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2" r:id="rId3"/>
  </p:sldMasterIdLst>
  <p:notesMasterIdLst>
    <p:notesMasterId r:id="rId19"/>
  </p:notesMasterIdLst>
  <p:sldIdLst>
    <p:sldId id="257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74" r:id="rId12"/>
    <p:sldId id="275" r:id="rId13"/>
    <p:sldId id="265" r:id="rId14"/>
    <p:sldId id="266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05" autoAdjust="0"/>
    <p:restoredTop sz="94660"/>
  </p:normalViewPr>
  <p:slideViewPr>
    <p:cSldViewPr>
      <p:cViewPr varScale="1">
        <p:scale>
          <a:sx n="139" d="100"/>
          <a:sy n="139" d="100"/>
        </p:scale>
        <p:origin x="-9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Beta Functions</a:t>
            </a:r>
            <a:r>
              <a:rPr lang="en-GB" baseline="0" dirty="0" smtClean="0"/>
              <a:t> 61 m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724759405074366"/>
          <c:y val="3.3540213508243065E-2"/>
          <c:w val="0.81419685039370082"/>
          <c:h val="0.8993119553924428"/>
        </c:manualLayout>
      </c:layout>
      <c:scatterChart>
        <c:scatterStyle val="lineMarker"/>
        <c:varyColors val="0"/>
        <c:ser>
          <c:idx val="0"/>
          <c:order val="0"/>
          <c:tx>
            <c:strRef>
              <c:f>'61m,'!$E$1:$E$2</c:f>
              <c:strCache>
                <c:ptCount val="2"/>
                <c:pt idx="0">
                  <c:v>BETX</c:v>
                </c:pt>
                <c:pt idx="1">
                  <c:v>%le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'61m,'!$C$3:$C$26726</c:f>
              <c:numCache>
                <c:formatCode>General</c:formatCode>
                <c:ptCount val="267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61.47</c:v>
                </c:pt>
                <c:pt idx="4">
                  <c:v>82.01</c:v>
                </c:pt>
                <c:pt idx="5">
                  <c:v>88.21</c:v>
                </c:pt>
                <c:pt idx="6">
                  <c:v>88.21</c:v>
                </c:pt>
                <c:pt idx="7">
                  <c:v>88.21</c:v>
                </c:pt>
                <c:pt idx="8">
                  <c:v>91.52</c:v>
                </c:pt>
                <c:pt idx="9">
                  <c:v>109.1</c:v>
                </c:pt>
                <c:pt idx="10">
                  <c:v>114.22</c:v>
                </c:pt>
                <c:pt idx="11">
                  <c:v>131.80000000000001</c:v>
                </c:pt>
                <c:pt idx="12">
                  <c:v>141.31</c:v>
                </c:pt>
                <c:pt idx="13">
                  <c:v>161.85</c:v>
                </c:pt>
                <c:pt idx="14">
                  <c:v>168.64</c:v>
                </c:pt>
                <c:pt idx="15">
                  <c:v>168.64</c:v>
                </c:pt>
                <c:pt idx="16">
                  <c:v>168.64</c:v>
                </c:pt>
                <c:pt idx="17">
                  <c:v>185.98</c:v>
                </c:pt>
                <c:pt idx="18">
                  <c:v>198.48</c:v>
                </c:pt>
                <c:pt idx="19">
                  <c:v>199.98</c:v>
                </c:pt>
                <c:pt idx="20">
                  <c:v>212.48</c:v>
                </c:pt>
                <c:pt idx="21">
                  <c:v>267.02999999999997</c:v>
                </c:pt>
                <c:pt idx="22">
                  <c:v>282.02999999999997</c:v>
                </c:pt>
                <c:pt idx="23">
                  <c:v>283.52999999999997</c:v>
                </c:pt>
                <c:pt idx="24">
                  <c:v>298.52999999999997</c:v>
                </c:pt>
                <c:pt idx="25">
                  <c:v>330.43</c:v>
                </c:pt>
                <c:pt idx="26">
                  <c:v>333.43</c:v>
                </c:pt>
                <c:pt idx="27">
                  <c:v>334.23</c:v>
                </c:pt>
                <c:pt idx="28">
                  <c:v>337.23</c:v>
                </c:pt>
                <c:pt idx="29">
                  <c:v>434.6</c:v>
                </c:pt>
                <c:pt idx="30">
                  <c:v>443.7</c:v>
                </c:pt>
                <c:pt idx="31">
                  <c:v>534.20000000000005</c:v>
                </c:pt>
                <c:pt idx="32">
                  <c:v>547</c:v>
                </c:pt>
                <c:pt idx="33">
                  <c:v>590</c:v>
                </c:pt>
                <c:pt idx="34">
                  <c:v>602.79999999999995</c:v>
                </c:pt>
                <c:pt idx="35">
                  <c:v>680.88</c:v>
                </c:pt>
                <c:pt idx="36">
                  <c:v>689.98</c:v>
                </c:pt>
                <c:pt idx="37">
                  <c:v>690.9</c:v>
                </c:pt>
                <c:pt idx="38">
                  <c:v>700</c:v>
                </c:pt>
                <c:pt idx="39">
                  <c:v>700</c:v>
                </c:pt>
                <c:pt idx="40">
                  <c:v>700</c:v>
                </c:pt>
                <c:pt idx="41">
                  <c:v>700</c:v>
                </c:pt>
                <c:pt idx="42">
                  <c:v>700</c:v>
                </c:pt>
                <c:pt idx="43">
                  <c:v>703.34100000000001</c:v>
                </c:pt>
                <c:pt idx="44">
                  <c:v>703.45100000000002</c:v>
                </c:pt>
                <c:pt idx="45">
                  <c:v>703.67</c:v>
                </c:pt>
                <c:pt idx="46">
                  <c:v>717.06704500000001</c:v>
                </c:pt>
                <c:pt idx="47">
                  <c:v>718.09804499999996</c:v>
                </c:pt>
                <c:pt idx="48">
                  <c:v>718.20804499999997</c:v>
                </c:pt>
                <c:pt idx="49">
                  <c:v>718.42704500000002</c:v>
                </c:pt>
                <c:pt idx="50">
                  <c:v>731.82408999999996</c:v>
                </c:pt>
                <c:pt idx="51">
                  <c:v>732.85509000000002</c:v>
                </c:pt>
                <c:pt idx="52">
                  <c:v>732.96509000000003</c:v>
                </c:pt>
                <c:pt idx="53">
                  <c:v>733.18408999999997</c:v>
                </c:pt>
                <c:pt idx="54">
                  <c:v>746.58113500000002</c:v>
                </c:pt>
                <c:pt idx="55">
                  <c:v>747.61213499999997</c:v>
                </c:pt>
                <c:pt idx="56">
                  <c:v>747.72213499999998</c:v>
                </c:pt>
                <c:pt idx="57">
                  <c:v>747.94113500000003</c:v>
                </c:pt>
                <c:pt idx="58">
                  <c:v>761.33817999999997</c:v>
                </c:pt>
                <c:pt idx="59">
                  <c:v>765.00818330000004</c:v>
                </c:pt>
                <c:pt idx="60">
                  <c:v>774.74753820000001</c:v>
                </c:pt>
                <c:pt idx="61">
                  <c:v>778.08853820000002</c:v>
                </c:pt>
                <c:pt idx="62">
                  <c:v>778.19853820000003</c:v>
                </c:pt>
                <c:pt idx="63">
                  <c:v>778.41753819999997</c:v>
                </c:pt>
                <c:pt idx="64">
                  <c:v>791.81458320000002</c:v>
                </c:pt>
                <c:pt idx="65">
                  <c:v>792.84558319999996</c:v>
                </c:pt>
                <c:pt idx="66">
                  <c:v>792.95558319999998</c:v>
                </c:pt>
                <c:pt idx="67">
                  <c:v>793.17458320000003</c:v>
                </c:pt>
                <c:pt idx="68">
                  <c:v>806.57162819999996</c:v>
                </c:pt>
                <c:pt idx="69">
                  <c:v>807.60262820000003</c:v>
                </c:pt>
                <c:pt idx="70">
                  <c:v>807.71262820000004</c:v>
                </c:pt>
                <c:pt idx="71">
                  <c:v>807.93162819999998</c:v>
                </c:pt>
                <c:pt idx="72">
                  <c:v>821.32867320000003</c:v>
                </c:pt>
                <c:pt idx="73">
                  <c:v>822.35967319999997</c:v>
                </c:pt>
                <c:pt idx="74">
                  <c:v>822.46967319999999</c:v>
                </c:pt>
                <c:pt idx="75">
                  <c:v>822.68867320000004</c:v>
                </c:pt>
                <c:pt idx="76">
                  <c:v>836.08571819999997</c:v>
                </c:pt>
                <c:pt idx="77">
                  <c:v>839.75572150000005</c:v>
                </c:pt>
                <c:pt idx="78">
                  <c:v>849.49507630000005</c:v>
                </c:pt>
                <c:pt idx="79">
                  <c:v>852.83607629999995</c:v>
                </c:pt>
                <c:pt idx="80">
                  <c:v>852.94607629999996</c:v>
                </c:pt>
                <c:pt idx="81">
                  <c:v>853.16507630000001</c:v>
                </c:pt>
                <c:pt idx="82">
                  <c:v>866.56212129999994</c:v>
                </c:pt>
                <c:pt idx="83">
                  <c:v>867.59312130000001</c:v>
                </c:pt>
                <c:pt idx="84">
                  <c:v>867.70312130000002</c:v>
                </c:pt>
                <c:pt idx="85">
                  <c:v>867.92212129999996</c:v>
                </c:pt>
                <c:pt idx="86">
                  <c:v>881.31916630000001</c:v>
                </c:pt>
                <c:pt idx="87">
                  <c:v>882.35016629999996</c:v>
                </c:pt>
                <c:pt idx="88">
                  <c:v>882.46016629999997</c:v>
                </c:pt>
                <c:pt idx="89">
                  <c:v>882.67916630000002</c:v>
                </c:pt>
                <c:pt idx="90">
                  <c:v>896.07621129999995</c:v>
                </c:pt>
                <c:pt idx="91">
                  <c:v>897.10721130000002</c:v>
                </c:pt>
                <c:pt idx="92">
                  <c:v>897.21721130000003</c:v>
                </c:pt>
                <c:pt idx="93">
                  <c:v>897.43621129999997</c:v>
                </c:pt>
                <c:pt idx="94">
                  <c:v>910.83325630000002</c:v>
                </c:pt>
                <c:pt idx="95">
                  <c:v>914.50325969999994</c:v>
                </c:pt>
                <c:pt idx="96">
                  <c:v>926.27164679999998</c:v>
                </c:pt>
                <c:pt idx="97">
                  <c:v>929.61264679999999</c:v>
                </c:pt>
                <c:pt idx="98">
                  <c:v>929.72264680000001</c:v>
                </c:pt>
                <c:pt idx="99">
                  <c:v>929.94164679999994</c:v>
                </c:pt>
                <c:pt idx="100">
                  <c:v>943.33869179999999</c:v>
                </c:pt>
                <c:pt idx="101">
                  <c:v>944.36969180000006</c:v>
                </c:pt>
                <c:pt idx="102">
                  <c:v>944.47969179999996</c:v>
                </c:pt>
                <c:pt idx="103">
                  <c:v>944.69869180000001</c:v>
                </c:pt>
                <c:pt idx="104">
                  <c:v>958.09573680000005</c:v>
                </c:pt>
                <c:pt idx="105">
                  <c:v>959.1267368</c:v>
                </c:pt>
                <c:pt idx="106">
                  <c:v>959.23673680000002</c:v>
                </c:pt>
                <c:pt idx="107">
                  <c:v>959.45573679999995</c:v>
                </c:pt>
                <c:pt idx="108">
                  <c:v>972.8527818</c:v>
                </c:pt>
                <c:pt idx="109">
                  <c:v>973.88378179999995</c:v>
                </c:pt>
                <c:pt idx="110">
                  <c:v>973.99378179999997</c:v>
                </c:pt>
                <c:pt idx="111">
                  <c:v>974.21278180000002</c:v>
                </c:pt>
                <c:pt idx="112">
                  <c:v>987.60982679999995</c:v>
                </c:pt>
                <c:pt idx="113">
                  <c:v>1025.9596309999999</c:v>
                </c:pt>
                <c:pt idx="114">
                  <c:v>1028.5973730000001</c:v>
                </c:pt>
                <c:pt idx="115">
                  <c:v>1028.917373</c:v>
                </c:pt>
                <c:pt idx="116">
                  <c:v>1035.207373</c:v>
                </c:pt>
                <c:pt idx="117">
                  <c:v>1038.9070099999999</c:v>
                </c:pt>
                <c:pt idx="118">
                  <c:v>1039.01701</c:v>
                </c:pt>
                <c:pt idx="119">
                  <c:v>1039.2360100000001</c:v>
                </c:pt>
                <c:pt idx="120">
                  <c:v>1053.53601</c:v>
                </c:pt>
                <c:pt idx="121">
                  <c:v>1054.56701</c:v>
                </c:pt>
                <c:pt idx="122">
                  <c:v>1054.6770100000001</c:v>
                </c:pt>
                <c:pt idx="123">
                  <c:v>1054.8960099999999</c:v>
                </c:pt>
                <c:pt idx="124">
                  <c:v>1069.1960099999999</c:v>
                </c:pt>
                <c:pt idx="125">
                  <c:v>1070.2270100000001</c:v>
                </c:pt>
                <c:pt idx="126">
                  <c:v>1070.33701</c:v>
                </c:pt>
                <c:pt idx="127">
                  <c:v>1070.55601</c:v>
                </c:pt>
                <c:pt idx="128">
                  <c:v>1084.85601</c:v>
                </c:pt>
                <c:pt idx="129">
                  <c:v>1085.8870099999999</c:v>
                </c:pt>
                <c:pt idx="130">
                  <c:v>1085.99701</c:v>
                </c:pt>
                <c:pt idx="131">
                  <c:v>1086.2160100000001</c:v>
                </c:pt>
                <c:pt idx="132">
                  <c:v>1100.5160100000001</c:v>
                </c:pt>
                <c:pt idx="133">
                  <c:v>1101.54701</c:v>
                </c:pt>
                <c:pt idx="134">
                  <c:v>1101.6570099999999</c:v>
                </c:pt>
                <c:pt idx="135">
                  <c:v>1101.87601</c:v>
                </c:pt>
                <c:pt idx="136">
                  <c:v>1116.1760099999999</c:v>
                </c:pt>
                <c:pt idx="137">
                  <c:v>1117.2070100000001</c:v>
                </c:pt>
                <c:pt idx="138">
                  <c:v>1117.31701</c:v>
                </c:pt>
                <c:pt idx="139">
                  <c:v>1117.53601</c:v>
                </c:pt>
                <c:pt idx="140">
                  <c:v>1131.83601</c:v>
                </c:pt>
                <c:pt idx="141">
                  <c:v>1134.895358</c:v>
                </c:pt>
                <c:pt idx="142">
                  <c:v>1135.5446480000001</c:v>
                </c:pt>
                <c:pt idx="143">
                  <c:v>1135.864648</c:v>
                </c:pt>
                <c:pt idx="144">
                  <c:v>1142.154648</c:v>
                </c:pt>
                <c:pt idx="145">
                  <c:v>1145.8542849999999</c:v>
                </c:pt>
                <c:pt idx="146">
                  <c:v>1145.964285</c:v>
                </c:pt>
                <c:pt idx="147">
                  <c:v>1146.1832850000001</c:v>
                </c:pt>
                <c:pt idx="148">
                  <c:v>1160.483285</c:v>
                </c:pt>
                <c:pt idx="149">
                  <c:v>1161.514285</c:v>
                </c:pt>
                <c:pt idx="150">
                  <c:v>1161.6242850000001</c:v>
                </c:pt>
                <c:pt idx="151">
                  <c:v>1161.8432849999999</c:v>
                </c:pt>
                <c:pt idx="152">
                  <c:v>1176.1432850000001</c:v>
                </c:pt>
                <c:pt idx="153">
                  <c:v>1177.1742850000001</c:v>
                </c:pt>
                <c:pt idx="154">
                  <c:v>1177.284285</c:v>
                </c:pt>
                <c:pt idx="155">
                  <c:v>1177.503285</c:v>
                </c:pt>
                <c:pt idx="156">
                  <c:v>1191.803285</c:v>
                </c:pt>
                <c:pt idx="157">
                  <c:v>1192.8342849999999</c:v>
                </c:pt>
                <c:pt idx="158">
                  <c:v>1192.944285</c:v>
                </c:pt>
                <c:pt idx="159">
                  <c:v>1193.1632850000001</c:v>
                </c:pt>
                <c:pt idx="160">
                  <c:v>1207.463285</c:v>
                </c:pt>
                <c:pt idx="161">
                  <c:v>1208.494285</c:v>
                </c:pt>
                <c:pt idx="162">
                  <c:v>1208.6042849999999</c:v>
                </c:pt>
                <c:pt idx="163">
                  <c:v>1208.8232849999999</c:v>
                </c:pt>
                <c:pt idx="164">
                  <c:v>1223.1232849999999</c:v>
                </c:pt>
                <c:pt idx="165">
                  <c:v>1224.1542850000001</c:v>
                </c:pt>
                <c:pt idx="166">
                  <c:v>1224.264285</c:v>
                </c:pt>
                <c:pt idx="167">
                  <c:v>1224.483285</c:v>
                </c:pt>
                <c:pt idx="168">
                  <c:v>1238.783285</c:v>
                </c:pt>
                <c:pt idx="169">
                  <c:v>1241.842633</c:v>
                </c:pt>
                <c:pt idx="170">
                  <c:v>1242.491923</c:v>
                </c:pt>
                <c:pt idx="171">
                  <c:v>1242.811923</c:v>
                </c:pt>
                <c:pt idx="172">
                  <c:v>1249.1019229999999</c:v>
                </c:pt>
                <c:pt idx="173">
                  <c:v>1250.1019229999999</c:v>
                </c:pt>
                <c:pt idx="174">
                  <c:v>1250.6019229999999</c:v>
                </c:pt>
                <c:pt idx="175">
                  <c:v>1252.1234010000001</c:v>
                </c:pt>
                <c:pt idx="176">
                  <c:v>1252.1234010000001</c:v>
                </c:pt>
                <c:pt idx="177">
                  <c:v>1252.8015600000001</c:v>
                </c:pt>
                <c:pt idx="178">
                  <c:v>1252.91156</c:v>
                </c:pt>
                <c:pt idx="179">
                  <c:v>1253.1305600000001</c:v>
                </c:pt>
                <c:pt idx="180">
                  <c:v>1267.43056</c:v>
                </c:pt>
                <c:pt idx="181">
                  <c:v>1268.46156</c:v>
                </c:pt>
                <c:pt idx="182">
                  <c:v>1268.5715600000001</c:v>
                </c:pt>
                <c:pt idx="183">
                  <c:v>1268.7905599999999</c:v>
                </c:pt>
                <c:pt idx="184">
                  <c:v>1283.0905600000001</c:v>
                </c:pt>
                <c:pt idx="185">
                  <c:v>1284.12156</c:v>
                </c:pt>
                <c:pt idx="186">
                  <c:v>1284.2315599999999</c:v>
                </c:pt>
                <c:pt idx="187">
                  <c:v>1284.45056</c:v>
                </c:pt>
                <c:pt idx="188">
                  <c:v>1298.75056</c:v>
                </c:pt>
                <c:pt idx="189">
                  <c:v>1299.7815599999999</c:v>
                </c:pt>
                <c:pt idx="190">
                  <c:v>1299.89156</c:v>
                </c:pt>
                <c:pt idx="191">
                  <c:v>1300.1105600000001</c:v>
                </c:pt>
                <c:pt idx="192">
                  <c:v>1314.41056</c:v>
                </c:pt>
                <c:pt idx="193">
                  <c:v>1315.44156</c:v>
                </c:pt>
                <c:pt idx="194">
                  <c:v>1315.5515600000001</c:v>
                </c:pt>
                <c:pt idx="195">
                  <c:v>1315.7705599999999</c:v>
                </c:pt>
                <c:pt idx="196">
                  <c:v>1330.0705599999999</c:v>
                </c:pt>
                <c:pt idx="197">
                  <c:v>1331.1015600000001</c:v>
                </c:pt>
                <c:pt idx="198">
                  <c:v>1331.21156</c:v>
                </c:pt>
                <c:pt idx="199">
                  <c:v>1331.43056</c:v>
                </c:pt>
                <c:pt idx="200">
                  <c:v>1345.73056</c:v>
                </c:pt>
                <c:pt idx="201">
                  <c:v>1348.8119079999999</c:v>
                </c:pt>
                <c:pt idx="202">
                  <c:v>1349.461198</c:v>
                </c:pt>
                <c:pt idx="203">
                  <c:v>1349.759198</c:v>
                </c:pt>
                <c:pt idx="204">
                  <c:v>1356.0491979999999</c:v>
                </c:pt>
                <c:pt idx="205">
                  <c:v>1356.5491979999999</c:v>
                </c:pt>
                <c:pt idx="206">
                  <c:v>1356.5491979999999</c:v>
                </c:pt>
                <c:pt idx="207">
                  <c:v>1357.0491979999999</c:v>
                </c:pt>
                <c:pt idx="208">
                  <c:v>1357.5491979999999</c:v>
                </c:pt>
                <c:pt idx="209">
                  <c:v>1357.634198</c:v>
                </c:pt>
                <c:pt idx="210">
                  <c:v>1358.2811979999999</c:v>
                </c:pt>
                <c:pt idx="211">
                  <c:v>1359.7488350000001</c:v>
                </c:pt>
                <c:pt idx="212">
                  <c:v>1359.858835</c:v>
                </c:pt>
                <c:pt idx="213">
                  <c:v>1360.0778350000001</c:v>
                </c:pt>
                <c:pt idx="214">
                  <c:v>1374.377835</c:v>
                </c:pt>
                <c:pt idx="215">
                  <c:v>1375.408835</c:v>
                </c:pt>
                <c:pt idx="216">
                  <c:v>1375.5188350000001</c:v>
                </c:pt>
                <c:pt idx="217">
                  <c:v>1375.7378349999999</c:v>
                </c:pt>
                <c:pt idx="218">
                  <c:v>1390.0378350000001</c:v>
                </c:pt>
                <c:pt idx="219">
                  <c:v>1391.068835</c:v>
                </c:pt>
                <c:pt idx="220">
                  <c:v>1391.1788349999999</c:v>
                </c:pt>
                <c:pt idx="221">
                  <c:v>1391.397835</c:v>
                </c:pt>
                <c:pt idx="222">
                  <c:v>1405.6978349999999</c:v>
                </c:pt>
                <c:pt idx="223">
                  <c:v>1406.7288349999999</c:v>
                </c:pt>
                <c:pt idx="224">
                  <c:v>1406.838835</c:v>
                </c:pt>
                <c:pt idx="225">
                  <c:v>1407.0578350000001</c:v>
                </c:pt>
                <c:pt idx="226">
                  <c:v>1421.357835</c:v>
                </c:pt>
                <c:pt idx="227">
                  <c:v>1422.388835</c:v>
                </c:pt>
                <c:pt idx="228">
                  <c:v>1422.4988350000001</c:v>
                </c:pt>
                <c:pt idx="229">
                  <c:v>1422.7178349999999</c:v>
                </c:pt>
                <c:pt idx="230">
                  <c:v>1437.0178350000001</c:v>
                </c:pt>
                <c:pt idx="231">
                  <c:v>1438.0488350000001</c:v>
                </c:pt>
                <c:pt idx="232">
                  <c:v>1438.158835</c:v>
                </c:pt>
                <c:pt idx="233">
                  <c:v>1438.377835</c:v>
                </c:pt>
                <c:pt idx="234">
                  <c:v>1452.677835</c:v>
                </c:pt>
                <c:pt idx="235">
                  <c:v>1455.7591829999999</c:v>
                </c:pt>
                <c:pt idx="236">
                  <c:v>1456.408473</c:v>
                </c:pt>
                <c:pt idx="237">
                  <c:v>1456.706473</c:v>
                </c:pt>
                <c:pt idx="238">
                  <c:v>1462.9964729999999</c:v>
                </c:pt>
                <c:pt idx="239">
                  <c:v>1463.4964729999999</c:v>
                </c:pt>
                <c:pt idx="240">
                  <c:v>1463.4964729999999</c:v>
                </c:pt>
                <c:pt idx="241">
                  <c:v>1463.9964729999999</c:v>
                </c:pt>
                <c:pt idx="242">
                  <c:v>1464.4964729999999</c:v>
                </c:pt>
                <c:pt idx="243">
                  <c:v>1464.581473</c:v>
                </c:pt>
                <c:pt idx="244">
                  <c:v>1465.2284729999999</c:v>
                </c:pt>
                <c:pt idx="245">
                  <c:v>1466.6961100000001</c:v>
                </c:pt>
                <c:pt idx="246">
                  <c:v>1466.80611</c:v>
                </c:pt>
                <c:pt idx="247">
                  <c:v>1467.02511</c:v>
                </c:pt>
                <c:pt idx="248">
                  <c:v>1481.32511</c:v>
                </c:pt>
                <c:pt idx="249">
                  <c:v>1482.3561099999999</c:v>
                </c:pt>
                <c:pt idx="250">
                  <c:v>1482.4661100000001</c:v>
                </c:pt>
                <c:pt idx="251">
                  <c:v>1482.6851099999999</c:v>
                </c:pt>
                <c:pt idx="252">
                  <c:v>1496.9851100000001</c:v>
                </c:pt>
                <c:pt idx="253">
                  <c:v>1498.01611</c:v>
                </c:pt>
                <c:pt idx="254">
                  <c:v>1498.1261099999999</c:v>
                </c:pt>
                <c:pt idx="255">
                  <c:v>1498.34511</c:v>
                </c:pt>
                <c:pt idx="256">
                  <c:v>1512.6451099999999</c:v>
                </c:pt>
                <c:pt idx="257">
                  <c:v>1513.6761100000001</c:v>
                </c:pt>
                <c:pt idx="258">
                  <c:v>1513.78611</c:v>
                </c:pt>
                <c:pt idx="259">
                  <c:v>1514.0051100000001</c:v>
                </c:pt>
                <c:pt idx="260">
                  <c:v>1528.30511</c:v>
                </c:pt>
                <c:pt idx="261">
                  <c:v>1529.33611</c:v>
                </c:pt>
                <c:pt idx="262">
                  <c:v>1529.4461100000001</c:v>
                </c:pt>
                <c:pt idx="263">
                  <c:v>1529.6651099999999</c:v>
                </c:pt>
                <c:pt idx="264">
                  <c:v>1543.9651100000001</c:v>
                </c:pt>
                <c:pt idx="265">
                  <c:v>1544.99611</c:v>
                </c:pt>
                <c:pt idx="266">
                  <c:v>1545.1061099999999</c:v>
                </c:pt>
                <c:pt idx="267">
                  <c:v>1545.32511</c:v>
                </c:pt>
                <c:pt idx="268">
                  <c:v>1559.6251099999999</c:v>
                </c:pt>
                <c:pt idx="269">
                  <c:v>1562.7064580000001</c:v>
                </c:pt>
                <c:pt idx="270">
                  <c:v>1563.3557479999999</c:v>
                </c:pt>
                <c:pt idx="271">
                  <c:v>1563.653748</c:v>
                </c:pt>
                <c:pt idx="272">
                  <c:v>1569.9437479999999</c:v>
                </c:pt>
                <c:pt idx="273">
                  <c:v>1570.4437479999999</c:v>
                </c:pt>
                <c:pt idx="274">
                  <c:v>1570.4437479999999</c:v>
                </c:pt>
                <c:pt idx="275">
                  <c:v>1570.9437479999999</c:v>
                </c:pt>
                <c:pt idx="276">
                  <c:v>1571.4437479999999</c:v>
                </c:pt>
                <c:pt idx="277">
                  <c:v>1571.528748</c:v>
                </c:pt>
                <c:pt idx="278">
                  <c:v>1572.1757480000001</c:v>
                </c:pt>
                <c:pt idx="279">
                  <c:v>1573.6433850000001</c:v>
                </c:pt>
                <c:pt idx="280">
                  <c:v>1573.753385</c:v>
                </c:pt>
                <c:pt idx="281">
                  <c:v>1573.972385</c:v>
                </c:pt>
                <c:pt idx="282">
                  <c:v>1588.272385</c:v>
                </c:pt>
                <c:pt idx="283">
                  <c:v>1589.3033849999999</c:v>
                </c:pt>
                <c:pt idx="284">
                  <c:v>1589.4133850000001</c:v>
                </c:pt>
                <c:pt idx="285">
                  <c:v>1589.6323850000001</c:v>
                </c:pt>
                <c:pt idx="286">
                  <c:v>1603.9323850000001</c:v>
                </c:pt>
                <c:pt idx="287">
                  <c:v>1604.963385</c:v>
                </c:pt>
                <c:pt idx="288">
                  <c:v>1605.0733849999999</c:v>
                </c:pt>
                <c:pt idx="289">
                  <c:v>1605.292385</c:v>
                </c:pt>
                <c:pt idx="290">
                  <c:v>1619.5923849999999</c:v>
                </c:pt>
                <c:pt idx="291">
                  <c:v>1620.6233850000001</c:v>
                </c:pt>
                <c:pt idx="292">
                  <c:v>1620.733385</c:v>
                </c:pt>
                <c:pt idx="293">
                  <c:v>1620.952385</c:v>
                </c:pt>
                <c:pt idx="294">
                  <c:v>1635.252385</c:v>
                </c:pt>
                <c:pt idx="295">
                  <c:v>1636.283385</c:v>
                </c:pt>
                <c:pt idx="296">
                  <c:v>1636.3933850000001</c:v>
                </c:pt>
                <c:pt idx="297">
                  <c:v>1636.6123849999999</c:v>
                </c:pt>
                <c:pt idx="298">
                  <c:v>1650.9123850000001</c:v>
                </c:pt>
                <c:pt idx="299">
                  <c:v>1651.943385</c:v>
                </c:pt>
                <c:pt idx="300">
                  <c:v>1652.0533849999999</c:v>
                </c:pt>
                <c:pt idx="301">
                  <c:v>1652.272385</c:v>
                </c:pt>
                <c:pt idx="302">
                  <c:v>1666.5723849999999</c:v>
                </c:pt>
                <c:pt idx="303">
                  <c:v>1669.6537330000001</c:v>
                </c:pt>
                <c:pt idx="304">
                  <c:v>1670.3030229999999</c:v>
                </c:pt>
                <c:pt idx="305">
                  <c:v>1670.6010229999999</c:v>
                </c:pt>
                <c:pt idx="306">
                  <c:v>1676.8910229999999</c:v>
                </c:pt>
                <c:pt idx="307">
                  <c:v>1677.3910229999999</c:v>
                </c:pt>
                <c:pt idx="308">
                  <c:v>1677.3910229999999</c:v>
                </c:pt>
                <c:pt idx="309">
                  <c:v>1677.8910229999999</c:v>
                </c:pt>
                <c:pt idx="310">
                  <c:v>1678.3910229999999</c:v>
                </c:pt>
                <c:pt idx="311">
                  <c:v>1678.4760229999999</c:v>
                </c:pt>
                <c:pt idx="312">
                  <c:v>1679.1230230000001</c:v>
                </c:pt>
                <c:pt idx="313">
                  <c:v>1680.5906600000001</c:v>
                </c:pt>
                <c:pt idx="314">
                  <c:v>1680.70066</c:v>
                </c:pt>
                <c:pt idx="315">
                  <c:v>1680.91966</c:v>
                </c:pt>
                <c:pt idx="316">
                  <c:v>1695.21966</c:v>
                </c:pt>
                <c:pt idx="317">
                  <c:v>1696.2506599999999</c:v>
                </c:pt>
                <c:pt idx="318">
                  <c:v>1696.3606600000001</c:v>
                </c:pt>
                <c:pt idx="319">
                  <c:v>1696.5796600000001</c:v>
                </c:pt>
                <c:pt idx="320">
                  <c:v>1710.8796600000001</c:v>
                </c:pt>
                <c:pt idx="321">
                  <c:v>1711.91066</c:v>
                </c:pt>
                <c:pt idx="322">
                  <c:v>1712.0206599999999</c:v>
                </c:pt>
                <c:pt idx="323">
                  <c:v>1712.23966</c:v>
                </c:pt>
                <c:pt idx="324">
                  <c:v>1726.5396599999999</c:v>
                </c:pt>
                <c:pt idx="325">
                  <c:v>1727.5706600000001</c:v>
                </c:pt>
                <c:pt idx="326">
                  <c:v>1727.68066</c:v>
                </c:pt>
                <c:pt idx="327">
                  <c:v>1727.89966</c:v>
                </c:pt>
                <c:pt idx="328">
                  <c:v>1742.19966</c:v>
                </c:pt>
                <c:pt idx="329">
                  <c:v>1743.2306599999999</c:v>
                </c:pt>
                <c:pt idx="330">
                  <c:v>1743.3406600000001</c:v>
                </c:pt>
                <c:pt idx="331">
                  <c:v>1743.5596599999999</c:v>
                </c:pt>
                <c:pt idx="332">
                  <c:v>1757.8596600000001</c:v>
                </c:pt>
                <c:pt idx="333">
                  <c:v>1758.89066</c:v>
                </c:pt>
                <c:pt idx="334">
                  <c:v>1759.0006599999999</c:v>
                </c:pt>
                <c:pt idx="335">
                  <c:v>1759.21966</c:v>
                </c:pt>
                <c:pt idx="336">
                  <c:v>1773.5196599999999</c:v>
                </c:pt>
                <c:pt idx="337">
                  <c:v>1776.6010080000001</c:v>
                </c:pt>
                <c:pt idx="338">
                  <c:v>1777.2502979999999</c:v>
                </c:pt>
                <c:pt idx="339">
                  <c:v>1777.5482979999999</c:v>
                </c:pt>
                <c:pt idx="340">
                  <c:v>1783.8382979999999</c:v>
                </c:pt>
                <c:pt idx="341">
                  <c:v>1784.3382979999999</c:v>
                </c:pt>
                <c:pt idx="342">
                  <c:v>1784.3382979999999</c:v>
                </c:pt>
                <c:pt idx="343">
                  <c:v>1784.8382979999999</c:v>
                </c:pt>
                <c:pt idx="344">
                  <c:v>1785.3382979999999</c:v>
                </c:pt>
                <c:pt idx="345">
                  <c:v>1785.4232979999999</c:v>
                </c:pt>
                <c:pt idx="346">
                  <c:v>1786.0702980000001</c:v>
                </c:pt>
                <c:pt idx="347">
                  <c:v>1787.5379350000001</c:v>
                </c:pt>
                <c:pt idx="348">
                  <c:v>1787.647935</c:v>
                </c:pt>
                <c:pt idx="349">
                  <c:v>1787.866935</c:v>
                </c:pt>
                <c:pt idx="350">
                  <c:v>1802.166935</c:v>
                </c:pt>
                <c:pt idx="351">
                  <c:v>1803.1979349999999</c:v>
                </c:pt>
                <c:pt idx="352">
                  <c:v>1803.307935</c:v>
                </c:pt>
                <c:pt idx="353">
                  <c:v>1803.5269350000001</c:v>
                </c:pt>
                <c:pt idx="354">
                  <c:v>1817.826935</c:v>
                </c:pt>
                <c:pt idx="355">
                  <c:v>1818.857935</c:v>
                </c:pt>
                <c:pt idx="356">
                  <c:v>1818.9679349999999</c:v>
                </c:pt>
                <c:pt idx="357">
                  <c:v>1819.1869349999999</c:v>
                </c:pt>
                <c:pt idx="358">
                  <c:v>1833.4869349999999</c:v>
                </c:pt>
                <c:pt idx="359">
                  <c:v>1834.5179350000001</c:v>
                </c:pt>
                <c:pt idx="360">
                  <c:v>1834.627935</c:v>
                </c:pt>
                <c:pt idx="361">
                  <c:v>1834.846935</c:v>
                </c:pt>
                <c:pt idx="362">
                  <c:v>1849.146935</c:v>
                </c:pt>
                <c:pt idx="363">
                  <c:v>1850.1779349999999</c:v>
                </c:pt>
                <c:pt idx="364">
                  <c:v>1850.2879350000001</c:v>
                </c:pt>
                <c:pt idx="365">
                  <c:v>1850.5069350000001</c:v>
                </c:pt>
                <c:pt idx="366">
                  <c:v>1864.8069350000001</c:v>
                </c:pt>
                <c:pt idx="367">
                  <c:v>1865.837935</c:v>
                </c:pt>
                <c:pt idx="368">
                  <c:v>1865.9479349999999</c:v>
                </c:pt>
                <c:pt idx="369">
                  <c:v>1866.166935</c:v>
                </c:pt>
                <c:pt idx="370">
                  <c:v>1880.4669349999999</c:v>
                </c:pt>
                <c:pt idx="371">
                  <c:v>1883.5482830000001</c:v>
                </c:pt>
                <c:pt idx="372">
                  <c:v>1884.1975729999999</c:v>
                </c:pt>
                <c:pt idx="373">
                  <c:v>1884.4955729999999</c:v>
                </c:pt>
                <c:pt idx="374">
                  <c:v>1890.7855730000001</c:v>
                </c:pt>
                <c:pt idx="375">
                  <c:v>1891.2855730000001</c:v>
                </c:pt>
                <c:pt idx="376">
                  <c:v>1891.2855730000001</c:v>
                </c:pt>
                <c:pt idx="377">
                  <c:v>1891.7855730000001</c:v>
                </c:pt>
                <c:pt idx="378">
                  <c:v>1892.2855730000001</c:v>
                </c:pt>
                <c:pt idx="379">
                  <c:v>1892.3705729999999</c:v>
                </c:pt>
                <c:pt idx="380">
                  <c:v>1893.0175730000001</c:v>
                </c:pt>
                <c:pt idx="381">
                  <c:v>1894.4852100000001</c:v>
                </c:pt>
                <c:pt idx="382">
                  <c:v>1894.59521</c:v>
                </c:pt>
                <c:pt idx="383">
                  <c:v>1894.81421</c:v>
                </c:pt>
                <c:pt idx="384">
                  <c:v>1909.11421</c:v>
                </c:pt>
                <c:pt idx="385">
                  <c:v>1910.1452099999999</c:v>
                </c:pt>
                <c:pt idx="386">
                  <c:v>1910.25521</c:v>
                </c:pt>
                <c:pt idx="387">
                  <c:v>1910.4742100000001</c:v>
                </c:pt>
                <c:pt idx="388">
                  <c:v>1924.77421</c:v>
                </c:pt>
                <c:pt idx="389">
                  <c:v>1925.80521</c:v>
                </c:pt>
                <c:pt idx="390">
                  <c:v>1925.9152099999999</c:v>
                </c:pt>
                <c:pt idx="391">
                  <c:v>1926.1342099999999</c:v>
                </c:pt>
                <c:pt idx="392">
                  <c:v>1940.4342099999999</c:v>
                </c:pt>
                <c:pt idx="393">
                  <c:v>1941.4652100000001</c:v>
                </c:pt>
                <c:pt idx="394">
                  <c:v>1941.57521</c:v>
                </c:pt>
                <c:pt idx="395">
                  <c:v>1941.79421</c:v>
                </c:pt>
                <c:pt idx="396">
                  <c:v>1956.09421</c:v>
                </c:pt>
                <c:pt idx="397">
                  <c:v>1957.1252099999999</c:v>
                </c:pt>
                <c:pt idx="398">
                  <c:v>1957.2352100000001</c:v>
                </c:pt>
                <c:pt idx="399">
                  <c:v>1957.4542100000001</c:v>
                </c:pt>
                <c:pt idx="400">
                  <c:v>1971.7542100000001</c:v>
                </c:pt>
                <c:pt idx="401">
                  <c:v>1972.78521</c:v>
                </c:pt>
                <c:pt idx="402">
                  <c:v>1972.8952099999999</c:v>
                </c:pt>
                <c:pt idx="403">
                  <c:v>1973.11421</c:v>
                </c:pt>
                <c:pt idx="404">
                  <c:v>1987.4142099999999</c:v>
                </c:pt>
                <c:pt idx="405">
                  <c:v>1990.4955580000001</c:v>
                </c:pt>
                <c:pt idx="406">
                  <c:v>1991.1448479999999</c:v>
                </c:pt>
                <c:pt idx="407">
                  <c:v>1991.4428479999999</c:v>
                </c:pt>
                <c:pt idx="408">
                  <c:v>1997.7328480000001</c:v>
                </c:pt>
                <c:pt idx="409">
                  <c:v>1998.2328480000001</c:v>
                </c:pt>
                <c:pt idx="410">
                  <c:v>1998.2328480000001</c:v>
                </c:pt>
                <c:pt idx="411">
                  <c:v>1998.7328480000001</c:v>
                </c:pt>
                <c:pt idx="412">
                  <c:v>1999.2328480000001</c:v>
                </c:pt>
                <c:pt idx="413">
                  <c:v>1999.3178479999999</c:v>
                </c:pt>
                <c:pt idx="414">
                  <c:v>1999.9648480000001</c:v>
                </c:pt>
                <c:pt idx="415">
                  <c:v>2001.432485</c:v>
                </c:pt>
                <c:pt idx="416">
                  <c:v>2001.5424849999999</c:v>
                </c:pt>
                <c:pt idx="417">
                  <c:v>2001.761485</c:v>
                </c:pt>
                <c:pt idx="418">
                  <c:v>2016.0614849999999</c:v>
                </c:pt>
                <c:pt idx="419">
                  <c:v>2017.0924849999999</c:v>
                </c:pt>
                <c:pt idx="420">
                  <c:v>2017.202485</c:v>
                </c:pt>
                <c:pt idx="421">
                  <c:v>2017.4214850000001</c:v>
                </c:pt>
                <c:pt idx="422">
                  <c:v>2031.721485</c:v>
                </c:pt>
                <c:pt idx="423">
                  <c:v>2032.752485</c:v>
                </c:pt>
                <c:pt idx="424">
                  <c:v>2032.8624850000001</c:v>
                </c:pt>
                <c:pt idx="425">
                  <c:v>2033.0814849999999</c:v>
                </c:pt>
                <c:pt idx="426">
                  <c:v>2047.3814850000001</c:v>
                </c:pt>
                <c:pt idx="427">
                  <c:v>2048.4124849999998</c:v>
                </c:pt>
                <c:pt idx="428">
                  <c:v>2048.522485</c:v>
                </c:pt>
                <c:pt idx="429">
                  <c:v>2048.741485</c:v>
                </c:pt>
                <c:pt idx="430">
                  <c:v>2063.0414850000002</c:v>
                </c:pt>
                <c:pt idx="431">
                  <c:v>2064.0724850000001</c:v>
                </c:pt>
                <c:pt idx="432">
                  <c:v>2064.1824849999998</c:v>
                </c:pt>
                <c:pt idx="433">
                  <c:v>2064.4014849999999</c:v>
                </c:pt>
                <c:pt idx="434">
                  <c:v>2078.701485</c:v>
                </c:pt>
                <c:pt idx="435">
                  <c:v>2079.732485</c:v>
                </c:pt>
                <c:pt idx="436">
                  <c:v>2079.8424850000001</c:v>
                </c:pt>
                <c:pt idx="437">
                  <c:v>2080.0614850000002</c:v>
                </c:pt>
                <c:pt idx="438">
                  <c:v>2094.3614849999999</c:v>
                </c:pt>
                <c:pt idx="439">
                  <c:v>2097.4428330000001</c:v>
                </c:pt>
                <c:pt idx="440">
                  <c:v>2098.0921229999999</c:v>
                </c:pt>
                <c:pt idx="441">
                  <c:v>2098.3901230000001</c:v>
                </c:pt>
                <c:pt idx="442">
                  <c:v>2104.6801230000001</c:v>
                </c:pt>
                <c:pt idx="443">
                  <c:v>2105.1801230000001</c:v>
                </c:pt>
                <c:pt idx="444">
                  <c:v>2105.1801230000001</c:v>
                </c:pt>
                <c:pt idx="445">
                  <c:v>2105.6801230000001</c:v>
                </c:pt>
                <c:pt idx="446">
                  <c:v>2106.1801230000001</c:v>
                </c:pt>
                <c:pt idx="447">
                  <c:v>2106.2651230000001</c:v>
                </c:pt>
                <c:pt idx="448">
                  <c:v>2106.9121230000001</c:v>
                </c:pt>
                <c:pt idx="449">
                  <c:v>2108.3797599999998</c:v>
                </c:pt>
                <c:pt idx="450">
                  <c:v>2108.4897599999999</c:v>
                </c:pt>
                <c:pt idx="451">
                  <c:v>2108.70876</c:v>
                </c:pt>
                <c:pt idx="452">
                  <c:v>2123.0087600000002</c:v>
                </c:pt>
                <c:pt idx="453">
                  <c:v>2124.0397600000001</c:v>
                </c:pt>
                <c:pt idx="454">
                  <c:v>2124.1497599999998</c:v>
                </c:pt>
                <c:pt idx="455">
                  <c:v>2124.3687599999998</c:v>
                </c:pt>
                <c:pt idx="456">
                  <c:v>2138.66876</c:v>
                </c:pt>
                <c:pt idx="457">
                  <c:v>2139.69976</c:v>
                </c:pt>
                <c:pt idx="458">
                  <c:v>2139.8097600000001</c:v>
                </c:pt>
                <c:pt idx="459">
                  <c:v>2140.0287600000001</c:v>
                </c:pt>
                <c:pt idx="460">
                  <c:v>2154.3287599999999</c:v>
                </c:pt>
                <c:pt idx="461">
                  <c:v>2155.3597599999998</c:v>
                </c:pt>
                <c:pt idx="462">
                  <c:v>2155.46976</c:v>
                </c:pt>
                <c:pt idx="463">
                  <c:v>2155.68876</c:v>
                </c:pt>
                <c:pt idx="464">
                  <c:v>2169.9887600000002</c:v>
                </c:pt>
                <c:pt idx="465">
                  <c:v>2171.0197600000001</c:v>
                </c:pt>
                <c:pt idx="466">
                  <c:v>2171.1297599999998</c:v>
                </c:pt>
                <c:pt idx="467">
                  <c:v>2171.3487599999999</c:v>
                </c:pt>
                <c:pt idx="468">
                  <c:v>2185.64876</c:v>
                </c:pt>
                <c:pt idx="469">
                  <c:v>2186.67976</c:v>
                </c:pt>
                <c:pt idx="470">
                  <c:v>2186.7897600000001</c:v>
                </c:pt>
                <c:pt idx="471">
                  <c:v>2187.0087600000002</c:v>
                </c:pt>
                <c:pt idx="472">
                  <c:v>2201.3087599999999</c:v>
                </c:pt>
                <c:pt idx="473">
                  <c:v>2204.3901080000001</c:v>
                </c:pt>
                <c:pt idx="474">
                  <c:v>2205.0393979999999</c:v>
                </c:pt>
                <c:pt idx="475">
                  <c:v>2205.3373980000001</c:v>
                </c:pt>
                <c:pt idx="476">
                  <c:v>2211.6273980000001</c:v>
                </c:pt>
                <c:pt idx="477">
                  <c:v>2212.1273980000001</c:v>
                </c:pt>
                <c:pt idx="478">
                  <c:v>2212.1273980000001</c:v>
                </c:pt>
                <c:pt idx="479">
                  <c:v>2212.6273980000001</c:v>
                </c:pt>
                <c:pt idx="480">
                  <c:v>2213.1273980000001</c:v>
                </c:pt>
                <c:pt idx="481">
                  <c:v>2213.2123980000001</c:v>
                </c:pt>
                <c:pt idx="482">
                  <c:v>2213.8593980000001</c:v>
                </c:pt>
                <c:pt idx="483">
                  <c:v>2215.3270349999998</c:v>
                </c:pt>
                <c:pt idx="484">
                  <c:v>2215.4370349999999</c:v>
                </c:pt>
                <c:pt idx="485">
                  <c:v>2215.656035</c:v>
                </c:pt>
                <c:pt idx="486">
                  <c:v>2229.9560350000002</c:v>
                </c:pt>
                <c:pt idx="487">
                  <c:v>2230.9870350000001</c:v>
                </c:pt>
                <c:pt idx="488">
                  <c:v>2231.0970349999998</c:v>
                </c:pt>
                <c:pt idx="489">
                  <c:v>2231.3160349999998</c:v>
                </c:pt>
                <c:pt idx="490">
                  <c:v>2245.616035</c:v>
                </c:pt>
                <c:pt idx="491">
                  <c:v>2246.647035</c:v>
                </c:pt>
                <c:pt idx="492">
                  <c:v>2246.7570350000001</c:v>
                </c:pt>
                <c:pt idx="493">
                  <c:v>2246.9760350000001</c:v>
                </c:pt>
                <c:pt idx="494">
                  <c:v>2261.2760349999999</c:v>
                </c:pt>
                <c:pt idx="495">
                  <c:v>2262.3070349999998</c:v>
                </c:pt>
                <c:pt idx="496">
                  <c:v>2262.4170349999999</c:v>
                </c:pt>
                <c:pt idx="497">
                  <c:v>2262.636035</c:v>
                </c:pt>
                <c:pt idx="498">
                  <c:v>2276.9360350000002</c:v>
                </c:pt>
                <c:pt idx="499">
                  <c:v>2277.9670350000001</c:v>
                </c:pt>
                <c:pt idx="500">
                  <c:v>2278.0770349999998</c:v>
                </c:pt>
                <c:pt idx="501">
                  <c:v>2278.2960349999998</c:v>
                </c:pt>
                <c:pt idx="502">
                  <c:v>2292.596035</c:v>
                </c:pt>
                <c:pt idx="503">
                  <c:v>2293.627035</c:v>
                </c:pt>
                <c:pt idx="504">
                  <c:v>2293.7370350000001</c:v>
                </c:pt>
                <c:pt idx="505">
                  <c:v>2293.9560350000002</c:v>
                </c:pt>
                <c:pt idx="506">
                  <c:v>2308.2560349999999</c:v>
                </c:pt>
                <c:pt idx="507">
                  <c:v>2311.337383</c:v>
                </c:pt>
                <c:pt idx="508">
                  <c:v>2311.9866729999999</c:v>
                </c:pt>
                <c:pt idx="509">
                  <c:v>2312.2846730000001</c:v>
                </c:pt>
                <c:pt idx="510">
                  <c:v>2318.5746730000001</c:v>
                </c:pt>
                <c:pt idx="511">
                  <c:v>2319.0746730000001</c:v>
                </c:pt>
                <c:pt idx="512">
                  <c:v>2319.0746730000001</c:v>
                </c:pt>
                <c:pt idx="513">
                  <c:v>2319.5746730000001</c:v>
                </c:pt>
                <c:pt idx="514">
                  <c:v>2320.0746730000001</c:v>
                </c:pt>
                <c:pt idx="515">
                  <c:v>2320.1596730000001</c:v>
                </c:pt>
                <c:pt idx="516">
                  <c:v>2320.806673</c:v>
                </c:pt>
                <c:pt idx="517">
                  <c:v>2322.2743099999998</c:v>
                </c:pt>
                <c:pt idx="518">
                  <c:v>2322.3843099999999</c:v>
                </c:pt>
                <c:pt idx="519">
                  <c:v>2322.60331</c:v>
                </c:pt>
                <c:pt idx="520">
                  <c:v>2336.9033100000001</c:v>
                </c:pt>
                <c:pt idx="521">
                  <c:v>2337.9343100000001</c:v>
                </c:pt>
                <c:pt idx="522">
                  <c:v>2338.0443100000002</c:v>
                </c:pt>
                <c:pt idx="523">
                  <c:v>2338.2633099999998</c:v>
                </c:pt>
                <c:pt idx="524">
                  <c:v>2352.56331</c:v>
                </c:pt>
                <c:pt idx="525">
                  <c:v>2353.59431</c:v>
                </c:pt>
                <c:pt idx="526">
                  <c:v>2353.7043100000001</c:v>
                </c:pt>
                <c:pt idx="527">
                  <c:v>2353.9233100000001</c:v>
                </c:pt>
                <c:pt idx="528">
                  <c:v>2368.2233099999999</c:v>
                </c:pt>
                <c:pt idx="529">
                  <c:v>2369.2543099999998</c:v>
                </c:pt>
                <c:pt idx="530">
                  <c:v>2369.3643099999999</c:v>
                </c:pt>
                <c:pt idx="531">
                  <c:v>2369.58331</c:v>
                </c:pt>
                <c:pt idx="532">
                  <c:v>2383.8833100000002</c:v>
                </c:pt>
                <c:pt idx="533">
                  <c:v>2384.9143100000001</c:v>
                </c:pt>
                <c:pt idx="534">
                  <c:v>2385.0243099999998</c:v>
                </c:pt>
                <c:pt idx="535">
                  <c:v>2385.2433099999998</c:v>
                </c:pt>
                <c:pt idx="536">
                  <c:v>2399.54331</c:v>
                </c:pt>
                <c:pt idx="537">
                  <c:v>2400.57431</c:v>
                </c:pt>
                <c:pt idx="538">
                  <c:v>2400.6843100000001</c:v>
                </c:pt>
                <c:pt idx="539">
                  <c:v>2400.9033100000001</c:v>
                </c:pt>
                <c:pt idx="540">
                  <c:v>2415.2033099999999</c:v>
                </c:pt>
                <c:pt idx="541">
                  <c:v>2418.284658</c:v>
                </c:pt>
                <c:pt idx="542">
                  <c:v>2418.9339479999999</c:v>
                </c:pt>
                <c:pt idx="543">
                  <c:v>2419.2319480000001</c:v>
                </c:pt>
                <c:pt idx="544">
                  <c:v>2425.5219480000001</c:v>
                </c:pt>
                <c:pt idx="545">
                  <c:v>2426.0219480000001</c:v>
                </c:pt>
                <c:pt idx="546">
                  <c:v>2426.0219480000001</c:v>
                </c:pt>
                <c:pt idx="547">
                  <c:v>2426.5219480000001</c:v>
                </c:pt>
                <c:pt idx="548">
                  <c:v>2427.0219480000001</c:v>
                </c:pt>
                <c:pt idx="549">
                  <c:v>2427.1069480000001</c:v>
                </c:pt>
                <c:pt idx="550">
                  <c:v>2427.753948</c:v>
                </c:pt>
                <c:pt idx="551">
                  <c:v>2429.2215849999998</c:v>
                </c:pt>
                <c:pt idx="552">
                  <c:v>2429.3315849999999</c:v>
                </c:pt>
                <c:pt idx="553">
                  <c:v>2429.550585</c:v>
                </c:pt>
                <c:pt idx="554">
                  <c:v>2443.8505850000001</c:v>
                </c:pt>
                <c:pt idx="555">
                  <c:v>2444.8815850000001</c:v>
                </c:pt>
                <c:pt idx="556">
                  <c:v>2444.9915850000002</c:v>
                </c:pt>
                <c:pt idx="557">
                  <c:v>2445.2105849999998</c:v>
                </c:pt>
                <c:pt idx="558">
                  <c:v>2459.510585</c:v>
                </c:pt>
                <c:pt idx="559">
                  <c:v>2460.5415849999999</c:v>
                </c:pt>
                <c:pt idx="560">
                  <c:v>2460.6515850000001</c:v>
                </c:pt>
                <c:pt idx="561">
                  <c:v>2460.8705850000001</c:v>
                </c:pt>
                <c:pt idx="562">
                  <c:v>2475.1705849999998</c:v>
                </c:pt>
                <c:pt idx="563">
                  <c:v>2476.2015849999998</c:v>
                </c:pt>
                <c:pt idx="564">
                  <c:v>2476.3115849999999</c:v>
                </c:pt>
                <c:pt idx="565">
                  <c:v>2476.530585</c:v>
                </c:pt>
                <c:pt idx="566">
                  <c:v>2490.8305850000002</c:v>
                </c:pt>
                <c:pt idx="567">
                  <c:v>2491.8615850000001</c:v>
                </c:pt>
                <c:pt idx="568">
                  <c:v>2491.9715849999998</c:v>
                </c:pt>
                <c:pt idx="569">
                  <c:v>2492.1905849999998</c:v>
                </c:pt>
                <c:pt idx="570">
                  <c:v>2506.490585</c:v>
                </c:pt>
                <c:pt idx="571">
                  <c:v>2507.521585</c:v>
                </c:pt>
                <c:pt idx="572">
                  <c:v>2507.6315850000001</c:v>
                </c:pt>
                <c:pt idx="573">
                  <c:v>2507.8505850000001</c:v>
                </c:pt>
                <c:pt idx="574">
                  <c:v>2522.1505849999999</c:v>
                </c:pt>
                <c:pt idx="575">
                  <c:v>2525.231933</c:v>
                </c:pt>
                <c:pt idx="576">
                  <c:v>2525.8812229999999</c:v>
                </c:pt>
                <c:pt idx="577">
                  <c:v>2526.1792230000001</c:v>
                </c:pt>
                <c:pt idx="578">
                  <c:v>2532.4692230000001</c:v>
                </c:pt>
                <c:pt idx="579">
                  <c:v>2532.9692230000001</c:v>
                </c:pt>
                <c:pt idx="580">
                  <c:v>2532.9692230000001</c:v>
                </c:pt>
                <c:pt idx="581">
                  <c:v>2533.4692230000001</c:v>
                </c:pt>
                <c:pt idx="582">
                  <c:v>2533.9692230000001</c:v>
                </c:pt>
                <c:pt idx="583">
                  <c:v>2534.0542230000001</c:v>
                </c:pt>
                <c:pt idx="584">
                  <c:v>2534.701223</c:v>
                </c:pt>
                <c:pt idx="585">
                  <c:v>2536.1688600000002</c:v>
                </c:pt>
                <c:pt idx="586">
                  <c:v>2536.2788599999999</c:v>
                </c:pt>
                <c:pt idx="587">
                  <c:v>2536.4978599999999</c:v>
                </c:pt>
                <c:pt idx="588">
                  <c:v>2550.7978600000001</c:v>
                </c:pt>
                <c:pt idx="589">
                  <c:v>2551.8288600000001</c:v>
                </c:pt>
                <c:pt idx="590">
                  <c:v>2551.9388600000002</c:v>
                </c:pt>
                <c:pt idx="591">
                  <c:v>2552.1578599999998</c:v>
                </c:pt>
                <c:pt idx="592">
                  <c:v>2566.45786</c:v>
                </c:pt>
                <c:pt idx="593">
                  <c:v>2567.4888599999999</c:v>
                </c:pt>
                <c:pt idx="594">
                  <c:v>2567.5988600000001</c:v>
                </c:pt>
                <c:pt idx="595">
                  <c:v>2567.8178600000001</c:v>
                </c:pt>
                <c:pt idx="596">
                  <c:v>2582.1178599999998</c:v>
                </c:pt>
                <c:pt idx="597">
                  <c:v>2583.1488599999998</c:v>
                </c:pt>
                <c:pt idx="598">
                  <c:v>2583.2588599999999</c:v>
                </c:pt>
                <c:pt idx="599">
                  <c:v>2583.47786</c:v>
                </c:pt>
                <c:pt idx="600">
                  <c:v>2597.7778600000001</c:v>
                </c:pt>
                <c:pt idx="601">
                  <c:v>2598.8088600000001</c:v>
                </c:pt>
                <c:pt idx="602">
                  <c:v>2598.9188600000002</c:v>
                </c:pt>
                <c:pt idx="603">
                  <c:v>2599.1378599999998</c:v>
                </c:pt>
                <c:pt idx="604">
                  <c:v>2613.43786</c:v>
                </c:pt>
                <c:pt idx="605">
                  <c:v>2614.4688599999999</c:v>
                </c:pt>
                <c:pt idx="606">
                  <c:v>2614.5788600000001</c:v>
                </c:pt>
                <c:pt idx="607">
                  <c:v>2614.7978600000001</c:v>
                </c:pt>
                <c:pt idx="608">
                  <c:v>2629.0978599999999</c:v>
                </c:pt>
                <c:pt idx="609">
                  <c:v>2632.179208</c:v>
                </c:pt>
                <c:pt idx="610">
                  <c:v>2632.8284979999999</c:v>
                </c:pt>
                <c:pt idx="611">
                  <c:v>2633.1264980000001</c:v>
                </c:pt>
                <c:pt idx="612">
                  <c:v>2639.416498</c:v>
                </c:pt>
                <c:pt idx="613">
                  <c:v>2639.916498</c:v>
                </c:pt>
                <c:pt idx="614">
                  <c:v>2639.916498</c:v>
                </c:pt>
                <c:pt idx="615">
                  <c:v>2640.416498</c:v>
                </c:pt>
                <c:pt idx="616">
                  <c:v>2640.916498</c:v>
                </c:pt>
                <c:pt idx="617">
                  <c:v>2641.0014980000001</c:v>
                </c:pt>
                <c:pt idx="618">
                  <c:v>2641.648498</c:v>
                </c:pt>
                <c:pt idx="619">
                  <c:v>2643.1161350000002</c:v>
                </c:pt>
                <c:pt idx="620">
                  <c:v>2643.2261349999999</c:v>
                </c:pt>
                <c:pt idx="621">
                  <c:v>2643.4451349999999</c:v>
                </c:pt>
                <c:pt idx="622">
                  <c:v>2657.7451350000001</c:v>
                </c:pt>
                <c:pt idx="623">
                  <c:v>2658.7761350000001</c:v>
                </c:pt>
                <c:pt idx="624">
                  <c:v>2658.8861350000002</c:v>
                </c:pt>
                <c:pt idx="625">
                  <c:v>2659.1051349999998</c:v>
                </c:pt>
                <c:pt idx="626">
                  <c:v>2673.405135</c:v>
                </c:pt>
                <c:pt idx="627">
                  <c:v>2674.4361349999999</c:v>
                </c:pt>
                <c:pt idx="628">
                  <c:v>2674.546135</c:v>
                </c:pt>
                <c:pt idx="629">
                  <c:v>2674.7651350000001</c:v>
                </c:pt>
                <c:pt idx="630">
                  <c:v>2689.0651349999998</c:v>
                </c:pt>
                <c:pt idx="631">
                  <c:v>2690.0961349999998</c:v>
                </c:pt>
                <c:pt idx="632">
                  <c:v>2690.2061349999999</c:v>
                </c:pt>
                <c:pt idx="633">
                  <c:v>2690.425135</c:v>
                </c:pt>
                <c:pt idx="634">
                  <c:v>2704.7251350000001</c:v>
                </c:pt>
                <c:pt idx="635">
                  <c:v>2705.7561350000001</c:v>
                </c:pt>
                <c:pt idx="636">
                  <c:v>2705.8661350000002</c:v>
                </c:pt>
                <c:pt idx="637">
                  <c:v>2706.0851349999998</c:v>
                </c:pt>
                <c:pt idx="638">
                  <c:v>2720.385135</c:v>
                </c:pt>
                <c:pt idx="639">
                  <c:v>2721.4161349999999</c:v>
                </c:pt>
                <c:pt idx="640">
                  <c:v>2721.5261350000001</c:v>
                </c:pt>
                <c:pt idx="641">
                  <c:v>2721.7451350000001</c:v>
                </c:pt>
                <c:pt idx="642">
                  <c:v>2736.0451349999998</c:v>
                </c:pt>
                <c:pt idx="643">
                  <c:v>2739.126483</c:v>
                </c:pt>
                <c:pt idx="644">
                  <c:v>2739.7757729999998</c:v>
                </c:pt>
                <c:pt idx="645">
                  <c:v>2740.0737730000001</c:v>
                </c:pt>
                <c:pt idx="646">
                  <c:v>2746.363773</c:v>
                </c:pt>
                <c:pt idx="647">
                  <c:v>2746.863773</c:v>
                </c:pt>
                <c:pt idx="648">
                  <c:v>2746.863773</c:v>
                </c:pt>
                <c:pt idx="649">
                  <c:v>2747.363773</c:v>
                </c:pt>
                <c:pt idx="650">
                  <c:v>2747.863773</c:v>
                </c:pt>
                <c:pt idx="651">
                  <c:v>2747.9487730000001</c:v>
                </c:pt>
                <c:pt idx="652">
                  <c:v>2748.595773</c:v>
                </c:pt>
                <c:pt idx="653">
                  <c:v>2749.3852510000002</c:v>
                </c:pt>
                <c:pt idx="654">
                  <c:v>2749.3852510000002</c:v>
                </c:pt>
                <c:pt idx="655">
                  <c:v>2750.0634100000002</c:v>
                </c:pt>
                <c:pt idx="656">
                  <c:v>2750.1734099999999</c:v>
                </c:pt>
                <c:pt idx="657">
                  <c:v>2750.3924099999999</c:v>
                </c:pt>
                <c:pt idx="658">
                  <c:v>2764.6924100000001</c:v>
                </c:pt>
                <c:pt idx="659">
                  <c:v>2765.7234100000001</c:v>
                </c:pt>
                <c:pt idx="660">
                  <c:v>2765.8334100000002</c:v>
                </c:pt>
                <c:pt idx="661">
                  <c:v>2766.0524099999998</c:v>
                </c:pt>
                <c:pt idx="662">
                  <c:v>2780.35241</c:v>
                </c:pt>
                <c:pt idx="663">
                  <c:v>2781.3834099999999</c:v>
                </c:pt>
                <c:pt idx="664">
                  <c:v>2781.49341</c:v>
                </c:pt>
                <c:pt idx="665">
                  <c:v>2781.7124100000001</c:v>
                </c:pt>
                <c:pt idx="666">
                  <c:v>2796.0124099999998</c:v>
                </c:pt>
                <c:pt idx="667">
                  <c:v>2797.0434100000002</c:v>
                </c:pt>
                <c:pt idx="668">
                  <c:v>2797.1534099999999</c:v>
                </c:pt>
                <c:pt idx="669">
                  <c:v>2797.3724099999999</c:v>
                </c:pt>
                <c:pt idx="670">
                  <c:v>2811.6724100000001</c:v>
                </c:pt>
                <c:pt idx="671">
                  <c:v>2812.7034100000001</c:v>
                </c:pt>
                <c:pt idx="672">
                  <c:v>2812.8134100000002</c:v>
                </c:pt>
                <c:pt idx="673">
                  <c:v>2813.0324099999998</c:v>
                </c:pt>
                <c:pt idx="674">
                  <c:v>2827.33241</c:v>
                </c:pt>
                <c:pt idx="675">
                  <c:v>2828.3634099999999</c:v>
                </c:pt>
                <c:pt idx="676">
                  <c:v>2828.4734100000001</c:v>
                </c:pt>
                <c:pt idx="677">
                  <c:v>2828.6924100000001</c:v>
                </c:pt>
                <c:pt idx="678">
                  <c:v>2842.9924099999998</c:v>
                </c:pt>
                <c:pt idx="679">
                  <c:v>2843.9995709999998</c:v>
                </c:pt>
                <c:pt idx="680">
                  <c:v>2843.9995709999998</c:v>
                </c:pt>
                <c:pt idx="681">
                  <c:v>2846.073758</c:v>
                </c:pt>
                <c:pt idx="682">
                  <c:v>2846.7230479999998</c:v>
                </c:pt>
                <c:pt idx="683">
                  <c:v>2847.0210480000001</c:v>
                </c:pt>
                <c:pt idx="684">
                  <c:v>2853.311048</c:v>
                </c:pt>
                <c:pt idx="685">
                  <c:v>2853.811048</c:v>
                </c:pt>
                <c:pt idx="686">
                  <c:v>2853.811048</c:v>
                </c:pt>
                <c:pt idx="687">
                  <c:v>2854.311048</c:v>
                </c:pt>
                <c:pt idx="688">
                  <c:v>2854.811048</c:v>
                </c:pt>
                <c:pt idx="689">
                  <c:v>2854.8960480000001</c:v>
                </c:pt>
                <c:pt idx="690">
                  <c:v>2855.543048</c:v>
                </c:pt>
                <c:pt idx="691">
                  <c:v>2857.0106850000002</c:v>
                </c:pt>
                <c:pt idx="692">
                  <c:v>2857.1206849999999</c:v>
                </c:pt>
                <c:pt idx="693">
                  <c:v>2857.3396849999999</c:v>
                </c:pt>
                <c:pt idx="694">
                  <c:v>2871.6396850000001</c:v>
                </c:pt>
                <c:pt idx="695">
                  <c:v>2872.670685</c:v>
                </c:pt>
                <c:pt idx="696">
                  <c:v>2872.7806850000002</c:v>
                </c:pt>
                <c:pt idx="697">
                  <c:v>2872.9996850000002</c:v>
                </c:pt>
                <c:pt idx="698">
                  <c:v>2887.299685</c:v>
                </c:pt>
                <c:pt idx="699">
                  <c:v>2888.3306849999999</c:v>
                </c:pt>
                <c:pt idx="700">
                  <c:v>2888.440685</c:v>
                </c:pt>
                <c:pt idx="701">
                  <c:v>2888.6596850000001</c:v>
                </c:pt>
                <c:pt idx="702">
                  <c:v>2902.9596849999998</c:v>
                </c:pt>
                <c:pt idx="703">
                  <c:v>2903.9906850000002</c:v>
                </c:pt>
                <c:pt idx="704">
                  <c:v>2904.1006849999999</c:v>
                </c:pt>
                <c:pt idx="705">
                  <c:v>2904.3196849999999</c:v>
                </c:pt>
                <c:pt idx="706">
                  <c:v>2918.6196850000001</c:v>
                </c:pt>
                <c:pt idx="707">
                  <c:v>2919.6506850000001</c:v>
                </c:pt>
                <c:pt idx="708">
                  <c:v>2919.7606850000002</c:v>
                </c:pt>
                <c:pt idx="709">
                  <c:v>2919.9796849999998</c:v>
                </c:pt>
                <c:pt idx="710">
                  <c:v>2934.279685</c:v>
                </c:pt>
                <c:pt idx="711">
                  <c:v>2935.3106849999999</c:v>
                </c:pt>
                <c:pt idx="712">
                  <c:v>2935.420685</c:v>
                </c:pt>
                <c:pt idx="713">
                  <c:v>2935.6396850000001</c:v>
                </c:pt>
                <c:pt idx="714">
                  <c:v>2949.9396849999998</c:v>
                </c:pt>
                <c:pt idx="715">
                  <c:v>2953.021033</c:v>
                </c:pt>
                <c:pt idx="716">
                  <c:v>2953.6703229999998</c:v>
                </c:pt>
                <c:pt idx="717">
                  <c:v>2953.9683230000001</c:v>
                </c:pt>
                <c:pt idx="718">
                  <c:v>2960.258323</c:v>
                </c:pt>
                <c:pt idx="719">
                  <c:v>2960.758323</c:v>
                </c:pt>
                <c:pt idx="720">
                  <c:v>2960.758323</c:v>
                </c:pt>
                <c:pt idx="721">
                  <c:v>2961.258323</c:v>
                </c:pt>
                <c:pt idx="722">
                  <c:v>2961.758323</c:v>
                </c:pt>
                <c:pt idx="723">
                  <c:v>2961.8433230000001</c:v>
                </c:pt>
                <c:pt idx="724">
                  <c:v>2962.490323</c:v>
                </c:pt>
                <c:pt idx="725">
                  <c:v>2963.2798010000001</c:v>
                </c:pt>
                <c:pt idx="726">
                  <c:v>2963.2798010000001</c:v>
                </c:pt>
                <c:pt idx="727">
                  <c:v>2963.9579600000002</c:v>
                </c:pt>
                <c:pt idx="728">
                  <c:v>2964.0679599999999</c:v>
                </c:pt>
                <c:pt idx="729">
                  <c:v>2964.2869599999999</c:v>
                </c:pt>
                <c:pt idx="730">
                  <c:v>2978.5869600000001</c:v>
                </c:pt>
                <c:pt idx="731">
                  <c:v>2979.61796</c:v>
                </c:pt>
                <c:pt idx="732">
                  <c:v>2979.7279600000002</c:v>
                </c:pt>
                <c:pt idx="733">
                  <c:v>2979.9469600000002</c:v>
                </c:pt>
                <c:pt idx="734">
                  <c:v>2994.2469599999999</c:v>
                </c:pt>
                <c:pt idx="735">
                  <c:v>2995.2779599999999</c:v>
                </c:pt>
                <c:pt idx="736">
                  <c:v>2995.38796</c:v>
                </c:pt>
                <c:pt idx="737">
                  <c:v>2995.6069600000001</c:v>
                </c:pt>
                <c:pt idx="738">
                  <c:v>3009.9069599999998</c:v>
                </c:pt>
                <c:pt idx="739">
                  <c:v>3010.9379600000002</c:v>
                </c:pt>
                <c:pt idx="740">
                  <c:v>3011.0479599999999</c:v>
                </c:pt>
                <c:pt idx="741">
                  <c:v>3011.2669599999999</c:v>
                </c:pt>
                <c:pt idx="742">
                  <c:v>3025.5669600000001</c:v>
                </c:pt>
                <c:pt idx="743">
                  <c:v>3026.5979600000001</c:v>
                </c:pt>
                <c:pt idx="744">
                  <c:v>3026.7079600000002</c:v>
                </c:pt>
                <c:pt idx="745">
                  <c:v>3026.9269599999998</c:v>
                </c:pt>
                <c:pt idx="746">
                  <c:v>3041.22696</c:v>
                </c:pt>
                <c:pt idx="747">
                  <c:v>3042.2579599999999</c:v>
                </c:pt>
                <c:pt idx="748">
                  <c:v>3042.36796</c:v>
                </c:pt>
                <c:pt idx="749">
                  <c:v>3042.5869600000001</c:v>
                </c:pt>
                <c:pt idx="750">
                  <c:v>3056.8869599999998</c:v>
                </c:pt>
                <c:pt idx="751">
                  <c:v>3059.968308</c:v>
                </c:pt>
                <c:pt idx="752">
                  <c:v>3060.6175979999998</c:v>
                </c:pt>
                <c:pt idx="753">
                  <c:v>3060.915598</c:v>
                </c:pt>
                <c:pt idx="754">
                  <c:v>3067.205598</c:v>
                </c:pt>
                <c:pt idx="755">
                  <c:v>3067.705598</c:v>
                </c:pt>
                <c:pt idx="756">
                  <c:v>3067.705598</c:v>
                </c:pt>
                <c:pt idx="757">
                  <c:v>3068.205598</c:v>
                </c:pt>
                <c:pt idx="758">
                  <c:v>3068.705598</c:v>
                </c:pt>
                <c:pt idx="759">
                  <c:v>3068.790598</c:v>
                </c:pt>
                <c:pt idx="760">
                  <c:v>3069.437598</c:v>
                </c:pt>
                <c:pt idx="761">
                  <c:v>3070.9052350000002</c:v>
                </c:pt>
                <c:pt idx="762">
                  <c:v>3071.0152349999998</c:v>
                </c:pt>
                <c:pt idx="763">
                  <c:v>3071.2342349999999</c:v>
                </c:pt>
                <c:pt idx="764">
                  <c:v>3085.5342350000001</c:v>
                </c:pt>
                <c:pt idx="765">
                  <c:v>3086.565235</c:v>
                </c:pt>
                <c:pt idx="766">
                  <c:v>3086.6752350000002</c:v>
                </c:pt>
                <c:pt idx="767">
                  <c:v>3086.8942350000002</c:v>
                </c:pt>
                <c:pt idx="768">
                  <c:v>3101.1942349999999</c:v>
                </c:pt>
                <c:pt idx="769">
                  <c:v>3102.2252349999999</c:v>
                </c:pt>
                <c:pt idx="770">
                  <c:v>3102.335235</c:v>
                </c:pt>
                <c:pt idx="771">
                  <c:v>3102.5542350000001</c:v>
                </c:pt>
                <c:pt idx="772">
                  <c:v>3116.8542349999998</c:v>
                </c:pt>
                <c:pt idx="773">
                  <c:v>3117.8852350000002</c:v>
                </c:pt>
                <c:pt idx="774">
                  <c:v>3117.9952349999999</c:v>
                </c:pt>
                <c:pt idx="775">
                  <c:v>3118.2142349999999</c:v>
                </c:pt>
                <c:pt idx="776">
                  <c:v>3132.5142350000001</c:v>
                </c:pt>
                <c:pt idx="777">
                  <c:v>3133.545235</c:v>
                </c:pt>
                <c:pt idx="778">
                  <c:v>3133.6552350000002</c:v>
                </c:pt>
                <c:pt idx="779">
                  <c:v>3133.8742350000002</c:v>
                </c:pt>
                <c:pt idx="780">
                  <c:v>3148.174235</c:v>
                </c:pt>
                <c:pt idx="781">
                  <c:v>3149.2052349999999</c:v>
                </c:pt>
                <c:pt idx="782">
                  <c:v>3149.315235</c:v>
                </c:pt>
                <c:pt idx="783">
                  <c:v>3149.5342350000001</c:v>
                </c:pt>
                <c:pt idx="784">
                  <c:v>3163.8342349999998</c:v>
                </c:pt>
                <c:pt idx="785">
                  <c:v>3166.915583</c:v>
                </c:pt>
                <c:pt idx="786">
                  <c:v>3167.5648729999998</c:v>
                </c:pt>
                <c:pt idx="787">
                  <c:v>3167.862873</c:v>
                </c:pt>
                <c:pt idx="788">
                  <c:v>3174.152873</c:v>
                </c:pt>
                <c:pt idx="789">
                  <c:v>3174.652873</c:v>
                </c:pt>
                <c:pt idx="790">
                  <c:v>3174.652873</c:v>
                </c:pt>
                <c:pt idx="791">
                  <c:v>3175.152873</c:v>
                </c:pt>
                <c:pt idx="792">
                  <c:v>3175.652873</c:v>
                </c:pt>
                <c:pt idx="793">
                  <c:v>3175.737873</c:v>
                </c:pt>
                <c:pt idx="794">
                  <c:v>3176.384873</c:v>
                </c:pt>
                <c:pt idx="795">
                  <c:v>3177.8525100000002</c:v>
                </c:pt>
                <c:pt idx="796">
                  <c:v>3177.9625099999998</c:v>
                </c:pt>
                <c:pt idx="797">
                  <c:v>3178.1815099999999</c:v>
                </c:pt>
                <c:pt idx="798">
                  <c:v>3192.4815100000001</c:v>
                </c:pt>
                <c:pt idx="799">
                  <c:v>3193.51251</c:v>
                </c:pt>
                <c:pt idx="800">
                  <c:v>3193.6225100000001</c:v>
                </c:pt>
                <c:pt idx="801">
                  <c:v>3193.8415100000002</c:v>
                </c:pt>
                <c:pt idx="802">
                  <c:v>3208.1415099999999</c:v>
                </c:pt>
                <c:pt idx="803">
                  <c:v>3209.1725099999999</c:v>
                </c:pt>
                <c:pt idx="804">
                  <c:v>3209.28251</c:v>
                </c:pt>
                <c:pt idx="805">
                  <c:v>3209.5015100000001</c:v>
                </c:pt>
                <c:pt idx="806">
                  <c:v>3223.8015099999998</c:v>
                </c:pt>
                <c:pt idx="807">
                  <c:v>3224.8325100000002</c:v>
                </c:pt>
                <c:pt idx="808">
                  <c:v>3224.9425099999999</c:v>
                </c:pt>
                <c:pt idx="809">
                  <c:v>3225.1615099999999</c:v>
                </c:pt>
                <c:pt idx="810">
                  <c:v>3239.4615100000001</c:v>
                </c:pt>
                <c:pt idx="811">
                  <c:v>3240.49251</c:v>
                </c:pt>
                <c:pt idx="812">
                  <c:v>3240.6025100000002</c:v>
                </c:pt>
                <c:pt idx="813">
                  <c:v>3240.8215100000002</c:v>
                </c:pt>
                <c:pt idx="814">
                  <c:v>3255.1215099999999</c:v>
                </c:pt>
                <c:pt idx="815">
                  <c:v>3256.1525099999999</c:v>
                </c:pt>
                <c:pt idx="816">
                  <c:v>3256.26251</c:v>
                </c:pt>
                <c:pt idx="817">
                  <c:v>3256.4815100000001</c:v>
                </c:pt>
                <c:pt idx="818">
                  <c:v>3270.7815099999998</c:v>
                </c:pt>
                <c:pt idx="819">
                  <c:v>3273.862858</c:v>
                </c:pt>
                <c:pt idx="820">
                  <c:v>3274.5121479999998</c:v>
                </c:pt>
                <c:pt idx="821">
                  <c:v>3274.810148</c:v>
                </c:pt>
                <c:pt idx="822">
                  <c:v>3281.100148</c:v>
                </c:pt>
                <c:pt idx="823">
                  <c:v>3281.600148</c:v>
                </c:pt>
                <c:pt idx="824">
                  <c:v>3281.600148</c:v>
                </c:pt>
                <c:pt idx="825">
                  <c:v>3282.100148</c:v>
                </c:pt>
                <c:pt idx="826">
                  <c:v>3282.600148</c:v>
                </c:pt>
                <c:pt idx="827">
                  <c:v>3282.685148</c:v>
                </c:pt>
                <c:pt idx="828">
                  <c:v>3283.332148</c:v>
                </c:pt>
                <c:pt idx="829">
                  <c:v>3284.7997850000002</c:v>
                </c:pt>
                <c:pt idx="830">
                  <c:v>3284.9097849999998</c:v>
                </c:pt>
                <c:pt idx="831">
                  <c:v>3285.1287849999999</c:v>
                </c:pt>
                <c:pt idx="832">
                  <c:v>3299.4287850000001</c:v>
                </c:pt>
                <c:pt idx="833">
                  <c:v>3300.459785</c:v>
                </c:pt>
                <c:pt idx="834">
                  <c:v>3300.5697850000001</c:v>
                </c:pt>
                <c:pt idx="835">
                  <c:v>3300.7887850000002</c:v>
                </c:pt>
                <c:pt idx="836">
                  <c:v>3315.0887849999999</c:v>
                </c:pt>
                <c:pt idx="837">
                  <c:v>3316.1197849999999</c:v>
                </c:pt>
                <c:pt idx="838">
                  <c:v>3316.229785</c:v>
                </c:pt>
                <c:pt idx="839">
                  <c:v>3316.448785</c:v>
                </c:pt>
                <c:pt idx="840">
                  <c:v>3330.7487850000002</c:v>
                </c:pt>
                <c:pt idx="841">
                  <c:v>3331.7797850000002</c:v>
                </c:pt>
                <c:pt idx="842">
                  <c:v>3331.8897849999998</c:v>
                </c:pt>
                <c:pt idx="843">
                  <c:v>3332.1087849999999</c:v>
                </c:pt>
                <c:pt idx="844">
                  <c:v>3346.4087850000001</c:v>
                </c:pt>
                <c:pt idx="845">
                  <c:v>3347.439785</c:v>
                </c:pt>
                <c:pt idx="846">
                  <c:v>3347.5497850000002</c:v>
                </c:pt>
                <c:pt idx="847">
                  <c:v>3347.7687850000002</c:v>
                </c:pt>
                <c:pt idx="848">
                  <c:v>3362.0687849999999</c:v>
                </c:pt>
                <c:pt idx="849">
                  <c:v>3363.0997849999999</c:v>
                </c:pt>
                <c:pt idx="850">
                  <c:v>3363.209785</c:v>
                </c:pt>
                <c:pt idx="851">
                  <c:v>3363.4287850000001</c:v>
                </c:pt>
                <c:pt idx="852">
                  <c:v>3377.7287849999998</c:v>
                </c:pt>
                <c:pt idx="853">
                  <c:v>3380.810133</c:v>
                </c:pt>
                <c:pt idx="854">
                  <c:v>3381.4594229999998</c:v>
                </c:pt>
                <c:pt idx="855">
                  <c:v>3381.757423</c:v>
                </c:pt>
                <c:pt idx="856">
                  <c:v>3388.047423</c:v>
                </c:pt>
                <c:pt idx="857">
                  <c:v>3388.547423</c:v>
                </c:pt>
                <c:pt idx="858">
                  <c:v>3388.547423</c:v>
                </c:pt>
                <c:pt idx="859">
                  <c:v>3389.047423</c:v>
                </c:pt>
                <c:pt idx="860">
                  <c:v>3389.547423</c:v>
                </c:pt>
                <c:pt idx="861">
                  <c:v>3389.632423</c:v>
                </c:pt>
                <c:pt idx="862">
                  <c:v>3390.279423</c:v>
                </c:pt>
                <c:pt idx="863">
                  <c:v>3391.7470600000001</c:v>
                </c:pt>
                <c:pt idx="864">
                  <c:v>3391.8570599999998</c:v>
                </c:pt>
                <c:pt idx="865">
                  <c:v>3392.0760599999999</c:v>
                </c:pt>
                <c:pt idx="866">
                  <c:v>3406.3760600000001</c:v>
                </c:pt>
                <c:pt idx="867">
                  <c:v>3407.40706</c:v>
                </c:pt>
                <c:pt idx="868">
                  <c:v>3407.5170600000001</c:v>
                </c:pt>
                <c:pt idx="869">
                  <c:v>3407.7360600000002</c:v>
                </c:pt>
                <c:pt idx="870">
                  <c:v>3422.0360599999999</c:v>
                </c:pt>
                <c:pt idx="871">
                  <c:v>3423.0670599999999</c:v>
                </c:pt>
                <c:pt idx="872">
                  <c:v>3423.17706</c:v>
                </c:pt>
                <c:pt idx="873">
                  <c:v>3423.39606</c:v>
                </c:pt>
                <c:pt idx="874">
                  <c:v>3437.6960600000002</c:v>
                </c:pt>
                <c:pt idx="875">
                  <c:v>3438.7270600000002</c:v>
                </c:pt>
                <c:pt idx="876">
                  <c:v>3438.8370599999998</c:v>
                </c:pt>
                <c:pt idx="877">
                  <c:v>3439.0560599999999</c:v>
                </c:pt>
                <c:pt idx="878">
                  <c:v>3453.3560600000001</c:v>
                </c:pt>
                <c:pt idx="879">
                  <c:v>3454.38706</c:v>
                </c:pt>
                <c:pt idx="880">
                  <c:v>3454.4970600000001</c:v>
                </c:pt>
                <c:pt idx="881">
                  <c:v>3454.7160600000002</c:v>
                </c:pt>
                <c:pt idx="882">
                  <c:v>3469.0160599999999</c:v>
                </c:pt>
                <c:pt idx="883">
                  <c:v>3470.0470599999999</c:v>
                </c:pt>
                <c:pt idx="884">
                  <c:v>3470.15706</c:v>
                </c:pt>
                <c:pt idx="885">
                  <c:v>3470.3760600000001</c:v>
                </c:pt>
                <c:pt idx="886">
                  <c:v>3484.6760599999998</c:v>
                </c:pt>
                <c:pt idx="887">
                  <c:v>3487.7574079999999</c:v>
                </c:pt>
                <c:pt idx="888">
                  <c:v>3488.4066979999998</c:v>
                </c:pt>
                <c:pt idx="889">
                  <c:v>3488.704698</c:v>
                </c:pt>
                <c:pt idx="890">
                  <c:v>3494.994698</c:v>
                </c:pt>
                <c:pt idx="891">
                  <c:v>3495.494698</c:v>
                </c:pt>
                <c:pt idx="892">
                  <c:v>3495.494698</c:v>
                </c:pt>
                <c:pt idx="893">
                  <c:v>3495.994698</c:v>
                </c:pt>
                <c:pt idx="894">
                  <c:v>3496.494698</c:v>
                </c:pt>
                <c:pt idx="895">
                  <c:v>3496.579698</c:v>
                </c:pt>
                <c:pt idx="896">
                  <c:v>3497.2266979999999</c:v>
                </c:pt>
                <c:pt idx="897">
                  <c:v>3498.6943350000001</c:v>
                </c:pt>
                <c:pt idx="898">
                  <c:v>3498.8043349999998</c:v>
                </c:pt>
                <c:pt idx="899">
                  <c:v>3499.0233349999999</c:v>
                </c:pt>
                <c:pt idx="900">
                  <c:v>3513.323335</c:v>
                </c:pt>
                <c:pt idx="901">
                  <c:v>3514.354335</c:v>
                </c:pt>
                <c:pt idx="902">
                  <c:v>3514.4643350000001</c:v>
                </c:pt>
                <c:pt idx="903">
                  <c:v>3514.6833350000002</c:v>
                </c:pt>
                <c:pt idx="904">
                  <c:v>3528.9833349999999</c:v>
                </c:pt>
                <c:pt idx="905">
                  <c:v>3530.0143349999998</c:v>
                </c:pt>
                <c:pt idx="906">
                  <c:v>3530.124335</c:v>
                </c:pt>
                <c:pt idx="907">
                  <c:v>3530.343335</c:v>
                </c:pt>
                <c:pt idx="908">
                  <c:v>3544.6433350000002</c:v>
                </c:pt>
                <c:pt idx="909">
                  <c:v>3545.6743350000002</c:v>
                </c:pt>
                <c:pt idx="910">
                  <c:v>3545.7843349999998</c:v>
                </c:pt>
                <c:pt idx="911">
                  <c:v>3546.0033349999999</c:v>
                </c:pt>
                <c:pt idx="912">
                  <c:v>3560.3033350000001</c:v>
                </c:pt>
                <c:pt idx="913">
                  <c:v>3561.334335</c:v>
                </c:pt>
                <c:pt idx="914">
                  <c:v>3561.4443350000001</c:v>
                </c:pt>
                <c:pt idx="915">
                  <c:v>3561.6633350000002</c:v>
                </c:pt>
                <c:pt idx="916">
                  <c:v>3575.9633349999999</c:v>
                </c:pt>
                <c:pt idx="917">
                  <c:v>3576.9943349999999</c:v>
                </c:pt>
                <c:pt idx="918">
                  <c:v>3577.104335</c:v>
                </c:pt>
                <c:pt idx="919">
                  <c:v>3577.323335</c:v>
                </c:pt>
                <c:pt idx="920">
                  <c:v>3591.6233350000002</c:v>
                </c:pt>
                <c:pt idx="921">
                  <c:v>3594.7046829999999</c:v>
                </c:pt>
                <c:pt idx="922">
                  <c:v>3595.3539730000002</c:v>
                </c:pt>
                <c:pt idx="923">
                  <c:v>3595.651973</c:v>
                </c:pt>
                <c:pt idx="924">
                  <c:v>3601.941973</c:v>
                </c:pt>
                <c:pt idx="925">
                  <c:v>3602.441973</c:v>
                </c:pt>
                <c:pt idx="926">
                  <c:v>3602.441973</c:v>
                </c:pt>
                <c:pt idx="927">
                  <c:v>3602.941973</c:v>
                </c:pt>
                <c:pt idx="928">
                  <c:v>3603.441973</c:v>
                </c:pt>
                <c:pt idx="929">
                  <c:v>3603.526973</c:v>
                </c:pt>
                <c:pt idx="930">
                  <c:v>3604.1739729999999</c:v>
                </c:pt>
                <c:pt idx="931">
                  <c:v>3605.6416100000001</c:v>
                </c:pt>
                <c:pt idx="932">
                  <c:v>3605.7516099999998</c:v>
                </c:pt>
                <c:pt idx="933">
                  <c:v>3605.9706099999999</c:v>
                </c:pt>
                <c:pt idx="934">
                  <c:v>3620.27061</c:v>
                </c:pt>
                <c:pt idx="935">
                  <c:v>3621.30161</c:v>
                </c:pt>
                <c:pt idx="936">
                  <c:v>3621.4116100000001</c:v>
                </c:pt>
                <c:pt idx="937">
                  <c:v>3621.6306100000002</c:v>
                </c:pt>
                <c:pt idx="938">
                  <c:v>3635.9306099999999</c:v>
                </c:pt>
                <c:pt idx="939">
                  <c:v>3636.9616099999998</c:v>
                </c:pt>
                <c:pt idx="940">
                  <c:v>3637.07161</c:v>
                </c:pt>
                <c:pt idx="941">
                  <c:v>3637.29061</c:v>
                </c:pt>
                <c:pt idx="942">
                  <c:v>3651.5906100000002</c:v>
                </c:pt>
                <c:pt idx="943">
                  <c:v>3652.6216100000001</c:v>
                </c:pt>
                <c:pt idx="944">
                  <c:v>3652.7316099999998</c:v>
                </c:pt>
                <c:pt idx="945">
                  <c:v>3652.9506099999999</c:v>
                </c:pt>
                <c:pt idx="946">
                  <c:v>3667.2506100000001</c:v>
                </c:pt>
                <c:pt idx="947">
                  <c:v>3668.28161</c:v>
                </c:pt>
                <c:pt idx="948">
                  <c:v>3668.3916100000001</c:v>
                </c:pt>
                <c:pt idx="949">
                  <c:v>3668.6106100000002</c:v>
                </c:pt>
                <c:pt idx="950">
                  <c:v>3682.9106099999999</c:v>
                </c:pt>
                <c:pt idx="951">
                  <c:v>3683.9416099999999</c:v>
                </c:pt>
                <c:pt idx="952">
                  <c:v>3684.05161</c:v>
                </c:pt>
                <c:pt idx="953">
                  <c:v>3684.27061</c:v>
                </c:pt>
                <c:pt idx="954">
                  <c:v>3698.5706100000002</c:v>
                </c:pt>
                <c:pt idx="955">
                  <c:v>3701.6519579999999</c:v>
                </c:pt>
                <c:pt idx="956">
                  <c:v>3702.3012480000002</c:v>
                </c:pt>
                <c:pt idx="957">
                  <c:v>3702.599248</c:v>
                </c:pt>
                <c:pt idx="958">
                  <c:v>3708.889248</c:v>
                </c:pt>
                <c:pt idx="959">
                  <c:v>3709.389248</c:v>
                </c:pt>
                <c:pt idx="960">
                  <c:v>3709.389248</c:v>
                </c:pt>
                <c:pt idx="961">
                  <c:v>3709.889248</c:v>
                </c:pt>
                <c:pt idx="962">
                  <c:v>3710.389248</c:v>
                </c:pt>
                <c:pt idx="963">
                  <c:v>3710.474248</c:v>
                </c:pt>
                <c:pt idx="964">
                  <c:v>3711.1212479999999</c:v>
                </c:pt>
                <c:pt idx="965">
                  <c:v>3712.5888850000001</c:v>
                </c:pt>
                <c:pt idx="966">
                  <c:v>3712.6988849999998</c:v>
                </c:pt>
                <c:pt idx="967">
                  <c:v>3712.9178849999998</c:v>
                </c:pt>
                <c:pt idx="968">
                  <c:v>3727.217885</c:v>
                </c:pt>
                <c:pt idx="969">
                  <c:v>3728.248885</c:v>
                </c:pt>
                <c:pt idx="970">
                  <c:v>3728.3588850000001</c:v>
                </c:pt>
                <c:pt idx="971">
                  <c:v>3728.5778850000002</c:v>
                </c:pt>
                <c:pt idx="972">
                  <c:v>3742.8778849999999</c:v>
                </c:pt>
                <c:pt idx="973">
                  <c:v>3743.9088849999998</c:v>
                </c:pt>
                <c:pt idx="974">
                  <c:v>3744.018885</c:v>
                </c:pt>
                <c:pt idx="975">
                  <c:v>3744.237885</c:v>
                </c:pt>
                <c:pt idx="976">
                  <c:v>3758.5378850000002</c:v>
                </c:pt>
                <c:pt idx="977">
                  <c:v>3759.5688850000001</c:v>
                </c:pt>
                <c:pt idx="978">
                  <c:v>3759.6788849999998</c:v>
                </c:pt>
                <c:pt idx="979">
                  <c:v>3759.8978849999999</c:v>
                </c:pt>
                <c:pt idx="980">
                  <c:v>3774.197885</c:v>
                </c:pt>
                <c:pt idx="981">
                  <c:v>3775.228885</c:v>
                </c:pt>
                <c:pt idx="982">
                  <c:v>3775.3388850000001</c:v>
                </c:pt>
                <c:pt idx="983">
                  <c:v>3775.5578850000002</c:v>
                </c:pt>
                <c:pt idx="984">
                  <c:v>3789.8578849999999</c:v>
                </c:pt>
                <c:pt idx="985">
                  <c:v>3790.8888849999998</c:v>
                </c:pt>
                <c:pt idx="986">
                  <c:v>3790.998885</c:v>
                </c:pt>
                <c:pt idx="987">
                  <c:v>3791.217885</c:v>
                </c:pt>
                <c:pt idx="988">
                  <c:v>3805.5178850000002</c:v>
                </c:pt>
                <c:pt idx="989">
                  <c:v>3808.5992329999999</c:v>
                </c:pt>
                <c:pt idx="990">
                  <c:v>3809.2485230000002</c:v>
                </c:pt>
                <c:pt idx="991">
                  <c:v>3809.546523</c:v>
                </c:pt>
                <c:pt idx="992">
                  <c:v>3815.8365229999999</c:v>
                </c:pt>
                <c:pt idx="993">
                  <c:v>3816.3365229999999</c:v>
                </c:pt>
                <c:pt idx="994">
                  <c:v>3816.3365229999999</c:v>
                </c:pt>
                <c:pt idx="995">
                  <c:v>3816.8365229999999</c:v>
                </c:pt>
                <c:pt idx="996">
                  <c:v>3817.3365229999999</c:v>
                </c:pt>
                <c:pt idx="997">
                  <c:v>3817.421523</c:v>
                </c:pt>
                <c:pt idx="998">
                  <c:v>3818.0685229999999</c:v>
                </c:pt>
                <c:pt idx="999">
                  <c:v>3819.5361600000001</c:v>
                </c:pt>
                <c:pt idx="1000">
                  <c:v>3819.6461599999998</c:v>
                </c:pt>
                <c:pt idx="1001">
                  <c:v>3819.8651599999998</c:v>
                </c:pt>
                <c:pt idx="1002">
                  <c:v>3834.16516</c:v>
                </c:pt>
                <c:pt idx="1003">
                  <c:v>3835.19616</c:v>
                </c:pt>
                <c:pt idx="1004">
                  <c:v>3835.3061600000001</c:v>
                </c:pt>
                <c:pt idx="1005">
                  <c:v>3835.5251600000001</c:v>
                </c:pt>
                <c:pt idx="1006">
                  <c:v>3849.8251599999999</c:v>
                </c:pt>
                <c:pt idx="1007">
                  <c:v>3850.8561599999998</c:v>
                </c:pt>
                <c:pt idx="1008">
                  <c:v>3850.9661599999999</c:v>
                </c:pt>
                <c:pt idx="1009">
                  <c:v>3851.18516</c:v>
                </c:pt>
                <c:pt idx="1010">
                  <c:v>3865.4851600000002</c:v>
                </c:pt>
                <c:pt idx="1011">
                  <c:v>3866.5161600000001</c:v>
                </c:pt>
                <c:pt idx="1012">
                  <c:v>3866.6261599999998</c:v>
                </c:pt>
                <c:pt idx="1013">
                  <c:v>3866.8451599999999</c:v>
                </c:pt>
                <c:pt idx="1014">
                  <c:v>3881.14516</c:v>
                </c:pt>
                <c:pt idx="1015">
                  <c:v>3882.17616</c:v>
                </c:pt>
                <c:pt idx="1016">
                  <c:v>3882.2861600000001</c:v>
                </c:pt>
                <c:pt idx="1017">
                  <c:v>3882.5051600000002</c:v>
                </c:pt>
                <c:pt idx="1018">
                  <c:v>3896.8051599999999</c:v>
                </c:pt>
                <c:pt idx="1019">
                  <c:v>3897.8361599999998</c:v>
                </c:pt>
                <c:pt idx="1020">
                  <c:v>3897.94616</c:v>
                </c:pt>
                <c:pt idx="1021">
                  <c:v>3898.16516</c:v>
                </c:pt>
                <c:pt idx="1022">
                  <c:v>3912.4651600000002</c:v>
                </c:pt>
                <c:pt idx="1023">
                  <c:v>3915.5465079999999</c:v>
                </c:pt>
                <c:pt idx="1024">
                  <c:v>3916.1957980000002</c:v>
                </c:pt>
                <c:pt idx="1025">
                  <c:v>3916.493798</c:v>
                </c:pt>
                <c:pt idx="1026">
                  <c:v>3922.7837979999999</c:v>
                </c:pt>
                <c:pt idx="1027">
                  <c:v>3923.2837979999999</c:v>
                </c:pt>
                <c:pt idx="1028">
                  <c:v>3923.2837979999999</c:v>
                </c:pt>
                <c:pt idx="1029">
                  <c:v>3923.7837979999999</c:v>
                </c:pt>
                <c:pt idx="1030">
                  <c:v>3924.2837979999999</c:v>
                </c:pt>
                <c:pt idx="1031">
                  <c:v>3924.368798</c:v>
                </c:pt>
                <c:pt idx="1032">
                  <c:v>3925.0157979999999</c:v>
                </c:pt>
                <c:pt idx="1033">
                  <c:v>3926.4834350000001</c:v>
                </c:pt>
                <c:pt idx="1034">
                  <c:v>3926.5934350000002</c:v>
                </c:pt>
                <c:pt idx="1035">
                  <c:v>3926.8124349999998</c:v>
                </c:pt>
                <c:pt idx="1036">
                  <c:v>3941.112435</c:v>
                </c:pt>
                <c:pt idx="1037">
                  <c:v>3942.143435</c:v>
                </c:pt>
                <c:pt idx="1038">
                  <c:v>3942.2534350000001</c:v>
                </c:pt>
                <c:pt idx="1039">
                  <c:v>3942.4724350000001</c:v>
                </c:pt>
                <c:pt idx="1040">
                  <c:v>3956.7724349999999</c:v>
                </c:pt>
                <c:pt idx="1041">
                  <c:v>3957.8034349999998</c:v>
                </c:pt>
                <c:pt idx="1042">
                  <c:v>3957.9134349999999</c:v>
                </c:pt>
                <c:pt idx="1043">
                  <c:v>3958.132435</c:v>
                </c:pt>
                <c:pt idx="1044">
                  <c:v>3972.4324350000002</c:v>
                </c:pt>
                <c:pt idx="1045">
                  <c:v>3973.4634350000001</c:v>
                </c:pt>
                <c:pt idx="1046">
                  <c:v>3973.5734349999998</c:v>
                </c:pt>
                <c:pt idx="1047">
                  <c:v>3973.7924349999998</c:v>
                </c:pt>
                <c:pt idx="1048">
                  <c:v>3988.092435</c:v>
                </c:pt>
                <c:pt idx="1049">
                  <c:v>3989.123435</c:v>
                </c:pt>
                <c:pt idx="1050">
                  <c:v>3989.2334350000001</c:v>
                </c:pt>
                <c:pt idx="1051">
                  <c:v>3989.4524350000002</c:v>
                </c:pt>
                <c:pt idx="1052">
                  <c:v>4003.7524349999999</c:v>
                </c:pt>
                <c:pt idx="1053">
                  <c:v>4004.7834349999998</c:v>
                </c:pt>
                <c:pt idx="1054">
                  <c:v>4004.893435</c:v>
                </c:pt>
                <c:pt idx="1055">
                  <c:v>4005.112435</c:v>
                </c:pt>
                <c:pt idx="1056">
                  <c:v>4019.4124350000002</c:v>
                </c:pt>
                <c:pt idx="1057">
                  <c:v>4022.4937829999999</c:v>
                </c:pt>
                <c:pt idx="1058">
                  <c:v>4023.1430730000002</c:v>
                </c:pt>
                <c:pt idx="1059">
                  <c:v>4023.441073</c:v>
                </c:pt>
                <c:pt idx="1060">
                  <c:v>4029.7310729999999</c:v>
                </c:pt>
                <c:pt idx="1061">
                  <c:v>4030.2310729999999</c:v>
                </c:pt>
                <c:pt idx="1062">
                  <c:v>4030.2310729999999</c:v>
                </c:pt>
                <c:pt idx="1063">
                  <c:v>4030.7310729999999</c:v>
                </c:pt>
                <c:pt idx="1064">
                  <c:v>4031.2310729999999</c:v>
                </c:pt>
                <c:pt idx="1065">
                  <c:v>4031.316073</c:v>
                </c:pt>
                <c:pt idx="1066">
                  <c:v>4031.9630729999999</c:v>
                </c:pt>
                <c:pt idx="1067">
                  <c:v>4033.4307100000001</c:v>
                </c:pt>
                <c:pt idx="1068">
                  <c:v>4033.5407100000002</c:v>
                </c:pt>
                <c:pt idx="1069">
                  <c:v>4033.7597099999998</c:v>
                </c:pt>
                <c:pt idx="1070">
                  <c:v>4048.05971</c:v>
                </c:pt>
                <c:pt idx="1071">
                  <c:v>4049.0907099999999</c:v>
                </c:pt>
                <c:pt idx="1072">
                  <c:v>4049.2007100000001</c:v>
                </c:pt>
                <c:pt idx="1073">
                  <c:v>4049.4197100000001</c:v>
                </c:pt>
                <c:pt idx="1074">
                  <c:v>4063.7197099999998</c:v>
                </c:pt>
                <c:pt idx="1075">
                  <c:v>4064.7507099999998</c:v>
                </c:pt>
                <c:pt idx="1076">
                  <c:v>4064.8607099999999</c:v>
                </c:pt>
                <c:pt idx="1077">
                  <c:v>4065.07971</c:v>
                </c:pt>
                <c:pt idx="1078">
                  <c:v>4079.3797100000002</c:v>
                </c:pt>
                <c:pt idx="1079">
                  <c:v>4080.4107100000001</c:v>
                </c:pt>
                <c:pt idx="1080">
                  <c:v>4080.5207099999998</c:v>
                </c:pt>
                <c:pt idx="1081">
                  <c:v>4080.7397099999998</c:v>
                </c:pt>
                <c:pt idx="1082">
                  <c:v>4095.03971</c:v>
                </c:pt>
                <c:pt idx="1083">
                  <c:v>4096.07071</c:v>
                </c:pt>
                <c:pt idx="1084">
                  <c:v>4096.1807099999996</c:v>
                </c:pt>
                <c:pt idx="1085">
                  <c:v>4096.3997099999997</c:v>
                </c:pt>
                <c:pt idx="1086">
                  <c:v>4110.6997099999999</c:v>
                </c:pt>
                <c:pt idx="1087">
                  <c:v>4111.7307099999998</c:v>
                </c:pt>
                <c:pt idx="1088">
                  <c:v>4111.8407100000004</c:v>
                </c:pt>
                <c:pt idx="1089">
                  <c:v>4112.0597100000005</c:v>
                </c:pt>
                <c:pt idx="1090">
                  <c:v>4126.3597099999997</c:v>
                </c:pt>
                <c:pt idx="1091">
                  <c:v>4129.4410580000003</c:v>
                </c:pt>
                <c:pt idx="1092">
                  <c:v>4130.0903479999997</c:v>
                </c:pt>
                <c:pt idx="1093">
                  <c:v>4130.3883480000004</c:v>
                </c:pt>
                <c:pt idx="1094">
                  <c:v>4136.6783480000004</c:v>
                </c:pt>
                <c:pt idx="1095">
                  <c:v>4137.1783480000004</c:v>
                </c:pt>
                <c:pt idx="1096">
                  <c:v>4137.1783480000004</c:v>
                </c:pt>
                <c:pt idx="1097">
                  <c:v>4137.6783480000004</c:v>
                </c:pt>
                <c:pt idx="1098">
                  <c:v>4138.1783480000004</c:v>
                </c:pt>
                <c:pt idx="1099">
                  <c:v>4138.2633480000004</c:v>
                </c:pt>
                <c:pt idx="1100">
                  <c:v>4138.9103480000003</c:v>
                </c:pt>
                <c:pt idx="1101">
                  <c:v>4140.3779850000001</c:v>
                </c:pt>
                <c:pt idx="1102">
                  <c:v>4140.4879849999998</c:v>
                </c:pt>
                <c:pt idx="1103">
                  <c:v>4140.7069849999998</c:v>
                </c:pt>
                <c:pt idx="1104">
                  <c:v>4155.006985</c:v>
                </c:pt>
                <c:pt idx="1105">
                  <c:v>4156.0379849999999</c:v>
                </c:pt>
                <c:pt idx="1106">
                  <c:v>4156.1479849999996</c:v>
                </c:pt>
                <c:pt idx="1107">
                  <c:v>4156.3669849999997</c:v>
                </c:pt>
                <c:pt idx="1108">
                  <c:v>4170.6669849999998</c:v>
                </c:pt>
                <c:pt idx="1109">
                  <c:v>4171.6979849999998</c:v>
                </c:pt>
                <c:pt idx="1110">
                  <c:v>4171.8079850000004</c:v>
                </c:pt>
                <c:pt idx="1111">
                  <c:v>4172.0269850000004</c:v>
                </c:pt>
                <c:pt idx="1112">
                  <c:v>4186.3269849999997</c:v>
                </c:pt>
                <c:pt idx="1113">
                  <c:v>4187.3579849999996</c:v>
                </c:pt>
                <c:pt idx="1114">
                  <c:v>4187.4679850000002</c:v>
                </c:pt>
                <c:pt idx="1115">
                  <c:v>4187.6869850000003</c:v>
                </c:pt>
                <c:pt idx="1116">
                  <c:v>4201.9869849999995</c:v>
                </c:pt>
                <c:pt idx="1117">
                  <c:v>4203.0179850000004</c:v>
                </c:pt>
                <c:pt idx="1118">
                  <c:v>4203.1279850000001</c:v>
                </c:pt>
                <c:pt idx="1119">
                  <c:v>4203.3469850000001</c:v>
                </c:pt>
                <c:pt idx="1120">
                  <c:v>4217.6469850000003</c:v>
                </c:pt>
                <c:pt idx="1121">
                  <c:v>4218.6779850000003</c:v>
                </c:pt>
                <c:pt idx="1122">
                  <c:v>4218.7879849999999</c:v>
                </c:pt>
                <c:pt idx="1123">
                  <c:v>4219.006985</c:v>
                </c:pt>
                <c:pt idx="1124">
                  <c:v>4233.3069850000002</c:v>
                </c:pt>
                <c:pt idx="1125">
                  <c:v>4236.3883329999999</c:v>
                </c:pt>
                <c:pt idx="1126">
                  <c:v>4237.0376230000002</c:v>
                </c:pt>
                <c:pt idx="1127">
                  <c:v>4237.3356229999999</c:v>
                </c:pt>
                <c:pt idx="1128">
                  <c:v>4243.6256229999999</c:v>
                </c:pt>
                <c:pt idx="1129">
                  <c:v>4244.1256229999999</c:v>
                </c:pt>
                <c:pt idx="1130">
                  <c:v>4244.1256229999999</c:v>
                </c:pt>
                <c:pt idx="1131">
                  <c:v>4244.6256229999999</c:v>
                </c:pt>
                <c:pt idx="1132">
                  <c:v>4245.1256229999999</c:v>
                </c:pt>
                <c:pt idx="1133">
                  <c:v>4245.2106229999999</c:v>
                </c:pt>
                <c:pt idx="1134">
                  <c:v>4245.8576229999999</c:v>
                </c:pt>
                <c:pt idx="1135">
                  <c:v>4247.3252599999996</c:v>
                </c:pt>
                <c:pt idx="1136">
                  <c:v>4247.4352600000002</c:v>
                </c:pt>
                <c:pt idx="1137">
                  <c:v>4247.6542600000002</c:v>
                </c:pt>
                <c:pt idx="1138">
                  <c:v>4261.9542600000004</c:v>
                </c:pt>
                <c:pt idx="1139">
                  <c:v>4262.9852600000004</c:v>
                </c:pt>
                <c:pt idx="1140">
                  <c:v>4263.0952600000001</c:v>
                </c:pt>
                <c:pt idx="1141">
                  <c:v>4263.3142600000001</c:v>
                </c:pt>
                <c:pt idx="1142">
                  <c:v>4277.6142600000003</c:v>
                </c:pt>
                <c:pt idx="1143">
                  <c:v>4278.6452600000002</c:v>
                </c:pt>
                <c:pt idx="1144">
                  <c:v>4278.7552599999999</c:v>
                </c:pt>
                <c:pt idx="1145">
                  <c:v>4278.97426</c:v>
                </c:pt>
                <c:pt idx="1146">
                  <c:v>4293.2742600000001</c:v>
                </c:pt>
                <c:pt idx="1147">
                  <c:v>4294.3052600000001</c:v>
                </c:pt>
                <c:pt idx="1148">
                  <c:v>4294.4152599999998</c:v>
                </c:pt>
                <c:pt idx="1149">
                  <c:v>4294.6342599999998</c:v>
                </c:pt>
                <c:pt idx="1150">
                  <c:v>4308.93426</c:v>
                </c:pt>
                <c:pt idx="1151">
                  <c:v>4309.9652599999999</c:v>
                </c:pt>
                <c:pt idx="1152">
                  <c:v>4310.0752599999996</c:v>
                </c:pt>
                <c:pt idx="1153">
                  <c:v>4310.2942599999997</c:v>
                </c:pt>
                <c:pt idx="1154">
                  <c:v>4324.5942599999998</c:v>
                </c:pt>
                <c:pt idx="1155">
                  <c:v>4325.6252599999998</c:v>
                </c:pt>
                <c:pt idx="1156">
                  <c:v>4325.7352600000004</c:v>
                </c:pt>
                <c:pt idx="1157">
                  <c:v>4325.9542600000004</c:v>
                </c:pt>
                <c:pt idx="1158">
                  <c:v>4340.2542599999997</c:v>
                </c:pt>
                <c:pt idx="1159">
                  <c:v>4343.3356080000003</c:v>
                </c:pt>
                <c:pt idx="1160">
                  <c:v>4343.9848979999997</c:v>
                </c:pt>
                <c:pt idx="1161">
                  <c:v>4344.2828980000004</c:v>
                </c:pt>
                <c:pt idx="1162">
                  <c:v>4350.5728980000004</c:v>
                </c:pt>
                <c:pt idx="1163">
                  <c:v>4351.0728980000004</c:v>
                </c:pt>
                <c:pt idx="1164">
                  <c:v>4351.0728980000004</c:v>
                </c:pt>
                <c:pt idx="1165">
                  <c:v>4351.5728980000004</c:v>
                </c:pt>
                <c:pt idx="1166">
                  <c:v>4352.0728980000004</c:v>
                </c:pt>
                <c:pt idx="1167">
                  <c:v>4352.1578980000004</c:v>
                </c:pt>
                <c:pt idx="1168">
                  <c:v>4352.8048980000003</c:v>
                </c:pt>
                <c:pt idx="1169">
                  <c:v>4354.2725350000001</c:v>
                </c:pt>
                <c:pt idx="1170">
                  <c:v>4354.3825349999997</c:v>
                </c:pt>
                <c:pt idx="1171">
                  <c:v>4354.6015349999998</c:v>
                </c:pt>
                <c:pt idx="1172">
                  <c:v>4368.901535</c:v>
                </c:pt>
                <c:pt idx="1173">
                  <c:v>4369.9325349999999</c:v>
                </c:pt>
                <c:pt idx="1174">
                  <c:v>4370.0425349999996</c:v>
                </c:pt>
                <c:pt idx="1175">
                  <c:v>4370.2615349999996</c:v>
                </c:pt>
                <c:pt idx="1176">
                  <c:v>4384.5615349999998</c:v>
                </c:pt>
                <c:pt idx="1177">
                  <c:v>4385.5925349999998</c:v>
                </c:pt>
                <c:pt idx="1178">
                  <c:v>4385.7025350000004</c:v>
                </c:pt>
                <c:pt idx="1179">
                  <c:v>4385.9215350000004</c:v>
                </c:pt>
                <c:pt idx="1180">
                  <c:v>4400.2215349999997</c:v>
                </c:pt>
                <c:pt idx="1181">
                  <c:v>4401.2525349999996</c:v>
                </c:pt>
                <c:pt idx="1182">
                  <c:v>4401.3625350000002</c:v>
                </c:pt>
                <c:pt idx="1183">
                  <c:v>4401.5815350000003</c:v>
                </c:pt>
                <c:pt idx="1184">
                  <c:v>4415.8815350000004</c:v>
                </c:pt>
                <c:pt idx="1185">
                  <c:v>4416.9125350000004</c:v>
                </c:pt>
                <c:pt idx="1186">
                  <c:v>4417.0225350000001</c:v>
                </c:pt>
                <c:pt idx="1187">
                  <c:v>4417.2415350000001</c:v>
                </c:pt>
                <c:pt idx="1188">
                  <c:v>4431.5415350000003</c:v>
                </c:pt>
                <c:pt idx="1189">
                  <c:v>4432.5725350000002</c:v>
                </c:pt>
                <c:pt idx="1190">
                  <c:v>4432.6825349999999</c:v>
                </c:pt>
                <c:pt idx="1191">
                  <c:v>4432.901535</c:v>
                </c:pt>
                <c:pt idx="1192">
                  <c:v>4447.2015350000001</c:v>
                </c:pt>
                <c:pt idx="1193">
                  <c:v>4450.2828829999999</c:v>
                </c:pt>
                <c:pt idx="1194">
                  <c:v>4450.9321730000001</c:v>
                </c:pt>
                <c:pt idx="1195">
                  <c:v>4451.2301729999999</c:v>
                </c:pt>
                <c:pt idx="1196">
                  <c:v>4457.5201729999999</c:v>
                </c:pt>
                <c:pt idx="1197">
                  <c:v>4458.0201729999999</c:v>
                </c:pt>
                <c:pt idx="1198">
                  <c:v>4458.0201729999999</c:v>
                </c:pt>
                <c:pt idx="1199">
                  <c:v>4458.5201729999999</c:v>
                </c:pt>
                <c:pt idx="1200">
                  <c:v>4459.0201729999999</c:v>
                </c:pt>
                <c:pt idx="1201">
                  <c:v>4459.1051729999999</c:v>
                </c:pt>
                <c:pt idx="1202">
                  <c:v>4459.7521729999999</c:v>
                </c:pt>
                <c:pt idx="1203">
                  <c:v>4461.2198099999996</c:v>
                </c:pt>
                <c:pt idx="1204">
                  <c:v>4461.3298100000002</c:v>
                </c:pt>
                <c:pt idx="1205">
                  <c:v>4461.5488100000002</c:v>
                </c:pt>
                <c:pt idx="1206">
                  <c:v>4475.8488100000004</c:v>
                </c:pt>
                <c:pt idx="1207">
                  <c:v>4476.8798100000004</c:v>
                </c:pt>
                <c:pt idx="1208">
                  <c:v>4476.98981</c:v>
                </c:pt>
                <c:pt idx="1209">
                  <c:v>4477.2088100000001</c:v>
                </c:pt>
                <c:pt idx="1210">
                  <c:v>4491.5088100000003</c:v>
                </c:pt>
                <c:pt idx="1211">
                  <c:v>4492.5398100000002</c:v>
                </c:pt>
                <c:pt idx="1212">
                  <c:v>4492.6498099999999</c:v>
                </c:pt>
                <c:pt idx="1213">
                  <c:v>4492.8688099999999</c:v>
                </c:pt>
                <c:pt idx="1214">
                  <c:v>4507.1688100000001</c:v>
                </c:pt>
                <c:pt idx="1215">
                  <c:v>4508.1998100000001</c:v>
                </c:pt>
                <c:pt idx="1216">
                  <c:v>4508.3098099999997</c:v>
                </c:pt>
                <c:pt idx="1217">
                  <c:v>4508.5288099999998</c:v>
                </c:pt>
                <c:pt idx="1218">
                  <c:v>4522.82881</c:v>
                </c:pt>
                <c:pt idx="1219">
                  <c:v>4523.8598099999999</c:v>
                </c:pt>
                <c:pt idx="1220">
                  <c:v>4523.9698099999996</c:v>
                </c:pt>
                <c:pt idx="1221">
                  <c:v>4524.1888099999996</c:v>
                </c:pt>
                <c:pt idx="1222">
                  <c:v>4538.4888099999998</c:v>
                </c:pt>
                <c:pt idx="1223">
                  <c:v>4539.5198099999998</c:v>
                </c:pt>
                <c:pt idx="1224">
                  <c:v>4539.6298100000004</c:v>
                </c:pt>
                <c:pt idx="1225">
                  <c:v>4539.8488100000004</c:v>
                </c:pt>
                <c:pt idx="1226">
                  <c:v>4554.1488099999997</c:v>
                </c:pt>
                <c:pt idx="1227">
                  <c:v>4557.2301580000003</c:v>
                </c:pt>
                <c:pt idx="1228">
                  <c:v>4557.8794479999997</c:v>
                </c:pt>
                <c:pt idx="1229">
                  <c:v>4558.1774480000004</c:v>
                </c:pt>
                <c:pt idx="1230">
                  <c:v>4564.4674480000003</c:v>
                </c:pt>
                <c:pt idx="1231">
                  <c:v>4564.9674480000003</c:v>
                </c:pt>
                <c:pt idx="1232">
                  <c:v>4564.9674480000003</c:v>
                </c:pt>
                <c:pt idx="1233">
                  <c:v>4565.4674480000003</c:v>
                </c:pt>
                <c:pt idx="1234">
                  <c:v>4565.9674480000003</c:v>
                </c:pt>
                <c:pt idx="1235">
                  <c:v>4566.0524480000004</c:v>
                </c:pt>
                <c:pt idx="1236">
                  <c:v>4566.6994480000003</c:v>
                </c:pt>
                <c:pt idx="1237">
                  <c:v>4568.167085</c:v>
                </c:pt>
                <c:pt idx="1238">
                  <c:v>4568.2770849999997</c:v>
                </c:pt>
                <c:pt idx="1239">
                  <c:v>4568.4960849999998</c:v>
                </c:pt>
                <c:pt idx="1240">
                  <c:v>4582.7960849999999</c:v>
                </c:pt>
                <c:pt idx="1241">
                  <c:v>4583.8270849999999</c:v>
                </c:pt>
                <c:pt idx="1242">
                  <c:v>4583.9370849999996</c:v>
                </c:pt>
                <c:pt idx="1243">
                  <c:v>4584.1560849999996</c:v>
                </c:pt>
                <c:pt idx="1244">
                  <c:v>4598.4560849999998</c:v>
                </c:pt>
                <c:pt idx="1245">
                  <c:v>4599.4870849999998</c:v>
                </c:pt>
                <c:pt idx="1246">
                  <c:v>4599.5970850000003</c:v>
                </c:pt>
                <c:pt idx="1247">
                  <c:v>4599.8160850000004</c:v>
                </c:pt>
                <c:pt idx="1248">
                  <c:v>4614.1160849999997</c:v>
                </c:pt>
                <c:pt idx="1249">
                  <c:v>4615.1470849999996</c:v>
                </c:pt>
                <c:pt idx="1250">
                  <c:v>4615.2570850000002</c:v>
                </c:pt>
                <c:pt idx="1251">
                  <c:v>4615.4760850000002</c:v>
                </c:pt>
                <c:pt idx="1252">
                  <c:v>4629.7760850000004</c:v>
                </c:pt>
                <c:pt idx="1253">
                  <c:v>4630.8070850000004</c:v>
                </c:pt>
                <c:pt idx="1254">
                  <c:v>4630.917085</c:v>
                </c:pt>
                <c:pt idx="1255">
                  <c:v>4631.1360850000001</c:v>
                </c:pt>
                <c:pt idx="1256">
                  <c:v>4645.4360850000003</c:v>
                </c:pt>
                <c:pt idx="1257">
                  <c:v>4646.4670850000002</c:v>
                </c:pt>
                <c:pt idx="1258">
                  <c:v>4646.5770849999999</c:v>
                </c:pt>
                <c:pt idx="1259">
                  <c:v>4646.7960849999999</c:v>
                </c:pt>
                <c:pt idx="1260">
                  <c:v>4661.0960850000001</c:v>
                </c:pt>
                <c:pt idx="1261">
                  <c:v>4662.1032459999997</c:v>
                </c:pt>
                <c:pt idx="1262">
                  <c:v>4662.1032459999997</c:v>
                </c:pt>
                <c:pt idx="1263">
                  <c:v>4664.1554329999999</c:v>
                </c:pt>
                <c:pt idx="1264">
                  <c:v>4664.8047230000002</c:v>
                </c:pt>
                <c:pt idx="1265">
                  <c:v>4665.1247229999999</c:v>
                </c:pt>
                <c:pt idx="1266">
                  <c:v>4671.4147229999999</c:v>
                </c:pt>
                <c:pt idx="1267">
                  <c:v>4672.4147229999999</c:v>
                </c:pt>
                <c:pt idx="1268">
                  <c:v>4672.9147229999999</c:v>
                </c:pt>
                <c:pt idx="1269">
                  <c:v>4675.1143599999996</c:v>
                </c:pt>
                <c:pt idx="1270">
                  <c:v>4675.2243600000002</c:v>
                </c:pt>
                <c:pt idx="1271">
                  <c:v>4675.4433600000002</c:v>
                </c:pt>
                <c:pt idx="1272">
                  <c:v>4689.7433600000004</c:v>
                </c:pt>
                <c:pt idx="1273">
                  <c:v>4690.7743600000003</c:v>
                </c:pt>
                <c:pt idx="1274">
                  <c:v>4690.88436</c:v>
                </c:pt>
                <c:pt idx="1275">
                  <c:v>4691.1033600000001</c:v>
                </c:pt>
                <c:pt idx="1276">
                  <c:v>4705.4033600000002</c:v>
                </c:pt>
                <c:pt idx="1277">
                  <c:v>4706.4343600000002</c:v>
                </c:pt>
                <c:pt idx="1278">
                  <c:v>4706.5443599999999</c:v>
                </c:pt>
                <c:pt idx="1279">
                  <c:v>4706.7633599999999</c:v>
                </c:pt>
                <c:pt idx="1280">
                  <c:v>4721.0633600000001</c:v>
                </c:pt>
                <c:pt idx="1281">
                  <c:v>4722.0943600000001</c:v>
                </c:pt>
                <c:pt idx="1282">
                  <c:v>4722.2043599999997</c:v>
                </c:pt>
                <c:pt idx="1283">
                  <c:v>4722.4233599999998</c:v>
                </c:pt>
                <c:pt idx="1284">
                  <c:v>4736.72336</c:v>
                </c:pt>
                <c:pt idx="1285">
                  <c:v>4737.7543599999999</c:v>
                </c:pt>
                <c:pt idx="1286">
                  <c:v>4737.8643599999996</c:v>
                </c:pt>
                <c:pt idx="1287">
                  <c:v>4738.0833599999996</c:v>
                </c:pt>
                <c:pt idx="1288">
                  <c:v>4752.3833599999998</c:v>
                </c:pt>
                <c:pt idx="1289">
                  <c:v>4753.4143599999998</c:v>
                </c:pt>
                <c:pt idx="1290">
                  <c:v>4753.5243600000003</c:v>
                </c:pt>
                <c:pt idx="1291">
                  <c:v>4753.7433600000004</c:v>
                </c:pt>
                <c:pt idx="1292">
                  <c:v>4768.0433599999997</c:v>
                </c:pt>
                <c:pt idx="1293">
                  <c:v>4771.1027080000003</c:v>
                </c:pt>
                <c:pt idx="1294">
                  <c:v>4771.7519979999997</c:v>
                </c:pt>
                <c:pt idx="1295">
                  <c:v>4772.0719980000003</c:v>
                </c:pt>
                <c:pt idx="1296">
                  <c:v>4778.3619980000003</c:v>
                </c:pt>
                <c:pt idx="1297">
                  <c:v>4782.061635</c:v>
                </c:pt>
                <c:pt idx="1298">
                  <c:v>4782.1716349999997</c:v>
                </c:pt>
                <c:pt idx="1299">
                  <c:v>4782.3906349999997</c:v>
                </c:pt>
                <c:pt idx="1300">
                  <c:v>4796.6906349999999</c:v>
                </c:pt>
                <c:pt idx="1301">
                  <c:v>4797.7216349999999</c:v>
                </c:pt>
                <c:pt idx="1302">
                  <c:v>4797.8316349999996</c:v>
                </c:pt>
                <c:pt idx="1303">
                  <c:v>4798.0506349999996</c:v>
                </c:pt>
                <c:pt idx="1304">
                  <c:v>4812.3506349999998</c:v>
                </c:pt>
                <c:pt idx="1305">
                  <c:v>4813.3816349999997</c:v>
                </c:pt>
                <c:pt idx="1306">
                  <c:v>4813.4916350000003</c:v>
                </c:pt>
                <c:pt idx="1307">
                  <c:v>4813.7106350000004</c:v>
                </c:pt>
                <c:pt idx="1308">
                  <c:v>4828.0106349999996</c:v>
                </c:pt>
                <c:pt idx="1309">
                  <c:v>4829.0416349999996</c:v>
                </c:pt>
                <c:pt idx="1310">
                  <c:v>4829.1516350000002</c:v>
                </c:pt>
                <c:pt idx="1311">
                  <c:v>4829.3706350000002</c:v>
                </c:pt>
                <c:pt idx="1312">
                  <c:v>4843.6706350000004</c:v>
                </c:pt>
                <c:pt idx="1313">
                  <c:v>4844.7016350000004</c:v>
                </c:pt>
                <c:pt idx="1314">
                  <c:v>4844.811635</c:v>
                </c:pt>
                <c:pt idx="1315">
                  <c:v>4845.0306350000001</c:v>
                </c:pt>
                <c:pt idx="1316">
                  <c:v>4859.3306350000003</c:v>
                </c:pt>
                <c:pt idx="1317">
                  <c:v>4860.3616350000002</c:v>
                </c:pt>
                <c:pt idx="1318">
                  <c:v>4860.4716349999999</c:v>
                </c:pt>
                <c:pt idx="1319">
                  <c:v>4860.6906349999999</c:v>
                </c:pt>
                <c:pt idx="1320">
                  <c:v>4874.9906350000001</c:v>
                </c:pt>
                <c:pt idx="1321">
                  <c:v>4878.0499829999999</c:v>
                </c:pt>
                <c:pt idx="1322">
                  <c:v>4880.6877249999998</c:v>
                </c:pt>
                <c:pt idx="1323">
                  <c:v>4881.0077250000004</c:v>
                </c:pt>
                <c:pt idx="1324">
                  <c:v>4887.2977250000004</c:v>
                </c:pt>
                <c:pt idx="1325">
                  <c:v>4926.2878170000004</c:v>
                </c:pt>
                <c:pt idx="1326">
                  <c:v>4926.397817</c:v>
                </c:pt>
                <c:pt idx="1327">
                  <c:v>4926.6168170000001</c:v>
                </c:pt>
                <c:pt idx="1328">
                  <c:v>4940.0138619999998</c:v>
                </c:pt>
                <c:pt idx="1329">
                  <c:v>4941.0448619999997</c:v>
                </c:pt>
                <c:pt idx="1330">
                  <c:v>4941.1548620000003</c:v>
                </c:pt>
                <c:pt idx="1331">
                  <c:v>4941.3738620000004</c:v>
                </c:pt>
                <c:pt idx="1332">
                  <c:v>4954.7709070000001</c:v>
                </c:pt>
                <c:pt idx="1333">
                  <c:v>4955.801907</c:v>
                </c:pt>
                <c:pt idx="1334">
                  <c:v>4955.9119069999997</c:v>
                </c:pt>
                <c:pt idx="1335">
                  <c:v>4956.1309069999998</c:v>
                </c:pt>
                <c:pt idx="1336">
                  <c:v>4969.5279520000004</c:v>
                </c:pt>
                <c:pt idx="1337">
                  <c:v>4970.5589520000003</c:v>
                </c:pt>
                <c:pt idx="1338">
                  <c:v>4970.668952</c:v>
                </c:pt>
                <c:pt idx="1339">
                  <c:v>4970.887952</c:v>
                </c:pt>
                <c:pt idx="1340">
                  <c:v>4984.2849969999997</c:v>
                </c:pt>
                <c:pt idx="1341">
                  <c:v>4987.9549999999999</c:v>
                </c:pt>
                <c:pt idx="1342">
                  <c:v>4999.723387</c:v>
                </c:pt>
                <c:pt idx="1343">
                  <c:v>5003.0643870000004</c:v>
                </c:pt>
                <c:pt idx="1344">
                  <c:v>5003.174387</c:v>
                </c:pt>
                <c:pt idx="1345">
                  <c:v>5003.3933870000001</c:v>
                </c:pt>
                <c:pt idx="1346">
                  <c:v>5016.7904319999998</c:v>
                </c:pt>
                <c:pt idx="1347">
                  <c:v>5017.8214319999997</c:v>
                </c:pt>
                <c:pt idx="1348">
                  <c:v>5017.9314320000003</c:v>
                </c:pt>
                <c:pt idx="1349">
                  <c:v>5018.1504320000004</c:v>
                </c:pt>
                <c:pt idx="1350">
                  <c:v>5031.5474770000001</c:v>
                </c:pt>
                <c:pt idx="1351">
                  <c:v>5032.578477</c:v>
                </c:pt>
                <c:pt idx="1352">
                  <c:v>5032.6884769999997</c:v>
                </c:pt>
                <c:pt idx="1353">
                  <c:v>5032.9074769999997</c:v>
                </c:pt>
                <c:pt idx="1354">
                  <c:v>5046.3045220000004</c:v>
                </c:pt>
                <c:pt idx="1355">
                  <c:v>5047.3355220000003</c:v>
                </c:pt>
                <c:pt idx="1356">
                  <c:v>5047.445522</c:v>
                </c:pt>
                <c:pt idx="1357">
                  <c:v>5047.664522</c:v>
                </c:pt>
                <c:pt idx="1358">
                  <c:v>5061.0615669999997</c:v>
                </c:pt>
                <c:pt idx="1359">
                  <c:v>5064.7315699999999</c:v>
                </c:pt>
                <c:pt idx="1360">
                  <c:v>5074.4709249999996</c:v>
                </c:pt>
                <c:pt idx="1361">
                  <c:v>5077.811925</c:v>
                </c:pt>
                <c:pt idx="1362">
                  <c:v>5077.9219249999996</c:v>
                </c:pt>
                <c:pt idx="1363">
                  <c:v>5078.1409249999997</c:v>
                </c:pt>
                <c:pt idx="1364">
                  <c:v>5091.5379700000003</c:v>
                </c:pt>
                <c:pt idx="1365">
                  <c:v>5092.5689700000003</c:v>
                </c:pt>
                <c:pt idx="1366">
                  <c:v>5092.6789699999999</c:v>
                </c:pt>
                <c:pt idx="1367">
                  <c:v>5092.89797</c:v>
                </c:pt>
                <c:pt idx="1368">
                  <c:v>5106.2950149999997</c:v>
                </c:pt>
                <c:pt idx="1369">
                  <c:v>5107.3260149999996</c:v>
                </c:pt>
                <c:pt idx="1370">
                  <c:v>5107.4360150000002</c:v>
                </c:pt>
                <c:pt idx="1371">
                  <c:v>5107.6550150000003</c:v>
                </c:pt>
                <c:pt idx="1372">
                  <c:v>5121.05206</c:v>
                </c:pt>
                <c:pt idx="1373">
                  <c:v>5122.0830599999999</c:v>
                </c:pt>
                <c:pt idx="1374">
                  <c:v>5122.1930599999996</c:v>
                </c:pt>
                <c:pt idx="1375">
                  <c:v>5122.4120599999997</c:v>
                </c:pt>
                <c:pt idx="1376">
                  <c:v>5135.8091050000003</c:v>
                </c:pt>
                <c:pt idx="1377">
                  <c:v>5139.4791089999999</c:v>
                </c:pt>
                <c:pt idx="1378">
                  <c:v>5149.2184630000002</c:v>
                </c:pt>
                <c:pt idx="1379">
                  <c:v>5152.5594629999996</c:v>
                </c:pt>
                <c:pt idx="1380">
                  <c:v>5152.6694630000002</c:v>
                </c:pt>
                <c:pt idx="1381">
                  <c:v>5152.8884630000002</c:v>
                </c:pt>
                <c:pt idx="1382">
                  <c:v>5166.2855079999999</c:v>
                </c:pt>
                <c:pt idx="1383">
                  <c:v>5167.3165079999999</c:v>
                </c:pt>
                <c:pt idx="1384">
                  <c:v>5167.4265079999996</c:v>
                </c:pt>
                <c:pt idx="1385">
                  <c:v>5167.6455079999996</c:v>
                </c:pt>
                <c:pt idx="1386">
                  <c:v>5181.0425530000002</c:v>
                </c:pt>
                <c:pt idx="1387">
                  <c:v>5182.0735530000002</c:v>
                </c:pt>
                <c:pt idx="1388">
                  <c:v>5182.1835529999998</c:v>
                </c:pt>
                <c:pt idx="1389">
                  <c:v>5182.4025529999999</c:v>
                </c:pt>
                <c:pt idx="1390">
                  <c:v>5195.7995979999996</c:v>
                </c:pt>
                <c:pt idx="1391">
                  <c:v>5196.8305979999996</c:v>
                </c:pt>
                <c:pt idx="1392">
                  <c:v>5196.9405980000001</c:v>
                </c:pt>
                <c:pt idx="1393">
                  <c:v>5197.1595980000002</c:v>
                </c:pt>
                <c:pt idx="1394">
                  <c:v>5210.5566429999999</c:v>
                </c:pt>
                <c:pt idx="1395">
                  <c:v>5214.2266470000004</c:v>
                </c:pt>
                <c:pt idx="1396">
                  <c:v>5214.2266470000004</c:v>
                </c:pt>
                <c:pt idx="1397">
                  <c:v>5214.2266470000004</c:v>
                </c:pt>
                <c:pt idx="1398">
                  <c:v>5220.5166470000004</c:v>
                </c:pt>
                <c:pt idx="1399">
                  <c:v>5224.5452830000004</c:v>
                </c:pt>
                <c:pt idx="1400">
                  <c:v>5237.0452830000004</c:v>
                </c:pt>
                <c:pt idx="1401">
                  <c:v>5238.4052830000001</c:v>
                </c:pt>
                <c:pt idx="1402">
                  <c:v>5250.9052830000001</c:v>
                </c:pt>
                <c:pt idx="1403">
                  <c:v>5285.8813440000004</c:v>
                </c:pt>
                <c:pt idx="1404">
                  <c:v>5298.3813440000004</c:v>
                </c:pt>
                <c:pt idx="1405">
                  <c:v>5299.741344</c:v>
                </c:pt>
                <c:pt idx="1406">
                  <c:v>5312.241344</c:v>
                </c:pt>
                <c:pt idx="1407">
                  <c:v>5316.26998</c:v>
                </c:pt>
                <c:pt idx="1408">
                  <c:v>5322.55998</c:v>
                </c:pt>
                <c:pt idx="1409">
                  <c:v>5418.3133129999997</c:v>
                </c:pt>
                <c:pt idx="1410">
                  <c:v>5424.6033129999996</c:v>
                </c:pt>
                <c:pt idx="1411">
                  <c:v>5520.3566469999996</c:v>
                </c:pt>
                <c:pt idx="1412">
                  <c:v>5526.6466469999996</c:v>
                </c:pt>
                <c:pt idx="1413">
                  <c:v>5526.6466469999996</c:v>
                </c:pt>
                <c:pt idx="1414">
                  <c:v>5676.6466469999996</c:v>
                </c:pt>
                <c:pt idx="1415">
                  <c:v>5682.9366470000004</c:v>
                </c:pt>
                <c:pt idx="1416">
                  <c:v>5832.9366470000004</c:v>
                </c:pt>
                <c:pt idx="1417">
                  <c:v>5839.2266470000004</c:v>
                </c:pt>
                <c:pt idx="1418">
                  <c:v>5839.2266470000004</c:v>
                </c:pt>
                <c:pt idx="1419">
                  <c:v>5914.2266470000004</c:v>
                </c:pt>
                <c:pt idx="1420">
                  <c:v>5914.2266470000004</c:v>
                </c:pt>
                <c:pt idx="1421">
                  <c:v>5989.2266470000004</c:v>
                </c:pt>
                <c:pt idx="1422">
                  <c:v>5995.5166470000004</c:v>
                </c:pt>
                <c:pt idx="1423">
                  <c:v>6145.5166470000004</c:v>
                </c:pt>
                <c:pt idx="1424">
                  <c:v>6151.8066470000003</c:v>
                </c:pt>
                <c:pt idx="1425">
                  <c:v>6301.8066470000003</c:v>
                </c:pt>
                <c:pt idx="1426">
                  <c:v>6308.0966470000003</c:v>
                </c:pt>
                <c:pt idx="1427">
                  <c:v>6403.84998</c:v>
                </c:pt>
                <c:pt idx="1428">
                  <c:v>6410.1399799999999</c:v>
                </c:pt>
                <c:pt idx="1429">
                  <c:v>6505.8933129999996</c:v>
                </c:pt>
                <c:pt idx="1430">
                  <c:v>6512.1833130000005</c:v>
                </c:pt>
                <c:pt idx="1431">
                  <c:v>6516.2119499999999</c:v>
                </c:pt>
                <c:pt idx="1432">
                  <c:v>6528.7119499999999</c:v>
                </c:pt>
                <c:pt idx="1433">
                  <c:v>6530.0719499999996</c:v>
                </c:pt>
                <c:pt idx="1434">
                  <c:v>6542.5719499999996</c:v>
                </c:pt>
                <c:pt idx="1435">
                  <c:v>6577.5480100000004</c:v>
                </c:pt>
                <c:pt idx="1436">
                  <c:v>6590.0480100000004</c:v>
                </c:pt>
                <c:pt idx="1437">
                  <c:v>6591.4080100000001</c:v>
                </c:pt>
                <c:pt idx="1438">
                  <c:v>6603.9080100000001</c:v>
                </c:pt>
                <c:pt idx="1439">
                  <c:v>6607.9366470000004</c:v>
                </c:pt>
                <c:pt idx="1440">
                  <c:v>6614.2266470000004</c:v>
                </c:pt>
                <c:pt idx="1441">
                  <c:v>6614.2266470000004</c:v>
                </c:pt>
                <c:pt idx="1442">
                  <c:v>6614.2266470000004</c:v>
                </c:pt>
                <c:pt idx="1443">
                  <c:v>6617.5676469999999</c:v>
                </c:pt>
                <c:pt idx="1444">
                  <c:v>6617.6776470000004</c:v>
                </c:pt>
                <c:pt idx="1445">
                  <c:v>6617.8966469999996</c:v>
                </c:pt>
                <c:pt idx="1446">
                  <c:v>6631.2936920000002</c:v>
                </c:pt>
                <c:pt idx="1447">
                  <c:v>6632.3246920000001</c:v>
                </c:pt>
                <c:pt idx="1448">
                  <c:v>6632.4346919999998</c:v>
                </c:pt>
                <c:pt idx="1449">
                  <c:v>6632.6536919999999</c:v>
                </c:pt>
                <c:pt idx="1450">
                  <c:v>6646.0507369999996</c:v>
                </c:pt>
                <c:pt idx="1451">
                  <c:v>6647.0817370000004</c:v>
                </c:pt>
                <c:pt idx="1452">
                  <c:v>6647.1917370000001</c:v>
                </c:pt>
                <c:pt idx="1453">
                  <c:v>6647.4107370000002</c:v>
                </c:pt>
                <c:pt idx="1454">
                  <c:v>6660.8077819999999</c:v>
                </c:pt>
                <c:pt idx="1455">
                  <c:v>6661.8387819999998</c:v>
                </c:pt>
                <c:pt idx="1456">
                  <c:v>6661.9487820000004</c:v>
                </c:pt>
                <c:pt idx="1457">
                  <c:v>6662.1677820000004</c:v>
                </c:pt>
                <c:pt idx="1458">
                  <c:v>6675.5648270000002</c:v>
                </c:pt>
                <c:pt idx="1459">
                  <c:v>6679.2348300000003</c:v>
                </c:pt>
                <c:pt idx="1460">
                  <c:v>6688.974185</c:v>
                </c:pt>
                <c:pt idx="1461">
                  <c:v>6692.3151850000004</c:v>
                </c:pt>
                <c:pt idx="1462">
                  <c:v>6692.4251850000001</c:v>
                </c:pt>
                <c:pt idx="1463">
                  <c:v>6692.6441850000001</c:v>
                </c:pt>
                <c:pt idx="1464">
                  <c:v>6706.0412299999998</c:v>
                </c:pt>
                <c:pt idx="1465">
                  <c:v>6707.0722299999998</c:v>
                </c:pt>
                <c:pt idx="1466">
                  <c:v>6707.1822300000003</c:v>
                </c:pt>
                <c:pt idx="1467">
                  <c:v>6707.4012300000004</c:v>
                </c:pt>
                <c:pt idx="1468">
                  <c:v>6720.7982750000001</c:v>
                </c:pt>
                <c:pt idx="1469">
                  <c:v>6721.8292750000001</c:v>
                </c:pt>
                <c:pt idx="1470">
                  <c:v>6721.9392749999997</c:v>
                </c:pt>
                <c:pt idx="1471">
                  <c:v>6722.1582749999998</c:v>
                </c:pt>
                <c:pt idx="1472">
                  <c:v>6735.5553200000004</c:v>
                </c:pt>
                <c:pt idx="1473">
                  <c:v>6736.5863200000003</c:v>
                </c:pt>
                <c:pt idx="1474">
                  <c:v>6736.69632</c:v>
                </c:pt>
                <c:pt idx="1475">
                  <c:v>6736.9153200000001</c:v>
                </c:pt>
                <c:pt idx="1476">
                  <c:v>6750.3123649999998</c:v>
                </c:pt>
                <c:pt idx="1477">
                  <c:v>6753.982368</c:v>
                </c:pt>
                <c:pt idx="1478">
                  <c:v>6763.7217229999997</c:v>
                </c:pt>
                <c:pt idx="1479">
                  <c:v>6767.062723</c:v>
                </c:pt>
                <c:pt idx="1480">
                  <c:v>6767.1727229999997</c:v>
                </c:pt>
                <c:pt idx="1481">
                  <c:v>6767.3917229999997</c:v>
                </c:pt>
                <c:pt idx="1482">
                  <c:v>6780.7887680000003</c:v>
                </c:pt>
                <c:pt idx="1483">
                  <c:v>6781.8197680000003</c:v>
                </c:pt>
                <c:pt idx="1484">
                  <c:v>6781.929768</c:v>
                </c:pt>
                <c:pt idx="1485">
                  <c:v>6782.148768</c:v>
                </c:pt>
                <c:pt idx="1486">
                  <c:v>6795.5458129999997</c:v>
                </c:pt>
                <c:pt idx="1487">
                  <c:v>6796.5768129999997</c:v>
                </c:pt>
                <c:pt idx="1488">
                  <c:v>6796.6868130000003</c:v>
                </c:pt>
                <c:pt idx="1489">
                  <c:v>6796.9058130000003</c:v>
                </c:pt>
                <c:pt idx="1490">
                  <c:v>6810.302858</c:v>
                </c:pt>
                <c:pt idx="1491">
                  <c:v>6811.333858</c:v>
                </c:pt>
                <c:pt idx="1492">
                  <c:v>6811.4438579999996</c:v>
                </c:pt>
                <c:pt idx="1493">
                  <c:v>6811.6628579999997</c:v>
                </c:pt>
                <c:pt idx="1494">
                  <c:v>6825.0599030000003</c:v>
                </c:pt>
                <c:pt idx="1495">
                  <c:v>6828.7299059999996</c:v>
                </c:pt>
                <c:pt idx="1496">
                  <c:v>6840.498294</c:v>
                </c:pt>
                <c:pt idx="1497">
                  <c:v>6843.8392940000003</c:v>
                </c:pt>
                <c:pt idx="1498">
                  <c:v>6843.949294</c:v>
                </c:pt>
                <c:pt idx="1499">
                  <c:v>6844.1682940000001</c:v>
                </c:pt>
                <c:pt idx="1500">
                  <c:v>6857.5653389999998</c:v>
                </c:pt>
                <c:pt idx="1501">
                  <c:v>6858.5963389999997</c:v>
                </c:pt>
                <c:pt idx="1502">
                  <c:v>6858.7063390000003</c:v>
                </c:pt>
                <c:pt idx="1503">
                  <c:v>6858.9253390000003</c:v>
                </c:pt>
                <c:pt idx="1504">
                  <c:v>6872.3223840000001</c:v>
                </c:pt>
                <c:pt idx="1505">
                  <c:v>6873.353384</c:v>
                </c:pt>
                <c:pt idx="1506">
                  <c:v>6873.4633839999997</c:v>
                </c:pt>
                <c:pt idx="1507">
                  <c:v>6873.6823839999997</c:v>
                </c:pt>
                <c:pt idx="1508">
                  <c:v>6887.0794290000003</c:v>
                </c:pt>
                <c:pt idx="1509">
                  <c:v>6888.1104290000003</c:v>
                </c:pt>
                <c:pt idx="1510">
                  <c:v>6888.220429</c:v>
                </c:pt>
                <c:pt idx="1511">
                  <c:v>6888.439429</c:v>
                </c:pt>
                <c:pt idx="1512">
                  <c:v>6901.8364739999997</c:v>
                </c:pt>
                <c:pt idx="1513">
                  <c:v>6940.1862780000001</c:v>
                </c:pt>
                <c:pt idx="1514">
                  <c:v>6942.82402</c:v>
                </c:pt>
                <c:pt idx="1515">
                  <c:v>6943.1440199999997</c:v>
                </c:pt>
                <c:pt idx="1516">
                  <c:v>6949.4340199999997</c:v>
                </c:pt>
                <c:pt idx="1517">
                  <c:v>6953.1336570000003</c:v>
                </c:pt>
                <c:pt idx="1518">
                  <c:v>6953.243657</c:v>
                </c:pt>
                <c:pt idx="1519">
                  <c:v>6953.462657</c:v>
                </c:pt>
                <c:pt idx="1520">
                  <c:v>6967.7626570000002</c:v>
                </c:pt>
                <c:pt idx="1521">
                  <c:v>6968.7936570000002</c:v>
                </c:pt>
                <c:pt idx="1522">
                  <c:v>6968.9036569999998</c:v>
                </c:pt>
                <c:pt idx="1523">
                  <c:v>6969.1226569999999</c:v>
                </c:pt>
                <c:pt idx="1524">
                  <c:v>6983.4226570000001</c:v>
                </c:pt>
                <c:pt idx="1525">
                  <c:v>6984.453657</c:v>
                </c:pt>
                <c:pt idx="1526">
                  <c:v>6984.5636569999997</c:v>
                </c:pt>
                <c:pt idx="1527">
                  <c:v>6984.7826569999997</c:v>
                </c:pt>
                <c:pt idx="1528">
                  <c:v>6999.0826569999999</c:v>
                </c:pt>
                <c:pt idx="1529">
                  <c:v>7000.1136569999999</c:v>
                </c:pt>
                <c:pt idx="1530">
                  <c:v>7000.2236569999995</c:v>
                </c:pt>
                <c:pt idx="1531">
                  <c:v>7000.4426569999996</c:v>
                </c:pt>
                <c:pt idx="1532">
                  <c:v>7014.7426569999998</c:v>
                </c:pt>
                <c:pt idx="1533">
                  <c:v>7015.7736569999997</c:v>
                </c:pt>
                <c:pt idx="1534">
                  <c:v>7015.8836570000003</c:v>
                </c:pt>
                <c:pt idx="1535">
                  <c:v>7016.1026570000004</c:v>
                </c:pt>
                <c:pt idx="1536">
                  <c:v>7030.4026569999996</c:v>
                </c:pt>
                <c:pt idx="1537">
                  <c:v>7031.4336569999996</c:v>
                </c:pt>
                <c:pt idx="1538">
                  <c:v>7031.5436570000002</c:v>
                </c:pt>
                <c:pt idx="1539">
                  <c:v>7031.7626570000002</c:v>
                </c:pt>
                <c:pt idx="1540">
                  <c:v>7046.0626570000004</c:v>
                </c:pt>
                <c:pt idx="1541">
                  <c:v>7049.1220050000002</c:v>
                </c:pt>
                <c:pt idx="1542">
                  <c:v>7049.7712949999996</c:v>
                </c:pt>
                <c:pt idx="1543">
                  <c:v>7050.0912950000002</c:v>
                </c:pt>
                <c:pt idx="1544">
                  <c:v>7056.3812950000001</c:v>
                </c:pt>
                <c:pt idx="1545">
                  <c:v>7060.0809319999998</c:v>
                </c:pt>
                <c:pt idx="1546">
                  <c:v>7060.1909320000004</c:v>
                </c:pt>
                <c:pt idx="1547">
                  <c:v>7060.4099319999996</c:v>
                </c:pt>
                <c:pt idx="1548">
                  <c:v>7074.7099319999998</c:v>
                </c:pt>
                <c:pt idx="1549">
                  <c:v>7075.7409319999997</c:v>
                </c:pt>
                <c:pt idx="1550">
                  <c:v>7075.8509320000003</c:v>
                </c:pt>
                <c:pt idx="1551">
                  <c:v>7076.0699320000003</c:v>
                </c:pt>
                <c:pt idx="1552">
                  <c:v>7090.3699319999996</c:v>
                </c:pt>
                <c:pt idx="1553">
                  <c:v>7091.4009319999996</c:v>
                </c:pt>
                <c:pt idx="1554">
                  <c:v>7091.5109320000001</c:v>
                </c:pt>
                <c:pt idx="1555">
                  <c:v>7091.7299320000002</c:v>
                </c:pt>
                <c:pt idx="1556">
                  <c:v>7106.0299320000004</c:v>
                </c:pt>
                <c:pt idx="1557">
                  <c:v>7107.0609320000003</c:v>
                </c:pt>
                <c:pt idx="1558">
                  <c:v>7107.170932</c:v>
                </c:pt>
                <c:pt idx="1559">
                  <c:v>7107.389932</c:v>
                </c:pt>
                <c:pt idx="1560">
                  <c:v>7121.6899320000002</c:v>
                </c:pt>
                <c:pt idx="1561">
                  <c:v>7122.7209320000002</c:v>
                </c:pt>
                <c:pt idx="1562">
                  <c:v>7122.8309319999998</c:v>
                </c:pt>
                <c:pt idx="1563">
                  <c:v>7123.0499319999999</c:v>
                </c:pt>
                <c:pt idx="1564">
                  <c:v>7137.3499320000001</c:v>
                </c:pt>
                <c:pt idx="1565">
                  <c:v>7138.380932</c:v>
                </c:pt>
                <c:pt idx="1566">
                  <c:v>7138.4909319999997</c:v>
                </c:pt>
                <c:pt idx="1567">
                  <c:v>7138.7099319999998</c:v>
                </c:pt>
                <c:pt idx="1568">
                  <c:v>7153.0099319999999</c:v>
                </c:pt>
                <c:pt idx="1569">
                  <c:v>7156.0692799999997</c:v>
                </c:pt>
                <c:pt idx="1570">
                  <c:v>7156.71857</c:v>
                </c:pt>
                <c:pt idx="1571">
                  <c:v>7157.0385699999997</c:v>
                </c:pt>
                <c:pt idx="1572">
                  <c:v>7163.3285699999997</c:v>
                </c:pt>
                <c:pt idx="1573">
                  <c:v>7164.3285699999997</c:v>
                </c:pt>
                <c:pt idx="1574">
                  <c:v>7164.8285699999997</c:v>
                </c:pt>
                <c:pt idx="1575">
                  <c:v>7166.3500469999999</c:v>
                </c:pt>
                <c:pt idx="1576">
                  <c:v>7166.3500469999999</c:v>
                </c:pt>
                <c:pt idx="1577">
                  <c:v>7167.0282070000003</c:v>
                </c:pt>
                <c:pt idx="1578">
                  <c:v>7167.138207</c:v>
                </c:pt>
                <c:pt idx="1579">
                  <c:v>7167.357207</c:v>
                </c:pt>
                <c:pt idx="1580">
                  <c:v>7181.6572070000002</c:v>
                </c:pt>
                <c:pt idx="1581">
                  <c:v>7182.6882070000001</c:v>
                </c:pt>
                <c:pt idx="1582">
                  <c:v>7182.7982069999998</c:v>
                </c:pt>
                <c:pt idx="1583">
                  <c:v>7183.0172069999999</c:v>
                </c:pt>
                <c:pt idx="1584">
                  <c:v>7197.3172070000001</c:v>
                </c:pt>
                <c:pt idx="1585">
                  <c:v>7198.348207</c:v>
                </c:pt>
                <c:pt idx="1586">
                  <c:v>7198.4582069999997</c:v>
                </c:pt>
                <c:pt idx="1587">
                  <c:v>7198.6772069999997</c:v>
                </c:pt>
                <c:pt idx="1588">
                  <c:v>7212.9772069999999</c:v>
                </c:pt>
                <c:pt idx="1589">
                  <c:v>7214.0082069999999</c:v>
                </c:pt>
                <c:pt idx="1590">
                  <c:v>7214.1182070000004</c:v>
                </c:pt>
                <c:pt idx="1591">
                  <c:v>7214.3372069999996</c:v>
                </c:pt>
                <c:pt idx="1592">
                  <c:v>7228.6372069999998</c:v>
                </c:pt>
                <c:pt idx="1593">
                  <c:v>7229.6682069999997</c:v>
                </c:pt>
                <c:pt idx="1594">
                  <c:v>7229.7782070000003</c:v>
                </c:pt>
                <c:pt idx="1595">
                  <c:v>7229.9972070000003</c:v>
                </c:pt>
                <c:pt idx="1596">
                  <c:v>7244.2972069999996</c:v>
                </c:pt>
                <c:pt idx="1597">
                  <c:v>7245.3282069999996</c:v>
                </c:pt>
                <c:pt idx="1598">
                  <c:v>7245.4382070000001</c:v>
                </c:pt>
                <c:pt idx="1599">
                  <c:v>7245.6572070000002</c:v>
                </c:pt>
                <c:pt idx="1600">
                  <c:v>7259.9572070000004</c:v>
                </c:pt>
                <c:pt idx="1601">
                  <c:v>7263.0385550000001</c:v>
                </c:pt>
                <c:pt idx="1602">
                  <c:v>7263.6878450000004</c:v>
                </c:pt>
                <c:pt idx="1603">
                  <c:v>7263.9858450000002</c:v>
                </c:pt>
                <c:pt idx="1604">
                  <c:v>7270.2758450000001</c:v>
                </c:pt>
                <c:pt idx="1605">
                  <c:v>7270.7758450000001</c:v>
                </c:pt>
                <c:pt idx="1606">
                  <c:v>7270.7758450000001</c:v>
                </c:pt>
                <c:pt idx="1607">
                  <c:v>7271.2758450000001</c:v>
                </c:pt>
                <c:pt idx="1608">
                  <c:v>7271.7758450000001</c:v>
                </c:pt>
                <c:pt idx="1609">
                  <c:v>7271.8608450000002</c:v>
                </c:pt>
                <c:pt idx="1610">
                  <c:v>7272.5078450000001</c:v>
                </c:pt>
                <c:pt idx="1611">
                  <c:v>7273.9754819999998</c:v>
                </c:pt>
                <c:pt idx="1612">
                  <c:v>7274.0854820000004</c:v>
                </c:pt>
                <c:pt idx="1613">
                  <c:v>7274.3044819999996</c:v>
                </c:pt>
                <c:pt idx="1614">
                  <c:v>7288.6044819999997</c:v>
                </c:pt>
                <c:pt idx="1615">
                  <c:v>7289.6354819999997</c:v>
                </c:pt>
                <c:pt idx="1616">
                  <c:v>7289.7454820000003</c:v>
                </c:pt>
                <c:pt idx="1617">
                  <c:v>7289.9644820000003</c:v>
                </c:pt>
                <c:pt idx="1618">
                  <c:v>7304.2644819999996</c:v>
                </c:pt>
                <c:pt idx="1619">
                  <c:v>7305.2954820000004</c:v>
                </c:pt>
                <c:pt idx="1620">
                  <c:v>7305.4054820000001</c:v>
                </c:pt>
                <c:pt idx="1621">
                  <c:v>7305.6244820000002</c:v>
                </c:pt>
                <c:pt idx="1622">
                  <c:v>7319.9244820000004</c:v>
                </c:pt>
                <c:pt idx="1623">
                  <c:v>7320.9554820000003</c:v>
                </c:pt>
                <c:pt idx="1624">
                  <c:v>7321.065482</c:v>
                </c:pt>
                <c:pt idx="1625">
                  <c:v>7321.284482</c:v>
                </c:pt>
                <c:pt idx="1626">
                  <c:v>7335.5844820000002</c:v>
                </c:pt>
                <c:pt idx="1627">
                  <c:v>7336.6154820000002</c:v>
                </c:pt>
                <c:pt idx="1628">
                  <c:v>7336.7254819999998</c:v>
                </c:pt>
                <c:pt idx="1629">
                  <c:v>7336.9444819999999</c:v>
                </c:pt>
                <c:pt idx="1630">
                  <c:v>7351.2444820000001</c:v>
                </c:pt>
                <c:pt idx="1631">
                  <c:v>7352.275482</c:v>
                </c:pt>
                <c:pt idx="1632">
                  <c:v>7352.3854819999997</c:v>
                </c:pt>
                <c:pt idx="1633">
                  <c:v>7352.6044819999997</c:v>
                </c:pt>
                <c:pt idx="1634">
                  <c:v>7366.9044819999999</c:v>
                </c:pt>
                <c:pt idx="1635">
                  <c:v>7369.9858299999996</c:v>
                </c:pt>
                <c:pt idx="1636">
                  <c:v>7370.6351199999999</c:v>
                </c:pt>
                <c:pt idx="1637">
                  <c:v>7370.9331199999997</c:v>
                </c:pt>
                <c:pt idx="1638">
                  <c:v>7377.2231199999997</c:v>
                </c:pt>
                <c:pt idx="1639">
                  <c:v>7377.7231199999997</c:v>
                </c:pt>
                <c:pt idx="1640">
                  <c:v>7377.7231199999997</c:v>
                </c:pt>
                <c:pt idx="1641">
                  <c:v>7378.2231199999997</c:v>
                </c:pt>
                <c:pt idx="1642">
                  <c:v>7378.7231199999997</c:v>
                </c:pt>
                <c:pt idx="1643">
                  <c:v>7378.8081199999997</c:v>
                </c:pt>
                <c:pt idx="1644">
                  <c:v>7379.4551199999996</c:v>
                </c:pt>
                <c:pt idx="1645">
                  <c:v>7380.9227570000003</c:v>
                </c:pt>
                <c:pt idx="1646">
                  <c:v>7381.0327569999999</c:v>
                </c:pt>
                <c:pt idx="1647">
                  <c:v>7381.251757</c:v>
                </c:pt>
                <c:pt idx="1648">
                  <c:v>7395.5517570000002</c:v>
                </c:pt>
                <c:pt idx="1649">
                  <c:v>7396.5827570000001</c:v>
                </c:pt>
                <c:pt idx="1650">
                  <c:v>7396.6927569999998</c:v>
                </c:pt>
                <c:pt idx="1651">
                  <c:v>7396.9117569999999</c:v>
                </c:pt>
                <c:pt idx="1652">
                  <c:v>7411.211757</c:v>
                </c:pt>
                <c:pt idx="1653">
                  <c:v>7412.242757</c:v>
                </c:pt>
                <c:pt idx="1654">
                  <c:v>7412.3527569999997</c:v>
                </c:pt>
                <c:pt idx="1655">
                  <c:v>7412.5717569999997</c:v>
                </c:pt>
                <c:pt idx="1656">
                  <c:v>7426.8717569999999</c:v>
                </c:pt>
                <c:pt idx="1657">
                  <c:v>7427.9027569999998</c:v>
                </c:pt>
                <c:pt idx="1658">
                  <c:v>7428.0127570000004</c:v>
                </c:pt>
                <c:pt idx="1659">
                  <c:v>7428.2317569999996</c:v>
                </c:pt>
                <c:pt idx="1660">
                  <c:v>7442.5317569999997</c:v>
                </c:pt>
                <c:pt idx="1661">
                  <c:v>7443.5627569999997</c:v>
                </c:pt>
                <c:pt idx="1662">
                  <c:v>7443.6727570000003</c:v>
                </c:pt>
                <c:pt idx="1663">
                  <c:v>7443.8917570000003</c:v>
                </c:pt>
                <c:pt idx="1664">
                  <c:v>7458.1917569999996</c:v>
                </c:pt>
                <c:pt idx="1665">
                  <c:v>7459.2227569999995</c:v>
                </c:pt>
                <c:pt idx="1666">
                  <c:v>7459.3327570000001</c:v>
                </c:pt>
                <c:pt idx="1667">
                  <c:v>7459.5517570000002</c:v>
                </c:pt>
                <c:pt idx="1668">
                  <c:v>7473.8517570000004</c:v>
                </c:pt>
                <c:pt idx="1669">
                  <c:v>7476.9331050000001</c:v>
                </c:pt>
                <c:pt idx="1670">
                  <c:v>7477.5823950000004</c:v>
                </c:pt>
                <c:pt idx="1671">
                  <c:v>7477.8803950000001</c:v>
                </c:pt>
                <c:pt idx="1672">
                  <c:v>7484.1703950000001</c:v>
                </c:pt>
                <c:pt idx="1673">
                  <c:v>7484.6703950000001</c:v>
                </c:pt>
                <c:pt idx="1674">
                  <c:v>7484.6703950000001</c:v>
                </c:pt>
                <c:pt idx="1675">
                  <c:v>7485.1703950000001</c:v>
                </c:pt>
                <c:pt idx="1676">
                  <c:v>7485.6703950000001</c:v>
                </c:pt>
                <c:pt idx="1677">
                  <c:v>7485.7553950000001</c:v>
                </c:pt>
                <c:pt idx="1678">
                  <c:v>7486.4023950000001</c:v>
                </c:pt>
                <c:pt idx="1679">
                  <c:v>7487.8700319999998</c:v>
                </c:pt>
                <c:pt idx="1680">
                  <c:v>7487.9800320000004</c:v>
                </c:pt>
                <c:pt idx="1681">
                  <c:v>7488.1990320000004</c:v>
                </c:pt>
                <c:pt idx="1682">
                  <c:v>7502.4990319999997</c:v>
                </c:pt>
                <c:pt idx="1683">
                  <c:v>7503.5300319999997</c:v>
                </c:pt>
                <c:pt idx="1684">
                  <c:v>7503.6400320000002</c:v>
                </c:pt>
                <c:pt idx="1685">
                  <c:v>7503.8590320000003</c:v>
                </c:pt>
                <c:pt idx="1686">
                  <c:v>7518.1590319999996</c:v>
                </c:pt>
                <c:pt idx="1687">
                  <c:v>7519.1900320000004</c:v>
                </c:pt>
                <c:pt idx="1688">
                  <c:v>7519.3000320000001</c:v>
                </c:pt>
                <c:pt idx="1689">
                  <c:v>7519.5190320000002</c:v>
                </c:pt>
                <c:pt idx="1690">
                  <c:v>7533.8190320000003</c:v>
                </c:pt>
                <c:pt idx="1691">
                  <c:v>7534.8500320000003</c:v>
                </c:pt>
                <c:pt idx="1692">
                  <c:v>7534.960032</c:v>
                </c:pt>
                <c:pt idx="1693">
                  <c:v>7535.179032</c:v>
                </c:pt>
                <c:pt idx="1694">
                  <c:v>7549.4790320000002</c:v>
                </c:pt>
                <c:pt idx="1695">
                  <c:v>7550.5100320000001</c:v>
                </c:pt>
                <c:pt idx="1696">
                  <c:v>7550.6200319999998</c:v>
                </c:pt>
                <c:pt idx="1697">
                  <c:v>7550.8390319999999</c:v>
                </c:pt>
                <c:pt idx="1698">
                  <c:v>7565.139032</c:v>
                </c:pt>
                <c:pt idx="1699">
                  <c:v>7566.170032</c:v>
                </c:pt>
                <c:pt idx="1700">
                  <c:v>7566.2800319999997</c:v>
                </c:pt>
                <c:pt idx="1701">
                  <c:v>7566.4990319999997</c:v>
                </c:pt>
                <c:pt idx="1702">
                  <c:v>7580.7990319999999</c:v>
                </c:pt>
                <c:pt idx="1703">
                  <c:v>7583.8803799999996</c:v>
                </c:pt>
                <c:pt idx="1704">
                  <c:v>7584.5296699999999</c:v>
                </c:pt>
                <c:pt idx="1705">
                  <c:v>7584.8276699999997</c:v>
                </c:pt>
                <c:pt idx="1706">
                  <c:v>7591.1176699999996</c:v>
                </c:pt>
                <c:pt idx="1707">
                  <c:v>7591.6176699999996</c:v>
                </c:pt>
                <c:pt idx="1708">
                  <c:v>7591.6176699999996</c:v>
                </c:pt>
                <c:pt idx="1709">
                  <c:v>7592.1176699999996</c:v>
                </c:pt>
                <c:pt idx="1710">
                  <c:v>7592.6176699999996</c:v>
                </c:pt>
                <c:pt idx="1711">
                  <c:v>7592.7026699999997</c:v>
                </c:pt>
                <c:pt idx="1712">
                  <c:v>7593.3496699999996</c:v>
                </c:pt>
                <c:pt idx="1713">
                  <c:v>7594.8173070000003</c:v>
                </c:pt>
                <c:pt idx="1714">
                  <c:v>7594.9273069999999</c:v>
                </c:pt>
                <c:pt idx="1715">
                  <c:v>7595.146307</c:v>
                </c:pt>
                <c:pt idx="1716">
                  <c:v>7609.4463070000002</c:v>
                </c:pt>
                <c:pt idx="1717">
                  <c:v>7610.4773070000001</c:v>
                </c:pt>
                <c:pt idx="1718">
                  <c:v>7610.5873069999998</c:v>
                </c:pt>
                <c:pt idx="1719">
                  <c:v>7610.8063069999998</c:v>
                </c:pt>
                <c:pt idx="1720">
                  <c:v>7625.106307</c:v>
                </c:pt>
                <c:pt idx="1721">
                  <c:v>7626.137307</c:v>
                </c:pt>
                <c:pt idx="1722">
                  <c:v>7626.2473069999996</c:v>
                </c:pt>
                <c:pt idx="1723">
                  <c:v>7626.4663069999997</c:v>
                </c:pt>
                <c:pt idx="1724">
                  <c:v>7640.7663069999999</c:v>
                </c:pt>
                <c:pt idx="1725">
                  <c:v>7641.7973069999998</c:v>
                </c:pt>
                <c:pt idx="1726">
                  <c:v>7641.9073070000004</c:v>
                </c:pt>
                <c:pt idx="1727">
                  <c:v>7642.1263070000005</c:v>
                </c:pt>
                <c:pt idx="1728">
                  <c:v>7656.4263069999997</c:v>
                </c:pt>
                <c:pt idx="1729">
                  <c:v>7657.4573069999997</c:v>
                </c:pt>
                <c:pt idx="1730">
                  <c:v>7657.5673070000003</c:v>
                </c:pt>
                <c:pt idx="1731">
                  <c:v>7657.7863070000003</c:v>
                </c:pt>
                <c:pt idx="1732">
                  <c:v>7672.0863069999996</c:v>
                </c:pt>
                <c:pt idx="1733">
                  <c:v>7673.1173070000004</c:v>
                </c:pt>
                <c:pt idx="1734">
                  <c:v>7673.2273070000001</c:v>
                </c:pt>
                <c:pt idx="1735">
                  <c:v>7673.4463070000002</c:v>
                </c:pt>
                <c:pt idx="1736">
                  <c:v>7687.7463070000003</c:v>
                </c:pt>
                <c:pt idx="1737">
                  <c:v>7690.827655</c:v>
                </c:pt>
                <c:pt idx="1738">
                  <c:v>7691.4769450000003</c:v>
                </c:pt>
                <c:pt idx="1739">
                  <c:v>7691.7749450000001</c:v>
                </c:pt>
                <c:pt idx="1740">
                  <c:v>7698.0649450000001</c:v>
                </c:pt>
                <c:pt idx="1741">
                  <c:v>7698.5649450000001</c:v>
                </c:pt>
                <c:pt idx="1742">
                  <c:v>7698.5649450000001</c:v>
                </c:pt>
                <c:pt idx="1743">
                  <c:v>7699.0649450000001</c:v>
                </c:pt>
                <c:pt idx="1744">
                  <c:v>7699.5649450000001</c:v>
                </c:pt>
                <c:pt idx="1745">
                  <c:v>7699.6499450000001</c:v>
                </c:pt>
                <c:pt idx="1746">
                  <c:v>7700.2969450000001</c:v>
                </c:pt>
                <c:pt idx="1747">
                  <c:v>7701.7645819999998</c:v>
                </c:pt>
                <c:pt idx="1748">
                  <c:v>7701.8745820000004</c:v>
                </c:pt>
                <c:pt idx="1749">
                  <c:v>7702.0935820000004</c:v>
                </c:pt>
                <c:pt idx="1750">
                  <c:v>7716.3935819999997</c:v>
                </c:pt>
                <c:pt idx="1751">
                  <c:v>7717.4245819999996</c:v>
                </c:pt>
                <c:pt idx="1752">
                  <c:v>7717.5345820000002</c:v>
                </c:pt>
                <c:pt idx="1753">
                  <c:v>7717.7535820000003</c:v>
                </c:pt>
                <c:pt idx="1754">
                  <c:v>7732.0535819999996</c:v>
                </c:pt>
                <c:pt idx="1755">
                  <c:v>7733.0845820000004</c:v>
                </c:pt>
                <c:pt idx="1756">
                  <c:v>7733.1945820000001</c:v>
                </c:pt>
                <c:pt idx="1757">
                  <c:v>7733.4135820000001</c:v>
                </c:pt>
                <c:pt idx="1758">
                  <c:v>7747.7135820000003</c:v>
                </c:pt>
                <c:pt idx="1759">
                  <c:v>7748.7445820000003</c:v>
                </c:pt>
                <c:pt idx="1760">
                  <c:v>7748.8545819999999</c:v>
                </c:pt>
                <c:pt idx="1761">
                  <c:v>7749.073582</c:v>
                </c:pt>
                <c:pt idx="1762">
                  <c:v>7763.3735820000002</c:v>
                </c:pt>
                <c:pt idx="1763">
                  <c:v>7764.4045820000001</c:v>
                </c:pt>
                <c:pt idx="1764">
                  <c:v>7764.5145819999998</c:v>
                </c:pt>
                <c:pt idx="1765">
                  <c:v>7764.7335819999998</c:v>
                </c:pt>
                <c:pt idx="1766">
                  <c:v>7779.033582</c:v>
                </c:pt>
                <c:pt idx="1767">
                  <c:v>7780.064582</c:v>
                </c:pt>
                <c:pt idx="1768">
                  <c:v>7780.1745819999996</c:v>
                </c:pt>
                <c:pt idx="1769">
                  <c:v>7780.3935819999997</c:v>
                </c:pt>
                <c:pt idx="1770">
                  <c:v>7794.6935819999999</c:v>
                </c:pt>
                <c:pt idx="1771">
                  <c:v>7797.7749299999996</c:v>
                </c:pt>
                <c:pt idx="1772">
                  <c:v>7798.4242199999999</c:v>
                </c:pt>
                <c:pt idx="1773">
                  <c:v>7798.7222199999997</c:v>
                </c:pt>
                <c:pt idx="1774">
                  <c:v>7805.0122199999996</c:v>
                </c:pt>
                <c:pt idx="1775">
                  <c:v>7805.5122199999996</c:v>
                </c:pt>
                <c:pt idx="1776">
                  <c:v>7805.5122199999996</c:v>
                </c:pt>
                <c:pt idx="1777">
                  <c:v>7806.0122199999996</c:v>
                </c:pt>
                <c:pt idx="1778">
                  <c:v>7806.5122199999996</c:v>
                </c:pt>
                <c:pt idx="1779">
                  <c:v>7806.5972199999997</c:v>
                </c:pt>
                <c:pt idx="1780">
                  <c:v>7807.2442199999996</c:v>
                </c:pt>
                <c:pt idx="1781">
                  <c:v>7808.7118570000002</c:v>
                </c:pt>
                <c:pt idx="1782">
                  <c:v>7808.8218569999999</c:v>
                </c:pt>
                <c:pt idx="1783">
                  <c:v>7809.040857</c:v>
                </c:pt>
                <c:pt idx="1784">
                  <c:v>7823.3408570000001</c:v>
                </c:pt>
                <c:pt idx="1785">
                  <c:v>7824.3718570000001</c:v>
                </c:pt>
                <c:pt idx="1786">
                  <c:v>7824.4818569999998</c:v>
                </c:pt>
                <c:pt idx="1787">
                  <c:v>7824.7008569999998</c:v>
                </c:pt>
                <c:pt idx="1788">
                  <c:v>7839.000857</c:v>
                </c:pt>
                <c:pt idx="1789">
                  <c:v>7840.0318569999999</c:v>
                </c:pt>
                <c:pt idx="1790">
                  <c:v>7840.1418569999996</c:v>
                </c:pt>
                <c:pt idx="1791">
                  <c:v>7840.3608569999997</c:v>
                </c:pt>
                <c:pt idx="1792">
                  <c:v>7854.6608569999999</c:v>
                </c:pt>
                <c:pt idx="1793">
                  <c:v>7855.6918569999998</c:v>
                </c:pt>
                <c:pt idx="1794">
                  <c:v>7855.8018570000004</c:v>
                </c:pt>
                <c:pt idx="1795">
                  <c:v>7856.0208570000004</c:v>
                </c:pt>
                <c:pt idx="1796">
                  <c:v>7870.3208569999997</c:v>
                </c:pt>
                <c:pt idx="1797">
                  <c:v>7871.3518569999997</c:v>
                </c:pt>
                <c:pt idx="1798">
                  <c:v>7871.4618570000002</c:v>
                </c:pt>
                <c:pt idx="1799">
                  <c:v>7871.6808570000003</c:v>
                </c:pt>
                <c:pt idx="1800">
                  <c:v>7885.9808569999996</c:v>
                </c:pt>
                <c:pt idx="1801">
                  <c:v>7887.0118570000004</c:v>
                </c:pt>
                <c:pt idx="1802">
                  <c:v>7887.1218570000001</c:v>
                </c:pt>
                <c:pt idx="1803">
                  <c:v>7887.3408570000001</c:v>
                </c:pt>
                <c:pt idx="1804">
                  <c:v>7901.6408570000003</c:v>
                </c:pt>
                <c:pt idx="1805">
                  <c:v>7904.722205</c:v>
                </c:pt>
                <c:pt idx="1806">
                  <c:v>7905.3714950000003</c:v>
                </c:pt>
                <c:pt idx="1807">
                  <c:v>7905.6694950000001</c:v>
                </c:pt>
                <c:pt idx="1808">
                  <c:v>7911.9594950000001</c:v>
                </c:pt>
                <c:pt idx="1809">
                  <c:v>7912.4594950000001</c:v>
                </c:pt>
                <c:pt idx="1810">
                  <c:v>7912.4594950000001</c:v>
                </c:pt>
                <c:pt idx="1811">
                  <c:v>7912.9594950000001</c:v>
                </c:pt>
                <c:pt idx="1812">
                  <c:v>7913.4594950000001</c:v>
                </c:pt>
                <c:pt idx="1813">
                  <c:v>7913.5444950000001</c:v>
                </c:pt>
                <c:pt idx="1814">
                  <c:v>7914.191495</c:v>
                </c:pt>
                <c:pt idx="1815">
                  <c:v>7915.6591319999998</c:v>
                </c:pt>
                <c:pt idx="1816">
                  <c:v>7915.7691320000004</c:v>
                </c:pt>
                <c:pt idx="1817">
                  <c:v>7915.9881320000004</c:v>
                </c:pt>
                <c:pt idx="1818">
                  <c:v>7930.2881319999997</c:v>
                </c:pt>
                <c:pt idx="1819">
                  <c:v>7931.3191319999996</c:v>
                </c:pt>
                <c:pt idx="1820">
                  <c:v>7931.4291320000002</c:v>
                </c:pt>
                <c:pt idx="1821">
                  <c:v>7931.6481320000003</c:v>
                </c:pt>
                <c:pt idx="1822">
                  <c:v>7945.9481320000004</c:v>
                </c:pt>
                <c:pt idx="1823">
                  <c:v>7946.9791320000004</c:v>
                </c:pt>
                <c:pt idx="1824">
                  <c:v>7947.0891320000001</c:v>
                </c:pt>
                <c:pt idx="1825">
                  <c:v>7947.3081320000001</c:v>
                </c:pt>
                <c:pt idx="1826">
                  <c:v>7961.6081320000003</c:v>
                </c:pt>
                <c:pt idx="1827">
                  <c:v>7962.6391320000002</c:v>
                </c:pt>
                <c:pt idx="1828">
                  <c:v>7962.7491319999999</c:v>
                </c:pt>
                <c:pt idx="1829">
                  <c:v>7962.968132</c:v>
                </c:pt>
                <c:pt idx="1830">
                  <c:v>7977.2681320000002</c:v>
                </c:pt>
                <c:pt idx="1831">
                  <c:v>7978.2991320000001</c:v>
                </c:pt>
                <c:pt idx="1832">
                  <c:v>7978.4091319999998</c:v>
                </c:pt>
                <c:pt idx="1833">
                  <c:v>7978.6281319999998</c:v>
                </c:pt>
                <c:pt idx="1834">
                  <c:v>7992.928132</c:v>
                </c:pt>
                <c:pt idx="1835">
                  <c:v>7993.959132</c:v>
                </c:pt>
                <c:pt idx="1836">
                  <c:v>7994.0691319999996</c:v>
                </c:pt>
                <c:pt idx="1837">
                  <c:v>7994.2881319999997</c:v>
                </c:pt>
                <c:pt idx="1838">
                  <c:v>8008.5881319999999</c:v>
                </c:pt>
                <c:pt idx="1839">
                  <c:v>8011.6694799999996</c:v>
                </c:pt>
                <c:pt idx="1840">
                  <c:v>8012.3187699999999</c:v>
                </c:pt>
                <c:pt idx="1841">
                  <c:v>8012.6167699999996</c:v>
                </c:pt>
                <c:pt idx="1842">
                  <c:v>8018.9067699999996</c:v>
                </c:pt>
                <c:pt idx="1843">
                  <c:v>8019.4067699999996</c:v>
                </c:pt>
                <c:pt idx="1844">
                  <c:v>8019.4067699999996</c:v>
                </c:pt>
                <c:pt idx="1845">
                  <c:v>8019.9067699999996</c:v>
                </c:pt>
                <c:pt idx="1846">
                  <c:v>8020.4067699999996</c:v>
                </c:pt>
                <c:pt idx="1847">
                  <c:v>8020.4917699999996</c:v>
                </c:pt>
                <c:pt idx="1848">
                  <c:v>8021.1387699999996</c:v>
                </c:pt>
                <c:pt idx="1849">
                  <c:v>8022.6064070000002</c:v>
                </c:pt>
                <c:pt idx="1850">
                  <c:v>8022.7164069999999</c:v>
                </c:pt>
                <c:pt idx="1851">
                  <c:v>8022.9354069999999</c:v>
                </c:pt>
                <c:pt idx="1852">
                  <c:v>8037.2354070000001</c:v>
                </c:pt>
                <c:pt idx="1853">
                  <c:v>8038.2664070000001</c:v>
                </c:pt>
                <c:pt idx="1854">
                  <c:v>8038.3764069999997</c:v>
                </c:pt>
                <c:pt idx="1855">
                  <c:v>8038.5954069999998</c:v>
                </c:pt>
                <c:pt idx="1856">
                  <c:v>8052.895407</c:v>
                </c:pt>
                <c:pt idx="1857">
                  <c:v>8053.9264069999999</c:v>
                </c:pt>
                <c:pt idx="1858">
                  <c:v>8054.0364069999996</c:v>
                </c:pt>
                <c:pt idx="1859">
                  <c:v>8054.2554069999996</c:v>
                </c:pt>
                <c:pt idx="1860">
                  <c:v>8068.5554069999998</c:v>
                </c:pt>
                <c:pt idx="1861">
                  <c:v>8069.5864069999998</c:v>
                </c:pt>
                <c:pt idx="1862">
                  <c:v>8069.6964070000004</c:v>
                </c:pt>
                <c:pt idx="1863">
                  <c:v>8069.9154070000004</c:v>
                </c:pt>
                <c:pt idx="1864">
                  <c:v>8084.2154069999997</c:v>
                </c:pt>
                <c:pt idx="1865">
                  <c:v>8085.2464069999996</c:v>
                </c:pt>
                <c:pt idx="1866">
                  <c:v>8085.3564070000002</c:v>
                </c:pt>
                <c:pt idx="1867">
                  <c:v>8085.5754070000003</c:v>
                </c:pt>
                <c:pt idx="1868">
                  <c:v>8099.8754070000005</c:v>
                </c:pt>
                <c:pt idx="1869">
                  <c:v>8100.9064070000004</c:v>
                </c:pt>
                <c:pt idx="1870">
                  <c:v>8101.0164070000001</c:v>
                </c:pt>
                <c:pt idx="1871">
                  <c:v>8101.2354070000001</c:v>
                </c:pt>
                <c:pt idx="1872">
                  <c:v>8115.5354070000003</c:v>
                </c:pt>
                <c:pt idx="1873">
                  <c:v>8118.616755</c:v>
                </c:pt>
                <c:pt idx="1874">
                  <c:v>8119.2660450000003</c:v>
                </c:pt>
                <c:pt idx="1875">
                  <c:v>8119.5640450000001</c:v>
                </c:pt>
                <c:pt idx="1876">
                  <c:v>8125.854045</c:v>
                </c:pt>
                <c:pt idx="1877">
                  <c:v>8126.354045</c:v>
                </c:pt>
                <c:pt idx="1878">
                  <c:v>8126.354045</c:v>
                </c:pt>
                <c:pt idx="1879">
                  <c:v>8126.854045</c:v>
                </c:pt>
                <c:pt idx="1880">
                  <c:v>8127.354045</c:v>
                </c:pt>
                <c:pt idx="1881">
                  <c:v>8127.4390450000001</c:v>
                </c:pt>
                <c:pt idx="1882">
                  <c:v>8128.086045</c:v>
                </c:pt>
                <c:pt idx="1883">
                  <c:v>8129.5536819999998</c:v>
                </c:pt>
                <c:pt idx="1884">
                  <c:v>8129.6636820000003</c:v>
                </c:pt>
                <c:pt idx="1885">
                  <c:v>8129.8826820000004</c:v>
                </c:pt>
                <c:pt idx="1886">
                  <c:v>8144.1826819999997</c:v>
                </c:pt>
                <c:pt idx="1887">
                  <c:v>8145.2136819999996</c:v>
                </c:pt>
                <c:pt idx="1888">
                  <c:v>8145.3236820000002</c:v>
                </c:pt>
                <c:pt idx="1889">
                  <c:v>8145.5426820000002</c:v>
                </c:pt>
                <c:pt idx="1890">
                  <c:v>8159.8426820000004</c:v>
                </c:pt>
                <c:pt idx="1891">
                  <c:v>8160.8736820000004</c:v>
                </c:pt>
                <c:pt idx="1892">
                  <c:v>8160.983682</c:v>
                </c:pt>
                <c:pt idx="1893">
                  <c:v>8161.2026820000001</c:v>
                </c:pt>
                <c:pt idx="1894">
                  <c:v>8175.5026820000003</c:v>
                </c:pt>
                <c:pt idx="1895">
                  <c:v>8176.5336820000002</c:v>
                </c:pt>
                <c:pt idx="1896">
                  <c:v>8176.6436819999999</c:v>
                </c:pt>
                <c:pt idx="1897">
                  <c:v>8176.8626819999999</c:v>
                </c:pt>
                <c:pt idx="1898">
                  <c:v>8191.1626820000001</c:v>
                </c:pt>
                <c:pt idx="1899">
                  <c:v>8192.1936819999992</c:v>
                </c:pt>
                <c:pt idx="1900">
                  <c:v>8192.3036819999998</c:v>
                </c:pt>
                <c:pt idx="1901">
                  <c:v>8192.5226820000007</c:v>
                </c:pt>
                <c:pt idx="1902">
                  <c:v>8206.822682</c:v>
                </c:pt>
                <c:pt idx="1903">
                  <c:v>8207.8536820000008</c:v>
                </c:pt>
                <c:pt idx="1904">
                  <c:v>8207.9636819999996</c:v>
                </c:pt>
                <c:pt idx="1905">
                  <c:v>8208.1826820000006</c:v>
                </c:pt>
                <c:pt idx="1906">
                  <c:v>8222.4826819999998</c:v>
                </c:pt>
                <c:pt idx="1907">
                  <c:v>8225.5640299999995</c:v>
                </c:pt>
                <c:pt idx="1908">
                  <c:v>8226.2133200000007</c:v>
                </c:pt>
                <c:pt idx="1909">
                  <c:v>8226.5113199999996</c:v>
                </c:pt>
                <c:pt idx="1910">
                  <c:v>8232.8013200000005</c:v>
                </c:pt>
                <c:pt idx="1911">
                  <c:v>8233.3013200000005</c:v>
                </c:pt>
                <c:pt idx="1912">
                  <c:v>8233.3013200000005</c:v>
                </c:pt>
                <c:pt idx="1913">
                  <c:v>8233.8013200000005</c:v>
                </c:pt>
                <c:pt idx="1914">
                  <c:v>8234.3013200000005</c:v>
                </c:pt>
                <c:pt idx="1915">
                  <c:v>8234.3863199999996</c:v>
                </c:pt>
                <c:pt idx="1916">
                  <c:v>8235.0333200000005</c:v>
                </c:pt>
                <c:pt idx="1917">
                  <c:v>8236.5009570000002</c:v>
                </c:pt>
                <c:pt idx="1918">
                  <c:v>8236.6109570000008</c:v>
                </c:pt>
                <c:pt idx="1919">
                  <c:v>8236.8299569999999</c:v>
                </c:pt>
                <c:pt idx="1920">
                  <c:v>8251.1299569999992</c:v>
                </c:pt>
                <c:pt idx="1921">
                  <c:v>8252.1609570000001</c:v>
                </c:pt>
                <c:pt idx="1922">
                  <c:v>8252.2709570000006</c:v>
                </c:pt>
                <c:pt idx="1923">
                  <c:v>8252.4899569999998</c:v>
                </c:pt>
                <c:pt idx="1924">
                  <c:v>8266.7899570000009</c:v>
                </c:pt>
                <c:pt idx="1925">
                  <c:v>8267.8209569999999</c:v>
                </c:pt>
                <c:pt idx="1926">
                  <c:v>8267.9309570000005</c:v>
                </c:pt>
                <c:pt idx="1927">
                  <c:v>8268.1499569999996</c:v>
                </c:pt>
                <c:pt idx="1928">
                  <c:v>8282.4499570000007</c:v>
                </c:pt>
                <c:pt idx="1929">
                  <c:v>8283.4809569999998</c:v>
                </c:pt>
                <c:pt idx="1930">
                  <c:v>8283.5909570000003</c:v>
                </c:pt>
                <c:pt idx="1931">
                  <c:v>8283.8099569999995</c:v>
                </c:pt>
                <c:pt idx="1932">
                  <c:v>8298.1099570000006</c:v>
                </c:pt>
                <c:pt idx="1933">
                  <c:v>8299.1409569999996</c:v>
                </c:pt>
                <c:pt idx="1934">
                  <c:v>8299.2509570000002</c:v>
                </c:pt>
                <c:pt idx="1935">
                  <c:v>8299.4699569999993</c:v>
                </c:pt>
                <c:pt idx="1936">
                  <c:v>8313.7699570000004</c:v>
                </c:pt>
                <c:pt idx="1937">
                  <c:v>8314.8009569999995</c:v>
                </c:pt>
                <c:pt idx="1938">
                  <c:v>8314.9109570000001</c:v>
                </c:pt>
                <c:pt idx="1939">
                  <c:v>8315.1299569999992</c:v>
                </c:pt>
                <c:pt idx="1940">
                  <c:v>8329.4299570000003</c:v>
                </c:pt>
                <c:pt idx="1941">
                  <c:v>8332.511305</c:v>
                </c:pt>
                <c:pt idx="1942">
                  <c:v>8333.1605949999994</c:v>
                </c:pt>
                <c:pt idx="1943">
                  <c:v>8333.4585950000001</c:v>
                </c:pt>
                <c:pt idx="1944">
                  <c:v>8339.7485949999991</c:v>
                </c:pt>
                <c:pt idx="1945">
                  <c:v>8340.2485949999991</c:v>
                </c:pt>
                <c:pt idx="1946">
                  <c:v>8340.2485949999991</c:v>
                </c:pt>
                <c:pt idx="1947">
                  <c:v>8340.7485949999991</c:v>
                </c:pt>
                <c:pt idx="1948">
                  <c:v>8341.2485949999991</c:v>
                </c:pt>
                <c:pt idx="1949">
                  <c:v>8341.3335950000001</c:v>
                </c:pt>
                <c:pt idx="1950">
                  <c:v>8341.9805950000009</c:v>
                </c:pt>
                <c:pt idx="1951">
                  <c:v>8343.4482320000006</c:v>
                </c:pt>
                <c:pt idx="1952">
                  <c:v>8343.5582319999994</c:v>
                </c:pt>
                <c:pt idx="1953">
                  <c:v>8343.7772320000004</c:v>
                </c:pt>
                <c:pt idx="1954">
                  <c:v>8358.0772319999996</c:v>
                </c:pt>
                <c:pt idx="1955">
                  <c:v>8359.1082320000005</c:v>
                </c:pt>
                <c:pt idx="1956">
                  <c:v>8359.2182319999993</c:v>
                </c:pt>
                <c:pt idx="1957">
                  <c:v>8359.4372320000002</c:v>
                </c:pt>
                <c:pt idx="1958">
                  <c:v>8373.7372319999995</c:v>
                </c:pt>
                <c:pt idx="1959">
                  <c:v>8374.7682320000004</c:v>
                </c:pt>
                <c:pt idx="1960">
                  <c:v>8374.8782319999991</c:v>
                </c:pt>
                <c:pt idx="1961">
                  <c:v>8375.0972320000001</c:v>
                </c:pt>
                <c:pt idx="1962">
                  <c:v>8389.3972319999993</c:v>
                </c:pt>
                <c:pt idx="1963">
                  <c:v>8390.4282320000002</c:v>
                </c:pt>
                <c:pt idx="1964">
                  <c:v>8390.5382320000008</c:v>
                </c:pt>
                <c:pt idx="1965">
                  <c:v>8390.7572319999999</c:v>
                </c:pt>
                <c:pt idx="1966">
                  <c:v>8405.0572319999992</c:v>
                </c:pt>
                <c:pt idx="1967">
                  <c:v>8406.0882320000001</c:v>
                </c:pt>
                <c:pt idx="1968">
                  <c:v>8406.1982320000006</c:v>
                </c:pt>
                <c:pt idx="1969">
                  <c:v>8406.4172319999998</c:v>
                </c:pt>
                <c:pt idx="1970">
                  <c:v>8420.7172320000009</c:v>
                </c:pt>
                <c:pt idx="1971">
                  <c:v>8421.7482319999999</c:v>
                </c:pt>
                <c:pt idx="1972">
                  <c:v>8421.8582320000005</c:v>
                </c:pt>
                <c:pt idx="1973">
                  <c:v>8422.0772319999996</c:v>
                </c:pt>
                <c:pt idx="1974">
                  <c:v>8436.3772320000007</c:v>
                </c:pt>
                <c:pt idx="1975">
                  <c:v>8439.4585800000004</c:v>
                </c:pt>
                <c:pt idx="1976">
                  <c:v>8440.1078699999998</c:v>
                </c:pt>
                <c:pt idx="1977">
                  <c:v>8440.4058700000005</c:v>
                </c:pt>
                <c:pt idx="1978">
                  <c:v>8446.6958699999996</c:v>
                </c:pt>
                <c:pt idx="1979">
                  <c:v>8447.1958699999996</c:v>
                </c:pt>
                <c:pt idx="1980">
                  <c:v>8447.1958699999996</c:v>
                </c:pt>
                <c:pt idx="1981">
                  <c:v>8447.6958699999996</c:v>
                </c:pt>
                <c:pt idx="1982">
                  <c:v>8448.1958699999996</c:v>
                </c:pt>
                <c:pt idx="1983">
                  <c:v>8448.2808700000005</c:v>
                </c:pt>
                <c:pt idx="1984">
                  <c:v>8448.9278699999995</c:v>
                </c:pt>
                <c:pt idx="1985">
                  <c:v>8450.3955069999993</c:v>
                </c:pt>
                <c:pt idx="1986">
                  <c:v>8450.5055069999999</c:v>
                </c:pt>
                <c:pt idx="1987">
                  <c:v>8450.7245070000008</c:v>
                </c:pt>
                <c:pt idx="1988">
                  <c:v>8465.0245070000001</c:v>
                </c:pt>
                <c:pt idx="1989">
                  <c:v>8466.0555069999991</c:v>
                </c:pt>
                <c:pt idx="1990">
                  <c:v>8466.1655069999997</c:v>
                </c:pt>
                <c:pt idx="1991">
                  <c:v>8466.3845070000007</c:v>
                </c:pt>
                <c:pt idx="1992">
                  <c:v>8480.6845069999999</c:v>
                </c:pt>
                <c:pt idx="1993">
                  <c:v>8481.7155070000008</c:v>
                </c:pt>
                <c:pt idx="1994">
                  <c:v>8481.8255069999996</c:v>
                </c:pt>
                <c:pt idx="1995">
                  <c:v>8482.0445070000005</c:v>
                </c:pt>
                <c:pt idx="1996">
                  <c:v>8496.3445069999998</c:v>
                </c:pt>
                <c:pt idx="1997">
                  <c:v>8497.3755070000007</c:v>
                </c:pt>
                <c:pt idx="1998">
                  <c:v>8497.4855069999994</c:v>
                </c:pt>
                <c:pt idx="1999">
                  <c:v>8497.7045070000004</c:v>
                </c:pt>
                <c:pt idx="2000">
                  <c:v>8512.0045069999996</c:v>
                </c:pt>
                <c:pt idx="2001">
                  <c:v>8513.0355070000005</c:v>
                </c:pt>
                <c:pt idx="2002">
                  <c:v>8513.1455069999993</c:v>
                </c:pt>
                <c:pt idx="2003">
                  <c:v>8513.3645070000002</c:v>
                </c:pt>
                <c:pt idx="2004">
                  <c:v>8527.6645069999995</c:v>
                </c:pt>
                <c:pt idx="2005">
                  <c:v>8528.6955070000004</c:v>
                </c:pt>
                <c:pt idx="2006">
                  <c:v>8528.8055069999991</c:v>
                </c:pt>
                <c:pt idx="2007">
                  <c:v>8529.0245070000001</c:v>
                </c:pt>
                <c:pt idx="2008">
                  <c:v>8543.3245069999994</c:v>
                </c:pt>
                <c:pt idx="2009">
                  <c:v>8546.4058550000009</c:v>
                </c:pt>
                <c:pt idx="2010">
                  <c:v>8547.0551450000003</c:v>
                </c:pt>
                <c:pt idx="2011">
                  <c:v>8547.3531449999991</c:v>
                </c:pt>
                <c:pt idx="2012">
                  <c:v>8553.643145</c:v>
                </c:pt>
                <c:pt idx="2013">
                  <c:v>8554.143145</c:v>
                </c:pt>
                <c:pt idx="2014">
                  <c:v>8554.143145</c:v>
                </c:pt>
                <c:pt idx="2015">
                  <c:v>8554.643145</c:v>
                </c:pt>
                <c:pt idx="2016">
                  <c:v>8555.143145</c:v>
                </c:pt>
                <c:pt idx="2017">
                  <c:v>8555.2281449999991</c:v>
                </c:pt>
                <c:pt idx="2018">
                  <c:v>8555.875145</c:v>
                </c:pt>
                <c:pt idx="2019">
                  <c:v>8557.3427819999997</c:v>
                </c:pt>
                <c:pt idx="2020">
                  <c:v>8557.4527820000003</c:v>
                </c:pt>
                <c:pt idx="2021">
                  <c:v>8557.6717819999994</c:v>
                </c:pt>
                <c:pt idx="2022">
                  <c:v>8571.9717820000005</c:v>
                </c:pt>
                <c:pt idx="2023">
                  <c:v>8573.0027819999996</c:v>
                </c:pt>
                <c:pt idx="2024">
                  <c:v>8573.1127820000002</c:v>
                </c:pt>
                <c:pt idx="2025">
                  <c:v>8573.3317819999993</c:v>
                </c:pt>
                <c:pt idx="2026">
                  <c:v>8587.6317820000004</c:v>
                </c:pt>
                <c:pt idx="2027">
                  <c:v>8588.6627819999994</c:v>
                </c:pt>
                <c:pt idx="2028">
                  <c:v>8588.772782</c:v>
                </c:pt>
                <c:pt idx="2029">
                  <c:v>8588.9917819999991</c:v>
                </c:pt>
                <c:pt idx="2030">
                  <c:v>8603.2917820000002</c:v>
                </c:pt>
                <c:pt idx="2031">
                  <c:v>8604.3227819999993</c:v>
                </c:pt>
                <c:pt idx="2032">
                  <c:v>8604.4327819999999</c:v>
                </c:pt>
                <c:pt idx="2033">
                  <c:v>8604.6517820000008</c:v>
                </c:pt>
                <c:pt idx="2034">
                  <c:v>8618.9517820000001</c:v>
                </c:pt>
                <c:pt idx="2035">
                  <c:v>8619.9827819999991</c:v>
                </c:pt>
                <c:pt idx="2036">
                  <c:v>8620.0927819999997</c:v>
                </c:pt>
                <c:pt idx="2037">
                  <c:v>8620.3117820000007</c:v>
                </c:pt>
                <c:pt idx="2038">
                  <c:v>8634.6117819999999</c:v>
                </c:pt>
                <c:pt idx="2039">
                  <c:v>8635.6427820000008</c:v>
                </c:pt>
                <c:pt idx="2040">
                  <c:v>8635.7527819999996</c:v>
                </c:pt>
                <c:pt idx="2041">
                  <c:v>8635.9717820000005</c:v>
                </c:pt>
                <c:pt idx="2042">
                  <c:v>8650.2717819999998</c:v>
                </c:pt>
                <c:pt idx="2043">
                  <c:v>8653.3531299999995</c:v>
                </c:pt>
                <c:pt idx="2044">
                  <c:v>8654.0024200000007</c:v>
                </c:pt>
                <c:pt idx="2045">
                  <c:v>8654.3004199999996</c:v>
                </c:pt>
                <c:pt idx="2046">
                  <c:v>8660.5904200000004</c:v>
                </c:pt>
                <c:pt idx="2047">
                  <c:v>8661.0904200000004</c:v>
                </c:pt>
                <c:pt idx="2048">
                  <c:v>8661.0904200000004</c:v>
                </c:pt>
                <c:pt idx="2049">
                  <c:v>8661.5904200000004</c:v>
                </c:pt>
                <c:pt idx="2050">
                  <c:v>8662.0904200000004</c:v>
                </c:pt>
                <c:pt idx="2051">
                  <c:v>8662.1754199999996</c:v>
                </c:pt>
                <c:pt idx="2052">
                  <c:v>8662.8224200000004</c:v>
                </c:pt>
                <c:pt idx="2053">
                  <c:v>8664.2900570000002</c:v>
                </c:pt>
                <c:pt idx="2054">
                  <c:v>8664.4000570000007</c:v>
                </c:pt>
                <c:pt idx="2055">
                  <c:v>8664.6190569999999</c:v>
                </c:pt>
                <c:pt idx="2056">
                  <c:v>8678.9190569999992</c:v>
                </c:pt>
                <c:pt idx="2057">
                  <c:v>8679.950057</c:v>
                </c:pt>
                <c:pt idx="2058">
                  <c:v>8680.0600570000006</c:v>
                </c:pt>
                <c:pt idx="2059">
                  <c:v>8680.2790569999997</c:v>
                </c:pt>
                <c:pt idx="2060">
                  <c:v>8694.5790570000008</c:v>
                </c:pt>
                <c:pt idx="2061">
                  <c:v>8695.6100569999999</c:v>
                </c:pt>
                <c:pt idx="2062">
                  <c:v>8695.7200570000005</c:v>
                </c:pt>
                <c:pt idx="2063">
                  <c:v>8695.9390569999996</c:v>
                </c:pt>
                <c:pt idx="2064">
                  <c:v>8710.2390570000007</c:v>
                </c:pt>
                <c:pt idx="2065">
                  <c:v>8711.2700569999997</c:v>
                </c:pt>
                <c:pt idx="2066">
                  <c:v>8711.3800570000003</c:v>
                </c:pt>
                <c:pt idx="2067">
                  <c:v>8711.5990569999994</c:v>
                </c:pt>
                <c:pt idx="2068">
                  <c:v>8725.8990570000005</c:v>
                </c:pt>
                <c:pt idx="2069">
                  <c:v>8726.9300569999996</c:v>
                </c:pt>
                <c:pt idx="2070">
                  <c:v>8727.0400570000002</c:v>
                </c:pt>
                <c:pt idx="2071">
                  <c:v>8727.2590569999993</c:v>
                </c:pt>
                <c:pt idx="2072">
                  <c:v>8741.5590570000004</c:v>
                </c:pt>
                <c:pt idx="2073">
                  <c:v>8742.5900569999994</c:v>
                </c:pt>
                <c:pt idx="2074">
                  <c:v>8742.700057</c:v>
                </c:pt>
                <c:pt idx="2075">
                  <c:v>8742.9190569999992</c:v>
                </c:pt>
                <c:pt idx="2076">
                  <c:v>8757.2190570000002</c:v>
                </c:pt>
                <c:pt idx="2077">
                  <c:v>8760.300405</c:v>
                </c:pt>
                <c:pt idx="2078">
                  <c:v>8760.9496949999993</c:v>
                </c:pt>
                <c:pt idx="2079">
                  <c:v>8761.247695</c:v>
                </c:pt>
                <c:pt idx="2080">
                  <c:v>8767.5376950000009</c:v>
                </c:pt>
                <c:pt idx="2081">
                  <c:v>8768.0376950000009</c:v>
                </c:pt>
                <c:pt idx="2082">
                  <c:v>8768.0376950000009</c:v>
                </c:pt>
                <c:pt idx="2083">
                  <c:v>8768.5376950000009</c:v>
                </c:pt>
                <c:pt idx="2084">
                  <c:v>8769.0376950000009</c:v>
                </c:pt>
                <c:pt idx="2085">
                  <c:v>8769.122695</c:v>
                </c:pt>
                <c:pt idx="2086">
                  <c:v>8769.7696950000009</c:v>
                </c:pt>
                <c:pt idx="2087">
                  <c:v>8771.2373320000006</c:v>
                </c:pt>
                <c:pt idx="2088">
                  <c:v>8771.3473319999994</c:v>
                </c:pt>
                <c:pt idx="2089">
                  <c:v>8771.5663320000003</c:v>
                </c:pt>
                <c:pt idx="2090">
                  <c:v>8785.8663319999996</c:v>
                </c:pt>
                <c:pt idx="2091">
                  <c:v>8786.8973320000005</c:v>
                </c:pt>
                <c:pt idx="2092">
                  <c:v>8787.0073319999992</c:v>
                </c:pt>
                <c:pt idx="2093">
                  <c:v>8787.2263320000002</c:v>
                </c:pt>
                <c:pt idx="2094">
                  <c:v>8801.5263319999995</c:v>
                </c:pt>
                <c:pt idx="2095">
                  <c:v>8802.5573320000003</c:v>
                </c:pt>
                <c:pt idx="2096">
                  <c:v>8802.6673320000009</c:v>
                </c:pt>
                <c:pt idx="2097">
                  <c:v>8802.886332</c:v>
                </c:pt>
                <c:pt idx="2098">
                  <c:v>8817.1863319999993</c:v>
                </c:pt>
                <c:pt idx="2099">
                  <c:v>8818.2173320000002</c:v>
                </c:pt>
                <c:pt idx="2100">
                  <c:v>8818.3273320000008</c:v>
                </c:pt>
                <c:pt idx="2101">
                  <c:v>8818.5463319999999</c:v>
                </c:pt>
                <c:pt idx="2102">
                  <c:v>8832.8463319999992</c:v>
                </c:pt>
                <c:pt idx="2103">
                  <c:v>8833.877332</c:v>
                </c:pt>
                <c:pt idx="2104">
                  <c:v>8833.9873320000006</c:v>
                </c:pt>
                <c:pt idx="2105">
                  <c:v>8834.2063319999997</c:v>
                </c:pt>
                <c:pt idx="2106">
                  <c:v>8848.5063320000008</c:v>
                </c:pt>
                <c:pt idx="2107">
                  <c:v>8849.5373319999999</c:v>
                </c:pt>
                <c:pt idx="2108">
                  <c:v>8849.6473320000005</c:v>
                </c:pt>
                <c:pt idx="2109">
                  <c:v>8849.8663319999996</c:v>
                </c:pt>
                <c:pt idx="2110">
                  <c:v>8864.1663320000007</c:v>
                </c:pt>
                <c:pt idx="2111">
                  <c:v>8867.2476800000004</c:v>
                </c:pt>
                <c:pt idx="2112">
                  <c:v>8867.8969699999998</c:v>
                </c:pt>
                <c:pt idx="2113">
                  <c:v>8868.1949700000005</c:v>
                </c:pt>
                <c:pt idx="2114">
                  <c:v>8874.4849699999995</c:v>
                </c:pt>
                <c:pt idx="2115">
                  <c:v>8874.9849699999995</c:v>
                </c:pt>
                <c:pt idx="2116">
                  <c:v>8874.9849699999995</c:v>
                </c:pt>
                <c:pt idx="2117">
                  <c:v>8875.4849699999995</c:v>
                </c:pt>
                <c:pt idx="2118">
                  <c:v>8875.9849699999995</c:v>
                </c:pt>
                <c:pt idx="2119">
                  <c:v>8876.0699700000005</c:v>
                </c:pt>
                <c:pt idx="2120">
                  <c:v>8876.7169699999995</c:v>
                </c:pt>
                <c:pt idx="2121">
                  <c:v>8878.1846069999992</c:v>
                </c:pt>
                <c:pt idx="2122">
                  <c:v>8878.2946069999998</c:v>
                </c:pt>
                <c:pt idx="2123">
                  <c:v>8878.5136070000008</c:v>
                </c:pt>
                <c:pt idx="2124">
                  <c:v>8892.813607</c:v>
                </c:pt>
                <c:pt idx="2125">
                  <c:v>8893.8446070000009</c:v>
                </c:pt>
                <c:pt idx="2126">
                  <c:v>8893.9546069999997</c:v>
                </c:pt>
                <c:pt idx="2127">
                  <c:v>8894.1736070000006</c:v>
                </c:pt>
                <c:pt idx="2128">
                  <c:v>8908.4736069999999</c:v>
                </c:pt>
                <c:pt idx="2129">
                  <c:v>8909.5046070000008</c:v>
                </c:pt>
                <c:pt idx="2130">
                  <c:v>8909.6146069999995</c:v>
                </c:pt>
                <c:pt idx="2131">
                  <c:v>8909.8336070000005</c:v>
                </c:pt>
                <c:pt idx="2132">
                  <c:v>8924.1336069999998</c:v>
                </c:pt>
                <c:pt idx="2133">
                  <c:v>8925.1646070000006</c:v>
                </c:pt>
                <c:pt idx="2134">
                  <c:v>8925.2746069999994</c:v>
                </c:pt>
                <c:pt idx="2135">
                  <c:v>8925.4936070000003</c:v>
                </c:pt>
                <c:pt idx="2136">
                  <c:v>8939.7936069999996</c:v>
                </c:pt>
                <c:pt idx="2137">
                  <c:v>8940.8246070000005</c:v>
                </c:pt>
                <c:pt idx="2138">
                  <c:v>8940.9346069999992</c:v>
                </c:pt>
                <c:pt idx="2139">
                  <c:v>8941.1536070000002</c:v>
                </c:pt>
                <c:pt idx="2140">
                  <c:v>8955.4536069999995</c:v>
                </c:pt>
                <c:pt idx="2141">
                  <c:v>8956.4846070000003</c:v>
                </c:pt>
                <c:pt idx="2142">
                  <c:v>8956.5946070000009</c:v>
                </c:pt>
                <c:pt idx="2143">
                  <c:v>8956.813607</c:v>
                </c:pt>
                <c:pt idx="2144">
                  <c:v>8971.1136069999993</c:v>
                </c:pt>
                <c:pt idx="2145">
                  <c:v>8974.1949550000008</c:v>
                </c:pt>
                <c:pt idx="2146">
                  <c:v>8974.8442450000002</c:v>
                </c:pt>
                <c:pt idx="2147">
                  <c:v>8975.1422449999991</c:v>
                </c:pt>
                <c:pt idx="2148">
                  <c:v>8981.432245</c:v>
                </c:pt>
                <c:pt idx="2149">
                  <c:v>8981.932245</c:v>
                </c:pt>
                <c:pt idx="2150">
                  <c:v>8981.932245</c:v>
                </c:pt>
                <c:pt idx="2151">
                  <c:v>8982.432245</c:v>
                </c:pt>
                <c:pt idx="2152">
                  <c:v>8982.932245</c:v>
                </c:pt>
                <c:pt idx="2153">
                  <c:v>8983.0172449999991</c:v>
                </c:pt>
                <c:pt idx="2154">
                  <c:v>8983.6642449999999</c:v>
                </c:pt>
                <c:pt idx="2155">
                  <c:v>8985.1318819999997</c:v>
                </c:pt>
                <c:pt idx="2156">
                  <c:v>8985.2418820000003</c:v>
                </c:pt>
                <c:pt idx="2157">
                  <c:v>8985.4608819999994</c:v>
                </c:pt>
                <c:pt idx="2158">
                  <c:v>8999.7608820000005</c:v>
                </c:pt>
                <c:pt idx="2159">
                  <c:v>9000.7918819999995</c:v>
                </c:pt>
                <c:pt idx="2160">
                  <c:v>9000.9018820000001</c:v>
                </c:pt>
                <c:pt idx="2161">
                  <c:v>9001.1208819999993</c:v>
                </c:pt>
                <c:pt idx="2162">
                  <c:v>9015.4208820000003</c:v>
                </c:pt>
                <c:pt idx="2163">
                  <c:v>9016.4518819999994</c:v>
                </c:pt>
                <c:pt idx="2164">
                  <c:v>9016.561882</c:v>
                </c:pt>
                <c:pt idx="2165">
                  <c:v>9016.7808819999991</c:v>
                </c:pt>
                <c:pt idx="2166">
                  <c:v>9031.0808820000002</c:v>
                </c:pt>
                <c:pt idx="2167">
                  <c:v>9032.1118819999992</c:v>
                </c:pt>
                <c:pt idx="2168">
                  <c:v>9032.2218819999998</c:v>
                </c:pt>
                <c:pt idx="2169">
                  <c:v>9032.4408820000008</c:v>
                </c:pt>
                <c:pt idx="2170">
                  <c:v>9046.7408820000001</c:v>
                </c:pt>
                <c:pt idx="2171">
                  <c:v>9047.7718819999991</c:v>
                </c:pt>
                <c:pt idx="2172">
                  <c:v>9047.8818819999997</c:v>
                </c:pt>
                <c:pt idx="2173">
                  <c:v>9048.1008820000006</c:v>
                </c:pt>
                <c:pt idx="2174">
                  <c:v>9062.4008819999999</c:v>
                </c:pt>
                <c:pt idx="2175">
                  <c:v>9063.4318820000008</c:v>
                </c:pt>
                <c:pt idx="2176">
                  <c:v>9063.5418819999995</c:v>
                </c:pt>
                <c:pt idx="2177">
                  <c:v>9063.7608820000005</c:v>
                </c:pt>
                <c:pt idx="2178">
                  <c:v>9078.0608819999998</c:v>
                </c:pt>
                <c:pt idx="2179">
                  <c:v>9081.1422299999995</c:v>
                </c:pt>
                <c:pt idx="2180">
                  <c:v>9081.7915200000007</c:v>
                </c:pt>
                <c:pt idx="2181">
                  <c:v>9082.0895199999995</c:v>
                </c:pt>
                <c:pt idx="2182">
                  <c:v>9088.3795200000004</c:v>
                </c:pt>
                <c:pt idx="2183">
                  <c:v>9088.8795200000004</c:v>
                </c:pt>
                <c:pt idx="2184">
                  <c:v>9088.8795200000004</c:v>
                </c:pt>
                <c:pt idx="2185">
                  <c:v>9089.3795200000004</c:v>
                </c:pt>
                <c:pt idx="2186">
                  <c:v>9089.8795200000004</c:v>
                </c:pt>
                <c:pt idx="2187">
                  <c:v>9089.9645199999995</c:v>
                </c:pt>
                <c:pt idx="2188">
                  <c:v>9090.6115200000004</c:v>
                </c:pt>
                <c:pt idx="2189">
                  <c:v>9092.0791570000001</c:v>
                </c:pt>
                <c:pt idx="2190">
                  <c:v>9092.1891570000007</c:v>
                </c:pt>
                <c:pt idx="2191">
                  <c:v>9092.4081569999998</c:v>
                </c:pt>
                <c:pt idx="2192">
                  <c:v>9106.7081569999991</c:v>
                </c:pt>
                <c:pt idx="2193">
                  <c:v>9107.739157</c:v>
                </c:pt>
                <c:pt idx="2194">
                  <c:v>9107.8491570000006</c:v>
                </c:pt>
                <c:pt idx="2195">
                  <c:v>9108.0681569999997</c:v>
                </c:pt>
                <c:pt idx="2196">
                  <c:v>9122.3681570000008</c:v>
                </c:pt>
                <c:pt idx="2197">
                  <c:v>9123.3991569999998</c:v>
                </c:pt>
                <c:pt idx="2198">
                  <c:v>9123.5091570000004</c:v>
                </c:pt>
                <c:pt idx="2199">
                  <c:v>9123.7281569999996</c:v>
                </c:pt>
                <c:pt idx="2200">
                  <c:v>9138.0281570000006</c:v>
                </c:pt>
                <c:pt idx="2201">
                  <c:v>9139.0591569999997</c:v>
                </c:pt>
                <c:pt idx="2202">
                  <c:v>9139.1691570000003</c:v>
                </c:pt>
                <c:pt idx="2203">
                  <c:v>9139.3881569999994</c:v>
                </c:pt>
                <c:pt idx="2204">
                  <c:v>9153.6881570000005</c:v>
                </c:pt>
                <c:pt idx="2205">
                  <c:v>9154.7191569999995</c:v>
                </c:pt>
                <c:pt idx="2206">
                  <c:v>9154.8291570000001</c:v>
                </c:pt>
                <c:pt idx="2207">
                  <c:v>9155.0481569999993</c:v>
                </c:pt>
                <c:pt idx="2208">
                  <c:v>9169.3481570000004</c:v>
                </c:pt>
                <c:pt idx="2209">
                  <c:v>9170.3791569999994</c:v>
                </c:pt>
                <c:pt idx="2210">
                  <c:v>9170.489157</c:v>
                </c:pt>
                <c:pt idx="2211">
                  <c:v>9170.7081569999991</c:v>
                </c:pt>
                <c:pt idx="2212">
                  <c:v>9185.0081570000002</c:v>
                </c:pt>
                <c:pt idx="2213">
                  <c:v>9188.0895049999999</c:v>
                </c:pt>
                <c:pt idx="2214">
                  <c:v>9188.7387949999993</c:v>
                </c:pt>
                <c:pt idx="2215">
                  <c:v>9189.036795</c:v>
                </c:pt>
                <c:pt idx="2216">
                  <c:v>9195.3267950000009</c:v>
                </c:pt>
                <c:pt idx="2217">
                  <c:v>9195.8267950000009</c:v>
                </c:pt>
                <c:pt idx="2218">
                  <c:v>9195.8267950000009</c:v>
                </c:pt>
                <c:pt idx="2219">
                  <c:v>9196.3267950000009</c:v>
                </c:pt>
                <c:pt idx="2220">
                  <c:v>9196.8267950000009</c:v>
                </c:pt>
                <c:pt idx="2221">
                  <c:v>9196.911795</c:v>
                </c:pt>
                <c:pt idx="2222">
                  <c:v>9197.5587950000008</c:v>
                </c:pt>
                <c:pt idx="2223">
                  <c:v>9199.0264320000006</c:v>
                </c:pt>
                <c:pt idx="2224">
                  <c:v>9199.1364319999993</c:v>
                </c:pt>
                <c:pt idx="2225">
                  <c:v>9199.3554320000003</c:v>
                </c:pt>
                <c:pt idx="2226">
                  <c:v>9213.6554319999996</c:v>
                </c:pt>
                <c:pt idx="2227">
                  <c:v>9214.6864320000004</c:v>
                </c:pt>
                <c:pt idx="2228">
                  <c:v>9214.7964319999992</c:v>
                </c:pt>
                <c:pt idx="2229">
                  <c:v>9215.0154320000001</c:v>
                </c:pt>
                <c:pt idx="2230">
                  <c:v>9229.3154319999994</c:v>
                </c:pt>
                <c:pt idx="2231">
                  <c:v>9230.3464320000003</c:v>
                </c:pt>
                <c:pt idx="2232">
                  <c:v>9230.4564320000009</c:v>
                </c:pt>
                <c:pt idx="2233">
                  <c:v>9230.675432</c:v>
                </c:pt>
                <c:pt idx="2234">
                  <c:v>9244.9754319999993</c:v>
                </c:pt>
                <c:pt idx="2235">
                  <c:v>9246.0064320000001</c:v>
                </c:pt>
                <c:pt idx="2236">
                  <c:v>9246.1164320000007</c:v>
                </c:pt>
                <c:pt idx="2237">
                  <c:v>9246.3354319999999</c:v>
                </c:pt>
                <c:pt idx="2238">
                  <c:v>9260.6354319999991</c:v>
                </c:pt>
                <c:pt idx="2239">
                  <c:v>9261.666432</c:v>
                </c:pt>
                <c:pt idx="2240">
                  <c:v>9261.7764320000006</c:v>
                </c:pt>
                <c:pt idx="2241">
                  <c:v>9261.9954319999997</c:v>
                </c:pt>
                <c:pt idx="2242">
                  <c:v>9276.2954320000008</c:v>
                </c:pt>
                <c:pt idx="2243">
                  <c:v>9277.3264319999998</c:v>
                </c:pt>
                <c:pt idx="2244">
                  <c:v>9277.4364320000004</c:v>
                </c:pt>
                <c:pt idx="2245">
                  <c:v>9277.6554319999996</c:v>
                </c:pt>
                <c:pt idx="2246">
                  <c:v>9291.9554320000007</c:v>
                </c:pt>
                <c:pt idx="2247">
                  <c:v>9295.0367800000004</c:v>
                </c:pt>
                <c:pt idx="2248">
                  <c:v>9295.6860699999997</c:v>
                </c:pt>
                <c:pt idx="2249">
                  <c:v>9295.9840700000004</c:v>
                </c:pt>
                <c:pt idx="2250">
                  <c:v>9302.2740699999995</c:v>
                </c:pt>
                <c:pt idx="2251">
                  <c:v>9302.7740699999995</c:v>
                </c:pt>
                <c:pt idx="2252">
                  <c:v>9302.7740699999995</c:v>
                </c:pt>
                <c:pt idx="2253">
                  <c:v>9303.2740699999995</c:v>
                </c:pt>
                <c:pt idx="2254">
                  <c:v>9303.7740699999995</c:v>
                </c:pt>
                <c:pt idx="2255">
                  <c:v>9303.8590700000004</c:v>
                </c:pt>
                <c:pt idx="2256">
                  <c:v>9304.5060699999995</c:v>
                </c:pt>
                <c:pt idx="2257">
                  <c:v>9305.9737069999992</c:v>
                </c:pt>
                <c:pt idx="2258">
                  <c:v>9306.0837069999998</c:v>
                </c:pt>
                <c:pt idx="2259">
                  <c:v>9306.3027070000007</c:v>
                </c:pt>
                <c:pt idx="2260">
                  <c:v>9320.602707</c:v>
                </c:pt>
                <c:pt idx="2261">
                  <c:v>9321.6337070000009</c:v>
                </c:pt>
                <c:pt idx="2262">
                  <c:v>9321.7437069999996</c:v>
                </c:pt>
                <c:pt idx="2263">
                  <c:v>9321.9627070000006</c:v>
                </c:pt>
                <c:pt idx="2264">
                  <c:v>9336.2627069999999</c:v>
                </c:pt>
                <c:pt idx="2265">
                  <c:v>9337.2937070000007</c:v>
                </c:pt>
                <c:pt idx="2266">
                  <c:v>9337.4037069999995</c:v>
                </c:pt>
                <c:pt idx="2267">
                  <c:v>9337.6227070000004</c:v>
                </c:pt>
                <c:pt idx="2268">
                  <c:v>9351.9227069999997</c:v>
                </c:pt>
                <c:pt idx="2269">
                  <c:v>9352.9537070000006</c:v>
                </c:pt>
                <c:pt idx="2270">
                  <c:v>9353.0637069999993</c:v>
                </c:pt>
                <c:pt idx="2271">
                  <c:v>9353.2827070000003</c:v>
                </c:pt>
                <c:pt idx="2272">
                  <c:v>9367.5827069999996</c:v>
                </c:pt>
                <c:pt idx="2273">
                  <c:v>9368.6137070000004</c:v>
                </c:pt>
                <c:pt idx="2274">
                  <c:v>9368.7237069999992</c:v>
                </c:pt>
                <c:pt idx="2275">
                  <c:v>9368.9427070000002</c:v>
                </c:pt>
                <c:pt idx="2276">
                  <c:v>9383.2427069999994</c:v>
                </c:pt>
                <c:pt idx="2277">
                  <c:v>9384.2737070000003</c:v>
                </c:pt>
                <c:pt idx="2278">
                  <c:v>9384.3837070000009</c:v>
                </c:pt>
                <c:pt idx="2279">
                  <c:v>9384.602707</c:v>
                </c:pt>
                <c:pt idx="2280">
                  <c:v>9398.9027069999993</c:v>
                </c:pt>
                <c:pt idx="2281">
                  <c:v>9401.9840550000008</c:v>
                </c:pt>
                <c:pt idx="2282">
                  <c:v>9402.6333450000002</c:v>
                </c:pt>
                <c:pt idx="2283">
                  <c:v>9402.9313450000009</c:v>
                </c:pt>
                <c:pt idx="2284">
                  <c:v>9409.2213449999999</c:v>
                </c:pt>
                <c:pt idx="2285">
                  <c:v>9409.7213449999999</c:v>
                </c:pt>
                <c:pt idx="2286">
                  <c:v>9409.7213449999999</c:v>
                </c:pt>
                <c:pt idx="2287">
                  <c:v>9410.2213449999999</c:v>
                </c:pt>
                <c:pt idx="2288">
                  <c:v>9410.7213449999999</c:v>
                </c:pt>
                <c:pt idx="2289">
                  <c:v>9410.8063450000009</c:v>
                </c:pt>
                <c:pt idx="2290">
                  <c:v>9411.4533449999999</c:v>
                </c:pt>
                <c:pt idx="2291">
                  <c:v>9412.9209819999996</c:v>
                </c:pt>
                <c:pt idx="2292">
                  <c:v>9413.0309820000002</c:v>
                </c:pt>
                <c:pt idx="2293">
                  <c:v>9413.2499819999994</c:v>
                </c:pt>
                <c:pt idx="2294">
                  <c:v>9427.5499820000005</c:v>
                </c:pt>
                <c:pt idx="2295">
                  <c:v>9428.5809819999995</c:v>
                </c:pt>
                <c:pt idx="2296">
                  <c:v>9428.6909820000001</c:v>
                </c:pt>
                <c:pt idx="2297">
                  <c:v>9428.9099819999992</c:v>
                </c:pt>
                <c:pt idx="2298">
                  <c:v>9443.2099820000003</c:v>
                </c:pt>
                <c:pt idx="2299">
                  <c:v>9444.2409819999993</c:v>
                </c:pt>
                <c:pt idx="2300">
                  <c:v>9444.3509819999999</c:v>
                </c:pt>
                <c:pt idx="2301">
                  <c:v>9444.5699820000009</c:v>
                </c:pt>
                <c:pt idx="2302">
                  <c:v>9458.8699820000002</c:v>
                </c:pt>
                <c:pt idx="2303">
                  <c:v>9459.9009819999992</c:v>
                </c:pt>
                <c:pt idx="2304">
                  <c:v>9460.0109819999998</c:v>
                </c:pt>
                <c:pt idx="2305">
                  <c:v>9460.2299820000007</c:v>
                </c:pt>
                <c:pt idx="2306">
                  <c:v>9474.529982</c:v>
                </c:pt>
                <c:pt idx="2307">
                  <c:v>9475.5609820000009</c:v>
                </c:pt>
                <c:pt idx="2308">
                  <c:v>9475.6709819999996</c:v>
                </c:pt>
                <c:pt idx="2309">
                  <c:v>9475.8899820000006</c:v>
                </c:pt>
                <c:pt idx="2310">
                  <c:v>9490.1899819999999</c:v>
                </c:pt>
                <c:pt idx="2311">
                  <c:v>9491.2209820000007</c:v>
                </c:pt>
                <c:pt idx="2312">
                  <c:v>9491.3309819999995</c:v>
                </c:pt>
                <c:pt idx="2313">
                  <c:v>9491.5499820000005</c:v>
                </c:pt>
                <c:pt idx="2314">
                  <c:v>9505.8499819999997</c:v>
                </c:pt>
                <c:pt idx="2315">
                  <c:v>9508.9313299999994</c:v>
                </c:pt>
                <c:pt idx="2316">
                  <c:v>9509.5806200000006</c:v>
                </c:pt>
                <c:pt idx="2317">
                  <c:v>9509.8786199999995</c:v>
                </c:pt>
                <c:pt idx="2318">
                  <c:v>9516.1686200000004</c:v>
                </c:pt>
                <c:pt idx="2319">
                  <c:v>9516.6686200000004</c:v>
                </c:pt>
                <c:pt idx="2320">
                  <c:v>9516.6686200000004</c:v>
                </c:pt>
                <c:pt idx="2321">
                  <c:v>9517.1686200000004</c:v>
                </c:pt>
                <c:pt idx="2322">
                  <c:v>9517.6686200000004</c:v>
                </c:pt>
                <c:pt idx="2323">
                  <c:v>9517.7536199999995</c:v>
                </c:pt>
                <c:pt idx="2324">
                  <c:v>9518.4006200000003</c:v>
                </c:pt>
                <c:pt idx="2325">
                  <c:v>9519.8682570000001</c:v>
                </c:pt>
                <c:pt idx="2326">
                  <c:v>9519.9782570000007</c:v>
                </c:pt>
                <c:pt idx="2327">
                  <c:v>9520.1972569999998</c:v>
                </c:pt>
                <c:pt idx="2328">
                  <c:v>9534.4972570000009</c:v>
                </c:pt>
                <c:pt idx="2329">
                  <c:v>9535.5282569999999</c:v>
                </c:pt>
                <c:pt idx="2330">
                  <c:v>9535.6382570000005</c:v>
                </c:pt>
                <c:pt idx="2331">
                  <c:v>9535.8572569999997</c:v>
                </c:pt>
                <c:pt idx="2332">
                  <c:v>9550.1572570000008</c:v>
                </c:pt>
                <c:pt idx="2333">
                  <c:v>9551.1882569999998</c:v>
                </c:pt>
                <c:pt idx="2334">
                  <c:v>9551.2982570000004</c:v>
                </c:pt>
                <c:pt idx="2335">
                  <c:v>9551.5172569999995</c:v>
                </c:pt>
                <c:pt idx="2336">
                  <c:v>9565.8172570000006</c:v>
                </c:pt>
                <c:pt idx="2337">
                  <c:v>9566.8482569999996</c:v>
                </c:pt>
                <c:pt idx="2338">
                  <c:v>9566.9582570000002</c:v>
                </c:pt>
                <c:pt idx="2339">
                  <c:v>9567.1772569999994</c:v>
                </c:pt>
                <c:pt idx="2340">
                  <c:v>9581.4772570000005</c:v>
                </c:pt>
                <c:pt idx="2341">
                  <c:v>9582.5082569999995</c:v>
                </c:pt>
                <c:pt idx="2342">
                  <c:v>9582.6182570000001</c:v>
                </c:pt>
                <c:pt idx="2343">
                  <c:v>9582.8372569999992</c:v>
                </c:pt>
                <c:pt idx="2344">
                  <c:v>9597.1372570000003</c:v>
                </c:pt>
                <c:pt idx="2345">
                  <c:v>9598.1682569999994</c:v>
                </c:pt>
                <c:pt idx="2346">
                  <c:v>9598.2782569999999</c:v>
                </c:pt>
                <c:pt idx="2347">
                  <c:v>9598.4972570000009</c:v>
                </c:pt>
                <c:pt idx="2348">
                  <c:v>9612.7972570000002</c:v>
                </c:pt>
                <c:pt idx="2349">
                  <c:v>9615.8786049999999</c:v>
                </c:pt>
                <c:pt idx="2350">
                  <c:v>9616.5278949999993</c:v>
                </c:pt>
                <c:pt idx="2351">
                  <c:v>9616.8258949999999</c:v>
                </c:pt>
                <c:pt idx="2352">
                  <c:v>9623.1158950000008</c:v>
                </c:pt>
                <c:pt idx="2353">
                  <c:v>9623.6158950000008</c:v>
                </c:pt>
                <c:pt idx="2354">
                  <c:v>9623.6158950000008</c:v>
                </c:pt>
                <c:pt idx="2355">
                  <c:v>9624.1158950000008</c:v>
                </c:pt>
                <c:pt idx="2356">
                  <c:v>9624.6158950000008</c:v>
                </c:pt>
                <c:pt idx="2357">
                  <c:v>9624.7008949999999</c:v>
                </c:pt>
                <c:pt idx="2358">
                  <c:v>9625.3478950000008</c:v>
                </c:pt>
                <c:pt idx="2359">
                  <c:v>9626.8155320000005</c:v>
                </c:pt>
                <c:pt idx="2360">
                  <c:v>9626.9255319999993</c:v>
                </c:pt>
                <c:pt idx="2361">
                  <c:v>9627.1445320000003</c:v>
                </c:pt>
                <c:pt idx="2362">
                  <c:v>9641.4445319999995</c:v>
                </c:pt>
                <c:pt idx="2363">
                  <c:v>9642.4755320000004</c:v>
                </c:pt>
                <c:pt idx="2364">
                  <c:v>9642.5855319999991</c:v>
                </c:pt>
                <c:pt idx="2365">
                  <c:v>9642.8045320000001</c:v>
                </c:pt>
                <c:pt idx="2366">
                  <c:v>9657.1045319999994</c:v>
                </c:pt>
                <c:pt idx="2367">
                  <c:v>9658.1355320000002</c:v>
                </c:pt>
                <c:pt idx="2368">
                  <c:v>9658.2455320000008</c:v>
                </c:pt>
                <c:pt idx="2369">
                  <c:v>9658.464532</c:v>
                </c:pt>
                <c:pt idx="2370">
                  <c:v>9672.7645319999992</c:v>
                </c:pt>
                <c:pt idx="2371">
                  <c:v>9673.7955320000001</c:v>
                </c:pt>
                <c:pt idx="2372">
                  <c:v>9673.9055320000007</c:v>
                </c:pt>
                <c:pt idx="2373">
                  <c:v>9674.1245319999998</c:v>
                </c:pt>
                <c:pt idx="2374">
                  <c:v>9688.4245320000009</c:v>
                </c:pt>
                <c:pt idx="2375">
                  <c:v>9689.4555319999999</c:v>
                </c:pt>
                <c:pt idx="2376">
                  <c:v>9689.5655320000005</c:v>
                </c:pt>
                <c:pt idx="2377">
                  <c:v>9689.7845319999997</c:v>
                </c:pt>
                <c:pt idx="2378">
                  <c:v>9704.0845320000008</c:v>
                </c:pt>
                <c:pt idx="2379">
                  <c:v>9705.1155319999998</c:v>
                </c:pt>
                <c:pt idx="2380">
                  <c:v>9705.2255320000004</c:v>
                </c:pt>
                <c:pt idx="2381">
                  <c:v>9705.4445319999995</c:v>
                </c:pt>
                <c:pt idx="2382">
                  <c:v>9719.7445320000006</c:v>
                </c:pt>
                <c:pt idx="2383">
                  <c:v>9722.8258800000003</c:v>
                </c:pt>
                <c:pt idx="2384">
                  <c:v>9723.4751699999997</c:v>
                </c:pt>
                <c:pt idx="2385">
                  <c:v>9723.7731700000004</c:v>
                </c:pt>
                <c:pt idx="2386">
                  <c:v>9730.0631699999994</c:v>
                </c:pt>
                <c:pt idx="2387">
                  <c:v>9730.5631699999994</c:v>
                </c:pt>
                <c:pt idx="2388">
                  <c:v>9730.5631699999994</c:v>
                </c:pt>
                <c:pt idx="2389">
                  <c:v>9731.0631699999994</c:v>
                </c:pt>
                <c:pt idx="2390">
                  <c:v>9731.5631699999994</c:v>
                </c:pt>
                <c:pt idx="2391">
                  <c:v>9731.6481700000004</c:v>
                </c:pt>
                <c:pt idx="2392">
                  <c:v>9732.2951699999994</c:v>
                </c:pt>
                <c:pt idx="2393">
                  <c:v>9733.7628069999992</c:v>
                </c:pt>
                <c:pt idx="2394">
                  <c:v>9733.8728069999997</c:v>
                </c:pt>
                <c:pt idx="2395">
                  <c:v>9734.0918070000007</c:v>
                </c:pt>
                <c:pt idx="2396">
                  <c:v>9748.391807</c:v>
                </c:pt>
                <c:pt idx="2397">
                  <c:v>9749.4228070000008</c:v>
                </c:pt>
                <c:pt idx="2398">
                  <c:v>9749.5328069999996</c:v>
                </c:pt>
                <c:pt idx="2399">
                  <c:v>9749.7518070000006</c:v>
                </c:pt>
                <c:pt idx="2400">
                  <c:v>9764.0518069999998</c:v>
                </c:pt>
                <c:pt idx="2401">
                  <c:v>9765.0828070000007</c:v>
                </c:pt>
                <c:pt idx="2402">
                  <c:v>9765.1928069999994</c:v>
                </c:pt>
                <c:pt idx="2403">
                  <c:v>9765.4118070000004</c:v>
                </c:pt>
                <c:pt idx="2404">
                  <c:v>9779.7118069999997</c:v>
                </c:pt>
                <c:pt idx="2405">
                  <c:v>9780.7428070000005</c:v>
                </c:pt>
                <c:pt idx="2406">
                  <c:v>9780.8528069999993</c:v>
                </c:pt>
                <c:pt idx="2407">
                  <c:v>9781.0718070000003</c:v>
                </c:pt>
                <c:pt idx="2408">
                  <c:v>9795.3718069999995</c:v>
                </c:pt>
                <c:pt idx="2409">
                  <c:v>9796.4028070000004</c:v>
                </c:pt>
                <c:pt idx="2410">
                  <c:v>9796.5128069999992</c:v>
                </c:pt>
                <c:pt idx="2411">
                  <c:v>9796.7318070000001</c:v>
                </c:pt>
                <c:pt idx="2412">
                  <c:v>9811.0318069999994</c:v>
                </c:pt>
                <c:pt idx="2413">
                  <c:v>9812.0628070000002</c:v>
                </c:pt>
                <c:pt idx="2414">
                  <c:v>9812.1728070000008</c:v>
                </c:pt>
                <c:pt idx="2415">
                  <c:v>9812.391807</c:v>
                </c:pt>
                <c:pt idx="2416">
                  <c:v>9826.6918069999992</c:v>
                </c:pt>
                <c:pt idx="2417">
                  <c:v>9829.7731550000008</c:v>
                </c:pt>
                <c:pt idx="2418">
                  <c:v>9830.4224450000002</c:v>
                </c:pt>
                <c:pt idx="2419">
                  <c:v>9830.7204450000008</c:v>
                </c:pt>
                <c:pt idx="2420">
                  <c:v>9837.0104449999999</c:v>
                </c:pt>
                <c:pt idx="2421">
                  <c:v>9837.5104449999999</c:v>
                </c:pt>
                <c:pt idx="2422">
                  <c:v>9837.5104449999999</c:v>
                </c:pt>
                <c:pt idx="2423">
                  <c:v>9838.0104449999999</c:v>
                </c:pt>
                <c:pt idx="2424">
                  <c:v>9838.5104449999999</c:v>
                </c:pt>
                <c:pt idx="2425">
                  <c:v>9838.5954450000008</c:v>
                </c:pt>
                <c:pt idx="2426">
                  <c:v>9839.2424449999999</c:v>
                </c:pt>
                <c:pt idx="2427">
                  <c:v>9840.7100819999996</c:v>
                </c:pt>
                <c:pt idx="2428">
                  <c:v>9840.8200820000002</c:v>
                </c:pt>
                <c:pt idx="2429">
                  <c:v>9841.0390819999993</c:v>
                </c:pt>
                <c:pt idx="2430">
                  <c:v>9855.3390820000004</c:v>
                </c:pt>
                <c:pt idx="2431">
                  <c:v>9856.3700819999995</c:v>
                </c:pt>
                <c:pt idx="2432">
                  <c:v>9856.480082</c:v>
                </c:pt>
                <c:pt idx="2433">
                  <c:v>9856.6990819999992</c:v>
                </c:pt>
                <c:pt idx="2434">
                  <c:v>9870.9990820000003</c:v>
                </c:pt>
                <c:pt idx="2435">
                  <c:v>9872.0300819999993</c:v>
                </c:pt>
                <c:pt idx="2436">
                  <c:v>9872.1400819999999</c:v>
                </c:pt>
                <c:pt idx="2437">
                  <c:v>9872.3590820000009</c:v>
                </c:pt>
                <c:pt idx="2438">
                  <c:v>9886.6590820000001</c:v>
                </c:pt>
                <c:pt idx="2439">
                  <c:v>9887.6900819999992</c:v>
                </c:pt>
                <c:pt idx="2440">
                  <c:v>9887.8000819999997</c:v>
                </c:pt>
                <c:pt idx="2441">
                  <c:v>9888.0190820000007</c:v>
                </c:pt>
                <c:pt idx="2442">
                  <c:v>9902.319082</c:v>
                </c:pt>
                <c:pt idx="2443">
                  <c:v>9903.3500820000008</c:v>
                </c:pt>
                <c:pt idx="2444">
                  <c:v>9903.4600819999996</c:v>
                </c:pt>
                <c:pt idx="2445">
                  <c:v>9903.6790820000006</c:v>
                </c:pt>
                <c:pt idx="2446">
                  <c:v>9917.9790819999998</c:v>
                </c:pt>
                <c:pt idx="2447">
                  <c:v>9919.0100820000007</c:v>
                </c:pt>
                <c:pt idx="2448">
                  <c:v>9919.1200819999995</c:v>
                </c:pt>
                <c:pt idx="2449">
                  <c:v>9919.3390820000004</c:v>
                </c:pt>
                <c:pt idx="2450">
                  <c:v>9933.6390819999997</c:v>
                </c:pt>
                <c:pt idx="2451">
                  <c:v>9936.7204299999994</c:v>
                </c:pt>
                <c:pt idx="2452">
                  <c:v>9937.3697200000006</c:v>
                </c:pt>
                <c:pt idx="2453">
                  <c:v>9937.6677199999995</c:v>
                </c:pt>
                <c:pt idx="2454">
                  <c:v>9943.9577200000003</c:v>
                </c:pt>
                <c:pt idx="2455">
                  <c:v>9944.4577200000003</c:v>
                </c:pt>
                <c:pt idx="2456">
                  <c:v>9944.4577200000003</c:v>
                </c:pt>
                <c:pt idx="2457">
                  <c:v>9944.9577200000003</c:v>
                </c:pt>
                <c:pt idx="2458">
                  <c:v>9945.4577200000003</c:v>
                </c:pt>
                <c:pt idx="2459">
                  <c:v>9945.5427199999995</c:v>
                </c:pt>
                <c:pt idx="2460">
                  <c:v>9946.1897200000003</c:v>
                </c:pt>
                <c:pt idx="2461">
                  <c:v>9947.657357</c:v>
                </c:pt>
                <c:pt idx="2462">
                  <c:v>9947.7673570000006</c:v>
                </c:pt>
                <c:pt idx="2463">
                  <c:v>9947.9863569999998</c:v>
                </c:pt>
                <c:pt idx="2464">
                  <c:v>9962.2863570000009</c:v>
                </c:pt>
                <c:pt idx="2465">
                  <c:v>9963.3173569999999</c:v>
                </c:pt>
                <c:pt idx="2466">
                  <c:v>9963.4273570000005</c:v>
                </c:pt>
                <c:pt idx="2467">
                  <c:v>9963.6463569999996</c:v>
                </c:pt>
                <c:pt idx="2468">
                  <c:v>9977.9463570000007</c:v>
                </c:pt>
                <c:pt idx="2469">
                  <c:v>9978.9773569999998</c:v>
                </c:pt>
                <c:pt idx="2470">
                  <c:v>9979.0873570000003</c:v>
                </c:pt>
                <c:pt idx="2471">
                  <c:v>9979.3063569999995</c:v>
                </c:pt>
                <c:pt idx="2472">
                  <c:v>9993.6063570000006</c:v>
                </c:pt>
                <c:pt idx="2473">
                  <c:v>9994.6373569999996</c:v>
                </c:pt>
                <c:pt idx="2474">
                  <c:v>9994.7473570000002</c:v>
                </c:pt>
                <c:pt idx="2475">
                  <c:v>9994.9663569999993</c:v>
                </c:pt>
                <c:pt idx="2476">
                  <c:v>10009.26636</c:v>
                </c:pt>
                <c:pt idx="2477">
                  <c:v>10010.29736</c:v>
                </c:pt>
                <c:pt idx="2478">
                  <c:v>10010.407359999999</c:v>
                </c:pt>
                <c:pt idx="2479">
                  <c:v>10010.62636</c:v>
                </c:pt>
                <c:pt idx="2480">
                  <c:v>10024.926359999999</c:v>
                </c:pt>
                <c:pt idx="2481">
                  <c:v>10025.95736</c:v>
                </c:pt>
                <c:pt idx="2482">
                  <c:v>10026.067359999999</c:v>
                </c:pt>
                <c:pt idx="2483">
                  <c:v>10026.28636</c:v>
                </c:pt>
                <c:pt idx="2484">
                  <c:v>10040.586359999999</c:v>
                </c:pt>
                <c:pt idx="2485">
                  <c:v>10043.6677</c:v>
                </c:pt>
                <c:pt idx="2486">
                  <c:v>10044.316999999999</c:v>
                </c:pt>
                <c:pt idx="2487">
                  <c:v>10044.615</c:v>
                </c:pt>
                <c:pt idx="2488">
                  <c:v>10050.905000000001</c:v>
                </c:pt>
                <c:pt idx="2489">
                  <c:v>10051.405000000001</c:v>
                </c:pt>
                <c:pt idx="2490">
                  <c:v>10051.405000000001</c:v>
                </c:pt>
                <c:pt idx="2491">
                  <c:v>10051.905000000001</c:v>
                </c:pt>
                <c:pt idx="2492">
                  <c:v>10052.405000000001</c:v>
                </c:pt>
                <c:pt idx="2493">
                  <c:v>10052.49</c:v>
                </c:pt>
                <c:pt idx="2494">
                  <c:v>10053.137000000001</c:v>
                </c:pt>
                <c:pt idx="2495">
                  <c:v>10054.60463</c:v>
                </c:pt>
                <c:pt idx="2496">
                  <c:v>10054.71463</c:v>
                </c:pt>
                <c:pt idx="2497">
                  <c:v>10054.93363</c:v>
                </c:pt>
                <c:pt idx="2498">
                  <c:v>10069.233630000001</c:v>
                </c:pt>
                <c:pt idx="2499">
                  <c:v>10070.26463</c:v>
                </c:pt>
                <c:pt idx="2500">
                  <c:v>10070.37463</c:v>
                </c:pt>
                <c:pt idx="2501">
                  <c:v>10070.593629999999</c:v>
                </c:pt>
                <c:pt idx="2502">
                  <c:v>10084.89363</c:v>
                </c:pt>
                <c:pt idx="2503">
                  <c:v>10085.92463</c:v>
                </c:pt>
                <c:pt idx="2504">
                  <c:v>10086.03463</c:v>
                </c:pt>
                <c:pt idx="2505">
                  <c:v>10086.253629999999</c:v>
                </c:pt>
                <c:pt idx="2506">
                  <c:v>10100.55363</c:v>
                </c:pt>
                <c:pt idx="2507">
                  <c:v>10101.584629999999</c:v>
                </c:pt>
                <c:pt idx="2508">
                  <c:v>10101.69463</c:v>
                </c:pt>
                <c:pt idx="2509">
                  <c:v>10101.913629999999</c:v>
                </c:pt>
                <c:pt idx="2510">
                  <c:v>10116.21363</c:v>
                </c:pt>
                <c:pt idx="2511">
                  <c:v>10117.244629999999</c:v>
                </c:pt>
                <c:pt idx="2512">
                  <c:v>10117.35463</c:v>
                </c:pt>
                <c:pt idx="2513">
                  <c:v>10117.573630000001</c:v>
                </c:pt>
                <c:pt idx="2514">
                  <c:v>10131.87363</c:v>
                </c:pt>
                <c:pt idx="2515">
                  <c:v>10132.904630000001</c:v>
                </c:pt>
                <c:pt idx="2516">
                  <c:v>10133.01463</c:v>
                </c:pt>
                <c:pt idx="2517">
                  <c:v>10133.233630000001</c:v>
                </c:pt>
                <c:pt idx="2518">
                  <c:v>10147.53363</c:v>
                </c:pt>
                <c:pt idx="2519">
                  <c:v>10150.61498</c:v>
                </c:pt>
                <c:pt idx="2520">
                  <c:v>10151.26427</c:v>
                </c:pt>
                <c:pt idx="2521">
                  <c:v>10151.56227</c:v>
                </c:pt>
                <c:pt idx="2522">
                  <c:v>10157.852269999999</c:v>
                </c:pt>
                <c:pt idx="2523">
                  <c:v>10158.352269999999</c:v>
                </c:pt>
                <c:pt idx="2524">
                  <c:v>10158.352269999999</c:v>
                </c:pt>
                <c:pt idx="2525">
                  <c:v>10158.852269999999</c:v>
                </c:pt>
                <c:pt idx="2526">
                  <c:v>10159.352269999999</c:v>
                </c:pt>
                <c:pt idx="2527">
                  <c:v>10159.43727</c:v>
                </c:pt>
                <c:pt idx="2528">
                  <c:v>10160.084269999999</c:v>
                </c:pt>
                <c:pt idx="2529">
                  <c:v>10161.55191</c:v>
                </c:pt>
                <c:pt idx="2530">
                  <c:v>10161.661910000001</c:v>
                </c:pt>
                <c:pt idx="2531">
                  <c:v>10161.88091</c:v>
                </c:pt>
                <c:pt idx="2532">
                  <c:v>10176.180909999999</c:v>
                </c:pt>
                <c:pt idx="2533">
                  <c:v>10177.21191</c:v>
                </c:pt>
                <c:pt idx="2534">
                  <c:v>10177.321910000001</c:v>
                </c:pt>
                <c:pt idx="2535">
                  <c:v>10177.54091</c:v>
                </c:pt>
                <c:pt idx="2536">
                  <c:v>10191.840910000001</c:v>
                </c:pt>
                <c:pt idx="2537">
                  <c:v>10192.87191</c:v>
                </c:pt>
                <c:pt idx="2538">
                  <c:v>10192.98191</c:v>
                </c:pt>
                <c:pt idx="2539">
                  <c:v>10193.20091</c:v>
                </c:pt>
                <c:pt idx="2540">
                  <c:v>10207.500910000001</c:v>
                </c:pt>
                <c:pt idx="2541">
                  <c:v>10208.53191</c:v>
                </c:pt>
                <c:pt idx="2542">
                  <c:v>10208.64191</c:v>
                </c:pt>
                <c:pt idx="2543">
                  <c:v>10208.860909999999</c:v>
                </c:pt>
                <c:pt idx="2544">
                  <c:v>10223.160910000001</c:v>
                </c:pt>
                <c:pt idx="2545">
                  <c:v>10224.19191</c:v>
                </c:pt>
                <c:pt idx="2546">
                  <c:v>10224.30191</c:v>
                </c:pt>
                <c:pt idx="2547">
                  <c:v>10224.520909999999</c:v>
                </c:pt>
                <c:pt idx="2548">
                  <c:v>10238.82091</c:v>
                </c:pt>
                <c:pt idx="2549">
                  <c:v>10239.851909999999</c:v>
                </c:pt>
                <c:pt idx="2550">
                  <c:v>10239.96191</c:v>
                </c:pt>
                <c:pt idx="2551">
                  <c:v>10240.180909999999</c:v>
                </c:pt>
                <c:pt idx="2552">
                  <c:v>10254.48091</c:v>
                </c:pt>
                <c:pt idx="2553">
                  <c:v>10257.562250000001</c:v>
                </c:pt>
                <c:pt idx="2554">
                  <c:v>10258.21155</c:v>
                </c:pt>
                <c:pt idx="2555">
                  <c:v>10258.509550000001</c:v>
                </c:pt>
                <c:pt idx="2556">
                  <c:v>10264.79955</c:v>
                </c:pt>
                <c:pt idx="2557">
                  <c:v>10265.29955</c:v>
                </c:pt>
                <c:pt idx="2558">
                  <c:v>10265.29955</c:v>
                </c:pt>
                <c:pt idx="2559">
                  <c:v>10265.79955</c:v>
                </c:pt>
                <c:pt idx="2560">
                  <c:v>10266.29955</c:v>
                </c:pt>
                <c:pt idx="2561">
                  <c:v>10266.384550000001</c:v>
                </c:pt>
                <c:pt idx="2562">
                  <c:v>10267.03155</c:v>
                </c:pt>
                <c:pt idx="2563">
                  <c:v>10268.499180000001</c:v>
                </c:pt>
                <c:pt idx="2564">
                  <c:v>10268.609179999999</c:v>
                </c:pt>
                <c:pt idx="2565">
                  <c:v>10268.82818</c:v>
                </c:pt>
                <c:pt idx="2566">
                  <c:v>10283.12818</c:v>
                </c:pt>
                <c:pt idx="2567">
                  <c:v>10284.159180000001</c:v>
                </c:pt>
                <c:pt idx="2568">
                  <c:v>10284.269179999999</c:v>
                </c:pt>
                <c:pt idx="2569">
                  <c:v>10284.48818</c:v>
                </c:pt>
                <c:pt idx="2570">
                  <c:v>10298.78818</c:v>
                </c:pt>
                <c:pt idx="2571">
                  <c:v>10299.81918</c:v>
                </c:pt>
                <c:pt idx="2572">
                  <c:v>10299.929179999999</c:v>
                </c:pt>
                <c:pt idx="2573">
                  <c:v>10300.14818</c:v>
                </c:pt>
                <c:pt idx="2574">
                  <c:v>10314.448179999999</c:v>
                </c:pt>
                <c:pt idx="2575">
                  <c:v>10315.47918</c:v>
                </c:pt>
                <c:pt idx="2576">
                  <c:v>10315.589180000001</c:v>
                </c:pt>
                <c:pt idx="2577">
                  <c:v>10315.80818</c:v>
                </c:pt>
                <c:pt idx="2578">
                  <c:v>10330.108179999999</c:v>
                </c:pt>
                <c:pt idx="2579">
                  <c:v>10331.13918</c:v>
                </c:pt>
                <c:pt idx="2580">
                  <c:v>10331.249180000001</c:v>
                </c:pt>
                <c:pt idx="2581">
                  <c:v>10331.46818</c:v>
                </c:pt>
                <c:pt idx="2582">
                  <c:v>10345.768179999999</c:v>
                </c:pt>
                <c:pt idx="2583">
                  <c:v>10346.79918</c:v>
                </c:pt>
                <c:pt idx="2584">
                  <c:v>10346.909180000001</c:v>
                </c:pt>
                <c:pt idx="2585">
                  <c:v>10347.12818</c:v>
                </c:pt>
                <c:pt idx="2586">
                  <c:v>10361.428180000001</c:v>
                </c:pt>
                <c:pt idx="2587">
                  <c:v>10364.509529999999</c:v>
                </c:pt>
                <c:pt idx="2588">
                  <c:v>10365.158820000001</c:v>
                </c:pt>
                <c:pt idx="2589">
                  <c:v>10365.456819999999</c:v>
                </c:pt>
                <c:pt idx="2590">
                  <c:v>10371.74682</c:v>
                </c:pt>
                <c:pt idx="2591">
                  <c:v>10372.24682</c:v>
                </c:pt>
                <c:pt idx="2592">
                  <c:v>10372.24682</c:v>
                </c:pt>
                <c:pt idx="2593">
                  <c:v>10372.74682</c:v>
                </c:pt>
                <c:pt idx="2594">
                  <c:v>10373.24682</c:v>
                </c:pt>
                <c:pt idx="2595">
                  <c:v>10373.331819999999</c:v>
                </c:pt>
                <c:pt idx="2596">
                  <c:v>10373.97882</c:v>
                </c:pt>
                <c:pt idx="2597">
                  <c:v>10375.446459999999</c:v>
                </c:pt>
                <c:pt idx="2598">
                  <c:v>10375.55646</c:v>
                </c:pt>
                <c:pt idx="2599">
                  <c:v>10375.775460000001</c:v>
                </c:pt>
                <c:pt idx="2600">
                  <c:v>10390.07546</c:v>
                </c:pt>
                <c:pt idx="2601">
                  <c:v>10391.106460000001</c:v>
                </c:pt>
                <c:pt idx="2602">
                  <c:v>10391.21646</c:v>
                </c:pt>
                <c:pt idx="2603">
                  <c:v>10391.435460000001</c:v>
                </c:pt>
                <c:pt idx="2604">
                  <c:v>10405.73546</c:v>
                </c:pt>
                <c:pt idx="2605">
                  <c:v>10406.766460000001</c:v>
                </c:pt>
                <c:pt idx="2606">
                  <c:v>10406.876459999999</c:v>
                </c:pt>
                <c:pt idx="2607">
                  <c:v>10407.09546</c:v>
                </c:pt>
                <c:pt idx="2608">
                  <c:v>10421.39546</c:v>
                </c:pt>
                <c:pt idx="2609">
                  <c:v>10422.426460000001</c:v>
                </c:pt>
                <c:pt idx="2610">
                  <c:v>10422.536459999999</c:v>
                </c:pt>
                <c:pt idx="2611">
                  <c:v>10422.75546</c:v>
                </c:pt>
                <c:pt idx="2612">
                  <c:v>10437.05546</c:v>
                </c:pt>
                <c:pt idx="2613">
                  <c:v>10438.08646</c:v>
                </c:pt>
                <c:pt idx="2614">
                  <c:v>10438.196459999999</c:v>
                </c:pt>
                <c:pt idx="2615">
                  <c:v>10438.41546</c:v>
                </c:pt>
                <c:pt idx="2616">
                  <c:v>10452.715459999999</c:v>
                </c:pt>
                <c:pt idx="2617">
                  <c:v>10453.74646</c:v>
                </c:pt>
                <c:pt idx="2618">
                  <c:v>10453.856460000001</c:v>
                </c:pt>
                <c:pt idx="2619">
                  <c:v>10454.07546</c:v>
                </c:pt>
                <c:pt idx="2620">
                  <c:v>10468.375459999999</c:v>
                </c:pt>
                <c:pt idx="2621">
                  <c:v>10471.4568</c:v>
                </c:pt>
                <c:pt idx="2622">
                  <c:v>10472.106100000001</c:v>
                </c:pt>
                <c:pt idx="2623">
                  <c:v>10472.4041</c:v>
                </c:pt>
                <c:pt idx="2624">
                  <c:v>10478.694100000001</c:v>
                </c:pt>
                <c:pt idx="2625">
                  <c:v>10479.194100000001</c:v>
                </c:pt>
                <c:pt idx="2626">
                  <c:v>10479.194100000001</c:v>
                </c:pt>
                <c:pt idx="2627">
                  <c:v>10479.694100000001</c:v>
                </c:pt>
                <c:pt idx="2628">
                  <c:v>10480.194100000001</c:v>
                </c:pt>
                <c:pt idx="2629">
                  <c:v>10480.2791</c:v>
                </c:pt>
                <c:pt idx="2630">
                  <c:v>10480.926100000001</c:v>
                </c:pt>
                <c:pt idx="2631">
                  <c:v>10482.39373</c:v>
                </c:pt>
                <c:pt idx="2632">
                  <c:v>10482.50373</c:v>
                </c:pt>
                <c:pt idx="2633">
                  <c:v>10482.72273</c:v>
                </c:pt>
                <c:pt idx="2634">
                  <c:v>10497.022730000001</c:v>
                </c:pt>
                <c:pt idx="2635">
                  <c:v>10498.05373</c:v>
                </c:pt>
                <c:pt idx="2636">
                  <c:v>10498.16373</c:v>
                </c:pt>
                <c:pt idx="2637">
                  <c:v>10498.382729999999</c:v>
                </c:pt>
                <c:pt idx="2638">
                  <c:v>10512.68273</c:v>
                </c:pt>
                <c:pt idx="2639">
                  <c:v>10513.713729999999</c:v>
                </c:pt>
                <c:pt idx="2640">
                  <c:v>10513.82373</c:v>
                </c:pt>
                <c:pt idx="2641">
                  <c:v>10514.042729999999</c:v>
                </c:pt>
                <c:pt idx="2642">
                  <c:v>10528.34273</c:v>
                </c:pt>
                <c:pt idx="2643">
                  <c:v>10529.373729999999</c:v>
                </c:pt>
                <c:pt idx="2644">
                  <c:v>10529.48373</c:v>
                </c:pt>
                <c:pt idx="2645">
                  <c:v>10529.702730000001</c:v>
                </c:pt>
                <c:pt idx="2646">
                  <c:v>10544.00273</c:v>
                </c:pt>
                <c:pt idx="2647">
                  <c:v>10545.033729999999</c:v>
                </c:pt>
                <c:pt idx="2648">
                  <c:v>10545.14373</c:v>
                </c:pt>
                <c:pt idx="2649">
                  <c:v>10545.362730000001</c:v>
                </c:pt>
                <c:pt idx="2650">
                  <c:v>10559.66273</c:v>
                </c:pt>
                <c:pt idx="2651">
                  <c:v>10560.693730000001</c:v>
                </c:pt>
                <c:pt idx="2652">
                  <c:v>10560.80373</c:v>
                </c:pt>
                <c:pt idx="2653">
                  <c:v>10561.022730000001</c:v>
                </c:pt>
                <c:pt idx="2654">
                  <c:v>10575.32273</c:v>
                </c:pt>
                <c:pt idx="2655">
                  <c:v>10578.40408</c:v>
                </c:pt>
                <c:pt idx="2656">
                  <c:v>10579.05337</c:v>
                </c:pt>
                <c:pt idx="2657">
                  <c:v>10579.35137</c:v>
                </c:pt>
                <c:pt idx="2658">
                  <c:v>10585.641369999999</c:v>
                </c:pt>
                <c:pt idx="2659">
                  <c:v>10586.141369999999</c:v>
                </c:pt>
                <c:pt idx="2660">
                  <c:v>10586.141369999999</c:v>
                </c:pt>
                <c:pt idx="2661">
                  <c:v>10586.641369999999</c:v>
                </c:pt>
                <c:pt idx="2662">
                  <c:v>10587.141369999999</c:v>
                </c:pt>
                <c:pt idx="2663">
                  <c:v>10587.22637</c:v>
                </c:pt>
                <c:pt idx="2664">
                  <c:v>10587.873369999999</c:v>
                </c:pt>
                <c:pt idx="2665">
                  <c:v>10589.34101</c:v>
                </c:pt>
                <c:pt idx="2666">
                  <c:v>10589.451010000001</c:v>
                </c:pt>
                <c:pt idx="2667">
                  <c:v>10589.67001</c:v>
                </c:pt>
                <c:pt idx="2668">
                  <c:v>10603.970009999999</c:v>
                </c:pt>
                <c:pt idx="2669">
                  <c:v>10605.00101</c:v>
                </c:pt>
                <c:pt idx="2670">
                  <c:v>10605.111010000001</c:v>
                </c:pt>
                <c:pt idx="2671">
                  <c:v>10605.33001</c:v>
                </c:pt>
                <c:pt idx="2672">
                  <c:v>10619.630010000001</c:v>
                </c:pt>
                <c:pt idx="2673">
                  <c:v>10620.66101</c:v>
                </c:pt>
                <c:pt idx="2674">
                  <c:v>10620.77101</c:v>
                </c:pt>
                <c:pt idx="2675">
                  <c:v>10620.99001</c:v>
                </c:pt>
                <c:pt idx="2676">
                  <c:v>10635.290010000001</c:v>
                </c:pt>
                <c:pt idx="2677">
                  <c:v>10636.32101</c:v>
                </c:pt>
                <c:pt idx="2678">
                  <c:v>10636.43101</c:v>
                </c:pt>
                <c:pt idx="2679">
                  <c:v>10636.650009999999</c:v>
                </c:pt>
                <c:pt idx="2680">
                  <c:v>10650.95001</c:v>
                </c:pt>
                <c:pt idx="2681">
                  <c:v>10651.98101</c:v>
                </c:pt>
                <c:pt idx="2682">
                  <c:v>10652.09101</c:v>
                </c:pt>
                <c:pt idx="2683">
                  <c:v>10652.310009999999</c:v>
                </c:pt>
                <c:pt idx="2684">
                  <c:v>10666.61001</c:v>
                </c:pt>
                <c:pt idx="2685">
                  <c:v>10667.641009999999</c:v>
                </c:pt>
                <c:pt idx="2686">
                  <c:v>10667.75101</c:v>
                </c:pt>
                <c:pt idx="2687">
                  <c:v>10667.970009999999</c:v>
                </c:pt>
                <c:pt idx="2688">
                  <c:v>10682.27001</c:v>
                </c:pt>
                <c:pt idx="2689">
                  <c:v>10685.351350000001</c:v>
                </c:pt>
                <c:pt idx="2690">
                  <c:v>10686.00065</c:v>
                </c:pt>
                <c:pt idx="2691">
                  <c:v>10686.298650000001</c:v>
                </c:pt>
                <c:pt idx="2692">
                  <c:v>10692.58865</c:v>
                </c:pt>
                <c:pt idx="2693">
                  <c:v>10693.08865</c:v>
                </c:pt>
                <c:pt idx="2694">
                  <c:v>10693.08865</c:v>
                </c:pt>
                <c:pt idx="2695">
                  <c:v>10693.58865</c:v>
                </c:pt>
                <c:pt idx="2696">
                  <c:v>10694.08865</c:v>
                </c:pt>
                <c:pt idx="2697">
                  <c:v>10694.173650000001</c:v>
                </c:pt>
                <c:pt idx="2698">
                  <c:v>10694.82065</c:v>
                </c:pt>
                <c:pt idx="2699">
                  <c:v>10696.288280000001</c:v>
                </c:pt>
                <c:pt idx="2700">
                  <c:v>10696.398279999999</c:v>
                </c:pt>
                <c:pt idx="2701">
                  <c:v>10696.61728</c:v>
                </c:pt>
                <c:pt idx="2702">
                  <c:v>10710.91728</c:v>
                </c:pt>
                <c:pt idx="2703">
                  <c:v>10711.948280000001</c:v>
                </c:pt>
                <c:pt idx="2704">
                  <c:v>10712.058279999999</c:v>
                </c:pt>
                <c:pt idx="2705">
                  <c:v>10712.27728</c:v>
                </c:pt>
                <c:pt idx="2706">
                  <c:v>10726.57728</c:v>
                </c:pt>
                <c:pt idx="2707">
                  <c:v>10727.60828</c:v>
                </c:pt>
                <c:pt idx="2708">
                  <c:v>10727.718279999999</c:v>
                </c:pt>
                <c:pt idx="2709">
                  <c:v>10727.93728</c:v>
                </c:pt>
                <c:pt idx="2710">
                  <c:v>10742.237279999999</c:v>
                </c:pt>
                <c:pt idx="2711">
                  <c:v>10743.26828</c:v>
                </c:pt>
                <c:pt idx="2712">
                  <c:v>10743.378280000001</c:v>
                </c:pt>
                <c:pt idx="2713">
                  <c:v>10743.59728</c:v>
                </c:pt>
                <c:pt idx="2714">
                  <c:v>10757.897279999999</c:v>
                </c:pt>
                <c:pt idx="2715">
                  <c:v>10758.92828</c:v>
                </c:pt>
                <c:pt idx="2716">
                  <c:v>10759.038280000001</c:v>
                </c:pt>
                <c:pt idx="2717">
                  <c:v>10759.25728</c:v>
                </c:pt>
                <c:pt idx="2718">
                  <c:v>10773.557280000001</c:v>
                </c:pt>
                <c:pt idx="2719">
                  <c:v>10774.58828</c:v>
                </c:pt>
                <c:pt idx="2720">
                  <c:v>10774.698280000001</c:v>
                </c:pt>
                <c:pt idx="2721">
                  <c:v>10774.91728</c:v>
                </c:pt>
                <c:pt idx="2722">
                  <c:v>10789.217280000001</c:v>
                </c:pt>
                <c:pt idx="2723">
                  <c:v>10792.298629999999</c:v>
                </c:pt>
                <c:pt idx="2724">
                  <c:v>10792.947920000001</c:v>
                </c:pt>
                <c:pt idx="2725">
                  <c:v>10793.245919999999</c:v>
                </c:pt>
                <c:pt idx="2726">
                  <c:v>10799.53592</c:v>
                </c:pt>
                <c:pt idx="2727">
                  <c:v>10800.03592</c:v>
                </c:pt>
                <c:pt idx="2728">
                  <c:v>10800.03592</c:v>
                </c:pt>
                <c:pt idx="2729">
                  <c:v>10800.53592</c:v>
                </c:pt>
                <c:pt idx="2730">
                  <c:v>10801.03592</c:v>
                </c:pt>
                <c:pt idx="2731">
                  <c:v>10801.120919999999</c:v>
                </c:pt>
                <c:pt idx="2732">
                  <c:v>10801.76792</c:v>
                </c:pt>
                <c:pt idx="2733">
                  <c:v>10803.235559999999</c:v>
                </c:pt>
                <c:pt idx="2734">
                  <c:v>10803.34556</c:v>
                </c:pt>
                <c:pt idx="2735">
                  <c:v>10803.564560000001</c:v>
                </c:pt>
                <c:pt idx="2736">
                  <c:v>10817.86456</c:v>
                </c:pt>
                <c:pt idx="2737">
                  <c:v>10818.895560000001</c:v>
                </c:pt>
                <c:pt idx="2738">
                  <c:v>10819.00556</c:v>
                </c:pt>
                <c:pt idx="2739">
                  <c:v>10819.224560000001</c:v>
                </c:pt>
                <c:pt idx="2740">
                  <c:v>10833.52456</c:v>
                </c:pt>
                <c:pt idx="2741">
                  <c:v>10834.555560000001</c:v>
                </c:pt>
                <c:pt idx="2742">
                  <c:v>10834.665559999999</c:v>
                </c:pt>
                <c:pt idx="2743">
                  <c:v>10834.88456</c:v>
                </c:pt>
                <c:pt idx="2744">
                  <c:v>10849.18456</c:v>
                </c:pt>
                <c:pt idx="2745">
                  <c:v>10850.215560000001</c:v>
                </c:pt>
                <c:pt idx="2746">
                  <c:v>10850.325559999999</c:v>
                </c:pt>
                <c:pt idx="2747">
                  <c:v>10850.54456</c:v>
                </c:pt>
                <c:pt idx="2748">
                  <c:v>10864.84456</c:v>
                </c:pt>
                <c:pt idx="2749">
                  <c:v>10865.87556</c:v>
                </c:pt>
                <c:pt idx="2750">
                  <c:v>10865.985559999999</c:v>
                </c:pt>
                <c:pt idx="2751">
                  <c:v>10866.20456</c:v>
                </c:pt>
                <c:pt idx="2752">
                  <c:v>10880.504559999999</c:v>
                </c:pt>
                <c:pt idx="2753">
                  <c:v>10881.53556</c:v>
                </c:pt>
                <c:pt idx="2754">
                  <c:v>10881.645560000001</c:v>
                </c:pt>
                <c:pt idx="2755">
                  <c:v>10881.86456</c:v>
                </c:pt>
                <c:pt idx="2756">
                  <c:v>10896.164559999999</c:v>
                </c:pt>
                <c:pt idx="2757">
                  <c:v>10899.2459</c:v>
                </c:pt>
                <c:pt idx="2758">
                  <c:v>10899.895200000001</c:v>
                </c:pt>
                <c:pt idx="2759">
                  <c:v>10900.1932</c:v>
                </c:pt>
                <c:pt idx="2760">
                  <c:v>10906.483200000001</c:v>
                </c:pt>
                <c:pt idx="2761">
                  <c:v>10906.983200000001</c:v>
                </c:pt>
                <c:pt idx="2762">
                  <c:v>10906.983200000001</c:v>
                </c:pt>
                <c:pt idx="2763">
                  <c:v>10907.483200000001</c:v>
                </c:pt>
                <c:pt idx="2764">
                  <c:v>10907.983200000001</c:v>
                </c:pt>
                <c:pt idx="2765">
                  <c:v>10908.0682</c:v>
                </c:pt>
                <c:pt idx="2766">
                  <c:v>10908.715200000001</c:v>
                </c:pt>
                <c:pt idx="2767">
                  <c:v>10910.18283</c:v>
                </c:pt>
                <c:pt idx="2768">
                  <c:v>10910.29283</c:v>
                </c:pt>
                <c:pt idx="2769">
                  <c:v>10910.511829999999</c:v>
                </c:pt>
                <c:pt idx="2770">
                  <c:v>10924.811830000001</c:v>
                </c:pt>
                <c:pt idx="2771">
                  <c:v>10925.84283</c:v>
                </c:pt>
                <c:pt idx="2772">
                  <c:v>10925.95283</c:v>
                </c:pt>
                <c:pt idx="2773">
                  <c:v>10926.171829999999</c:v>
                </c:pt>
                <c:pt idx="2774">
                  <c:v>10940.47183</c:v>
                </c:pt>
                <c:pt idx="2775">
                  <c:v>10941.502829999999</c:v>
                </c:pt>
                <c:pt idx="2776">
                  <c:v>10941.61283</c:v>
                </c:pt>
                <c:pt idx="2777">
                  <c:v>10941.831829999999</c:v>
                </c:pt>
                <c:pt idx="2778">
                  <c:v>10956.13183</c:v>
                </c:pt>
                <c:pt idx="2779">
                  <c:v>10957.162829999999</c:v>
                </c:pt>
                <c:pt idx="2780">
                  <c:v>10957.27283</c:v>
                </c:pt>
                <c:pt idx="2781">
                  <c:v>10957.491830000001</c:v>
                </c:pt>
                <c:pt idx="2782">
                  <c:v>10971.79183</c:v>
                </c:pt>
                <c:pt idx="2783">
                  <c:v>10972.822829999999</c:v>
                </c:pt>
                <c:pt idx="2784">
                  <c:v>10972.93283</c:v>
                </c:pt>
                <c:pt idx="2785">
                  <c:v>10973.151830000001</c:v>
                </c:pt>
                <c:pt idx="2786">
                  <c:v>10987.45183</c:v>
                </c:pt>
                <c:pt idx="2787">
                  <c:v>10988.482830000001</c:v>
                </c:pt>
                <c:pt idx="2788">
                  <c:v>10988.59283</c:v>
                </c:pt>
                <c:pt idx="2789">
                  <c:v>10988.811830000001</c:v>
                </c:pt>
                <c:pt idx="2790">
                  <c:v>11003.11183</c:v>
                </c:pt>
                <c:pt idx="2791">
                  <c:v>11006.19318</c:v>
                </c:pt>
                <c:pt idx="2792">
                  <c:v>11006.84247</c:v>
                </c:pt>
                <c:pt idx="2793">
                  <c:v>11007.14047</c:v>
                </c:pt>
                <c:pt idx="2794">
                  <c:v>11013.430469999999</c:v>
                </c:pt>
                <c:pt idx="2795">
                  <c:v>11013.930469999999</c:v>
                </c:pt>
                <c:pt idx="2796">
                  <c:v>11013.930469999999</c:v>
                </c:pt>
                <c:pt idx="2797">
                  <c:v>11014.430469999999</c:v>
                </c:pt>
                <c:pt idx="2798">
                  <c:v>11014.930469999999</c:v>
                </c:pt>
                <c:pt idx="2799">
                  <c:v>11015.01547</c:v>
                </c:pt>
                <c:pt idx="2800">
                  <c:v>11015.662469999999</c:v>
                </c:pt>
                <c:pt idx="2801">
                  <c:v>11017.13011</c:v>
                </c:pt>
                <c:pt idx="2802">
                  <c:v>11017.240110000001</c:v>
                </c:pt>
                <c:pt idx="2803">
                  <c:v>11017.45911</c:v>
                </c:pt>
                <c:pt idx="2804">
                  <c:v>11031.759110000001</c:v>
                </c:pt>
                <c:pt idx="2805">
                  <c:v>11032.79011</c:v>
                </c:pt>
                <c:pt idx="2806">
                  <c:v>11032.90011</c:v>
                </c:pt>
                <c:pt idx="2807">
                  <c:v>11033.11911</c:v>
                </c:pt>
                <c:pt idx="2808">
                  <c:v>11047.419110000001</c:v>
                </c:pt>
                <c:pt idx="2809">
                  <c:v>11048.45011</c:v>
                </c:pt>
                <c:pt idx="2810">
                  <c:v>11048.56011</c:v>
                </c:pt>
                <c:pt idx="2811">
                  <c:v>11048.779109999999</c:v>
                </c:pt>
                <c:pt idx="2812">
                  <c:v>11063.079110000001</c:v>
                </c:pt>
                <c:pt idx="2813">
                  <c:v>11064.11011</c:v>
                </c:pt>
                <c:pt idx="2814">
                  <c:v>11064.22011</c:v>
                </c:pt>
                <c:pt idx="2815">
                  <c:v>11064.439109999999</c:v>
                </c:pt>
                <c:pt idx="2816">
                  <c:v>11078.73911</c:v>
                </c:pt>
                <c:pt idx="2817">
                  <c:v>11079.770109999999</c:v>
                </c:pt>
                <c:pt idx="2818">
                  <c:v>11079.88011</c:v>
                </c:pt>
                <c:pt idx="2819">
                  <c:v>11080.099109999999</c:v>
                </c:pt>
                <c:pt idx="2820">
                  <c:v>11094.39911</c:v>
                </c:pt>
                <c:pt idx="2821">
                  <c:v>11095.430109999999</c:v>
                </c:pt>
                <c:pt idx="2822">
                  <c:v>11095.54011</c:v>
                </c:pt>
                <c:pt idx="2823">
                  <c:v>11095.759110000001</c:v>
                </c:pt>
                <c:pt idx="2824">
                  <c:v>11110.05911</c:v>
                </c:pt>
                <c:pt idx="2825">
                  <c:v>11113.140450000001</c:v>
                </c:pt>
                <c:pt idx="2826">
                  <c:v>11113.78975</c:v>
                </c:pt>
                <c:pt idx="2827">
                  <c:v>11114.087750000001</c:v>
                </c:pt>
                <c:pt idx="2828">
                  <c:v>11120.37775</c:v>
                </c:pt>
                <c:pt idx="2829">
                  <c:v>11120.87775</c:v>
                </c:pt>
                <c:pt idx="2830">
                  <c:v>11120.87775</c:v>
                </c:pt>
                <c:pt idx="2831">
                  <c:v>11121.37775</c:v>
                </c:pt>
                <c:pt idx="2832">
                  <c:v>11121.87775</c:v>
                </c:pt>
                <c:pt idx="2833">
                  <c:v>11121.962750000001</c:v>
                </c:pt>
                <c:pt idx="2834">
                  <c:v>11122.60975</c:v>
                </c:pt>
                <c:pt idx="2835">
                  <c:v>11124.077380000001</c:v>
                </c:pt>
                <c:pt idx="2836">
                  <c:v>11124.187379999999</c:v>
                </c:pt>
                <c:pt idx="2837">
                  <c:v>11124.40638</c:v>
                </c:pt>
                <c:pt idx="2838">
                  <c:v>11138.70638</c:v>
                </c:pt>
                <c:pt idx="2839">
                  <c:v>11139.73738</c:v>
                </c:pt>
                <c:pt idx="2840">
                  <c:v>11139.847379999999</c:v>
                </c:pt>
                <c:pt idx="2841">
                  <c:v>11140.06638</c:v>
                </c:pt>
                <c:pt idx="2842">
                  <c:v>11154.366379999999</c:v>
                </c:pt>
                <c:pt idx="2843">
                  <c:v>11155.39738</c:v>
                </c:pt>
                <c:pt idx="2844">
                  <c:v>11155.507379999999</c:v>
                </c:pt>
                <c:pt idx="2845">
                  <c:v>11155.72638</c:v>
                </c:pt>
                <c:pt idx="2846">
                  <c:v>11170.026379999999</c:v>
                </c:pt>
                <c:pt idx="2847">
                  <c:v>11171.05738</c:v>
                </c:pt>
                <c:pt idx="2848">
                  <c:v>11171.167380000001</c:v>
                </c:pt>
                <c:pt idx="2849">
                  <c:v>11171.38638</c:v>
                </c:pt>
                <c:pt idx="2850">
                  <c:v>11185.686379999999</c:v>
                </c:pt>
                <c:pt idx="2851">
                  <c:v>11186.71738</c:v>
                </c:pt>
                <c:pt idx="2852">
                  <c:v>11186.827380000001</c:v>
                </c:pt>
                <c:pt idx="2853">
                  <c:v>11187.04638</c:v>
                </c:pt>
                <c:pt idx="2854">
                  <c:v>11201.346380000001</c:v>
                </c:pt>
                <c:pt idx="2855">
                  <c:v>11202.37738</c:v>
                </c:pt>
                <c:pt idx="2856">
                  <c:v>11202.48738</c:v>
                </c:pt>
                <c:pt idx="2857">
                  <c:v>11202.70638</c:v>
                </c:pt>
                <c:pt idx="2858">
                  <c:v>11217.006380000001</c:v>
                </c:pt>
                <c:pt idx="2859">
                  <c:v>11220.087729999999</c:v>
                </c:pt>
                <c:pt idx="2860">
                  <c:v>11220.73702</c:v>
                </c:pt>
                <c:pt idx="2861">
                  <c:v>11221.035019999999</c:v>
                </c:pt>
                <c:pt idx="2862">
                  <c:v>11227.32502</c:v>
                </c:pt>
                <c:pt idx="2863">
                  <c:v>11227.82502</c:v>
                </c:pt>
                <c:pt idx="2864">
                  <c:v>11227.82502</c:v>
                </c:pt>
                <c:pt idx="2865">
                  <c:v>11228.32502</c:v>
                </c:pt>
                <c:pt idx="2866">
                  <c:v>11228.82502</c:v>
                </c:pt>
                <c:pt idx="2867">
                  <c:v>11228.910019999999</c:v>
                </c:pt>
                <c:pt idx="2868">
                  <c:v>11229.55702</c:v>
                </c:pt>
                <c:pt idx="2869">
                  <c:v>11231.024659999999</c:v>
                </c:pt>
                <c:pt idx="2870">
                  <c:v>11231.13466</c:v>
                </c:pt>
                <c:pt idx="2871">
                  <c:v>11231.353660000001</c:v>
                </c:pt>
                <c:pt idx="2872">
                  <c:v>11245.65366</c:v>
                </c:pt>
                <c:pt idx="2873">
                  <c:v>11246.684660000001</c:v>
                </c:pt>
                <c:pt idx="2874">
                  <c:v>11246.79466</c:v>
                </c:pt>
                <c:pt idx="2875">
                  <c:v>11247.013660000001</c:v>
                </c:pt>
                <c:pt idx="2876">
                  <c:v>11261.31366</c:v>
                </c:pt>
                <c:pt idx="2877">
                  <c:v>11262.344660000001</c:v>
                </c:pt>
                <c:pt idx="2878">
                  <c:v>11262.454659999999</c:v>
                </c:pt>
                <c:pt idx="2879">
                  <c:v>11262.67366</c:v>
                </c:pt>
                <c:pt idx="2880">
                  <c:v>11276.97366</c:v>
                </c:pt>
                <c:pt idx="2881">
                  <c:v>11278.004660000001</c:v>
                </c:pt>
                <c:pt idx="2882">
                  <c:v>11278.114659999999</c:v>
                </c:pt>
                <c:pt idx="2883">
                  <c:v>11278.33366</c:v>
                </c:pt>
                <c:pt idx="2884">
                  <c:v>11292.63366</c:v>
                </c:pt>
                <c:pt idx="2885">
                  <c:v>11293.66466</c:v>
                </c:pt>
                <c:pt idx="2886">
                  <c:v>11293.774659999999</c:v>
                </c:pt>
                <c:pt idx="2887">
                  <c:v>11293.99366</c:v>
                </c:pt>
                <c:pt idx="2888">
                  <c:v>11308.293659999999</c:v>
                </c:pt>
                <c:pt idx="2889">
                  <c:v>11309.32466</c:v>
                </c:pt>
                <c:pt idx="2890">
                  <c:v>11309.434660000001</c:v>
                </c:pt>
                <c:pt idx="2891">
                  <c:v>11309.65366</c:v>
                </c:pt>
                <c:pt idx="2892">
                  <c:v>11323.953659999999</c:v>
                </c:pt>
                <c:pt idx="2893">
                  <c:v>11327.035</c:v>
                </c:pt>
                <c:pt idx="2894">
                  <c:v>11327.684300000001</c:v>
                </c:pt>
                <c:pt idx="2895">
                  <c:v>11327.9823</c:v>
                </c:pt>
                <c:pt idx="2896">
                  <c:v>11334.272300000001</c:v>
                </c:pt>
                <c:pt idx="2897">
                  <c:v>11334.772300000001</c:v>
                </c:pt>
                <c:pt idx="2898">
                  <c:v>11334.772300000001</c:v>
                </c:pt>
                <c:pt idx="2899">
                  <c:v>11335.272300000001</c:v>
                </c:pt>
                <c:pt idx="2900">
                  <c:v>11335.772300000001</c:v>
                </c:pt>
                <c:pt idx="2901">
                  <c:v>11335.8573</c:v>
                </c:pt>
                <c:pt idx="2902">
                  <c:v>11336.504300000001</c:v>
                </c:pt>
                <c:pt idx="2903">
                  <c:v>11337.97193</c:v>
                </c:pt>
                <c:pt idx="2904">
                  <c:v>11338.08193</c:v>
                </c:pt>
                <c:pt idx="2905">
                  <c:v>11338.300929999999</c:v>
                </c:pt>
                <c:pt idx="2906">
                  <c:v>11352.600930000001</c:v>
                </c:pt>
                <c:pt idx="2907">
                  <c:v>11353.63193</c:v>
                </c:pt>
                <c:pt idx="2908">
                  <c:v>11353.74193</c:v>
                </c:pt>
                <c:pt idx="2909">
                  <c:v>11353.960929999999</c:v>
                </c:pt>
                <c:pt idx="2910">
                  <c:v>11368.26093</c:v>
                </c:pt>
                <c:pt idx="2911">
                  <c:v>11369.291929999999</c:v>
                </c:pt>
                <c:pt idx="2912">
                  <c:v>11369.40193</c:v>
                </c:pt>
                <c:pt idx="2913">
                  <c:v>11369.620929999999</c:v>
                </c:pt>
                <c:pt idx="2914">
                  <c:v>11383.92093</c:v>
                </c:pt>
                <c:pt idx="2915">
                  <c:v>11384.951929999999</c:v>
                </c:pt>
                <c:pt idx="2916">
                  <c:v>11385.06193</c:v>
                </c:pt>
                <c:pt idx="2917">
                  <c:v>11385.280930000001</c:v>
                </c:pt>
                <c:pt idx="2918">
                  <c:v>11399.58093</c:v>
                </c:pt>
                <c:pt idx="2919">
                  <c:v>11400.611929999999</c:v>
                </c:pt>
                <c:pt idx="2920">
                  <c:v>11400.72193</c:v>
                </c:pt>
                <c:pt idx="2921">
                  <c:v>11400.940930000001</c:v>
                </c:pt>
                <c:pt idx="2922">
                  <c:v>11415.24093</c:v>
                </c:pt>
                <c:pt idx="2923">
                  <c:v>11416.271930000001</c:v>
                </c:pt>
                <c:pt idx="2924">
                  <c:v>11416.38193</c:v>
                </c:pt>
                <c:pt idx="2925">
                  <c:v>11416.600930000001</c:v>
                </c:pt>
                <c:pt idx="2926">
                  <c:v>11430.90093</c:v>
                </c:pt>
                <c:pt idx="2927">
                  <c:v>11433.98228</c:v>
                </c:pt>
                <c:pt idx="2928">
                  <c:v>11434.63157</c:v>
                </c:pt>
                <c:pt idx="2929">
                  <c:v>11434.92957</c:v>
                </c:pt>
                <c:pt idx="2930">
                  <c:v>11441.219569999999</c:v>
                </c:pt>
                <c:pt idx="2931">
                  <c:v>11441.719569999999</c:v>
                </c:pt>
                <c:pt idx="2932">
                  <c:v>11441.719569999999</c:v>
                </c:pt>
                <c:pt idx="2933">
                  <c:v>11442.219569999999</c:v>
                </c:pt>
                <c:pt idx="2934">
                  <c:v>11442.719569999999</c:v>
                </c:pt>
                <c:pt idx="2935">
                  <c:v>11442.80457</c:v>
                </c:pt>
                <c:pt idx="2936">
                  <c:v>11443.451569999999</c:v>
                </c:pt>
                <c:pt idx="2937">
                  <c:v>11444.91921</c:v>
                </c:pt>
                <c:pt idx="2938">
                  <c:v>11445.029210000001</c:v>
                </c:pt>
                <c:pt idx="2939">
                  <c:v>11445.24821</c:v>
                </c:pt>
                <c:pt idx="2940">
                  <c:v>11459.548210000001</c:v>
                </c:pt>
                <c:pt idx="2941">
                  <c:v>11460.57921</c:v>
                </c:pt>
                <c:pt idx="2942">
                  <c:v>11460.68921</c:v>
                </c:pt>
                <c:pt idx="2943">
                  <c:v>11460.90821</c:v>
                </c:pt>
                <c:pt idx="2944">
                  <c:v>11475.208210000001</c:v>
                </c:pt>
                <c:pt idx="2945">
                  <c:v>11476.23921</c:v>
                </c:pt>
                <c:pt idx="2946">
                  <c:v>11476.34921</c:v>
                </c:pt>
                <c:pt idx="2947">
                  <c:v>11476.568209999999</c:v>
                </c:pt>
                <c:pt idx="2948">
                  <c:v>11490.868210000001</c:v>
                </c:pt>
                <c:pt idx="2949">
                  <c:v>11491.89921</c:v>
                </c:pt>
                <c:pt idx="2950">
                  <c:v>11492.00921</c:v>
                </c:pt>
                <c:pt idx="2951">
                  <c:v>11492.228209999999</c:v>
                </c:pt>
                <c:pt idx="2952">
                  <c:v>11506.52821</c:v>
                </c:pt>
                <c:pt idx="2953">
                  <c:v>11507.559209999999</c:v>
                </c:pt>
                <c:pt idx="2954">
                  <c:v>11507.66921</c:v>
                </c:pt>
                <c:pt idx="2955">
                  <c:v>11507.888209999999</c:v>
                </c:pt>
                <c:pt idx="2956">
                  <c:v>11522.18821</c:v>
                </c:pt>
                <c:pt idx="2957">
                  <c:v>11523.219209999999</c:v>
                </c:pt>
                <c:pt idx="2958">
                  <c:v>11523.32921</c:v>
                </c:pt>
                <c:pt idx="2959">
                  <c:v>11523.548210000001</c:v>
                </c:pt>
                <c:pt idx="2960">
                  <c:v>11537.84821</c:v>
                </c:pt>
                <c:pt idx="2961">
                  <c:v>11540.929550000001</c:v>
                </c:pt>
                <c:pt idx="2962">
                  <c:v>11541.57885</c:v>
                </c:pt>
                <c:pt idx="2963">
                  <c:v>11541.876850000001</c:v>
                </c:pt>
                <c:pt idx="2964">
                  <c:v>11548.16685</c:v>
                </c:pt>
                <c:pt idx="2965">
                  <c:v>11548.66685</c:v>
                </c:pt>
                <c:pt idx="2966">
                  <c:v>11548.66685</c:v>
                </c:pt>
                <c:pt idx="2967">
                  <c:v>11549.16685</c:v>
                </c:pt>
                <c:pt idx="2968">
                  <c:v>11549.66685</c:v>
                </c:pt>
                <c:pt idx="2969">
                  <c:v>11549.751850000001</c:v>
                </c:pt>
                <c:pt idx="2970">
                  <c:v>11550.39885</c:v>
                </c:pt>
                <c:pt idx="2971">
                  <c:v>11551.866480000001</c:v>
                </c:pt>
                <c:pt idx="2972">
                  <c:v>11551.976479999999</c:v>
                </c:pt>
                <c:pt idx="2973">
                  <c:v>11552.19548</c:v>
                </c:pt>
                <c:pt idx="2974">
                  <c:v>11566.49548</c:v>
                </c:pt>
                <c:pt idx="2975">
                  <c:v>11567.52648</c:v>
                </c:pt>
                <c:pt idx="2976">
                  <c:v>11567.636479999999</c:v>
                </c:pt>
                <c:pt idx="2977">
                  <c:v>11567.85548</c:v>
                </c:pt>
                <c:pt idx="2978">
                  <c:v>11582.155479999999</c:v>
                </c:pt>
                <c:pt idx="2979">
                  <c:v>11583.18648</c:v>
                </c:pt>
                <c:pt idx="2980">
                  <c:v>11583.296480000001</c:v>
                </c:pt>
                <c:pt idx="2981">
                  <c:v>11583.51548</c:v>
                </c:pt>
                <c:pt idx="2982">
                  <c:v>11597.815479999999</c:v>
                </c:pt>
                <c:pt idx="2983">
                  <c:v>11598.84648</c:v>
                </c:pt>
                <c:pt idx="2984">
                  <c:v>11598.956480000001</c:v>
                </c:pt>
                <c:pt idx="2985">
                  <c:v>11599.17548</c:v>
                </c:pt>
                <c:pt idx="2986">
                  <c:v>11613.475479999999</c:v>
                </c:pt>
                <c:pt idx="2987">
                  <c:v>11614.50648</c:v>
                </c:pt>
                <c:pt idx="2988">
                  <c:v>11614.616480000001</c:v>
                </c:pt>
                <c:pt idx="2989">
                  <c:v>11614.83548</c:v>
                </c:pt>
                <c:pt idx="2990">
                  <c:v>11629.135480000001</c:v>
                </c:pt>
                <c:pt idx="2991">
                  <c:v>11630.16648</c:v>
                </c:pt>
                <c:pt idx="2992">
                  <c:v>11630.27648</c:v>
                </c:pt>
                <c:pt idx="2993">
                  <c:v>11630.49548</c:v>
                </c:pt>
                <c:pt idx="2994">
                  <c:v>11644.795480000001</c:v>
                </c:pt>
                <c:pt idx="2995">
                  <c:v>11647.876829999999</c:v>
                </c:pt>
                <c:pt idx="2996">
                  <c:v>11648.52612</c:v>
                </c:pt>
                <c:pt idx="2997">
                  <c:v>11648.824119999999</c:v>
                </c:pt>
                <c:pt idx="2998">
                  <c:v>11655.11412</c:v>
                </c:pt>
                <c:pt idx="2999">
                  <c:v>11655.61412</c:v>
                </c:pt>
                <c:pt idx="3000">
                  <c:v>11655.61412</c:v>
                </c:pt>
                <c:pt idx="3001">
                  <c:v>11656.11412</c:v>
                </c:pt>
                <c:pt idx="3002">
                  <c:v>11656.61412</c:v>
                </c:pt>
                <c:pt idx="3003">
                  <c:v>11656.699119999999</c:v>
                </c:pt>
                <c:pt idx="3004">
                  <c:v>11657.34612</c:v>
                </c:pt>
                <c:pt idx="3005">
                  <c:v>11658.813759999999</c:v>
                </c:pt>
                <c:pt idx="3006">
                  <c:v>11658.92376</c:v>
                </c:pt>
                <c:pt idx="3007">
                  <c:v>11659.142760000001</c:v>
                </c:pt>
                <c:pt idx="3008">
                  <c:v>11673.44276</c:v>
                </c:pt>
                <c:pt idx="3009">
                  <c:v>11674.473760000001</c:v>
                </c:pt>
                <c:pt idx="3010">
                  <c:v>11674.58376</c:v>
                </c:pt>
                <c:pt idx="3011">
                  <c:v>11674.80276</c:v>
                </c:pt>
                <c:pt idx="3012">
                  <c:v>11689.10276</c:v>
                </c:pt>
                <c:pt idx="3013">
                  <c:v>11690.133760000001</c:v>
                </c:pt>
                <c:pt idx="3014">
                  <c:v>11690.243759999999</c:v>
                </c:pt>
                <c:pt idx="3015">
                  <c:v>11690.46276</c:v>
                </c:pt>
                <c:pt idx="3016">
                  <c:v>11704.76276</c:v>
                </c:pt>
                <c:pt idx="3017">
                  <c:v>11705.79376</c:v>
                </c:pt>
                <c:pt idx="3018">
                  <c:v>11705.903759999999</c:v>
                </c:pt>
                <c:pt idx="3019">
                  <c:v>11706.12276</c:v>
                </c:pt>
                <c:pt idx="3020">
                  <c:v>11720.422759999999</c:v>
                </c:pt>
                <c:pt idx="3021">
                  <c:v>11721.45376</c:v>
                </c:pt>
                <c:pt idx="3022">
                  <c:v>11721.563759999999</c:v>
                </c:pt>
                <c:pt idx="3023">
                  <c:v>11721.78276</c:v>
                </c:pt>
                <c:pt idx="3024">
                  <c:v>11736.082759999999</c:v>
                </c:pt>
                <c:pt idx="3025">
                  <c:v>11737.11376</c:v>
                </c:pt>
                <c:pt idx="3026">
                  <c:v>11737.223760000001</c:v>
                </c:pt>
                <c:pt idx="3027">
                  <c:v>11737.44276</c:v>
                </c:pt>
                <c:pt idx="3028">
                  <c:v>11751.742759999999</c:v>
                </c:pt>
                <c:pt idx="3029">
                  <c:v>11754.8241</c:v>
                </c:pt>
                <c:pt idx="3030">
                  <c:v>11755.473400000001</c:v>
                </c:pt>
                <c:pt idx="3031">
                  <c:v>11755.7714</c:v>
                </c:pt>
                <c:pt idx="3032">
                  <c:v>11762.061400000001</c:v>
                </c:pt>
                <c:pt idx="3033">
                  <c:v>11762.561400000001</c:v>
                </c:pt>
                <c:pt idx="3034">
                  <c:v>11762.561400000001</c:v>
                </c:pt>
                <c:pt idx="3035">
                  <c:v>11763.061400000001</c:v>
                </c:pt>
                <c:pt idx="3036">
                  <c:v>11763.561400000001</c:v>
                </c:pt>
                <c:pt idx="3037">
                  <c:v>11763.6464</c:v>
                </c:pt>
                <c:pt idx="3038">
                  <c:v>11764.2934</c:v>
                </c:pt>
                <c:pt idx="3039">
                  <c:v>11765.76103</c:v>
                </c:pt>
                <c:pt idx="3040">
                  <c:v>11765.87103</c:v>
                </c:pt>
                <c:pt idx="3041">
                  <c:v>11766.090029999999</c:v>
                </c:pt>
                <c:pt idx="3042">
                  <c:v>11780.39003</c:v>
                </c:pt>
                <c:pt idx="3043">
                  <c:v>11781.42103</c:v>
                </c:pt>
                <c:pt idx="3044">
                  <c:v>11781.53103</c:v>
                </c:pt>
                <c:pt idx="3045">
                  <c:v>11781.750029999999</c:v>
                </c:pt>
                <c:pt idx="3046">
                  <c:v>11796.05003</c:v>
                </c:pt>
                <c:pt idx="3047">
                  <c:v>11797.081029999999</c:v>
                </c:pt>
                <c:pt idx="3048">
                  <c:v>11797.19103</c:v>
                </c:pt>
                <c:pt idx="3049">
                  <c:v>11797.410029999999</c:v>
                </c:pt>
                <c:pt idx="3050">
                  <c:v>11811.71003</c:v>
                </c:pt>
                <c:pt idx="3051">
                  <c:v>11812.741029999999</c:v>
                </c:pt>
                <c:pt idx="3052">
                  <c:v>11812.85103</c:v>
                </c:pt>
                <c:pt idx="3053">
                  <c:v>11813.070030000001</c:v>
                </c:pt>
                <c:pt idx="3054">
                  <c:v>11827.37003</c:v>
                </c:pt>
                <c:pt idx="3055">
                  <c:v>11828.401030000001</c:v>
                </c:pt>
                <c:pt idx="3056">
                  <c:v>11828.51103</c:v>
                </c:pt>
                <c:pt idx="3057">
                  <c:v>11828.730030000001</c:v>
                </c:pt>
                <c:pt idx="3058">
                  <c:v>11843.03003</c:v>
                </c:pt>
                <c:pt idx="3059">
                  <c:v>11844.061030000001</c:v>
                </c:pt>
                <c:pt idx="3060">
                  <c:v>11844.17103</c:v>
                </c:pt>
                <c:pt idx="3061">
                  <c:v>11844.39003</c:v>
                </c:pt>
                <c:pt idx="3062">
                  <c:v>11858.69003</c:v>
                </c:pt>
                <c:pt idx="3063">
                  <c:v>11861.77138</c:v>
                </c:pt>
                <c:pt idx="3064">
                  <c:v>11862.42067</c:v>
                </c:pt>
                <c:pt idx="3065">
                  <c:v>11862.71867</c:v>
                </c:pt>
                <c:pt idx="3066">
                  <c:v>11869.008669999999</c:v>
                </c:pt>
                <c:pt idx="3067">
                  <c:v>11869.508669999999</c:v>
                </c:pt>
                <c:pt idx="3068">
                  <c:v>11869.508669999999</c:v>
                </c:pt>
                <c:pt idx="3069">
                  <c:v>11870.008669999999</c:v>
                </c:pt>
                <c:pt idx="3070">
                  <c:v>11870.508669999999</c:v>
                </c:pt>
                <c:pt idx="3071">
                  <c:v>11870.59367</c:v>
                </c:pt>
                <c:pt idx="3072">
                  <c:v>11871.240669999999</c:v>
                </c:pt>
                <c:pt idx="3073">
                  <c:v>11872.70831</c:v>
                </c:pt>
                <c:pt idx="3074">
                  <c:v>11872.818310000001</c:v>
                </c:pt>
                <c:pt idx="3075">
                  <c:v>11873.03731</c:v>
                </c:pt>
                <c:pt idx="3076">
                  <c:v>11887.337310000001</c:v>
                </c:pt>
                <c:pt idx="3077">
                  <c:v>11888.36831</c:v>
                </c:pt>
                <c:pt idx="3078">
                  <c:v>11888.47831</c:v>
                </c:pt>
                <c:pt idx="3079">
                  <c:v>11888.69731</c:v>
                </c:pt>
                <c:pt idx="3080">
                  <c:v>11902.997310000001</c:v>
                </c:pt>
                <c:pt idx="3081">
                  <c:v>11904.02831</c:v>
                </c:pt>
                <c:pt idx="3082">
                  <c:v>11904.13831</c:v>
                </c:pt>
                <c:pt idx="3083">
                  <c:v>11904.357309999999</c:v>
                </c:pt>
                <c:pt idx="3084">
                  <c:v>11918.657310000001</c:v>
                </c:pt>
                <c:pt idx="3085">
                  <c:v>11919.68831</c:v>
                </c:pt>
                <c:pt idx="3086">
                  <c:v>11919.79831</c:v>
                </c:pt>
                <c:pt idx="3087">
                  <c:v>11920.017309999999</c:v>
                </c:pt>
                <c:pt idx="3088">
                  <c:v>11934.31731</c:v>
                </c:pt>
                <c:pt idx="3089">
                  <c:v>11935.348309999999</c:v>
                </c:pt>
                <c:pt idx="3090">
                  <c:v>11935.45831</c:v>
                </c:pt>
                <c:pt idx="3091">
                  <c:v>11935.677309999999</c:v>
                </c:pt>
                <c:pt idx="3092">
                  <c:v>11949.97731</c:v>
                </c:pt>
                <c:pt idx="3093">
                  <c:v>11951.008309999999</c:v>
                </c:pt>
                <c:pt idx="3094">
                  <c:v>11951.11831</c:v>
                </c:pt>
                <c:pt idx="3095">
                  <c:v>11951.337310000001</c:v>
                </c:pt>
                <c:pt idx="3096">
                  <c:v>11965.63731</c:v>
                </c:pt>
                <c:pt idx="3097">
                  <c:v>11968.718650000001</c:v>
                </c:pt>
                <c:pt idx="3098">
                  <c:v>11969.36795</c:v>
                </c:pt>
                <c:pt idx="3099">
                  <c:v>11969.665950000001</c:v>
                </c:pt>
                <c:pt idx="3100">
                  <c:v>11975.95595</c:v>
                </c:pt>
                <c:pt idx="3101">
                  <c:v>11976.45595</c:v>
                </c:pt>
                <c:pt idx="3102">
                  <c:v>11976.45595</c:v>
                </c:pt>
                <c:pt idx="3103">
                  <c:v>11976.95595</c:v>
                </c:pt>
                <c:pt idx="3104">
                  <c:v>11977.45595</c:v>
                </c:pt>
                <c:pt idx="3105">
                  <c:v>11977.540950000001</c:v>
                </c:pt>
                <c:pt idx="3106">
                  <c:v>11978.18795</c:v>
                </c:pt>
                <c:pt idx="3107">
                  <c:v>11979.655580000001</c:v>
                </c:pt>
                <c:pt idx="3108">
                  <c:v>11979.765579999999</c:v>
                </c:pt>
                <c:pt idx="3109">
                  <c:v>11979.98458</c:v>
                </c:pt>
                <c:pt idx="3110">
                  <c:v>11994.28458</c:v>
                </c:pt>
                <c:pt idx="3111">
                  <c:v>11995.31558</c:v>
                </c:pt>
                <c:pt idx="3112">
                  <c:v>11995.425579999999</c:v>
                </c:pt>
                <c:pt idx="3113">
                  <c:v>11995.64458</c:v>
                </c:pt>
                <c:pt idx="3114">
                  <c:v>12009.944579999999</c:v>
                </c:pt>
                <c:pt idx="3115">
                  <c:v>12010.97558</c:v>
                </c:pt>
                <c:pt idx="3116">
                  <c:v>12011.085580000001</c:v>
                </c:pt>
                <c:pt idx="3117">
                  <c:v>12011.30458</c:v>
                </c:pt>
                <c:pt idx="3118">
                  <c:v>12025.604579999999</c:v>
                </c:pt>
                <c:pt idx="3119">
                  <c:v>12026.63558</c:v>
                </c:pt>
                <c:pt idx="3120">
                  <c:v>12026.745580000001</c:v>
                </c:pt>
                <c:pt idx="3121">
                  <c:v>12026.96458</c:v>
                </c:pt>
                <c:pt idx="3122">
                  <c:v>12041.264579999999</c:v>
                </c:pt>
                <c:pt idx="3123">
                  <c:v>12042.29558</c:v>
                </c:pt>
                <c:pt idx="3124">
                  <c:v>12042.405580000001</c:v>
                </c:pt>
                <c:pt idx="3125">
                  <c:v>12042.62458</c:v>
                </c:pt>
                <c:pt idx="3126">
                  <c:v>12056.924580000001</c:v>
                </c:pt>
                <c:pt idx="3127">
                  <c:v>12057.95558</c:v>
                </c:pt>
                <c:pt idx="3128">
                  <c:v>12058.06558</c:v>
                </c:pt>
                <c:pt idx="3129">
                  <c:v>12058.28458</c:v>
                </c:pt>
                <c:pt idx="3130">
                  <c:v>12072.584580000001</c:v>
                </c:pt>
                <c:pt idx="3131">
                  <c:v>12075.665929999999</c:v>
                </c:pt>
                <c:pt idx="3132">
                  <c:v>12076.31522</c:v>
                </c:pt>
                <c:pt idx="3133">
                  <c:v>12076.613219999999</c:v>
                </c:pt>
                <c:pt idx="3134">
                  <c:v>12082.90322</c:v>
                </c:pt>
                <c:pt idx="3135">
                  <c:v>12083.40322</c:v>
                </c:pt>
                <c:pt idx="3136">
                  <c:v>12083.40322</c:v>
                </c:pt>
                <c:pt idx="3137">
                  <c:v>12083.90322</c:v>
                </c:pt>
                <c:pt idx="3138">
                  <c:v>12084.40322</c:v>
                </c:pt>
                <c:pt idx="3139">
                  <c:v>12084.488219999999</c:v>
                </c:pt>
                <c:pt idx="3140">
                  <c:v>12085.13522</c:v>
                </c:pt>
                <c:pt idx="3141">
                  <c:v>12086.602860000001</c:v>
                </c:pt>
                <c:pt idx="3142">
                  <c:v>12086.71286</c:v>
                </c:pt>
                <c:pt idx="3143">
                  <c:v>12086.931860000001</c:v>
                </c:pt>
                <c:pt idx="3144">
                  <c:v>12101.23186</c:v>
                </c:pt>
                <c:pt idx="3145">
                  <c:v>12102.262860000001</c:v>
                </c:pt>
                <c:pt idx="3146">
                  <c:v>12102.372859999999</c:v>
                </c:pt>
                <c:pt idx="3147">
                  <c:v>12102.59186</c:v>
                </c:pt>
                <c:pt idx="3148">
                  <c:v>12116.89186</c:v>
                </c:pt>
                <c:pt idx="3149">
                  <c:v>12117.922860000001</c:v>
                </c:pt>
                <c:pt idx="3150">
                  <c:v>12118.032859999999</c:v>
                </c:pt>
                <c:pt idx="3151">
                  <c:v>12118.25186</c:v>
                </c:pt>
                <c:pt idx="3152">
                  <c:v>12132.55186</c:v>
                </c:pt>
                <c:pt idx="3153">
                  <c:v>12133.58286</c:v>
                </c:pt>
                <c:pt idx="3154">
                  <c:v>12133.692859999999</c:v>
                </c:pt>
                <c:pt idx="3155">
                  <c:v>12133.91186</c:v>
                </c:pt>
                <c:pt idx="3156">
                  <c:v>12148.211859999999</c:v>
                </c:pt>
                <c:pt idx="3157">
                  <c:v>12149.24286</c:v>
                </c:pt>
                <c:pt idx="3158">
                  <c:v>12149.352860000001</c:v>
                </c:pt>
                <c:pt idx="3159">
                  <c:v>12149.57186</c:v>
                </c:pt>
                <c:pt idx="3160">
                  <c:v>12163.871859999999</c:v>
                </c:pt>
                <c:pt idx="3161">
                  <c:v>12164.90286</c:v>
                </c:pt>
                <c:pt idx="3162">
                  <c:v>12165.012860000001</c:v>
                </c:pt>
                <c:pt idx="3163">
                  <c:v>12165.23186</c:v>
                </c:pt>
                <c:pt idx="3164">
                  <c:v>12179.531859999999</c:v>
                </c:pt>
                <c:pt idx="3165">
                  <c:v>12182.6132</c:v>
                </c:pt>
                <c:pt idx="3166">
                  <c:v>12183.262500000001</c:v>
                </c:pt>
                <c:pt idx="3167">
                  <c:v>12183.5605</c:v>
                </c:pt>
                <c:pt idx="3168">
                  <c:v>12189.8505</c:v>
                </c:pt>
                <c:pt idx="3169">
                  <c:v>12190.3505</c:v>
                </c:pt>
                <c:pt idx="3170">
                  <c:v>12190.3505</c:v>
                </c:pt>
                <c:pt idx="3171">
                  <c:v>12190.8505</c:v>
                </c:pt>
                <c:pt idx="3172">
                  <c:v>12191.3505</c:v>
                </c:pt>
                <c:pt idx="3173">
                  <c:v>12191.4355</c:v>
                </c:pt>
                <c:pt idx="3174">
                  <c:v>12192.0825</c:v>
                </c:pt>
                <c:pt idx="3175">
                  <c:v>12193.55013</c:v>
                </c:pt>
                <c:pt idx="3176">
                  <c:v>12193.66013</c:v>
                </c:pt>
                <c:pt idx="3177">
                  <c:v>12193.879129999999</c:v>
                </c:pt>
                <c:pt idx="3178">
                  <c:v>12208.17913</c:v>
                </c:pt>
                <c:pt idx="3179">
                  <c:v>12209.210129999999</c:v>
                </c:pt>
                <c:pt idx="3180">
                  <c:v>12209.32013</c:v>
                </c:pt>
                <c:pt idx="3181">
                  <c:v>12209.539129999999</c:v>
                </c:pt>
                <c:pt idx="3182">
                  <c:v>12223.83913</c:v>
                </c:pt>
                <c:pt idx="3183">
                  <c:v>12224.870129999999</c:v>
                </c:pt>
                <c:pt idx="3184">
                  <c:v>12224.98013</c:v>
                </c:pt>
                <c:pt idx="3185">
                  <c:v>12225.199130000001</c:v>
                </c:pt>
                <c:pt idx="3186">
                  <c:v>12239.49913</c:v>
                </c:pt>
                <c:pt idx="3187">
                  <c:v>12240.530129999999</c:v>
                </c:pt>
                <c:pt idx="3188">
                  <c:v>12240.64013</c:v>
                </c:pt>
                <c:pt idx="3189">
                  <c:v>12240.859130000001</c:v>
                </c:pt>
                <c:pt idx="3190">
                  <c:v>12255.15913</c:v>
                </c:pt>
                <c:pt idx="3191">
                  <c:v>12256.190130000001</c:v>
                </c:pt>
                <c:pt idx="3192">
                  <c:v>12256.30013</c:v>
                </c:pt>
                <c:pt idx="3193">
                  <c:v>12256.519130000001</c:v>
                </c:pt>
                <c:pt idx="3194">
                  <c:v>12270.81913</c:v>
                </c:pt>
                <c:pt idx="3195">
                  <c:v>12271.850130000001</c:v>
                </c:pt>
                <c:pt idx="3196">
                  <c:v>12271.960129999999</c:v>
                </c:pt>
                <c:pt idx="3197">
                  <c:v>12272.17913</c:v>
                </c:pt>
                <c:pt idx="3198">
                  <c:v>12286.47913</c:v>
                </c:pt>
                <c:pt idx="3199">
                  <c:v>12289.56048</c:v>
                </c:pt>
                <c:pt idx="3200">
                  <c:v>12290.209769999999</c:v>
                </c:pt>
                <c:pt idx="3201">
                  <c:v>12290.50777</c:v>
                </c:pt>
                <c:pt idx="3202">
                  <c:v>12296.797769999999</c:v>
                </c:pt>
                <c:pt idx="3203">
                  <c:v>12297.297769999999</c:v>
                </c:pt>
                <c:pt idx="3204">
                  <c:v>12297.297769999999</c:v>
                </c:pt>
                <c:pt idx="3205">
                  <c:v>12297.797769999999</c:v>
                </c:pt>
                <c:pt idx="3206">
                  <c:v>12298.297769999999</c:v>
                </c:pt>
                <c:pt idx="3207">
                  <c:v>12298.38277</c:v>
                </c:pt>
                <c:pt idx="3208">
                  <c:v>12299.029769999999</c:v>
                </c:pt>
                <c:pt idx="3209">
                  <c:v>12300.49741</c:v>
                </c:pt>
                <c:pt idx="3210">
                  <c:v>12300.607410000001</c:v>
                </c:pt>
                <c:pt idx="3211">
                  <c:v>12300.82641</c:v>
                </c:pt>
                <c:pt idx="3212">
                  <c:v>12315.126410000001</c:v>
                </c:pt>
                <c:pt idx="3213">
                  <c:v>12316.15741</c:v>
                </c:pt>
                <c:pt idx="3214">
                  <c:v>12316.26741</c:v>
                </c:pt>
                <c:pt idx="3215">
                  <c:v>12316.48641</c:v>
                </c:pt>
                <c:pt idx="3216">
                  <c:v>12330.786410000001</c:v>
                </c:pt>
                <c:pt idx="3217">
                  <c:v>12331.81741</c:v>
                </c:pt>
                <c:pt idx="3218">
                  <c:v>12331.92741</c:v>
                </c:pt>
                <c:pt idx="3219">
                  <c:v>12332.146409999999</c:v>
                </c:pt>
                <c:pt idx="3220">
                  <c:v>12346.44641</c:v>
                </c:pt>
                <c:pt idx="3221">
                  <c:v>12347.47741</c:v>
                </c:pt>
                <c:pt idx="3222">
                  <c:v>12347.58741</c:v>
                </c:pt>
                <c:pt idx="3223">
                  <c:v>12347.806409999999</c:v>
                </c:pt>
                <c:pt idx="3224">
                  <c:v>12362.10641</c:v>
                </c:pt>
                <c:pt idx="3225">
                  <c:v>12363.137409999999</c:v>
                </c:pt>
                <c:pt idx="3226">
                  <c:v>12363.24741</c:v>
                </c:pt>
                <c:pt idx="3227">
                  <c:v>12363.466410000001</c:v>
                </c:pt>
                <c:pt idx="3228">
                  <c:v>12377.76641</c:v>
                </c:pt>
                <c:pt idx="3229">
                  <c:v>12378.797409999999</c:v>
                </c:pt>
                <c:pt idx="3230">
                  <c:v>12378.90741</c:v>
                </c:pt>
                <c:pt idx="3231">
                  <c:v>12379.126410000001</c:v>
                </c:pt>
                <c:pt idx="3232">
                  <c:v>12393.42641</c:v>
                </c:pt>
                <c:pt idx="3233">
                  <c:v>12396.507750000001</c:v>
                </c:pt>
                <c:pt idx="3234">
                  <c:v>12397.15705</c:v>
                </c:pt>
                <c:pt idx="3235">
                  <c:v>12397.45505</c:v>
                </c:pt>
                <c:pt idx="3236">
                  <c:v>12403.74505</c:v>
                </c:pt>
                <c:pt idx="3237">
                  <c:v>12404.24505</c:v>
                </c:pt>
                <c:pt idx="3238">
                  <c:v>12404.24505</c:v>
                </c:pt>
                <c:pt idx="3239">
                  <c:v>12404.74505</c:v>
                </c:pt>
                <c:pt idx="3240">
                  <c:v>12405.24505</c:v>
                </c:pt>
                <c:pt idx="3241">
                  <c:v>12405.33005</c:v>
                </c:pt>
                <c:pt idx="3242">
                  <c:v>12405.97705</c:v>
                </c:pt>
                <c:pt idx="3243">
                  <c:v>12407.444680000001</c:v>
                </c:pt>
                <c:pt idx="3244">
                  <c:v>12407.554679999999</c:v>
                </c:pt>
                <c:pt idx="3245">
                  <c:v>12407.77368</c:v>
                </c:pt>
                <c:pt idx="3246">
                  <c:v>12422.07368</c:v>
                </c:pt>
                <c:pt idx="3247">
                  <c:v>12423.10468</c:v>
                </c:pt>
                <c:pt idx="3248">
                  <c:v>12423.214679999999</c:v>
                </c:pt>
                <c:pt idx="3249">
                  <c:v>12423.43368</c:v>
                </c:pt>
                <c:pt idx="3250">
                  <c:v>12437.733679999999</c:v>
                </c:pt>
                <c:pt idx="3251">
                  <c:v>12438.76468</c:v>
                </c:pt>
                <c:pt idx="3252">
                  <c:v>12438.874680000001</c:v>
                </c:pt>
                <c:pt idx="3253">
                  <c:v>12439.09368</c:v>
                </c:pt>
                <c:pt idx="3254">
                  <c:v>12453.393679999999</c:v>
                </c:pt>
                <c:pt idx="3255">
                  <c:v>12454.42468</c:v>
                </c:pt>
                <c:pt idx="3256">
                  <c:v>12454.534680000001</c:v>
                </c:pt>
                <c:pt idx="3257">
                  <c:v>12454.75368</c:v>
                </c:pt>
                <c:pt idx="3258">
                  <c:v>12469.053680000001</c:v>
                </c:pt>
                <c:pt idx="3259">
                  <c:v>12470.08468</c:v>
                </c:pt>
                <c:pt idx="3260">
                  <c:v>12470.194680000001</c:v>
                </c:pt>
                <c:pt idx="3261">
                  <c:v>12470.41368</c:v>
                </c:pt>
                <c:pt idx="3262">
                  <c:v>12484.713680000001</c:v>
                </c:pt>
                <c:pt idx="3263">
                  <c:v>12485.74468</c:v>
                </c:pt>
                <c:pt idx="3264">
                  <c:v>12485.85468</c:v>
                </c:pt>
                <c:pt idx="3265">
                  <c:v>12486.07368</c:v>
                </c:pt>
                <c:pt idx="3266">
                  <c:v>12500.373680000001</c:v>
                </c:pt>
                <c:pt idx="3267">
                  <c:v>12503.455029999999</c:v>
                </c:pt>
                <c:pt idx="3268">
                  <c:v>12504.10432</c:v>
                </c:pt>
                <c:pt idx="3269">
                  <c:v>12504.402319999999</c:v>
                </c:pt>
                <c:pt idx="3270">
                  <c:v>12510.69232</c:v>
                </c:pt>
                <c:pt idx="3271">
                  <c:v>12511.19232</c:v>
                </c:pt>
                <c:pt idx="3272">
                  <c:v>12511.19232</c:v>
                </c:pt>
                <c:pt idx="3273">
                  <c:v>12511.69232</c:v>
                </c:pt>
                <c:pt idx="3274">
                  <c:v>12512.19232</c:v>
                </c:pt>
                <c:pt idx="3275">
                  <c:v>12512.277319999999</c:v>
                </c:pt>
                <c:pt idx="3276">
                  <c:v>12512.92432</c:v>
                </c:pt>
                <c:pt idx="3277">
                  <c:v>12514.391960000001</c:v>
                </c:pt>
                <c:pt idx="3278">
                  <c:v>12514.50196</c:v>
                </c:pt>
                <c:pt idx="3279">
                  <c:v>12514.720960000001</c:v>
                </c:pt>
                <c:pt idx="3280">
                  <c:v>12529.02096</c:v>
                </c:pt>
                <c:pt idx="3281">
                  <c:v>12530.051960000001</c:v>
                </c:pt>
                <c:pt idx="3282">
                  <c:v>12530.161959999999</c:v>
                </c:pt>
                <c:pt idx="3283">
                  <c:v>12530.38096</c:v>
                </c:pt>
                <c:pt idx="3284">
                  <c:v>12544.68096</c:v>
                </c:pt>
                <c:pt idx="3285">
                  <c:v>12545.711960000001</c:v>
                </c:pt>
                <c:pt idx="3286">
                  <c:v>12545.821959999999</c:v>
                </c:pt>
                <c:pt idx="3287">
                  <c:v>12546.04096</c:v>
                </c:pt>
                <c:pt idx="3288">
                  <c:v>12560.34096</c:v>
                </c:pt>
                <c:pt idx="3289">
                  <c:v>12561.37196</c:v>
                </c:pt>
                <c:pt idx="3290">
                  <c:v>12561.481959999999</c:v>
                </c:pt>
                <c:pt idx="3291">
                  <c:v>12561.70096</c:v>
                </c:pt>
                <c:pt idx="3292">
                  <c:v>12576.000959999999</c:v>
                </c:pt>
                <c:pt idx="3293">
                  <c:v>12577.03196</c:v>
                </c:pt>
                <c:pt idx="3294">
                  <c:v>12577.141960000001</c:v>
                </c:pt>
                <c:pt idx="3295">
                  <c:v>12577.36096</c:v>
                </c:pt>
                <c:pt idx="3296">
                  <c:v>12591.660959999999</c:v>
                </c:pt>
                <c:pt idx="3297">
                  <c:v>12592.69196</c:v>
                </c:pt>
                <c:pt idx="3298">
                  <c:v>12592.801960000001</c:v>
                </c:pt>
                <c:pt idx="3299">
                  <c:v>12593.02096</c:v>
                </c:pt>
                <c:pt idx="3300">
                  <c:v>12607.320959999999</c:v>
                </c:pt>
                <c:pt idx="3301">
                  <c:v>12610.4023</c:v>
                </c:pt>
                <c:pt idx="3302">
                  <c:v>12611.051600000001</c:v>
                </c:pt>
                <c:pt idx="3303">
                  <c:v>12611.3496</c:v>
                </c:pt>
                <c:pt idx="3304">
                  <c:v>12617.6396</c:v>
                </c:pt>
                <c:pt idx="3305">
                  <c:v>12618.1396</c:v>
                </c:pt>
                <c:pt idx="3306">
                  <c:v>12618.1396</c:v>
                </c:pt>
                <c:pt idx="3307">
                  <c:v>12618.6396</c:v>
                </c:pt>
                <c:pt idx="3308">
                  <c:v>12619.1396</c:v>
                </c:pt>
                <c:pt idx="3309">
                  <c:v>12619.2246</c:v>
                </c:pt>
                <c:pt idx="3310">
                  <c:v>12619.8716</c:v>
                </c:pt>
                <c:pt idx="3311">
                  <c:v>12621.33923</c:v>
                </c:pt>
                <c:pt idx="3312">
                  <c:v>12621.44923</c:v>
                </c:pt>
                <c:pt idx="3313">
                  <c:v>12621.668229999999</c:v>
                </c:pt>
                <c:pt idx="3314">
                  <c:v>12635.96823</c:v>
                </c:pt>
                <c:pt idx="3315">
                  <c:v>12636.999229999999</c:v>
                </c:pt>
                <c:pt idx="3316">
                  <c:v>12637.10923</c:v>
                </c:pt>
                <c:pt idx="3317">
                  <c:v>12637.328229999999</c:v>
                </c:pt>
                <c:pt idx="3318">
                  <c:v>12651.62823</c:v>
                </c:pt>
                <c:pt idx="3319">
                  <c:v>12652.659229999999</c:v>
                </c:pt>
                <c:pt idx="3320">
                  <c:v>12652.76923</c:v>
                </c:pt>
                <c:pt idx="3321">
                  <c:v>12652.988230000001</c:v>
                </c:pt>
                <c:pt idx="3322">
                  <c:v>12667.28823</c:v>
                </c:pt>
                <c:pt idx="3323">
                  <c:v>12668.319229999999</c:v>
                </c:pt>
                <c:pt idx="3324">
                  <c:v>12668.42923</c:v>
                </c:pt>
                <c:pt idx="3325">
                  <c:v>12668.648230000001</c:v>
                </c:pt>
                <c:pt idx="3326">
                  <c:v>12682.94823</c:v>
                </c:pt>
                <c:pt idx="3327">
                  <c:v>12683.979230000001</c:v>
                </c:pt>
                <c:pt idx="3328">
                  <c:v>12684.08923</c:v>
                </c:pt>
                <c:pt idx="3329">
                  <c:v>12684.308230000001</c:v>
                </c:pt>
                <c:pt idx="3330">
                  <c:v>12698.60823</c:v>
                </c:pt>
                <c:pt idx="3331">
                  <c:v>12699.639230000001</c:v>
                </c:pt>
                <c:pt idx="3332">
                  <c:v>12699.749229999999</c:v>
                </c:pt>
                <c:pt idx="3333">
                  <c:v>12699.96823</c:v>
                </c:pt>
                <c:pt idx="3334">
                  <c:v>12714.26823</c:v>
                </c:pt>
                <c:pt idx="3335">
                  <c:v>12717.34958</c:v>
                </c:pt>
                <c:pt idx="3336">
                  <c:v>12717.998869999999</c:v>
                </c:pt>
                <c:pt idx="3337">
                  <c:v>12718.29687</c:v>
                </c:pt>
                <c:pt idx="3338">
                  <c:v>12724.586869999999</c:v>
                </c:pt>
                <c:pt idx="3339">
                  <c:v>12725.086869999999</c:v>
                </c:pt>
                <c:pt idx="3340">
                  <c:v>12725.086869999999</c:v>
                </c:pt>
                <c:pt idx="3341">
                  <c:v>12725.586869999999</c:v>
                </c:pt>
                <c:pt idx="3342">
                  <c:v>12726.086869999999</c:v>
                </c:pt>
                <c:pt idx="3343">
                  <c:v>12726.17187</c:v>
                </c:pt>
                <c:pt idx="3344">
                  <c:v>12726.818869999999</c:v>
                </c:pt>
                <c:pt idx="3345">
                  <c:v>12728.28651</c:v>
                </c:pt>
                <c:pt idx="3346">
                  <c:v>12728.39651</c:v>
                </c:pt>
                <c:pt idx="3347">
                  <c:v>12728.61551</c:v>
                </c:pt>
                <c:pt idx="3348">
                  <c:v>12742.915510000001</c:v>
                </c:pt>
                <c:pt idx="3349">
                  <c:v>12743.94651</c:v>
                </c:pt>
                <c:pt idx="3350">
                  <c:v>12744.05651</c:v>
                </c:pt>
                <c:pt idx="3351">
                  <c:v>12744.275509999999</c:v>
                </c:pt>
                <c:pt idx="3352">
                  <c:v>12758.575510000001</c:v>
                </c:pt>
                <c:pt idx="3353">
                  <c:v>12759.60651</c:v>
                </c:pt>
                <c:pt idx="3354">
                  <c:v>12759.71651</c:v>
                </c:pt>
                <c:pt idx="3355">
                  <c:v>12759.935509999999</c:v>
                </c:pt>
                <c:pt idx="3356">
                  <c:v>12774.23551</c:v>
                </c:pt>
                <c:pt idx="3357">
                  <c:v>12775.266509999999</c:v>
                </c:pt>
                <c:pt idx="3358">
                  <c:v>12775.37651</c:v>
                </c:pt>
                <c:pt idx="3359">
                  <c:v>12775.595509999999</c:v>
                </c:pt>
                <c:pt idx="3360">
                  <c:v>12789.89551</c:v>
                </c:pt>
                <c:pt idx="3361">
                  <c:v>12790.926509999999</c:v>
                </c:pt>
                <c:pt idx="3362">
                  <c:v>12791.03651</c:v>
                </c:pt>
                <c:pt idx="3363">
                  <c:v>12791.255510000001</c:v>
                </c:pt>
                <c:pt idx="3364">
                  <c:v>12805.55551</c:v>
                </c:pt>
                <c:pt idx="3365">
                  <c:v>12806.586509999999</c:v>
                </c:pt>
                <c:pt idx="3366">
                  <c:v>12806.69651</c:v>
                </c:pt>
                <c:pt idx="3367">
                  <c:v>12806.915510000001</c:v>
                </c:pt>
                <c:pt idx="3368">
                  <c:v>12821.21551</c:v>
                </c:pt>
                <c:pt idx="3369">
                  <c:v>12824.296850000001</c:v>
                </c:pt>
                <c:pt idx="3370">
                  <c:v>12824.94615</c:v>
                </c:pt>
                <c:pt idx="3371">
                  <c:v>12825.24415</c:v>
                </c:pt>
                <c:pt idx="3372">
                  <c:v>12831.534149999999</c:v>
                </c:pt>
                <c:pt idx="3373">
                  <c:v>12832.034149999999</c:v>
                </c:pt>
                <c:pt idx="3374">
                  <c:v>12832.034149999999</c:v>
                </c:pt>
                <c:pt idx="3375">
                  <c:v>12832.534149999999</c:v>
                </c:pt>
                <c:pt idx="3376">
                  <c:v>12833.034149999999</c:v>
                </c:pt>
                <c:pt idx="3377">
                  <c:v>12833.11915</c:v>
                </c:pt>
                <c:pt idx="3378">
                  <c:v>12833.766149999999</c:v>
                </c:pt>
                <c:pt idx="3379">
                  <c:v>12835.23378</c:v>
                </c:pt>
                <c:pt idx="3380">
                  <c:v>12835.343779999999</c:v>
                </c:pt>
                <c:pt idx="3381">
                  <c:v>12835.56278</c:v>
                </c:pt>
                <c:pt idx="3382">
                  <c:v>12849.862779999999</c:v>
                </c:pt>
                <c:pt idx="3383">
                  <c:v>12850.89378</c:v>
                </c:pt>
                <c:pt idx="3384">
                  <c:v>12851.003779999999</c:v>
                </c:pt>
                <c:pt idx="3385">
                  <c:v>12851.22278</c:v>
                </c:pt>
                <c:pt idx="3386">
                  <c:v>12865.522779999999</c:v>
                </c:pt>
                <c:pt idx="3387">
                  <c:v>12866.55378</c:v>
                </c:pt>
                <c:pt idx="3388">
                  <c:v>12866.663780000001</c:v>
                </c:pt>
                <c:pt idx="3389">
                  <c:v>12866.88278</c:v>
                </c:pt>
                <c:pt idx="3390">
                  <c:v>12881.182779999999</c:v>
                </c:pt>
                <c:pt idx="3391">
                  <c:v>12882.21378</c:v>
                </c:pt>
                <c:pt idx="3392">
                  <c:v>12882.323780000001</c:v>
                </c:pt>
                <c:pt idx="3393">
                  <c:v>12882.54278</c:v>
                </c:pt>
                <c:pt idx="3394">
                  <c:v>12896.842780000001</c:v>
                </c:pt>
                <c:pt idx="3395">
                  <c:v>12897.87378</c:v>
                </c:pt>
                <c:pt idx="3396">
                  <c:v>12897.98378</c:v>
                </c:pt>
                <c:pt idx="3397">
                  <c:v>12898.20278</c:v>
                </c:pt>
                <c:pt idx="3398">
                  <c:v>12912.502780000001</c:v>
                </c:pt>
                <c:pt idx="3399">
                  <c:v>12913.53378</c:v>
                </c:pt>
                <c:pt idx="3400">
                  <c:v>12913.64378</c:v>
                </c:pt>
                <c:pt idx="3401">
                  <c:v>12913.862779999999</c:v>
                </c:pt>
                <c:pt idx="3402">
                  <c:v>12928.162780000001</c:v>
                </c:pt>
                <c:pt idx="3403">
                  <c:v>12931.244129999999</c:v>
                </c:pt>
                <c:pt idx="3404">
                  <c:v>12931.89342</c:v>
                </c:pt>
                <c:pt idx="3405">
                  <c:v>12932.191419999999</c:v>
                </c:pt>
                <c:pt idx="3406">
                  <c:v>12938.48142</c:v>
                </c:pt>
                <c:pt idx="3407">
                  <c:v>12938.98142</c:v>
                </c:pt>
                <c:pt idx="3408">
                  <c:v>12938.98142</c:v>
                </c:pt>
                <c:pt idx="3409">
                  <c:v>12939.48142</c:v>
                </c:pt>
                <c:pt idx="3410">
                  <c:v>12939.98142</c:v>
                </c:pt>
                <c:pt idx="3411">
                  <c:v>12940.066419999999</c:v>
                </c:pt>
                <c:pt idx="3412">
                  <c:v>12940.71342</c:v>
                </c:pt>
                <c:pt idx="3413">
                  <c:v>12942.181060000001</c:v>
                </c:pt>
                <c:pt idx="3414">
                  <c:v>12942.29106</c:v>
                </c:pt>
                <c:pt idx="3415">
                  <c:v>12942.510060000001</c:v>
                </c:pt>
                <c:pt idx="3416">
                  <c:v>12956.81006</c:v>
                </c:pt>
                <c:pt idx="3417">
                  <c:v>12957.841060000001</c:v>
                </c:pt>
                <c:pt idx="3418">
                  <c:v>12957.951059999999</c:v>
                </c:pt>
                <c:pt idx="3419">
                  <c:v>12958.17006</c:v>
                </c:pt>
                <c:pt idx="3420">
                  <c:v>12972.47006</c:v>
                </c:pt>
                <c:pt idx="3421">
                  <c:v>12973.501060000001</c:v>
                </c:pt>
                <c:pt idx="3422">
                  <c:v>12973.611059999999</c:v>
                </c:pt>
                <c:pt idx="3423">
                  <c:v>12973.83006</c:v>
                </c:pt>
                <c:pt idx="3424">
                  <c:v>12988.13006</c:v>
                </c:pt>
                <c:pt idx="3425">
                  <c:v>12989.16106</c:v>
                </c:pt>
                <c:pt idx="3426">
                  <c:v>12989.271059999999</c:v>
                </c:pt>
                <c:pt idx="3427">
                  <c:v>12989.49006</c:v>
                </c:pt>
                <c:pt idx="3428">
                  <c:v>13003.790059999999</c:v>
                </c:pt>
                <c:pt idx="3429">
                  <c:v>13004.82106</c:v>
                </c:pt>
                <c:pt idx="3430">
                  <c:v>13004.931060000001</c:v>
                </c:pt>
                <c:pt idx="3431">
                  <c:v>13005.15006</c:v>
                </c:pt>
                <c:pt idx="3432">
                  <c:v>13019.450059999999</c:v>
                </c:pt>
                <c:pt idx="3433">
                  <c:v>13020.48106</c:v>
                </c:pt>
                <c:pt idx="3434">
                  <c:v>13020.591060000001</c:v>
                </c:pt>
                <c:pt idx="3435">
                  <c:v>13020.81006</c:v>
                </c:pt>
                <c:pt idx="3436">
                  <c:v>13035.110060000001</c:v>
                </c:pt>
                <c:pt idx="3437">
                  <c:v>13038.1914</c:v>
                </c:pt>
                <c:pt idx="3438">
                  <c:v>13038.840700000001</c:v>
                </c:pt>
                <c:pt idx="3439">
                  <c:v>13039.1387</c:v>
                </c:pt>
                <c:pt idx="3440">
                  <c:v>13045.4287</c:v>
                </c:pt>
                <c:pt idx="3441">
                  <c:v>13045.9287</c:v>
                </c:pt>
                <c:pt idx="3442">
                  <c:v>13045.9287</c:v>
                </c:pt>
                <c:pt idx="3443">
                  <c:v>13046.4287</c:v>
                </c:pt>
                <c:pt idx="3444">
                  <c:v>13046.9287</c:v>
                </c:pt>
                <c:pt idx="3445">
                  <c:v>13047.0137</c:v>
                </c:pt>
                <c:pt idx="3446">
                  <c:v>13047.6607</c:v>
                </c:pt>
                <c:pt idx="3447">
                  <c:v>13049.12833</c:v>
                </c:pt>
                <c:pt idx="3448">
                  <c:v>13049.23833</c:v>
                </c:pt>
                <c:pt idx="3449">
                  <c:v>13049.457329999999</c:v>
                </c:pt>
                <c:pt idx="3450">
                  <c:v>13063.75733</c:v>
                </c:pt>
                <c:pt idx="3451">
                  <c:v>13064.788329999999</c:v>
                </c:pt>
                <c:pt idx="3452">
                  <c:v>13064.89833</c:v>
                </c:pt>
                <c:pt idx="3453">
                  <c:v>13065.117329999999</c:v>
                </c:pt>
                <c:pt idx="3454">
                  <c:v>13079.41733</c:v>
                </c:pt>
                <c:pt idx="3455">
                  <c:v>13080.448329999999</c:v>
                </c:pt>
                <c:pt idx="3456">
                  <c:v>13080.55833</c:v>
                </c:pt>
                <c:pt idx="3457">
                  <c:v>13080.777330000001</c:v>
                </c:pt>
                <c:pt idx="3458">
                  <c:v>13095.07733</c:v>
                </c:pt>
                <c:pt idx="3459">
                  <c:v>13096.108329999999</c:v>
                </c:pt>
                <c:pt idx="3460">
                  <c:v>13096.21833</c:v>
                </c:pt>
                <c:pt idx="3461">
                  <c:v>13096.437330000001</c:v>
                </c:pt>
                <c:pt idx="3462">
                  <c:v>13110.73733</c:v>
                </c:pt>
                <c:pt idx="3463">
                  <c:v>13111.768330000001</c:v>
                </c:pt>
                <c:pt idx="3464">
                  <c:v>13111.87833</c:v>
                </c:pt>
                <c:pt idx="3465">
                  <c:v>13112.097330000001</c:v>
                </c:pt>
                <c:pt idx="3466">
                  <c:v>13126.39733</c:v>
                </c:pt>
                <c:pt idx="3467">
                  <c:v>13127.428330000001</c:v>
                </c:pt>
                <c:pt idx="3468">
                  <c:v>13127.538329999999</c:v>
                </c:pt>
                <c:pt idx="3469">
                  <c:v>13127.75733</c:v>
                </c:pt>
                <c:pt idx="3470">
                  <c:v>13142.05733</c:v>
                </c:pt>
                <c:pt idx="3471">
                  <c:v>13145.13868</c:v>
                </c:pt>
                <c:pt idx="3472">
                  <c:v>13145.787969999999</c:v>
                </c:pt>
                <c:pt idx="3473">
                  <c:v>13146.08597</c:v>
                </c:pt>
                <c:pt idx="3474">
                  <c:v>13152.375969999999</c:v>
                </c:pt>
                <c:pt idx="3475">
                  <c:v>13152.875969999999</c:v>
                </c:pt>
                <c:pt idx="3476">
                  <c:v>13152.875969999999</c:v>
                </c:pt>
                <c:pt idx="3477">
                  <c:v>13153.375969999999</c:v>
                </c:pt>
                <c:pt idx="3478">
                  <c:v>13153.875969999999</c:v>
                </c:pt>
                <c:pt idx="3479">
                  <c:v>13153.96097</c:v>
                </c:pt>
                <c:pt idx="3480">
                  <c:v>13154.607969999999</c:v>
                </c:pt>
                <c:pt idx="3481">
                  <c:v>13156.07561</c:v>
                </c:pt>
                <c:pt idx="3482">
                  <c:v>13156.18561</c:v>
                </c:pt>
                <c:pt idx="3483">
                  <c:v>13156.40461</c:v>
                </c:pt>
                <c:pt idx="3484">
                  <c:v>13170.704610000001</c:v>
                </c:pt>
                <c:pt idx="3485">
                  <c:v>13171.73561</c:v>
                </c:pt>
                <c:pt idx="3486">
                  <c:v>13171.84561</c:v>
                </c:pt>
                <c:pt idx="3487">
                  <c:v>13172.064609999999</c:v>
                </c:pt>
                <c:pt idx="3488">
                  <c:v>13186.364610000001</c:v>
                </c:pt>
                <c:pt idx="3489">
                  <c:v>13187.39561</c:v>
                </c:pt>
                <c:pt idx="3490">
                  <c:v>13187.50561</c:v>
                </c:pt>
                <c:pt idx="3491">
                  <c:v>13187.724609999999</c:v>
                </c:pt>
                <c:pt idx="3492">
                  <c:v>13202.02461</c:v>
                </c:pt>
                <c:pt idx="3493">
                  <c:v>13203.055609999999</c:v>
                </c:pt>
                <c:pt idx="3494">
                  <c:v>13203.16561</c:v>
                </c:pt>
                <c:pt idx="3495">
                  <c:v>13203.384609999999</c:v>
                </c:pt>
                <c:pt idx="3496">
                  <c:v>13217.68461</c:v>
                </c:pt>
                <c:pt idx="3497">
                  <c:v>13218.715609999999</c:v>
                </c:pt>
                <c:pt idx="3498">
                  <c:v>13218.82561</c:v>
                </c:pt>
                <c:pt idx="3499">
                  <c:v>13219.044610000001</c:v>
                </c:pt>
                <c:pt idx="3500">
                  <c:v>13233.34461</c:v>
                </c:pt>
                <c:pt idx="3501">
                  <c:v>13234.375609999999</c:v>
                </c:pt>
                <c:pt idx="3502">
                  <c:v>13234.48561</c:v>
                </c:pt>
                <c:pt idx="3503">
                  <c:v>13234.704610000001</c:v>
                </c:pt>
                <c:pt idx="3504">
                  <c:v>13249.00461</c:v>
                </c:pt>
                <c:pt idx="3505">
                  <c:v>13252.085950000001</c:v>
                </c:pt>
                <c:pt idx="3506">
                  <c:v>13252.73525</c:v>
                </c:pt>
                <c:pt idx="3507">
                  <c:v>13253.03325</c:v>
                </c:pt>
                <c:pt idx="3508">
                  <c:v>13259.323249999999</c:v>
                </c:pt>
                <c:pt idx="3509">
                  <c:v>13259.823249999999</c:v>
                </c:pt>
                <c:pt idx="3510">
                  <c:v>13259.823249999999</c:v>
                </c:pt>
                <c:pt idx="3511">
                  <c:v>13260.323249999999</c:v>
                </c:pt>
                <c:pt idx="3512">
                  <c:v>13260.823249999999</c:v>
                </c:pt>
                <c:pt idx="3513">
                  <c:v>13260.90825</c:v>
                </c:pt>
                <c:pt idx="3514">
                  <c:v>13261.555249999999</c:v>
                </c:pt>
                <c:pt idx="3515">
                  <c:v>13263.02288</c:v>
                </c:pt>
                <c:pt idx="3516">
                  <c:v>13263.132879999999</c:v>
                </c:pt>
                <c:pt idx="3517">
                  <c:v>13263.35188</c:v>
                </c:pt>
                <c:pt idx="3518">
                  <c:v>13277.651879999999</c:v>
                </c:pt>
                <c:pt idx="3519">
                  <c:v>13278.68288</c:v>
                </c:pt>
                <c:pt idx="3520">
                  <c:v>13278.792880000001</c:v>
                </c:pt>
                <c:pt idx="3521">
                  <c:v>13279.01188</c:v>
                </c:pt>
                <c:pt idx="3522">
                  <c:v>13293.311879999999</c:v>
                </c:pt>
                <c:pt idx="3523">
                  <c:v>13294.34288</c:v>
                </c:pt>
                <c:pt idx="3524">
                  <c:v>13294.452880000001</c:v>
                </c:pt>
                <c:pt idx="3525">
                  <c:v>13294.67188</c:v>
                </c:pt>
                <c:pt idx="3526">
                  <c:v>13308.971879999999</c:v>
                </c:pt>
                <c:pt idx="3527">
                  <c:v>13310.00288</c:v>
                </c:pt>
                <c:pt idx="3528">
                  <c:v>13310.112880000001</c:v>
                </c:pt>
                <c:pt idx="3529">
                  <c:v>13310.33188</c:v>
                </c:pt>
                <c:pt idx="3530">
                  <c:v>13324.631880000001</c:v>
                </c:pt>
                <c:pt idx="3531">
                  <c:v>13325.66288</c:v>
                </c:pt>
                <c:pt idx="3532">
                  <c:v>13325.77288</c:v>
                </c:pt>
                <c:pt idx="3533">
                  <c:v>13325.99188</c:v>
                </c:pt>
                <c:pt idx="3534">
                  <c:v>13340.291880000001</c:v>
                </c:pt>
                <c:pt idx="3535">
                  <c:v>13341.32288</c:v>
                </c:pt>
                <c:pt idx="3536">
                  <c:v>13341.43288</c:v>
                </c:pt>
                <c:pt idx="3537">
                  <c:v>13341.651879999999</c:v>
                </c:pt>
                <c:pt idx="3538">
                  <c:v>13355.951880000001</c:v>
                </c:pt>
                <c:pt idx="3539">
                  <c:v>13359.033229999999</c:v>
                </c:pt>
                <c:pt idx="3540">
                  <c:v>13359.68252</c:v>
                </c:pt>
                <c:pt idx="3541">
                  <c:v>13359.980519999999</c:v>
                </c:pt>
                <c:pt idx="3542">
                  <c:v>13366.27052</c:v>
                </c:pt>
                <c:pt idx="3543">
                  <c:v>13366.77052</c:v>
                </c:pt>
                <c:pt idx="3544">
                  <c:v>13366.77052</c:v>
                </c:pt>
                <c:pt idx="3545">
                  <c:v>13367.27052</c:v>
                </c:pt>
                <c:pt idx="3546">
                  <c:v>13367.77052</c:v>
                </c:pt>
                <c:pt idx="3547">
                  <c:v>13367.855519999999</c:v>
                </c:pt>
                <c:pt idx="3548">
                  <c:v>13368.50252</c:v>
                </c:pt>
                <c:pt idx="3549">
                  <c:v>13369.970160000001</c:v>
                </c:pt>
                <c:pt idx="3550">
                  <c:v>13370.08016</c:v>
                </c:pt>
                <c:pt idx="3551">
                  <c:v>13370.29916</c:v>
                </c:pt>
                <c:pt idx="3552">
                  <c:v>13384.59916</c:v>
                </c:pt>
                <c:pt idx="3553">
                  <c:v>13385.630160000001</c:v>
                </c:pt>
                <c:pt idx="3554">
                  <c:v>13385.740159999999</c:v>
                </c:pt>
                <c:pt idx="3555">
                  <c:v>13385.95916</c:v>
                </c:pt>
                <c:pt idx="3556">
                  <c:v>13400.25916</c:v>
                </c:pt>
                <c:pt idx="3557">
                  <c:v>13401.29016</c:v>
                </c:pt>
                <c:pt idx="3558">
                  <c:v>13401.400159999999</c:v>
                </c:pt>
                <c:pt idx="3559">
                  <c:v>13401.61916</c:v>
                </c:pt>
                <c:pt idx="3560">
                  <c:v>13415.919159999999</c:v>
                </c:pt>
                <c:pt idx="3561">
                  <c:v>13416.95016</c:v>
                </c:pt>
                <c:pt idx="3562">
                  <c:v>13417.060160000001</c:v>
                </c:pt>
                <c:pt idx="3563">
                  <c:v>13417.27916</c:v>
                </c:pt>
                <c:pt idx="3564">
                  <c:v>13431.579159999999</c:v>
                </c:pt>
                <c:pt idx="3565">
                  <c:v>13432.61016</c:v>
                </c:pt>
                <c:pt idx="3566">
                  <c:v>13432.720160000001</c:v>
                </c:pt>
                <c:pt idx="3567">
                  <c:v>13432.93916</c:v>
                </c:pt>
                <c:pt idx="3568">
                  <c:v>13447.239159999999</c:v>
                </c:pt>
                <c:pt idx="3569">
                  <c:v>13448.27016</c:v>
                </c:pt>
                <c:pt idx="3570">
                  <c:v>13448.380160000001</c:v>
                </c:pt>
                <c:pt idx="3571">
                  <c:v>13448.59916</c:v>
                </c:pt>
                <c:pt idx="3572">
                  <c:v>13462.899160000001</c:v>
                </c:pt>
                <c:pt idx="3573">
                  <c:v>13465.9805</c:v>
                </c:pt>
                <c:pt idx="3574">
                  <c:v>13466.629800000001</c:v>
                </c:pt>
                <c:pt idx="3575">
                  <c:v>13466.927799999999</c:v>
                </c:pt>
                <c:pt idx="3576">
                  <c:v>13473.2178</c:v>
                </c:pt>
                <c:pt idx="3577">
                  <c:v>13473.7178</c:v>
                </c:pt>
                <c:pt idx="3578">
                  <c:v>13473.7178</c:v>
                </c:pt>
                <c:pt idx="3579">
                  <c:v>13474.2178</c:v>
                </c:pt>
                <c:pt idx="3580">
                  <c:v>13474.7178</c:v>
                </c:pt>
                <c:pt idx="3581">
                  <c:v>13474.802799999999</c:v>
                </c:pt>
                <c:pt idx="3582">
                  <c:v>13475.4498</c:v>
                </c:pt>
                <c:pt idx="3583">
                  <c:v>13476.91743</c:v>
                </c:pt>
                <c:pt idx="3584">
                  <c:v>13477.02743</c:v>
                </c:pt>
                <c:pt idx="3585">
                  <c:v>13477.246429999999</c:v>
                </c:pt>
                <c:pt idx="3586">
                  <c:v>13491.54643</c:v>
                </c:pt>
                <c:pt idx="3587">
                  <c:v>13492.577429999999</c:v>
                </c:pt>
                <c:pt idx="3588">
                  <c:v>13492.68743</c:v>
                </c:pt>
                <c:pt idx="3589">
                  <c:v>13492.906429999999</c:v>
                </c:pt>
                <c:pt idx="3590">
                  <c:v>13507.20643</c:v>
                </c:pt>
                <c:pt idx="3591">
                  <c:v>13508.237429999999</c:v>
                </c:pt>
                <c:pt idx="3592">
                  <c:v>13508.34743</c:v>
                </c:pt>
                <c:pt idx="3593">
                  <c:v>13508.566430000001</c:v>
                </c:pt>
                <c:pt idx="3594">
                  <c:v>13522.86643</c:v>
                </c:pt>
                <c:pt idx="3595">
                  <c:v>13523.897430000001</c:v>
                </c:pt>
                <c:pt idx="3596">
                  <c:v>13524.00743</c:v>
                </c:pt>
                <c:pt idx="3597">
                  <c:v>13524.226430000001</c:v>
                </c:pt>
                <c:pt idx="3598">
                  <c:v>13538.52643</c:v>
                </c:pt>
                <c:pt idx="3599">
                  <c:v>13539.557430000001</c:v>
                </c:pt>
                <c:pt idx="3600">
                  <c:v>13539.66743</c:v>
                </c:pt>
                <c:pt idx="3601">
                  <c:v>13539.88643</c:v>
                </c:pt>
                <c:pt idx="3602">
                  <c:v>13554.18643</c:v>
                </c:pt>
                <c:pt idx="3603">
                  <c:v>13555.217430000001</c:v>
                </c:pt>
                <c:pt idx="3604">
                  <c:v>13555.327429999999</c:v>
                </c:pt>
                <c:pt idx="3605">
                  <c:v>13555.54643</c:v>
                </c:pt>
                <c:pt idx="3606">
                  <c:v>13569.84643</c:v>
                </c:pt>
                <c:pt idx="3607">
                  <c:v>13572.92778</c:v>
                </c:pt>
                <c:pt idx="3608">
                  <c:v>13573.577069999999</c:v>
                </c:pt>
                <c:pt idx="3609">
                  <c:v>13573.87507</c:v>
                </c:pt>
                <c:pt idx="3610">
                  <c:v>13580.165069999999</c:v>
                </c:pt>
                <c:pt idx="3611">
                  <c:v>13580.665069999999</c:v>
                </c:pt>
                <c:pt idx="3612">
                  <c:v>13580.665069999999</c:v>
                </c:pt>
                <c:pt idx="3613">
                  <c:v>13581.165069999999</c:v>
                </c:pt>
                <c:pt idx="3614">
                  <c:v>13581.665069999999</c:v>
                </c:pt>
                <c:pt idx="3615">
                  <c:v>13581.75007</c:v>
                </c:pt>
                <c:pt idx="3616">
                  <c:v>13582.397070000001</c:v>
                </c:pt>
                <c:pt idx="3617">
                  <c:v>13583.86471</c:v>
                </c:pt>
                <c:pt idx="3618">
                  <c:v>13583.97471</c:v>
                </c:pt>
                <c:pt idx="3619">
                  <c:v>13584.19371</c:v>
                </c:pt>
                <c:pt idx="3620">
                  <c:v>13598.493710000001</c:v>
                </c:pt>
                <c:pt idx="3621">
                  <c:v>13599.52471</c:v>
                </c:pt>
                <c:pt idx="3622">
                  <c:v>13599.63471</c:v>
                </c:pt>
                <c:pt idx="3623">
                  <c:v>13599.853709999999</c:v>
                </c:pt>
                <c:pt idx="3624">
                  <c:v>13614.153710000001</c:v>
                </c:pt>
                <c:pt idx="3625">
                  <c:v>13615.18471</c:v>
                </c:pt>
                <c:pt idx="3626">
                  <c:v>13615.29471</c:v>
                </c:pt>
                <c:pt idx="3627">
                  <c:v>13615.513709999999</c:v>
                </c:pt>
                <c:pt idx="3628">
                  <c:v>13629.81371</c:v>
                </c:pt>
                <c:pt idx="3629">
                  <c:v>13630.844709999999</c:v>
                </c:pt>
                <c:pt idx="3630">
                  <c:v>13630.95471</c:v>
                </c:pt>
                <c:pt idx="3631">
                  <c:v>13631.173709999999</c:v>
                </c:pt>
                <c:pt idx="3632">
                  <c:v>13645.47371</c:v>
                </c:pt>
                <c:pt idx="3633">
                  <c:v>13646.504709999999</c:v>
                </c:pt>
                <c:pt idx="3634">
                  <c:v>13646.61471</c:v>
                </c:pt>
                <c:pt idx="3635">
                  <c:v>13646.833710000001</c:v>
                </c:pt>
                <c:pt idx="3636">
                  <c:v>13661.13371</c:v>
                </c:pt>
                <c:pt idx="3637">
                  <c:v>13662.164709999999</c:v>
                </c:pt>
                <c:pt idx="3638">
                  <c:v>13662.27471</c:v>
                </c:pt>
                <c:pt idx="3639">
                  <c:v>13662.493710000001</c:v>
                </c:pt>
                <c:pt idx="3640">
                  <c:v>13676.79371</c:v>
                </c:pt>
                <c:pt idx="3641">
                  <c:v>13679.875050000001</c:v>
                </c:pt>
                <c:pt idx="3642">
                  <c:v>13680.52435</c:v>
                </c:pt>
                <c:pt idx="3643">
                  <c:v>13680.82235</c:v>
                </c:pt>
                <c:pt idx="3644">
                  <c:v>13687.112349999999</c:v>
                </c:pt>
                <c:pt idx="3645">
                  <c:v>13687.612349999999</c:v>
                </c:pt>
                <c:pt idx="3646">
                  <c:v>13687.612349999999</c:v>
                </c:pt>
                <c:pt idx="3647">
                  <c:v>13688.112349999999</c:v>
                </c:pt>
                <c:pt idx="3648">
                  <c:v>13688.612349999999</c:v>
                </c:pt>
                <c:pt idx="3649">
                  <c:v>13688.69735</c:v>
                </c:pt>
                <c:pt idx="3650">
                  <c:v>13689.344349999999</c:v>
                </c:pt>
                <c:pt idx="3651">
                  <c:v>13690.81198</c:v>
                </c:pt>
                <c:pt idx="3652">
                  <c:v>13690.921979999999</c:v>
                </c:pt>
                <c:pt idx="3653">
                  <c:v>13691.14098</c:v>
                </c:pt>
                <c:pt idx="3654">
                  <c:v>13705.440979999999</c:v>
                </c:pt>
                <c:pt idx="3655">
                  <c:v>13706.47198</c:v>
                </c:pt>
                <c:pt idx="3656">
                  <c:v>13706.581980000001</c:v>
                </c:pt>
                <c:pt idx="3657">
                  <c:v>13706.80098</c:v>
                </c:pt>
                <c:pt idx="3658">
                  <c:v>13721.100979999999</c:v>
                </c:pt>
                <c:pt idx="3659">
                  <c:v>13722.13198</c:v>
                </c:pt>
                <c:pt idx="3660">
                  <c:v>13722.241980000001</c:v>
                </c:pt>
                <c:pt idx="3661">
                  <c:v>13722.46098</c:v>
                </c:pt>
                <c:pt idx="3662">
                  <c:v>13736.760979999999</c:v>
                </c:pt>
                <c:pt idx="3663">
                  <c:v>13737.79198</c:v>
                </c:pt>
                <c:pt idx="3664">
                  <c:v>13737.901980000001</c:v>
                </c:pt>
                <c:pt idx="3665">
                  <c:v>13738.12098</c:v>
                </c:pt>
                <c:pt idx="3666">
                  <c:v>13752.420980000001</c:v>
                </c:pt>
                <c:pt idx="3667">
                  <c:v>13753.45198</c:v>
                </c:pt>
                <c:pt idx="3668">
                  <c:v>13753.56198</c:v>
                </c:pt>
                <c:pt idx="3669">
                  <c:v>13753.78098</c:v>
                </c:pt>
                <c:pt idx="3670">
                  <c:v>13768.080980000001</c:v>
                </c:pt>
                <c:pt idx="3671">
                  <c:v>13769.11198</c:v>
                </c:pt>
                <c:pt idx="3672">
                  <c:v>13769.22198</c:v>
                </c:pt>
                <c:pt idx="3673">
                  <c:v>13769.440979999999</c:v>
                </c:pt>
                <c:pt idx="3674">
                  <c:v>13783.74098</c:v>
                </c:pt>
                <c:pt idx="3675">
                  <c:v>13786.822330000001</c:v>
                </c:pt>
                <c:pt idx="3676">
                  <c:v>13787.47162</c:v>
                </c:pt>
                <c:pt idx="3677">
                  <c:v>13787.769619999999</c:v>
                </c:pt>
                <c:pt idx="3678">
                  <c:v>13794.05962</c:v>
                </c:pt>
                <c:pt idx="3679">
                  <c:v>13794.55962</c:v>
                </c:pt>
                <c:pt idx="3680">
                  <c:v>13794.55962</c:v>
                </c:pt>
                <c:pt idx="3681">
                  <c:v>13795.05962</c:v>
                </c:pt>
                <c:pt idx="3682">
                  <c:v>13795.55962</c:v>
                </c:pt>
                <c:pt idx="3683">
                  <c:v>13795.644619999999</c:v>
                </c:pt>
                <c:pt idx="3684">
                  <c:v>13796.29162</c:v>
                </c:pt>
                <c:pt idx="3685">
                  <c:v>13797.759260000001</c:v>
                </c:pt>
                <c:pt idx="3686">
                  <c:v>13797.869259999999</c:v>
                </c:pt>
                <c:pt idx="3687">
                  <c:v>13798.08826</c:v>
                </c:pt>
                <c:pt idx="3688">
                  <c:v>13812.38826</c:v>
                </c:pt>
                <c:pt idx="3689">
                  <c:v>13813.419260000001</c:v>
                </c:pt>
                <c:pt idx="3690">
                  <c:v>13813.529259999999</c:v>
                </c:pt>
                <c:pt idx="3691">
                  <c:v>13813.74826</c:v>
                </c:pt>
                <c:pt idx="3692">
                  <c:v>13828.04826</c:v>
                </c:pt>
                <c:pt idx="3693">
                  <c:v>13829.07926</c:v>
                </c:pt>
                <c:pt idx="3694">
                  <c:v>13829.189259999999</c:v>
                </c:pt>
                <c:pt idx="3695">
                  <c:v>13829.40826</c:v>
                </c:pt>
                <c:pt idx="3696">
                  <c:v>13843.708259999999</c:v>
                </c:pt>
                <c:pt idx="3697">
                  <c:v>13844.73926</c:v>
                </c:pt>
                <c:pt idx="3698">
                  <c:v>13844.849260000001</c:v>
                </c:pt>
                <c:pt idx="3699">
                  <c:v>13845.06826</c:v>
                </c:pt>
                <c:pt idx="3700">
                  <c:v>13859.368259999999</c:v>
                </c:pt>
                <c:pt idx="3701">
                  <c:v>13860.39926</c:v>
                </c:pt>
                <c:pt idx="3702">
                  <c:v>13860.509260000001</c:v>
                </c:pt>
                <c:pt idx="3703">
                  <c:v>13860.72826</c:v>
                </c:pt>
                <c:pt idx="3704">
                  <c:v>13875.028259999999</c:v>
                </c:pt>
                <c:pt idx="3705">
                  <c:v>13876.05926</c:v>
                </c:pt>
                <c:pt idx="3706">
                  <c:v>13876.169260000001</c:v>
                </c:pt>
                <c:pt idx="3707">
                  <c:v>13876.38826</c:v>
                </c:pt>
                <c:pt idx="3708">
                  <c:v>13890.688260000001</c:v>
                </c:pt>
                <c:pt idx="3709">
                  <c:v>13893.7696</c:v>
                </c:pt>
                <c:pt idx="3710">
                  <c:v>13894.418900000001</c:v>
                </c:pt>
                <c:pt idx="3711">
                  <c:v>13894.716899999999</c:v>
                </c:pt>
                <c:pt idx="3712">
                  <c:v>13901.0069</c:v>
                </c:pt>
                <c:pt idx="3713">
                  <c:v>13901.5069</c:v>
                </c:pt>
                <c:pt idx="3714">
                  <c:v>13901.5069</c:v>
                </c:pt>
                <c:pt idx="3715">
                  <c:v>13902.0069</c:v>
                </c:pt>
                <c:pt idx="3716">
                  <c:v>13902.5069</c:v>
                </c:pt>
                <c:pt idx="3717">
                  <c:v>13902.591899999999</c:v>
                </c:pt>
                <c:pt idx="3718">
                  <c:v>13903.2389</c:v>
                </c:pt>
                <c:pt idx="3719">
                  <c:v>13904.706529999999</c:v>
                </c:pt>
                <c:pt idx="3720">
                  <c:v>13904.81653</c:v>
                </c:pt>
                <c:pt idx="3721">
                  <c:v>13905.035529999999</c:v>
                </c:pt>
                <c:pt idx="3722">
                  <c:v>13919.33553</c:v>
                </c:pt>
                <c:pt idx="3723">
                  <c:v>13920.366529999999</c:v>
                </c:pt>
                <c:pt idx="3724">
                  <c:v>13920.47653</c:v>
                </c:pt>
                <c:pt idx="3725">
                  <c:v>13920.695530000001</c:v>
                </c:pt>
                <c:pt idx="3726">
                  <c:v>13934.99553</c:v>
                </c:pt>
                <c:pt idx="3727">
                  <c:v>13936.026529999999</c:v>
                </c:pt>
                <c:pt idx="3728">
                  <c:v>13936.13653</c:v>
                </c:pt>
                <c:pt idx="3729">
                  <c:v>13936.355530000001</c:v>
                </c:pt>
                <c:pt idx="3730">
                  <c:v>13950.65553</c:v>
                </c:pt>
                <c:pt idx="3731">
                  <c:v>13951.686530000001</c:v>
                </c:pt>
                <c:pt idx="3732">
                  <c:v>13951.79653</c:v>
                </c:pt>
                <c:pt idx="3733">
                  <c:v>13952.015530000001</c:v>
                </c:pt>
                <c:pt idx="3734">
                  <c:v>13966.31553</c:v>
                </c:pt>
                <c:pt idx="3735">
                  <c:v>13967.346530000001</c:v>
                </c:pt>
                <c:pt idx="3736">
                  <c:v>13967.456529999999</c:v>
                </c:pt>
                <c:pt idx="3737">
                  <c:v>13967.67553</c:v>
                </c:pt>
                <c:pt idx="3738">
                  <c:v>13981.97553</c:v>
                </c:pt>
                <c:pt idx="3739">
                  <c:v>13983.006530000001</c:v>
                </c:pt>
                <c:pt idx="3740">
                  <c:v>13983.116529999999</c:v>
                </c:pt>
                <c:pt idx="3741">
                  <c:v>13983.33553</c:v>
                </c:pt>
                <c:pt idx="3742">
                  <c:v>13997.63553</c:v>
                </c:pt>
                <c:pt idx="3743">
                  <c:v>14000.71688</c:v>
                </c:pt>
                <c:pt idx="3744">
                  <c:v>14001.366169999999</c:v>
                </c:pt>
                <c:pt idx="3745">
                  <c:v>14001.66417</c:v>
                </c:pt>
                <c:pt idx="3746">
                  <c:v>14007.954170000001</c:v>
                </c:pt>
                <c:pt idx="3747">
                  <c:v>14008.454170000001</c:v>
                </c:pt>
                <c:pt idx="3748">
                  <c:v>14008.454170000001</c:v>
                </c:pt>
                <c:pt idx="3749">
                  <c:v>14008.954170000001</c:v>
                </c:pt>
                <c:pt idx="3750">
                  <c:v>14009.454170000001</c:v>
                </c:pt>
                <c:pt idx="3751">
                  <c:v>14009.53917</c:v>
                </c:pt>
                <c:pt idx="3752">
                  <c:v>14010.186170000001</c:v>
                </c:pt>
                <c:pt idx="3753">
                  <c:v>14011.65381</c:v>
                </c:pt>
                <c:pt idx="3754">
                  <c:v>14011.76381</c:v>
                </c:pt>
                <c:pt idx="3755">
                  <c:v>14011.98281</c:v>
                </c:pt>
                <c:pt idx="3756">
                  <c:v>14026.282810000001</c:v>
                </c:pt>
                <c:pt idx="3757">
                  <c:v>14027.31381</c:v>
                </c:pt>
                <c:pt idx="3758">
                  <c:v>14027.42381</c:v>
                </c:pt>
                <c:pt idx="3759">
                  <c:v>14027.642809999999</c:v>
                </c:pt>
                <c:pt idx="3760">
                  <c:v>14041.94281</c:v>
                </c:pt>
                <c:pt idx="3761">
                  <c:v>14042.97381</c:v>
                </c:pt>
                <c:pt idx="3762">
                  <c:v>14043.08381</c:v>
                </c:pt>
                <c:pt idx="3763">
                  <c:v>14043.302809999999</c:v>
                </c:pt>
                <c:pt idx="3764">
                  <c:v>14057.60281</c:v>
                </c:pt>
                <c:pt idx="3765">
                  <c:v>14058.633809999999</c:v>
                </c:pt>
                <c:pt idx="3766">
                  <c:v>14058.74381</c:v>
                </c:pt>
                <c:pt idx="3767">
                  <c:v>14058.962810000001</c:v>
                </c:pt>
                <c:pt idx="3768">
                  <c:v>14073.26281</c:v>
                </c:pt>
                <c:pt idx="3769">
                  <c:v>14074.293809999999</c:v>
                </c:pt>
                <c:pt idx="3770">
                  <c:v>14074.40381</c:v>
                </c:pt>
                <c:pt idx="3771">
                  <c:v>14074.622810000001</c:v>
                </c:pt>
                <c:pt idx="3772">
                  <c:v>14088.92281</c:v>
                </c:pt>
                <c:pt idx="3773">
                  <c:v>14089.953810000001</c:v>
                </c:pt>
                <c:pt idx="3774">
                  <c:v>14090.06381</c:v>
                </c:pt>
                <c:pt idx="3775">
                  <c:v>14090.282810000001</c:v>
                </c:pt>
                <c:pt idx="3776">
                  <c:v>14104.58281</c:v>
                </c:pt>
                <c:pt idx="3777">
                  <c:v>14107.664150000001</c:v>
                </c:pt>
                <c:pt idx="3778">
                  <c:v>14108.31345</c:v>
                </c:pt>
                <c:pt idx="3779">
                  <c:v>14108.61145</c:v>
                </c:pt>
                <c:pt idx="3780">
                  <c:v>14114.901449999999</c:v>
                </c:pt>
                <c:pt idx="3781">
                  <c:v>14115.401449999999</c:v>
                </c:pt>
                <c:pt idx="3782">
                  <c:v>14115.401449999999</c:v>
                </c:pt>
                <c:pt idx="3783">
                  <c:v>14115.901449999999</c:v>
                </c:pt>
                <c:pt idx="3784">
                  <c:v>14116.401449999999</c:v>
                </c:pt>
                <c:pt idx="3785">
                  <c:v>14116.48645</c:v>
                </c:pt>
                <c:pt idx="3786">
                  <c:v>14117.133449999999</c:v>
                </c:pt>
                <c:pt idx="3787">
                  <c:v>14118.60108</c:v>
                </c:pt>
                <c:pt idx="3788">
                  <c:v>14118.711079999999</c:v>
                </c:pt>
                <c:pt idx="3789">
                  <c:v>14118.93008</c:v>
                </c:pt>
                <c:pt idx="3790">
                  <c:v>14133.230079999999</c:v>
                </c:pt>
                <c:pt idx="3791">
                  <c:v>14134.26108</c:v>
                </c:pt>
                <c:pt idx="3792">
                  <c:v>14134.371080000001</c:v>
                </c:pt>
                <c:pt idx="3793">
                  <c:v>14134.59008</c:v>
                </c:pt>
                <c:pt idx="3794">
                  <c:v>14148.890079999999</c:v>
                </c:pt>
                <c:pt idx="3795">
                  <c:v>14149.92108</c:v>
                </c:pt>
                <c:pt idx="3796">
                  <c:v>14150.031080000001</c:v>
                </c:pt>
                <c:pt idx="3797">
                  <c:v>14150.25008</c:v>
                </c:pt>
                <c:pt idx="3798">
                  <c:v>14164.550080000001</c:v>
                </c:pt>
                <c:pt idx="3799">
                  <c:v>14165.58108</c:v>
                </c:pt>
                <c:pt idx="3800">
                  <c:v>14165.691080000001</c:v>
                </c:pt>
                <c:pt idx="3801">
                  <c:v>14165.91008</c:v>
                </c:pt>
                <c:pt idx="3802">
                  <c:v>14180.210080000001</c:v>
                </c:pt>
                <c:pt idx="3803">
                  <c:v>14181.24108</c:v>
                </c:pt>
                <c:pt idx="3804">
                  <c:v>14181.35108</c:v>
                </c:pt>
                <c:pt idx="3805">
                  <c:v>14181.57008</c:v>
                </c:pt>
                <c:pt idx="3806">
                  <c:v>14195.870080000001</c:v>
                </c:pt>
                <c:pt idx="3807">
                  <c:v>14196.90108</c:v>
                </c:pt>
                <c:pt idx="3808">
                  <c:v>14197.01108</c:v>
                </c:pt>
                <c:pt idx="3809">
                  <c:v>14197.230079999999</c:v>
                </c:pt>
                <c:pt idx="3810">
                  <c:v>14211.53008</c:v>
                </c:pt>
                <c:pt idx="3811">
                  <c:v>14214.611430000001</c:v>
                </c:pt>
                <c:pt idx="3812">
                  <c:v>14215.26072</c:v>
                </c:pt>
                <c:pt idx="3813">
                  <c:v>14215.558720000001</c:v>
                </c:pt>
                <c:pt idx="3814">
                  <c:v>14221.84872</c:v>
                </c:pt>
                <c:pt idx="3815">
                  <c:v>14222.34872</c:v>
                </c:pt>
                <c:pt idx="3816">
                  <c:v>14222.34872</c:v>
                </c:pt>
                <c:pt idx="3817">
                  <c:v>14222.84872</c:v>
                </c:pt>
                <c:pt idx="3818">
                  <c:v>14223.34872</c:v>
                </c:pt>
                <c:pt idx="3819">
                  <c:v>14223.433720000001</c:v>
                </c:pt>
                <c:pt idx="3820">
                  <c:v>14224.08072</c:v>
                </c:pt>
                <c:pt idx="3821">
                  <c:v>14225.548360000001</c:v>
                </c:pt>
                <c:pt idx="3822">
                  <c:v>14225.658359999999</c:v>
                </c:pt>
                <c:pt idx="3823">
                  <c:v>14225.87736</c:v>
                </c:pt>
                <c:pt idx="3824">
                  <c:v>14240.17736</c:v>
                </c:pt>
                <c:pt idx="3825">
                  <c:v>14241.208360000001</c:v>
                </c:pt>
                <c:pt idx="3826">
                  <c:v>14241.318359999999</c:v>
                </c:pt>
                <c:pt idx="3827">
                  <c:v>14241.53736</c:v>
                </c:pt>
                <c:pt idx="3828">
                  <c:v>14255.83736</c:v>
                </c:pt>
                <c:pt idx="3829">
                  <c:v>14256.86836</c:v>
                </c:pt>
                <c:pt idx="3830">
                  <c:v>14256.978359999999</c:v>
                </c:pt>
                <c:pt idx="3831">
                  <c:v>14257.19736</c:v>
                </c:pt>
                <c:pt idx="3832">
                  <c:v>14271.497359999999</c:v>
                </c:pt>
                <c:pt idx="3833">
                  <c:v>14272.52836</c:v>
                </c:pt>
                <c:pt idx="3834">
                  <c:v>14272.638360000001</c:v>
                </c:pt>
                <c:pt idx="3835">
                  <c:v>14272.85736</c:v>
                </c:pt>
                <c:pt idx="3836">
                  <c:v>14287.157359999999</c:v>
                </c:pt>
                <c:pt idx="3837">
                  <c:v>14288.18836</c:v>
                </c:pt>
                <c:pt idx="3838">
                  <c:v>14288.298360000001</c:v>
                </c:pt>
                <c:pt idx="3839">
                  <c:v>14288.51736</c:v>
                </c:pt>
                <c:pt idx="3840">
                  <c:v>14302.817359999999</c:v>
                </c:pt>
                <c:pt idx="3841">
                  <c:v>14303.84836</c:v>
                </c:pt>
                <c:pt idx="3842">
                  <c:v>14303.958360000001</c:v>
                </c:pt>
                <c:pt idx="3843">
                  <c:v>14304.17736</c:v>
                </c:pt>
                <c:pt idx="3844">
                  <c:v>14318.477360000001</c:v>
                </c:pt>
                <c:pt idx="3845">
                  <c:v>14321.5587</c:v>
                </c:pt>
                <c:pt idx="3846">
                  <c:v>14322.208000000001</c:v>
                </c:pt>
                <c:pt idx="3847">
                  <c:v>14322.505999999999</c:v>
                </c:pt>
                <c:pt idx="3848">
                  <c:v>14328.796</c:v>
                </c:pt>
                <c:pt idx="3849">
                  <c:v>14329.296</c:v>
                </c:pt>
                <c:pt idx="3850">
                  <c:v>14329.296</c:v>
                </c:pt>
                <c:pt idx="3851">
                  <c:v>14329.796</c:v>
                </c:pt>
                <c:pt idx="3852">
                  <c:v>14330.296</c:v>
                </c:pt>
                <c:pt idx="3853">
                  <c:v>14330.380999999999</c:v>
                </c:pt>
                <c:pt idx="3854">
                  <c:v>14331.028</c:v>
                </c:pt>
                <c:pt idx="3855">
                  <c:v>14332.495629999999</c:v>
                </c:pt>
                <c:pt idx="3856">
                  <c:v>14332.60563</c:v>
                </c:pt>
                <c:pt idx="3857">
                  <c:v>14332.824629999999</c:v>
                </c:pt>
                <c:pt idx="3858">
                  <c:v>14347.12463</c:v>
                </c:pt>
                <c:pt idx="3859">
                  <c:v>14348.155629999999</c:v>
                </c:pt>
                <c:pt idx="3860">
                  <c:v>14348.26563</c:v>
                </c:pt>
                <c:pt idx="3861">
                  <c:v>14348.484630000001</c:v>
                </c:pt>
                <c:pt idx="3862">
                  <c:v>14362.78463</c:v>
                </c:pt>
                <c:pt idx="3863">
                  <c:v>14363.815629999999</c:v>
                </c:pt>
                <c:pt idx="3864">
                  <c:v>14363.92563</c:v>
                </c:pt>
                <c:pt idx="3865">
                  <c:v>14364.144630000001</c:v>
                </c:pt>
                <c:pt idx="3866">
                  <c:v>14378.44463</c:v>
                </c:pt>
                <c:pt idx="3867">
                  <c:v>14379.475630000001</c:v>
                </c:pt>
                <c:pt idx="3868">
                  <c:v>14379.58563</c:v>
                </c:pt>
                <c:pt idx="3869">
                  <c:v>14379.804630000001</c:v>
                </c:pt>
                <c:pt idx="3870">
                  <c:v>14394.10463</c:v>
                </c:pt>
                <c:pt idx="3871">
                  <c:v>14395.135630000001</c:v>
                </c:pt>
                <c:pt idx="3872">
                  <c:v>14395.245629999999</c:v>
                </c:pt>
                <c:pt idx="3873">
                  <c:v>14395.46463</c:v>
                </c:pt>
                <c:pt idx="3874">
                  <c:v>14409.76463</c:v>
                </c:pt>
                <c:pt idx="3875">
                  <c:v>14410.795630000001</c:v>
                </c:pt>
                <c:pt idx="3876">
                  <c:v>14410.905629999999</c:v>
                </c:pt>
                <c:pt idx="3877">
                  <c:v>14411.12463</c:v>
                </c:pt>
                <c:pt idx="3878">
                  <c:v>14425.42463</c:v>
                </c:pt>
                <c:pt idx="3879">
                  <c:v>14428.50598</c:v>
                </c:pt>
                <c:pt idx="3880">
                  <c:v>14429.155269999999</c:v>
                </c:pt>
                <c:pt idx="3881">
                  <c:v>14429.45327</c:v>
                </c:pt>
                <c:pt idx="3882">
                  <c:v>14435.743270000001</c:v>
                </c:pt>
                <c:pt idx="3883">
                  <c:v>14436.243270000001</c:v>
                </c:pt>
                <c:pt idx="3884">
                  <c:v>14436.243270000001</c:v>
                </c:pt>
                <c:pt idx="3885">
                  <c:v>14436.743270000001</c:v>
                </c:pt>
                <c:pt idx="3886">
                  <c:v>14437.243270000001</c:v>
                </c:pt>
                <c:pt idx="3887">
                  <c:v>14437.32827</c:v>
                </c:pt>
                <c:pt idx="3888">
                  <c:v>14437.975270000001</c:v>
                </c:pt>
                <c:pt idx="3889">
                  <c:v>14438.76475</c:v>
                </c:pt>
                <c:pt idx="3890">
                  <c:v>14438.76475</c:v>
                </c:pt>
                <c:pt idx="3891">
                  <c:v>14439.44291</c:v>
                </c:pt>
                <c:pt idx="3892">
                  <c:v>14439.55291</c:v>
                </c:pt>
                <c:pt idx="3893">
                  <c:v>14439.771909999999</c:v>
                </c:pt>
                <c:pt idx="3894">
                  <c:v>14454.071910000001</c:v>
                </c:pt>
                <c:pt idx="3895">
                  <c:v>14455.10291</c:v>
                </c:pt>
                <c:pt idx="3896">
                  <c:v>14455.21291</c:v>
                </c:pt>
                <c:pt idx="3897">
                  <c:v>14455.431909999999</c:v>
                </c:pt>
                <c:pt idx="3898">
                  <c:v>14469.73191</c:v>
                </c:pt>
                <c:pt idx="3899">
                  <c:v>14470.762909999999</c:v>
                </c:pt>
                <c:pt idx="3900">
                  <c:v>14470.87291</c:v>
                </c:pt>
                <c:pt idx="3901">
                  <c:v>14471.091909999999</c:v>
                </c:pt>
                <c:pt idx="3902">
                  <c:v>14485.39191</c:v>
                </c:pt>
                <c:pt idx="3903">
                  <c:v>14486.422909999999</c:v>
                </c:pt>
                <c:pt idx="3904">
                  <c:v>14486.53291</c:v>
                </c:pt>
                <c:pt idx="3905">
                  <c:v>14486.751910000001</c:v>
                </c:pt>
                <c:pt idx="3906">
                  <c:v>14501.05191</c:v>
                </c:pt>
                <c:pt idx="3907">
                  <c:v>14502.082909999999</c:v>
                </c:pt>
                <c:pt idx="3908">
                  <c:v>14502.19291</c:v>
                </c:pt>
                <c:pt idx="3909">
                  <c:v>14502.411910000001</c:v>
                </c:pt>
                <c:pt idx="3910">
                  <c:v>14516.71191</c:v>
                </c:pt>
                <c:pt idx="3911">
                  <c:v>14517.742910000001</c:v>
                </c:pt>
                <c:pt idx="3912">
                  <c:v>14517.85291</c:v>
                </c:pt>
                <c:pt idx="3913">
                  <c:v>14518.071910000001</c:v>
                </c:pt>
                <c:pt idx="3914">
                  <c:v>14532.37191</c:v>
                </c:pt>
                <c:pt idx="3915">
                  <c:v>14533.379070000001</c:v>
                </c:pt>
                <c:pt idx="3916">
                  <c:v>14533.379070000001</c:v>
                </c:pt>
                <c:pt idx="3917">
                  <c:v>14535.45325</c:v>
                </c:pt>
                <c:pt idx="3918">
                  <c:v>14536.10255</c:v>
                </c:pt>
                <c:pt idx="3919">
                  <c:v>14536.40055</c:v>
                </c:pt>
                <c:pt idx="3920">
                  <c:v>14542.690549999999</c:v>
                </c:pt>
                <c:pt idx="3921">
                  <c:v>14543.190549999999</c:v>
                </c:pt>
                <c:pt idx="3922">
                  <c:v>14543.190549999999</c:v>
                </c:pt>
                <c:pt idx="3923">
                  <c:v>14543.690549999999</c:v>
                </c:pt>
                <c:pt idx="3924">
                  <c:v>14544.190549999999</c:v>
                </c:pt>
                <c:pt idx="3925">
                  <c:v>14544.27555</c:v>
                </c:pt>
                <c:pt idx="3926">
                  <c:v>14544.922549999999</c:v>
                </c:pt>
                <c:pt idx="3927">
                  <c:v>14546.39018</c:v>
                </c:pt>
                <c:pt idx="3928">
                  <c:v>14546.500179999999</c:v>
                </c:pt>
                <c:pt idx="3929">
                  <c:v>14546.71918</c:v>
                </c:pt>
                <c:pt idx="3930">
                  <c:v>14561.019179999999</c:v>
                </c:pt>
                <c:pt idx="3931">
                  <c:v>14562.05018</c:v>
                </c:pt>
                <c:pt idx="3932">
                  <c:v>14562.160180000001</c:v>
                </c:pt>
                <c:pt idx="3933">
                  <c:v>14562.37918</c:v>
                </c:pt>
                <c:pt idx="3934">
                  <c:v>14576.679179999999</c:v>
                </c:pt>
                <c:pt idx="3935">
                  <c:v>14577.71018</c:v>
                </c:pt>
                <c:pt idx="3936">
                  <c:v>14577.820180000001</c:v>
                </c:pt>
                <c:pt idx="3937">
                  <c:v>14578.03918</c:v>
                </c:pt>
                <c:pt idx="3938">
                  <c:v>14592.339180000001</c:v>
                </c:pt>
                <c:pt idx="3939">
                  <c:v>14593.37018</c:v>
                </c:pt>
                <c:pt idx="3940">
                  <c:v>14593.48018</c:v>
                </c:pt>
                <c:pt idx="3941">
                  <c:v>14593.69918</c:v>
                </c:pt>
                <c:pt idx="3942">
                  <c:v>14607.999180000001</c:v>
                </c:pt>
                <c:pt idx="3943">
                  <c:v>14609.03018</c:v>
                </c:pt>
                <c:pt idx="3944">
                  <c:v>14609.14018</c:v>
                </c:pt>
                <c:pt idx="3945">
                  <c:v>14609.359179999999</c:v>
                </c:pt>
                <c:pt idx="3946">
                  <c:v>14623.659180000001</c:v>
                </c:pt>
                <c:pt idx="3947">
                  <c:v>14624.69018</c:v>
                </c:pt>
                <c:pt idx="3948">
                  <c:v>14624.80018</c:v>
                </c:pt>
                <c:pt idx="3949">
                  <c:v>14625.019179999999</c:v>
                </c:pt>
                <c:pt idx="3950">
                  <c:v>14639.31918</c:v>
                </c:pt>
                <c:pt idx="3951">
                  <c:v>14642.400530000001</c:v>
                </c:pt>
                <c:pt idx="3952">
                  <c:v>14643.04982</c:v>
                </c:pt>
                <c:pt idx="3953">
                  <c:v>14643.347820000001</c:v>
                </c:pt>
                <c:pt idx="3954">
                  <c:v>14649.63782</c:v>
                </c:pt>
                <c:pt idx="3955">
                  <c:v>14650.13782</c:v>
                </c:pt>
                <c:pt idx="3956">
                  <c:v>14650.13782</c:v>
                </c:pt>
                <c:pt idx="3957">
                  <c:v>14650.63782</c:v>
                </c:pt>
                <c:pt idx="3958">
                  <c:v>14651.13782</c:v>
                </c:pt>
                <c:pt idx="3959">
                  <c:v>14651.222820000001</c:v>
                </c:pt>
                <c:pt idx="3960">
                  <c:v>14651.86982</c:v>
                </c:pt>
                <c:pt idx="3961">
                  <c:v>14652.659299999999</c:v>
                </c:pt>
                <c:pt idx="3962">
                  <c:v>14652.659299999999</c:v>
                </c:pt>
                <c:pt idx="3963">
                  <c:v>14653.337460000001</c:v>
                </c:pt>
                <c:pt idx="3964">
                  <c:v>14653.447459999999</c:v>
                </c:pt>
                <c:pt idx="3965">
                  <c:v>14653.66646</c:v>
                </c:pt>
                <c:pt idx="3966">
                  <c:v>14667.96646</c:v>
                </c:pt>
                <c:pt idx="3967">
                  <c:v>14668.997460000001</c:v>
                </c:pt>
                <c:pt idx="3968">
                  <c:v>14669.107459999999</c:v>
                </c:pt>
                <c:pt idx="3969">
                  <c:v>14669.32646</c:v>
                </c:pt>
                <c:pt idx="3970">
                  <c:v>14683.626459999999</c:v>
                </c:pt>
                <c:pt idx="3971">
                  <c:v>14684.65746</c:v>
                </c:pt>
                <c:pt idx="3972">
                  <c:v>14684.767459999999</c:v>
                </c:pt>
                <c:pt idx="3973">
                  <c:v>14684.98646</c:v>
                </c:pt>
                <c:pt idx="3974">
                  <c:v>14699.286459999999</c:v>
                </c:pt>
                <c:pt idx="3975">
                  <c:v>14700.31746</c:v>
                </c:pt>
                <c:pt idx="3976">
                  <c:v>14700.427460000001</c:v>
                </c:pt>
                <c:pt idx="3977">
                  <c:v>14700.64646</c:v>
                </c:pt>
                <c:pt idx="3978">
                  <c:v>14714.946459999999</c:v>
                </c:pt>
                <c:pt idx="3979">
                  <c:v>14715.97746</c:v>
                </c:pt>
                <c:pt idx="3980">
                  <c:v>14716.087460000001</c:v>
                </c:pt>
                <c:pt idx="3981">
                  <c:v>14716.30646</c:v>
                </c:pt>
                <c:pt idx="3982">
                  <c:v>14730.606460000001</c:v>
                </c:pt>
                <c:pt idx="3983">
                  <c:v>14731.63746</c:v>
                </c:pt>
                <c:pt idx="3984">
                  <c:v>14731.747460000001</c:v>
                </c:pt>
                <c:pt idx="3985">
                  <c:v>14731.96646</c:v>
                </c:pt>
                <c:pt idx="3986">
                  <c:v>14746.266460000001</c:v>
                </c:pt>
                <c:pt idx="3987">
                  <c:v>14749.3478</c:v>
                </c:pt>
                <c:pt idx="3988">
                  <c:v>14749.997100000001</c:v>
                </c:pt>
                <c:pt idx="3989">
                  <c:v>14750.295099999999</c:v>
                </c:pt>
                <c:pt idx="3990">
                  <c:v>14756.5851</c:v>
                </c:pt>
                <c:pt idx="3991">
                  <c:v>14756.5851</c:v>
                </c:pt>
                <c:pt idx="3992">
                  <c:v>14757.5851</c:v>
                </c:pt>
                <c:pt idx="3993">
                  <c:v>14758.0851</c:v>
                </c:pt>
                <c:pt idx="3994">
                  <c:v>14760.284729999999</c:v>
                </c:pt>
                <c:pt idx="3995">
                  <c:v>14760.39473</c:v>
                </c:pt>
                <c:pt idx="3996">
                  <c:v>14760.613729999999</c:v>
                </c:pt>
                <c:pt idx="3997">
                  <c:v>14774.91373</c:v>
                </c:pt>
                <c:pt idx="3998">
                  <c:v>14775.944729999999</c:v>
                </c:pt>
                <c:pt idx="3999">
                  <c:v>14776.05473</c:v>
                </c:pt>
                <c:pt idx="4000">
                  <c:v>14776.273730000001</c:v>
                </c:pt>
                <c:pt idx="4001">
                  <c:v>14790.57373</c:v>
                </c:pt>
                <c:pt idx="4002">
                  <c:v>14791.604729999999</c:v>
                </c:pt>
                <c:pt idx="4003">
                  <c:v>14791.71473</c:v>
                </c:pt>
                <c:pt idx="4004">
                  <c:v>14791.933730000001</c:v>
                </c:pt>
                <c:pt idx="4005">
                  <c:v>14806.23373</c:v>
                </c:pt>
                <c:pt idx="4006">
                  <c:v>14807.264730000001</c:v>
                </c:pt>
                <c:pt idx="4007">
                  <c:v>14807.37473</c:v>
                </c:pt>
                <c:pt idx="4008">
                  <c:v>14807.593730000001</c:v>
                </c:pt>
                <c:pt idx="4009">
                  <c:v>14821.89373</c:v>
                </c:pt>
                <c:pt idx="4010">
                  <c:v>14822.924730000001</c:v>
                </c:pt>
                <c:pt idx="4011">
                  <c:v>14823.034729999999</c:v>
                </c:pt>
                <c:pt idx="4012">
                  <c:v>14823.25373</c:v>
                </c:pt>
                <c:pt idx="4013">
                  <c:v>14837.55373</c:v>
                </c:pt>
                <c:pt idx="4014">
                  <c:v>14838.58473</c:v>
                </c:pt>
                <c:pt idx="4015">
                  <c:v>14838.694729999999</c:v>
                </c:pt>
                <c:pt idx="4016">
                  <c:v>14838.91373</c:v>
                </c:pt>
                <c:pt idx="4017">
                  <c:v>14853.213729999999</c:v>
                </c:pt>
                <c:pt idx="4018">
                  <c:v>14856.29508</c:v>
                </c:pt>
                <c:pt idx="4019">
                  <c:v>14856.944369999999</c:v>
                </c:pt>
                <c:pt idx="4020">
                  <c:v>14857.24237</c:v>
                </c:pt>
                <c:pt idx="4021">
                  <c:v>14863.532370000001</c:v>
                </c:pt>
                <c:pt idx="4022">
                  <c:v>14864.032370000001</c:v>
                </c:pt>
                <c:pt idx="4023">
                  <c:v>14864.032370000001</c:v>
                </c:pt>
                <c:pt idx="4024">
                  <c:v>14864.532370000001</c:v>
                </c:pt>
                <c:pt idx="4025">
                  <c:v>14865.032370000001</c:v>
                </c:pt>
                <c:pt idx="4026">
                  <c:v>14865.11737</c:v>
                </c:pt>
                <c:pt idx="4027">
                  <c:v>14865.764370000001</c:v>
                </c:pt>
                <c:pt idx="4028">
                  <c:v>14866.55385</c:v>
                </c:pt>
                <c:pt idx="4029">
                  <c:v>14866.55385</c:v>
                </c:pt>
                <c:pt idx="4030">
                  <c:v>14867.23201</c:v>
                </c:pt>
                <c:pt idx="4031">
                  <c:v>14867.34201</c:v>
                </c:pt>
                <c:pt idx="4032">
                  <c:v>14867.561009999999</c:v>
                </c:pt>
                <c:pt idx="4033">
                  <c:v>14881.861010000001</c:v>
                </c:pt>
                <c:pt idx="4034">
                  <c:v>14882.89201</c:v>
                </c:pt>
                <c:pt idx="4035">
                  <c:v>14883.00201</c:v>
                </c:pt>
                <c:pt idx="4036">
                  <c:v>14883.221009999999</c:v>
                </c:pt>
                <c:pt idx="4037">
                  <c:v>14897.52101</c:v>
                </c:pt>
                <c:pt idx="4038">
                  <c:v>14898.552009999999</c:v>
                </c:pt>
                <c:pt idx="4039">
                  <c:v>14898.66201</c:v>
                </c:pt>
                <c:pt idx="4040">
                  <c:v>14898.881009999999</c:v>
                </c:pt>
                <c:pt idx="4041">
                  <c:v>14913.18101</c:v>
                </c:pt>
                <c:pt idx="4042">
                  <c:v>14914.212009999999</c:v>
                </c:pt>
                <c:pt idx="4043">
                  <c:v>14914.32201</c:v>
                </c:pt>
                <c:pt idx="4044">
                  <c:v>14914.541010000001</c:v>
                </c:pt>
                <c:pt idx="4045">
                  <c:v>14928.84101</c:v>
                </c:pt>
                <c:pt idx="4046">
                  <c:v>14929.872009999999</c:v>
                </c:pt>
                <c:pt idx="4047">
                  <c:v>14929.98201</c:v>
                </c:pt>
                <c:pt idx="4048">
                  <c:v>14930.201010000001</c:v>
                </c:pt>
                <c:pt idx="4049">
                  <c:v>14944.50101</c:v>
                </c:pt>
                <c:pt idx="4050">
                  <c:v>14945.532010000001</c:v>
                </c:pt>
                <c:pt idx="4051">
                  <c:v>14945.64201</c:v>
                </c:pt>
                <c:pt idx="4052">
                  <c:v>14945.861010000001</c:v>
                </c:pt>
                <c:pt idx="4053">
                  <c:v>14960.16101</c:v>
                </c:pt>
                <c:pt idx="4054">
                  <c:v>14961.168170000001</c:v>
                </c:pt>
                <c:pt idx="4055">
                  <c:v>14961.168170000001</c:v>
                </c:pt>
                <c:pt idx="4056">
                  <c:v>14963.24235</c:v>
                </c:pt>
                <c:pt idx="4057">
                  <c:v>14963.89165</c:v>
                </c:pt>
                <c:pt idx="4058">
                  <c:v>14964.18965</c:v>
                </c:pt>
                <c:pt idx="4059">
                  <c:v>14970.479649999999</c:v>
                </c:pt>
                <c:pt idx="4060">
                  <c:v>14970.979649999999</c:v>
                </c:pt>
                <c:pt idx="4061">
                  <c:v>14970.979649999999</c:v>
                </c:pt>
                <c:pt idx="4062">
                  <c:v>14971.479649999999</c:v>
                </c:pt>
                <c:pt idx="4063">
                  <c:v>14971.979649999999</c:v>
                </c:pt>
                <c:pt idx="4064">
                  <c:v>14972.06465</c:v>
                </c:pt>
                <c:pt idx="4065">
                  <c:v>14972.711649999999</c:v>
                </c:pt>
                <c:pt idx="4066">
                  <c:v>14974.17928</c:v>
                </c:pt>
                <c:pt idx="4067">
                  <c:v>14974.289280000001</c:v>
                </c:pt>
                <c:pt idx="4068">
                  <c:v>14974.50828</c:v>
                </c:pt>
                <c:pt idx="4069">
                  <c:v>14988.808279999999</c:v>
                </c:pt>
                <c:pt idx="4070">
                  <c:v>14989.83928</c:v>
                </c:pt>
                <c:pt idx="4071">
                  <c:v>14989.949280000001</c:v>
                </c:pt>
                <c:pt idx="4072">
                  <c:v>14990.16828</c:v>
                </c:pt>
                <c:pt idx="4073">
                  <c:v>15004.468279999999</c:v>
                </c:pt>
                <c:pt idx="4074">
                  <c:v>15005.49928</c:v>
                </c:pt>
                <c:pt idx="4075">
                  <c:v>15005.609280000001</c:v>
                </c:pt>
                <c:pt idx="4076">
                  <c:v>15005.82828</c:v>
                </c:pt>
                <c:pt idx="4077">
                  <c:v>15020.128280000001</c:v>
                </c:pt>
                <c:pt idx="4078">
                  <c:v>15021.15928</c:v>
                </c:pt>
                <c:pt idx="4079">
                  <c:v>15021.26928</c:v>
                </c:pt>
                <c:pt idx="4080">
                  <c:v>15021.48828</c:v>
                </c:pt>
                <c:pt idx="4081">
                  <c:v>15035.788280000001</c:v>
                </c:pt>
                <c:pt idx="4082">
                  <c:v>15036.81928</c:v>
                </c:pt>
                <c:pt idx="4083">
                  <c:v>15036.92928</c:v>
                </c:pt>
                <c:pt idx="4084">
                  <c:v>15037.148279999999</c:v>
                </c:pt>
                <c:pt idx="4085">
                  <c:v>15051.448280000001</c:v>
                </c:pt>
                <c:pt idx="4086">
                  <c:v>15052.47928</c:v>
                </c:pt>
                <c:pt idx="4087">
                  <c:v>15052.58928</c:v>
                </c:pt>
                <c:pt idx="4088">
                  <c:v>15052.808279999999</c:v>
                </c:pt>
                <c:pt idx="4089">
                  <c:v>15067.10828</c:v>
                </c:pt>
                <c:pt idx="4090">
                  <c:v>15070.189630000001</c:v>
                </c:pt>
                <c:pt idx="4091">
                  <c:v>15070.83892</c:v>
                </c:pt>
                <c:pt idx="4092">
                  <c:v>15071.136920000001</c:v>
                </c:pt>
                <c:pt idx="4093">
                  <c:v>15077.42692</c:v>
                </c:pt>
                <c:pt idx="4094">
                  <c:v>15077.92692</c:v>
                </c:pt>
                <c:pt idx="4095">
                  <c:v>15077.92692</c:v>
                </c:pt>
                <c:pt idx="4096">
                  <c:v>15078.42692</c:v>
                </c:pt>
                <c:pt idx="4097">
                  <c:v>15078.92692</c:v>
                </c:pt>
                <c:pt idx="4098">
                  <c:v>15079.011920000001</c:v>
                </c:pt>
                <c:pt idx="4099">
                  <c:v>15079.65892</c:v>
                </c:pt>
                <c:pt idx="4100">
                  <c:v>15080.448399999999</c:v>
                </c:pt>
                <c:pt idx="4101">
                  <c:v>15080.448399999999</c:v>
                </c:pt>
                <c:pt idx="4102">
                  <c:v>15081.126560000001</c:v>
                </c:pt>
                <c:pt idx="4103">
                  <c:v>15081.236559999999</c:v>
                </c:pt>
                <c:pt idx="4104">
                  <c:v>15081.45556</c:v>
                </c:pt>
                <c:pt idx="4105">
                  <c:v>15095.75556</c:v>
                </c:pt>
                <c:pt idx="4106">
                  <c:v>15096.78656</c:v>
                </c:pt>
                <c:pt idx="4107">
                  <c:v>15096.896559999999</c:v>
                </c:pt>
                <c:pt idx="4108">
                  <c:v>15097.11556</c:v>
                </c:pt>
                <c:pt idx="4109">
                  <c:v>15111.415559999999</c:v>
                </c:pt>
                <c:pt idx="4110">
                  <c:v>15112.44656</c:v>
                </c:pt>
                <c:pt idx="4111">
                  <c:v>15112.556560000001</c:v>
                </c:pt>
                <c:pt idx="4112">
                  <c:v>15112.77556</c:v>
                </c:pt>
                <c:pt idx="4113">
                  <c:v>15127.075559999999</c:v>
                </c:pt>
                <c:pt idx="4114">
                  <c:v>15128.10656</c:v>
                </c:pt>
                <c:pt idx="4115">
                  <c:v>15128.216560000001</c:v>
                </c:pt>
                <c:pt idx="4116">
                  <c:v>15128.43556</c:v>
                </c:pt>
                <c:pt idx="4117">
                  <c:v>15142.735559999999</c:v>
                </c:pt>
                <c:pt idx="4118">
                  <c:v>15143.76656</c:v>
                </c:pt>
                <c:pt idx="4119">
                  <c:v>15143.876560000001</c:v>
                </c:pt>
                <c:pt idx="4120">
                  <c:v>15144.09556</c:v>
                </c:pt>
                <c:pt idx="4121">
                  <c:v>15158.395560000001</c:v>
                </c:pt>
                <c:pt idx="4122">
                  <c:v>15159.42656</c:v>
                </c:pt>
                <c:pt idx="4123">
                  <c:v>15159.53656</c:v>
                </c:pt>
                <c:pt idx="4124">
                  <c:v>15159.75556</c:v>
                </c:pt>
                <c:pt idx="4125">
                  <c:v>15174.055560000001</c:v>
                </c:pt>
                <c:pt idx="4126">
                  <c:v>15177.1369</c:v>
                </c:pt>
                <c:pt idx="4127">
                  <c:v>15177.7862</c:v>
                </c:pt>
                <c:pt idx="4128">
                  <c:v>15178.084199999999</c:v>
                </c:pt>
                <c:pt idx="4129">
                  <c:v>15184.3742</c:v>
                </c:pt>
                <c:pt idx="4130">
                  <c:v>15184.8742</c:v>
                </c:pt>
                <c:pt idx="4131">
                  <c:v>15184.8742</c:v>
                </c:pt>
                <c:pt idx="4132">
                  <c:v>15185.3742</c:v>
                </c:pt>
                <c:pt idx="4133">
                  <c:v>15185.8742</c:v>
                </c:pt>
                <c:pt idx="4134">
                  <c:v>15185.959199999999</c:v>
                </c:pt>
                <c:pt idx="4135">
                  <c:v>15186.6062</c:v>
                </c:pt>
                <c:pt idx="4136">
                  <c:v>15188.073829999999</c:v>
                </c:pt>
                <c:pt idx="4137">
                  <c:v>15188.18383</c:v>
                </c:pt>
                <c:pt idx="4138">
                  <c:v>15188.402830000001</c:v>
                </c:pt>
                <c:pt idx="4139">
                  <c:v>15202.70283</c:v>
                </c:pt>
                <c:pt idx="4140">
                  <c:v>15203.733829999999</c:v>
                </c:pt>
                <c:pt idx="4141">
                  <c:v>15203.84383</c:v>
                </c:pt>
                <c:pt idx="4142">
                  <c:v>15204.062830000001</c:v>
                </c:pt>
                <c:pt idx="4143">
                  <c:v>15218.36283</c:v>
                </c:pt>
                <c:pt idx="4144">
                  <c:v>15219.393830000001</c:v>
                </c:pt>
                <c:pt idx="4145">
                  <c:v>15219.50383</c:v>
                </c:pt>
                <c:pt idx="4146">
                  <c:v>15219.722830000001</c:v>
                </c:pt>
                <c:pt idx="4147">
                  <c:v>15234.02283</c:v>
                </c:pt>
                <c:pt idx="4148">
                  <c:v>15235.053830000001</c:v>
                </c:pt>
                <c:pt idx="4149">
                  <c:v>15235.16383</c:v>
                </c:pt>
                <c:pt idx="4150">
                  <c:v>15235.38283</c:v>
                </c:pt>
                <c:pt idx="4151">
                  <c:v>15249.68283</c:v>
                </c:pt>
                <c:pt idx="4152">
                  <c:v>15250.713830000001</c:v>
                </c:pt>
                <c:pt idx="4153">
                  <c:v>15250.823829999999</c:v>
                </c:pt>
                <c:pt idx="4154">
                  <c:v>15251.04283</c:v>
                </c:pt>
                <c:pt idx="4155">
                  <c:v>15265.34283</c:v>
                </c:pt>
                <c:pt idx="4156">
                  <c:v>15266.37383</c:v>
                </c:pt>
                <c:pt idx="4157">
                  <c:v>15266.483829999999</c:v>
                </c:pt>
                <c:pt idx="4158">
                  <c:v>15266.70283</c:v>
                </c:pt>
                <c:pt idx="4159">
                  <c:v>15281.002829999999</c:v>
                </c:pt>
                <c:pt idx="4160">
                  <c:v>15284.08418</c:v>
                </c:pt>
                <c:pt idx="4161">
                  <c:v>15284.733469999999</c:v>
                </c:pt>
                <c:pt idx="4162">
                  <c:v>15285.03147</c:v>
                </c:pt>
                <c:pt idx="4163">
                  <c:v>15291.321470000001</c:v>
                </c:pt>
                <c:pt idx="4164">
                  <c:v>15291.821470000001</c:v>
                </c:pt>
                <c:pt idx="4165">
                  <c:v>15291.821470000001</c:v>
                </c:pt>
                <c:pt idx="4166">
                  <c:v>15292.321470000001</c:v>
                </c:pt>
                <c:pt idx="4167">
                  <c:v>15292.821470000001</c:v>
                </c:pt>
                <c:pt idx="4168">
                  <c:v>15292.90647</c:v>
                </c:pt>
                <c:pt idx="4169">
                  <c:v>15293.553470000001</c:v>
                </c:pt>
                <c:pt idx="4170">
                  <c:v>15295.02111</c:v>
                </c:pt>
                <c:pt idx="4171">
                  <c:v>15295.13111</c:v>
                </c:pt>
                <c:pt idx="4172">
                  <c:v>15295.350109999999</c:v>
                </c:pt>
                <c:pt idx="4173">
                  <c:v>15309.65011</c:v>
                </c:pt>
                <c:pt idx="4174">
                  <c:v>15310.68111</c:v>
                </c:pt>
                <c:pt idx="4175">
                  <c:v>15310.79111</c:v>
                </c:pt>
                <c:pt idx="4176">
                  <c:v>15311.010109999999</c:v>
                </c:pt>
                <c:pt idx="4177">
                  <c:v>15325.31011</c:v>
                </c:pt>
                <c:pt idx="4178">
                  <c:v>15326.341109999999</c:v>
                </c:pt>
                <c:pt idx="4179">
                  <c:v>15326.45111</c:v>
                </c:pt>
                <c:pt idx="4180">
                  <c:v>15326.670109999999</c:v>
                </c:pt>
                <c:pt idx="4181">
                  <c:v>15340.97011</c:v>
                </c:pt>
                <c:pt idx="4182">
                  <c:v>15342.001109999999</c:v>
                </c:pt>
                <c:pt idx="4183">
                  <c:v>15342.11111</c:v>
                </c:pt>
                <c:pt idx="4184">
                  <c:v>15342.330110000001</c:v>
                </c:pt>
                <c:pt idx="4185">
                  <c:v>15356.63011</c:v>
                </c:pt>
                <c:pt idx="4186">
                  <c:v>15357.661109999999</c:v>
                </c:pt>
                <c:pt idx="4187">
                  <c:v>15357.77111</c:v>
                </c:pt>
                <c:pt idx="4188">
                  <c:v>15357.990110000001</c:v>
                </c:pt>
                <c:pt idx="4189">
                  <c:v>15372.29011</c:v>
                </c:pt>
                <c:pt idx="4190">
                  <c:v>15373.321110000001</c:v>
                </c:pt>
                <c:pt idx="4191">
                  <c:v>15373.43111</c:v>
                </c:pt>
                <c:pt idx="4192">
                  <c:v>15373.65011</c:v>
                </c:pt>
                <c:pt idx="4193">
                  <c:v>15387.95011</c:v>
                </c:pt>
                <c:pt idx="4194">
                  <c:v>15391.03145</c:v>
                </c:pt>
                <c:pt idx="4195">
                  <c:v>15391.68075</c:v>
                </c:pt>
                <c:pt idx="4196">
                  <c:v>15391.97875</c:v>
                </c:pt>
                <c:pt idx="4197">
                  <c:v>15398.268749999999</c:v>
                </c:pt>
                <c:pt idx="4198">
                  <c:v>15398.768749999999</c:v>
                </c:pt>
                <c:pt idx="4199">
                  <c:v>15398.768749999999</c:v>
                </c:pt>
                <c:pt idx="4200">
                  <c:v>15399.268749999999</c:v>
                </c:pt>
                <c:pt idx="4201">
                  <c:v>15399.768749999999</c:v>
                </c:pt>
                <c:pt idx="4202">
                  <c:v>15399.85375</c:v>
                </c:pt>
                <c:pt idx="4203">
                  <c:v>15400.500749999999</c:v>
                </c:pt>
                <c:pt idx="4204">
                  <c:v>15401.96838</c:v>
                </c:pt>
                <c:pt idx="4205">
                  <c:v>15402.078380000001</c:v>
                </c:pt>
                <c:pt idx="4206">
                  <c:v>15402.29738</c:v>
                </c:pt>
                <c:pt idx="4207">
                  <c:v>15416.597379999999</c:v>
                </c:pt>
                <c:pt idx="4208">
                  <c:v>15417.62838</c:v>
                </c:pt>
                <c:pt idx="4209">
                  <c:v>15417.738380000001</c:v>
                </c:pt>
                <c:pt idx="4210">
                  <c:v>15417.95738</c:v>
                </c:pt>
                <c:pt idx="4211">
                  <c:v>15432.257379999999</c:v>
                </c:pt>
                <c:pt idx="4212">
                  <c:v>15433.28838</c:v>
                </c:pt>
                <c:pt idx="4213">
                  <c:v>15433.398380000001</c:v>
                </c:pt>
                <c:pt idx="4214">
                  <c:v>15433.61738</c:v>
                </c:pt>
                <c:pt idx="4215">
                  <c:v>15447.917380000001</c:v>
                </c:pt>
                <c:pt idx="4216">
                  <c:v>15448.94838</c:v>
                </c:pt>
                <c:pt idx="4217">
                  <c:v>15449.05838</c:v>
                </c:pt>
                <c:pt idx="4218">
                  <c:v>15449.27738</c:v>
                </c:pt>
                <c:pt idx="4219">
                  <c:v>15463.577380000001</c:v>
                </c:pt>
                <c:pt idx="4220">
                  <c:v>15464.60838</c:v>
                </c:pt>
                <c:pt idx="4221">
                  <c:v>15464.71838</c:v>
                </c:pt>
                <c:pt idx="4222">
                  <c:v>15464.937379999999</c:v>
                </c:pt>
                <c:pt idx="4223">
                  <c:v>15479.23738</c:v>
                </c:pt>
                <c:pt idx="4224">
                  <c:v>15480.26838</c:v>
                </c:pt>
                <c:pt idx="4225">
                  <c:v>15480.37838</c:v>
                </c:pt>
                <c:pt idx="4226">
                  <c:v>15480.597379999999</c:v>
                </c:pt>
                <c:pt idx="4227">
                  <c:v>15494.89738</c:v>
                </c:pt>
                <c:pt idx="4228">
                  <c:v>15497.978730000001</c:v>
                </c:pt>
                <c:pt idx="4229">
                  <c:v>15498.62802</c:v>
                </c:pt>
                <c:pt idx="4230">
                  <c:v>15498.926020000001</c:v>
                </c:pt>
                <c:pt idx="4231">
                  <c:v>15505.21602</c:v>
                </c:pt>
                <c:pt idx="4232">
                  <c:v>15505.71602</c:v>
                </c:pt>
                <c:pt idx="4233">
                  <c:v>15505.71602</c:v>
                </c:pt>
                <c:pt idx="4234">
                  <c:v>15506.21602</c:v>
                </c:pt>
                <c:pt idx="4235">
                  <c:v>15506.71602</c:v>
                </c:pt>
                <c:pt idx="4236">
                  <c:v>15506.801020000001</c:v>
                </c:pt>
                <c:pt idx="4237">
                  <c:v>15507.44802</c:v>
                </c:pt>
                <c:pt idx="4238">
                  <c:v>15508.915660000001</c:v>
                </c:pt>
                <c:pt idx="4239">
                  <c:v>15509.025659999999</c:v>
                </c:pt>
                <c:pt idx="4240">
                  <c:v>15509.24466</c:v>
                </c:pt>
                <c:pt idx="4241">
                  <c:v>15523.54466</c:v>
                </c:pt>
                <c:pt idx="4242">
                  <c:v>15524.57566</c:v>
                </c:pt>
                <c:pt idx="4243">
                  <c:v>15524.685659999999</c:v>
                </c:pt>
                <c:pt idx="4244">
                  <c:v>15524.90466</c:v>
                </c:pt>
                <c:pt idx="4245">
                  <c:v>15539.204659999999</c:v>
                </c:pt>
                <c:pt idx="4246">
                  <c:v>15540.23566</c:v>
                </c:pt>
                <c:pt idx="4247">
                  <c:v>15540.345660000001</c:v>
                </c:pt>
                <c:pt idx="4248">
                  <c:v>15540.56466</c:v>
                </c:pt>
                <c:pt idx="4249">
                  <c:v>15554.864659999999</c:v>
                </c:pt>
                <c:pt idx="4250">
                  <c:v>15555.89566</c:v>
                </c:pt>
                <c:pt idx="4251">
                  <c:v>15556.005660000001</c:v>
                </c:pt>
                <c:pt idx="4252">
                  <c:v>15556.22466</c:v>
                </c:pt>
                <c:pt idx="4253">
                  <c:v>15570.524659999999</c:v>
                </c:pt>
                <c:pt idx="4254">
                  <c:v>15571.55566</c:v>
                </c:pt>
                <c:pt idx="4255">
                  <c:v>15571.665660000001</c:v>
                </c:pt>
                <c:pt idx="4256">
                  <c:v>15571.88466</c:v>
                </c:pt>
                <c:pt idx="4257">
                  <c:v>15586.184660000001</c:v>
                </c:pt>
                <c:pt idx="4258">
                  <c:v>15587.21566</c:v>
                </c:pt>
                <c:pt idx="4259">
                  <c:v>15587.32566</c:v>
                </c:pt>
                <c:pt idx="4260">
                  <c:v>15587.54466</c:v>
                </c:pt>
                <c:pt idx="4261">
                  <c:v>15601.844660000001</c:v>
                </c:pt>
                <c:pt idx="4262">
                  <c:v>15604.925999999999</c:v>
                </c:pt>
                <c:pt idx="4263">
                  <c:v>15605.5753</c:v>
                </c:pt>
                <c:pt idx="4264">
                  <c:v>15605.873299999999</c:v>
                </c:pt>
                <c:pt idx="4265">
                  <c:v>15612.1633</c:v>
                </c:pt>
                <c:pt idx="4266">
                  <c:v>15612.6633</c:v>
                </c:pt>
                <c:pt idx="4267">
                  <c:v>15612.6633</c:v>
                </c:pt>
                <c:pt idx="4268">
                  <c:v>15613.1633</c:v>
                </c:pt>
                <c:pt idx="4269">
                  <c:v>15613.6633</c:v>
                </c:pt>
                <c:pt idx="4270">
                  <c:v>15613.748299999999</c:v>
                </c:pt>
                <c:pt idx="4271">
                  <c:v>15614.3953</c:v>
                </c:pt>
                <c:pt idx="4272">
                  <c:v>15615.862929999999</c:v>
                </c:pt>
                <c:pt idx="4273">
                  <c:v>15615.97293</c:v>
                </c:pt>
                <c:pt idx="4274">
                  <c:v>15616.191930000001</c:v>
                </c:pt>
                <c:pt idx="4275">
                  <c:v>15630.49193</c:v>
                </c:pt>
                <c:pt idx="4276">
                  <c:v>15631.522929999999</c:v>
                </c:pt>
                <c:pt idx="4277">
                  <c:v>15631.63293</c:v>
                </c:pt>
                <c:pt idx="4278">
                  <c:v>15631.851930000001</c:v>
                </c:pt>
                <c:pt idx="4279">
                  <c:v>15646.15193</c:v>
                </c:pt>
                <c:pt idx="4280">
                  <c:v>15647.182930000001</c:v>
                </c:pt>
                <c:pt idx="4281">
                  <c:v>15647.29293</c:v>
                </c:pt>
                <c:pt idx="4282">
                  <c:v>15647.511930000001</c:v>
                </c:pt>
                <c:pt idx="4283">
                  <c:v>15661.81193</c:v>
                </c:pt>
                <c:pt idx="4284">
                  <c:v>15662.842930000001</c:v>
                </c:pt>
                <c:pt idx="4285">
                  <c:v>15662.952929999999</c:v>
                </c:pt>
                <c:pt idx="4286">
                  <c:v>15663.17193</c:v>
                </c:pt>
                <c:pt idx="4287">
                  <c:v>15677.47193</c:v>
                </c:pt>
                <c:pt idx="4288">
                  <c:v>15678.502930000001</c:v>
                </c:pt>
                <c:pt idx="4289">
                  <c:v>15678.612929999999</c:v>
                </c:pt>
                <c:pt idx="4290">
                  <c:v>15678.83193</c:v>
                </c:pt>
                <c:pt idx="4291">
                  <c:v>15693.13193</c:v>
                </c:pt>
                <c:pt idx="4292">
                  <c:v>15694.16293</c:v>
                </c:pt>
                <c:pt idx="4293">
                  <c:v>15694.272929999999</c:v>
                </c:pt>
                <c:pt idx="4294">
                  <c:v>15694.49193</c:v>
                </c:pt>
                <c:pt idx="4295">
                  <c:v>15708.791929999999</c:v>
                </c:pt>
                <c:pt idx="4296">
                  <c:v>15711.87328</c:v>
                </c:pt>
                <c:pt idx="4297">
                  <c:v>15712.522569999999</c:v>
                </c:pt>
                <c:pt idx="4298">
                  <c:v>15712.82057</c:v>
                </c:pt>
                <c:pt idx="4299">
                  <c:v>15719.110570000001</c:v>
                </c:pt>
                <c:pt idx="4300">
                  <c:v>15719.610570000001</c:v>
                </c:pt>
                <c:pt idx="4301">
                  <c:v>15719.610570000001</c:v>
                </c:pt>
                <c:pt idx="4302">
                  <c:v>15720.110570000001</c:v>
                </c:pt>
                <c:pt idx="4303">
                  <c:v>15720.610570000001</c:v>
                </c:pt>
                <c:pt idx="4304">
                  <c:v>15720.69557</c:v>
                </c:pt>
                <c:pt idx="4305">
                  <c:v>15721.342570000001</c:v>
                </c:pt>
                <c:pt idx="4306">
                  <c:v>15722.81021</c:v>
                </c:pt>
                <c:pt idx="4307">
                  <c:v>15722.92021</c:v>
                </c:pt>
                <c:pt idx="4308">
                  <c:v>15723.139209999999</c:v>
                </c:pt>
                <c:pt idx="4309">
                  <c:v>15737.43921</c:v>
                </c:pt>
                <c:pt idx="4310">
                  <c:v>15738.470209999999</c:v>
                </c:pt>
                <c:pt idx="4311">
                  <c:v>15738.58021</c:v>
                </c:pt>
                <c:pt idx="4312">
                  <c:v>15738.799209999999</c:v>
                </c:pt>
                <c:pt idx="4313">
                  <c:v>15753.09921</c:v>
                </c:pt>
                <c:pt idx="4314">
                  <c:v>15754.130209999999</c:v>
                </c:pt>
                <c:pt idx="4315">
                  <c:v>15754.24021</c:v>
                </c:pt>
                <c:pt idx="4316">
                  <c:v>15754.459210000001</c:v>
                </c:pt>
                <c:pt idx="4317">
                  <c:v>15768.75921</c:v>
                </c:pt>
                <c:pt idx="4318">
                  <c:v>15769.790209999999</c:v>
                </c:pt>
                <c:pt idx="4319">
                  <c:v>15769.90021</c:v>
                </c:pt>
                <c:pt idx="4320">
                  <c:v>15770.119210000001</c:v>
                </c:pt>
                <c:pt idx="4321">
                  <c:v>15784.41921</c:v>
                </c:pt>
                <c:pt idx="4322">
                  <c:v>15785.450210000001</c:v>
                </c:pt>
                <c:pt idx="4323">
                  <c:v>15785.56021</c:v>
                </c:pt>
                <c:pt idx="4324">
                  <c:v>15785.779210000001</c:v>
                </c:pt>
                <c:pt idx="4325">
                  <c:v>15800.07921</c:v>
                </c:pt>
                <c:pt idx="4326">
                  <c:v>15801.110210000001</c:v>
                </c:pt>
                <c:pt idx="4327">
                  <c:v>15801.220209999999</c:v>
                </c:pt>
                <c:pt idx="4328">
                  <c:v>15801.43921</c:v>
                </c:pt>
                <c:pt idx="4329">
                  <c:v>15815.73921</c:v>
                </c:pt>
                <c:pt idx="4330">
                  <c:v>15818.82055</c:v>
                </c:pt>
                <c:pt idx="4331">
                  <c:v>15819.469849999999</c:v>
                </c:pt>
                <c:pt idx="4332">
                  <c:v>15819.76785</c:v>
                </c:pt>
                <c:pt idx="4333">
                  <c:v>15826.057849999999</c:v>
                </c:pt>
                <c:pt idx="4334">
                  <c:v>15826.557849999999</c:v>
                </c:pt>
                <c:pt idx="4335">
                  <c:v>15826.557849999999</c:v>
                </c:pt>
                <c:pt idx="4336">
                  <c:v>15827.057849999999</c:v>
                </c:pt>
                <c:pt idx="4337">
                  <c:v>15827.557849999999</c:v>
                </c:pt>
                <c:pt idx="4338">
                  <c:v>15827.64285</c:v>
                </c:pt>
                <c:pt idx="4339">
                  <c:v>15828.289849999999</c:v>
                </c:pt>
                <c:pt idx="4340">
                  <c:v>15829.75748</c:v>
                </c:pt>
                <c:pt idx="4341">
                  <c:v>15829.867480000001</c:v>
                </c:pt>
                <c:pt idx="4342">
                  <c:v>15830.08648</c:v>
                </c:pt>
                <c:pt idx="4343">
                  <c:v>15844.386479999999</c:v>
                </c:pt>
                <c:pt idx="4344">
                  <c:v>15845.41748</c:v>
                </c:pt>
                <c:pt idx="4345">
                  <c:v>15845.527480000001</c:v>
                </c:pt>
                <c:pt idx="4346">
                  <c:v>15845.74648</c:v>
                </c:pt>
                <c:pt idx="4347">
                  <c:v>15860.046480000001</c:v>
                </c:pt>
                <c:pt idx="4348">
                  <c:v>15861.07748</c:v>
                </c:pt>
                <c:pt idx="4349">
                  <c:v>15861.187480000001</c:v>
                </c:pt>
                <c:pt idx="4350">
                  <c:v>15861.40648</c:v>
                </c:pt>
                <c:pt idx="4351">
                  <c:v>15875.706480000001</c:v>
                </c:pt>
                <c:pt idx="4352">
                  <c:v>15876.73748</c:v>
                </c:pt>
                <c:pt idx="4353">
                  <c:v>15876.84748</c:v>
                </c:pt>
                <c:pt idx="4354">
                  <c:v>15877.06648</c:v>
                </c:pt>
                <c:pt idx="4355">
                  <c:v>15891.366480000001</c:v>
                </c:pt>
                <c:pt idx="4356">
                  <c:v>15892.39748</c:v>
                </c:pt>
                <c:pt idx="4357">
                  <c:v>15892.50748</c:v>
                </c:pt>
                <c:pt idx="4358">
                  <c:v>15892.726479999999</c:v>
                </c:pt>
                <c:pt idx="4359">
                  <c:v>15907.02648</c:v>
                </c:pt>
                <c:pt idx="4360">
                  <c:v>15908.057479999999</c:v>
                </c:pt>
                <c:pt idx="4361">
                  <c:v>15908.16748</c:v>
                </c:pt>
                <c:pt idx="4362">
                  <c:v>15908.386479999999</c:v>
                </c:pt>
                <c:pt idx="4363">
                  <c:v>15922.68648</c:v>
                </c:pt>
                <c:pt idx="4364">
                  <c:v>15925.767830000001</c:v>
                </c:pt>
                <c:pt idx="4365">
                  <c:v>15926.41712</c:v>
                </c:pt>
                <c:pt idx="4366">
                  <c:v>15926.715120000001</c:v>
                </c:pt>
                <c:pt idx="4367">
                  <c:v>15933.00512</c:v>
                </c:pt>
                <c:pt idx="4368">
                  <c:v>15933.50512</c:v>
                </c:pt>
                <c:pt idx="4369">
                  <c:v>15933.50512</c:v>
                </c:pt>
                <c:pt idx="4370">
                  <c:v>15934.00512</c:v>
                </c:pt>
                <c:pt idx="4371">
                  <c:v>15934.50512</c:v>
                </c:pt>
                <c:pt idx="4372">
                  <c:v>15934.590120000001</c:v>
                </c:pt>
                <c:pt idx="4373">
                  <c:v>15935.23712</c:v>
                </c:pt>
                <c:pt idx="4374">
                  <c:v>15936.704760000001</c:v>
                </c:pt>
                <c:pt idx="4375">
                  <c:v>15936.814759999999</c:v>
                </c:pt>
                <c:pt idx="4376">
                  <c:v>15937.03376</c:v>
                </c:pt>
                <c:pt idx="4377">
                  <c:v>15951.33376</c:v>
                </c:pt>
                <c:pt idx="4378">
                  <c:v>15952.36476</c:v>
                </c:pt>
                <c:pt idx="4379">
                  <c:v>15952.474759999999</c:v>
                </c:pt>
                <c:pt idx="4380">
                  <c:v>15952.69376</c:v>
                </c:pt>
                <c:pt idx="4381">
                  <c:v>15966.993759999999</c:v>
                </c:pt>
                <c:pt idx="4382">
                  <c:v>15968.02476</c:v>
                </c:pt>
                <c:pt idx="4383">
                  <c:v>15968.134760000001</c:v>
                </c:pt>
                <c:pt idx="4384">
                  <c:v>15968.35376</c:v>
                </c:pt>
                <c:pt idx="4385">
                  <c:v>15982.653759999999</c:v>
                </c:pt>
                <c:pt idx="4386">
                  <c:v>15983.68476</c:v>
                </c:pt>
                <c:pt idx="4387">
                  <c:v>15983.794760000001</c:v>
                </c:pt>
                <c:pt idx="4388">
                  <c:v>15984.01376</c:v>
                </c:pt>
                <c:pt idx="4389">
                  <c:v>15998.313759999999</c:v>
                </c:pt>
                <c:pt idx="4390">
                  <c:v>15999.34476</c:v>
                </c:pt>
                <c:pt idx="4391">
                  <c:v>15999.454760000001</c:v>
                </c:pt>
                <c:pt idx="4392">
                  <c:v>15999.67376</c:v>
                </c:pt>
                <c:pt idx="4393">
                  <c:v>16013.973760000001</c:v>
                </c:pt>
                <c:pt idx="4394">
                  <c:v>16015.00476</c:v>
                </c:pt>
                <c:pt idx="4395">
                  <c:v>16015.11476</c:v>
                </c:pt>
                <c:pt idx="4396">
                  <c:v>16015.33376</c:v>
                </c:pt>
                <c:pt idx="4397">
                  <c:v>16029.633760000001</c:v>
                </c:pt>
                <c:pt idx="4398">
                  <c:v>16032.715099999999</c:v>
                </c:pt>
                <c:pt idx="4399">
                  <c:v>16033.3644</c:v>
                </c:pt>
                <c:pt idx="4400">
                  <c:v>16033.662399999999</c:v>
                </c:pt>
                <c:pt idx="4401">
                  <c:v>16039.9524</c:v>
                </c:pt>
                <c:pt idx="4402">
                  <c:v>16040.4524</c:v>
                </c:pt>
                <c:pt idx="4403">
                  <c:v>16040.4524</c:v>
                </c:pt>
                <c:pt idx="4404">
                  <c:v>16040.9524</c:v>
                </c:pt>
                <c:pt idx="4405">
                  <c:v>16041.4524</c:v>
                </c:pt>
                <c:pt idx="4406">
                  <c:v>16041.537399999999</c:v>
                </c:pt>
                <c:pt idx="4407">
                  <c:v>16042.1844</c:v>
                </c:pt>
                <c:pt idx="4408">
                  <c:v>16043.652029999999</c:v>
                </c:pt>
                <c:pt idx="4409">
                  <c:v>16043.76203</c:v>
                </c:pt>
                <c:pt idx="4410">
                  <c:v>16043.981030000001</c:v>
                </c:pt>
                <c:pt idx="4411">
                  <c:v>16058.28103</c:v>
                </c:pt>
                <c:pt idx="4412">
                  <c:v>16059.312029999999</c:v>
                </c:pt>
                <c:pt idx="4413">
                  <c:v>16059.42203</c:v>
                </c:pt>
                <c:pt idx="4414">
                  <c:v>16059.641030000001</c:v>
                </c:pt>
                <c:pt idx="4415">
                  <c:v>16073.94103</c:v>
                </c:pt>
                <c:pt idx="4416">
                  <c:v>16074.972030000001</c:v>
                </c:pt>
                <c:pt idx="4417">
                  <c:v>16075.08203</c:v>
                </c:pt>
                <c:pt idx="4418">
                  <c:v>16075.301030000001</c:v>
                </c:pt>
                <c:pt idx="4419">
                  <c:v>16089.60103</c:v>
                </c:pt>
                <c:pt idx="4420">
                  <c:v>16090.632030000001</c:v>
                </c:pt>
                <c:pt idx="4421">
                  <c:v>16090.742029999999</c:v>
                </c:pt>
                <c:pt idx="4422">
                  <c:v>16090.96103</c:v>
                </c:pt>
                <c:pt idx="4423">
                  <c:v>16105.26103</c:v>
                </c:pt>
                <c:pt idx="4424">
                  <c:v>16106.292030000001</c:v>
                </c:pt>
                <c:pt idx="4425">
                  <c:v>16106.402029999999</c:v>
                </c:pt>
                <c:pt idx="4426">
                  <c:v>16106.62103</c:v>
                </c:pt>
                <c:pt idx="4427">
                  <c:v>16120.92103</c:v>
                </c:pt>
                <c:pt idx="4428">
                  <c:v>16121.95203</c:v>
                </c:pt>
                <c:pt idx="4429">
                  <c:v>16122.062029999999</c:v>
                </c:pt>
                <c:pt idx="4430">
                  <c:v>16122.28103</c:v>
                </c:pt>
                <c:pt idx="4431">
                  <c:v>16136.581029999999</c:v>
                </c:pt>
                <c:pt idx="4432">
                  <c:v>16139.66238</c:v>
                </c:pt>
                <c:pt idx="4433">
                  <c:v>16140.311669999999</c:v>
                </c:pt>
                <c:pt idx="4434">
                  <c:v>16140.60967</c:v>
                </c:pt>
                <c:pt idx="4435">
                  <c:v>16146.899670000001</c:v>
                </c:pt>
                <c:pt idx="4436">
                  <c:v>16147.399670000001</c:v>
                </c:pt>
                <c:pt idx="4437">
                  <c:v>16147.399670000001</c:v>
                </c:pt>
                <c:pt idx="4438">
                  <c:v>16147.899670000001</c:v>
                </c:pt>
                <c:pt idx="4439">
                  <c:v>16148.399670000001</c:v>
                </c:pt>
                <c:pt idx="4440">
                  <c:v>16148.48467</c:v>
                </c:pt>
                <c:pt idx="4441">
                  <c:v>16149.131670000001</c:v>
                </c:pt>
                <c:pt idx="4442">
                  <c:v>16150.59931</c:v>
                </c:pt>
                <c:pt idx="4443">
                  <c:v>16150.70931</c:v>
                </c:pt>
                <c:pt idx="4444">
                  <c:v>16150.928309999999</c:v>
                </c:pt>
                <c:pt idx="4445">
                  <c:v>16165.22831</c:v>
                </c:pt>
                <c:pt idx="4446">
                  <c:v>16166.259309999999</c:v>
                </c:pt>
                <c:pt idx="4447">
                  <c:v>16166.36931</c:v>
                </c:pt>
                <c:pt idx="4448">
                  <c:v>16166.588309999999</c:v>
                </c:pt>
                <c:pt idx="4449">
                  <c:v>16180.88831</c:v>
                </c:pt>
                <c:pt idx="4450">
                  <c:v>16181.919309999999</c:v>
                </c:pt>
                <c:pt idx="4451">
                  <c:v>16182.02931</c:v>
                </c:pt>
                <c:pt idx="4452">
                  <c:v>16182.248310000001</c:v>
                </c:pt>
                <c:pt idx="4453">
                  <c:v>16196.54831</c:v>
                </c:pt>
                <c:pt idx="4454">
                  <c:v>16197.579309999999</c:v>
                </c:pt>
                <c:pt idx="4455">
                  <c:v>16197.68931</c:v>
                </c:pt>
                <c:pt idx="4456">
                  <c:v>16197.908310000001</c:v>
                </c:pt>
                <c:pt idx="4457">
                  <c:v>16212.20831</c:v>
                </c:pt>
                <c:pt idx="4458">
                  <c:v>16213.239310000001</c:v>
                </c:pt>
                <c:pt idx="4459">
                  <c:v>16213.34931</c:v>
                </c:pt>
                <c:pt idx="4460">
                  <c:v>16213.568310000001</c:v>
                </c:pt>
                <c:pt idx="4461">
                  <c:v>16227.86831</c:v>
                </c:pt>
                <c:pt idx="4462">
                  <c:v>16228.899310000001</c:v>
                </c:pt>
                <c:pt idx="4463">
                  <c:v>16229.009309999999</c:v>
                </c:pt>
                <c:pt idx="4464">
                  <c:v>16229.22831</c:v>
                </c:pt>
                <c:pt idx="4465">
                  <c:v>16243.52831</c:v>
                </c:pt>
                <c:pt idx="4466">
                  <c:v>16246.60965</c:v>
                </c:pt>
                <c:pt idx="4467">
                  <c:v>16247.258949999999</c:v>
                </c:pt>
                <c:pt idx="4468">
                  <c:v>16247.55695</c:v>
                </c:pt>
                <c:pt idx="4469">
                  <c:v>16253.846949999999</c:v>
                </c:pt>
                <c:pt idx="4470">
                  <c:v>16254.346949999999</c:v>
                </c:pt>
                <c:pt idx="4471">
                  <c:v>16254.346949999999</c:v>
                </c:pt>
                <c:pt idx="4472">
                  <c:v>16254.846949999999</c:v>
                </c:pt>
                <c:pt idx="4473">
                  <c:v>16255.346949999999</c:v>
                </c:pt>
                <c:pt idx="4474">
                  <c:v>16255.43195</c:v>
                </c:pt>
                <c:pt idx="4475">
                  <c:v>16256.078949999999</c:v>
                </c:pt>
                <c:pt idx="4476">
                  <c:v>16257.54658</c:v>
                </c:pt>
                <c:pt idx="4477">
                  <c:v>16257.656580000001</c:v>
                </c:pt>
                <c:pt idx="4478">
                  <c:v>16257.87558</c:v>
                </c:pt>
                <c:pt idx="4479">
                  <c:v>16272.175579999999</c:v>
                </c:pt>
                <c:pt idx="4480">
                  <c:v>16273.20658</c:v>
                </c:pt>
                <c:pt idx="4481">
                  <c:v>16273.316580000001</c:v>
                </c:pt>
                <c:pt idx="4482">
                  <c:v>16273.53558</c:v>
                </c:pt>
                <c:pt idx="4483">
                  <c:v>16287.835580000001</c:v>
                </c:pt>
                <c:pt idx="4484">
                  <c:v>16288.86658</c:v>
                </c:pt>
                <c:pt idx="4485">
                  <c:v>16288.97658</c:v>
                </c:pt>
                <c:pt idx="4486">
                  <c:v>16289.19558</c:v>
                </c:pt>
                <c:pt idx="4487">
                  <c:v>16303.495580000001</c:v>
                </c:pt>
                <c:pt idx="4488">
                  <c:v>16304.52658</c:v>
                </c:pt>
                <c:pt idx="4489">
                  <c:v>16304.63658</c:v>
                </c:pt>
                <c:pt idx="4490">
                  <c:v>16304.855579999999</c:v>
                </c:pt>
                <c:pt idx="4491">
                  <c:v>16319.155580000001</c:v>
                </c:pt>
                <c:pt idx="4492">
                  <c:v>16320.18658</c:v>
                </c:pt>
                <c:pt idx="4493">
                  <c:v>16320.29658</c:v>
                </c:pt>
                <c:pt idx="4494">
                  <c:v>16320.515579999999</c:v>
                </c:pt>
                <c:pt idx="4495">
                  <c:v>16334.81558</c:v>
                </c:pt>
                <c:pt idx="4496">
                  <c:v>16335.846579999999</c:v>
                </c:pt>
                <c:pt idx="4497">
                  <c:v>16335.95658</c:v>
                </c:pt>
                <c:pt idx="4498">
                  <c:v>16336.175579999999</c:v>
                </c:pt>
                <c:pt idx="4499">
                  <c:v>16350.47558</c:v>
                </c:pt>
                <c:pt idx="4500">
                  <c:v>16353.556930000001</c:v>
                </c:pt>
                <c:pt idx="4501">
                  <c:v>16354.20622</c:v>
                </c:pt>
                <c:pt idx="4502">
                  <c:v>16354.504220000001</c:v>
                </c:pt>
                <c:pt idx="4503">
                  <c:v>16360.79422</c:v>
                </c:pt>
                <c:pt idx="4504">
                  <c:v>16361.29422</c:v>
                </c:pt>
                <c:pt idx="4505">
                  <c:v>16361.29422</c:v>
                </c:pt>
                <c:pt idx="4506">
                  <c:v>16361.79422</c:v>
                </c:pt>
                <c:pt idx="4507">
                  <c:v>16362.29422</c:v>
                </c:pt>
                <c:pt idx="4508">
                  <c:v>16362.379220000001</c:v>
                </c:pt>
                <c:pt idx="4509">
                  <c:v>16363.02622</c:v>
                </c:pt>
                <c:pt idx="4510">
                  <c:v>16364.49386</c:v>
                </c:pt>
                <c:pt idx="4511">
                  <c:v>16364.603859999999</c:v>
                </c:pt>
                <c:pt idx="4512">
                  <c:v>16364.82286</c:v>
                </c:pt>
                <c:pt idx="4513">
                  <c:v>16379.122859999999</c:v>
                </c:pt>
                <c:pt idx="4514">
                  <c:v>16380.15386</c:v>
                </c:pt>
                <c:pt idx="4515">
                  <c:v>16380.263859999999</c:v>
                </c:pt>
                <c:pt idx="4516">
                  <c:v>16380.48286</c:v>
                </c:pt>
                <c:pt idx="4517">
                  <c:v>16394.782859999999</c:v>
                </c:pt>
                <c:pt idx="4518">
                  <c:v>16395.813859999998</c:v>
                </c:pt>
                <c:pt idx="4519">
                  <c:v>16395.923859999999</c:v>
                </c:pt>
                <c:pt idx="4520">
                  <c:v>16396.14286</c:v>
                </c:pt>
                <c:pt idx="4521">
                  <c:v>16410.442859999999</c:v>
                </c:pt>
                <c:pt idx="4522">
                  <c:v>16411.473859999998</c:v>
                </c:pt>
                <c:pt idx="4523">
                  <c:v>16411.583859999999</c:v>
                </c:pt>
                <c:pt idx="4524">
                  <c:v>16411.80286</c:v>
                </c:pt>
                <c:pt idx="4525">
                  <c:v>16426.102859999999</c:v>
                </c:pt>
                <c:pt idx="4526">
                  <c:v>16427.133860000002</c:v>
                </c:pt>
                <c:pt idx="4527">
                  <c:v>16427.243859999999</c:v>
                </c:pt>
                <c:pt idx="4528">
                  <c:v>16427.46286</c:v>
                </c:pt>
                <c:pt idx="4529">
                  <c:v>16441.762859999999</c:v>
                </c:pt>
                <c:pt idx="4530">
                  <c:v>16442.793860000002</c:v>
                </c:pt>
                <c:pt idx="4531">
                  <c:v>16442.903859999999</c:v>
                </c:pt>
                <c:pt idx="4532">
                  <c:v>16443.122859999999</c:v>
                </c:pt>
                <c:pt idx="4533">
                  <c:v>16457.422859999999</c:v>
                </c:pt>
                <c:pt idx="4534">
                  <c:v>16460.504199999999</c:v>
                </c:pt>
                <c:pt idx="4535">
                  <c:v>16461.1535</c:v>
                </c:pt>
                <c:pt idx="4536">
                  <c:v>16461.451499999999</c:v>
                </c:pt>
                <c:pt idx="4537">
                  <c:v>16467.7415</c:v>
                </c:pt>
                <c:pt idx="4538">
                  <c:v>16468.2415</c:v>
                </c:pt>
                <c:pt idx="4539">
                  <c:v>16468.2415</c:v>
                </c:pt>
                <c:pt idx="4540">
                  <c:v>16468.7415</c:v>
                </c:pt>
                <c:pt idx="4541">
                  <c:v>16469.2415</c:v>
                </c:pt>
                <c:pt idx="4542">
                  <c:v>16469.326499999999</c:v>
                </c:pt>
                <c:pt idx="4543">
                  <c:v>16469.9735</c:v>
                </c:pt>
                <c:pt idx="4544">
                  <c:v>16471.441129999999</c:v>
                </c:pt>
                <c:pt idx="4545">
                  <c:v>16471.55113</c:v>
                </c:pt>
                <c:pt idx="4546">
                  <c:v>16471.770130000001</c:v>
                </c:pt>
                <c:pt idx="4547">
                  <c:v>16486.07013</c:v>
                </c:pt>
                <c:pt idx="4548">
                  <c:v>16487.101129999999</c:v>
                </c:pt>
                <c:pt idx="4549">
                  <c:v>16487.21113</c:v>
                </c:pt>
                <c:pt idx="4550">
                  <c:v>16487.430130000001</c:v>
                </c:pt>
                <c:pt idx="4551">
                  <c:v>16501.73013</c:v>
                </c:pt>
                <c:pt idx="4552">
                  <c:v>16502.761129999999</c:v>
                </c:pt>
                <c:pt idx="4553">
                  <c:v>16502.87113</c:v>
                </c:pt>
                <c:pt idx="4554">
                  <c:v>16503.09013</c:v>
                </c:pt>
                <c:pt idx="4555">
                  <c:v>16517.39013</c:v>
                </c:pt>
                <c:pt idx="4556">
                  <c:v>16518.421129999999</c:v>
                </c:pt>
                <c:pt idx="4557">
                  <c:v>16518.531129999999</c:v>
                </c:pt>
                <c:pt idx="4558">
                  <c:v>16518.75013</c:v>
                </c:pt>
                <c:pt idx="4559">
                  <c:v>16533.05013</c:v>
                </c:pt>
                <c:pt idx="4560">
                  <c:v>16534.081129999999</c:v>
                </c:pt>
                <c:pt idx="4561">
                  <c:v>16534.191129999999</c:v>
                </c:pt>
                <c:pt idx="4562">
                  <c:v>16534.41013</c:v>
                </c:pt>
                <c:pt idx="4563">
                  <c:v>16548.710129999999</c:v>
                </c:pt>
                <c:pt idx="4564">
                  <c:v>16549.741129999999</c:v>
                </c:pt>
                <c:pt idx="4565">
                  <c:v>16549.851129999999</c:v>
                </c:pt>
                <c:pt idx="4566">
                  <c:v>16550.07013</c:v>
                </c:pt>
                <c:pt idx="4567">
                  <c:v>16564.370129999999</c:v>
                </c:pt>
                <c:pt idx="4568">
                  <c:v>16567.45148</c:v>
                </c:pt>
                <c:pt idx="4569">
                  <c:v>16568.100770000001</c:v>
                </c:pt>
                <c:pt idx="4570">
                  <c:v>16568.39877</c:v>
                </c:pt>
                <c:pt idx="4571">
                  <c:v>16574.688770000001</c:v>
                </c:pt>
                <c:pt idx="4572">
                  <c:v>16575.188770000001</c:v>
                </c:pt>
                <c:pt idx="4573">
                  <c:v>16575.188770000001</c:v>
                </c:pt>
                <c:pt idx="4574">
                  <c:v>16575.688770000001</c:v>
                </c:pt>
                <c:pt idx="4575">
                  <c:v>16576.188770000001</c:v>
                </c:pt>
                <c:pt idx="4576">
                  <c:v>16576.27377</c:v>
                </c:pt>
                <c:pt idx="4577">
                  <c:v>16576.920770000001</c:v>
                </c:pt>
                <c:pt idx="4578">
                  <c:v>16578.38841</c:v>
                </c:pt>
                <c:pt idx="4579">
                  <c:v>16578.49841</c:v>
                </c:pt>
                <c:pt idx="4580">
                  <c:v>16578.717410000001</c:v>
                </c:pt>
                <c:pt idx="4581">
                  <c:v>16593.01741</c:v>
                </c:pt>
                <c:pt idx="4582">
                  <c:v>16594.048409999999</c:v>
                </c:pt>
                <c:pt idx="4583">
                  <c:v>16594.15841</c:v>
                </c:pt>
                <c:pt idx="4584">
                  <c:v>16594.377410000001</c:v>
                </c:pt>
                <c:pt idx="4585">
                  <c:v>16608.67741</c:v>
                </c:pt>
                <c:pt idx="4586">
                  <c:v>16609.708409999999</c:v>
                </c:pt>
                <c:pt idx="4587">
                  <c:v>16609.81841</c:v>
                </c:pt>
                <c:pt idx="4588">
                  <c:v>16610.037410000001</c:v>
                </c:pt>
                <c:pt idx="4589">
                  <c:v>16624.33741</c:v>
                </c:pt>
                <c:pt idx="4590">
                  <c:v>16625.368409999999</c:v>
                </c:pt>
                <c:pt idx="4591">
                  <c:v>16625.47841</c:v>
                </c:pt>
                <c:pt idx="4592">
                  <c:v>16625.697410000001</c:v>
                </c:pt>
                <c:pt idx="4593">
                  <c:v>16639.99741</c:v>
                </c:pt>
                <c:pt idx="4594">
                  <c:v>16641.028409999999</c:v>
                </c:pt>
                <c:pt idx="4595">
                  <c:v>16641.13841</c:v>
                </c:pt>
                <c:pt idx="4596">
                  <c:v>16641.357410000001</c:v>
                </c:pt>
                <c:pt idx="4597">
                  <c:v>16655.65741</c:v>
                </c:pt>
                <c:pt idx="4598">
                  <c:v>16656.688409999999</c:v>
                </c:pt>
                <c:pt idx="4599">
                  <c:v>16656.798409999999</c:v>
                </c:pt>
                <c:pt idx="4600">
                  <c:v>16657.01741</c:v>
                </c:pt>
                <c:pt idx="4601">
                  <c:v>16671.31741</c:v>
                </c:pt>
                <c:pt idx="4602">
                  <c:v>16674.39875</c:v>
                </c:pt>
                <c:pt idx="4603">
                  <c:v>16675.048050000001</c:v>
                </c:pt>
                <c:pt idx="4604">
                  <c:v>16675.34605</c:v>
                </c:pt>
                <c:pt idx="4605">
                  <c:v>16681.636050000001</c:v>
                </c:pt>
                <c:pt idx="4606">
                  <c:v>16682.136050000001</c:v>
                </c:pt>
                <c:pt idx="4607">
                  <c:v>16682.136050000001</c:v>
                </c:pt>
                <c:pt idx="4608">
                  <c:v>16682.636050000001</c:v>
                </c:pt>
                <c:pt idx="4609">
                  <c:v>16683.136050000001</c:v>
                </c:pt>
                <c:pt idx="4610">
                  <c:v>16683.22105</c:v>
                </c:pt>
                <c:pt idx="4611">
                  <c:v>16683.868050000001</c:v>
                </c:pt>
                <c:pt idx="4612">
                  <c:v>16685.33568</c:v>
                </c:pt>
                <c:pt idx="4613">
                  <c:v>16685.445680000001</c:v>
                </c:pt>
                <c:pt idx="4614">
                  <c:v>16685.664680000002</c:v>
                </c:pt>
                <c:pt idx="4615">
                  <c:v>16699.964680000001</c:v>
                </c:pt>
                <c:pt idx="4616">
                  <c:v>16700.99568</c:v>
                </c:pt>
                <c:pt idx="4617">
                  <c:v>16701.105680000001</c:v>
                </c:pt>
                <c:pt idx="4618">
                  <c:v>16701.324680000002</c:v>
                </c:pt>
                <c:pt idx="4619">
                  <c:v>16715.624680000001</c:v>
                </c:pt>
                <c:pt idx="4620">
                  <c:v>16716.65568</c:v>
                </c:pt>
                <c:pt idx="4621">
                  <c:v>16716.76568</c:v>
                </c:pt>
                <c:pt idx="4622">
                  <c:v>16716.984680000001</c:v>
                </c:pt>
                <c:pt idx="4623">
                  <c:v>16731.284680000001</c:v>
                </c:pt>
                <c:pt idx="4624">
                  <c:v>16732.31568</c:v>
                </c:pt>
                <c:pt idx="4625">
                  <c:v>16732.42568</c:v>
                </c:pt>
                <c:pt idx="4626">
                  <c:v>16732.644680000001</c:v>
                </c:pt>
                <c:pt idx="4627">
                  <c:v>16746.944680000001</c:v>
                </c:pt>
                <c:pt idx="4628">
                  <c:v>16747.97568</c:v>
                </c:pt>
                <c:pt idx="4629">
                  <c:v>16748.08568</c:v>
                </c:pt>
                <c:pt idx="4630">
                  <c:v>16748.304680000001</c:v>
                </c:pt>
                <c:pt idx="4631">
                  <c:v>16762.60468</c:v>
                </c:pt>
                <c:pt idx="4632">
                  <c:v>16763.635679999999</c:v>
                </c:pt>
                <c:pt idx="4633">
                  <c:v>16763.74568</c:v>
                </c:pt>
                <c:pt idx="4634">
                  <c:v>16763.964680000001</c:v>
                </c:pt>
                <c:pt idx="4635">
                  <c:v>16778.26468</c:v>
                </c:pt>
                <c:pt idx="4636">
                  <c:v>16781.346030000001</c:v>
                </c:pt>
                <c:pt idx="4637">
                  <c:v>16781.995320000002</c:v>
                </c:pt>
                <c:pt idx="4638">
                  <c:v>16782.293320000001</c:v>
                </c:pt>
                <c:pt idx="4639">
                  <c:v>16788.583320000002</c:v>
                </c:pt>
                <c:pt idx="4640">
                  <c:v>16789.083320000002</c:v>
                </c:pt>
                <c:pt idx="4641">
                  <c:v>16789.083320000002</c:v>
                </c:pt>
                <c:pt idx="4642">
                  <c:v>16789.583320000002</c:v>
                </c:pt>
                <c:pt idx="4643">
                  <c:v>16790.083320000002</c:v>
                </c:pt>
                <c:pt idx="4644">
                  <c:v>16790.168320000001</c:v>
                </c:pt>
                <c:pt idx="4645">
                  <c:v>16790.815320000002</c:v>
                </c:pt>
                <c:pt idx="4646">
                  <c:v>16792.28296</c:v>
                </c:pt>
                <c:pt idx="4647">
                  <c:v>16792.392960000001</c:v>
                </c:pt>
                <c:pt idx="4648">
                  <c:v>16792.611959999998</c:v>
                </c:pt>
                <c:pt idx="4649">
                  <c:v>16806.911960000001</c:v>
                </c:pt>
                <c:pt idx="4650">
                  <c:v>16807.94296</c:v>
                </c:pt>
                <c:pt idx="4651">
                  <c:v>16808.052960000001</c:v>
                </c:pt>
                <c:pt idx="4652">
                  <c:v>16808.271959999998</c:v>
                </c:pt>
                <c:pt idx="4653">
                  <c:v>16822.571960000001</c:v>
                </c:pt>
                <c:pt idx="4654">
                  <c:v>16823.60296</c:v>
                </c:pt>
                <c:pt idx="4655">
                  <c:v>16823.712960000001</c:v>
                </c:pt>
                <c:pt idx="4656">
                  <c:v>16823.931960000002</c:v>
                </c:pt>
                <c:pt idx="4657">
                  <c:v>16838.231960000001</c:v>
                </c:pt>
                <c:pt idx="4658">
                  <c:v>16839.26296</c:v>
                </c:pt>
                <c:pt idx="4659">
                  <c:v>16839.372960000001</c:v>
                </c:pt>
                <c:pt idx="4660">
                  <c:v>16839.591960000002</c:v>
                </c:pt>
                <c:pt idx="4661">
                  <c:v>16853.891960000001</c:v>
                </c:pt>
                <c:pt idx="4662">
                  <c:v>16854.92296</c:v>
                </c:pt>
                <c:pt idx="4663">
                  <c:v>16855.03296</c:v>
                </c:pt>
                <c:pt idx="4664">
                  <c:v>16855.251960000001</c:v>
                </c:pt>
                <c:pt idx="4665">
                  <c:v>16869.551960000001</c:v>
                </c:pt>
                <c:pt idx="4666">
                  <c:v>16870.58296</c:v>
                </c:pt>
                <c:pt idx="4667">
                  <c:v>16870.69296</c:v>
                </c:pt>
                <c:pt idx="4668">
                  <c:v>16870.911960000001</c:v>
                </c:pt>
                <c:pt idx="4669">
                  <c:v>16885.211960000001</c:v>
                </c:pt>
                <c:pt idx="4670">
                  <c:v>16888.293300000001</c:v>
                </c:pt>
                <c:pt idx="4671">
                  <c:v>16888.942599999998</c:v>
                </c:pt>
                <c:pt idx="4672">
                  <c:v>16889.240600000001</c:v>
                </c:pt>
                <c:pt idx="4673">
                  <c:v>16895.530599999998</c:v>
                </c:pt>
                <c:pt idx="4674">
                  <c:v>16896.030599999998</c:v>
                </c:pt>
                <c:pt idx="4675">
                  <c:v>16896.030599999998</c:v>
                </c:pt>
                <c:pt idx="4676">
                  <c:v>16896.530599999998</c:v>
                </c:pt>
                <c:pt idx="4677">
                  <c:v>16897.030599999998</c:v>
                </c:pt>
                <c:pt idx="4678">
                  <c:v>16897.115600000001</c:v>
                </c:pt>
                <c:pt idx="4679">
                  <c:v>16897.762599999998</c:v>
                </c:pt>
                <c:pt idx="4680">
                  <c:v>16899.230230000001</c:v>
                </c:pt>
                <c:pt idx="4681">
                  <c:v>16899.340230000002</c:v>
                </c:pt>
                <c:pt idx="4682">
                  <c:v>16899.559229999999</c:v>
                </c:pt>
                <c:pt idx="4683">
                  <c:v>16913.859229999998</c:v>
                </c:pt>
                <c:pt idx="4684">
                  <c:v>16914.890230000001</c:v>
                </c:pt>
                <c:pt idx="4685">
                  <c:v>16915.000230000001</c:v>
                </c:pt>
                <c:pt idx="4686">
                  <c:v>16915.219229999999</c:v>
                </c:pt>
                <c:pt idx="4687">
                  <c:v>16929.519230000002</c:v>
                </c:pt>
                <c:pt idx="4688">
                  <c:v>16930.550230000001</c:v>
                </c:pt>
                <c:pt idx="4689">
                  <c:v>16930.660230000001</c:v>
                </c:pt>
                <c:pt idx="4690">
                  <c:v>16930.879229999999</c:v>
                </c:pt>
                <c:pt idx="4691">
                  <c:v>16945.179230000002</c:v>
                </c:pt>
                <c:pt idx="4692">
                  <c:v>16946.210230000001</c:v>
                </c:pt>
                <c:pt idx="4693">
                  <c:v>16946.320230000001</c:v>
                </c:pt>
                <c:pt idx="4694">
                  <c:v>16946.539229999998</c:v>
                </c:pt>
                <c:pt idx="4695">
                  <c:v>16960.839230000001</c:v>
                </c:pt>
                <c:pt idx="4696">
                  <c:v>16961.87023</c:v>
                </c:pt>
                <c:pt idx="4697">
                  <c:v>16961.980230000001</c:v>
                </c:pt>
                <c:pt idx="4698">
                  <c:v>16962.199229999998</c:v>
                </c:pt>
                <c:pt idx="4699">
                  <c:v>16976.499230000001</c:v>
                </c:pt>
                <c:pt idx="4700">
                  <c:v>16977.53023</c:v>
                </c:pt>
                <c:pt idx="4701">
                  <c:v>16977.640230000001</c:v>
                </c:pt>
                <c:pt idx="4702">
                  <c:v>16977.859229999998</c:v>
                </c:pt>
                <c:pt idx="4703">
                  <c:v>16992.159230000001</c:v>
                </c:pt>
                <c:pt idx="4704">
                  <c:v>16995.240580000002</c:v>
                </c:pt>
                <c:pt idx="4705">
                  <c:v>16995.889869999999</c:v>
                </c:pt>
                <c:pt idx="4706">
                  <c:v>16996.187870000002</c:v>
                </c:pt>
                <c:pt idx="4707">
                  <c:v>17002.477869999999</c:v>
                </c:pt>
                <c:pt idx="4708">
                  <c:v>17002.977869999999</c:v>
                </c:pt>
                <c:pt idx="4709">
                  <c:v>17002.977869999999</c:v>
                </c:pt>
                <c:pt idx="4710">
                  <c:v>17003.477869999999</c:v>
                </c:pt>
                <c:pt idx="4711">
                  <c:v>17003.977869999999</c:v>
                </c:pt>
                <c:pt idx="4712">
                  <c:v>17004.062870000002</c:v>
                </c:pt>
                <c:pt idx="4713">
                  <c:v>17004.709869999999</c:v>
                </c:pt>
                <c:pt idx="4714">
                  <c:v>17006.177510000001</c:v>
                </c:pt>
                <c:pt idx="4715">
                  <c:v>17006.287509999998</c:v>
                </c:pt>
                <c:pt idx="4716">
                  <c:v>17006.506509999999</c:v>
                </c:pt>
                <c:pt idx="4717">
                  <c:v>17020.806509999999</c:v>
                </c:pt>
                <c:pt idx="4718">
                  <c:v>17021.837510000001</c:v>
                </c:pt>
                <c:pt idx="4719">
                  <c:v>17021.947510000002</c:v>
                </c:pt>
                <c:pt idx="4720">
                  <c:v>17022.166509999999</c:v>
                </c:pt>
                <c:pt idx="4721">
                  <c:v>17036.466509999998</c:v>
                </c:pt>
                <c:pt idx="4722">
                  <c:v>17037.497510000001</c:v>
                </c:pt>
                <c:pt idx="4723">
                  <c:v>17037.607510000002</c:v>
                </c:pt>
                <c:pt idx="4724">
                  <c:v>17037.826509999999</c:v>
                </c:pt>
                <c:pt idx="4725">
                  <c:v>17052.126509999998</c:v>
                </c:pt>
                <c:pt idx="4726">
                  <c:v>17053.157510000001</c:v>
                </c:pt>
                <c:pt idx="4727">
                  <c:v>17053.267510000001</c:v>
                </c:pt>
                <c:pt idx="4728">
                  <c:v>17053.486509999999</c:v>
                </c:pt>
                <c:pt idx="4729">
                  <c:v>17067.786510000002</c:v>
                </c:pt>
                <c:pt idx="4730">
                  <c:v>17068.817510000001</c:v>
                </c:pt>
                <c:pt idx="4731">
                  <c:v>17068.927510000001</c:v>
                </c:pt>
                <c:pt idx="4732">
                  <c:v>17069.146509999999</c:v>
                </c:pt>
                <c:pt idx="4733">
                  <c:v>17083.446510000002</c:v>
                </c:pt>
                <c:pt idx="4734">
                  <c:v>17084.477510000001</c:v>
                </c:pt>
                <c:pt idx="4735">
                  <c:v>17084.587510000001</c:v>
                </c:pt>
                <c:pt idx="4736">
                  <c:v>17084.806509999999</c:v>
                </c:pt>
                <c:pt idx="4737">
                  <c:v>17099.106510000001</c:v>
                </c:pt>
                <c:pt idx="4738">
                  <c:v>17102.187849999998</c:v>
                </c:pt>
                <c:pt idx="4739">
                  <c:v>17102.837149999999</c:v>
                </c:pt>
                <c:pt idx="4740">
                  <c:v>17103.135149999998</c:v>
                </c:pt>
                <c:pt idx="4741">
                  <c:v>17109.425149999999</c:v>
                </c:pt>
                <c:pt idx="4742">
                  <c:v>17109.925149999999</c:v>
                </c:pt>
                <c:pt idx="4743">
                  <c:v>17109.925149999999</c:v>
                </c:pt>
                <c:pt idx="4744">
                  <c:v>17110.425149999999</c:v>
                </c:pt>
                <c:pt idx="4745">
                  <c:v>17110.925149999999</c:v>
                </c:pt>
                <c:pt idx="4746">
                  <c:v>17111.010149999998</c:v>
                </c:pt>
                <c:pt idx="4747">
                  <c:v>17111.657149999999</c:v>
                </c:pt>
                <c:pt idx="4748">
                  <c:v>17113.124779999998</c:v>
                </c:pt>
                <c:pt idx="4749">
                  <c:v>17113.234779999999</c:v>
                </c:pt>
                <c:pt idx="4750">
                  <c:v>17113.45378</c:v>
                </c:pt>
                <c:pt idx="4751">
                  <c:v>17127.753779999999</c:v>
                </c:pt>
                <c:pt idx="4752">
                  <c:v>17128.784780000002</c:v>
                </c:pt>
                <c:pt idx="4753">
                  <c:v>17128.894779999999</c:v>
                </c:pt>
                <c:pt idx="4754">
                  <c:v>17129.11378</c:v>
                </c:pt>
                <c:pt idx="4755">
                  <c:v>17143.413779999999</c:v>
                </c:pt>
                <c:pt idx="4756">
                  <c:v>17144.444780000002</c:v>
                </c:pt>
                <c:pt idx="4757">
                  <c:v>17144.554779999999</c:v>
                </c:pt>
                <c:pt idx="4758">
                  <c:v>17144.77378</c:v>
                </c:pt>
                <c:pt idx="4759">
                  <c:v>17159.073779999999</c:v>
                </c:pt>
                <c:pt idx="4760">
                  <c:v>17160.104780000001</c:v>
                </c:pt>
                <c:pt idx="4761">
                  <c:v>17160.214779999998</c:v>
                </c:pt>
                <c:pt idx="4762">
                  <c:v>17160.433779999999</c:v>
                </c:pt>
                <c:pt idx="4763">
                  <c:v>17174.733779999999</c:v>
                </c:pt>
                <c:pt idx="4764">
                  <c:v>17175.764780000001</c:v>
                </c:pt>
                <c:pt idx="4765">
                  <c:v>17175.874779999998</c:v>
                </c:pt>
                <c:pt idx="4766">
                  <c:v>17176.093779999999</c:v>
                </c:pt>
                <c:pt idx="4767">
                  <c:v>17190.393779999999</c:v>
                </c:pt>
                <c:pt idx="4768">
                  <c:v>17191.424780000001</c:v>
                </c:pt>
                <c:pt idx="4769">
                  <c:v>17191.534780000002</c:v>
                </c:pt>
                <c:pt idx="4770">
                  <c:v>17191.753779999999</c:v>
                </c:pt>
                <c:pt idx="4771">
                  <c:v>17206.053779999998</c:v>
                </c:pt>
                <c:pt idx="4772">
                  <c:v>17209.135129999999</c:v>
                </c:pt>
                <c:pt idx="4773">
                  <c:v>17209.78442</c:v>
                </c:pt>
                <c:pt idx="4774">
                  <c:v>17210.082419999999</c:v>
                </c:pt>
                <c:pt idx="4775">
                  <c:v>17216.37242</c:v>
                </c:pt>
                <c:pt idx="4776">
                  <c:v>17216.87242</c:v>
                </c:pt>
                <c:pt idx="4777">
                  <c:v>17216.87242</c:v>
                </c:pt>
                <c:pt idx="4778">
                  <c:v>17217.37242</c:v>
                </c:pt>
                <c:pt idx="4779">
                  <c:v>17217.87242</c:v>
                </c:pt>
                <c:pt idx="4780">
                  <c:v>17217.957419999999</c:v>
                </c:pt>
                <c:pt idx="4781">
                  <c:v>17218.60442</c:v>
                </c:pt>
                <c:pt idx="4782">
                  <c:v>17220.072059999999</c:v>
                </c:pt>
                <c:pt idx="4783">
                  <c:v>17220.182059999999</c:v>
                </c:pt>
                <c:pt idx="4784">
                  <c:v>17220.40106</c:v>
                </c:pt>
                <c:pt idx="4785">
                  <c:v>17234.701059999999</c:v>
                </c:pt>
                <c:pt idx="4786">
                  <c:v>17235.732059999998</c:v>
                </c:pt>
                <c:pt idx="4787">
                  <c:v>17235.842059999999</c:v>
                </c:pt>
                <c:pt idx="4788">
                  <c:v>17236.06106</c:v>
                </c:pt>
                <c:pt idx="4789">
                  <c:v>17250.361059999999</c:v>
                </c:pt>
                <c:pt idx="4790">
                  <c:v>17251.392059999998</c:v>
                </c:pt>
                <c:pt idx="4791">
                  <c:v>17251.502059999999</c:v>
                </c:pt>
                <c:pt idx="4792">
                  <c:v>17251.72106</c:v>
                </c:pt>
                <c:pt idx="4793">
                  <c:v>17266.021059999999</c:v>
                </c:pt>
                <c:pt idx="4794">
                  <c:v>17267.052060000002</c:v>
                </c:pt>
                <c:pt idx="4795">
                  <c:v>17267.162059999999</c:v>
                </c:pt>
                <c:pt idx="4796">
                  <c:v>17267.38106</c:v>
                </c:pt>
                <c:pt idx="4797">
                  <c:v>17281.681059999999</c:v>
                </c:pt>
                <c:pt idx="4798">
                  <c:v>17282.712060000002</c:v>
                </c:pt>
                <c:pt idx="4799">
                  <c:v>17282.822059999999</c:v>
                </c:pt>
                <c:pt idx="4800">
                  <c:v>17283.04106</c:v>
                </c:pt>
                <c:pt idx="4801">
                  <c:v>17297.341059999999</c:v>
                </c:pt>
                <c:pt idx="4802">
                  <c:v>17298.372060000002</c:v>
                </c:pt>
                <c:pt idx="4803">
                  <c:v>17298.482059999998</c:v>
                </c:pt>
                <c:pt idx="4804">
                  <c:v>17298.701059999999</c:v>
                </c:pt>
                <c:pt idx="4805">
                  <c:v>17313.001059999999</c:v>
                </c:pt>
                <c:pt idx="4806">
                  <c:v>17316.082399999999</c:v>
                </c:pt>
                <c:pt idx="4807">
                  <c:v>17316.7317</c:v>
                </c:pt>
                <c:pt idx="4808">
                  <c:v>17317.029699999999</c:v>
                </c:pt>
                <c:pt idx="4809">
                  <c:v>17323.3197</c:v>
                </c:pt>
                <c:pt idx="4810">
                  <c:v>17323.8197</c:v>
                </c:pt>
                <c:pt idx="4811">
                  <c:v>17323.8197</c:v>
                </c:pt>
                <c:pt idx="4812">
                  <c:v>17324.3197</c:v>
                </c:pt>
                <c:pt idx="4813">
                  <c:v>17324.8197</c:v>
                </c:pt>
                <c:pt idx="4814">
                  <c:v>17324.904699999999</c:v>
                </c:pt>
                <c:pt idx="4815">
                  <c:v>17325.5517</c:v>
                </c:pt>
                <c:pt idx="4816">
                  <c:v>17327.019329999999</c:v>
                </c:pt>
                <c:pt idx="4817">
                  <c:v>17327.12933</c:v>
                </c:pt>
                <c:pt idx="4818">
                  <c:v>17327.348330000001</c:v>
                </c:pt>
                <c:pt idx="4819">
                  <c:v>17341.64833</c:v>
                </c:pt>
                <c:pt idx="4820">
                  <c:v>17342.679329999999</c:v>
                </c:pt>
                <c:pt idx="4821">
                  <c:v>17342.78933</c:v>
                </c:pt>
                <c:pt idx="4822">
                  <c:v>17343.008330000001</c:v>
                </c:pt>
                <c:pt idx="4823">
                  <c:v>17357.30833</c:v>
                </c:pt>
                <c:pt idx="4824">
                  <c:v>17358.339329999999</c:v>
                </c:pt>
                <c:pt idx="4825">
                  <c:v>17358.449329999999</c:v>
                </c:pt>
                <c:pt idx="4826">
                  <c:v>17358.66833</c:v>
                </c:pt>
                <c:pt idx="4827">
                  <c:v>17372.96833</c:v>
                </c:pt>
                <c:pt idx="4828">
                  <c:v>17373.999329999999</c:v>
                </c:pt>
                <c:pt idx="4829">
                  <c:v>17374.109329999999</c:v>
                </c:pt>
                <c:pt idx="4830">
                  <c:v>17374.32833</c:v>
                </c:pt>
                <c:pt idx="4831">
                  <c:v>17388.62833</c:v>
                </c:pt>
                <c:pt idx="4832">
                  <c:v>17389.659329999999</c:v>
                </c:pt>
                <c:pt idx="4833">
                  <c:v>17389.769329999999</c:v>
                </c:pt>
                <c:pt idx="4834">
                  <c:v>17389.98833</c:v>
                </c:pt>
                <c:pt idx="4835">
                  <c:v>17404.288329999999</c:v>
                </c:pt>
                <c:pt idx="4836">
                  <c:v>17405.319329999998</c:v>
                </c:pt>
                <c:pt idx="4837">
                  <c:v>17405.429329999999</c:v>
                </c:pt>
                <c:pt idx="4838">
                  <c:v>17405.64833</c:v>
                </c:pt>
                <c:pt idx="4839">
                  <c:v>17419.948329999999</c:v>
                </c:pt>
                <c:pt idx="4840">
                  <c:v>17423.02968</c:v>
                </c:pt>
                <c:pt idx="4841">
                  <c:v>17423.678970000001</c:v>
                </c:pt>
                <c:pt idx="4842">
                  <c:v>17423.97697</c:v>
                </c:pt>
                <c:pt idx="4843">
                  <c:v>17430.266970000001</c:v>
                </c:pt>
                <c:pt idx="4844">
                  <c:v>17430.766970000001</c:v>
                </c:pt>
                <c:pt idx="4845">
                  <c:v>17430.766970000001</c:v>
                </c:pt>
                <c:pt idx="4846">
                  <c:v>17431.266970000001</c:v>
                </c:pt>
                <c:pt idx="4847">
                  <c:v>17431.766970000001</c:v>
                </c:pt>
                <c:pt idx="4848">
                  <c:v>17431.85197</c:v>
                </c:pt>
                <c:pt idx="4849">
                  <c:v>17432.498970000001</c:v>
                </c:pt>
                <c:pt idx="4850">
                  <c:v>17433.966609999999</c:v>
                </c:pt>
                <c:pt idx="4851">
                  <c:v>17434.07661</c:v>
                </c:pt>
                <c:pt idx="4852">
                  <c:v>17434.295610000001</c:v>
                </c:pt>
                <c:pt idx="4853">
                  <c:v>17448.59561</c:v>
                </c:pt>
                <c:pt idx="4854">
                  <c:v>17449.626609999999</c:v>
                </c:pt>
                <c:pt idx="4855">
                  <c:v>17449.73661</c:v>
                </c:pt>
                <c:pt idx="4856">
                  <c:v>17449.955610000001</c:v>
                </c:pt>
                <c:pt idx="4857">
                  <c:v>17464.25561</c:v>
                </c:pt>
                <c:pt idx="4858">
                  <c:v>17465.286609999999</c:v>
                </c:pt>
                <c:pt idx="4859">
                  <c:v>17465.39661</c:v>
                </c:pt>
                <c:pt idx="4860">
                  <c:v>17465.615610000001</c:v>
                </c:pt>
                <c:pt idx="4861">
                  <c:v>17479.91561</c:v>
                </c:pt>
                <c:pt idx="4862">
                  <c:v>17480.946609999999</c:v>
                </c:pt>
                <c:pt idx="4863">
                  <c:v>17481.05661</c:v>
                </c:pt>
                <c:pt idx="4864">
                  <c:v>17481.275610000001</c:v>
                </c:pt>
                <c:pt idx="4865">
                  <c:v>17495.57561</c:v>
                </c:pt>
                <c:pt idx="4866">
                  <c:v>17496.606609999999</c:v>
                </c:pt>
                <c:pt idx="4867">
                  <c:v>17496.716609999999</c:v>
                </c:pt>
                <c:pt idx="4868">
                  <c:v>17496.93561</c:v>
                </c:pt>
                <c:pt idx="4869">
                  <c:v>17511.23561</c:v>
                </c:pt>
                <c:pt idx="4870">
                  <c:v>17512.266609999999</c:v>
                </c:pt>
                <c:pt idx="4871">
                  <c:v>17512.376609999999</c:v>
                </c:pt>
                <c:pt idx="4872">
                  <c:v>17512.59561</c:v>
                </c:pt>
                <c:pt idx="4873">
                  <c:v>17526.89561</c:v>
                </c:pt>
                <c:pt idx="4874">
                  <c:v>17529.97695</c:v>
                </c:pt>
                <c:pt idx="4875">
                  <c:v>17530.626250000001</c:v>
                </c:pt>
                <c:pt idx="4876">
                  <c:v>17530.92425</c:v>
                </c:pt>
                <c:pt idx="4877">
                  <c:v>17537.214250000001</c:v>
                </c:pt>
                <c:pt idx="4878">
                  <c:v>17537.714250000001</c:v>
                </c:pt>
                <c:pt idx="4879">
                  <c:v>17537.714250000001</c:v>
                </c:pt>
                <c:pt idx="4880">
                  <c:v>17538.214250000001</c:v>
                </c:pt>
                <c:pt idx="4881">
                  <c:v>17538.714250000001</c:v>
                </c:pt>
                <c:pt idx="4882">
                  <c:v>17538.79925</c:v>
                </c:pt>
                <c:pt idx="4883">
                  <c:v>17539.446250000001</c:v>
                </c:pt>
                <c:pt idx="4884">
                  <c:v>17540.91388</c:v>
                </c:pt>
                <c:pt idx="4885">
                  <c:v>17541.023880000001</c:v>
                </c:pt>
                <c:pt idx="4886">
                  <c:v>17541.242880000002</c:v>
                </c:pt>
                <c:pt idx="4887">
                  <c:v>17555.542880000001</c:v>
                </c:pt>
                <c:pt idx="4888">
                  <c:v>17556.57388</c:v>
                </c:pt>
                <c:pt idx="4889">
                  <c:v>17556.68388</c:v>
                </c:pt>
                <c:pt idx="4890">
                  <c:v>17556.902880000001</c:v>
                </c:pt>
                <c:pt idx="4891">
                  <c:v>17571.202880000001</c:v>
                </c:pt>
                <c:pt idx="4892">
                  <c:v>17572.23388</c:v>
                </c:pt>
                <c:pt idx="4893">
                  <c:v>17572.34388</c:v>
                </c:pt>
                <c:pt idx="4894">
                  <c:v>17572.562880000001</c:v>
                </c:pt>
                <c:pt idx="4895">
                  <c:v>17586.862880000001</c:v>
                </c:pt>
                <c:pt idx="4896">
                  <c:v>17587.89388</c:v>
                </c:pt>
                <c:pt idx="4897">
                  <c:v>17588.00388</c:v>
                </c:pt>
                <c:pt idx="4898">
                  <c:v>17588.222880000001</c:v>
                </c:pt>
                <c:pt idx="4899">
                  <c:v>17602.52288</c:v>
                </c:pt>
                <c:pt idx="4900">
                  <c:v>17603.553879999999</c:v>
                </c:pt>
                <c:pt idx="4901">
                  <c:v>17603.66388</c:v>
                </c:pt>
                <c:pt idx="4902">
                  <c:v>17603.882880000001</c:v>
                </c:pt>
                <c:pt idx="4903">
                  <c:v>17618.18288</c:v>
                </c:pt>
                <c:pt idx="4904">
                  <c:v>17619.213879999999</c:v>
                </c:pt>
                <c:pt idx="4905">
                  <c:v>17619.32388</c:v>
                </c:pt>
                <c:pt idx="4906">
                  <c:v>17619.542880000001</c:v>
                </c:pt>
                <c:pt idx="4907">
                  <c:v>17633.84288</c:v>
                </c:pt>
                <c:pt idx="4908">
                  <c:v>17636.924230000001</c:v>
                </c:pt>
                <c:pt idx="4909">
                  <c:v>17637.573520000002</c:v>
                </c:pt>
                <c:pt idx="4910">
                  <c:v>17637.871520000001</c:v>
                </c:pt>
                <c:pt idx="4911">
                  <c:v>17644.161520000001</c:v>
                </c:pt>
                <c:pt idx="4912">
                  <c:v>17644.661520000001</c:v>
                </c:pt>
                <c:pt idx="4913">
                  <c:v>17644.661520000001</c:v>
                </c:pt>
                <c:pt idx="4914">
                  <c:v>17645.161520000001</c:v>
                </c:pt>
                <c:pt idx="4915">
                  <c:v>17645.661520000001</c:v>
                </c:pt>
                <c:pt idx="4916">
                  <c:v>17645.746520000001</c:v>
                </c:pt>
                <c:pt idx="4917">
                  <c:v>17646.393520000001</c:v>
                </c:pt>
                <c:pt idx="4918">
                  <c:v>17647.86116</c:v>
                </c:pt>
                <c:pt idx="4919">
                  <c:v>17647.971160000001</c:v>
                </c:pt>
                <c:pt idx="4920">
                  <c:v>17648.190159999998</c:v>
                </c:pt>
                <c:pt idx="4921">
                  <c:v>17662.490160000001</c:v>
                </c:pt>
                <c:pt idx="4922">
                  <c:v>17663.52116</c:v>
                </c:pt>
                <c:pt idx="4923">
                  <c:v>17663.631160000001</c:v>
                </c:pt>
                <c:pt idx="4924">
                  <c:v>17663.850160000002</c:v>
                </c:pt>
                <c:pt idx="4925">
                  <c:v>17678.150160000001</c:v>
                </c:pt>
                <c:pt idx="4926">
                  <c:v>17679.18116</c:v>
                </c:pt>
                <c:pt idx="4927">
                  <c:v>17679.291160000001</c:v>
                </c:pt>
                <c:pt idx="4928">
                  <c:v>17679.510160000002</c:v>
                </c:pt>
                <c:pt idx="4929">
                  <c:v>17693.810160000001</c:v>
                </c:pt>
                <c:pt idx="4930">
                  <c:v>17694.84116</c:v>
                </c:pt>
                <c:pt idx="4931">
                  <c:v>17694.951160000001</c:v>
                </c:pt>
                <c:pt idx="4932">
                  <c:v>17695.170160000001</c:v>
                </c:pt>
                <c:pt idx="4933">
                  <c:v>17709.470160000001</c:v>
                </c:pt>
                <c:pt idx="4934">
                  <c:v>17710.50116</c:v>
                </c:pt>
                <c:pt idx="4935">
                  <c:v>17710.61116</c:v>
                </c:pt>
                <c:pt idx="4936">
                  <c:v>17710.830160000001</c:v>
                </c:pt>
                <c:pt idx="4937">
                  <c:v>17725.130160000001</c:v>
                </c:pt>
                <c:pt idx="4938">
                  <c:v>17726.16116</c:v>
                </c:pt>
                <c:pt idx="4939">
                  <c:v>17726.27116</c:v>
                </c:pt>
                <c:pt idx="4940">
                  <c:v>17726.490160000001</c:v>
                </c:pt>
                <c:pt idx="4941">
                  <c:v>17740.79016</c:v>
                </c:pt>
                <c:pt idx="4942">
                  <c:v>17743.871500000001</c:v>
                </c:pt>
                <c:pt idx="4943">
                  <c:v>17744.520799999998</c:v>
                </c:pt>
                <c:pt idx="4944">
                  <c:v>17744.818800000001</c:v>
                </c:pt>
                <c:pt idx="4945">
                  <c:v>17751.108800000002</c:v>
                </c:pt>
                <c:pt idx="4946">
                  <c:v>17751.608800000002</c:v>
                </c:pt>
                <c:pt idx="4947">
                  <c:v>17751.608800000002</c:v>
                </c:pt>
                <c:pt idx="4948">
                  <c:v>17752.108800000002</c:v>
                </c:pt>
                <c:pt idx="4949">
                  <c:v>17752.608800000002</c:v>
                </c:pt>
                <c:pt idx="4950">
                  <c:v>17752.693800000001</c:v>
                </c:pt>
                <c:pt idx="4951">
                  <c:v>17753.340800000002</c:v>
                </c:pt>
                <c:pt idx="4952">
                  <c:v>17754.808430000001</c:v>
                </c:pt>
                <c:pt idx="4953">
                  <c:v>17754.918430000002</c:v>
                </c:pt>
                <c:pt idx="4954">
                  <c:v>17755.137429999999</c:v>
                </c:pt>
                <c:pt idx="4955">
                  <c:v>17769.437430000002</c:v>
                </c:pt>
                <c:pt idx="4956">
                  <c:v>17770.468430000001</c:v>
                </c:pt>
                <c:pt idx="4957">
                  <c:v>17770.578430000001</c:v>
                </c:pt>
                <c:pt idx="4958">
                  <c:v>17770.797429999999</c:v>
                </c:pt>
                <c:pt idx="4959">
                  <c:v>17785.097430000002</c:v>
                </c:pt>
                <c:pt idx="4960">
                  <c:v>17786.128430000001</c:v>
                </c:pt>
                <c:pt idx="4961">
                  <c:v>17786.238430000001</c:v>
                </c:pt>
                <c:pt idx="4962">
                  <c:v>17786.457429999999</c:v>
                </c:pt>
                <c:pt idx="4963">
                  <c:v>17800.757430000001</c:v>
                </c:pt>
                <c:pt idx="4964">
                  <c:v>17801.788430000001</c:v>
                </c:pt>
                <c:pt idx="4965">
                  <c:v>17801.898430000001</c:v>
                </c:pt>
                <c:pt idx="4966">
                  <c:v>17802.117429999998</c:v>
                </c:pt>
                <c:pt idx="4967">
                  <c:v>17816.417430000001</c:v>
                </c:pt>
                <c:pt idx="4968">
                  <c:v>17817.44843</c:v>
                </c:pt>
                <c:pt idx="4969">
                  <c:v>17817.558430000001</c:v>
                </c:pt>
                <c:pt idx="4970">
                  <c:v>17817.777429999998</c:v>
                </c:pt>
                <c:pt idx="4971">
                  <c:v>17832.077430000001</c:v>
                </c:pt>
                <c:pt idx="4972">
                  <c:v>17833.10843</c:v>
                </c:pt>
                <c:pt idx="4973">
                  <c:v>17833.218430000001</c:v>
                </c:pt>
                <c:pt idx="4974">
                  <c:v>17833.437430000002</c:v>
                </c:pt>
                <c:pt idx="4975">
                  <c:v>17847.737430000001</c:v>
                </c:pt>
                <c:pt idx="4976">
                  <c:v>17850.818780000001</c:v>
                </c:pt>
                <c:pt idx="4977">
                  <c:v>17851.468069999999</c:v>
                </c:pt>
                <c:pt idx="4978">
                  <c:v>17851.766070000001</c:v>
                </c:pt>
                <c:pt idx="4979">
                  <c:v>17858.056069999999</c:v>
                </c:pt>
                <c:pt idx="4980">
                  <c:v>17858.556069999999</c:v>
                </c:pt>
                <c:pt idx="4981">
                  <c:v>17858.556069999999</c:v>
                </c:pt>
                <c:pt idx="4982">
                  <c:v>17859.056069999999</c:v>
                </c:pt>
                <c:pt idx="4983">
                  <c:v>17859.556069999999</c:v>
                </c:pt>
                <c:pt idx="4984">
                  <c:v>17859.641070000001</c:v>
                </c:pt>
                <c:pt idx="4985">
                  <c:v>17860.288069999999</c:v>
                </c:pt>
                <c:pt idx="4986">
                  <c:v>17861.755710000001</c:v>
                </c:pt>
                <c:pt idx="4987">
                  <c:v>17861.865709999998</c:v>
                </c:pt>
                <c:pt idx="4988">
                  <c:v>17862.084709999999</c:v>
                </c:pt>
                <c:pt idx="4989">
                  <c:v>17876.384709999998</c:v>
                </c:pt>
                <c:pt idx="4990">
                  <c:v>17877.415710000001</c:v>
                </c:pt>
                <c:pt idx="4991">
                  <c:v>17877.525710000002</c:v>
                </c:pt>
                <c:pt idx="4992">
                  <c:v>17877.744709999999</c:v>
                </c:pt>
                <c:pt idx="4993">
                  <c:v>17892.044709999998</c:v>
                </c:pt>
                <c:pt idx="4994">
                  <c:v>17893.075710000001</c:v>
                </c:pt>
                <c:pt idx="4995">
                  <c:v>17893.185710000002</c:v>
                </c:pt>
                <c:pt idx="4996">
                  <c:v>17893.404709999999</c:v>
                </c:pt>
                <c:pt idx="4997">
                  <c:v>17907.704710000002</c:v>
                </c:pt>
                <c:pt idx="4998">
                  <c:v>17908.735710000001</c:v>
                </c:pt>
                <c:pt idx="4999">
                  <c:v>17908.845710000001</c:v>
                </c:pt>
                <c:pt idx="5000">
                  <c:v>17909.064709999999</c:v>
                </c:pt>
                <c:pt idx="5001">
                  <c:v>17923.364710000002</c:v>
                </c:pt>
                <c:pt idx="5002">
                  <c:v>17924.395710000001</c:v>
                </c:pt>
                <c:pt idx="5003">
                  <c:v>17924.505710000001</c:v>
                </c:pt>
                <c:pt idx="5004">
                  <c:v>17924.724709999999</c:v>
                </c:pt>
                <c:pt idx="5005">
                  <c:v>17939.024710000002</c:v>
                </c:pt>
                <c:pt idx="5006">
                  <c:v>17940.055710000001</c:v>
                </c:pt>
                <c:pt idx="5007">
                  <c:v>17940.165710000001</c:v>
                </c:pt>
                <c:pt idx="5008">
                  <c:v>17940.384709999998</c:v>
                </c:pt>
                <c:pt idx="5009">
                  <c:v>17954.684710000001</c:v>
                </c:pt>
                <c:pt idx="5010">
                  <c:v>17957.766049999998</c:v>
                </c:pt>
                <c:pt idx="5011">
                  <c:v>17958.415349999999</c:v>
                </c:pt>
                <c:pt idx="5012">
                  <c:v>17958.713350000002</c:v>
                </c:pt>
                <c:pt idx="5013">
                  <c:v>17965.003349999999</c:v>
                </c:pt>
                <c:pt idx="5014">
                  <c:v>17965.503349999999</c:v>
                </c:pt>
                <c:pt idx="5015">
                  <c:v>17965.503349999999</c:v>
                </c:pt>
                <c:pt idx="5016">
                  <c:v>17966.003349999999</c:v>
                </c:pt>
                <c:pt idx="5017">
                  <c:v>17966.503349999999</c:v>
                </c:pt>
                <c:pt idx="5018">
                  <c:v>17966.588350000002</c:v>
                </c:pt>
                <c:pt idx="5019">
                  <c:v>17967.235349999999</c:v>
                </c:pt>
                <c:pt idx="5020">
                  <c:v>17968.702979999998</c:v>
                </c:pt>
                <c:pt idx="5021">
                  <c:v>17968.812979999999</c:v>
                </c:pt>
                <c:pt idx="5022">
                  <c:v>17969.03198</c:v>
                </c:pt>
                <c:pt idx="5023">
                  <c:v>17983.331979999999</c:v>
                </c:pt>
                <c:pt idx="5024">
                  <c:v>17984.362980000002</c:v>
                </c:pt>
                <c:pt idx="5025">
                  <c:v>17984.472979999999</c:v>
                </c:pt>
                <c:pt idx="5026">
                  <c:v>17984.69198</c:v>
                </c:pt>
                <c:pt idx="5027">
                  <c:v>17998.991979999999</c:v>
                </c:pt>
                <c:pt idx="5028">
                  <c:v>18000.022980000002</c:v>
                </c:pt>
                <c:pt idx="5029">
                  <c:v>18000.132979999998</c:v>
                </c:pt>
                <c:pt idx="5030">
                  <c:v>18000.351979999999</c:v>
                </c:pt>
                <c:pt idx="5031">
                  <c:v>18014.651979999999</c:v>
                </c:pt>
                <c:pt idx="5032">
                  <c:v>18015.682980000001</c:v>
                </c:pt>
                <c:pt idx="5033">
                  <c:v>18015.792979999998</c:v>
                </c:pt>
                <c:pt idx="5034">
                  <c:v>18016.011979999999</c:v>
                </c:pt>
                <c:pt idx="5035">
                  <c:v>18030.311979999999</c:v>
                </c:pt>
                <c:pt idx="5036">
                  <c:v>18031.342980000001</c:v>
                </c:pt>
                <c:pt idx="5037">
                  <c:v>18031.452979999998</c:v>
                </c:pt>
                <c:pt idx="5038">
                  <c:v>18031.671979999999</c:v>
                </c:pt>
                <c:pt idx="5039">
                  <c:v>18045.971979999998</c:v>
                </c:pt>
                <c:pt idx="5040">
                  <c:v>18047.002980000001</c:v>
                </c:pt>
                <c:pt idx="5041">
                  <c:v>18047.112980000002</c:v>
                </c:pt>
                <c:pt idx="5042">
                  <c:v>18047.331979999999</c:v>
                </c:pt>
                <c:pt idx="5043">
                  <c:v>18061.631979999998</c:v>
                </c:pt>
                <c:pt idx="5044">
                  <c:v>18064.713329999999</c:v>
                </c:pt>
                <c:pt idx="5045">
                  <c:v>18065.36262</c:v>
                </c:pt>
                <c:pt idx="5046">
                  <c:v>18065.660619999999</c:v>
                </c:pt>
                <c:pt idx="5047">
                  <c:v>18071.95062</c:v>
                </c:pt>
                <c:pt idx="5048">
                  <c:v>18072.45062</c:v>
                </c:pt>
                <c:pt idx="5049">
                  <c:v>18072.45062</c:v>
                </c:pt>
                <c:pt idx="5050">
                  <c:v>18072.95062</c:v>
                </c:pt>
                <c:pt idx="5051">
                  <c:v>18073.45062</c:v>
                </c:pt>
                <c:pt idx="5052">
                  <c:v>18073.535619999999</c:v>
                </c:pt>
                <c:pt idx="5053">
                  <c:v>18074.18262</c:v>
                </c:pt>
                <c:pt idx="5054">
                  <c:v>18075.650259999999</c:v>
                </c:pt>
                <c:pt idx="5055">
                  <c:v>18075.760259999999</c:v>
                </c:pt>
                <c:pt idx="5056">
                  <c:v>18075.97926</c:v>
                </c:pt>
                <c:pt idx="5057">
                  <c:v>18090.279259999999</c:v>
                </c:pt>
                <c:pt idx="5058">
                  <c:v>18091.310259999998</c:v>
                </c:pt>
                <c:pt idx="5059">
                  <c:v>18091.420259999999</c:v>
                </c:pt>
                <c:pt idx="5060">
                  <c:v>18091.63926</c:v>
                </c:pt>
                <c:pt idx="5061">
                  <c:v>18105.939259999999</c:v>
                </c:pt>
                <c:pt idx="5062">
                  <c:v>18106.970259999998</c:v>
                </c:pt>
                <c:pt idx="5063">
                  <c:v>18107.080259999999</c:v>
                </c:pt>
                <c:pt idx="5064">
                  <c:v>18107.29926</c:v>
                </c:pt>
                <c:pt idx="5065">
                  <c:v>18121.599259999999</c:v>
                </c:pt>
                <c:pt idx="5066">
                  <c:v>18122.630260000002</c:v>
                </c:pt>
                <c:pt idx="5067">
                  <c:v>18122.740259999999</c:v>
                </c:pt>
                <c:pt idx="5068">
                  <c:v>18122.95926</c:v>
                </c:pt>
                <c:pt idx="5069">
                  <c:v>18137.259259999999</c:v>
                </c:pt>
                <c:pt idx="5070">
                  <c:v>18138.290260000002</c:v>
                </c:pt>
                <c:pt idx="5071">
                  <c:v>18138.400259999999</c:v>
                </c:pt>
                <c:pt idx="5072">
                  <c:v>18138.619259999999</c:v>
                </c:pt>
                <c:pt idx="5073">
                  <c:v>18152.919259999999</c:v>
                </c:pt>
                <c:pt idx="5074">
                  <c:v>18153.950260000001</c:v>
                </c:pt>
                <c:pt idx="5075">
                  <c:v>18154.060259999998</c:v>
                </c:pt>
                <c:pt idx="5076">
                  <c:v>18154.279259999999</c:v>
                </c:pt>
                <c:pt idx="5077">
                  <c:v>18168.579259999999</c:v>
                </c:pt>
                <c:pt idx="5078">
                  <c:v>18171.660599999999</c:v>
                </c:pt>
                <c:pt idx="5079">
                  <c:v>18172.3099</c:v>
                </c:pt>
                <c:pt idx="5080">
                  <c:v>18172.607899999999</c:v>
                </c:pt>
                <c:pt idx="5081">
                  <c:v>18178.8979</c:v>
                </c:pt>
                <c:pt idx="5082">
                  <c:v>18179.3979</c:v>
                </c:pt>
                <c:pt idx="5083">
                  <c:v>18179.3979</c:v>
                </c:pt>
                <c:pt idx="5084">
                  <c:v>18179.8979</c:v>
                </c:pt>
                <c:pt idx="5085">
                  <c:v>18180.3979</c:v>
                </c:pt>
                <c:pt idx="5086">
                  <c:v>18180.482899999999</c:v>
                </c:pt>
                <c:pt idx="5087">
                  <c:v>18181.1299</c:v>
                </c:pt>
                <c:pt idx="5088">
                  <c:v>18182.597529999999</c:v>
                </c:pt>
                <c:pt idx="5089">
                  <c:v>18182.70753</c:v>
                </c:pt>
                <c:pt idx="5090">
                  <c:v>18182.926530000001</c:v>
                </c:pt>
                <c:pt idx="5091">
                  <c:v>18197.22653</c:v>
                </c:pt>
                <c:pt idx="5092">
                  <c:v>18198.257529999999</c:v>
                </c:pt>
                <c:pt idx="5093">
                  <c:v>18198.36753</c:v>
                </c:pt>
                <c:pt idx="5094">
                  <c:v>18198.58653</c:v>
                </c:pt>
                <c:pt idx="5095">
                  <c:v>18212.88653</c:v>
                </c:pt>
                <c:pt idx="5096">
                  <c:v>18213.917529999999</c:v>
                </c:pt>
                <c:pt idx="5097">
                  <c:v>18214.027529999999</c:v>
                </c:pt>
                <c:pt idx="5098">
                  <c:v>18214.24653</c:v>
                </c:pt>
                <c:pt idx="5099">
                  <c:v>18228.54653</c:v>
                </c:pt>
                <c:pt idx="5100">
                  <c:v>18229.577529999999</c:v>
                </c:pt>
                <c:pt idx="5101">
                  <c:v>18229.687529999999</c:v>
                </c:pt>
                <c:pt idx="5102">
                  <c:v>18229.90653</c:v>
                </c:pt>
                <c:pt idx="5103">
                  <c:v>18244.206529999999</c:v>
                </c:pt>
                <c:pt idx="5104">
                  <c:v>18245.237529999999</c:v>
                </c:pt>
                <c:pt idx="5105">
                  <c:v>18245.347529999999</c:v>
                </c:pt>
                <c:pt idx="5106">
                  <c:v>18245.56653</c:v>
                </c:pt>
                <c:pt idx="5107">
                  <c:v>18259.866529999999</c:v>
                </c:pt>
                <c:pt idx="5108">
                  <c:v>18260.897529999998</c:v>
                </c:pt>
                <c:pt idx="5109">
                  <c:v>18261.007529999999</c:v>
                </c:pt>
                <c:pt idx="5110">
                  <c:v>18261.22653</c:v>
                </c:pt>
                <c:pt idx="5111">
                  <c:v>18275.526529999999</c:v>
                </c:pt>
                <c:pt idx="5112">
                  <c:v>18278.60788</c:v>
                </c:pt>
                <c:pt idx="5113">
                  <c:v>18279.257170000001</c:v>
                </c:pt>
                <c:pt idx="5114">
                  <c:v>18279.55517</c:v>
                </c:pt>
                <c:pt idx="5115">
                  <c:v>18285.845170000001</c:v>
                </c:pt>
                <c:pt idx="5116">
                  <c:v>18286.345170000001</c:v>
                </c:pt>
                <c:pt idx="5117">
                  <c:v>18286.345170000001</c:v>
                </c:pt>
                <c:pt idx="5118">
                  <c:v>18286.845170000001</c:v>
                </c:pt>
                <c:pt idx="5119">
                  <c:v>18287.345170000001</c:v>
                </c:pt>
                <c:pt idx="5120">
                  <c:v>18287.43017</c:v>
                </c:pt>
                <c:pt idx="5121">
                  <c:v>18288.07717</c:v>
                </c:pt>
                <c:pt idx="5122">
                  <c:v>18289.544809999999</c:v>
                </c:pt>
                <c:pt idx="5123">
                  <c:v>18289.65481</c:v>
                </c:pt>
                <c:pt idx="5124">
                  <c:v>18289.873810000001</c:v>
                </c:pt>
                <c:pt idx="5125">
                  <c:v>18304.17381</c:v>
                </c:pt>
                <c:pt idx="5126">
                  <c:v>18305.204809999999</c:v>
                </c:pt>
                <c:pt idx="5127">
                  <c:v>18305.31481</c:v>
                </c:pt>
                <c:pt idx="5128">
                  <c:v>18305.533810000001</c:v>
                </c:pt>
                <c:pt idx="5129">
                  <c:v>18319.83381</c:v>
                </c:pt>
                <c:pt idx="5130">
                  <c:v>18320.864809999999</c:v>
                </c:pt>
                <c:pt idx="5131">
                  <c:v>18320.97481</c:v>
                </c:pt>
                <c:pt idx="5132">
                  <c:v>18321.193810000001</c:v>
                </c:pt>
                <c:pt idx="5133">
                  <c:v>18335.49381</c:v>
                </c:pt>
                <c:pt idx="5134">
                  <c:v>18336.524809999999</c:v>
                </c:pt>
                <c:pt idx="5135">
                  <c:v>18336.63481</c:v>
                </c:pt>
                <c:pt idx="5136">
                  <c:v>18336.853810000001</c:v>
                </c:pt>
                <c:pt idx="5137">
                  <c:v>18351.15381</c:v>
                </c:pt>
                <c:pt idx="5138">
                  <c:v>18352.184809999999</c:v>
                </c:pt>
                <c:pt idx="5139">
                  <c:v>18352.294809999999</c:v>
                </c:pt>
                <c:pt idx="5140">
                  <c:v>18352.51381</c:v>
                </c:pt>
                <c:pt idx="5141">
                  <c:v>18366.81381</c:v>
                </c:pt>
                <c:pt idx="5142">
                  <c:v>18367.844809999999</c:v>
                </c:pt>
                <c:pt idx="5143">
                  <c:v>18367.954809999999</c:v>
                </c:pt>
                <c:pt idx="5144">
                  <c:v>18368.17381</c:v>
                </c:pt>
                <c:pt idx="5145">
                  <c:v>18382.47381</c:v>
                </c:pt>
                <c:pt idx="5146">
                  <c:v>18385.55515</c:v>
                </c:pt>
                <c:pt idx="5147">
                  <c:v>18386.204450000001</c:v>
                </c:pt>
                <c:pt idx="5148">
                  <c:v>18386.50245</c:v>
                </c:pt>
                <c:pt idx="5149">
                  <c:v>18392.792450000001</c:v>
                </c:pt>
                <c:pt idx="5150">
                  <c:v>18393.292450000001</c:v>
                </c:pt>
                <c:pt idx="5151">
                  <c:v>18393.292450000001</c:v>
                </c:pt>
                <c:pt idx="5152">
                  <c:v>18393.792450000001</c:v>
                </c:pt>
                <c:pt idx="5153">
                  <c:v>18394.292450000001</c:v>
                </c:pt>
                <c:pt idx="5154">
                  <c:v>18394.37745</c:v>
                </c:pt>
                <c:pt idx="5155">
                  <c:v>18395.024450000001</c:v>
                </c:pt>
                <c:pt idx="5156">
                  <c:v>18396.49208</c:v>
                </c:pt>
                <c:pt idx="5157">
                  <c:v>18396.602080000001</c:v>
                </c:pt>
                <c:pt idx="5158">
                  <c:v>18396.821080000002</c:v>
                </c:pt>
                <c:pt idx="5159">
                  <c:v>18411.121080000001</c:v>
                </c:pt>
                <c:pt idx="5160">
                  <c:v>18412.15208</c:v>
                </c:pt>
                <c:pt idx="5161">
                  <c:v>18412.26208</c:v>
                </c:pt>
                <c:pt idx="5162">
                  <c:v>18412.481080000001</c:v>
                </c:pt>
                <c:pt idx="5163">
                  <c:v>18426.781080000001</c:v>
                </c:pt>
                <c:pt idx="5164">
                  <c:v>18427.81208</c:v>
                </c:pt>
                <c:pt idx="5165">
                  <c:v>18427.92208</c:v>
                </c:pt>
                <c:pt idx="5166">
                  <c:v>18428.141080000001</c:v>
                </c:pt>
                <c:pt idx="5167">
                  <c:v>18442.441080000001</c:v>
                </c:pt>
                <c:pt idx="5168">
                  <c:v>18443.47208</c:v>
                </c:pt>
                <c:pt idx="5169">
                  <c:v>18443.58208</c:v>
                </c:pt>
                <c:pt idx="5170">
                  <c:v>18443.801080000001</c:v>
                </c:pt>
                <c:pt idx="5171">
                  <c:v>18458.10108</c:v>
                </c:pt>
                <c:pt idx="5172">
                  <c:v>18459.132079999999</c:v>
                </c:pt>
                <c:pt idx="5173">
                  <c:v>18459.24208</c:v>
                </c:pt>
                <c:pt idx="5174">
                  <c:v>18459.461080000001</c:v>
                </c:pt>
                <c:pt idx="5175">
                  <c:v>18473.76108</c:v>
                </c:pt>
                <c:pt idx="5176">
                  <c:v>18474.792079999999</c:v>
                </c:pt>
                <c:pt idx="5177">
                  <c:v>18474.90208</c:v>
                </c:pt>
                <c:pt idx="5178">
                  <c:v>18475.121080000001</c:v>
                </c:pt>
                <c:pt idx="5179">
                  <c:v>18489.42108</c:v>
                </c:pt>
                <c:pt idx="5180">
                  <c:v>18492.50243</c:v>
                </c:pt>
                <c:pt idx="5181">
                  <c:v>18493.151720000002</c:v>
                </c:pt>
                <c:pt idx="5182">
                  <c:v>18493.449720000001</c:v>
                </c:pt>
                <c:pt idx="5183">
                  <c:v>18499.739720000001</c:v>
                </c:pt>
                <c:pt idx="5184">
                  <c:v>18500.239720000001</c:v>
                </c:pt>
                <c:pt idx="5185">
                  <c:v>18500.239720000001</c:v>
                </c:pt>
                <c:pt idx="5186">
                  <c:v>18500.739720000001</c:v>
                </c:pt>
                <c:pt idx="5187">
                  <c:v>18501.239720000001</c:v>
                </c:pt>
                <c:pt idx="5188">
                  <c:v>18501.324720000001</c:v>
                </c:pt>
                <c:pt idx="5189">
                  <c:v>18501.971720000001</c:v>
                </c:pt>
                <c:pt idx="5190">
                  <c:v>18503.43936</c:v>
                </c:pt>
                <c:pt idx="5191">
                  <c:v>18503.549360000001</c:v>
                </c:pt>
                <c:pt idx="5192">
                  <c:v>18503.768359999998</c:v>
                </c:pt>
                <c:pt idx="5193">
                  <c:v>18518.068360000001</c:v>
                </c:pt>
                <c:pt idx="5194">
                  <c:v>18519.09936</c:v>
                </c:pt>
                <c:pt idx="5195">
                  <c:v>18519.209360000001</c:v>
                </c:pt>
                <c:pt idx="5196">
                  <c:v>18519.428360000002</c:v>
                </c:pt>
                <c:pt idx="5197">
                  <c:v>18533.728360000001</c:v>
                </c:pt>
                <c:pt idx="5198">
                  <c:v>18534.75936</c:v>
                </c:pt>
                <c:pt idx="5199">
                  <c:v>18534.869360000001</c:v>
                </c:pt>
                <c:pt idx="5200">
                  <c:v>18535.088360000002</c:v>
                </c:pt>
                <c:pt idx="5201">
                  <c:v>18549.388360000001</c:v>
                </c:pt>
                <c:pt idx="5202">
                  <c:v>18550.41936</c:v>
                </c:pt>
                <c:pt idx="5203">
                  <c:v>18550.52936</c:v>
                </c:pt>
                <c:pt idx="5204">
                  <c:v>18550.748360000001</c:v>
                </c:pt>
                <c:pt idx="5205">
                  <c:v>18565.048360000001</c:v>
                </c:pt>
                <c:pt idx="5206">
                  <c:v>18566.07936</c:v>
                </c:pt>
                <c:pt idx="5207">
                  <c:v>18566.18936</c:v>
                </c:pt>
                <c:pt idx="5208">
                  <c:v>18566.408360000001</c:v>
                </c:pt>
                <c:pt idx="5209">
                  <c:v>18580.708360000001</c:v>
                </c:pt>
                <c:pt idx="5210">
                  <c:v>18581.73936</c:v>
                </c:pt>
                <c:pt idx="5211">
                  <c:v>18581.84936</c:v>
                </c:pt>
                <c:pt idx="5212">
                  <c:v>18582.068360000001</c:v>
                </c:pt>
                <c:pt idx="5213">
                  <c:v>18596.36836</c:v>
                </c:pt>
                <c:pt idx="5214">
                  <c:v>18599.449700000001</c:v>
                </c:pt>
                <c:pt idx="5215">
                  <c:v>18600.098999999998</c:v>
                </c:pt>
                <c:pt idx="5216">
                  <c:v>18600.397000000001</c:v>
                </c:pt>
                <c:pt idx="5217">
                  <c:v>18606.687000000002</c:v>
                </c:pt>
                <c:pt idx="5218">
                  <c:v>18607.187000000002</c:v>
                </c:pt>
                <c:pt idx="5219">
                  <c:v>18607.187000000002</c:v>
                </c:pt>
                <c:pt idx="5220">
                  <c:v>18607.687000000002</c:v>
                </c:pt>
                <c:pt idx="5221">
                  <c:v>18608.187000000002</c:v>
                </c:pt>
                <c:pt idx="5222">
                  <c:v>18608.272000000001</c:v>
                </c:pt>
                <c:pt idx="5223">
                  <c:v>18608.919000000002</c:v>
                </c:pt>
                <c:pt idx="5224">
                  <c:v>18610.386630000001</c:v>
                </c:pt>
                <c:pt idx="5225">
                  <c:v>18610.496630000001</c:v>
                </c:pt>
                <c:pt idx="5226">
                  <c:v>18610.715629999999</c:v>
                </c:pt>
                <c:pt idx="5227">
                  <c:v>18625.015630000002</c:v>
                </c:pt>
                <c:pt idx="5228">
                  <c:v>18626.046630000001</c:v>
                </c:pt>
                <c:pt idx="5229">
                  <c:v>18626.156630000001</c:v>
                </c:pt>
                <c:pt idx="5230">
                  <c:v>18626.375629999999</c:v>
                </c:pt>
                <c:pt idx="5231">
                  <c:v>18640.675630000002</c:v>
                </c:pt>
                <c:pt idx="5232">
                  <c:v>18641.706630000001</c:v>
                </c:pt>
                <c:pt idx="5233">
                  <c:v>18641.816630000001</c:v>
                </c:pt>
                <c:pt idx="5234">
                  <c:v>18642.035629999998</c:v>
                </c:pt>
                <c:pt idx="5235">
                  <c:v>18656.335630000001</c:v>
                </c:pt>
                <c:pt idx="5236">
                  <c:v>18657.36663</c:v>
                </c:pt>
                <c:pt idx="5237">
                  <c:v>18657.476630000001</c:v>
                </c:pt>
                <c:pt idx="5238">
                  <c:v>18657.695629999998</c:v>
                </c:pt>
                <c:pt idx="5239">
                  <c:v>18671.995630000001</c:v>
                </c:pt>
                <c:pt idx="5240">
                  <c:v>18673.02663</c:v>
                </c:pt>
                <c:pt idx="5241">
                  <c:v>18673.136630000001</c:v>
                </c:pt>
                <c:pt idx="5242">
                  <c:v>18673.355629999998</c:v>
                </c:pt>
                <c:pt idx="5243">
                  <c:v>18687.655630000001</c:v>
                </c:pt>
                <c:pt idx="5244">
                  <c:v>18688.68663</c:v>
                </c:pt>
                <c:pt idx="5245">
                  <c:v>18688.796630000001</c:v>
                </c:pt>
                <c:pt idx="5246">
                  <c:v>18689.015630000002</c:v>
                </c:pt>
                <c:pt idx="5247">
                  <c:v>18703.315630000001</c:v>
                </c:pt>
                <c:pt idx="5248">
                  <c:v>18706.396980000001</c:v>
                </c:pt>
                <c:pt idx="5249">
                  <c:v>18707.046269999999</c:v>
                </c:pt>
                <c:pt idx="5250">
                  <c:v>18707.344270000001</c:v>
                </c:pt>
                <c:pt idx="5251">
                  <c:v>18713.634269999999</c:v>
                </c:pt>
                <c:pt idx="5252">
                  <c:v>18714.134269999999</c:v>
                </c:pt>
                <c:pt idx="5253">
                  <c:v>18714.134269999999</c:v>
                </c:pt>
                <c:pt idx="5254">
                  <c:v>18714.634269999999</c:v>
                </c:pt>
                <c:pt idx="5255">
                  <c:v>18715.134269999999</c:v>
                </c:pt>
                <c:pt idx="5256">
                  <c:v>18715.219270000001</c:v>
                </c:pt>
                <c:pt idx="5257">
                  <c:v>18715.866269999999</c:v>
                </c:pt>
                <c:pt idx="5258">
                  <c:v>18717.333910000001</c:v>
                </c:pt>
                <c:pt idx="5259">
                  <c:v>18717.443910000002</c:v>
                </c:pt>
                <c:pt idx="5260">
                  <c:v>18717.662909999999</c:v>
                </c:pt>
                <c:pt idx="5261">
                  <c:v>18731.962909999998</c:v>
                </c:pt>
                <c:pt idx="5262">
                  <c:v>18732.993910000001</c:v>
                </c:pt>
                <c:pt idx="5263">
                  <c:v>18733.103910000002</c:v>
                </c:pt>
                <c:pt idx="5264">
                  <c:v>18733.322909999999</c:v>
                </c:pt>
                <c:pt idx="5265">
                  <c:v>18747.622909999998</c:v>
                </c:pt>
                <c:pt idx="5266">
                  <c:v>18748.653910000001</c:v>
                </c:pt>
                <c:pt idx="5267">
                  <c:v>18748.763910000001</c:v>
                </c:pt>
                <c:pt idx="5268">
                  <c:v>18748.982909999999</c:v>
                </c:pt>
                <c:pt idx="5269">
                  <c:v>18763.282910000002</c:v>
                </c:pt>
                <c:pt idx="5270">
                  <c:v>18764.313910000001</c:v>
                </c:pt>
                <c:pt idx="5271">
                  <c:v>18764.423910000001</c:v>
                </c:pt>
                <c:pt idx="5272">
                  <c:v>18764.642909999999</c:v>
                </c:pt>
                <c:pt idx="5273">
                  <c:v>18778.942910000002</c:v>
                </c:pt>
                <c:pt idx="5274">
                  <c:v>18779.973910000001</c:v>
                </c:pt>
                <c:pt idx="5275">
                  <c:v>18780.083910000001</c:v>
                </c:pt>
                <c:pt idx="5276">
                  <c:v>18780.302909999999</c:v>
                </c:pt>
                <c:pt idx="5277">
                  <c:v>18794.602910000001</c:v>
                </c:pt>
                <c:pt idx="5278">
                  <c:v>18795.63391</c:v>
                </c:pt>
                <c:pt idx="5279">
                  <c:v>18795.743910000001</c:v>
                </c:pt>
                <c:pt idx="5280">
                  <c:v>18795.962909999998</c:v>
                </c:pt>
                <c:pt idx="5281">
                  <c:v>18810.262910000001</c:v>
                </c:pt>
                <c:pt idx="5282">
                  <c:v>18813.344249999998</c:v>
                </c:pt>
                <c:pt idx="5283">
                  <c:v>18813.993549999999</c:v>
                </c:pt>
                <c:pt idx="5284">
                  <c:v>18814.291550000002</c:v>
                </c:pt>
                <c:pt idx="5285">
                  <c:v>18820.581549999999</c:v>
                </c:pt>
                <c:pt idx="5286">
                  <c:v>18821.081549999999</c:v>
                </c:pt>
                <c:pt idx="5287">
                  <c:v>18821.081549999999</c:v>
                </c:pt>
                <c:pt idx="5288">
                  <c:v>18821.581549999999</c:v>
                </c:pt>
                <c:pt idx="5289">
                  <c:v>18822.081549999999</c:v>
                </c:pt>
                <c:pt idx="5290">
                  <c:v>18822.166550000002</c:v>
                </c:pt>
                <c:pt idx="5291">
                  <c:v>18822.813549999999</c:v>
                </c:pt>
                <c:pt idx="5292">
                  <c:v>18824.281180000002</c:v>
                </c:pt>
                <c:pt idx="5293">
                  <c:v>18824.391179999999</c:v>
                </c:pt>
                <c:pt idx="5294">
                  <c:v>18824.61018</c:v>
                </c:pt>
                <c:pt idx="5295">
                  <c:v>18838.910179999999</c:v>
                </c:pt>
                <c:pt idx="5296">
                  <c:v>18839.941180000002</c:v>
                </c:pt>
                <c:pt idx="5297">
                  <c:v>18840.051179999999</c:v>
                </c:pt>
                <c:pt idx="5298">
                  <c:v>18840.27018</c:v>
                </c:pt>
                <c:pt idx="5299">
                  <c:v>18854.570179999999</c:v>
                </c:pt>
                <c:pt idx="5300">
                  <c:v>18855.601180000001</c:v>
                </c:pt>
                <c:pt idx="5301">
                  <c:v>18855.711179999998</c:v>
                </c:pt>
                <c:pt idx="5302">
                  <c:v>18855.930179999999</c:v>
                </c:pt>
                <c:pt idx="5303">
                  <c:v>18870.230179999999</c:v>
                </c:pt>
                <c:pt idx="5304">
                  <c:v>18871.261180000001</c:v>
                </c:pt>
                <c:pt idx="5305">
                  <c:v>18871.371179999998</c:v>
                </c:pt>
                <c:pt idx="5306">
                  <c:v>18871.590179999999</c:v>
                </c:pt>
                <c:pt idx="5307">
                  <c:v>18885.890179999999</c:v>
                </c:pt>
                <c:pt idx="5308">
                  <c:v>18886.921180000001</c:v>
                </c:pt>
                <c:pt idx="5309">
                  <c:v>18887.031180000002</c:v>
                </c:pt>
                <c:pt idx="5310">
                  <c:v>18887.250179999999</c:v>
                </c:pt>
                <c:pt idx="5311">
                  <c:v>18901.550179999998</c:v>
                </c:pt>
                <c:pt idx="5312">
                  <c:v>18902.581180000001</c:v>
                </c:pt>
                <c:pt idx="5313">
                  <c:v>18902.691180000002</c:v>
                </c:pt>
                <c:pt idx="5314">
                  <c:v>18902.910179999999</c:v>
                </c:pt>
                <c:pt idx="5315">
                  <c:v>18917.210179999998</c:v>
                </c:pt>
                <c:pt idx="5316">
                  <c:v>18920.291529999999</c:v>
                </c:pt>
                <c:pt idx="5317">
                  <c:v>18920.94082</c:v>
                </c:pt>
                <c:pt idx="5318">
                  <c:v>18921.238819999999</c:v>
                </c:pt>
                <c:pt idx="5319">
                  <c:v>18927.52882</c:v>
                </c:pt>
                <c:pt idx="5320">
                  <c:v>18928.02882</c:v>
                </c:pt>
                <c:pt idx="5321">
                  <c:v>18928.02882</c:v>
                </c:pt>
                <c:pt idx="5322">
                  <c:v>18928.52882</c:v>
                </c:pt>
                <c:pt idx="5323">
                  <c:v>18929.02882</c:v>
                </c:pt>
                <c:pt idx="5324">
                  <c:v>18929.113819999999</c:v>
                </c:pt>
                <c:pt idx="5325">
                  <c:v>18929.76082</c:v>
                </c:pt>
                <c:pt idx="5326">
                  <c:v>18931.228459999998</c:v>
                </c:pt>
                <c:pt idx="5327">
                  <c:v>18931.338459999999</c:v>
                </c:pt>
                <c:pt idx="5328">
                  <c:v>18931.55746</c:v>
                </c:pt>
                <c:pt idx="5329">
                  <c:v>18945.857459999999</c:v>
                </c:pt>
                <c:pt idx="5330">
                  <c:v>18946.888459999998</c:v>
                </c:pt>
                <c:pt idx="5331">
                  <c:v>18946.998459999999</c:v>
                </c:pt>
                <c:pt idx="5332">
                  <c:v>18947.21746</c:v>
                </c:pt>
                <c:pt idx="5333">
                  <c:v>18961.517459999999</c:v>
                </c:pt>
                <c:pt idx="5334">
                  <c:v>18962.548460000002</c:v>
                </c:pt>
                <c:pt idx="5335">
                  <c:v>18962.658459999999</c:v>
                </c:pt>
                <c:pt idx="5336">
                  <c:v>18962.87746</c:v>
                </c:pt>
                <c:pt idx="5337">
                  <c:v>18977.177459999999</c:v>
                </c:pt>
                <c:pt idx="5338">
                  <c:v>18978.208460000002</c:v>
                </c:pt>
                <c:pt idx="5339">
                  <c:v>18978.318459999999</c:v>
                </c:pt>
                <c:pt idx="5340">
                  <c:v>18978.53746</c:v>
                </c:pt>
                <c:pt idx="5341">
                  <c:v>18992.837459999999</c:v>
                </c:pt>
                <c:pt idx="5342">
                  <c:v>18993.868460000002</c:v>
                </c:pt>
                <c:pt idx="5343">
                  <c:v>18993.978459999998</c:v>
                </c:pt>
                <c:pt idx="5344">
                  <c:v>18994.197459999999</c:v>
                </c:pt>
                <c:pt idx="5345">
                  <c:v>19008.497459999999</c:v>
                </c:pt>
                <c:pt idx="5346">
                  <c:v>19009.528460000001</c:v>
                </c:pt>
                <c:pt idx="5347">
                  <c:v>19009.638459999998</c:v>
                </c:pt>
                <c:pt idx="5348">
                  <c:v>19009.857459999999</c:v>
                </c:pt>
                <c:pt idx="5349">
                  <c:v>19024.157459999999</c:v>
                </c:pt>
                <c:pt idx="5350">
                  <c:v>19027.238799999999</c:v>
                </c:pt>
                <c:pt idx="5351">
                  <c:v>19027.8881</c:v>
                </c:pt>
                <c:pt idx="5352">
                  <c:v>19028.186099999999</c:v>
                </c:pt>
                <c:pt idx="5353">
                  <c:v>19034.4761</c:v>
                </c:pt>
                <c:pt idx="5354">
                  <c:v>19034.9761</c:v>
                </c:pt>
                <c:pt idx="5355">
                  <c:v>19034.9761</c:v>
                </c:pt>
                <c:pt idx="5356">
                  <c:v>19035.4761</c:v>
                </c:pt>
                <c:pt idx="5357">
                  <c:v>19035.9761</c:v>
                </c:pt>
                <c:pt idx="5358">
                  <c:v>19036.061099999999</c:v>
                </c:pt>
                <c:pt idx="5359">
                  <c:v>19036.7081</c:v>
                </c:pt>
                <c:pt idx="5360">
                  <c:v>19038.175729999999</c:v>
                </c:pt>
                <c:pt idx="5361">
                  <c:v>19038.28573</c:v>
                </c:pt>
                <c:pt idx="5362">
                  <c:v>19038.504730000001</c:v>
                </c:pt>
                <c:pt idx="5363">
                  <c:v>19052.80473</c:v>
                </c:pt>
                <c:pt idx="5364">
                  <c:v>19053.835729999999</c:v>
                </c:pt>
                <c:pt idx="5365">
                  <c:v>19053.945729999999</c:v>
                </c:pt>
                <c:pt idx="5366">
                  <c:v>19054.16473</c:v>
                </c:pt>
                <c:pt idx="5367">
                  <c:v>19068.46473</c:v>
                </c:pt>
                <c:pt idx="5368">
                  <c:v>19069.495729999999</c:v>
                </c:pt>
                <c:pt idx="5369">
                  <c:v>19069.605729999999</c:v>
                </c:pt>
                <c:pt idx="5370">
                  <c:v>19069.82473</c:v>
                </c:pt>
                <c:pt idx="5371">
                  <c:v>19084.12473</c:v>
                </c:pt>
                <c:pt idx="5372">
                  <c:v>19085.155729999999</c:v>
                </c:pt>
                <c:pt idx="5373">
                  <c:v>19085.265729999999</c:v>
                </c:pt>
                <c:pt idx="5374">
                  <c:v>19085.48473</c:v>
                </c:pt>
                <c:pt idx="5375">
                  <c:v>19099.784729999999</c:v>
                </c:pt>
                <c:pt idx="5376">
                  <c:v>19100.815729999998</c:v>
                </c:pt>
                <c:pt idx="5377">
                  <c:v>19100.925729999999</c:v>
                </c:pt>
                <c:pt idx="5378">
                  <c:v>19101.14473</c:v>
                </c:pt>
                <c:pt idx="5379">
                  <c:v>19115.444729999999</c:v>
                </c:pt>
                <c:pt idx="5380">
                  <c:v>19116.475729999998</c:v>
                </c:pt>
                <c:pt idx="5381">
                  <c:v>19116.585729999999</c:v>
                </c:pt>
                <c:pt idx="5382">
                  <c:v>19116.80473</c:v>
                </c:pt>
                <c:pt idx="5383">
                  <c:v>19131.104729999999</c:v>
                </c:pt>
                <c:pt idx="5384">
                  <c:v>19134.186079999999</c:v>
                </c:pt>
                <c:pt idx="5385">
                  <c:v>19134.835370000001</c:v>
                </c:pt>
                <c:pt idx="5386">
                  <c:v>19135.13337</c:v>
                </c:pt>
                <c:pt idx="5387">
                  <c:v>19141.42337</c:v>
                </c:pt>
                <c:pt idx="5388">
                  <c:v>19141.92337</c:v>
                </c:pt>
                <c:pt idx="5389">
                  <c:v>19141.92337</c:v>
                </c:pt>
                <c:pt idx="5390">
                  <c:v>19142.42337</c:v>
                </c:pt>
                <c:pt idx="5391">
                  <c:v>19142.92337</c:v>
                </c:pt>
                <c:pt idx="5392">
                  <c:v>19143.00837</c:v>
                </c:pt>
                <c:pt idx="5393">
                  <c:v>19143.65537</c:v>
                </c:pt>
                <c:pt idx="5394">
                  <c:v>19145.123009999999</c:v>
                </c:pt>
                <c:pt idx="5395">
                  <c:v>19145.23301</c:v>
                </c:pt>
                <c:pt idx="5396">
                  <c:v>19145.452010000001</c:v>
                </c:pt>
                <c:pt idx="5397">
                  <c:v>19159.75201</c:v>
                </c:pt>
                <c:pt idx="5398">
                  <c:v>19160.783009999999</c:v>
                </c:pt>
                <c:pt idx="5399">
                  <c:v>19160.89301</c:v>
                </c:pt>
                <c:pt idx="5400">
                  <c:v>19161.112010000001</c:v>
                </c:pt>
                <c:pt idx="5401">
                  <c:v>19175.41201</c:v>
                </c:pt>
                <c:pt idx="5402">
                  <c:v>19176.443009999999</c:v>
                </c:pt>
                <c:pt idx="5403">
                  <c:v>19176.55301</c:v>
                </c:pt>
                <c:pt idx="5404">
                  <c:v>19176.772010000001</c:v>
                </c:pt>
                <c:pt idx="5405">
                  <c:v>19191.07201</c:v>
                </c:pt>
                <c:pt idx="5406">
                  <c:v>19192.103009999999</c:v>
                </c:pt>
                <c:pt idx="5407">
                  <c:v>19192.213009999999</c:v>
                </c:pt>
                <c:pt idx="5408">
                  <c:v>19192.43201</c:v>
                </c:pt>
                <c:pt idx="5409">
                  <c:v>19206.73201</c:v>
                </c:pt>
                <c:pt idx="5410">
                  <c:v>19207.763009999999</c:v>
                </c:pt>
                <c:pt idx="5411">
                  <c:v>19207.873009999999</c:v>
                </c:pt>
                <c:pt idx="5412">
                  <c:v>19208.09201</c:v>
                </c:pt>
                <c:pt idx="5413">
                  <c:v>19222.39201</c:v>
                </c:pt>
                <c:pt idx="5414">
                  <c:v>19223.423009999999</c:v>
                </c:pt>
                <c:pt idx="5415">
                  <c:v>19223.533009999999</c:v>
                </c:pt>
                <c:pt idx="5416">
                  <c:v>19223.75201</c:v>
                </c:pt>
                <c:pt idx="5417">
                  <c:v>19238.052009999999</c:v>
                </c:pt>
                <c:pt idx="5418">
                  <c:v>19241.13335</c:v>
                </c:pt>
                <c:pt idx="5419">
                  <c:v>19241.782650000001</c:v>
                </c:pt>
                <c:pt idx="5420">
                  <c:v>19242.08065</c:v>
                </c:pt>
                <c:pt idx="5421">
                  <c:v>19248.370650000001</c:v>
                </c:pt>
                <c:pt idx="5422">
                  <c:v>19248.870650000001</c:v>
                </c:pt>
                <c:pt idx="5423">
                  <c:v>19248.870650000001</c:v>
                </c:pt>
                <c:pt idx="5424">
                  <c:v>19249.370650000001</c:v>
                </c:pt>
                <c:pt idx="5425">
                  <c:v>19249.870650000001</c:v>
                </c:pt>
                <c:pt idx="5426">
                  <c:v>19249.95565</c:v>
                </c:pt>
                <c:pt idx="5427">
                  <c:v>19250.602650000001</c:v>
                </c:pt>
                <c:pt idx="5428">
                  <c:v>19252.07028</c:v>
                </c:pt>
                <c:pt idx="5429">
                  <c:v>19252.18028</c:v>
                </c:pt>
                <c:pt idx="5430">
                  <c:v>19252.399280000001</c:v>
                </c:pt>
                <c:pt idx="5431">
                  <c:v>19266.699280000001</c:v>
                </c:pt>
                <c:pt idx="5432">
                  <c:v>19267.73028</c:v>
                </c:pt>
                <c:pt idx="5433">
                  <c:v>19267.84028</c:v>
                </c:pt>
                <c:pt idx="5434">
                  <c:v>19268.059280000001</c:v>
                </c:pt>
                <c:pt idx="5435">
                  <c:v>19282.359280000001</c:v>
                </c:pt>
                <c:pt idx="5436">
                  <c:v>19283.39028</c:v>
                </c:pt>
                <c:pt idx="5437">
                  <c:v>19283.50028</c:v>
                </c:pt>
                <c:pt idx="5438">
                  <c:v>19283.719280000001</c:v>
                </c:pt>
                <c:pt idx="5439">
                  <c:v>19298.01928</c:v>
                </c:pt>
                <c:pt idx="5440">
                  <c:v>19299.050279999999</c:v>
                </c:pt>
                <c:pt idx="5441">
                  <c:v>19299.16028</c:v>
                </c:pt>
                <c:pt idx="5442">
                  <c:v>19299.379280000001</c:v>
                </c:pt>
                <c:pt idx="5443">
                  <c:v>19313.67928</c:v>
                </c:pt>
                <c:pt idx="5444">
                  <c:v>19314.710279999999</c:v>
                </c:pt>
                <c:pt idx="5445">
                  <c:v>19314.82028</c:v>
                </c:pt>
                <c:pt idx="5446">
                  <c:v>19315.039280000001</c:v>
                </c:pt>
                <c:pt idx="5447">
                  <c:v>19329.33928</c:v>
                </c:pt>
                <c:pt idx="5448">
                  <c:v>19330.370279999999</c:v>
                </c:pt>
                <c:pt idx="5449">
                  <c:v>19330.48028</c:v>
                </c:pt>
                <c:pt idx="5450">
                  <c:v>19330.699280000001</c:v>
                </c:pt>
                <c:pt idx="5451">
                  <c:v>19344.99928</c:v>
                </c:pt>
                <c:pt idx="5452">
                  <c:v>19348.08063</c:v>
                </c:pt>
                <c:pt idx="5453">
                  <c:v>19348.729920000002</c:v>
                </c:pt>
                <c:pt idx="5454">
                  <c:v>19349.02792</c:v>
                </c:pt>
                <c:pt idx="5455">
                  <c:v>19355.317920000001</c:v>
                </c:pt>
                <c:pt idx="5456">
                  <c:v>19355.817920000001</c:v>
                </c:pt>
                <c:pt idx="5457">
                  <c:v>19355.817920000001</c:v>
                </c:pt>
                <c:pt idx="5458">
                  <c:v>19356.317920000001</c:v>
                </c:pt>
                <c:pt idx="5459">
                  <c:v>19356.817920000001</c:v>
                </c:pt>
                <c:pt idx="5460">
                  <c:v>19356.90292</c:v>
                </c:pt>
                <c:pt idx="5461">
                  <c:v>19357.549920000001</c:v>
                </c:pt>
                <c:pt idx="5462">
                  <c:v>19359.01756</c:v>
                </c:pt>
                <c:pt idx="5463">
                  <c:v>19359.127560000001</c:v>
                </c:pt>
                <c:pt idx="5464">
                  <c:v>19359.346560000002</c:v>
                </c:pt>
                <c:pt idx="5465">
                  <c:v>19373.646560000001</c:v>
                </c:pt>
                <c:pt idx="5466">
                  <c:v>19374.67756</c:v>
                </c:pt>
                <c:pt idx="5467">
                  <c:v>19374.787560000001</c:v>
                </c:pt>
                <c:pt idx="5468">
                  <c:v>19375.006560000002</c:v>
                </c:pt>
                <c:pt idx="5469">
                  <c:v>19389.306560000001</c:v>
                </c:pt>
                <c:pt idx="5470">
                  <c:v>19390.33756</c:v>
                </c:pt>
                <c:pt idx="5471">
                  <c:v>19390.447560000001</c:v>
                </c:pt>
                <c:pt idx="5472">
                  <c:v>19390.666560000001</c:v>
                </c:pt>
                <c:pt idx="5473">
                  <c:v>19404.966560000001</c:v>
                </c:pt>
                <c:pt idx="5474">
                  <c:v>19405.99756</c:v>
                </c:pt>
                <c:pt idx="5475">
                  <c:v>19406.10756</c:v>
                </c:pt>
                <c:pt idx="5476">
                  <c:v>19406.326560000001</c:v>
                </c:pt>
                <c:pt idx="5477">
                  <c:v>19420.626560000001</c:v>
                </c:pt>
                <c:pt idx="5478">
                  <c:v>19421.65756</c:v>
                </c:pt>
                <c:pt idx="5479">
                  <c:v>19421.76756</c:v>
                </c:pt>
                <c:pt idx="5480">
                  <c:v>19421.986560000001</c:v>
                </c:pt>
                <c:pt idx="5481">
                  <c:v>19436.28656</c:v>
                </c:pt>
                <c:pt idx="5482">
                  <c:v>19437.31756</c:v>
                </c:pt>
                <c:pt idx="5483">
                  <c:v>19437.42756</c:v>
                </c:pt>
                <c:pt idx="5484">
                  <c:v>19437.646560000001</c:v>
                </c:pt>
                <c:pt idx="5485">
                  <c:v>19451.94656</c:v>
                </c:pt>
                <c:pt idx="5486">
                  <c:v>19455.027900000001</c:v>
                </c:pt>
                <c:pt idx="5487">
                  <c:v>19455.677199999998</c:v>
                </c:pt>
                <c:pt idx="5488">
                  <c:v>19455.975200000001</c:v>
                </c:pt>
                <c:pt idx="5489">
                  <c:v>19462.265200000002</c:v>
                </c:pt>
                <c:pt idx="5490">
                  <c:v>19462.765200000002</c:v>
                </c:pt>
                <c:pt idx="5491">
                  <c:v>19462.765200000002</c:v>
                </c:pt>
                <c:pt idx="5492">
                  <c:v>19463.265200000002</c:v>
                </c:pt>
                <c:pt idx="5493">
                  <c:v>19463.765200000002</c:v>
                </c:pt>
                <c:pt idx="5494">
                  <c:v>19463.850200000001</c:v>
                </c:pt>
                <c:pt idx="5495">
                  <c:v>19464.497200000002</c:v>
                </c:pt>
                <c:pt idx="5496">
                  <c:v>19465.964830000001</c:v>
                </c:pt>
                <c:pt idx="5497">
                  <c:v>19466.074830000001</c:v>
                </c:pt>
                <c:pt idx="5498">
                  <c:v>19466.293829999999</c:v>
                </c:pt>
                <c:pt idx="5499">
                  <c:v>19480.593830000002</c:v>
                </c:pt>
                <c:pt idx="5500">
                  <c:v>19481.624830000001</c:v>
                </c:pt>
                <c:pt idx="5501">
                  <c:v>19481.734830000001</c:v>
                </c:pt>
                <c:pt idx="5502">
                  <c:v>19481.953829999999</c:v>
                </c:pt>
                <c:pt idx="5503">
                  <c:v>19496.253830000001</c:v>
                </c:pt>
                <c:pt idx="5504">
                  <c:v>19497.284830000001</c:v>
                </c:pt>
                <c:pt idx="5505">
                  <c:v>19497.394830000001</c:v>
                </c:pt>
                <c:pt idx="5506">
                  <c:v>19497.613829999998</c:v>
                </c:pt>
                <c:pt idx="5507">
                  <c:v>19511.913830000001</c:v>
                </c:pt>
                <c:pt idx="5508">
                  <c:v>19512.94483</c:v>
                </c:pt>
                <c:pt idx="5509">
                  <c:v>19513.054830000001</c:v>
                </c:pt>
                <c:pt idx="5510">
                  <c:v>19513.273829999998</c:v>
                </c:pt>
                <c:pt idx="5511">
                  <c:v>19527.573830000001</c:v>
                </c:pt>
                <c:pt idx="5512">
                  <c:v>19528.60483</c:v>
                </c:pt>
                <c:pt idx="5513">
                  <c:v>19528.714830000001</c:v>
                </c:pt>
                <c:pt idx="5514">
                  <c:v>19528.933830000002</c:v>
                </c:pt>
                <c:pt idx="5515">
                  <c:v>19543.233830000001</c:v>
                </c:pt>
                <c:pt idx="5516">
                  <c:v>19544.26483</c:v>
                </c:pt>
                <c:pt idx="5517">
                  <c:v>19544.374830000001</c:v>
                </c:pt>
                <c:pt idx="5518">
                  <c:v>19544.593830000002</c:v>
                </c:pt>
                <c:pt idx="5519">
                  <c:v>19558.893830000001</c:v>
                </c:pt>
                <c:pt idx="5520">
                  <c:v>19561.975180000001</c:v>
                </c:pt>
                <c:pt idx="5521">
                  <c:v>19562.624469999999</c:v>
                </c:pt>
                <c:pt idx="5522">
                  <c:v>19562.922470000001</c:v>
                </c:pt>
                <c:pt idx="5523">
                  <c:v>19569.212469999999</c:v>
                </c:pt>
                <c:pt idx="5524">
                  <c:v>19569.712469999999</c:v>
                </c:pt>
                <c:pt idx="5525">
                  <c:v>19569.712469999999</c:v>
                </c:pt>
                <c:pt idx="5526">
                  <c:v>19570.212469999999</c:v>
                </c:pt>
                <c:pt idx="5527">
                  <c:v>19570.712469999999</c:v>
                </c:pt>
                <c:pt idx="5528">
                  <c:v>19570.797470000001</c:v>
                </c:pt>
                <c:pt idx="5529">
                  <c:v>19571.444469999999</c:v>
                </c:pt>
                <c:pt idx="5530">
                  <c:v>19572.912110000001</c:v>
                </c:pt>
                <c:pt idx="5531">
                  <c:v>19573.022110000002</c:v>
                </c:pt>
                <c:pt idx="5532">
                  <c:v>19573.241109999999</c:v>
                </c:pt>
                <c:pt idx="5533">
                  <c:v>19587.541109999998</c:v>
                </c:pt>
                <c:pt idx="5534">
                  <c:v>19588.572110000001</c:v>
                </c:pt>
                <c:pt idx="5535">
                  <c:v>19588.682110000002</c:v>
                </c:pt>
                <c:pt idx="5536">
                  <c:v>19588.901109999999</c:v>
                </c:pt>
                <c:pt idx="5537">
                  <c:v>19603.201110000002</c:v>
                </c:pt>
                <c:pt idx="5538">
                  <c:v>19604.232110000001</c:v>
                </c:pt>
                <c:pt idx="5539">
                  <c:v>19604.342110000001</c:v>
                </c:pt>
                <c:pt idx="5540">
                  <c:v>19604.561109999999</c:v>
                </c:pt>
                <c:pt idx="5541">
                  <c:v>19618.861110000002</c:v>
                </c:pt>
                <c:pt idx="5542">
                  <c:v>19619.892110000001</c:v>
                </c:pt>
                <c:pt idx="5543">
                  <c:v>19620.002110000001</c:v>
                </c:pt>
                <c:pt idx="5544">
                  <c:v>19620.221109999999</c:v>
                </c:pt>
                <c:pt idx="5545">
                  <c:v>19634.521110000001</c:v>
                </c:pt>
                <c:pt idx="5546">
                  <c:v>19635.552110000001</c:v>
                </c:pt>
                <c:pt idx="5547">
                  <c:v>19635.662110000001</c:v>
                </c:pt>
                <c:pt idx="5548">
                  <c:v>19635.881109999998</c:v>
                </c:pt>
                <c:pt idx="5549">
                  <c:v>19650.181110000001</c:v>
                </c:pt>
                <c:pt idx="5550">
                  <c:v>19651.21211</c:v>
                </c:pt>
                <c:pt idx="5551">
                  <c:v>19651.322110000001</c:v>
                </c:pt>
                <c:pt idx="5552">
                  <c:v>19651.541109999998</c:v>
                </c:pt>
                <c:pt idx="5553">
                  <c:v>19665.841110000001</c:v>
                </c:pt>
                <c:pt idx="5554">
                  <c:v>19668.922449999998</c:v>
                </c:pt>
                <c:pt idx="5555">
                  <c:v>19669.571749999999</c:v>
                </c:pt>
                <c:pt idx="5556">
                  <c:v>19669.869750000002</c:v>
                </c:pt>
                <c:pt idx="5557">
                  <c:v>19676.159749999999</c:v>
                </c:pt>
                <c:pt idx="5558">
                  <c:v>19676.659749999999</c:v>
                </c:pt>
                <c:pt idx="5559">
                  <c:v>19676.659749999999</c:v>
                </c:pt>
                <c:pt idx="5560">
                  <c:v>19677.159749999999</c:v>
                </c:pt>
                <c:pt idx="5561">
                  <c:v>19677.659749999999</c:v>
                </c:pt>
                <c:pt idx="5562">
                  <c:v>19677.744750000002</c:v>
                </c:pt>
                <c:pt idx="5563">
                  <c:v>19678.391749999999</c:v>
                </c:pt>
                <c:pt idx="5564">
                  <c:v>19679.859380000002</c:v>
                </c:pt>
                <c:pt idx="5565">
                  <c:v>19679.969379999999</c:v>
                </c:pt>
                <c:pt idx="5566">
                  <c:v>19680.18838</c:v>
                </c:pt>
                <c:pt idx="5567">
                  <c:v>19694.488379999999</c:v>
                </c:pt>
                <c:pt idx="5568">
                  <c:v>19695.519380000002</c:v>
                </c:pt>
                <c:pt idx="5569">
                  <c:v>19695.629379999998</c:v>
                </c:pt>
                <c:pt idx="5570">
                  <c:v>19695.848379999999</c:v>
                </c:pt>
                <c:pt idx="5571">
                  <c:v>19710.148379999999</c:v>
                </c:pt>
                <c:pt idx="5572">
                  <c:v>19711.179380000001</c:v>
                </c:pt>
                <c:pt idx="5573">
                  <c:v>19711.289379999998</c:v>
                </c:pt>
                <c:pt idx="5574">
                  <c:v>19711.508379999999</c:v>
                </c:pt>
                <c:pt idx="5575">
                  <c:v>19725.808379999999</c:v>
                </c:pt>
                <c:pt idx="5576">
                  <c:v>19726.839380000001</c:v>
                </c:pt>
                <c:pt idx="5577">
                  <c:v>19726.949379999998</c:v>
                </c:pt>
                <c:pt idx="5578">
                  <c:v>19727.168379999999</c:v>
                </c:pt>
                <c:pt idx="5579">
                  <c:v>19741.468379999998</c:v>
                </c:pt>
                <c:pt idx="5580">
                  <c:v>19742.499380000001</c:v>
                </c:pt>
                <c:pt idx="5581">
                  <c:v>19742.609380000002</c:v>
                </c:pt>
                <c:pt idx="5582">
                  <c:v>19742.828379999999</c:v>
                </c:pt>
                <c:pt idx="5583">
                  <c:v>19757.128379999998</c:v>
                </c:pt>
                <c:pt idx="5584">
                  <c:v>19758.159380000001</c:v>
                </c:pt>
                <c:pt idx="5585">
                  <c:v>19758.269380000002</c:v>
                </c:pt>
                <c:pt idx="5586">
                  <c:v>19758.488379999999</c:v>
                </c:pt>
                <c:pt idx="5587">
                  <c:v>19772.788380000002</c:v>
                </c:pt>
                <c:pt idx="5588">
                  <c:v>19775.869729999999</c:v>
                </c:pt>
                <c:pt idx="5589">
                  <c:v>19776.51902</c:v>
                </c:pt>
                <c:pt idx="5590">
                  <c:v>19776.817019999999</c:v>
                </c:pt>
                <c:pt idx="5591">
                  <c:v>19783.107019999999</c:v>
                </c:pt>
                <c:pt idx="5592">
                  <c:v>19783.607019999999</c:v>
                </c:pt>
                <c:pt idx="5593">
                  <c:v>19783.607019999999</c:v>
                </c:pt>
                <c:pt idx="5594">
                  <c:v>19784.107019999999</c:v>
                </c:pt>
                <c:pt idx="5595">
                  <c:v>19784.607019999999</c:v>
                </c:pt>
                <c:pt idx="5596">
                  <c:v>19784.692019999999</c:v>
                </c:pt>
                <c:pt idx="5597">
                  <c:v>19785.339019999999</c:v>
                </c:pt>
                <c:pt idx="5598">
                  <c:v>19786.806659999998</c:v>
                </c:pt>
                <c:pt idx="5599">
                  <c:v>19786.916659999999</c:v>
                </c:pt>
                <c:pt idx="5600">
                  <c:v>19787.13566</c:v>
                </c:pt>
                <c:pt idx="5601">
                  <c:v>19801.435659999999</c:v>
                </c:pt>
                <c:pt idx="5602">
                  <c:v>19802.466659999998</c:v>
                </c:pt>
                <c:pt idx="5603">
                  <c:v>19802.576659999999</c:v>
                </c:pt>
                <c:pt idx="5604">
                  <c:v>19802.79566</c:v>
                </c:pt>
                <c:pt idx="5605">
                  <c:v>19817.095659999999</c:v>
                </c:pt>
                <c:pt idx="5606">
                  <c:v>19818.126660000002</c:v>
                </c:pt>
                <c:pt idx="5607">
                  <c:v>19818.236659999999</c:v>
                </c:pt>
                <c:pt idx="5608">
                  <c:v>19818.45566</c:v>
                </c:pt>
                <c:pt idx="5609">
                  <c:v>19832.755659999999</c:v>
                </c:pt>
                <c:pt idx="5610">
                  <c:v>19833.786660000002</c:v>
                </c:pt>
                <c:pt idx="5611">
                  <c:v>19833.896659999999</c:v>
                </c:pt>
                <c:pt idx="5612">
                  <c:v>19834.115659999999</c:v>
                </c:pt>
                <c:pt idx="5613">
                  <c:v>19848.415659999999</c:v>
                </c:pt>
                <c:pt idx="5614">
                  <c:v>19849.446660000001</c:v>
                </c:pt>
                <c:pt idx="5615">
                  <c:v>19849.556659999998</c:v>
                </c:pt>
                <c:pt idx="5616">
                  <c:v>19849.775659999999</c:v>
                </c:pt>
                <c:pt idx="5617">
                  <c:v>19864.075659999999</c:v>
                </c:pt>
                <c:pt idx="5618">
                  <c:v>19865.106660000001</c:v>
                </c:pt>
                <c:pt idx="5619">
                  <c:v>19865.216659999998</c:v>
                </c:pt>
                <c:pt idx="5620">
                  <c:v>19865.435659999999</c:v>
                </c:pt>
                <c:pt idx="5621">
                  <c:v>19879.735659999998</c:v>
                </c:pt>
                <c:pt idx="5622">
                  <c:v>19882.816999999999</c:v>
                </c:pt>
                <c:pt idx="5623">
                  <c:v>19883.4663</c:v>
                </c:pt>
                <c:pt idx="5624">
                  <c:v>19883.764299999999</c:v>
                </c:pt>
                <c:pt idx="5625">
                  <c:v>19890.0543</c:v>
                </c:pt>
                <c:pt idx="5626">
                  <c:v>19890.5543</c:v>
                </c:pt>
                <c:pt idx="5627">
                  <c:v>19890.5543</c:v>
                </c:pt>
                <c:pt idx="5628">
                  <c:v>19891.0543</c:v>
                </c:pt>
                <c:pt idx="5629">
                  <c:v>19891.5543</c:v>
                </c:pt>
                <c:pt idx="5630">
                  <c:v>19891.639299999999</c:v>
                </c:pt>
                <c:pt idx="5631">
                  <c:v>19892.2863</c:v>
                </c:pt>
                <c:pt idx="5632">
                  <c:v>19893.753929999999</c:v>
                </c:pt>
                <c:pt idx="5633">
                  <c:v>19893.86393</c:v>
                </c:pt>
                <c:pt idx="5634">
                  <c:v>19894.08293</c:v>
                </c:pt>
                <c:pt idx="5635">
                  <c:v>19908.38293</c:v>
                </c:pt>
                <c:pt idx="5636">
                  <c:v>19909.413929999999</c:v>
                </c:pt>
                <c:pt idx="5637">
                  <c:v>19909.523929999999</c:v>
                </c:pt>
                <c:pt idx="5638">
                  <c:v>19909.74293</c:v>
                </c:pt>
                <c:pt idx="5639">
                  <c:v>19924.04293</c:v>
                </c:pt>
                <c:pt idx="5640">
                  <c:v>19925.073929999999</c:v>
                </c:pt>
                <c:pt idx="5641">
                  <c:v>19925.183929999999</c:v>
                </c:pt>
                <c:pt idx="5642">
                  <c:v>19925.40293</c:v>
                </c:pt>
                <c:pt idx="5643">
                  <c:v>19939.702929999999</c:v>
                </c:pt>
                <c:pt idx="5644">
                  <c:v>19940.733929999999</c:v>
                </c:pt>
                <c:pt idx="5645">
                  <c:v>19940.843929999999</c:v>
                </c:pt>
                <c:pt idx="5646">
                  <c:v>19941.06293</c:v>
                </c:pt>
                <c:pt idx="5647">
                  <c:v>19955.362929999999</c:v>
                </c:pt>
                <c:pt idx="5648">
                  <c:v>19956.393929999998</c:v>
                </c:pt>
                <c:pt idx="5649">
                  <c:v>19956.503929999999</c:v>
                </c:pt>
                <c:pt idx="5650">
                  <c:v>19956.72293</c:v>
                </c:pt>
                <c:pt idx="5651">
                  <c:v>19971.022929999999</c:v>
                </c:pt>
                <c:pt idx="5652">
                  <c:v>19972.053929999998</c:v>
                </c:pt>
                <c:pt idx="5653">
                  <c:v>19972.163929999999</c:v>
                </c:pt>
                <c:pt idx="5654">
                  <c:v>19972.38293</c:v>
                </c:pt>
                <c:pt idx="5655">
                  <c:v>19986.682929999999</c:v>
                </c:pt>
                <c:pt idx="5656">
                  <c:v>19989.764279999999</c:v>
                </c:pt>
                <c:pt idx="5657">
                  <c:v>19990.413570000001</c:v>
                </c:pt>
                <c:pt idx="5658">
                  <c:v>19990.711569999999</c:v>
                </c:pt>
                <c:pt idx="5659">
                  <c:v>19997.00157</c:v>
                </c:pt>
                <c:pt idx="5660">
                  <c:v>19997.50157</c:v>
                </c:pt>
                <c:pt idx="5661">
                  <c:v>19997.50157</c:v>
                </c:pt>
                <c:pt idx="5662">
                  <c:v>19998.00157</c:v>
                </c:pt>
                <c:pt idx="5663">
                  <c:v>19998.50157</c:v>
                </c:pt>
                <c:pt idx="5664">
                  <c:v>19998.586569999999</c:v>
                </c:pt>
                <c:pt idx="5665">
                  <c:v>19999.23357</c:v>
                </c:pt>
                <c:pt idx="5666">
                  <c:v>20000.701209999999</c:v>
                </c:pt>
                <c:pt idx="5667">
                  <c:v>20000.81121</c:v>
                </c:pt>
                <c:pt idx="5668">
                  <c:v>20001.030210000001</c:v>
                </c:pt>
                <c:pt idx="5669">
                  <c:v>20015.33021</c:v>
                </c:pt>
                <c:pt idx="5670">
                  <c:v>20016.361209999999</c:v>
                </c:pt>
                <c:pt idx="5671">
                  <c:v>20016.47121</c:v>
                </c:pt>
                <c:pt idx="5672">
                  <c:v>20016.690210000001</c:v>
                </c:pt>
                <c:pt idx="5673">
                  <c:v>20030.99021</c:v>
                </c:pt>
                <c:pt idx="5674">
                  <c:v>20032.021209999999</c:v>
                </c:pt>
                <c:pt idx="5675">
                  <c:v>20032.13121</c:v>
                </c:pt>
                <c:pt idx="5676">
                  <c:v>20032.350210000001</c:v>
                </c:pt>
                <c:pt idx="5677">
                  <c:v>20046.65021</c:v>
                </c:pt>
                <c:pt idx="5678">
                  <c:v>20047.681209999999</c:v>
                </c:pt>
                <c:pt idx="5679">
                  <c:v>20047.791209999999</c:v>
                </c:pt>
                <c:pt idx="5680">
                  <c:v>20048.01021</c:v>
                </c:pt>
                <c:pt idx="5681">
                  <c:v>20062.31021</c:v>
                </c:pt>
                <c:pt idx="5682">
                  <c:v>20063.341209999999</c:v>
                </c:pt>
                <c:pt idx="5683">
                  <c:v>20063.451209999999</c:v>
                </c:pt>
                <c:pt idx="5684">
                  <c:v>20063.67021</c:v>
                </c:pt>
                <c:pt idx="5685">
                  <c:v>20077.970209999999</c:v>
                </c:pt>
                <c:pt idx="5686">
                  <c:v>20079.001209999999</c:v>
                </c:pt>
                <c:pt idx="5687">
                  <c:v>20079.111209999999</c:v>
                </c:pt>
                <c:pt idx="5688">
                  <c:v>20079.33021</c:v>
                </c:pt>
                <c:pt idx="5689">
                  <c:v>20093.630209999999</c:v>
                </c:pt>
                <c:pt idx="5690">
                  <c:v>20096.71155</c:v>
                </c:pt>
                <c:pt idx="5691">
                  <c:v>20097.360850000001</c:v>
                </c:pt>
                <c:pt idx="5692">
                  <c:v>20097.65885</c:v>
                </c:pt>
                <c:pt idx="5693">
                  <c:v>20103.948850000001</c:v>
                </c:pt>
                <c:pt idx="5694">
                  <c:v>20104.448850000001</c:v>
                </c:pt>
                <c:pt idx="5695">
                  <c:v>20104.448850000001</c:v>
                </c:pt>
                <c:pt idx="5696">
                  <c:v>20104.948850000001</c:v>
                </c:pt>
                <c:pt idx="5697">
                  <c:v>20105.448850000001</c:v>
                </c:pt>
                <c:pt idx="5698">
                  <c:v>20105.53385</c:v>
                </c:pt>
                <c:pt idx="5699">
                  <c:v>20106.180850000001</c:v>
                </c:pt>
                <c:pt idx="5700">
                  <c:v>20107.64848</c:v>
                </c:pt>
                <c:pt idx="5701">
                  <c:v>20107.75848</c:v>
                </c:pt>
                <c:pt idx="5702">
                  <c:v>20107.977480000001</c:v>
                </c:pt>
                <c:pt idx="5703">
                  <c:v>20122.277480000001</c:v>
                </c:pt>
                <c:pt idx="5704">
                  <c:v>20123.30848</c:v>
                </c:pt>
                <c:pt idx="5705">
                  <c:v>20123.41848</c:v>
                </c:pt>
                <c:pt idx="5706">
                  <c:v>20123.637480000001</c:v>
                </c:pt>
                <c:pt idx="5707">
                  <c:v>20137.937480000001</c:v>
                </c:pt>
                <c:pt idx="5708">
                  <c:v>20138.96848</c:v>
                </c:pt>
                <c:pt idx="5709">
                  <c:v>20139.07848</c:v>
                </c:pt>
                <c:pt idx="5710">
                  <c:v>20139.297480000001</c:v>
                </c:pt>
                <c:pt idx="5711">
                  <c:v>20153.59748</c:v>
                </c:pt>
                <c:pt idx="5712">
                  <c:v>20154.628479999999</c:v>
                </c:pt>
                <c:pt idx="5713">
                  <c:v>20154.73848</c:v>
                </c:pt>
                <c:pt idx="5714">
                  <c:v>20154.957480000001</c:v>
                </c:pt>
                <c:pt idx="5715">
                  <c:v>20169.25748</c:v>
                </c:pt>
                <c:pt idx="5716">
                  <c:v>20170.288479999999</c:v>
                </c:pt>
                <c:pt idx="5717">
                  <c:v>20170.39848</c:v>
                </c:pt>
                <c:pt idx="5718">
                  <c:v>20170.617480000001</c:v>
                </c:pt>
                <c:pt idx="5719">
                  <c:v>20184.91748</c:v>
                </c:pt>
                <c:pt idx="5720">
                  <c:v>20185.948479999999</c:v>
                </c:pt>
                <c:pt idx="5721">
                  <c:v>20186.05848</c:v>
                </c:pt>
                <c:pt idx="5722">
                  <c:v>20186.277480000001</c:v>
                </c:pt>
                <c:pt idx="5723">
                  <c:v>20200.57748</c:v>
                </c:pt>
                <c:pt idx="5724">
                  <c:v>20203.65883</c:v>
                </c:pt>
                <c:pt idx="5725">
                  <c:v>20204.308120000002</c:v>
                </c:pt>
                <c:pt idx="5726">
                  <c:v>20204.60612</c:v>
                </c:pt>
                <c:pt idx="5727">
                  <c:v>20210.896120000001</c:v>
                </c:pt>
                <c:pt idx="5728">
                  <c:v>20211.396120000001</c:v>
                </c:pt>
                <c:pt idx="5729">
                  <c:v>20211.396120000001</c:v>
                </c:pt>
                <c:pt idx="5730">
                  <c:v>20211.896120000001</c:v>
                </c:pt>
                <c:pt idx="5731">
                  <c:v>20212.396120000001</c:v>
                </c:pt>
                <c:pt idx="5732">
                  <c:v>20212.48112</c:v>
                </c:pt>
                <c:pt idx="5733">
                  <c:v>20213.128120000001</c:v>
                </c:pt>
                <c:pt idx="5734">
                  <c:v>20214.59576</c:v>
                </c:pt>
                <c:pt idx="5735">
                  <c:v>20214.705760000001</c:v>
                </c:pt>
                <c:pt idx="5736">
                  <c:v>20214.924760000002</c:v>
                </c:pt>
                <c:pt idx="5737">
                  <c:v>20229.224760000001</c:v>
                </c:pt>
                <c:pt idx="5738">
                  <c:v>20230.25576</c:v>
                </c:pt>
                <c:pt idx="5739">
                  <c:v>20230.365760000001</c:v>
                </c:pt>
                <c:pt idx="5740">
                  <c:v>20230.584760000002</c:v>
                </c:pt>
                <c:pt idx="5741">
                  <c:v>20244.884760000001</c:v>
                </c:pt>
                <c:pt idx="5742">
                  <c:v>20245.91576</c:v>
                </c:pt>
                <c:pt idx="5743">
                  <c:v>20246.02576</c:v>
                </c:pt>
                <c:pt idx="5744">
                  <c:v>20246.244760000001</c:v>
                </c:pt>
                <c:pt idx="5745">
                  <c:v>20260.544760000001</c:v>
                </c:pt>
                <c:pt idx="5746">
                  <c:v>20261.57576</c:v>
                </c:pt>
                <c:pt idx="5747">
                  <c:v>20261.68576</c:v>
                </c:pt>
                <c:pt idx="5748">
                  <c:v>20261.904760000001</c:v>
                </c:pt>
                <c:pt idx="5749">
                  <c:v>20276.204760000001</c:v>
                </c:pt>
                <c:pt idx="5750">
                  <c:v>20277.23576</c:v>
                </c:pt>
                <c:pt idx="5751">
                  <c:v>20277.34576</c:v>
                </c:pt>
                <c:pt idx="5752">
                  <c:v>20277.564760000001</c:v>
                </c:pt>
                <c:pt idx="5753">
                  <c:v>20291.86476</c:v>
                </c:pt>
                <c:pt idx="5754">
                  <c:v>20292.895759999999</c:v>
                </c:pt>
                <c:pt idx="5755">
                  <c:v>20293.00576</c:v>
                </c:pt>
                <c:pt idx="5756">
                  <c:v>20293.224760000001</c:v>
                </c:pt>
                <c:pt idx="5757">
                  <c:v>20307.52476</c:v>
                </c:pt>
                <c:pt idx="5758">
                  <c:v>20310.606100000001</c:v>
                </c:pt>
                <c:pt idx="5759">
                  <c:v>20311.255399999998</c:v>
                </c:pt>
                <c:pt idx="5760">
                  <c:v>20311.553400000001</c:v>
                </c:pt>
                <c:pt idx="5761">
                  <c:v>20317.843400000002</c:v>
                </c:pt>
                <c:pt idx="5762">
                  <c:v>20318.343400000002</c:v>
                </c:pt>
                <c:pt idx="5763">
                  <c:v>20318.343400000002</c:v>
                </c:pt>
                <c:pt idx="5764">
                  <c:v>20318.843400000002</c:v>
                </c:pt>
                <c:pt idx="5765">
                  <c:v>20319.343400000002</c:v>
                </c:pt>
                <c:pt idx="5766">
                  <c:v>20319.428400000001</c:v>
                </c:pt>
                <c:pt idx="5767">
                  <c:v>20320.075400000002</c:v>
                </c:pt>
                <c:pt idx="5768">
                  <c:v>20321.543030000001</c:v>
                </c:pt>
                <c:pt idx="5769">
                  <c:v>20321.653030000001</c:v>
                </c:pt>
                <c:pt idx="5770">
                  <c:v>20321.872029999999</c:v>
                </c:pt>
                <c:pt idx="5771">
                  <c:v>20336.172030000002</c:v>
                </c:pt>
                <c:pt idx="5772">
                  <c:v>20337.203030000001</c:v>
                </c:pt>
                <c:pt idx="5773">
                  <c:v>20337.313030000001</c:v>
                </c:pt>
                <c:pt idx="5774">
                  <c:v>20337.532029999998</c:v>
                </c:pt>
                <c:pt idx="5775">
                  <c:v>20351.832030000001</c:v>
                </c:pt>
                <c:pt idx="5776">
                  <c:v>20352.86303</c:v>
                </c:pt>
                <c:pt idx="5777">
                  <c:v>20352.973030000001</c:v>
                </c:pt>
                <c:pt idx="5778">
                  <c:v>20353.192029999998</c:v>
                </c:pt>
                <c:pt idx="5779">
                  <c:v>20367.492030000001</c:v>
                </c:pt>
                <c:pt idx="5780">
                  <c:v>20368.52303</c:v>
                </c:pt>
                <c:pt idx="5781">
                  <c:v>20368.633030000001</c:v>
                </c:pt>
                <c:pt idx="5782">
                  <c:v>20368.852029999998</c:v>
                </c:pt>
                <c:pt idx="5783">
                  <c:v>20383.152030000001</c:v>
                </c:pt>
                <c:pt idx="5784">
                  <c:v>20384.18303</c:v>
                </c:pt>
                <c:pt idx="5785">
                  <c:v>20384.293030000001</c:v>
                </c:pt>
                <c:pt idx="5786">
                  <c:v>20384.512030000002</c:v>
                </c:pt>
                <c:pt idx="5787">
                  <c:v>20398.812030000001</c:v>
                </c:pt>
                <c:pt idx="5788">
                  <c:v>20399.84303</c:v>
                </c:pt>
                <c:pt idx="5789">
                  <c:v>20399.953030000001</c:v>
                </c:pt>
                <c:pt idx="5790">
                  <c:v>20400.172030000002</c:v>
                </c:pt>
                <c:pt idx="5791">
                  <c:v>20414.472030000001</c:v>
                </c:pt>
                <c:pt idx="5792">
                  <c:v>20417.553380000001</c:v>
                </c:pt>
                <c:pt idx="5793">
                  <c:v>20418.202669999999</c:v>
                </c:pt>
                <c:pt idx="5794">
                  <c:v>20418.500670000001</c:v>
                </c:pt>
                <c:pt idx="5795">
                  <c:v>20424.790669999998</c:v>
                </c:pt>
                <c:pt idx="5796">
                  <c:v>20425.290669999998</c:v>
                </c:pt>
                <c:pt idx="5797">
                  <c:v>20425.290669999998</c:v>
                </c:pt>
                <c:pt idx="5798">
                  <c:v>20425.790669999998</c:v>
                </c:pt>
                <c:pt idx="5799">
                  <c:v>20426.290669999998</c:v>
                </c:pt>
                <c:pt idx="5800">
                  <c:v>20426.375670000001</c:v>
                </c:pt>
                <c:pt idx="5801">
                  <c:v>20427.022669999998</c:v>
                </c:pt>
                <c:pt idx="5802">
                  <c:v>20428.490310000001</c:v>
                </c:pt>
                <c:pt idx="5803">
                  <c:v>20428.600310000002</c:v>
                </c:pt>
                <c:pt idx="5804">
                  <c:v>20428.819309999999</c:v>
                </c:pt>
                <c:pt idx="5805">
                  <c:v>20443.119309999998</c:v>
                </c:pt>
                <c:pt idx="5806">
                  <c:v>20444.150310000001</c:v>
                </c:pt>
                <c:pt idx="5807">
                  <c:v>20444.260310000001</c:v>
                </c:pt>
                <c:pt idx="5808">
                  <c:v>20444.479309999999</c:v>
                </c:pt>
                <c:pt idx="5809">
                  <c:v>20458.779310000002</c:v>
                </c:pt>
                <c:pt idx="5810">
                  <c:v>20459.810310000001</c:v>
                </c:pt>
                <c:pt idx="5811">
                  <c:v>20459.920310000001</c:v>
                </c:pt>
                <c:pt idx="5812">
                  <c:v>20460.139309999999</c:v>
                </c:pt>
                <c:pt idx="5813">
                  <c:v>20474.439310000002</c:v>
                </c:pt>
                <c:pt idx="5814">
                  <c:v>20475.470310000001</c:v>
                </c:pt>
                <c:pt idx="5815">
                  <c:v>20475.580310000001</c:v>
                </c:pt>
                <c:pt idx="5816">
                  <c:v>20475.799309999999</c:v>
                </c:pt>
                <c:pt idx="5817">
                  <c:v>20490.099310000001</c:v>
                </c:pt>
                <c:pt idx="5818">
                  <c:v>20491.13031</c:v>
                </c:pt>
                <c:pt idx="5819">
                  <c:v>20491.240310000001</c:v>
                </c:pt>
                <c:pt idx="5820">
                  <c:v>20491.459309999998</c:v>
                </c:pt>
                <c:pt idx="5821">
                  <c:v>20505.759310000001</c:v>
                </c:pt>
                <c:pt idx="5822">
                  <c:v>20506.79031</c:v>
                </c:pt>
                <c:pt idx="5823">
                  <c:v>20506.900310000001</c:v>
                </c:pt>
                <c:pt idx="5824">
                  <c:v>20507.119309999998</c:v>
                </c:pt>
                <c:pt idx="5825">
                  <c:v>20521.419310000001</c:v>
                </c:pt>
                <c:pt idx="5826">
                  <c:v>20524.500650000002</c:v>
                </c:pt>
                <c:pt idx="5827">
                  <c:v>20525.149949999999</c:v>
                </c:pt>
                <c:pt idx="5828">
                  <c:v>20525.447950000002</c:v>
                </c:pt>
                <c:pt idx="5829">
                  <c:v>20531.737949999999</c:v>
                </c:pt>
                <c:pt idx="5830">
                  <c:v>20532.237949999999</c:v>
                </c:pt>
                <c:pt idx="5831">
                  <c:v>20532.237949999999</c:v>
                </c:pt>
                <c:pt idx="5832">
                  <c:v>20532.737949999999</c:v>
                </c:pt>
                <c:pt idx="5833">
                  <c:v>20533.237949999999</c:v>
                </c:pt>
                <c:pt idx="5834">
                  <c:v>20533.322950000002</c:v>
                </c:pt>
                <c:pt idx="5835">
                  <c:v>20533.969949999999</c:v>
                </c:pt>
                <c:pt idx="5836">
                  <c:v>20535.437580000002</c:v>
                </c:pt>
                <c:pt idx="5837">
                  <c:v>20535.547579999999</c:v>
                </c:pt>
                <c:pt idx="5838">
                  <c:v>20535.76658</c:v>
                </c:pt>
                <c:pt idx="5839">
                  <c:v>20550.066579999999</c:v>
                </c:pt>
                <c:pt idx="5840">
                  <c:v>20551.097580000001</c:v>
                </c:pt>
                <c:pt idx="5841">
                  <c:v>20551.207579999998</c:v>
                </c:pt>
                <c:pt idx="5842">
                  <c:v>20551.426579999999</c:v>
                </c:pt>
                <c:pt idx="5843">
                  <c:v>20565.726579999999</c:v>
                </c:pt>
                <c:pt idx="5844">
                  <c:v>20566.757580000001</c:v>
                </c:pt>
                <c:pt idx="5845">
                  <c:v>20566.867579999998</c:v>
                </c:pt>
                <c:pt idx="5846">
                  <c:v>20567.086579999999</c:v>
                </c:pt>
                <c:pt idx="5847">
                  <c:v>20581.386579999999</c:v>
                </c:pt>
                <c:pt idx="5848">
                  <c:v>20582.417580000001</c:v>
                </c:pt>
                <c:pt idx="5849">
                  <c:v>20582.527580000002</c:v>
                </c:pt>
                <c:pt idx="5850">
                  <c:v>20582.746579999999</c:v>
                </c:pt>
                <c:pt idx="5851">
                  <c:v>20597.046579999998</c:v>
                </c:pt>
                <c:pt idx="5852">
                  <c:v>20598.077580000001</c:v>
                </c:pt>
                <c:pt idx="5853">
                  <c:v>20598.187580000002</c:v>
                </c:pt>
                <c:pt idx="5854">
                  <c:v>20598.406579999999</c:v>
                </c:pt>
                <c:pt idx="5855">
                  <c:v>20612.706579999998</c:v>
                </c:pt>
                <c:pt idx="5856">
                  <c:v>20613.737580000001</c:v>
                </c:pt>
                <c:pt idx="5857">
                  <c:v>20613.847580000001</c:v>
                </c:pt>
                <c:pt idx="5858">
                  <c:v>20614.066579999999</c:v>
                </c:pt>
                <c:pt idx="5859">
                  <c:v>20628.366580000002</c:v>
                </c:pt>
                <c:pt idx="5860">
                  <c:v>20631.447929999998</c:v>
                </c:pt>
                <c:pt idx="5861">
                  <c:v>20632.09722</c:v>
                </c:pt>
                <c:pt idx="5862">
                  <c:v>20632.395219999999</c:v>
                </c:pt>
                <c:pt idx="5863">
                  <c:v>20638.685219999999</c:v>
                </c:pt>
                <c:pt idx="5864">
                  <c:v>20639.185219999999</c:v>
                </c:pt>
                <c:pt idx="5865">
                  <c:v>20639.185219999999</c:v>
                </c:pt>
                <c:pt idx="5866">
                  <c:v>20639.685219999999</c:v>
                </c:pt>
                <c:pt idx="5867">
                  <c:v>20640.185219999999</c:v>
                </c:pt>
                <c:pt idx="5868">
                  <c:v>20640.270219999999</c:v>
                </c:pt>
                <c:pt idx="5869">
                  <c:v>20640.917219999999</c:v>
                </c:pt>
                <c:pt idx="5870">
                  <c:v>20642.384859999998</c:v>
                </c:pt>
                <c:pt idx="5871">
                  <c:v>20642.494859999999</c:v>
                </c:pt>
                <c:pt idx="5872">
                  <c:v>20642.71386</c:v>
                </c:pt>
                <c:pt idx="5873">
                  <c:v>20657.013859999999</c:v>
                </c:pt>
                <c:pt idx="5874">
                  <c:v>20658.044860000002</c:v>
                </c:pt>
                <c:pt idx="5875">
                  <c:v>20658.154859999999</c:v>
                </c:pt>
                <c:pt idx="5876">
                  <c:v>20658.37386</c:v>
                </c:pt>
                <c:pt idx="5877">
                  <c:v>20672.673859999999</c:v>
                </c:pt>
                <c:pt idx="5878">
                  <c:v>20673.704860000002</c:v>
                </c:pt>
                <c:pt idx="5879">
                  <c:v>20673.814859999999</c:v>
                </c:pt>
                <c:pt idx="5880">
                  <c:v>20674.03386</c:v>
                </c:pt>
                <c:pt idx="5881">
                  <c:v>20688.333859999999</c:v>
                </c:pt>
                <c:pt idx="5882">
                  <c:v>20689.364860000001</c:v>
                </c:pt>
                <c:pt idx="5883">
                  <c:v>20689.474859999998</c:v>
                </c:pt>
                <c:pt idx="5884">
                  <c:v>20689.693859999999</c:v>
                </c:pt>
                <c:pt idx="5885">
                  <c:v>20703.993859999999</c:v>
                </c:pt>
                <c:pt idx="5886">
                  <c:v>20705.024860000001</c:v>
                </c:pt>
                <c:pt idx="5887">
                  <c:v>20705.134859999998</c:v>
                </c:pt>
                <c:pt idx="5888">
                  <c:v>20705.353859999999</c:v>
                </c:pt>
                <c:pt idx="5889">
                  <c:v>20719.653859999999</c:v>
                </c:pt>
                <c:pt idx="5890">
                  <c:v>20720.684860000001</c:v>
                </c:pt>
                <c:pt idx="5891">
                  <c:v>20720.794860000002</c:v>
                </c:pt>
                <c:pt idx="5892">
                  <c:v>20721.013859999999</c:v>
                </c:pt>
                <c:pt idx="5893">
                  <c:v>20735.313859999998</c:v>
                </c:pt>
                <c:pt idx="5894">
                  <c:v>20738.395199999999</c:v>
                </c:pt>
                <c:pt idx="5895">
                  <c:v>20739.0445</c:v>
                </c:pt>
                <c:pt idx="5896">
                  <c:v>20739.342499999999</c:v>
                </c:pt>
                <c:pt idx="5897">
                  <c:v>20745.6325</c:v>
                </c:pt>
                <c:pt idx="5898">
                  <c:v>20746.1325</c:v>
                </c:pt>
                <c:pt idx="5899">
                  <c:v>20746.1325</c:v>
                </c:pt>
                <c:pt idx="5900">
                  <c:v>20746.6325</c:v>
                </c:pt>
                <c:pt idx="5901">
                  <c:v>20747.1325</c:v>
                </c:pt>
                <c:pt idx="5902">
                  <c:v>20747.217499999999</c:v>
                </c:pt>
                <c:pt idx="5903">
                  <c:v>20747.8645</c:v>
                </c:pt>
                <c:pt idx="5904">
                  <c:v>20749.332129999999</c:v>
                </c:pt>
                <c:pt idx="5905">
                  <c:v>20749.442129999999</c:v>
                </c:pt>
                <c:pt idx="5906">
                  <c:v>20749.66113</c:v>
                </c:pt>
                <c:pt idx="5907">
                  <c:v>20763.96113</c:v>
                </c:pt>
                <c:pt idx="5908">
                  <c:v>20764.992129999999</c:v>
                </c:pt>
                <c:pt idx="5909">
                  <c:v>20765.102129999999</c:v>
                </c:pt>
                <c:pt idx="5910">
                  <c:v>20765.32113</c:v>
                </c:pt>
                <c:pt idx="5911">
                  <c:v>20779.62113</c:v>
                </c:pt>
                <c:pt idx="5912">
                  <c:v>20780.652129999999</c:v>
                </c:pt>
                <c:pt idx="5913">
                  <c:v>20780.762129999999</c:v>
                </c:pt>
                <c:pt idx="5914">
                  <c:v>20780.98113</c:v>
                </c:pt>
                <c:pt idx="5915">
                  <c:v>20795.281129999999</c:v>
                </c:pt>
                <c:pt idx="5916">
                  <c:v>20796.312129999998</c:v>
                </c:pt>
                <c:pt idx="5917">
                  <c:v>20796.422129999999</c:v>
                </c:pt>
                <c:pt idx="5918">
                  <c:v>20796.64113</c:v>
                </c:pt>
                <c:pt idx="5919">
                  <c:v>20810.941129999999</c:v>
                </c:pt>
                <c:pt idx="5920">
                  <c:v>20811.972129999998</c:v>
                </c:pt>
                <c:pt idx="5921">
                  <c:v>20812.082129999999</c:v>
                </c:pt>
                <c:pt idx="5922">
                  <c:v>20812.30113</c:v>
                </c:pt>
                <c:pt idx="5923">
                  <c:v>20826.601129999999</c:v>
                </c:pt>
                <c:pt idx="5924">
                  <c:v>20827.632130000002</c:v>
                </c:pt>
                <c:pt idx="5925">
                  <c:v>20827.742129999999</c:v>
                </c:pt>
                <c:pt idx="5926">
                  <c:v>20827.96113</c:v>
                </c:pt>
                <c:pt idx="5927">
                  <c:v>20842.261129999999</c:v>
                </c:pt>
                <c:pt idx="5928">
                  <c:v>20845.342479999999</c:v>
                </c:pt>
                <c:pt idx="5929">
                  <c:v>20845.991770000001</c:v>
                </c:pt>
                <c:pt idx="5930">
                  <c:v>20846.289769999999</c:v>
                </c:pt>
                <c:pt idx="5931">
                  <c:v>20852.57977</c:v>
                </c:pt>
                <c:pt idx="5932">
                  <c:v>20853.07977</c:v>
                </c:pt>
                <c:pt idx="5933">
                  <c:v>20853.07977</c:v>
                </c:pt>
                <c:pt idx="5934">
                  <c:v>20853.57977</c:v>
                </c:pt>
                <c:pt idx="5935">
                  <c:v>20854.07977</c:v>
                </c:pt>
                <c:pt idx="5936">
                  <c:v>20854.164769999999</c:v>
                </c:pt>
                <c:pt idx="5937">
                  <c:v>20854.81177</c:v>
                </c:pt>
                <c:pt idx="5938">
                  <c:v>20856.279409999999</c:v>
                </c:pt>
                <c:pt idx="5939">
                  <c:v>20856.38941</c:v>
                </c:pt>
                <c:pt idx="5940">
                  <c:v>20856.608410000001</c:v>
                </c:pt>
                <c:pt idx="5941">
                  <c:v>20870.90841</c:v>
                </c:pt>
                <c:pt idx="5942">
                  <c:v>20871.939409999999</c:v>
                </c:pt>
                <c:pt idx="5943">
                  <c:v>20872.04941</c:v>
                </c:pt>
                <c:pt idx="5944">
                  <c:v>20872.268410000001</c:v>
                </c:pt>
                <c:pt idx="5945">
                  <c:v>20886.56841</c:v>
                </c:pt>
                <c:pt idx="5946">
                  <c:v>20887.599409999999</c:v>
                </c:pt>
                <c:pt idx="5947">
                  <c:v>20887.709409999999</c:v>
                </c:pt>
                <c:pt idx="5948">
                  <c:v>20887.92841</c:v>
                </c:pt>
                <c:pt idx="5949">
                  <c:v>20902.22841</c:v>
                </c:pt>
                <c:pt idx="5950">
                  <c:v>20903.259409999999</c:v>
                </c:pt>
                <c:pt idx="5951">
                  <c:v>20903.369409999999</c:v>
                </c:pt>
                <c:pt idx="5952">
                  <c:v>20903.58841</c:v>
                </c:pt>
                <c:pt idx="5953">
                  <c:v>20917.88841</c:v>
                </c:pt>
                <c:pt idx="5954">
                  <c:v>20918.919409999999</c:v>
                </c:pt>
                <c:pt idx="5955">
                  <c:v>20919.029409999999</c:v>
                </c:pt>
                <c:pt idx="5956">
                  <c:v>20919.24841</c:v>
                </c:pt>
                <c:pt idx="5957">
                  <c:v>20933.548409999999</c:v>
                </c:pt>
                <c:pt idx="5958">
                  <c:v>20934.579409999998</c:v>
                </c:pt>
                <c:pt idx="5959">
                  <c:v>20934.689409999999</c:v>
                </c:pt>
                <c:pt idx="5960">
                  <c:v>20934.90841</c:v>
                </c:pt>
                <c:pt idx="5961">
                  <c:v>20949.208409999999</c:v>
                </c:pt>
                <c:pt idx="5962">
                  <c:v>20952.28975</c:v>
                </c:pt>
                <c:pt idx="5963">
                  <c:v>20952.939050000001</c:v>
                </c:pt>
                <c:pt idx="5964">
                  <c:v>20953.23705</c:v>
                </c:pt>
                <c:pt idx="5965">
                  <c:v>20959.527050000001</c:v>
                </c:pt>
                <c:pt idx="5966">
                  <c:v>20960.027050000001</c:v>
                </c:pt>
                <c:pt idx="5967">
                  <c:v>20960.027050000001</c:v>
                </c:pt>
                <c:pt idx="5968">
                  <c:v>20960.527050000001</c:v>
                </c:pt>
                <c:pt idx="5969">
                  <c:v>20961.027050000001</c:v>
                </c:pt>
                <c:pt idx="5970">
                  <c:v>20961.11205</c:v>
                </c:pt>
                <c:pt idx="5971">
                  <c:v>20961.759050000001</c:v>
                </c:pt>
                <c:pt idx="5972">
                  <c:v>20963.22668</c:v>
                </c:pt>
                <c:pt idx="5973">
                  <c:v>20963.33668</c:v>
                </c:pt>
                <c:pt idx="5974">
                  <c:v>20963.555680000001</c:v>
                </c:pt>
                <c:pt idx="5975">
                  <c:v>20977.855680000001</c:v>
                </c:pt>
                <c:pt idx="5976">
                  <c:v>20978.88668</c:v>
                </c:pt>
                <c:pt idx="5977">
                  <c:v>20978.99668</c:v>
                </c:pt>
                <c:pt idx="5978">
                  <c:v>20979.215680000001</c:v>
                </c:pt>
                <c:pt idx="5979">
                  <c:v>20993.51568</c:v>
                </c:pt>
                <c:pt idx="5980">
                  <c:v>20994.546679999999</c:v>
                </c:pt>
                <c:pt idx="5981">
                  <c:v>20994.65668</c:v>
                </c:pt>
                <c:pt idx="5982">
                  <c:v>20994.875680000001</c:v>
                </c:pt>
                <c:pt idx="5983">
                  <c:v>21009.17568</c:v>
                </c:pt>
                <c:pt idx="5984">
                  <c:v>21010.206679999999</c:v>
                </c:pt>
                <c:pt idx="5985">
                  <c:v>21010.31668</c:v>
                </c:pt>
                <c:pt idx="5986">
                  <c:v>21010.535680000001</c:v>
                </c:pt>
                <c:pt idx="5987">
                  <c:v>21024.83568</c:v>
                </c:pt>
                <c:pt idx="5988">
                  <c:v>21025.866679999999</c:v>
                </c:pt>
                <c:pt idx="5989">
                  <c:v>21025.97668</c:v>
                </c:pt>
                <c:pt idx="5990">
                  <c:v>21026.195680000001</c:v>
                </c:pt>
                <c:pt idx="5991">
                  <c:v>21040.49568</c:v>
                </c:pt>
                <c:pt idx="5992">
                  <c:v>21041.526679999999</c:v>
                </c:pt>
                <c:pt idx="5993">
                  <c:v>21041.63668</c:v>
                </c:pt>
                <c:pt idx="5994">
                  <c:v>21041.855680000001</c:v>
                </c:pt>
                <c:pt idx="5995">
                  <c:v>21056.15568</c:v>
                </c:pt>
                <c:pt idx="5996">
                  <c:v>21059.23703</c:v>
                </c:pt>
                <c:pt idx="5997">
                  <c:v>21059.886320000001</c:v>
                </c:pt>
                <c:pt idx="5998">
                  <c:v>21060.18432</c:v>
                </c:pt>
                <c:pt idx="5999">
                  <c:v>21066.474320000001</c:v>
                </c:pt>
                <c:pt idx="6000">
                  <c:v>21066.974320000001</c:v>
                </c:pt>
                <c:pt idx="6001">
                  <c:v>21066.974320000001</c:v>
                </c:pt>
                <c:pt idx="6002">
                  <c:v>21067.474320000001</c:v>
                </c:pt>
                <c:pt idx="6003">
                  <c:v>21067.974320000001</c:v>
                </c:pt>
                <c:pt idx="6004">
                  <c:v>21068.05932</c:v>
                </c:pt>
                <c:pt idx="6005">
                  <c:v>21068.706320000001</c:v>
                </c:pt>
                <c:pt idx="6006">
                  <c:v>21070.17396</c:v>
                </c:pt>
                <c:pt idx="6007">
                  <c:v>21070.283960000001</c:v>
                </c:pt>
                <c:pt idx="6008">
                  <c:v>21070.502960000002</c:v>
                </c:pt>
                <c:pt idx="6009">
                  <c:v>21084.802960000001</c:v>
                </c:pt>
                <c:pt idx="6010">
                  <c:v>21085.83396</c:v>
                </c:pt>
                <c:pt idx="6011">
                  <c:v>21085.943960000001</c:v>
                </c:pt>
                <c:pt idx="6012">
                  <c:v>21086.162960000001</c:v>
                </c:pt>
                <c:pt idx="6013">
                  <c:v>21100.462960000001</c:v>
                </c:pt>
                <c:pt idx="6014">
                  <c:v>21101.49396</c:v>
                </c:pt>
                <c:pt idx="6015">
                  <c:v>21101.60396</c:v>
                </c:pt>
                <c:pt idx="6016">
                  <c:v>21101.822960000001</c:v>
                </c:pt>
                <c:pt idx="6017">
                  <c:v>21116.122960000001</c:v>
                </c:pt>
                <c:pt idx="6018">
                  <c:v>21117.15396</c:v>
                </c:pt>
                <c:pt idx="6019">
                  <c:v>21117.26396</c:v>
                </c:pt>
                <c:pt idx="6020">
                  <c:v>21117.482960000001</c:v>
                </c:pt>
                <c:pt idx="6021">
                  <c:v>21131.78296</c:v>
                </c:pt>
                <c:pt idx="6022">
                  <c:v>21132.813959999999</c:v>
                </c:pt>
                <c:pt idx="6023">
                  <c:v>21132.92396</c:v>
                </c:pt>
                <c:pt idx="6024">
                  <c:v>21133.142960000001</c:v>
                </c:pt>
                <c:pt idx="6025">
                  <c:v>21147.44296</c:v>
                </c:pt>
                <c:pt idx="6026">
                  <c:v>21148.473959999999</c:v>
                </c:pt>
                <c:pt idx="6027">
                  <c:v>21148.58396</c:v>
                </c:pt>
                <c:pt idx="6028">
                  <c:v>21148.802960000001</c:v>
                </c:pt>
                <c:pt idx="6029">
                  <c:v>21163.10296</c:v>
                </c:pt>
                <c:pt idx="6030">
                  <c:v>21166.184300000001</c:v>
                </c:pt>
                <c:pt idx="6031">
                  <c:v>21166.833600000002</c:v>
                </c:pt>
                <c:pt idx="6032">
                  <c:v>21167.131600000001</c:v>
                </c:pt>
                <c:pt idx="6033">
                  <c:v>21173.421600000001</c:v>
                </c:pt>
                <c:pt idx="6034">
                  <c:v>21173.921600000001</c:v>
                </c:pt>
                <c:pt idx="6035">
                  <c:v>21173.921600000001</c:v>
                </c:pt>
                <c:pt idx="6036">
                  <c:v>21174.421600000001</c:v>
                </c:pt>
                <c:pt idx="6037">
                  <c:v>21174.921600000001</c:v>
                </c:pt>
                <c:pt idx="6038">
                  <c:v>21175.006600000001</c:v>
                </c:pt>
                <c:pt idx="6039">
                  <c:v>21175.653600000001</c:v>
                </c:pt>
                <c:pt idx="6040">
                  <c:v>21177.121230000001</c:v>
                </c:pt>
                <c:pt idx="6041">
                  <c:v>21177.231230000001</c:v>
                </c:pt>
                <c:pt idx="6042">
                  <c:v>21177.450229999999</c:v>
                </c:pt>
                <c:pt idx="6043">
                  <c:v>21191.750230000001</c:v>
                </c:pt>
                <c:pt idx="6044">
                  <c:v>21192.781230000001</c:v>
                </c:pt>
                <c:pt idx="6045">
                  <c:v>21192.891230000001</c:v>
                </c:pt>
                <c:pt idx="6046">
                  <c:v>21193.110229999998</c:v>
                </c:pt>
                <c:pt idx="6047">
                  <c:v>21207.410230000001</c:v>
                </c:pt>
                <c:pt idx="6048">
                  <c:v>21208.44123</c:v>
                </c:pt>
                <c:pt idx="6049">
                  <c:v>21208.551230000001</c:v>
                </c:pt>
                <c:pt idx="6050">
                  <c:v>21208.770229999998</c:v>
                </c:pt>
                <c:pt idx="6051">
                  <c:v>21223.070230000001</c:v>
                </c:pt>
                <c:pt idx="6052">
                  <c:v>21224.10123</c:v>
                </c:pt>
                <c:pt idx="6053">
                  <c:v>21224.211230000001</c:v>
                </c:pt>
                <c:pt idx="6054">
                  <c:v>21224.430230000002</c:v>
                </c:pt>
                <c:pt idx="6055">
                  <c:v>21238.730230000001</c:v>
                </c:pt>
                <c:pt idx="6056">
                  <c:v>21239.76123</c:v>
                </c:pt>
                <c:pt idx="6057">
                  <c:v>21239.871230000001</c:v>
                </c:pt>
                <c:pt idx="6058">
                  <c:v>21240.090230000002</c:v>
                </c:pt>
                <c:pt idx="6059">
                  <c:v>21254.390230000001</c:v>
                </c:pt>
                <c:pt idx="6060">
                  <c:v>21255.42123</c:v>
                </c:pt>
                <c:pt idx="6061">
                  <c:v>21255.531230000001</c:v>
                </c:pt>
                <c:pt idx="6062">
                  <c:v>21255.750230000001</c:v>
                </c:pt>
                <c:pt idx="6063">
                  <c:v>21270.050230000001</c:v>
                </c:pt>
                <c:pt idx="6064">
                  <c:v>21273.131580000001</c:v>
                </c:pt>
                <c:pt idx="6065">
                  <c:v>21273.780869999999</c:v>
                </c:pt>
                <c:pt idx="6066">
                  <c:v>21274.078870000001</c:v>
                </c:pt>
                <c:pt idx="6067">
                  <c:v>21280.368869999998</c:v>
                </c:pt>
                <c:pt idx="6068">
                  <c:v>21280.868869999998</c:v>
                </c:pt>
                <c:pt idx="6069">
                  <c:v>21280.868869999998</c:v>
                </c:pt>
                <c:pt idx="6070">
                  <c:v>21281.368869999998</c:v>
                </c:pt>
                <c:pt idx="6071">
                  <c:v>21281.868869999998</c:v>
                </c:pt>
                <c:pt idx="6072">
                  <c:v>21281.953870000001</c:v>
                </c:pt>
                <c:pt idx="6073">
                  <c:v>21282.600869999998</c:v>
                </c:pt>
                <c:pt idx="6074">
                  <c:v>21284.068510000001</c:v>
                </c:pt>
                <c:pt idx="6075">
                  <c:v>21284.178510000002</c:v>
                </c:pt>
                <c:pt idx="6076">
                  <c:v>21284.397509999999</c:v>
                </c:pt>
                <c:pt idx="6077">
                  <c:v>21298.697510000002</c:v>
                </c:pt>
                <c:pt idx="6078">
                  <c:v>21299.728510000001</c:v>
                </c:pt>
                <c:pt idx="6079">
                  <c:v>21299.838510000001</c:v>
                </c:pt>
                <c:pt idx="6080">
                  <c:v>21300.057509999999</c:v>
                </c:pt>
                <c:pt idx="6081">
                  <c:v>21314.357510000002</c:v>
                </c:pt>
                <c:pt idx="6082">
                  <c:v>21315.388510000001</c:v>
                </c:pt>
                <c:pt idx="6083">
                  <c:v>21315.498510000001</c:v>
                </c:pt>
                <c:pt idx="6084">
                  <c:v>21315.717509999999</c:v>
                </c:pt>
                <c:pt idx="6085">
                  <c:v>21330.017510000001</c:v>
                </c:pt>
                <c:pt idx="6086">
                  <c:v>21331.048510000001</c:v>
                </c:pt>
                <c:pt idx="6087">
                  <c:v>21331.158510000001</c:v>
                </c:pt>
                <c:pt idx="6088">
                  <c:v>21331.377509999998</c:v>
                </c:pt>
                <c:pt idx="6089">
                  <c:v>21345.677510000001</c:v>
                </c:pt>
                <c:pt idx="6090">
                  <c:v>21346.70851</c:v>
                </c:pt>
                <c:pt idx="6091">
                  <c:v>21346.818510000001</c:v>
                </c:pt>
                <c:pt idx="6092">
                  <c:v>21347.037509999998</c:v>
                </c:pt>
                <c:pt idx="6093">
                  <c:v>21361.337510000001</c:v>
                </c:pt>
                <c:pt idx="6094">
                  <c:v>21362.36851</c:v>
                </c:pt>
                <c:pt idx="6095">
                  <c:v>21362.478510000001</c:v>
                </c:pt>
                <c:pt idx="6096">
                  <c:v>21362.697510000002</c:v>
                </c:pt>
                <c:pt idx="6097">
                  <c:v>21376.997510000001</c:v>
                </c:pt>
                <c:pt idx="6098">
                  <c:v>21380.078850000002</c:v>
                </c:pt>
                <c:pt idx="6099">
                  <c:v>21380.728149999999</c:v>
                </c:pt>
                <c:pt idx="6100">
                  <c:v>21381.026150000002</c:v>
                </c:pt>
                <c:pt idx="6101">
                  <c:v>21387.316149999999</c:v>
                </c:pt>
                <c:pt idx="6102">
                  <c:v>21387.816149999999</c:v>
                </c:pt>
                <c:pt idx="6103">
                  <c:v>21387.816149999999</c:v>
                </c:pt>
                <c:pt idx="6104">
                  <c:v>21388.316149999999</c:v>
                </c:pt>
                <c:pt idx="6105">
                  <c:v>21388.816149999999</c:v>
                </c:pt>
                <c:pt idx="6106">
                  <c:v>21388.901150000002</c:v>
                </c:pt>
                <c:pt idx="6107">
                  <c:v>21389.548149999999</c:v>
                </c:pt>
                <c:pt idx="6108">
                  <c:v>21391.015780000002</c:v>
                </c:pt>
                <c:pt idx="6109">
                  <c:v>21391.125779999998</c:v>
                </c:pt>
                <c:pt idx="6110">
                  <c:v>21391.344779999999</c:v>
                </c:pt>
                <c:pt idx="6111">
                  <c:v>21405.644779999999</c:v>
                </c:pt>
                <c:pt idx="6112">
                  <c:v>21406.675780000001</c:v>
                </c:pt>
                <c:pt idx="6113">
                  <c:v>21406.785779999998</c:v>
                </c:pt>
                <c:pt idx="6114">
                  <c:v>21407.004779999999</c:v>
                </c:pt>
                <c:pt idx="6115">
                  <c:v>21421.304779999999</c:v>
                </c:pt>
                <c:pt idx="6116">
                  <c:v>21422.335780000001</c:v>
                </c:pt>
                <c:pt idx="6117">
                  <c:v>21422.445779999998</c:v>
                </c:pt>
                <c:pt idx="6118">
                  <c:v>21422.664779999999</c:v>
                </c:pt>
                <c:pt idx="6119">
                  <c:v>21436.964779999998</c:v>
                </c:pt>
                <c:pt idx="6120">
                  <c:v>21437.995780000001</c:v>
                </c:pt>
                <c:pt idx="6121">
                  <c:v>21438.105780000002</c:v>
                </c:pt>
                <c:pt idx="6122">
                  <c:v>21438.324779999999</c:v>
                </c:pt>
                <c:pt idx="6123">
                  <c:v>21452.624779999998</c:v>
                </c:pt>
                <c:pt idx="6124">
                  <c:v>21453.655780000001</c:v>
                </c:pt>
                <c:pt idx="6125">
                  <c:v>21453.765780000002</c:v>
                </c:pt>
                <c:pt idx="6126">
                  <c:v>21453.984779999999</c:v>
                </c:pt>
                <c:pt idx="6127">
                  <c:v>21468.284780000002</c:v>
                </c:pt>
                <c:pt idx="6128">
                  <c:v>21469.315780000001</c:v>
                </c:pt>
                <c:pt idx="6129">
                  <c:v>21469.425780000001</c:v>
                </c:pt>
                <c:pt idx="6130">
                  <c:v>21469.644779999999</c:v>
                </c:pt>
                <c:pt idx="6131">
                  <c:v>21483.944780000002</c:v>
                </c:pt>
                <c:pt idx="6132">
                  <c:v>21487.026129999998</c:v>
                </c:pt>
                <c:pt idx="6133">
                  <c:v>21487.67542</c:v>
                </c:pt>
                <c:pt idx="6134">
                  <c:v>21487.973419999998</c:v>
                </c:pt>
                <c:pt idx="6135">
                  <c:v>21494.263419999999</c:v>
                </c:pt>
                <c:pt idx="6136">
                  <c:v>21494.763419999999</c:v>
                </c:pt>
                <c:pt idx="6137">
                  <c:v>21494.763419999999</c:v>
                </c:pt>
                <c:pt idx="6138">
                  <c:v>21495.263419999999</c:v>
                </c:pt>
                <c:pt idx="6139">
                  <c:v>21495.763419999999</c:v>
                </c:pt>
                <c:pt idx="6140">
                  <c:v>21495.848419999998</c:v>
                </c:pt>
                <c:pt idx="6141">
                  <c:v>21496.495419999999</c:v>
                </c:pt>
                <c:pt idx="6142">
                  <c:v>21497.963059999998</c:v>
                </c:pt>
                <c:pt idx="6143">
                  <c:v>21498.073059999999</c:v>
                </c:pt>
                <c:pt idx="6144">
                  <c:v>21498.29206</c:v>
                </c:pt>
                <c:pt idx="6145">
                  <c:v>21512.592059999999</c:v>
                </c:pt>
                <c:pt idx="6146">
                  <c:v>21513.623060000002</c:v>
                </c:pt>
                <c:pt idx="6147">
                  <c:v>21513.733059999999</c:v>
                </c:pt>
                <c:pt idx="6148">
                  <c:v>21513.95206</c:v>
                </c:pt>
                <c:pt idx="6149">
                  <c:v>21528.252059999999</c:v>
                </c:pt>
                <c:pt idx="6150">
                  <c:v>21529.283060000002</c:v>
                </c:pt>
                <c:pt idx="6151">
                  <c:v>21529.393059999999</c:v>
                </c:pt>
                <c:pt idx="6152">
                  <c:v>21529.612059999999</c:v>
                </c:pt>
                <c:pt idx="6153">
                  <c:v>21543.912059999999</c:v>
                </c:pt>
                <c:pt idx="6154">
                  <c:v>21544.943060000001</c:v>
                </c:pt>
                <c:pt idx="6155">
                  <c:v>21545.053059999998</c:v>
                </c:pt>
                <c:pt idx="6156">
                  <c:v>21545.272059999999</c:v>
                </c:pt>
                <c:pt idx="6157">
                  <c:v>21559.572059999999</c:v>
                </c:pt>
                <c:pt idx="6158">
                  <c:v>21560.603060000001</c:v>
                </c:pt>
                <c:pt idx="6159">
                  <c:v>21560.713059999998</c:v>
                </c:pt>
                <c:pt idx="6160">
                  <c:v>21560.932059999999</c:v>
                </c:pt>
                <c:pt idx="6161">
                  <c:v>21575.232059999998</c:v>
                </c:pt>
                <c:pt idx="6162">
                  <c:v>21576.263060000001</c:v>
                </c:pt>
                <c:pt idx="6163">
                  <c:v>21576.373060000002</c:v>
                </c:pt>
                <c:pt idx="6164">
                  <c:v>21576.592059999999</c:v>
                </c:pt>
                <c:pt idx="6165">
                  <c:v>21590.892059999998</c:v>
                </c:pt>
                <c:pt idx="6166">
                  <c:v>21593.973399999999</c:v>
                </c:pt>
                <c:pt idx="6167">
                  <c:v>21594.6227</c:v>
                </c:pt>
                <c:pt idx="6168">
                  <c:v>21594.920699999999</c:v>
                </c:pt>
                <c:pt idx="6169">
                  <c:v>21601.2107</c:v>
                </c:pt>
                <c:pt idx="6170">
                  <c:v>21601.7107</c:v>
                </c:pt>
                <c:pt idx="6171">
                  <c:v>21601.7107</c:v>
                </c:pt>
                <c:pt idx="6172">
                  <c:v>21602.2107</c:v>
                </c:pt>
                <c:pt idx="6173">
                  <c:v>21602.7107</c:v>
                </c:pt>
                <c:pt idx="6174">
                  <c:v>21602.795699999999</c:v>
                </c:pt>
                <c:pt idx="6175">
                  <c:v>21603.4427</c:v>
                </c:pt>
                <c:pt idx="6176">
                  <c:v>21604.910329999999</c:v>
                </c:pt>
                <c:pt idx="6177">
                  <c:v>21605.020329999999</c:v>
                </c:pt>
                <c:pt idx="6178">
                  <c:v>21605.23933</c:v>
                </c:pt>
                <c:pt idx="6179">
                  <c:v>21619.53933</c:v>
                </c:pt>
                <c:pt idx="6180">
                  <c:v>21620.570329999999</c:v>
                </c:pt>
                <c:pt idx="6181">
                  <c:v>21620.680329999999</c:v>
                </c:pt>
                <c:pt idx="6182">
                  <c:v>21620.89933</c:v>
                </c:pt>
                <c:pt idx="6183">
                  <c:v>21635.199329999999</c:v>
                </c:pt>
                <c:pt idx="6184">
                  <c:v>21636.230329999999</c:v>
                </c:pt>
                <c:pt idx="6185">
                  <c:v>21636.340329999999</c:v>
                </c:pt>
                <c:pt idx="6186">
                  <c:v>21636.55933</c:v>
                </c:pt>
                <c:pt idx="6187">
                  <c:v>21650.859329999999</c:v>
                </c:pt>
                <c:pt idx="6188">
                  <c:v>21651.890329999998</c:v>
                </c:pt>
                <c:pt idx="6189">
                  <c:v>21652.000329999999</c:v>
                </c:pt>
                <c:pt idx="6190">
                  <c:v>21652.21933</c:v>
                </c:pt>
                <c:pt idx="6191">
                  <c:v>21666.519329999999</c:v>
                </c:pt>
                <c:pt idx="6192">
                  <c:v>21667.550329999998</c:v>
                </c:pt>
                <c:pt idx="6193">
                  <c:v>21667.660329999999</c:v>
                </c:pt>
                <c:pt idx="6194">
                  <c:v>21667.87933</c:v>
                </c:pt>
                <c:pt idx="6195">
                  <c:v>21682.179329999999</c:v>
                </c:pt>
                <c:pt idx="6196">
                  <c:v>21683.210330000002</c:v>
                </c:pt>
                <c:pt idx="6197">
                  <c:v>21683.320329999999</c:v>
                </c:pt>
                <c:pt idx="6198">
                  <c:v>21683.53933</c:v>
                </c:pt>
                <c:pt idx="6199">
                  <c:v>21697.839329999999</c:v>
                </c:pt>
                <c:pt idx="6200">
                  <c:v>21700.920679999999</c:v>
                </c:pt>
                <c:pt idx="6201">
                  <c:v>21701.56997</c:v>
                </c:pt>
                <c:pt idx="6202">
                  <c:v>21701.867969999999</c:v>
                </c:pt>
                <c:pt idx="6203">
                  <c:v>21708.15797</c:v>
                </c:pt>
                <c:pt idx="6204">
                  <c:v>21708.65797</c:v>
                </c:pt>
                <c:pt idx="6205">
                  <c:v>21708.65797</c:v>
                </c:pt>
                <c:pt idx="6206">
                  <c:v>21709.15797</c:v>
                </c:pt>
                <c:pt idx="6207">
                  <c:v>21709.65797</c:v>
                </c:pt>
                <c:pt idx="6208">
                  <c:v>21709.742969999999</c:v>
                </c:pt>
                <c:pt idx="6209">
                  <c:v>21710.38997</c:v>
                </c:pt>
                <c:pt idx="6210">
                  <c:v>21711.857609999999</c:v>
                </c:pt>
                <c:pt idx="6211">
                  <c:v>21711.96761</c:v>
                </c:pt>
                <c:pt idx="6212">
                  <c:v>21712.186610000001</c:v>
                </c:pt>
                <c:pt idx="6213">
                  <c:v>21726.48661</c:v>
                </c:pt>
                <c:pt idx="6214">
                  <c:v>21727.517609999999</c:v>
                </c:pt>
                <c:pt idx="6215">
                  <c:v>21727.62761</c:v>
                </c:pt>
                <c:pt idx="6216">
                  <c:v>21727.846610000001</c:v>
                </c:pt>
                <c:pt idx="6217">
                  <c:v>21742.14661</c:v>
                </c:pt>
                <c:pt idx="6218">
                  <c:v>21743.177609999999</c:v>
                </c:pt>
                <c:pt idx="6219">
                  <c:v>21743.287609999999</c:v>
                </c:pt>
                <c:pt idx="6220">
                  <c:v>21743.50661</c:v>
                </c:pt>
                <c:pt idx="6221">
                  <c:v>21757.80661</c:v>
                </c:pt>
                <c:pt idx="6222">
                  <c:v>21758.837609999999</c:v>
                </c:pt>
                <c:pt idx="6223">
                  <c:v>21758.947609999999</c:v>
                </c:pt>
                <c:pt idx="6224">
                  <c:v>21759.16661</c:v>
                </c:pt>
                <c:pt idx="6225">
                  <c:v>21773.466609999999</c:v>
                </c:pt>
                <c:pt idx="6226">
                  <c:v>21774.497609999999</c:v>
                </c:pt>
                <c:pt idx="6227">
                  <c:v>21774.607609999999</c:v>
                </c:pt>
                <c:pt idx="6228">
                  <c:v>21774.82661</c:v>
                </c:pt>
                <c:pt idx="6229">
                  <c:v>21789.126609999999</c:v>
                </c:pt>
                <c:pt idx="6230">
                  <c:v>21790.157609999998</c:v>
                </c:pt>
                <c:pt idx="6231">
                  <c:v>21790.267609999999</c:v>
                </c:pt>
                <c:pt idx="6232">
                  <c:v>21790.48661</c:v>
                </c:pt>
                <c:pt idx="6233">
                  <c:v>21804.786609999999</c:v>
                </c:pt>
                <c:pt idx="6234">
                  <c:v>21807.86795</c:v>
                </c:pt>
                <c:pt idx="6235">
                  <c:v>21808.517250000001</c:v>
                </c:pt>
                <c:pt idx="6236">
                  <c:v>21808.81525</c:v>
                </c:pt>
                <c:pt idx="6237">
                  <c:v>21815.105250000001</c:v>
                </c:pt>
                <c:pt idx="6238">
                  <c:v>21815.605250000001</c:v>
                </c:pt>
                <c:pt idx="6239">
                  <c:v>21815.605250000001</c:v>
                </c:pt>
                <c:pt idx="6240">
                  <c:v>21816.105250000001</c:v>
                </c:pt>
                <c:pt idx="6241">
                  <c:v>21816.605250000001</c:v>
                </c:pt>
                <c:pt idx="6242">
                  <c:v>21816.69025</c:v>
                </c:pt>
                <c:pt idx="6243">
                  <c:v>21817.33725</c:v>
                </c:pt>
                <c:pt idx="6244">
                  <c:v>21818.80488</c:v>
                </c:pt>
                <c:pt idx="6245">
                  <c:v>21818.91488</c:v>
                </c:pt>
                <c:pt idx="6246">
                  <c:v>21819.133880000001</c:v>
                </c:pt>
                <c:pt idx="6247">
                  <c:v>21833.43388</c:v>
                </c:pt>
                <c:pt idx="6248">
                  <c:v>21834.46488</c:v>
                </c:pt>
                <c:pt idx="6249">
                  <c:v>21834.57488</c:v>
                </c:pt>
                <c:pt idx="6250">
                  <c:v>21834.793880000001</c:v>
                </c:pt>
                <c:pt idx="6251">
                  <c:v>21849.09388</c:v>
                </c:pt>
                <c:pt idx="6252">
                  <c:v>21850.124879999999</c:v>
                </c:pt>
                <c:pt idx="6253">
                  <c:v>21850.23488</c:v>
                </c:pt>
                <c:pt idx="6254">
                  <c:v>21850.453880000001</c:v>
                </c:pt>
                <c:pt idx="6255">
                  <c:v>21864.75388</c:v>
                </c:pt>
                <c:pt idx="6256">
                  <c:v>21865.784879999999</c:v>
                </c:pt>
                <c:pt idx="6257">
                  <c:v>21865.89488</c:v>
                </c:pt>
                <c:pt idx="6258">
                  <c:v>21866.113880000001</c:v>
                </c:pt>
                <c:pt idx="6259">
                  <c:v>21880.41388</c:v>
                </c:pt>
                <c:pt idx="6260">
                  <c:v>21881.444879999999</c:v>
                </c:pt>
                <c:pt idx="6261">
                  <c:v>21881.55488</c:v>
                </c:pt>
                <c:pt idx="6262">
                  <c:v>21881.773880000001</c:v>
                </c:pt>
                <c:pt idx="6263">
                  <c:v>21896.07388</c:v>
                </c:pt>
                <c:pt idx="6264">
                  <c:v>21897.104879999999</c:v>
                </c:pt>
                <c:pt idx="6265">
                  <c:v>21897.21488</c:v>
                </c:pt>
                <c:pt idx="6266">
                  <c:v>21897.43388</c:v>
                </c:pt>
                <c:pt idx="6267">
                  <c:v>21911.73388</c:v>
                </c:pt>
                <c:pt idx="6268">
                  <c:v>21914.81523</c:v>
                </c:pt>
                <c:pt idx="6269">
                  <c:v>21915.464520000001</c:v>
                </c:pt>
                <c:pt idx="6270">
                  <c:v>21915.76252</c:v>
                </c:pt>
                <c:pt idx="6271">
                  <c:v>21922.052520000001</c:v>
                </c:pt>
                <c:pt idx="6272">
                  <c:v>21922.552520000001</c:v>
                </c:pt>
                <c:pt idx="6273">
                  <c:v>21922.552520000001</c:v>
                </c:pt>
                <c:pt idx="6274">
                  <c:v>21923.052520000001</c:v>
                </c:pt>
                <c:pt idx="6275">
                  <c:v>21923.552520000001</c:v>
                </c:pt>
                <c:pt idx="6276">
                  <c:v>21923.63752</c:v>
                </c:pt>
                <c:pt idx="6277">
                  <c:v>21924.284520000001</c:v>
                </c:pt>
                <c:pt idx="6278">
                  <c:v>21925.75216</c:v>
                </c:pt>
                <c:pt idx="6279">
                  <c:v>21925.862160000001</c:v>
                </c:pt>
                <c:pt idx="6280">
                  <c:v>21926.081160000002</c:v>
                </c:pt>
                <c:pt idx="6281">
                  <c:v>21940.381160000001</c:v>
                </c:pt>
                <c:pt idx="6282">
                  <c:v>21941.41216</c:v>
                </c:pt>
                <c:pt idx="6283">
                  <c:v>21941.52216</c:v>
                </c:pt>
                <c:pt idx="6284">
                  <c:v>21941.741160000001</c:v>
                </c:pt>
                <c:pt idx="6285">
                  <c:v>21956.041160000001</c:v>
                </c:pt>
                <c:pt idx="6286">
                  <c:v>21957.07216</c:v>
                </c:pt>
                <c:pt idx="6287">
                  <c:v>21957.18216</c:v>
                </c:pt>
                <c:pt idx="6288">
                  <c:v>21957.401160000001</c:v>
                </c:pt>
                <c:pt idx="6289">
                  <c:v>21971.701160000001</c:v>
                </c:pt>
                <c:pt idx="6290">
                  <c:v>21972.73216</c:v>
                </c:pt>
                <c:pt idx="6291">
                  <c:v>21972.84216</c:v>
                </c:pt>
                <c:pt idx="6292">
                  <c:v>21973.061160000001</c:v>
                </c:pt>
                <c:pt idx="6293">
                  <c:v>21987.36116</c:v>
                </c:pt>
                <c:pt idx="6294">
                  <c:v>21988.392159999999</c:v>
                </c:pt>
                <c:pt idx="6295">
                  <c:v>21988.50216</c:v>
                </c:pt>
                <c:pt idx="6296">
                  <c:v>21988.721160000001</c:v>
                </c:pt>
                <c:pt idx="6297">
                  <c:v>22003.02116</c:v>
                </c:pt>
                <c:pt idx="6298">
                  <c:v>22004.052159999999</c:v>
                </c:pt>
                <c:pt idx="6299">
                  <c:v>22004.16216</c:v>
                </c:pt>
                <c:pt idx="6300">
                  <c:v>22004.381160000001</c:v>
                </c:pt>
                <c:pt idx="6301">
                  <c:v>22018.68116</c:v>
                </c:pt>
                <c:pt idx="6302">
                  <c:v>22021.762500000001</c:v>
                </c:pt>
                <c:pt idx="6303">
                  <c:v>22022.411800000002</c:v>
                </c:pt>
                <c:pt idx="6304">
                  <c:v>22022.709800000001</c:v>
                </c:pt>
                <c:pt idx="6305">
                  <c:v>22028.999800000001</c:v>
                </c:pt>
                <c:pt idx="6306">
                  <c:v>22029.499800000001</c:v>
                </c:pt>
                <c:pt idx="6307">
                  <c:v>22029.499800000001</c:v>
                </c:pt>
                <c:pt idx="6308">
                  <c:v>22029.999800000001</c:v>
                </c:pt>
                <c:pt idx="6309">
                  <c:v>22030.499800000001</c:v>
                </c:pt>
                <c:pt idx="6310">
                  <c:v>22030.584800000001</c:v>
                </c:pt>
                <c:pt idx="6311">
                  <c:v>22031.231800000001</c:v>
                </c:pt>
                <c:pt idx="6312">
                  <c:v>22032.699430000001</c:v>
                </c:pt>
                <c:pt idx="6313">
                  <c:v>22032.809430000001</c:v>
                </c:pt>
                <c:pt idx="6314">
                  <c:v>22033.028429999998</c:v>
                </c:pt>
                <c:pt idx="6315">
                  <c:v>22047.328430000001</c:v>
                </c:pt>
                <c:pt idx="6316">
                  <c:v>22048.35943</c:v>
                </c:pt>
                <c:pt idx="6317">
                  <c:v>22048.469430000001</c:v>
                </c:pt>
                <c:pt idx="6318">
                  <c:v>22048.688429999998</c:v>
                </c:pt>
                <c:pt idx="6319">
                  <c:v>22062.988430000001</c:v>
                </c:pt>
                <c:pt idx="6320">
                  <c:v>22064.01943</c:v>
                </c:pt>
                <c:pt idx="6321">
                  <c:v>22064.129430000001</c:v>
                </c:pt>
                <c:pt idx="6322">
                  <c:v>22064.348429999998</c:v>
                </c:pt>
                <c:pt idx="6323">
                  <c:v>22078.648430000001</c:v>
                </c:pt>
                <c:pt idx="6324">
                  <c:v>22079.67943</c:v>
                </c:pt>
                <c:pt idx="6325">
                  <c:v>22079.789430000001</c:v>
                </c:pt>
                <c:pt idx="6326">
                  <c:v>22080.008430000002</c:v>
                </c:pt>
                <c:pt idx="6327">
                  <c:v>22094.308430000001</c:v>
                </c:pt>
                <c:pt idx="6328">
                  <c:v>22095.33943</c:v>
                </c:pt>
                <c:pt idx="6329">
                  <c:v>22095.449430000001</c:v>
                </c:pt>
                <c:pt idx="6330">
                  <c:v>22095.668430000002</c:v>
                </c:pt>
                <c:pt idx="6331">
                  <c:v>22109.968430000001</c:v>
                </c:pt>
                <c:pt idx="6332">
                  <c:v>22110.99943</c:v>
                </c:pt>
                <c:pt idx="6333">
                  <c:v>22111.10943</c:v>
                </c:pt>
                <c:pt idx="6334">
                  <c:v>22111.328430000001</c:v>
                </c:pt>
                <c:pt idx="6335">
                  <c:v>22125.628430000001</c:v>
                </c:pt>
                <c:pt idx="6336">
                  <c:v>22128.709780000001</c:v>
                </c:pt>
                <c:pt idx="6337">
                  <c:v>22129.359069999999</c:v>
                </c:pt>
                <c:pt idx="6338">
                  <c:v>22129.657070000001</c:v>
                </c:pt>
                <c:pt idx="6339">
                  <c:v>22135.947069999998</c:v>
                </c:pt>
                <c:pt idx="6340">
                  <c:v>22136.447069999998</c:v>
                </c:pt>
                <c:pt idx="6341">
                  <c:v>22136.447069999998</c:v>
                </c:pt>
                <c:pt idx="6342">
                  <c:v>22136.947069999998</c:v>
                </c:pt>
                <c:pt idx="6343">
                  <c:v>22137.447069999998</c:v>
                </c:pt>
                <c:pt idx="6344">
                  <c:v>22137.532070000001</c:v>
                </c:pt>
                <c:pt idx="6345">
                  <c:v>22138.179069999998</c:v>
                </c:pt>
                <c:pt idx="6346">
                  <c:v>22139.646710000001</c:v>
                </c:pt>
                <c:pt idx="6347">
                  <c:v>22139.756710000001</c:v>
                </c:pt>
                <c:pt idx="6348">
                  <c:v>22139.975709999999</c:v>
                </c:pt>
                <c:pt idx="6349">
                  <c:v>22154.275710000002</c:v>
                </c:pt>
                <c:pt idx="6350">
                  <c:v>22155.306710000001</c:v>
                </c:pt>
                <c:pt idx="6351">
                  <c:v>22155.416710000001</c:v>
                </c:pt>
                <c:pt idx="6352">
                  <c:v>22155.635709999999</c:v>
                </c:pt>
                <c:pt idx="6353">
                  <c:v>22169.935710000002</c:v>
                </c:pt>
                <c:pt idx="6354">
                  <c:v>22170.966710000001</c:v>
                </c:pt>
                <c:pt idx="6355">
                  <c:v>22171.076710000001</c:v>
                </c:pt>
                <c:pt idx="6356">
                  <c:v>22171.295709999999</c:v>
                </c:pt>
                <c:pt idx="6357">
                  <c:v>22185.595710000001</c:v>
                </c:pt>
                <c:pt idx="6358">
                  <c:v>22186.62671</c:v>
                </c:pt>
                <c:pt idx="6359">
                  <c:v>22186.736710000001</c:v>
                </c:pt>
                <c:pt idx="6360">
                  <c:v>22186.955709999998</c:v>
                </c:pt>
                <c:pt idx="6361">
                  <c:v>22201.255710000001</c:v>
                </c:pt>
                <c:pt idx="6362">
                  <c:v>22202.28671</c:v>
                </c:pt>
                <c:pt idx="6363">
                  <c:v>22202.396710000001</c:v>
                </c:pt>
                <c:pt idx="6364">
                  <c:v>22202.615709999998</c:v>
                </c:pt>
                <c:pt idx="6365">
                  <c:v>22216.915710000001</c:v>
                </c:pt>
                <c:pt idx="6366">
                  <c:v>22217.94671</c:v>
                </c:pt>
                <c:pt idx="6367">
                  <c:v>22218.056710000001</c:v>
                </c:pt>
                <c:pt idx="6368">
                  <c:v>22218.275710000002</c:v>
                </c:pt>
                <c:pt idx="6369">
                  <c:v>22232.575710000001</c:v>
                </c:pt>
                <c:pt idx="6370">
                  <c:v>22235.657050000002</c:v>
                </c:pt>
                <c:pt idx="6371">
                  <c:v>22236.306349999999</c:v>
                </c:pt>
                <c:pt idx="6372">
                  <c:v>22236.604350000001</c:v>
                </c:pt>
                <c:pt idx="6373">
                  <c:v>22242.894349999999</c:v>
                </c:pt>
                <c:pt idx="6374">
                  <c:v>22243.394349999999</c:v>
                </c:pt>
                <c:pt idx="6375">
                  <c:v>22243.394349999999</c:v>
                </c:pt>
                <c:pt idx="6376">
                  <c:v>22243.894349999999</c:v>
                </c:pt>
                <c:pt idx="6377">
                  <c:v>22244.394349999999</c:v>
                </c:pt>
                <c:pt idx="6378">
                  <c:v>22244.479350000001</c:v>
                </c:pt>
                <c:pt idx="6379">
                  <c:v>22245.126349999999</c:v>
                </c:pt>
                <c:pt idx="6380">
                  <c:v>22246.593980000001</c:v>
                </c:pt>
                <c:pt idx="6381">
                  <c:v>22246.703979999998</c:v>
                </c:pt>
                <c:pt idx="6382">
                  <c:v>22246.922979999999</c:v>
                </c:pt>
                <c:pt idx="6383">
                  <c:v>22261.222979999999</c:v>
                </c:pt>
                <c:pt idx="6384">
                  <c:v>22262.253980000001</c:v>
                </c:pt>
                <c:pt idx="6385">
                  <c:v>22262.363979999998</c:v>
                </c:pt>
                <c:pt idx="6386">
                  <c:v>22262.582979999999</c:v>
                </c:pt>
                <c:pt idx="6387">
                  <c:v>22276.882979999998</c:v>
                </c:pt>
                <c:pt idx="6388">
                  <c:v>22277.913980000001</c:v>
                </c:pt>
                <c:pt idx="6389">
                  <c:v>22278.023980000002</c:v>
                </c:pt>
                <c:pt idx="6390">
                  <c:v>22278.242979999999</c:v>
                </c:pt>
                <c:pt idx="6391">
                  <c:v>22292.542979999998</c:v>
                </c:pt>
                <c:pt idx="6392">
                  <c:v>22293.573980000001</c:v>
                </c:pt>
                <c:pt idx="6393">
                  <c:v>22293.683980000002</c:v>
                </c:pt>
                <c:pt idx="6394">
                  <c:v>22293.902979999999</c:v>
                </c:pt>
                <c:pt idx="6395">
                  <c:v>22308.202979999998</c:v>
                </c:pt>
                <c:pt idx="6396">
                  <c:v>22309.233980000001</c:v>
                </c:pt>
                <c:pt idx="6397">
                  <c:v>22309.343980000001</c:v>
                </c:pt>
                <c:pt idx="6398">
                  <c:v>22309.562979999999</c:v>
                </c:pt>
                <c:pt idx="6399">
                  <c:v>22323.862980000002</c:v>
                </c:pt>
                <c:pt idx="6400">
                  <c:v>22324.893980000001</c:v>
                </c:pt>
                <c:pt idx="6401">
                  <c:v>22325.003980000001</c:v>
                </c:pt>
                <c:pt idx="6402">
                  <c:v>22325.222979999999</c:v>
                </c:pt>
                <c:pt idx="6403">
                  <c:v>22339.522980000002</c:v>
                </c:pt>
                <c:pt idx="6404">
                  <c:v>22340.530139999999</c:v>
                </c:pt>
                <c:pt idx="6405">
                  <c:v>22340.530139999999</c:v>
                </c:pt>
                <c:pt idx="6406">
                  <c:v>22342.582330000001</c:v>
                </c:pt>
                <c:pt idx="6407">
                  <c:v>22343.231619999999</c:v>
                </c:pt>
                <c:pt idx="6408">
                  <c:v>22343.551619999998</c:v>
                </c:pt>
                <c:pt idx="6409">
                  <c:v>22349.841619999999</c:v>
                </c:pt>
                <c:pt idx="6410">
                  <c:v>22350.841619999999</c:v>
                </c:pt>
                <c:pt idx="6411">
                  <c:v>22351.341619999999</c:v>
                </c:pt>
                <c:pt idx="6412">
                  <c:v>22353.541260000002</c:v>
                </c:pt>
                <c:pt idx="6413">
                  <c:v>22353.651259999999</c:v>
                </c:pt>
                <c:pt idx="6414">
                  <c:v>22353.87026</c:v>
                </c:pt>
                <c:pt idx="6415">
                  <c:v>22368.170259999999</c:v>
                </c:pt>
                <c:pt idx="6416">
                  <c:v>22369.201260000002</c:v>
                </c:pt>
                <c:pt idx="6417">
                  <c:v>22369.311259999999</c:v>
                </c:pt>
                <c:pt idx="6418">
                  <c:v>22369.53026</c:v>
                </c:pt>
                <c:pt idx="6419">
                  <c:v>22383.830259999999</c:v>
                </c:pt>
                <c:pt idx="6420">
                  <c:v>22384.861260000001</c:v>
                </c:pt>
                <c:pt idx="6421">
                  <c:v>22384.971259999998</c:v>
                </c:pt>
                <c:pt idx="6422">
                  <c:v>22385.190259999999</c:v>
                </c:pt>
                <c:pt idx="6423">
                  <c:v>22399.490259999999</c:v>
                </c:pt>
                <c:pt idx="6424">
                  <c:v>22400.521260000001</c:v>
                </c:pt>
                <c:pt idx="6425">
                  <c:v>22400.631259999998</c:v>
                </c:pt>
                <c:pt idx="6426">
                  <c:v>22400.850259999999</c:v>
                </c:pt>
                <c:pt idx="6427">
                  <c:v>22415.150259999999</c:v>
                </c:pt>
                <c:pt idx="6428">
                  <c:v>22416.181260000001</c:v>
                </c:pt>
                <c:pt idx="6429">
                  <c:v>22416.291260000002</c:v>
                </c:pt>
                <c:pt idx="6430">
                  <c:v>22416.510259999999</c:v>
                </c:pt>
                <c:pt idx="6431">
                  <c:v>22430.810259999998</c:v>
                </c:pt>
                <c:pt idx="6432">
                  <c:v>22431.841260000001</c:v>
                </c:pt>
                <c:pt idx="6433">
                  <c:v>22431.951260000002</c:v>
                </c:pt>
                <c:pt idx="6434">
                  <c:v>22432.170259999999</c:v>
                </c:pt>
                <c:pt idx="6435">
                  <c:v>22446.470259999998</c:v>
                </c:pt>
                <c:pt idx="6436">
                  <c:v>22449.529600000002</c:v>
                </c:pt>
                <c:pt idx="6437">
                  <c:v>22450.178899999999</c:v>
                </c:pt>
                <c:pt idx="6438">
                  <c:v>22450.498899999999</c:v>
                </c:pt>
                <c:pt idx="6439">
                  <c:v>22456.7889</c:v>
                </c:pt>
                <c:pt idx="6440">
                  <c:v>22460.488529999999</c:v>
                </c:pt>
                <c:pt idx="6441">
                  <c:v>22460.598529999999</c:v>
                </c:pt>
                <c:pt idx="6442">
                  <c:v>22460.81753</c:v>
                </c:pt>
                <c:pt idx="6443">
                  <c:v>22475.11753</c:v>
                </c:pt>
                <c:pt idx="6444">
                  <c:v>22476.148529999999</c:v>
                </c:pt>
                <c:pt idx="6445">
                  <c:v>22476.258529999999</c:v>
                </c:pt>
                <c:pt idx="6446">
                  <c:v>22476.47753</c:v>
                </c:pt>
                <c:pt idx="6447">
                  <c:v>22490.777529999999</c:v>
                </c:pt>
                <c:pt idx="6448">
                  <c:v>22491.808529999998</c:v>
                </c:pt>
                <c:pt idx="6449">
                  <c:v>22491.918529999999</c:v>
                </c:pt>
                <c:pt idx="6450">
                  <c:v>22492.13753</c:v>
                </c:pt>
                <c:pt idx="6451">
                  <c:v>22506.437529999999</c:v>
                </c:pt>
                <c:pt idx="6452">
                  <c:v>22507.468529999998</c:v>
                </c:pt>
                <c:pt idx="6453">
                  <c:v>22507.578529999999</c:v>
                </c:pt>
                <c:pt idx="6454">
                  <c:v>22507.79753</c:v>
                </c:pt>
                <c:pt idx="6455">
                  <c:v>22522.097529999999</c:v>
                </c:pt>
                <c:pt idx="6456">
                  <c:v>22523.128530000002</c:v>
                </c:pt>
                <c:pt idx="6457">
                  <c:v>22523.238529999999</c:v>
                </c:pt>
                <c:pt idx="6458">
                  <c:v>22523.45753</c:v>
                </c:pt>
                <c:pt idx="6459">
                  <c:v>22537.757529999999</c:v>
                </c:pt>
                <c:pt idx="6460">
                  <c:v>22538.788530000002</c:v>
                </c:pt>
                <c:pt idx="6461">
                  <c:v>22538.898529999999</c:v>
                </c:pt>
                <c:pt idx="6462">
                  <c:v>22539.11753</c:v>
                </c:pt>
                <c:pt idx="6463">
                  <c:v>22553.417529999999</c:v>
                </c:pt>
                <c:pt idx="6464">
                  <c:v>22556.476879999998</c:v>
                </c:pt>
                <c:pt idx="6465">
                  <c:v>22559.11462</c:v>
                </c:pt>
                <c:pt idx="6466">
                  <c:v>22559.43462</c:v>
                </c:pt>
                <c:pt idx="6467">
                  <c:v>22565.724620000001</c:v>
                </c:pt>
                <c:pt idx="6468">
                  <c:v>22604.71471</c:v>
                </c:pt>
                <c:pt idx="6469">
                  <c:v>22604.824710000001</c:v>
                </c:pt>
                <c:pt idx="6470">
                  <c:v>22605.043710000002</c:v>
                </c:pt>
                <c:pt idx="6471">
                  <c:v>22618.440760000001</c:v>
                </c:pt>
                <c:pt idx="6472">
                  <c:v>22619.47176</c:v>
                </c:pt>
                <c:pt idx="6473">
                  <c:v>22619.581760000001</c:v>
                </c:pt>
                <c:pt idx="6474">
                  <c:v>22619.800759999998</c:v>
                </c:pt>
                <c:pt idx="6475">
                  <c:v>22633.197800000002</c:v>
                </c:pt>
                <c:pt idx="6476">
                  <c:v>22634.228800000001</c:v>
                </c:pt>
                <c:pt idx="6477">
                  <c:v>22634.338800000001</c:v>
                </c:pt>
                <c:pt idx="6478">
                  <c:v>22634.557799999999</c:v>
                </c:pt>
                <c:pt idx="6479">
                  <c:v>22647.954849999998</c:v>
                </c:pt>
                <c:pt idx="6480">
                  <c:v>22648.985850000001</c:v>
                </c:pt>
                <c:pt idx="6481">
                  <c:v>22649.095850000002</c:v>
                </c:pt>
                <c:pt idx="6482">
                  <c:v>22649.314849999999</c:v>
                </c:pt>
                <c:pt idx="6483">
                  <c:v>22662.711889999999</c:v>
                </c:pt>
                <c:pt idx="6484">
                  <c:v>22666.3819</c:v>
                </c:pt>
                <c:pt idx="6485">
                  <c:v>22678.150280000002</c:v>
                </c:pt>
                <c:pt idx="6486">
                  <c:v>22681.491279999998</c:v>
                </c:pt>
                <c:pt idx="6487">
                  <c:v>22681.601279999999</c:v>
                </c:pt>
                <c:pt idx="6488">
                  <c:v>22681.82028</c:v>
                </c:pt>
                <c:pt idx="6489">
                  <c:v>22695.217329999999</c:v>
                </c:pt>
                <c:pt idx="6490">
                  <c:v>22696.248329999999</c:v>
                </c:pt>
                <c:pt idx="6491">
                  <c:v>22696.358329999999</c:v>
                </c:pt>
                <c:pt idx="6492">
                  <c:v>22696.57733</c:v>
                </c:pt>
                <c:pt idx="6493">
                  <c:v>22709.97437</c:v>
                </c:pt>
                <c:pt idx="6494">
                  <c:v>22711.005369999999</c:v>
                </c:pt>
                <c:pt idx="6495">
                  <c:v>22711.11537</c:v>
                </c:pt>
                <c:pt idx="6496">
                  <c:v>22711.33437</c:v>
                </c:pt>
                <c:pt idx="6497">
                  <c:v>22724.73142</c:v>
                </c:pt>
                <c:pt idx="6498">
                  <c:v>22725.762419999999</c:v>
                </c:pt>
                <c:pt idx="6499">
                  <c:v>22725.87242</c:v>
                </c:pt>
                <c:pt idx="6500">
                  <c:v>22726.091420000001</c:v>
                </c:pt>
                <c:pt idx="6501">
                  <c:v>22739.48846</c:v>
                </c:pt>
                <c:pt idx="6502">
                  <c:v>22743.158469999998</c:v>
                </c:pt>
                <c:pt idx="6503">
                  <c:v>22752.897819999998</c:v>
                </c:pt>
                <c:pt idx="6504">
                  <c:v>22756.238819999999</c:v>
                </c:pt>
                <c:pt idx="6505">
                  <c:v>22756.348819999999</c:v>
                </c:pt>
                <c:pt idx="6506">
                  <c:v>22756.56782</c:v>
                </c:pt>
                <c:pt idx="6507">
                  <c:v>22769.96487</c:v>
                </c:pt>
                <c:pt idx="6508">
                  <c:v>22770.995869999999</c:v>
                </c:pt>
                <c:pt idx="6509">
                  <c:v>22771.105869999999</c:v>
                </c:pt>
                <c:pt idx="6510">
                  <c:v>22771.32487</c:v>
                </c:pt>
                <c:pt idx="6511">
                  <c:v>22784.72191</c:v>
                </c:pt>
                <c:pt idx="6512">
                  <c:v>22785.752909999999</c:v>
                </c:pt>
                <c:pt idx="6513">
                  <c:v>22785.86291</c:v>
                </c:pt>
                <c:pt idx="6514">
                  <c:v>22786.081910000001</c:v>
                </c:pt>
                <c:pt idx="6515">
                  <c:v>22799.47896</c:v>
                </c:pt>
                <c:pt idx="6516">
                  <c:v>22800.509959999999</c:v>
                </c:pt>
                <c:pt idx="6517">
                  <c:v>22800.61996</c:v>
                </c:pt>
                <c:pt idx="6518">
                  <c:v>22800.838960000001</c:v>
                </c:pt>
                <c:pt idx="6519">
                  <c:v>22814.236000000001</c:v>
                </c:pt>
                <c:pt idx="6520">
                  <c:v>22817.906009999999</c:v>
                </c:pt>
                <c:pt idx="6521">
                  <c:v>22827.645359999999</c:v>
                </c:pt>
                <c:pt idx="6522">
                  <c:v>22830.986359999999</c:v>
                </c:pt>
                <c:pt idx="6523">
                  <c:v>22831.09636</c:v>
                </c:pt>
                <c:pt idx="6524">
                  <c:v>22831.315360000001</c:v>
                </c:pt>
                <c:pt idx="6525">
                  <c:v>22844.71241</c:v>
                </c:pt>
                <c:pt idx="6526">
                  <c:v>22845.743409999999</c:v>
                </c:pt>
                <c:pt idx="6527">
                  <c:v>22845.85341</c:v>
                </c:pt>
                <c:pt idx="6528">
                  <c:v>22846.072410000001</c:v>
                </c:pt>
                <c:pt idx="6529">
                  <c:v>22859.469450000001</c:v>
                </c:pt>
                <c:pt idx="6530">
                  <c:v>22860.50045</c:v>
                </c:pt>
                <c:pt idx="6531">
                  <c:v>22860.61045</c:v>
                </c:pt>
                <c:pt idx="6532">
                  <c:v>22860.829450000001</c:v>
                </c:pt>
                <c:pt idx="6533">
                  <c:v>22874.226500000001</c:v>
                </c:pt>
                <c:pt idx="6534">
                  <c:v>22875.2575</c:v>
                </c:pt>
                <c:pt idx="6535">
                  <c:v>22875.3675</c:v>
                </c:pt>
                <c:pt idx="6536">
                  <c:v>22875.586500000001</c:v>
                </c:pt>
                <c:pt idx="6537">
                  <c:v>22888.983540000001</c:v>
                </c:pt>
                <c:pt idx="6538">
                  <c:v>22892.653539999999</c:v>
                </c:pt>
                <c:pt idx="6539">
                  <c:v>22892.653539999999</c:v>
                </c:pt>
                <c:pt idx="6540">
                  <c:v>22892.653539999999</c:v>
                </c:pt>
                <c:pt idx="6541">
                  <c:v>22898.94354</c:v>
                </c:pt>
                <c:pt idx="6542">
                  <c:v>22950.668539999999</c:v>
                </c:pt>
                <c:pt idx="6543">
                  <c:v>22956.95854</c:v>
                </c:pt>
                <c:pt idx="6544">
                  <c:v>22956.95854</c:v>
                </c:pt>
                <c:pt idx="6545">
                  <c:v>23056.95854</c:v>
                </c:pt>
                <c:pt idx="6546">
                  <c:v>23060.95854</c:v>
                </c:pt>
                <c:pt idx="6547">
                  <c:v>23160.95854</c:v>
                </c:pt>
                <c:pt idx="6548">
                  <c:v>23164.95854</c:v>
                </c:pt>
                <c:pt idx="6549">
                  <c:v>23194.95854</c:v>
                </c:pt>
                <c:pt idx="6550">
                  <c:v>23194.95854</c:v>
                </c:pt>
                <c:pt idx="6551">
                  <c:v>23244.95854</c:v>
                </c:pt>
                <c:pt idx="6552">
                  <c:v>23274.95854</c:v>
                </c:pt>
                <c:pt idx="6553">
                  <c:v>23278.95854</c:v>
                </c:pt>
                <c:pt idx="6554">
                  <c:v>23428.95854</c:v>
                </c:pt>
                <c:pt idx="6555">
                  <c:v>23428.95854</c:v>
                </c:pt>
                <c:pt idx="6556">
                  <c:v>23528.95854</c:v>
                </c:pt>
                <c:pt idx="6557">
                  <c:v>23528.95854</c:v>
                </c:pt>
                <c:pt idx="6558">
                  <c:v>23628.95854</c:v>
                </c:pt>
                <c:pt idx="6559">
                  <c:v>23778.95854</c:v>
                </c:pt>
                <c:pt idx="6560">
                  <c:v>23778.95854</c:v>
                </c:pt>
                <c:pt idx="6561">
                  <c:v>23782.95854</c:v>
                </c:pt>
                <c:pt idx="6562">
                  <c:v>23892.95854</c:v>
                </c:pt>
                <c:pt idx="6563">
                  <c:v>23892.95854</c:v>
                </c:pt>
                <c:pt idx="6564">
                  <c:v>23896.95854</c:v>
                </c:pt>
                <c:pt idx="6565">
                  <c:v>23996.95854</c:v>
                </c:pt>
                <c:pt idx="6566">
                  <c:v>24000.95854</c:v>
                </c:pt>
                <c:pt idx="6567">
                  <c:v>24100.95854</c:v>
                </c:pt>
                <c:pt idx="6568">
                  <c:v>24100.95854</c:v>
                </c:pt>
                <c:pt idx="6569">
                  <c:v>24107.248540000001</c:v>
                </c:pt>
                <c:pt idx="6570">
                  <c:v>24158.973539999999</c:v>
                </c:pt>
                <c:pt idx="6571">
                  <c:v>24165.26354</c:v>
                </c:pt>
                <c:pt idx="6572">
                  <c:v>24216.988539999998</c:v>
                </c:pt>
                <c:pt idx="6573">
                  <c:v>24223.278539999999</c:v>
                </c:pt>
                <c:pt idx="6574">
                  <c:v>24275.003540000002</c:v>
                </c:pt>
                <c:pt idx="6575">
                  <c:v>24281.293539999999</c:v>
                </c:pt>
                <c:pt idx="6576">
                  <c:v>24281.293539999999</c:v>
                </c:pt>
                <c:pt idx="6577">
                  <c:v>24281.293539999999</c:v>
                </c:pt>
                <c:pt idx="6578">
                  <c:v>24283.65854</c:v>
                </c:pt>
                <c:pt idx="6579">
                  <c:v>24283.65854</c:v>
                </c:pt>
                <c:pt idx="6580">
                  <c:v>24288.643540000001</c:v>
                </c:pt>
                <c:pt idx="6581">
                  <c:v>24304.143540000001</c:v>
                </c:pt>
                <c:pt idx="6582">
                  <c:v>24304.988539999998</c:v>
                </c:pt>
                <c:pt idx="6583">
                  <c:v>24311.488539999998</c:v>
                </c:pt>
                <c:pt idx="6584">
                  <c:v>24457.748540000001</c:v>
                </c:pt>
                <c:pt idx="6585">
                  <c:v>24457.748540000001</c:v>
                </c:pt>
                <c:pt idx="6586">
                  <c:v>24461.348539999999</c:v>
                </c:pt>
                <c:pt idx="6587">
                  <c:v>24467.848539999999</c:v>
                </c:pt>
                <c:pt idx="6588">
                  <c:v>24468.623540000001</c:v>
                </c:pt>
                <c:pt idx="6589">
                  <c:v>24475.123540000001</c:v>
                </c:pt>
                <c:pt idx="6590">
                  <c:v>24475.898539999998</c:v>
                </c:pt>
                <c:pt idx="6591">
                  <c:v>24482.398539999998</c:v>
                </c:pt>
                <c:pt idx="6592">
                  <c:v>24483.17354</c:v>
                </c:pt>
                <c:pt idx="6593">
                  <c:v>24489.67354</c:v>
                </c:pt>
                <c:pt idx="6594">
                  <c:v>24490.453539999999</c:v>
                </c:pt>
                <c:pt idx="6595">
                  <c:v>24496.953539999999</c:v>
                </c:pt>
                <c:pt idx="6596">
                  <c:v>24497.733540000001</c:v>
                </c:pt>
                <c:pt idx="6597">
                  <c:v>24504.233540000001</c:v>
                </c:pt>
                <c:pt idx="6598">
                  <c:v>24518.261040000001</c:v>
                </c:pt>
                <c:pt idx="6599">
                  <c:v>24518.261040000001</c:v>
                </c:pt>
                <c:pt idx="6600">
                  <c:v>24545.248540000001</c:v>
                </c:pt>
                <c:pt idx="6601">
                  <c:v>24562.248540000001</c:v>
                </c:pt>
                <c:pt idx="6602">
                  <c:v>24566.42354</c:v>
                </c:pt>
                <c:pt idx="6603">
                  <c:v>24583.42354</c:v>
                </c:pt>
                <c:pt idx="6604">
                  <c:v>24600.92354</c:v>
                </c:pt>
                <c:pt idx="6605">
                  <c:v>24600.92354</c:v>
                </c:pt>
                <c:pt idx="6606">
                  <c:v>24610.92354</c:v>
                </c:pt>
                <c:pt idx="6607">
                  <c:v>24610.92354</c:v>
                </c:pt>
                <c:pt idx="6608">
                  <c:v>24620.92354</c:v>
                </c:pt>
                <c:pt idx="6609">
                  <c:v>24620.92354</c:v>
                </c:pt>
                <c:pt idx="6610">
                  <c:v>24630.92354</c:v>
                </c:pt>
                <c:pt idx="6611">
                  <c:v>24630.92354</c:v>
                </c:pt>
                <c:pt idx="6612">
                  <c:v>24637.223539999999</c:v>
                </c:pt>
                <c:pt idx="6613">
                  <c:v>24640.623540000001</c:v>
                </c:pt>
                <c:pt idx="6614">
                  <c:v>24643.223539999999</c:v>
                </c:pt>
                <c:pt idx="6615">
                  <c:v>24646.623540000001</c:v>
                </c:pt>
                <c:pt idx="6616">
                  <c:v>24649.223539999999</c:v>
                </c:pt>
                <c:pt idx="6617">
                  <c:v>24652.623540000001</c:v>
                </c:pt>
                <c:pt idx="6618">
                  <c:v>24733.446039999999</c:v>
                </c:pt>
                <c:pt idx="6619">
                  <c:v>24738.446039999999</c:v>
                </c:pt>
                <c:pt idx="6620">
                  <c:v>24742.196039999999</c:v>
                </c:pt>
                <c:pt idx="6621">
                  <c:v>24759.196039999999</c:v>
                </c:pt>
                <c:pt idx="6622">
                  <c:v>24762.871040000002</c:v>
                </c:pt>
                <c:pt idx="6623">
                  <c:v>24763.871040000002</c:v>
                </c:pt>
                <c:pt idx="6624">
                  <c:v>24766.871040000002</c:v>
                </c:pt>
                <c:pt idx="6625">
                  <c:v>24783.871040000002</c:v>
                </c:pt>
                <c:pt idx="6626">
                  <c:v>24795.89604</c:v>
                </c:pt>
                <c:pt idx="6627">
                  <c:v>24800.89604</c:v>
                </c:pt>
                <c:pt idx="6628">
                  <c:v>24805.89604</c:v>
                </c:pt>
                <c:pt idx="6629">
                  <c:v>24810.89604</c:v>
                </c:pt>
                <c:pt idx="6630">
                  <c:v>24815.89604</c:v>
                </c:pt>
                <c:pt idx="6631">
                  <c:v>24820.89604</c:v>
                </c:pt>
                <c:pt idx="6632">
                  <c:v>24825.89604</c:v>
                </c:pt>
                <c:pt idx="6633">
                  <c:v>24830.89604</c:v>
                </c:pt>
                <c:pt idx="6634">
                  <c:v>24898.508539999999</c:v>
                </c:pt>
                <c:pt idx="6635">
                  <c:v>24901.508539999999</c:v>
                </c:pt>
                <c:pt idx="6636">
                  <c:v>24903.531040000002</c:v>
                </c:pt>
                <c:pt idx="6637">
                  <c:v>24903.531040000002</c:v>
                </c:pt>
                <c:pt idx="6638">
                  <c:v>24906.213540000001</c:v>
                </c:pt>
                <c:pt idx="6639">
                  <c:v>24921.753540000002</c:v>
                </c:pt>
                <c:pt idx="6640">
                  <c:v>24925.213540000001</c:v>
                </c:pt>
                <c:pt idx="6641">
                  <c:v>24940.753540000002</c:v>
                </c:pt>
                <c:pt idx="6642">
                  <c:v>24944.213540000001</c:v>
                </c:pt>
                <c:pt idx="6643">
                  <c:v>24959.753540000002</c:v>
                </c:pt>
                <c:pt idx="6644">
                  <c:v>24963.213540000001</c:v>
                </c:pt>
                <c:pt idx="6645">
                  <c:v>24978.753540000002</c:v>
                </c:pt>
                <c:pt idx="6646">
                  <c:v>24982.213540000001</c:v>
                </c:pt>
                <c:pt idx="6647">
                  <c:v>24997.753540000002</c:v>
                </c:pt>
                <c:pt idx="6648">
                  <c:v>25001.213540000001</c:v>
                </c:pt>
                <c:pt idx="6649">
                  <c:v>25016.753540000002</c:v>
                </c:pt>
                <c:pt idx="6650">
                  <c:v>25019.556039999999</c:v>
                </c:pt>
                <c:pt idx="6651">
                  <c:v>25019.556039999999</c:v>
                </c:pt>
                <c:pt idx="6652">
                  <c:v>25112.03354</c:v>
                </c:pt>
                <c:pt idx="6653">
                  <c:v>25117.03354</c:v>
                </c:pt>
                <c:pt idx="6654">
                  <c:v>25122.03354</c:v>
                </c:pt>
                <c:pt idx="6655">
                  <c:v>25127.03354</c:v>
                </c:pt>
                <c:pt idx="6656">
                  <c:v>25132.03354</c:v>
                </c:pt>
                <c:pt idx="6657">
                  <c:v>25137.03354</c:v>
                </c:pt>
                <c:pt idx="6658">
                  <c:v>25142.03354</c:v>
                </c:pt>
                <c:pt idx="6659">
                  <c:v>25147.03354</c:v>
                </c:pt>
                <c:pt idx="6660">
                  <c:v>25194.981039999999</c:v>
                </c:pt>
                <c:pt idx="6661">
                  <c:v>25194.981039999999</c:v>
                </c:pt>
                <c:pt idx="6662">
                  <c:v>25197.663540000001</c:v>
                </c:pt>
                <c:pt idx="6663">
                  <c:v>25213.203539999999</c:v>
                </c:pt>
                <c:pt idx="6664">
                  <c:v>25216.663540000001</c:v>
                </c:pt>
                <c:pt idx="6665">
                  <c:v>25232.203539999999</c:v>
                </c:pt>
                <c:pt idx="6666">
                  <c:v>25238.683540000002</c:v>
                </c:pt>
                <c:pt idx="6667">
                  <c:v>25243.683540000002</c:v>
                </c:pt>
                <c:pt idx="6668">
                  <c:v>25248.683540000002</c:v>
                </c:pt>
                <c:pt idx="6669">
                  <c:v>25253.683540000002</c:v>
                </c:pt>
                <c:pt idx="6670">
                  <c:v>25260.163540000001</c:v>
                </c:pt>
                <c:pt idx="6671">
                  <c:v>25275.703539999999</c:v>
                </c:pt>
                <c:pt idx="6672">
                  <c:v>25279.163540000001</c:v>
                </c:pt>
                <c:pt idx="6673">
                  <c:v>25294.703539999999</c:v>
                </c:pt>
                <c:pt idx="6674">
                  <c:v>25298.163540000001</c:v>
                </c:pt>
                <c:pt idx="6675">
                  <c:v>25313.703539999999</c:v>
                </c:pt>
                <c:pt idx="6676">
                  <c:v>25317.163540000001</c:v>
                </c:pt>
                <c:pt idx="6677">
                  <c:v>25332.703539999999</c:v>
                </c:pt>
                <c:pt idx="6678">
                  <c:v>25335.50604</c:v>
                </c:pt>
                <c:pt idx="6679">
                  <c:v>25335.50604</c:v>
                </c:pt>
                <c:pt idx="6680">
                  <c:v>25384.608540000001</c:v>
                </c:pt>
                <c:pt idx="6681">
                  <c:v>25389.608540000001</c:v>
                </c:pt>
                <c:pt idx="6682">
                  <c:v>25394.608540000001</c:v>
                </c:pt>
                <c:pt idx="6683">
                  <c:v>25399.608540000001</c:v>
                </c:pt>
                <c:pt idx="6684">
                  <c:v>25588.313539999999</c:v>
                </c:pt>
                <c:pt idx="6685">
                  <c:v>25593.313539999999</c:v>
                </c:pt>
                <c:pt idx="6686">
                  <c:v>25598.313539999999</c:v>
                </c:pt>
                <c:pt idx="6687">
                  <c:v>25603.313539999999</c:v>
                </c:pt>
                <c:pt idx="6688">
                  <c:v>25608.313539999999</c:v>
                </c:pt>
                <c:pt idx="6689">
                  <c:v>25613.313539999999</c:v>
                </c:pt>
                <c:pt idx="6690">
                  <c:v>25618.313539999999</c:v>
                </c:pt>
                <c:pt idx="6691">
                  <c:v>25623.313539999999</c:v>
                </c:pt>
                <c:pt idx="6692">
                  <c:v>25625.813539999999</c:v>
                </c:pt>
                <c:pt idx="6693">
                  <c:v>25625.813539999999</c:v>
                </c:pt>
                <c:pt idx="6694">
                  <c:v>25625.813539999999</c:v>
                </c:pt>
                <c:pt idx="6695">
                  <c:v>25625.813539999999</c:v>
                </c:pt>
                <c:pt idx="6696">
                  <c:v>25628.313539999999</c:v>
                </c:pt>
                <c:pt idx="6697">
                  <c:v>25633.313539999999</c:v>
                </c:pt>
                <c:pt idx="6698">
                  <c:v>25638.313539999999</c:v>
                </c:pt>
                <c:pt idx="6699">
                  <c:v>25643.313539999999</c:v>
                </c:pt>
                <c:pt idx="6700">
                  <c:v>25872.018540000001</c:v>
                </c:pt>
                <c:pt idx="6701">
                  <c:v>25877.018540000001</c:v>
                </c:pt>
                <c:pt idx="6702">
                  <c:v>25882.018540000001</c:v>
                </c:pt>
                <c:pt idx="6703">
                  <c:v>25887.018540000001</c:v>
                </c:pt>
                <c:pt idx="6704">
                  <c:v>25915.741040000001</c:v>
                </c:pt>
                <c:pt idx="6705">
                  <c:v>25915.741040000001</c:v>
                </c:pt>
                <c:pt idx="6706">
                  <c:v>25918.92354</c:v>
                </c:pt>
                <c:pt idx="6707">
                  <c:v>25934.463540000001</c:v>
                </c:pt>
                <c:pt idx="6708">
                  <c:v>25937.92354</c:v>
                </c:pt>
                <c:pt idx="6709">
                  <c:v>25953.463540000001</c:v>
                </c:pt>
                <c:pt idx="6710">
                  <c:v>25956.92354</c:v>
                </c:pt>
                <c:pt idx="6711">
                  <c:v>25972.463540000001</c:v>
                </c:pt>
                <c:pt idx="6712">
                  <c:v>25975.92354</c:v>
                </c:pt>
                <c:pt idx="6713">
                  <c:v>25991.463540000001</c:v>
                </c:pt>
                <c:pt idx="6714">
                  <c:v>26019.42354</c:v>
                </c:pt>
                <c:pt idx="6715">
                  <c:v>26034.963540000001</c:v>
                </c:pt>
                <c:pt idx="6716">
                  <c:v>26038.42354</c:v>
                </c:pt>
                <c:pt idx="6717">
                  <c:v>26053.963540000001</c:v>
                </c:pt>
                <c:pt idx="6718">
                  <c:v>26056.266039999999</c:v>
                </c:pt>
                <c:pt idx="6719">
                  <c:v>26056.266039999999</c:v>
                </c:pt>
                <c:pt idx="6720">
                  <c:v>26064.593540000002</c:v>
                </c:pt>
                <c:pt idx="6721">
                  <c:v>26069.593540000002</c:v>
                </c:pt>
                <c:pt idx="6722">
                  <c:v>26074.593540000002</c:v>
                </c:pt>
                <c:pt idx="6723">
                  <c:v>26079.593540000002</c:v>
                </c:pt>
                <c:pt idx="6724">
                  <c:v>26084.593540000002</c:v>
                </c:pt>
                <c:pt idx="6725">
                  <c:v>26089.593540000002</c:v>
                </c:pt>
                <c:pt idx="6726">
                  <c:v>26094.593540000002</c:v>
                </c:pt>
                <c:pt idx="6727">
                  <c:v>26099.593540000002</c:v>
                </c:pt>
                <c:pt idx="6728">
                  <c:v>26144.593540000002</c:v>
                </c:pt>
                <c:pt idx="6729">
                  <c:v>26149.593540000002</c:v>
                </c:pt>
                <c:pt idx="6730">
                  <c:v>26154.593540000002</c:v>
                </c:pt>
                <c:pt idx="6731">
                  <c:v>26159.593540000002</c:v>
                </c:pt>
                <c:pt idx="6732">
                  <c:v>26164.593540000002</c:v>
                </c:pt>
                <c:pt idx="6733">
                  <c:v>26169.593540000002</c:v>
                </c:pt>
                <c:pt idx="6734">
                  <c:v>26174.593540000002</c:v>
                </c:pt>
                <c:pt idx="6735">
                  <c:v>26179.593540000002</c:v>
                </c:pt>
                <c:pt idx="6736">
                  <c:v>26184.593540000002</c:v>
                </c:pt>
                <c:pt idx="6737">
                  <c:v>26189.593540000002</c:v>
                </c:pt>
                <c:pt idx="6738">
                  <c:v>26194.593540000002</c:v>
                </c:pt>
                <c:pt idx="6739">
                  <c:v>26199.593540000002</c:v>
                </c:pt>
                <c:pt idx="6740">
                  <c:v>26231.691040000002</c:v>
                </c:pt>
                <c:pt idx="6741">
                  <c:v>26231.691040000002</c:v>
                </c:pt>
                <c:pt idx="6742">
                  <c:v>26234.873540000001</c:v>
                </c:pt>
                <c:pt idx="6743">
                  <c:v>26250.413540000001</c:v>
                </c:pt>
                <c:pt idx="6744">
                  <c:v>26253.873540000001</c:v>
                </c:pt>
                <c:pt idx="6745">
                  <c:v>26269.413540000001</c:v>
                </c:pt>
                <c:pt idx="6746">
                  <c:v>26272.873540000001</c:v>
                </c:pt>
                <c:pt idx="6747">
                  <c:v>26288.413540000001</c:v>
                </c:pt>
                <c:pt idx="6748">
                  <c:v>26291.873540000001</c:v>
                </c:pt>
                <c:pt idx="6749">
                  <c:v>26307.413540000001</c:v>
                </c:pt>
                <c:pt idx="6750">
                  <c:v>26310.873540000001</c:v>
                </c:pt>
                <c:pt idx="6751">
                  <c:v>26326.413540000001</c:v>
                </c:pt>
                <c:pt idx="6752">
                  <c:v>26329.873540000001</c:v>
                </c:pt>
                <c:pt idx="6753">
                  <c:v>26345.413540000001</c:v>
                </c:pt>
                <c:pt idx="6754">
                  <c:v>26347.716039999999</c:v>
                </c:pt>
                <c:pt idx="6755">
                  <c:v>26347.716039999999</c:v>
                </c:pt>
                <c:pt idx="6756">
                  <c:v>26357.618539999999</c:v>
                </c:pt>
                <c:pt idx="6757">
                  <c:v>26362.618539999999</c:v>
                </c:pt>
                <c:pt idx="6758">
                  <c:v>26367.618539999999</c:v>
                </c:pt>
                <c:pt idx="6759">
                  <c:v>26372.618539999999</c:v>
                </c:pt>
                <c:pt idx="6760">
                  <c:v>26392.948540000001</c:v>
                </c:pt>
                <c:pt idx="6761">
                  <c:v>26397.948540000001</c:v>
                </c:pt>
                <c:pt idx="6762">
                  <c:v>26467.75604</c:v>
                </c:pt>
                <c:pt idx="6763">
                  <c:v>26484.75604</c:v>
                </c:pt>
                <c:pt idx="6764">
                  <c:v>26492.431039999999</c:v>
                </c:pt>
                <c:pt idx="6765">
                  <c:v>26509.431039999999</c:v>
                </c:pt>
                <c:pt idx="6766">
                  <c:v>26547.31854</c:v>
                </c:pt>
                <c:pt idx="6767">
                  <c:v>26552.31854</c:v>
                </c:pt>
                <c:pt idx="6768">
                  <c:v>26668.203539999999</c:v>
                </c:pt>
                <c:pt idx="6769">
                  <c:v>26685.203539999999</c:v>
                </c:pt>
                <c:pt idx="6770">
                  <c:v>26689.378540000002</c:v>
                </c:pt>
                <c:pt idx="6771">
                  <c:v>26706.378540000002</c:v>
                </c:pt>
                <c:pt idx="6772">
                  <c:v>26713.663540000001</c:v>
                </c:pt>
                <c:pt idx="6773">
                  <c:v>26718.663540000001</c:v>
                </c:pt>
                <c:pt idx="6774">
                  <c:v>26723.663540000001</c:v>
                </c:pt>
                <c:pt idx="6775">
                  <c:v>26728.663540000001</c:v>
                </c:pt>
                <c:pt idx="6776">
                  <c:v>26743.793539999999</c:v>
                </c:pt>
                <c:pt idx="6777">
                  <c:v>26743.793539999999</c:v>
                </c:pt>
                <c:pt idx="6778">
                  <c:v>26747.393540000001</c:v>
                </c:pt>
                <c:pt idx="6779">
                  <c:v>26753.893540000001</c:v>
                </c:pt>
                <c:pt idx="6780">
                  <c:v>26754.668539999999</c:v>
                </c:pt>
                <c:pt idx="6781">
                  <c:v>26761.168539999999</c:v>
                </c:pt>
                <c:pt idx="6782">
                  <c:v>26761.94354</c:v>
                </c:pt>
                <c:pt idx="6783">
                  <c:v>26768.44354</c:v>
                </c:pt>
                <c:pt idx="6784">
                  <c:v>26769.218540000002</c:v>
                </c:pt>
                <c:pt idx="6785">
                  <c:v>26775.718540000002</c:v>
                </c:pt>
                <c:pt idx="6786">
                  <c:v>26776.498540000001</c:v>
                </c:pt>
                <c:pt idx="6787">
                  <c:v>26782.998540000001</c:v>
                </c:pt>
                <c:pt idx="6788">
                  <c:v>26783.778539999999</c:v>
                </c:pt>
                <c:pt idx="6789">
                  <c:v>26790.278539999999</c:v>
                </c:pt>
                <c:pt idx="6790">
                  <c:v>26811.803540000001</c:v>
                </c:pt>
                <c:pt idx="6791">
                  <c:v>26816.803540000001</c:v>
                </c:pt>
                <c:pt idx="6792">
                  <c:v>26870.993539999999</c:v>
                </c:pt>
                <c:pt idx="6793">
                  <c:v>26875.993539999999</c:v>
                </c:pt>
                <c:pt idx="6794">
                  <c:v>26933.973539999999</c:v>
                </c:pt>
                <c:pt idx="6795">
                  <c:v>26933.973539999999</c:v>
                </c:pt>
                <c:pt idx="6796">
                  <c:v>26938.95854</c:v>
                </c:pt>
                <c:pt idx="6797">
                  <c:v>26954.45854</c:v>
                </c:pt>
                <c:pt idx="6798">
                  <c:v>26955.303540000001</c:v>
                </c:pt>
                <c:pt idx="6799">
                  <c:v>26961.803540000001</c:v>
                </c:pt>
                <c:pt idx="6800">
                  <c:v>26970.33354</c:v>
                </c:pt>
                <c:pt idx="6801">
                  <c:v>26970.33354</c:v>
                </c:pt>
                <c:pt idx="6802">
                  <c:v>26970.33354</c:v>
                </c:pt>
                <c:pt idx="6803">
                  <c:v>26976.623540000001</c:v>
                </c:pt>
                <c:pt idx="6804">
                  <c:v>27028.348539999999</c:v>
                </c:pt>
                <c:pt idx="6805">
                  <c:v>27034.63854</c:v>
                </c:pt>
                <c:pt idx="6806">
                  <c:v>27086.363539999998</c:v>
                </c:pt>
                <c:pt idx="6807">
                  <c:v>27092.653539999999</c:v>
                </c:pt>
                <c:pt idx="6808">
                  <c:v>27092.653539999999</c:v>
                </c:pt>
                <c:pt idx="6809">
                  <c:v>27092.653539999999</c:v>
                </c:pt>
                <c:pt idx="6810">
                  <c:v>27095.99454</c:v>
                </c:pt>
                <c:pt idx="6811">
                  <c:v>27096.10454</c:v>
                </c:pt>
                <c:pt idx="6812">
                  <c:v>27096.323540000001</c:v>
                </c:pt>
                <c:pt idx="6813">
                  <c:v>27109.720590000001</c:v>
                </c:pt>
                <c:pt idx="6814">
                  <c:v>27110.75159</c:v>
                </c:pt>
                <c:pt idx="6815">
                  <c:v>27110.86159</c:v>
                </c:pt>
                <c:pt idx="6816">
                  <c:v>27111.080590000001</c:v>
                </c:pt>
                <c:pt idx="6817">
                  <c:v>27124.477630000001</c:v>
                </c:pt>
                <c:pt idx="6818">
                  <c:v>27125.50863</c:v>
                </c:pt>
                <c:pt idx="6819">
                  <c:v>27125.618630000001</c:v>
                </c:pt>
                <c:pt idx="6820">
                  <c:v>27125.837630000002</c:v>
                </c:pt>
                <c:pt idx="6821">
                  <c:v>27139.234680000001</c:v>
                </c:pt>
                <c:pt idx="6822">
                  <c:v>27140.26568</c:v>
                </c:pt>
                <c:pt idx="6823">
                  <c:v>27140.375680000001</c:v>
                </c:pt>
                <c:pt idx="6824">
                  <c:v>27140.594679999998</c:v>
                </c:pt>
                <c:pt idx="6825">
                  <c:v>27153.991720000002</c:v>
                </c:pt>
                <c:pt idx="6826">
                  <c:v>27157.66173</c:v>
                </c:pt>
                <c:pt idx="6827">
                  <c:v>27167.40108</c:v>
                </c:pt>
                <c:pt idx="6828">
                  <c:v>27170.74208</c:v>
                </c:pt>
                <c:pt idx="6829">
                  <c:v>27170.852080000001</c:v>
                </c:pt>
                <c:pt idx="6830">
                  <c:v>27171.071080000002</c:v>
                </c:pt>
                <c:pt idx="6831">
                  <c:v>27184.468130000001</c:v>
                </c:pt>
                <c:pt idx="6832">
                  <c:v>27185.49913</c:v>
                </c:pt>
                <c:pt idx="6833">
                  <c:v>27185.609130000001</c:v>
                </c:pt>
                <c:pt idx="6834">
                  <c:v>27185.828130000002</c:v>
                </c:pt>
                <c:pt idx="6835">
                  <c:v>27199.225170000002</c:v>
                </c:pt>
                <c:pt idx="6836">
                  <c:v>27200.256170000001</c:v>
                </c:pt>
                <c:pt idx="6837">
                  <c:v>27200.366170000001</c:v>
                </c:pt>
                <c:pt idx="6838">
                  <c:v>27200.585169999998</c:v>
                </c:pt>
                <c:pt idx="6839">
                  <c:v>27213.982220000002</c:v>
                </c:pt>
                <c:pt idx="6840">
                  <c:v>27215.013220000001</c:v>
                </c:pt>
                <c:pt idx="6841">
                  <c:v>27215.123220000001</c:v>
                </c:pt>
                <c:pt idx="6842">
                  <c:v>27215.342219999999</c:v>
                </c:pt>
                <c:pt idx="6843">
                  <c:v>27228.739259999998</c:v>
                </c:pt>
                <c:pt idx="6844">
                  <c:v>27232.40927</c:v>
                </c:pt>
                <c:pt idx="6845">
                  <c:v>27242.14862</c:v>
                </c:pt>
                <c:pt idx="6846">
                  <c:v>27245.48962</c:v>
                </c:pt>
                <c:pt idx="6847">
                  <c:v>27245.599620000001</c:v>
                </c:pt>
                <c:pt idx="6848">
                  <c:v>27245.818619999998</c:v>
                </c:pt>
                <c:pt idx="6849">
                  <c:v>27259.215660000002</c:v>
                </c:pt>
                <c:pt idx="6850">
                  <c:v>27260.246660000001</c:v>
                </c:pt>
                <c:pt idx="6851">
                  <c:v>27260.356660000001</c:v>
                </c:pt>
                <c:pt idx="6852">
                  <c:v>27260.575659999999</c:v>
                </c:pt>
                <c:pt idx="6853">
                  <c:v>27273.972709999998</c:v>
                </c:pt>
                <c:pt idx="6854">
                  <c:v>27275.003710000001</c:v>
                </c:pt>
                <c:pt idx="6855">
                  <c:v>27275.113710000001</c:v>
                </c:pt>
                <c:pt idx="6856">
                  <c:v>27275.332709999999</c:v>
                </c:pt>
                <c:pt idx="6857">
                  <c:v>27288.729749999999</c:v>
                </c:pt>
                <c:pt idx="6858">
                  <c:v>27289.760750000001</c:v>
                </c:pt>
                <c:pt idx="6859">
                  <c:v>27289.870749999998</c:v>
                </c:pt>
                <c:pt idx="6860">
                  <c:v>27290.089749999999</c:v>
                </c:pt>
                <c:pt idx="6861">
                  <c:v>27303.486799999999</c:v>
                </c:pt>
                <c:pt idx="6862">
                  <c:v>27307.156800000001</c:v>
                </c:pt>
                <c:pt idx="6863">
                  <c:v>27318.925190000002</c:v>
                </c:pt>
                <c:pt idx="6864">
                  <c:v>27322.266189999998</c:v>
                </c:pt>
                <c:pt idx="6865">
                  <c:v>27322.376189999999</c:v>
                </c:pt>
                <c:pt idx="6866">
                  <c:v>27322.59519</c:v>
                </c:pt>
                <c:pt idx="6867">
                  <c:v>27335.99224</c:v>
                </c:pt>
                <c:pt idx="6868">
                  <c:v>27337.023239999999</c:v>
                </c:pt>
                <c:pt idx="6869">
                  <c:v>27337.133239999999</c:v>
                </c:pt>
                <c:pt idx="6870">
                  <c:v>27337.35224</c:v>
                </c:pt>
                <c:pt idx="6871">
                  <c:v>27350.74928</c:v>
                </c:pt>
                <c:pt idx="6872">
                  <c:v>27351.780279999999</c:v>
                </c:pt>
                <c:pt idx="6873">
                  <c:v>27351.89028</c:v>
                </c:pt>
                <c:pt idx="6874">
                  <c:v>27352.109280000001</c:v>
                </c:pt>
                <c:pt idx="6875">
                  <c:v>27365.50633</c:v>
                </c:pt>
                <c:pt idx="6876">
                  <c:v>27366.537329999999</c:v>
                </c:pt>
                <c:pt idx="6877">
                  <c:v>27366.64733</c:v>
                </c:pt>
                <c:pt idx="6878">
                  <c:v>27366.866330000001</c:v>
                </c:pt>
                <c:pt idx="6879">
                  <c:v>27380.263370000001</c:v>
                </c:pt>
                <c:pt idx="6880">
                  <c:v>27418.61318</c:v>
                </c:pt>
                <c:pt idx="6881">
                  <c:v>27421.250919999999</c:v>
                </c:pt>
                <c:pt idx="6882">
                  <c:v>27421.570919999998</c:v>
                </c:pt>
                <c:pt idx="6883">
                  <c:v>27427.860919999999</c:v>
                </c:pt>
                <c:pt idx="6884">
                  <c:v>27431.560549999998</c:v>
                </c:pt>
                <c:pt idx="6885">
                  <c:v>27431.670549999999</c:v>
                </c:pt>
                <c:pt idx="6886">
                  <c:v>27431.88955</c:v>
                </c:pt>
                <c:pt idx="6887">
                  <c:v>27446.189549999999</c:v>
                </c:pt>
                <c:pt idx="6888">
                  <c:v>27447.220549999998</c:v>
                </c:pt>
                <c:pt idx="6889">
                  <c:v>27447.330549999999</c:v>
                </c:pt>
                <c:pt idx="6890">
                  <c:v>27447.54955</c:v>
                </c:pt>
                <c:pt idx="6891">
                  <c:v>27461.849549999999</c:v>
                </c:pt>
                <c:pt idx="6892">
                  <c:v>27462.880550000002</c:v>
                </c:pt>
                <c:pt idx="6893">
                  <c:v>27462.990549999999</c:v>
                </c:pt>
                <c:pt idx="6894">
                  <c:v>27463.20955</c:v>
                </c:pt>
                <c:pt idx="6895">
                  <c:v>27477.509549999999</c:v>
                </c:pt>
                <c:pt idx="6896">
                  <c:v>27478.540550000002</c:v>
                </c:pt>
                <c:pt idx="6897">
                  <c:v>27478.650549999998</c:v>
                </c:pt>
                <c:pt idx="6898">
                  <c:v>27478.869549999999</c:v>
                </c:pt>
                <c:pt idx="6899">
                  <c:v>27493.169549999999</c:v>
                </c:pt>
                <c:pt idx="6900">
                  <c:v>27494.200550000001</c:v>
                </c:pt>
                <c:pt idx="6901">
                  <c:v>27494.310549999998</c:v>
                </c:pt>
                <c:pt idx="6902">
                  <c:v>27494.529549999999</c:v>
                </c:pt>
                <c:pt idx="6903">
                  <c:v>27508.829549999999</c:v>
                </c:pt>
                <c:pt idx="6904">
                  <c:v>27509.860550000001</c:v>
                </c:pt>
                <c:pt idx="6905">
                  <c:v>27509.970549999998</c:v>
                </c:pt>
                <c:pt idx="6906">
                  <c:v>27510.189549999999</c:v>
                </c:pt>
                <c:pt idx="6907">
                  <c:v>27524.489549999998</c:v>
                </c:pt>
                <c:pt idx="6908">
                  <c:v>27527.548900000002</c:v>
                </c:pt>
                <c:pt idx="6909">
                  <c:v>27528.198189999999</c:v>
                </c:pt>
                <c:pt idx="6910">
                  <c:v>27528.518189999999</c:v>
                </c:pt>
                <c:pt idx="6911">
                  <c:v>27534.80819</c:v>
                </c:pt>
                <c:pt idx="6912">
                  <c:v>27538.507829999999</c:v>
                </c:pt>
                <c:pt idx="6913">
                  <c:v>27538.617829999999</c:v>
                </c:pt>
                <c:pt idx="6914">
                  <c:v>27538.83683</c:v>
                </c:pt>
                <c:pt idx="6915">
                  <c:v>27553.136829999999</c:v>
                </c:pt>
                <c:pt idx="6916">
                  <c:v>27554.167829999999</c:v>
                </c:pt>
                <c:pt idx="6917">
                  <c:v>27554.277829999999</c:v>
                </c:pt>
                <c:pt idx="6918">
                  <c:v>27554.49683</c:v>
                </c:pt>
                <c:pt idx="6919">
                  <c:v>27568.796829999999</c:v>
                </c:pt>
                <c:pt idx="6920">
                  <c:v>27569.827829999998</c:v>
                </c:pt>
                <c:pt idx="6921">
                  <c:v>27569.937829999999</c:v>
                </c:pt>
                <c:pt idx="6922">
                  <c:v>27570.15683</c:v>
                </c:pt>
                <c:pt idx="6923">
                  <c:v>27584.456829999999</c:v>
                </c:pt>
                <c:pt idx="6924">
                  <c:v>27585.487829999998</c:v>
                </c:pt>
                <c:pt idx="6925">
                  <c:v>27585.597829999999</c:v>
                </c:pt>
                <c:pt idx="6926">
                  <c:v>27585.81683</c:v>
                </c:pt>
                <c:pt idx="6927">
                  <c:v>27600.116829999999</c:v>
                </c:pt>
                <c:pt idx="6928">
                  <c:v>27601.147830000002</c:v>
                </c:pt>
                <c:pt idx="6929">
                  <c:v>27601.257829999999</c:v>
                </c:pt>
                <c:pt idx="6930">
                  <c:v>27601.47683</c:v>
                </c:pt>
                <c:pt idx="6931">
                  <c:v>27615.776829999999</c:v>
                </c:pt>
                <c:pt idx="6932">
                  <c:v>27616.807830000002</c:v>
                </c:pt>
                <c:pt idx="6933">
                  <c:v>27616.917829999999</c:v>
                </c:pt>
                <c:pt idx="6934">
                  <c:v>27617.136829999999</c:v>
                </c:pt>
                <c:pt idx="6935">
                  <c:v>27631.436829999999</c:v>
                </c:pt>
                <c:pt idx="6936">
                  <c:v>27634.496179999998</c:v>
                </c:pt>
                <c:pt idx="6937">
                  <c:v>27635.145469999999</c:v>
                </c:pt>
                <c:pt idx="6938">
                  <c:v>27635.465469999999</c:v>
                </c:pt>
                <c:pt idx="6939">
                  <c:v>27641.75547</c:v>
                </c:pt>
                <c:pt idx="6940">
                  <c:v>27642.75547</c:v>
                </c:pt>
                <c:pt idx="6941">
                  <c:v>27643.25547</c:v>
                </c:pt>
                <c:pt idx="6942">
                  <c:v>27644.77694</c:v>
                </c:pt>
                <c:pt idx="6943">
                  <c:v>27644.77694</c:v>
                </c:pt>
                <c:pt idx="6944">
                  <c:v>27645.455099999999</c:v>
                </c:pt>
                <c:pt idx="6945">
                  <c:v>27645.5651</c:v>
                </c:pt>
                <c:pt idx="6946">
                  <c:v>27645.784100000001</c:v>
                </c:pt>
                <c:pt idx="6947">
                  <c:v>27660.0841</c:v>
                </c:pt>
                <c:pt idx="6948">
                  <c:v>27661.115099999999</c:v>
                </c:pt>
                <c:pt idx="6949">
                  <c:v>27661.2251</c:v>
                </c:pt>
                <c:pt idx="6950">
                  <c:v>27661.444100000001</c:v>
                </c:pt>
                <c:pt idx="6951">
                  <c:v>27675.7441</c:v>
                </c:pt>
                <c:pt idx="6952">
                  <c:v>27676.775099999999</c:v>
                </c:pt>
                <c:pt idx="6953">
                  <c:v>27676.8851</c:v>
                </c:pt>
                <c:pt idx="6954">
                  <c:v>27677.1041</c:v>
                </c:pt>
                <c:pt idx="6955">
                  <c:v>27691.4041</c:v>
                </c:pt>
                <c:pt idx="6956">
                  <c:v>27692.435099999999</c:v>
                </c:pt>
                <c:pt idx="6957">
                  <c:v>27692.545099999999</c:v>
                </c:pt>
                <c:pt idx="6958">
                  <c:v>27692.7641</c:v>
                </c:pt>
                <c:pt idx="6959">
                  <c:v>27707.0641</c:v>
                </c:pt>
                <c:pt idx="6960">
                  <c:v>27708.095099999999</c:v>
                </c:pt>
                <c:pt idx="6961">
                  <c:v>27708.205099999999</c:v>
                </c:pt>
                <c:pt idx="6962">
                  <c:v>27708.4241</c:v>
                </c:pt>
                <c:pt idx="6963">
                  <c:v>27722.724099999999</c:v>
                </c:pt>
                <c:pt idx="6964">
                  <c:v>27723.755099999998</c:v>
                </c:pt>
                <c:pt idx="6965">
                  <c:v>27723.865099999999</c:v>
                </c:pt>
                <c:pt idx="6966">
                  <c:v>27724.0841</c:v>
                </c:pt>
                <c:pt idx="6967">
                  <c:v>27738.384099999999</c:v>
                </c:pt>
                <c:pt idx="6968">
                  <c:v>27741.46545</c:v>
                </c:pt>
                <c:pt idx="6969">
                  <c:v>27742.114740000001</c:v>
                </c:pt>
                <c:pt idx="6970">
                  <c:v>27742.41274</c:v>
                </c:pt>
                <c:pt idx="6971">
                  <c:v>27748.702740000001</c:v>
                </c:pt>
                <c:pt idx="6972">
                  <c:v>27749.202740000001</c:v>
                </c:pt>
                <c:pt idx="6973">
                  <c:v>27749.202740000001</c:v>
                </c:pt>
                <c:pt idx="6974">
                  <c:v>27749.702740000001</c:v>
                </c:pt>
                <c:pt idx="6975">
                  <c:v>27750.202740000001</c:v>
                </c:pt>
                <c:pt idx="6976">
                  <c:v>27750.28774</c:v>
                </c:pt>
                <c:pt idx="6977">
                  <c:v>27750.934740000001</c:v>
                </c:pt>
                <c:pt idx="6978">
                  <c:v>27752.40238</c:v>
                </c:pt>
                <c:pt idx="6979">
                  <c:v>27752.51238</c:v>
                </c:pt>
                <c:pt idx="6980">
                  <c:v>27752.731380000001</c:v>
                </c:pt>
                <c:pt idx="6981">
                  <c:v>27767.03138</c:v>
                </c:pt>
                <c:pt idx="6982">
                  <c:v>27768.062379999999</c:v>
                </c:pt>
                <c:pt idx="6983">
                  <c:v>27768.17238</c:v>
                </c:pt>
                <c:pt idx="6984">
                  <c:v>27768.391380000001</c:v>
                </c:pt>
                <c:pt idx="6985">
                  <c:v>27782.69138</c:v>
                </c:pt>
                <c:pt idx="6986">
                  <c:v>27783.722379999999</c:v>
                </c:pt>
                <c:pt idx="6987">
                  <c:v>27783.83238</c:v>
                </c:pt>
                <c:pt idx="6988">
                  <c:v>27784.051380000001</c:v>
                </c:pt>
                <c:pt idx="6989">
                  <c:v>27798.35138</c:v>
                </c:pt>
                <c:pt idx="6990">
                  <c:v>27799.382379999999</c:v>
                </c:pt>
                <c:pt idx="6991">
                  <c:v>27799.49238</c:v>
                </c:pt>
                <c:pt idx="6992">
                  <c:v>27799.711380000001</c:v>
                </c:pt>
                <c:pt idx="6993">
                  <c:v>27814.01138</c:v>
                </c:pt>
                <c:pt idx="6994">
                  <c:v>27815.042379999999</c:v>
                </c:pt>
                <c:pt idx="6995">
                  <c:v>27815.15238</c:v>
                </c:pt>
                <c:pt idx="6996">
                  <c:v>27815.37138</c:v>
                </c:pt>
                <c:pt idx="6997">
                  <c:v>27829.67138</c:v>
                </c:pt>
                <c:pt idx="6998">
                  <c:v>27830.702379999999</c:v>
                </c:pt>
                <c:pt idx="6999">
                  <c:v>27830.812379999999</c:v>
                </c:pt>
                <c:pt idx="7000">
                  <c:v>27831.03138</c:v>
                </c:pt>
                <c:pt idx="7001">
                  <c:v>27845.33138</c:v>
                </c:pt>
                <c:pt idx="7002">
                  <c:v>27848.41273</c:v>
                </c:pt>
                <c:pt idx="7003">
                  <c:v>27849.062020000001</c:v>
                </c:pt>
                <c:pt idx="7004">
                  <c:v>27849.36002</c:v>
                </c:pt>
                <c:pt idx="7005">
                  <c:v>27855.650020000001</c:v>
                </c:pt>
                <c:pt idx="7006">
                  <c:v>27856.150020000001</c:v>
                </c:pt>
                <c:pt idx="7007">
                  <c:v>27856.150020000001</c:v>
                </c:pt>
                <c:pt idx="7008">
                  <c:v>27856.650020000001</c:v>
                </c:pt>
                <c:pt idx="7009">
                  <c:v>27857.150020000001</c:v>
                </c:pt>
                <c:pt idx="7010">
                  <c:v>27857.23502</c:v>
                </c:pt>
                <c:pt idx="7011">
                  <c:v>27857.882020000001</c:v>
                </c:pt>
                <c:pt idx="7012">
                  <c:v>27859.34965</c:v>
                </c:pt>
                <c:pt idx="7013">
                  <c:v>27859.459650000001</c:v>
                </c:pt>
                <c:pt idx="7014">
                  <c:v>27859.678650000002</c:v>
                </c:pt>
                <c:pt idx="7015">
                  <c:v>27873.978650000001</c:v>
                </c:pt>
                <c:pt idx="7016">
                  <c:v>27875.00965</c:v>
                </c:pt>
                <c:pt idx="7017">
                  <c:v>27875.119650000001</c:v>
                </c:pt>
                <c:pt idx="7018">
                  <c:v>27875.338650000002</c:v>
                </c:pt>
                <c:pt idx="7019">
                  <c:v>27889.638650000001</c:v>
                </c:pt>
                <c:pt idx="7020">
                  <c:v>27890.66965</c:v>
                </c:pt>
                <c:pt idx="7021">
                  <c:v>27890.77965</c:v>
                </c:pt>
                <c:pt idx="7022">
                  <c:v>27890.998650000001</c:v>
                </c:pt>
                <c:pt idx="7023">
                  <c:v>27905.298650000001</c:v>
                </c:pt>
                <c:pt idx="7024">
                  <c:v>27906.32965</c:v>
                </c:pt>
                <c:pt idx="7025">
                  <c:v>27906.43965</c:v>
                </c:pt>
                <c:pt idx="7026">
                  <c:v>27906.658650000001</c:v>
                </c:pt>
                <c:pt idx="7027">
                  <c:v>27920.95865</c:v>
                </c:pt>
                <c:pt idx="7028">
                  <c:v>27921.98965</c:v>
                </c:pt>
                <c:pt idx="7029">
                  <c:v>27922.09965</c:v>
                </c:pt>
                <c:pt idx="7030">
                  <c:v>27922.318650000001</c:v>
                </c:pt>
                <c:pt idx="7031">
                  <c:v>27936.61865</c:v>
                </c:pt>
                <c:pt idx="7032">
                  <c:v>27937.649649999999</c:v>
                </c:pt>
                <c:pt idx="7033">
                  <c:v>27937.75965</c:v>
                </c:pt>
                <c:pt idx="7034">
                  <c:v>27937.978650000001</c:v>
                </c:pt>
                <c:pt idx="7035">
                  <c:v>27952.27865</c:v>
                </c:pt>
                <c:pt idx="7036">
                  <c:v>27955.360000000001</c:v>
                </c:pt>
                <c:pt idx="7037">
                  <c:v>27956.009290000002</c:v>
                </c:pt>
                <c:pt idx="7038">
                  <c:v>27956.307290000001</c:v>
                </c:pt>
                <c:pt idx="7039">
                  <c:v>27962.597290000002</c:v>
                </c:pt>
                <c:pt idx="7040">
                  <c:v>27963.097290000002</c:v>
                </c:pt>
                <c:pt idx="7041">
                  <c:v>27963.097290000002</c:v>
                </c:pt>
                <c:pt idx="7042">
                  <c:v>27963.597290000002</c:v>
                </c:pt>
                <c:pt idx="7043">
                  <c:v>27964.097290000002</c:v>
                </c:pt>
                <c:pt idx="7044">
                  <c:v>27964.182290000001</c:v>
                </c:pt>
                <c:pt idx="7045">
                  <c:v>27964.829290000001</c:v>
                </c:pt>
                <c:pt idx="7046">
                  <c:v>27966.29693</c:v>
                </c:pt>
                <c:pt idx="7047">
                  <c:v>27966.406930000001</c:v>
                </c:pt>
                <c:pt idx="7048">
                  <c:v>27966.625929999998</c:v>
                </c:pt>
                <c:pt idx="7049">
                  <c:v>27980.925930000001</c:v>
                </c:pt>
                <c:pt idx="7050">
                  <c:v>27981.95693</c:v>
                </c:pt>
                <c:pt idx="7051">
                  <c:v>27982.066930000001</c:v>
                </c:pt>
                <c:pt idx="7052">
                  <c:v>27982.285929999998</c:v>
                </c:pt>
                <c:pt idx="7053">
                  <c:v>27996.585930000001</c:v>
                </c:pt>
                <c:pt idx="7054">
                  <c:v>27997.61693</c:v>
                </c:pt>
                <c:pt idx="7055">
                  <c:v>27997.726930000001</c:v>
                </c:pt>
                <c:pt idx="7056">
                  <c:v>27997.945930000002</c:v>
                </c:pt>
                <c:pt idx="7057">
                  <c:v>28012.245930000001</c:v>
                </c:pt>
                <c:pt idx="7058">
                  <c:v>28013.27693</c:v>
                </c:pt>
                <c:pt idx="7059">
                  <c:v>28013.386930000001</c:v>
                </c:pt>
                <c:pt idx="7060">
                  <c:v>28013.605930000002</c:v>
                </c:pt>
                <c:pt idx="7061">
                  <c:v>28027.905930000001</c:v>
                </c:pt>
                <c:pt idx="7062">
                  <c:v>28028.93693</c:v>
                </c:pt>
                <c:pt idx="7063">
                  <c:v>28029.04693</c:v>
                </c:pt>
                <c:pt idx="7064">
                  <c:v>28029.265930000001</c:v>
                </c:pt>
                <c:pt idx="7065">
                  <c:v>28043.565930000001</c:v>
                </c:pt>
                <c:pt idx="7066">
                  <c:v>28044.59693</c:v>
                </c:pt>
                <c:pt idx="7067">
                  <c:v>28044.70693</c:v>
                </c:pt>
                <c:pt idx="7068">
                  <c:v>28044.925930000001</c:v>
                </c:pt>
                <c:pt idx="7069">
                  <c:v>28059.225930000001</c:v>
                </c:pt>
                <c:pt idx="7070">
                  <c:v>28062.307280000001</c:v>
                </c:pt>
                <c:pt idx="7071">
                  <c:v>28062.956569999998</c:v>
                </c:pt>
                <c:pt idx="7072">
                  <c:v>28063.254570000001</c:v>
                </c:pt>
                <c:pt idx="7073">
                  <c:v>28069.544569999998</c:v>
                </c:pt>
                <c:pt idx="7074">
                  <c:v>28070.044569999998</c:v>
                </c:pt>
                <c:pt idx="7075">
                  <c:v>28070.044569999998</c:v>
                </c:pt>
                <c:pt idx="7076">
                  <c:v>28070.544569999998</c:v>
                </c:pt>
                <c:pt idx="7077">
                  <c:v>28071.044569999998</c:v>
                </c:pt>
                <c:pt idx="7078">
                  <c:v>28071.129570000001</c:v>
                </c:pt>
                <c:pt idx="7079">
                  <c:v>28071.776570000002</c:v>
                </c:pt>
                <c:pt idx="7080">
                  <c:v>28073.244200000001</c:v>
                </c:pt>
                <c:pt idx="7081">
                  <c:v>28073.354200000002</c:v>
                </c:pt>
                <c:pt idx="7082">
                  <c:v>28073.573199999999</c:v>
                </c:pt>
                <c:pt idx="7083">
                  <c:v>28087.873200000002</c:v>
                </c:pt>
                <c:pt idx="7084">
                  <c:v>28088.904200000001</c:v>
                </c:pt>
                <c:pt idx="7085">
                  <c:v>28089.014200000001</c:v>
                </c:pt>
                <c:pt idx="7086">
                  <c:v>28089.233199999999</c:v>
                </c:pt>
                <c:pt idx="7087">
                  <c:v>28103.533200000002</c:v>
                </c:pt>
                <c:pt idx="7088">
                  <c:v>28104.564200000001</c:v>
                </c:pt>
                <c:pt idx="7089">
                  <c:v>28104.674200000001</c:v>
                </c:pt>
                <c:pt idx="7090">
                  <c:v>28104.893199999999</c:v>
                </c:pt>
                <c:pt idx="7091">
                  <c:v>28119.193200000002</c:v>
                </c:pt>
                <c:pt idx="7092">
                  <c:v>28120.224200000001</c:v>
                </c:pt>
                <c:pt idx="7093">
                  <c:v>28120.334200000001</c:v>
                </c:pt>
                <c:pt idx="7094">
                  <c:v>28120.553199999998</c:v>
                </c:pt>
                <c:pt idx="7095">
                  <c:v>28134.853200000001</c:v>
                </c:pt>
                <c:pt idx="7096">
                  <c:v>28135.8842</c:v>
                </c:pt>
                <c:pt idx="7097">
                  <c:v>28135.994200000001</c:v>
                </c:pt>
                <c:pt idx="7098">
                  <c:v>28136.213199999998</c:v>
                </c:pt>
                <c:pt idx="7099">
                  <c:v>28150.513200000001</c:v>
                </c:pt>
                <c:pt idx="7100">
                  <c:v>28151.5442</c:v>
                </c:pt>
                <c:pt idx="7101">
                  <c:v>28151.654200000001</c:v>
                </c:pt>
                <c:pt idx="7102">
                  <c:v>28151.873200000002</c:v>
                </c:pt>
                <c:pt idx="7103">
                  <c:v>28166.173200000001</c:v>
                </c:pt>
                <c:pt idx="7104">
                  <c:v>28169.254550000001</c:v>
                </c:pt>
                <c:pt idx="7105">
                  <c:v>28169.903839999999</c:v>
                </c:pt>
                <c:pt idx="7106">
                  <c:v>28170.201840000002</c:v>
                </c:pt>
                <c:pt idx="7107">
                  <c:v>28176.491839999999</c:v>
                </c:pt>
                <c:pt idx="7108">
                  <c:v>28176.991839999999</c:v>
                </c:pt>
                <c:pt idx="7109">
                  <c:v>28176.991839999999</c:v>
                </c:pt>
                <c:pt idx="7110">
                  <c:v>28177.491839999999</c:v>
                </c:pt>
                <c:pt idx="7111">
                  <c:v>28177.991839999999</c:v>
                </c:pt>
                <c:pt idx="7112">
                  <c:v>28178.076840000002</c:v>
                </c:pt>
                <c:pt idx="7113">
                  <c:v>28178.723839999999</c:v>
                </c:pt>
                <c:pt idx="7114">
                  <c:v>28180.191480000001</c:v>
                </c:pt>
                <c:pt idx="7115">
                  <c:v>28180.301479999998</c:v>
                </c:pt>
                <c:pt idx="7116">
                  <c:v>28180.520479999999</c:v>
                </c:pt>
                <c:pt idx="7117">
                  <c:v>28194.820479999998</c:v>
                </c:pt>
                <c:pt idx="7118">
                  <c:v>28195.851480000001</c:v>
                </c:pt>
                <c:pt idx="7119">
                  <c:v>28195.961480000002</c:v>
                </c:pt>
                <c:pt idx="7120">
                  <c:v>28196.180479999999</c:v>
                </c:pt>
                <c:pt idx="7121">
                  <c:v>28210.480479999998</c:v>
                </c:pt>
                <c:pt idx="7122">
                  <c:v>28211.511480000001</c:v>
                </c:pt>
                <c:pt idx="7123">
                  <c:v>28211.621480000002</c:v>
                </c:pt>
                <c:pt idx="7124">
                  <c:v>28211.840479999999</c:v>
                </c:pt>
                <c:pt idx="7125">
                  <c:v>28226.140479999998</c:v>
                </c:pt>
                <c:pt idx="7126">
                  <c:v>28227.171480000001</c:v>
                </c:pt>
                <c:pt idx="7127">
                  <c:v>28227.281480000001</c:v>
                </c:pt>
                <c:pt idx="7128">
                  <c:v>28227.500479999999</c:v>
                </c:pt>
                <c:pt idx="7129">
                  <c:v>28241.800480000002</c:v>
                </c:pt>
                <c:pt idx="7130">
                  <c:v>28242.831480000001</c:v>
                </c:pt>
                <c:pt idx="7131">
                  <c:v>28242.941480000001</c:v>
                </c:pt>
                <c:pt idx="7132">
                  <c:v>28243.160479999999</c:v>
                </c:pt>
                <c:pt idx="7133">
                  <c:v>28257.460480000002</c:v>
                </c:pt>
                <c:pt idx="7134">
                  <c:v>28258.491480000001</c:v>
                </c:pt>
                <c:pt idx="7135">
                  <c:v>28258.601480000001</c:v>
                </c:pt>
                <c:pt idx="7136">
                  <c:v>28258.820479999998</c:v>
                </c:pt>
                <c:pt idx="7137">
                  <c:v>28273.120480000001</c:v>
                </c:pt>
                <c:pt idx="7138">
                  <c:v>28276.201830000002</c:v>
                </c:pt>
                <c:pt idx="7139">
                  <c:v>28276.851119999999</c:v>
                </c:pt>
                <c:pt idx="7140">
                  <c:v>28277.149119999998</c:v>
                </c:pt>
                <c:pt idx="7141">
                  <c:v>28283.439119999999</c:v>
                </c:pt>
                <c:pt idx="7142">
                  <c:v>28283.939119999999</c:v>
                </c:pt>
                <c:pt idx="7143">
                  <c:v>28283.939119999999</c:v>
                </c:pt>
                <c:pt idx="7144">
                  <c:v>28284.439119999999</c:v>
                </c:pt>
                <c:pt idx="7145">
                  <c:v>28284.939119999999</c:v>
                </c:pt>
                <c:pt idx="7146">
                  <c:v>28285.024119999998</c:v>
                </c:pt>
                <c:pt idx="7147">
                  <c:v>28285.671119999999</c:v>
                </c:pt>
                <c:pt idx="7148">
                  <c:v>28287.138749999998</c:v>
                </c:pt>
                <c:pt idx="7149">
                  <c:v>28287.248749999999</c:v>
                </c:pt>
                <c:pt idx="7150">
                  <c:v>28287.46775</c:v>
                </c:pt>
                <c:pt idx="7151">
                  <c:v>28301.767749999999</c:v>
                </c:pt>
                <c:pt idx="7152">
                  <c:v>28302.798750000002</c:v>
                </c:pt>
                <c:pt idx="7153">
                  <c:v>28302.908749999999</c:v>
                </c:pt>
                <c:pt idx="7154">
                  <c:v>28303.12775</c:v>
                </c:pt>
                <c:pt idx="7155">
                  <c:v>28317.427749999999</c:v>
                </c:pt>
                <c:pt idx="7156">
                  <c:v>28318.458750000002</c:v>
                </c:pt>
                <c:pt idx="7157">
                  <c:v>28318.568749999999</c:v>
                </c:pt>
                <c:pt idx="7158">
                  <c:v>28318.78775</c:v>
                </c:pt>
                <c:pt idx="7159">
                  <c:v>28333.087749999999</c:v>
                </c:pt>
                <c:pt idx="7160">
                  <c:v>28334.118750000001</c:v>
                </c:pt>
                <c:pt idx="7161">
                  <c:v>28334.228749999998</c:v>
                </c:pt>
                <c:pt idx="7162">
                  <c:v>28334.447749999999</c:v>
                </c:pt>
                <c:pt idx="7163">
                  <c:v>28348.747749999999</c:v>
                </c:pt>
                <c:pt idx="7164">
                  <c:v>28349.778750000001</c:v>
                </c:pt>
                <c:pt idx="7165">
                  <c:v>28349.888749999998</c:v>
                </c:pt>
                <c:pt idx="7166">
                  <c:v>28350.107749999999</c:v>
                </c:pt>
                <c:pt idx="7167">
                  <c:v>28364.407749999998</c:v>
                </c:pt>
                <c:pt idx="7168">
                  <c:v>28365.438750000001</c:v>
                </c:pt>
                <c:pt idx="7169">
                  <c:v>28365.548750000002</c:v>
                </c:pt>
                <c:pt idx="7170">
                  <c:v>28365.767749999999</c:v>
                </c:pt>
                <c:pt idx="7171">
                  <c:v>28380.067749999998</c:v>
                </c:pt>
                <c:pt idx="7172">
                  <c:v>28383.149099999999</c:v>
                </c:pt>
                <c:pt idx="7173">
                  <c:v>28383.79839</c:v>
                </c:pt>
                <c:pt idx="7174">
                  <c:v>28384.096389999999</c:v>
                </c:pt>
                <c:pt idx="7175">
                  <c:v>28390.38639</c:v>
                </c:pt>
                <c:pt idx="7176">
                  <c:v>28390.88639</c:v>
                </c:pt>
                <c:pt idx="7177">
                  <c:v>28390.88639</c:v>
                </c:pt>
                <c:pt idx="7178">
                  <c:v>28391.38639</c:v>
                </c:pt>
                <c:pt idx="7179">
                  <c:v>28391.88639</c:v>
                </c:pt>
                <c:pt idx="7180">
                  <c:v>28391.971389999999</c:v>
                </c:pt>
                <c:pt idx="7181">
                  <c:v>28392.61839</c:v>
                </c:pt>
                <c:pt idx="7182">
                  <c:v>28394.086029999999</c:v>
                </c:pt>
                <c:pt idx="7183">
                  <c:v>28394.196029999999</c:v>
                </c:pt>
                <c:pt idx="7184">
                  <c:v>28394.41503</c:v>
                </c:pt>
                <c:pt idx="7185">
                  <c:v>28408.715029999999</c:v>
                </c:pt>
                <c:pt idx="7186">
                  <c:v>28409.746029999998</c:v>
                </c:pt>
                <c:pt idx="7187">
                  <c:v>28409.856029999999</c:v>
                </c:pt>
                <c:pt idx="7188">
                  <c:v>28410.07503</c:v>
                </c:pt>
                <c:pt idx="7189">
                  <c:v>28424.375029999999</c:v>
                </c:pt>
                <c:pt idx="7190">
                  <c:v>28425.406029999998</c:v>
                </c:pt>
                <c:pt idx="7191">
                  <c:v>28425.516029999999</c:v>
                </c:pt>
                <c:pt idx="7192">
                  <c:v>28425.73503</c:v>
                </c:pt>
                <c:pt idx="7193">
                  <c:v>28440.035029999999</c:v>
                </c:pt>
                <c:pt idx="7194">
                  <c:v>28441.066030000002</c:v>
                </c:pt>
                <c:pt idx="7195">
                  <c:v>28441.176029999999</c:v>
                </c:pt>
                <c:pt idx="7196">
                  <c:v>28441.39503</c:v>
                </c:pt>
                <c:pt idx="7197">
                  <c:v>28455.695029999999</c:v>
                </c:pt>
                <c:pt idx="7198">
                  <c:v>28456.726030000002</c:v>
                </c:pt>
                <c:pt idx="7199">
                  <c:v>28456.836029999999</c:v>
                </c:pt>
                <c:pt idx="7200">
                  <c:v>28457.05503</c:v>
                </c:pt>
                <c:pt idx="7201">
                  <c:v>28471.355029999999</c:v>
                </c:pt>
                <c:pt idx="7202">
                  <c:v>28472.386030000001</c:v>
                </c:pt>
                <c:pt idx="7203">
                  <c:v>28472.496029999998</c:v>
                </c:pt>
                <c:pt idx="7204">
                  <c:v>28472.715029999999</c:v>
                </c:pt>
                <c:pt idx="7205">
                  <c:v>28487.015029999999</c:v>
                </c:pt>
                <c:pt idx="7206">
                  <c:v>28490.096379999999</c:v>
                </c:pt>
                <c:pt idx="7207">
                  <c:v>28490.74567</c:v>
                </c:pt>
                <c:pt idx="7208">
                  <c:v>28491.043669999999</c:v>
                </c:pt>
                <c:pt idx="7209">
                  <c:v>28497.33367</c:v>
                </c:pt>
                <c:pt idx="7210">
                  <c:v>28497.83367</c:v>
                </c:pt>
                <c:pt idx="7211">
                  <c:v>28497.83367</c:v>
                </c:pt>
                <c:pt idx="7212">
                  <c:v>28498.33367</c:v>
                </c:pt>
                <c:pt idx="7213">
                  <c:v>28498.83367</c:v>
                </c:pt>
                <c:pt idx="7214">
                  <c:v>28498.918669999999</c:v>
                </c:pt>
                <c:pt idx="7215">
                  <c:v>28499.56567</c:v>
                </c:pt>
                <c:pt idx="7216">
                  <c:v>28501.033299999999</c:v>
                </c:pt>
                <c:pt idx="7217">
                  <c:v>28501.1433</c:v>
                </c:pt>
                <c:pt idx="7218">
                  <c:v>28501.362300000001</c:v>
                </c:pt>
                <c:pt idx="7219">
                  <c:v>28515.6623</c:v>
                </c:pt>
                <c:pt idx="7220">
                  <c:v>28516.693299999999</c:v>
                </c:pt>
                <c:pt idx="7221">
                  <c:v>28516.8033</c:v>
                </c:pt>
                <c:pt idx="7222">
                  <c:v>28517.022300000001</c:v>
                </c:pt>
                <c:pt idx="7223">
                  <c:v>28531.3223</c:v>
                </c:pt>
                <c:pt idx="7224">
                  <c:v>28532.353299999999</c:v>
                </c:pt>
                <c:pt idx="7225">
                  <c:v>28532.463299999999</c:v>
                </c:pt>
                <c:pt idx="7226">
                  <c:v>28532.6823</c:v>
                </c:pt>
                <c:pt idx="7227">
                  <c:v>28546.9823</c:v>
                </c:pt>
                <c:pt idx="7228">
                  <c:v>28548.013299999999</c:v>
                </c:pt>
                <c:pt idx="7229">
                  <c:v>28548.123299999999</c:v>
                </c:pt>
                <c:pt idx="7230">
                  <c:v>28548.3423</c:v>
                </c:pt>
                <c:pt idx="7231">
                  <c:v>28562.6423</c:v>
                </c:pt>
                <c:pt idx="7232">
                  <c:v>28563.673299999999</c:v>
                </c:pt>
                <c:pt idx="7233">
                  <c:v>28563.783299999999</c:v>
                </c:pt>
                <c:pt idx="7234">
                  <c:v>28564.0023</c:v>
                </c:pt>
                <c:pt idx="7235">
                  <c:v>28578.302299999999</c:v>
                </c:pt>
                <c:pt idx="7236">
                  <c:v>28579.333299999998</c:v>
                </c:pt>
                <c:pt idx="7237">
                  <c:v>28579.443299999999</c:v>
                </c:pt>
                <c:pt idx="7238">
                  <c:v>28579.6623</c:v>
                </c:pt>
                <c:pt idx="7239">
                  <c:v>28593.962299999999</c:v>
                </c:pt>
                <c:pt idx="7240">
                  <c:v>28597.04365</c:v>
                </c:pt>
                <c:pt idx="7241">
                  <c:v>28597.692940000001</c:v>
                </c:pt>
                <c:pt idx="7242">
                  <c:v>28597.99094</c:v>
                </c:pt>
                <c:pt idx="7243">
                  <c:v>28604.280940000001</c:v>
                </c:pt>
                <c:pt idx="7244">
                  <c:v>28604.780940000001</c:v>
                </c:pt>
                <c:pt idx="7245">
                  <c:v>28604.780940000001</c:v>
                </c:pt>
                <c:pt idx="7246">
                  <c:v>28605.280940000001</c:v>
                </c:pt>
                <c:pt idx="7247">
                  <c:v>28605.780940000001</c:v>
                </c:pt>
                <c:pt idx="7248">
                  <c:v>28605.86594</c:v>
                </c:pt>
                <c:pt idx="7249">
                  <c:v>28606.512940000001</c:v>
                </c:pt>
                <c:pt idx="7250">
                  <c:v>28607.980579999999</c:v>
                </c:pt>
                <c:pt idx="7251">
                  <c:v>28608.09058</c:v>
                </c:pt>
                <c:pt idx="7252">
                  <c:v>28608.309580000001</c:v>
                </c:pt>
                <c:pt idx="7253">
                  <c:v>28622.60958</c:v>
                </c:pt>
                <c:pt idx="7254">
                  <c:v>28623.640579999999</c:v>
                </c:pt>
                <c:pt idx="7255">
                  <c:v>28623.75058</c:v>
                </c:pt>
                <c:pt idx="7256">
                  <c:v>28623.969580000001</c:v>
                </c:pt>
                <c:pt idx="7257">
                  <c:v>28638.26958</c:v>
                </c:pt>
                <c:pt idx="7258">
                  <c:v>28639.300579999999</c:v>
                </c:pt>
                <c:pt idx="7259">
                  <c:v>28639.41058</c:v>
                </c:pt>
                <c:pt idx="7260">
                  <c:v>28639.629580000001</c:v>
                </c:pt>
                <c:pt idx="7261">
                  <c:v>28653.92958</c:v>
                </c:pt>
                <c:pt idx="7262">
                  <c:v>28654.960579999999</c:v>
                </c:pt>
                <c:pt idx="7263">
                  <c:v>28655.07058</c:v>
                </c:pt>
                <c:pt idx="7264">
                  <c:v>28655.289580000001</c:v>
                </c:pt>
                <c:pt idx="7265">
                  <c:v>28669.58958</c:v>
                </c:pt>
                <c:pt idx="7266">
                  <c:v>28670.620579999999</c:v>
                </c:pt>
                <c:pt idx="7267">
                  <c:v>28670.730579999999</c:v>
                </c:pt>
                <c:pt idx="7268">
                  <c:v>28670.94958</c:v>
                </c:pt>
                <c:pt idx="7269">
                  <c:v>28685.24958</c:v>
                </c:pt>
                <c:pt idx="7270">
                  <c:v>28686.280579999999</c:v>
                </c:pt>
                <c:pt idx="7271">
                  <c:v>28686.390579999999</c:v>
                </c:pt>
                <c:pt idx="7272">
                  <c:v>28686.60958</c:v>
                </c:pt>
                <c:pt idx="7273">
                  <c:v>28700.90958</c:v>
                </c:pt>
                <c:pt idx="7274">
                  <c:v>28703.99093</c:v>
                </c:pt>
                <c:pt idx="7275">
                  <c:v>28704.640220000001</c:v>
                </c:pt>
                <c:pt idx="7276">
                  <c:v>28704.93822</c:v>
                </c:pt>
                <c:pt idx="7277">
                  <c:v>28711.228220000001</c:v>
                </c:pt>
                <c:pt idx="7278">
                  <c:v>28711.728220000001</c:v>
                </c:pt>
                <c:pt idx="7279">
                  <c:v>28711.728220000001</c:v>
                </c:pt>
                <c:pt idx="7280">
                  <c:v>28712.228220000001</c:v>
                </c:pt>
                <c:pt idx="7281">
                  <c:v>28712.728220000001</c:v>
                </c:pt>
                <c:pt idx="7282">
                  <c:v>28712.81322</c:v>
                </c:pt>
                <c:pt idx="7283">
                  <c:v>28713.460220000001</c:v>
                </c:pt>
                <c:pt idx="7284">
                  <c:v>28714.92785</c:v>
                </c:pt>
                <c:pt idx="7285">
                  <c:v>28715.037850000001</c:v>
                </c:pt>
                <c:pt idx="7286">
                  <c:v>28715.256850000002</c:v>
                </c:pt>
                <c:pt idx="7287">
                  <c:v>28729.556850000001</c:v>
                </c:pt>
                <c:pt idx="7288">
                  <c:v>28730.58785</c:v>
                </c:pt>
                <c:pt idx="7289">
                  <c:v>28730.69785</c:v>
                </c:pt>
                <c:pt idx="7290">
                  <c:v>28730.916850000001</c:v>
                </c:pt>
                <c:pt idx="7291">
                  <c:v>28745.216850000001</c:v>
                </c:pt>
                <c:pt idx="7292">
                  <c:v>28746.24785</c:v>
                </c:pt>
                <c:pt idx="7293">
                  <c:v>28746.35785</c:v>
                </c:pt>
                <c:pt idx="7294">
                  <c:v>28746.576850000001</c:v>
                </c:pt>
                <c:pt idx="7295">
                  <c:v>28760.876850000001</c:v>
                </c:pt>
                <c:pt idx="7296">
                  <c:v>28761.90785</c:v>
                </c:pt>
                <c:pt idx="7297">
                  <c:v>28762.01785</c:v>
                </c:pt>
                <c:pt idx="7298">
                  <c:v>28762.236850000001</c:v>
                </c:pt>
                <c:pt idx="7299">
                  <c:v>28776.53685</c:v>
                </c:pt>
                <c:pt idx="7300">
                  <c:v>28777.567849999999</c:v>
                </c:pt>
                <c:pt idx="7301">
                  <c:v>28777.67785</c:v>
                </c:pt>
                <c:pt idx="7302">
                  <c:v>28777.896850000001</c:v>
                </c:pt>
                <c:pt idx="7303">
                  <c:v>28792.19685</c:v>
                </c:pt>
                <c:pt idx="7304">
                  <c:v>28793.227849999999</c:v>
                </c:pt>
                <c:pt idx="7305">
                  <c:v>28793.33785</c:v>
                </c:pt>
                <c:pt idx="7306">
                  <c:v>28793.556850000001</c:v>
                </c:pt>
                <c:pt idx="7307">
                  <c:v>28807.85685</c:v>
                </c:pt>
                <c:pt idx="7308">
                  <c:v>28810.938200000001</c:v>
                </c:pt>
                <c:pt idx="7309">
                  <c:v>28811.587490000002</c:v>
                </c:pt>
                <c:pt idx="7310">
                  <c:v>28811.885490000001</c:v>
                </c:pt>
                <c:pt idx="7311">
                  <c:v>28818.175490000001</c:v>
                </c:pt>
                <c:pt idx="7312">
                  <c:v>28818.675490000001</c:v>
                </c:pt>
                <c:pt idx="7313">
                  <c:v>28818.675490000001</c:v>
                </c:pt>
                <c:pt idx="7314">
                  <c:v>28819.175490000001</c:v>
                </c:pt>
                <c:pt idx="7315">
                  <c:v>28819.675490000001</c:v>
                </c:pt>
                <c:pt idx="7316">
                  <c:v>28819.760490000001</c:v>
                </c:pt>
                <c:pt idx="7317">
                  <c:v>28820.407490000001</c:v>
                </c:pt>
                <c:pt idx="7318">
                  <c:v>28821.87513</c:v>
                </c:pt>
                <c:pt idx="7319">
                  <c:v>28821.985130000001</c:v>
                </c:pt>
                <c:pt idx="7320">
                  <c:v>28822.204129999998</c:v>
                </c:pt>
                <c:pt idx="7321">
                  <c:v>28836.504130000001</c:v>
                </c:pt>
                <c:pt idx="7322">
                  <c:v>28837.53513</c:v>
                </c:pt>
                <c:pt idx="7323">
                  <c:v>28837.645130000001</c:v>
                </c:pt>
                <c:pt idx="7324">
                  <c:v>28837.864130000002</c:v>
                </c:pt>
                <c:pt idx="7325">
                  <c:v>28852.164130000001</c:v>
                </c:pt>
                <c:pt idx="7326">
                  <c:v>28853.19513</c:v>
                </c:pt>
                <c:pt idx="7327">
                  <c:v>28853.305130000001</c:v>
                </c:pt>
                <c:pt idx="7328">
                  <c:v>28853.524130000002</c:v>
                </c:pt>
                <c:pt idx="7329">
                  <c:v>28867.824130000001</c:v>
                </c:pt>
                <c:pt idx="7330">
                  <c:v>28868.85513</c:v>
                </c:pt>
                <c:pt idx="7331">
                  <c:v>28868.96513</c:v>
                </c:pt>
                <c:pt idx="7332">
                  <c:v>28869.184130000001</c:v>
                </c:pt>
                <c:pt idx="7333">
                  <c:v>28883.484130000001</c:v>
                </c:pt>
                <c:pt idx="7334">
                  <c:v>28884.51513</c:v>
                </c:pt>
                <c:pt idx="7335">
                  <c:v>28884.62513</c:v>
                </c:pt>
                <c:pt idx="7336">
                  <c:v>28884.844130000001</c:v>
                </c:pt>
                <c:pt idx="7337">
                  <c:v>28899.144130000001</c:v>
                </c:pt>
                <c:pt idx="7338">
                  <c:v>28900.17513</c:v>
                </c:pt>
                <c:pt idx="7339">
                  <c:v>28900.28513</c:v>
                </c:pt>
                <c:pt idx="7340">
                  <c:v>28900.504130000001</c:v>
                </c:pt>
                <c:pt idx="7341">
                  <c:v>28914.80413</c:v>
                </c:pt>
                <c:pt idx="7342">
                  <c:v>28917.885480000001</c:v>
                </c:pt>
                <c:pt idx="7343">
                  <c:v>28918.534769999998</c:v>
                </c:pt>
                <c:pt idx="7344">
                  <c:v>28918.832770000001</c:v>
                </c:pt>
                <c:pt idx="7345">
                  <c:v>28925.122770000002</c:v>
                </c:pt>
                <c:pt idx="7346">
                  <c:v>28925.622770000002</c:v>
                </c:pt>
                <c:pt idx="7347">
                  <c:v>28925.622770000002</c:v>
                </c:pt>
                <c:pt idx="7348">
                  <c:v>28926.122770000002</c:v>
                </c:pt>
                <c:pt idx="7349">
                  <c:v>28926.622770000002</c:v>
                </c:pt>
                <c:pt idx="7350">
                  <c:v>28926.707770000001</c:v>
                </c:pt>
                <c:pt idx="7351">
                  <c:v>28927.354770000002</c:v>
                </c:pt>
                <c:pt idx="7352">
                  <c:v>28928.822400000001</c:v>
                </c:pt>
                <c:pt idx="7353">
                  <c:v>28928.932400000002</c:v>
                </c:pt>
                <c:pt idx="7354">
                  <c:v>28929.151399999999</c:v>
                </c:pt>
                <c:pt idx="7355">
                  <c:v>28943.451400000002</c:v>
                </c:pt>
                <c:pt idx="7356">
                  <c:v>28944.482400000001</c:v>
                </c:pt>
                <c:pt idx="7357">
                  <c:v>28944.592400000001</c:v>
                </c:pt>
                <c:pt idx="7358">
                  <c:v>28944.811399999999</c:v>
                </c:pt>
                <c:pt idx="7359">
                  <c:v>28959.111400000002</c:v>
                </c:pt>
                <c:pt idx="7360">
                  <c:v>28960.142400000001</c:v>
                </c:pt>
                <c:pt idx="7361">
                  <c:v>28960.252400000001</c:v>
                </c:pt>
                <c:pt idx="7362">
                  <c:v>28960.471399999999</c:v>
                </c:pt>
                <c:pt idx="7363">
                  <c:v>28974.771400000001</c:v>
                </c:pt>
                <c:pt idx="7364">
                  <c:v>28975.8024</c:v>
                </c:pt>
                <c:pt idx="7365">
                  <c:v>28975.912400000001</c:v>
                </c:pt>
                <c:pt idx="7366">
                  <c:v>28976.131399999998</c:v>
                </c:pt>
                <c:pt idx="7367">
                  <c:v>28990.431400000001</c:v>
                </c:pt>
                <c:pt idx="7368">
                  <c:v>28991.4624</c:v>
                </c:pt>
                <c:pt idx="7369">
                  <c:v>28991.572400000001</c:v>
                </c:pt>
                <c:pt idx="7370">
                  <c:v>28991.791399999998</c:v>
                </c:pt>
                <c:pt idx="7371">
                  <c:v>29006.091400000001</c:v>
                </c:pt>
                <c:pt idx="7372">
                  <c:v>29007.1224</c:v>
                </c:pt>
                <c:pt idx="7373">
                  <c:v>29007.232400000001</c:v>
                </c:pt>
                <c:pt idx="7374">
                  <c:v>29007.451400000002</c:v>
                </c:pt>
                <c:pt idx="7375">
                  <c:v>29021.751400000001</c:v>
                </c:pt>
                <c:pt idx="7376">
                  <c:v>29024.832750000001</c:v>
                </c:pt>
                <c:pt idx="7377">
                  <c:v>29025.482039999999</c:v>
                </c:pt>
                <c:pt idx="7378">
                  <c:v>29025.780040000001</c:v>
                </c:pt>
                <c:pt idx="7379">
                  <c:v>29032.070039999999</c:v>
                </c:pt>
                <c:pt idx="7380">
                  <c:v>29032.570039999999</c:v>
                </c:pt>
                <c:pt idx="7381">
                  <c:v>29032.570039999999</c:v>
                </c:pt>
                <c:pt idx="7382">
                  <c:v>29033.070039999999</c:v>
                </c:pt>
                <c:pt idx="7383">
                  <c:v>29033.570039999999</c:v>
                </c:pt>
                <c:pt idx="7384">
                  <c:v>29033.655040000001</c:v>
                </c:pt>
                <c:pt idx="7385">
                  <c:v>29034.302039999999</c:v>
                </c:pt>
                <c:pt idx="7386">
                  <c:v>29035.769680000001</c:v>
                </c:pt>
                <c:pt idx="7387">
                  <c:v>29035.879679999998</c:v>
                </c:pt>
                <c:pt idx="7388">
                  <c:v>29036.098679999999</c:v>
                </c:pt>
                <c:pt idx="7389">
                  <c:v>29050.398679999998</c:v>
                </c:pt>
                <c:pt idx="7390">
                  <c:v>29051.429680000001</c:v>
                </c:pt>
                <c:pt idx="7391">
                  <c:v>29051.539680000002</c:v>
                </c:pt>
                <c:pt idx="7392">
                  <c:v>29051.758679999999</c:v>
                </c:pt>
                <c:pt idx="7393">
                  <c:v>29066.058679999998</c:v>
                </c:pt>
                <c:pt idx="7394">
                  <c:v>29067.089680000001</c:v>
                </c:pt>
                <c:pt idx="7395">
                  <c:v>29067.199680000002</c:v>
                </c:pt>
                <c:pt idx="7396">
                  <c:v>29067.418679999999</c:v>
                </c:pt>
                <c:pt idx="7397">
                  <c:v>29081.718680000002</c:v>
                </c:pt>
                <c:pt idx="7398">
                  <c:v>29082.749680000001</c:v>
                </c:pt>
                <c:pt idx="7399">
                  <c:v>29082.859680000001</c:v>
                </c:pt>
                <c:pt idx="7400">
                  <c:v>29083.078679999999</c:v>
                </c:pt>
                <c:pt idx="7401">
                  <c:v>29097.378680000002</c:v>
                </c:pt>
                <c:pt idx="7402">
                  <c:v>29098.409680000001</c:v>
                </c:pt>
                <c:pt idx="7403">
                  <c:v>29098.519680000001</c:v>
                </c:pt>
                <c:pt idx="7404">
                  <c:v>29098.738679999999</c:v>
                </c:pt>
                <c:pt idx="7405">
                  <c:v>29113.038680000001</c:v>
                </c:pt>
                <c:pt idx="7406">
                  <c:v>29114.069680000001</c:v>
                </c:pt>
                <c:pt idx="7407">
                  <c:v>29114.179680000001</c:v>
                </c:pt>
                <c:pt idx="7408">
                  <c:v>29114.398679999998</c:v>
                </c:pt>
                <c:pt idx="7409">
                  <c:v>29128.698680000001</c:v>
                </c:pt>
                <c:pt idx="7410">
                  <c:v>29131.780030000002</c:v>
                </c:pt>
                <c:pt idx="7411">
                  <c:v>29132.429319999999</c:v>
                </c:pt>
                <c:pt idx="7412">
                  <c:v>29132.727320000002</c:v>
                </c:pt>
                <c:pt idx="7413">
                  <c:v>29139.017319999999</c:v>
                </c:pt>
                <c:pt idx="7414">
                  <c:v>29139.517319999999</c:v>
                </c:pt>
                <c:pt idx="7415">
                  <c:v>29139.517319999999</c:v>
                </c:pt>
                <c:pt idx="7416">
                  <c:v>29140.017319999999</c:v>
                </c:pt>
                <c:pt idx="7417">
                  <c:v>29140.517319999999</c:v>
                </c:pt>
                <c:pt idx="7418">
                  <c:v>29140.602320000002</c:v>
                </c:pt>
                <c:pt idx="7419">
                  <c:v>29141.249319999999</c:v>
                </c:pt>
                <c:pt idx="7420">
                  <c:v>29142.716950000002</c:v>
                </c:pt>
                <c:pt idx="7421">
                  <c:v>29142.826949999999</c:v>
                </c:pt>
                <c:pt idx="7422">
                  <c:v>29143.04595</c:v>
                </c:pt>
                <c:pt idx="7423">
                  <c:v>29157.345949999999</c:v>
                </c:pt>
                <c:pt idx="7424">
                  <c:v>29158.376950000002</c:v>
                </c:pt>
                <c:pt idx="7425">
                  <c:v>29158.486949999999</c:v>
                </c:pt>
                <c:pt idx="7426">
                  <c:v>29158.70595</c:v>
                </c:pt>
                <c:pt idx="7427">
                  <c:v>29173.005949999999</c:v>
                </c:pt>
                <c:pt idx="7428">
                  <c:v>29174.036950000002</c:v>
                </c:pt>
                <c:pt idx="7429">
                  <c:v>29174.146949999998</c:v>
                </c:pt>
                <c:pt idx="7430">
                  <c:v>29174.365949999999</c:v>
                </c:pt>
                <c:pt idx="7431">
                  <c:v>29188.665949999999</c:v>
                </c:pt>
                <c:pt idx="7432">
                  <c:v>29189.696950000001</c:v>
                </c:pt>
                <c:pt idx="7433">
                  <c:v>29189.806949999998</c:v>
                </c:pt>
                <c:pt idx="7434">
                  <c:v>29190.025949999999</c:v>
                </c:pt>
                <c:pt idx="7435">
                  <c:v>29204.325949999999</c:v>
                </c:pt>
                <c:pt idx="7436">
                  <c:v>29205.356950000001</c:v>
                </c:pt>
                <c:pt idx="7437">
                  <c:v>29205.466950000002</c:v>
                </c:pt>
                <c:pt idx="7438">
                  <c:v>29205.685949999999</c:v>
                </c:pt>
                <c:pt idx="7439">
                  <c:v>29219.985949999998</c:v>
                </c:pt>
                <c:pt idx="7440">
                  <c:v>29221.016950000001</c:v>
                </c:pt>
                <c:pt idx="7441">
                  <c:v>29221.126950000002</c:v>
                </c:pt>
                <c:pt idx="7442">
                  <c:v>29221.345949999999</c:v>
                </c:pt>
                <c:pt idx="7443">
                  <c:v>29235.645949999998</c:v>
                </c:pt>
                <c:pt idx="7444">
                  <c:v>29238.727299999999</c:v>
                </c:pt>
                <c:pt idx="7445">
                  <c:v>29239.37659</c:v>
                </c:pt>
                <c:pt idx="7446">
                  <c:v>29239.674589999999</c:v>
                </c:pt>
                <c:pt idx="7447">
                  <c:v>29245.96459</c:v>
                </c:pt>
                <c:pt idx="7448">
                  <c:v>29246.46459</c:v>
                </c:pt>
                <c:pt idx="7449">
                  <c:v>29246.46459</c:v>
                </c:pt>
                <c:pt idx="7450">
                  <c:v>29246.96459</c:v>
                </c:pt>
                <c:pt idx="7451">
                  <c:v>29247.46459</c:v>
                </c:pt>
                <c:pt idx="7452">
                  <c:v>29247.549589999999</c:v>
                </c:pt>
                <c:pt idx="7453">
                  <c:v>29248.19659</c:v>
                </c:pt>
                <c:pt idx="7454">
                  <c:v>29249.664229999998</c:v>
                </c:pt>
                <c:pt idx="7455">
                  <c:v>29249.774229999999</c:v>
                </c:pt>
                <c:pt idx="7456">
                  <c:v>29249.99323</c:v>
                </c:pt>
                <c:pt idx="7457">
                  <c:v>29264.293229999999</c:v>
                </c:pt>
                <c:pt idx="7458">
                  <c:v>29265.324229999998</c:v>
                </c:pt>
                <c:pt idx="7459">
                  <c:v>29265.434229999999</c:v>
                </c:pt>
                <c:pt idx="7460">
                  <c:v>29265.65323</c:v>
                </c:pt>
                <c:pt idx="7461">
                  <c:v>29279.953229999999</c:v>
                </c:pt>
                <c:pt idx="7462">
                  <c:v>29280.984229999998</c:v>
                </c:pt>
                <c:pt idx="7463">
                  <c:v>29281.094229999999</c:v>
                </c:pt>
                <c:pt idx="7464">
                  <c:v>29281.31323</c:v>
                </c:pt>
                <c:pt idx="7465">
                  <c:v>29295.613229999999</c:v>
                </c:pt>
                <c:pt idx="7466">
                  <c:v>29296.644230000002</c:v>
                </c:pt>
                <c:pt idx="7467">
                  <c:v>29296.754229999999</c:v>
                </c:pt>
                <c:pt idx="7468">
                  <c:v>29296.97323</c:v>
                </c:pt>
                <c:pt idx="7469">
                  <c:v>29311.273229999999</c:v>
                </c:pt>
                <c:pt idx="7470">
                  <c:v>29312.304230000002</c:v>
                </c:pt>
                <c:pt idx="7471">
                  <c:v>29312.414229999998</c:v>
                </c:pt>
                <c:pt idx="7472">
                  <c:v>29312.633229999999</c:v>
                </c:pt>
                <c:pt idx="7473">
                  <c:v>29326.933229999999</c:v>
                </c:pt>
                <c:pt idx="7474">
                  <c:v>29327.964230000001</c:v>
                </c:pt>
                <c:pt idx="7475">
                  <c:v>29328.074229999998</c:v>
                </c:pt>
                <c:pt idx="7476">
                  <c:v>29328.293229999999</c:v>
                </c:pt>
                <c:pt idx="7477">
                  <c:v>29342.593229999999</c:v>
                </c:pt>
                <c:pt idx="7478">
                  <c:v>29345.674579999999</c:v>
                </c:pt>
                <c:pt idx="7479">
                  <c:v>29346.32387</c:v>
                </c:pt>
                <c:pt idx="7480">
                  <c:v>29346.621869999999</c:v>
                </c:pt>
                <c:pt idx="7481">
                  <c:v>29352.91187</c:v>
                </c:pt>
                <c:pt idx="7482">
                  <c:v>29353.41187</c:v>
                </c:pt>
                <c:pt idx="7483">
                  <c:v>29353.41187</c:v>
                </c:pt>
                <c:pt idx="7484">
                  <c:v>29353.91187</c:v>
                </c:pt>
                <c:pt idx="7485">
                  <c:v>29354.41187</c:v>
                </c:pt>
                <c:pt idx="7486">
                  <c:v>29354.496869999999</c:v>
                </c:pt>
                <c:pt idx="7487">
                  <c:v>29355.14387</c:v>
                </c:pt>
                <c:pt idx="7488">
                  <c:v>29356.611499999999</c:v>
                </c:pt>
                <c:pt idx="7489">
                  <c:v>29356.7215</c:v>
                </c:pt>
                <c:pt idx="7490">
                  <c:v>29356.940500000001</c:v>
                </c:pt>
                <c:pt idx="7491">
                  <c:v>29371.2405</c:v>
                </c:pt>
                <c:pt idx="7492">
                  <c:v>29372.271499999999</c:v>
                </c:pt>
                <c:pt idx="7493">
                  <c:v>29372.3815</c:v>
                </c:pt>
                <c:pt idx="7494">
                  <c:v>29372.6005</c:v>
                </c:pt>
                <c:pt idx="7495">
                  <c:v>29386.9005</c:v>
                </c:pt>
                <c:pt idx="7496">
                  <c:v>29387.931499999999</c:v>
                </c:pt>
                <c:pt idx="7497">
                  <c:v>29388.041499999999</c:v>
                </c:pt>
                <c:pt idx="7498">
                  <c:v>29388.2605</c:v>
                </c:pt>
                <c:pt idx="7499">
                  <c:v>29402.5605</c:v>
                </c:pt>
                <c:pt idx="7500">
                  <c:v>29403.591499999999</c:v>
                </c:pt>
                <c:pt idx="7501">
                  <c:v>29403.701499999999</c:v>
                </c:pt>
                <c:pt idx="7502">
                  <c:v>29403.9205</c:v>
                </c:pt>
                <c:pt idx="7503">
                  <c:v>29418.220499999999</c:v>
                </c:pt>
                <c:pt idx="7504">
                  <c:v>29419.251499999998</c:v>
                </c:pt>
                <c:pt idx="7505">
                  <c:v>29419.361499999999</c:v>
                </c:pt>
                <c:pt idx="7506">
                  <c:v>29419.5805</c:v>
                </c:pt>
                <c:pt idx="7507">
                  <c:v>29433.880499999999</c:v>
                </c:pt>
                <c:pt idx="7508">
                  <c:v>29434.911499999998</c:v>
                </c:pt>
                <c:pt idx="7509">
                  <c:v>29435.021499999999</c:v>
                </c:pt>
                <c:pt idx="7510">
                  <c:v>29435.2405</c:v>
                </c:pt>
                <c:pt idx="7511">
                  <c:v>29449.540499999999</c:v>
                </c:pt>
                <c:pt idx="7512">
                  <c:v>29452.62185</c:v>
                </c:pt>
                <c:pt idx="7513">
                  <c:v>29453.271140000001</c:v>
                </c:pt>
                <c:pt idx="7514">
                  <c:v>29453.56914</c:v>
                </c:pt>
                <c:pt idx="7515">
                  <c:v>29459.85914</c:v>
                </c:pt>
                <c:pt idx="7516">
                  <c:v>29460.35914</c:v>
                </c:pt>
                <c:pt idx="7517">
                  <c:v>29460.35914</c:v>
                </c:pt>
                <c:pt idx="7518">
                  <c:v>29460.85914</c:v>
                </c:pt>
                <c:pt idx="7519">
                  <c:v>29461.35914</c:v>
                </c:pt>
                <c:pt idx="7520">
                  <c:v>29461.44414</c:v>
                </c:pt>
                <c:pt idx="7521">
                  <c:v>29462.09114</c:v>
                </c:pt>
                <c:pt idx="7522">
                  <c:v>29463.558779999999</c:v>
                </c:pt>
                <c:pt idx="7523">
                  <c:v>29463.66878</c:v>
                </c:pt>
                <c:pt idx="7524">
                  <c:v>29463.887780000001</c:v>
                </c:pt>
                <c:pt idx="7525">
                  <c:v>29478.18778</c:v>
                </c:pt>
                <c:pt idx="7526">
                  <c:v>29479.218779999999</c:v>
                </c:pt>
                <c:pt idx="7527">
                  <c:v>29479.32878</c:v>
                </c:pt>
                <c:pt idx="7528">
                  <c:v>29479.547780000001</c:v>
                </c:pt>
                <c:pt idx="7529">
                  <c:v>29493.84778</c:v>
                </c:pt>
                <c:pt idx="7530">
                  <c:v>29494.878779999999</c:v>
                </c:pt>
                <c:pt idx="7531">
                  <c:v>29494.98878</c:v>
                </c:pt>
                <c:pt idx="7532">
                  <c:v>29495.207780000001</c:v>
                </c:pt>
                <c:pt idx="7533">
                  <c:v>29509.50778</c:v>
                </c:pt>
                <c:pt idx="7534">
                  <c:v>29510.538779999999</c:v>
                </c:pt>
                <c:pt idx="7535">
                  <c:v>29510.64878</c:v>
                </c:pt>
                <c:pt idx="7536">
                  <c:v>29510.86778</c:v>
                </c:pt>
                <c:pt idx="7537">
                  <c:v>29525.16778</c:v>
                </c:pt>
                <c:pt idx="7538">
                  <c:v>29526.198779999999</c:v>
                </c:pt>
                <c:pt idx="7539">
                  <c:v>29526.308779999999</c:v>
                </c:pt>
                <c:pt idx="7540">
                  <c:v>29526.52778</c:v>
                </c:pt>
                <c:pt idx="7541">
                  <c:v>29540.82778</c:v>
                </c:pt>
                <c:pt idx="7542">
                  <c:v>29541.858779999999</c:v>
                </c:pt>
                <c:pt idx="7543">
                  <c:v>29541.968779999999</c:v>
                </c:pt>
                <c:pt idx="7544">
                  <c:v>29542.18778</c:v>
                </c:pt>
                <c:pt idx="7545">
                  <c:v>29556.487779999999</c:v>
                </c:pt>
                <c:pt idx="7546">
                  <c:v>29559.56913</c:v>
                </c:pt>
                <c:pt idx="7547">
                  <c:v>29560.218420000001</c:v>
                </c:pt>
                <c:pt idx="7548">
                  <c:v>29560.51642</c:v>
                </c:pt>
                <c:pt idx="7549">
                  <c:v>29566.806420000001</c:v>
                </c:pt>
                <c:pt idx="7550">
                  <c:v>29567.306420000001</c:v>
                </c:pt>
                <c:pt idx="7551">
                  <c:v>29567.306420000001</c:v>
                </c:pt>
                <c:pt idx="7552">
                  <c:v>29567.806420000001</c:v>
                </c:pt>
                <c:pt idx="7553">
                  <c:v>29568.306420000001</c:v>
                </c:pt>
                <c:pt idx="7554">
                  <c:v>29568.39142</c:v>
                </c:pt>
                <c:pt idx="7555">
                  <c:v>29569.038420000001</c:v>
                </c:pt>
                <c:pt idx="7556">
                  <c:v>29570.50605</c:v>
                </c:pt>
                <c:pt idx="7557">
                  <c:v>29570.616050000001</c:v>
                </c:pt>
                <c:pt idx="7558">
                  <c:v>29570.835050000002</c:v>
                </c:pt>
                <c:pt idx="7559">
                  <c:v>29585.135050000001</c:v>
                </c:pt>
                <c:pt idx="7560">
                  <c:v>29586.16605</c:v>
                </c:pt>
                <c:pt idx="7561">
                  <c:v>29586.27605</c:v>
                </c:pt>
                <c:pt idx="7562">
                  <c:v>29586.495050000001</c:v>
                </c:pt>
                <c:pt idx="7563">
                  <c:v>29600.795050000001</c:v>
                </c:pt>
                <c:pt idx="7564">
                  <c:v>29601.82605</c:v>
                </c:pt>
                <c:pt idx="7565">
                  <c:v>29601.93605</c:v>
                </c:pt>
                <c:pt idx="7566">
                  <c:v>29602.155050000001</c:v>
                </c:pt>
                <c:pt idx="7567">
                  <c:v>29616.45505</c:v>
                </c:pt>
                <c:pt idx="7568">
                  <c:v>29617.48605</c:v>
                </c:pt>
                <c:pt idx="7569">
                  <c:v>29617.59605</c:v>
                </c:pt>
                <c:pt idx="7570">
                  <c:v>29617.815050000001</c:v>
                </c:pt>
                <c:pt idx="7571">
                  <c:v>29632.11505</c:v>
                </c:pt>
                <c:pt idx="7572">
                  <c:v>29633.146049999999</c:v>
                </c:pt>
                <c:pt idx="7573">
                  <c:v>29633.25605</c:v>
                </c:pt>
                <c:pt idx="7574">
                  <c:v>29633.475050000001</c:v>
                </c:pt>
                <c:pt idx="7575">
                  <c:v>29647.77505</c:v>
                </c:pt>
                <c:pt idx="7576">
                  <c:v>29648.806049999999</c:v>
                </c:pt>
                <c:pt idx="7577">
                  <c:v>29648.91605</c:v>
                </c:pt>
                <c:pt idx="7578">
                  <c:v>29649.135050000001</c:v>
                </c:pt>
                <c:pt idx="7579">
                  <c:v>29663.43505</c:v>
                </c:pt>
                <c:pt idx="7580">
                  <c:v>29666.5164</c:v>
                </c:pt>
                <c:pt idx="7581">
                  <c:v>29667.165690000002</c:v>
                </c:pt>
                <c:pt idx="7582">
                  <c:v>29667.46369</c:v>
                </c:pt>
                <c:pt idx="7583">
                  <c:v>29673.753690000001</c:v>
                </c:pt>
                <c:pt idx="7584">
                  <c:v>29674.253690000001</c:v>
                </c:pt>
                <c:pt idx="7585">
                  <c:v>29674.253690000001</c:v>
                </c:pt>
                <c:pt idx="7586">
                  <c:v>29674.753690000001</c:v>
                </c:pt>
                <c:pt idx="7587">
                  <c:v>29675.253690000001</c:v>
                </c:pt>
                <c:pt idx="7588">
                  <c:v>29675.33869</c:v>
                </c:pt>
                <c:pt idx="7589">
                  <c:v>29675.985690000001</c:v>
                </c:pt>
                <c:pt idx="7590">
                  <c:v>29677.45333</c:v>
                </c:pt>
                <c:pt idx="7591">
                  <c:v>29677.563330000001</c:v>
                </c:pt>
                <c:pt idx="7592">
                  <c:v>29677.782329999998</c:v>
                </c:pt>
                <c:pt idx="7593">
                  <c:v>29692.082330000001</c:v>
                </c:pt>
                <c:pt idx="7594">
                  <c:v>29693.11333</c:v>
                </c:pt>
                <c:pt idx="7595">
                  <c:v>29693.223330000001</c:v>
                </c:pt>
                <c:pt idx="7596">
                  <c:v>29693.442330000002</c:v>
                </c:pt>
                <c:pt idx="7597">
                  <c:v>29707.742330000001</c:v>
                </c:pt>
                <c:pt idx="7598">
                  <c:v>29708.77333</c:v>
                </c:pt>
                <c:pt idx="7599">
                  <c:v>29708.883330000001</c:v>
                </c:pt>
                <c:pt idx="7600">
                  <c:v>29709.102330000002</c:v>
                </c:pt>
                <c:pt idx="7601">
                  <c:v>29723.402330000001</c:v>
                </c:pt>
                <c:pt idx="7602">
                  <c:v>29724.43333</c:v>
                </c:pt>
                <c:pt idx="7603">
                  <c:v>29724.54333</c:v>
                </c:pt>
                <c:pt idx="7604">
                  <c:v>29724.762330000001</c:v>
                </c:pt>
                <c:pt idx="7605">
                  <c:v>29739.062330000001</c:v>
                </c:pt>
                <c:pt idx="7606">
                  <c:v>29740.09333</c:v>
                </c:pt>
                <c:pt idx="7607">
                  <c:v>29740.20333</c:v>
                </c:pt>
                <c:pt idx="7608">
                  <c:v>29740.422330000001</c:v>
                </c:pt>
                <c:pt idx="7609">
                  <c:v>29754.722330000001</c:v>
                </c:pt>
                <c:pt idx="7610">
                  <c:v>29755.75333</c:v>
                </c:pt>
                <c:pt idx="7611">
                  <c:v>29755.86333</c:v>
                </c:pt>
                <c:pt idx="7612">
                  <c:v>29756.082330000001</c:v>
                </c:pt>
                <c:pt idx="7613">
                  <c:v>29770.38233</c:v>
                </c:pt>
                <c:pt idx="7614">
                  <c:v>29773.463680000001</c:v>
                </c:pt>
                <c:pt idx="7615">
                  <c:v>29774.112969999998</c:v>
                </c:pt>
                <c:pt idx="7616">
                  <c:v>29774.410970000001</c:v>
                </c:pt>
                <c:pt idx="7617">
                  <c:v>29780.700970000002</c:v>
                </c:pt>
                <c:pt idx="7618">
                  <c:v>29781.200970000002</c:v>
                </c:pt>
                <c:pt idx="7619">
                  <c:v>29781.200970000002</c:v>
                </c:pt>
                <c:pt idx="7620">
                  <c:v>29781.700970000002</c:v>
                </c:pt>
                <c:pt idx="7621">
                  <c:v>29782.200970000002</c:v>
                </c:pt>
                <c:pt idx="7622">
                  <c:v>29782.285970000001</c:v>
                </c:pt>
                <c:pt idx="7623">
                  <c:v>29782.932970000002</c:v>
                </c:pt>
                <c:pt idx="7624">
                  <c:v>29784.400600000001</c:v>
                </c:pt>
                <c:pt idx="7625">
                  <c:v>29784.510600000001</c:v>
                </c:pt>
                <c:pt idx="7626">
                  <c:v>29784.729599999999</c:v>
                </c:pt>
                <c:pt idx="7627">
                  <c:v>29799.029600000002</c:v>
                </c:pt>
                <c:pt idx="7628">
                  <c:v>29800.060600000001</c:v>
                </c:pt>
                <c:pt idx="7629">
                  <c:v>29800.170600000001</c:v>
                </c:pt>
                <c:pt idx="7630">
                  <c:v>29800.389599999999</c:v>
                </c:pt>
                <c:pt idx="7631">
                  <c:v>29814.689600000002</c:v>
                </c:pt>
                <c:pt idx="7632">
                  <c:v>29815.720600000001</c:v>
                </c:pt>
                <c:pt idx="7633">
                  <c:v>29815.830600000001</c:v>
                </c:pt>
                <c:pt idx="7634">
                  <c:v>29816.049599999998</c:v>
                </c:pt>
                <c:pt idx="7635">
                  <c:v>29830.349600000001</c:v>
                </c:pt>
                <c:pt idx="7636">
                  <c:v>29831.3806</c:v>
                </c:pt>
                <c:pt idx="7637">
                  <c:v>29831.490600000001</c:v>
                </c:pt>
                <c:pt idx="7638">
                  <c:v>29831.709599999998</c:v>
                </c:pt>
                <c:pt idx="7639">
                  <c:v>29846.009600000001</c:v>
                </c:pt>
                <c:pt idx="7640">
                  <c:v>29847.0406</c:v>
                </c:pt>
                <c:pt idx="7641">
                  <c:v>29847.150600000001</c:v>
                </c:pt>
                <c:pt idx="7642">
                  <c:v>29847.369600000002</c:v>
                </c:pt>
                <c:pt idx="7643">
                  <c:v>29861.669600000001</c:v>
                </c:pt>
                <c:pt idx="7644">
                  <c:v>29862.7006</c:v>
                </c:pt>
                <c:pt idx="7645">
                  <c:v>29862.810600000001</c:v>
                </c:pt>
                <c:pt idx="7646">
                  <c:v>29863.029600000002</c:v>
                </c:pt>
                <c:pt idx="7647">
                  <c:v>29877.329600000001</c:v>
                </c:pt>
                <c:pt idx="7648">
                  <c:v>29880.410950000001</c:v>
                </c:pt>
                <c:pt idx="7649">
                  <c:v>29881.060239999999</c:v>
                </c:pt>
                <c:pt idx="7650">
                  <c:v>29881.358240000001</c:v>
                </c:pt>
                <c:pt idx="7651">
                  <c:v>29887.648239999999</c:v>
                </c:pt>
                <c:pt idx="7652">
                  <c:v>29888.148239999999</c:v>
                </c:pt>
                <c:pt idx="7653">
                  <c:v>29888.148239999999</c:v>
                </c:pt>
                <c:pt idx="7654">
                  <c:v>29888.648239999999</c:v>
                </c:pt>
                <c:pt idx="7655">
                  <c:v>29889.148239999999</c:v>
                </c:pt>
                <c:pt idx="7656">
                  <c:v>29889.233240000001</c:v>
                </c:pt>
                <c:pt idx="7657">
                  <c:v>29889.880239999999</c:v>
                </c:pt>
                <c:pt idx="7658">
                  <c:v>29891.347880000001</c:v>
                </c:pt>
                <c:pt idx="7659">
                  <c:v>29891.457880000002</c:v>
                </c:pt>
                <c:pt idx="7660">
                  <c:v>29891.676879999999</c:v>
                </c:pt>
                <c:pt idx="7661">
                  <c:v>29905.976879999998</c:v>
                </c:pt>
                <c:pt idx="7662">
                  <c:v>29907.007880000001</c:v>
                </c:pt>
                <c:pt idx="7663">
                  <c:v>29907.117880000002</c:v>
                </c:pt>
                <c:pt idx="7664">
                  <c:v>29907.336879999999</c:v>
                </c:pt>
                <c:pt idx="7665">
                  <c:v>29921.636879999998</c:v>
                </c:pt>
                <c:pt idx="7666">
                  <c:v>29922.667880000001</c:v>
                </c:pt>
                <c:pt idx="7667">
                  <c:v>29922.777880000001</c:v>
                </c:pt>
                <c:pt idx="7668">
                  <c:v>29922.996879999999</c:v>
                </c:pt>
                <c:pt idx="7669">
                  <c:v>29937.296880000002</c:v>
                </c:pt>
                <c:pt idx="7670">
                  <c:v>29938.327880000001</c:v>
                </c:pt>
                <c:pt idx="7671">
                  <c:v>29938.437880000001</c:v>
                </c:pt>
                <c:pt idx="7672">
                  <c:v>29938.656879999999</c:v>
                </c:pt>
                <c:pt idx="7673">
                  <c:v>29952.956880000002</c:v>
                </c:pt>
                <c:pt idx="7674">
                  <c:v>29953.987880000001</c:v>
                </c:pt>
                <c:pt idx="7675">
                  <c:v>29954.097880000001</c:v>
                </c:pt>
                <c:pt idx="7676">
                  <c:v>29954.316879999998</c:v>
                </c:pt>
                <c:pt idx="7677">
                  <c:v>29968.616880000001</c:v>
                </c:pt>
                <c:pt idx="7678">
                  <c:v>29969.64788</c:v>
                </c:pt>
                <c:pt idx="7679">
                  <c:v>29969.757880000001</c:v>
                </c:pt>
                <c:pt idx="7680">
                  <c:v>29969.976879999998</c:v>
                </c:pt>
                <c:pt idx="7681">
                  <c:v>29984.276880000001</c:v>
                </c:pt>
                <c:pt idx="7682">
                  <c:v>29987.358230000002</c:v>
                </c:pt>
                <c:pt idx="7683">
                  <c:v>29988.007519999999</c:v>
                </c:pt>
                <c:pt idx="7684">
                  <c:v>29988.305520000002</c:v>
                </c:pt>
                <c:pt idx="7685">
                  <c:v>29994.595519999999</c:v>
                </c:pt>
                <c:pt idx="7686">
                  <c:v>29995.095519999999</c:v>
                </c:pt>
                <c:pt idx="7687">
                  <c:v>29995.095519999999</c:v>
                </c:pt>
                <c:pt idx="7688">
                  <c:v>29995.595519999999</c:v>
                </c:pt>
                <c:pt idx="7689">
                  <c:v>29996.095519999999</c:v>
                </c:pt>
                <c:pt idx="7690">
                  <c:v>29996.180520000002</c:v>
                </c:pt>
                <c:pt idx="7691">
                  <c:v>29996.827519999999</c:v>
                </c:pt>
                <c:pt idx="7692">
                  <c:v>29998.295150000002</c:v>
                </c:pt>
                <c:pt idx="7693">
                  <c:v>29998.405149999999</c:v>
                </c:pt>
                <c:pt idx="7694">
                  <c:v>29998.62415</c:v>
                </c:pt>
                <c:pt idx="7695">
                  <c:v>30012.924149999999</c:v>
                </c:pt>
                <c:pt idx="7696">
                  <c:v>30013.955150000002</c:v>
                </c:pt>
                <c:pt idx="7697">
                  <c:v>30014.065149999999</c:v>
                </c:pt>
                <c:pt idx="7698">
                  <c:v>30014.284149999999</c:v>
                </c:pt>
                <c:pt idx="7699">
                  <c:v>30028.584149999999</c:v>
                </c:pt>
                <c:pt idx="7700">
                  <c:v>30029.615150000001</c:v>
                </c:pt>
                <c:pt idx="7701">
                  <c:v>30029.725149999998</c:v>
                </c:pt>
                <c:pt idx="7702">
                  <c:v>30029.944149999999</c:v>
                </c:pt>
                <c:pt idx="7703">
                  <c:v>30044.244149999999</c:v>
                </c:pt>
                <c:pt idx="7704">
                  <c:v>30045.275150000001</c:v>
                </c:pt>
                <c:pt idx="7705">
                  <c:v>30045.385149999998</c:v>
                </c:pt>
                <c:pt idx="7706">
                  <c:v>30045.604149999999</c:v>
                </c:pt>
                <c:pt idx="7707">
                  <c:v>30059.904149999998</c:v>
                </c:pt>
                <c:pt idx="7708">
                  <c:v>30060.935150000001</c:v>
                </c:pt>
                <c:pt idx="7709">
                  <c:v>30061.045150000002</c:v>
                </c:pt>
                <c:pt idx="7710">
                  <c:v>30061.264149999999</c:v>
                </c:pt>
                <c:pt idx="7711">
                  <c:v>30075.564149999998</c:v>
                </c:pt>
                <c:pt idx="7712">
                  <c:v>30076.595150000001</c:v>
                </c:pt>
                <c:pt idx="7713">
                  <c:v>30076.705150000002</c:v>
                </c:pt>
                <c:pt idx="7714">
                  <c:v>30076.924149999999</c:v>
                </c:pt>
                <c:pt idx="7715">
                  <c:v>30091.224149999998</c:v>
                </c:pt>
                <c:pt idx="7716">
                  <c:v>30094.305499999999</c:v>
                </c:pt>
                <c:pt idx="7717">
                  <c:v>30094.95479</c:v>
                </c:pt>
                <c:pt idx="7718">
                  <c:v>30095.252789999999</c:v>
                </c:pt>
                <c:pt idx="7719">
                  <c:v>30101.54279</c:v>
                </c:pt>
                <c:pt idx="7720">
                  <c:v>30102.04279</c:v>
                </c:pt>
                <c:pt idx="7721">
                  <c:v>30102.04279</c:v>
                </c:pt>
                <c:pt idx="7722">
                  <c:v>30102.54279</c:v>
                </c:pt>
                <c:pt idx="7723">
                  <c:v>30103.04279</c:v>
                </c:pt>
                <c:pt idx="7724">
                  <c:v>30103.127789999999</c:v>
                </c:pt>
                <c:pt idx="7725">
                  <c:v>30103.774789999999</c:v>
                </c:pt>
                <c:pt idx="7726">
                  <c:v>30105.242429999998</c:v>
                </c:pt>
                <c:pt idx="7727">
                  <c:v>30105.352429999999</c:v>
                </c:pt>
                <c:pt idx="7728">
                  <c:v>30105.57143</c:v>
                </c:pt>
                <c:pt idx="7729">
                  <c:v>30119.871429999999</c:v>
                </c:pt>
                <c:pt idx="7730">
                  <c:v>30120.902429999998</c:v>
                </c:pt>
                <c:pt idx="7731">
                  <c:v>30121.012429999999</c:v>
                </c:pt>
                <c:pt idx="7732">
                  <c:v>30121.23143</c:v>
                </c:pt>
                <c:pt idx="7733">
                  <c:v>30135.531429999999</c:v>
                </c:pt>
                <c:pt idx="7734">
                  <c:v>30136.562430000002</c:v>
                </c:pt>
                <c:pt idx="7735">
                  <c:v>30136.672429999999</c:v>
                </c:pt>
                <c:pt idx="7736">
                  <c:v>30136.89143</c:v>
                </c:pt>
                <c:pt idx="7737">
                  <c:v>30151.191429999999</c:v>
                </c:pt>
                <c:pt idx="7738">
                  <c:v>30152.222430000002</c:v>
                </c:pt>
                <c:pt idx="7739">
                  <c:v>30152.332429999999</c:v>
                </c:pt>
                <c:pt idx="7740">
                  <c:v>30152.55143</c:v>
                </c:pt>
                <c:pt idx="7741">
                  <c:v>30166.851429999999</c:v>
                </c:pt>
                <c:pt idx="7742">
                  <c:v>30167.882430000001</c:v>
                </c:pt>
                <c:pt idx="7743">
                  <c:v>30167.992429999998</c:v>
                </c:pt>
                <c:pt idx="7744">
                  <c:v>30168.211429999999</c:v>
                </c:pt>
                <c:pt idx="7745">
                  <c:v>30182.511429999999</c:v>
                </c:pt>
                <c:pt idx="7746">
                  <c:v>30183.542430000001</c:v>
                </c:pt>
                <c:pt idx="7747">
                  <c:v>30183.652429999998</c:v>
                </c:pt>
                <c:pt idx="7748">
                  <c:v>30183.871429999999</c:v>
                </c:pt>
                <c:pt idx="7749">
                  <c:v>30198.171429999999</c:v>
                </c:pt>
                <c:pt idx="7750">
                  <c:v>30201.252779999999</c:v>
                </c:pt>
                <c:pt idx="7751">
                  <c:v>30201.90207</c:v>
                </c:pt>
                <c:pt idx="7752">
                  <c:v>30202.200069999999</c:v>
                </c:pt>
                <c:pt idx="7753">
                  <c:v>30208.49007</c:v>
                </c:pt>
                <c:pt idx="7754">
                  <c:v>30208.99007</c:v>
                </c:pt>
                <c:pt idx="7755">
                  <c:v>30208.99007</c:v>
                </c:pt>
                <c:pt idx="7756">
                  <c:v>30209.49007</c:v>
                </c:pt>
                <c:pt idx="7757">
                  <c:v>30209.99007</c:v>
                </c:pt>
                <c:pt idx="7758">
                  <c:v>30210.075069999999</c:v>
                </c:pt>
                <c:pt idx="7759">
                  <c:v>30210.72207</c:v>
                </c:pt>
                <c:pt idx="7760">
                  <c:v>30212.189699999999</c:v>
                </c:pt>
                <c:pt idx="7761">
                  <c:v>30212.2997</c:v>
                </c:pt>
                <c:pt idx="7762">
                  <c:v>30212.518700000001</c:v>
                </c:pt>
                <c:pt idx="7763">
                  <c:v>30226.8187</c:v>
                </c:pt>
                <c:pt idx="7764">
                  <c:v>30227.849699999999</c:v>
                </c:pt>
                <c:pt idx="7765">
                  <c:v>30227.959699999999</c:v>
                </c:pt>
                <c:pt idx="7766">
                  <c:v>30228.1787</c:v>
                </c:pt>
                <c:pt idx="7767">
                  <c:v>30242.4787</c:v>
                </c:pt>
                <c:pt idx="7768">
                  <c:v>30243.509699999999</c:v>
                </c:pt>
                <c:pt idx="7769">
                  <c:v>30243.619699999999</c:v>
                </c:pt>
                <c:pt idx="7770">
                  <c:v>30243.8387</c:v>
                </c:pt>
                <c:pt idx="7771">
                  <c:v>30258.1387</c:v>
                </c:pt>
                <c:pt idx="7772">
                  <c:v>30259.169699999999</c:v>
                </c:pt>
                <c:pt idx="7773">
                  <c:v>30259.279699999999</c:v>
                </c:pt>
                <c:pt idx="7774">
                  <c:v>30259.4987</c:v>
                </c:pt>
                <c:pt idx="7775">
                  <c:v>30273.798699999999</c:v>
                </c:pt>
                <c:pt idx="7776">
                  <c:v>30274.829699999998</c:v>
                </c:pt>
                <c:pt idx="7777">
                  <c:v>30274.939699999999</c:v>
                </c:pt>
                <c:pt idx="7778">
                  <c:v>30275.1587</c:v>
                </c:pt>
                <c:pt idx="7779">
                  <c:v>30289.458699999999</c:v>
                </c:pt>
                <c:pt idx="7780">
                  <c:v>30290.489699999998</c:v>
                </c:pt>
                <c:pt idx="7781">
                  <c:v>30290.599699999999</c:v>
                </c:pt>
                <c:pt idx="7782">
                  <c:v>30290.8187</c:v>
                </c:pt>
                <c:pt idx="7783">
                  <c:v>30305.118699999999</c:v>
                </c:pt>
                <c:pt idx="7784">
                  <c:v>30308.200049999999</c:v>
                </c:pt>
                <c:pt idx="7785">
                  <c:v>30308.849340000001</c:v>
                </c:pt>
                <c:pt idx="7786">
                  <c:v>30309.14734</c:v>
                </c:pt>
                <c:pt idx="7787">
                  <c:v>30315.43734</c:v>
                </c:pt>
                <c:pt idx="7788">
                  <c:v>30315.93734</c:v>
                </c:pt>
                <c:pt idx="7789">
                  <c:v>30315.93734</c:v>
                </c:pt>
                <c:pt idx="7790">
                  <c:v>30316.43734</c:v>
                </c:pt>
                <c:pt idx="7791">
                  <c:v>30316.93734</c:v>
                </c:pt>
                <c:pt idx="7792">
                  <c:v>30317.02234</c:v>
                </c:pt>
                <c:pt idx="7793">
                  <c:v>30317.66934</c:v>
                </c:pt>
                <c:pt idx="7794">
                  <c:v>30319.136979999999</c:v>
                </c:pt>
                <c:pt idx="7795">
                  <c:v>30319.24698</c:v>
                </c:pt>
                <c:pt idx="7796">
                  <c:v>30319.465980000001</c:v>
                </c:pt>
                <c:pt idx="7797">
                  <c:v>30333.76598</c:v>
                </c:pt>
                <c:pt idx="7798">
                  <c:v>30334.796979999999</c:v>
                </c:pt>
                <c:pt idx="7799">
                  <c:v>30334.90698</c:v>
                </c:pt>
                <c:pt idx="7800">
                  <c:v>30335.125980000001</c:v>
                </c:pt>
                <c:pt idx="7801">
                  <c:v>30349.42598</c:v>
                </c:pt>
                <c:pt idx="7802">
                  <c:v>30350.456979999999</c:v>
                </c:pt>
                <c:pt idx="7803">
                  <c:v>30350.56698</c:v>
                </c:pt>
                <c:pt idx="7804">
                  <c:v>30350.785980000001</c:v>
                </c:pt>
                <c:pt idx="7805">
                  <c:v>30365.08598</c:v>
                </c:pt>
                <c:pt idx="7806">
                  <c:v>30366.116979999999</c:v>
                </c:pt>
                <c:pt idx="7807">
                  <c:v>30366.226979999999</c:v>
                </c:pt>
                <c:pt idx="7808">
                  <c:v>30366.44598</c:v>
                </c:pt>
                <c:pt idx="7809">
                  <c:v>30380.74598</c:v>
                </c:pt>
                <c:pt idx="7810">
                  <c:v>30381.776979999999</c:v>
                </c:pt>
                <c:pt idx="7811">
                  <c:v>30381.886979999999</c:v>
                </c:pt>
                <c:pt idx="7812">
                  <c:v>30382.10598</c:v>
                </c:pt>
                <c:pt idx="7813">
                  <c:v>30396.40598</c:v>
                </c:pt>
                <c:pt idx="7814">
                  <c:v>30397.436979999999</c:v>
                </c:pt>
                <c:pt idx="7815">
                  <c:v>30397.546979999999</c:v>
                </c:pt>
                <c:pt idx="7816">
                  <c:v>30397.76598</c:v>
                </c:pt>
                <c:pt idx="7817">
                  <c:v>30412.065979999999</c:v>
                </c:pt>
                <c:pt idx="7818">
                  <c:v>30415.14733</c:v>
                </c:pt>
                <c:pt idx="7819">
                  <c:v>30415.796620000001</c:v>
                </c:pt>
                <c:pt idx="7820">
                  <c:v>30416.09462</c:v>
                </c:pt>
                <c:pt idx="7821">
                  <c:v>30422.384620000001</c:v>
                </c:pt>
                <c:pt idx="7822">
                  <c:v>30422.884620000001</c:v>
                </c:pt>
                <c:pt idx="7823">
                  <c:v>30422.884620000001</c:v>
                </c:pt>
                <c:pt idx="7824">
                  <c:v>30423.384620000001</c:v>
                </c:pt>
                <c:pt idx="7825">
                  <c:v>30423.884620000001</c:v>
                </c:pt>
                <c:pt idx="7826">
                  <c:v>30423.96962</c:v>
                </c:pt>
                <c:pt idx="7827">
                  <c:v>30424.616620000001</c:v>
                </c:pt>
                <c:pt idx="7828">
                  <c:v>30426.08425</c:v>
                </c:pt>
                <c:pt idx="7829">
                  <c:v>30426.19425</c:v>
                </c:pt>
                <c:pt idx="7830">
                  <c:v>30426.413250000001</c:v>
                </c:pt>
                <c:pt idx="7831">
                  <c:v>30440.713250000001</c:v>
                </c:pt>
                <c:pt idx="7832">
                  <c:v>30441.74425</c:v>
                </c:pt>
                <c:pt idx="7833">
                  <c:v>30441.85425</c:v>
                </c:pt>
                <c:pt idx="7834">
                  <c:v>30442.073250000001</c:v>
                </c:pt>
                <c:pt idx="7835">
                  <c:v>30456.373250000001</c:v>
                </c:pt>
                <c:pt idx="7836">
                  <c:v>30457.40425</c:v>
                </c:pt>
                <c:pt idx="7837">
                  <c:v>30457.51425</c:v>
                </c:pt>
                <c:pt idx="7838">
                  <c:v>30457.733250000001</c:v>
                </c:pt>
                <c:pt idx="7839">
                  <c:v>30472.03325</c:v>
                </c:pt>
                <c:pt idx="7840">
                  <c:v>30473.064249999999</c:v>
                </c:pt>
                <c:pt idx="7841">
                  <c:v>30473.17425</c:v>
                </c:pt>
                <c:pt idx="7842">
                  <c:v>30473.393250000001</c:v>
                </c:pt>
                <c:pt idx="7843">
                  <c:v>30487.69325</c:v>
                </c:pt>
                <c:pt idx="7844">
                  <c:v>30488.724249999999</c:v>
                </c:pt>
                <c:pt idx="7845">
                  <c:v>30488.83425</c:v>
                </c:pt>
                <c:pt idx="7846">
                  <c:v>30489.053250000001</c:v>
                </c:pt>
                <c:pt idx="7847">
                  <c:v>30503.35325</c:v>
                </c:pt>
                <c:pt idx="7848">
                  <c:v>30504.384249999999</c:v>
                </c:pt>
                <c:pt idx="7849">
                  <c:v>30504.49425</c:v>
                </c:pt>
                <c:pt idx="7850">
                  <c:v>30504.713250000001</c:v>
                </c:pt>
                <c:pt idx="7851">
                  <c:v>30519.01325</c:v>
                </c:pt>
                <c:pt idx="7852">
                  <c:v>30522.0946</c:v>
                </c:pt>
                <c:pt idx="7853">
                  <c:v>30522.743890000002</c:v>
                </c:pt>
                <c:pt idx="7854">
                  <c:v>30523.04189</c:v>
                </c:pt>
                <c:pt idx="7855">
                  <c:v>30529.331890000001</c:v>
                </c:pt>
                <c:pt idx="7856">
                  <c:v>30529.831890000001</c:v>
                </c:pt>
                <c:pt idx="7857">
                  <c:v>30529.831890000001</c:v>
                </c:pt>
                <c:pt idx="7858">
                  <c:v>30530.331890000001</c:v>
                </c:pt>
                <c:pt idx="7859">
                  <c:v>30530.831890000001</c:v>
                </c:pt>
                <c:pt idx="7860">
                  <c:v>30530.91689</c:v>
                </c:pt>
                <c:pt idx="7861">
                  <c:v>30531.563890000001</c:v>
                </c:pt>
                <c:pt idx="7862">
                  <c:v>30533.03153</c:v>
                </c:pt>
                <c:pt idx="7863">
                  <c:v>30533.141530000001</c:v>
                </c:pt>
                <c:pt idx="7864">
                  <c:v>30533.360530000002</c:v>
                </c:pt>
                <c:pt idx="7865">
                  <c:v>30547.660530000001</c:v>
                </c:pt>
                <c:pt idx="7866">
                  <c:v>30548.69153</c:v>
                </c:pt>
                <c:pt idx="7867">
                  <c:v>30548.801530000001</c:v>
                </c:pt>
                <c:pt idx="7868">
                  <c:v>30549.020530000002</c:v>
                </c:pt>
                <c:pt idx="7869">
                  <c:v>30563.320530000001</c:v>
                </c:pt>
                <c:pt idx="7870">
                  <c:v>30564.35153</c:v>
                </c:pt>
                <c:pt idx="7871">
                  <c:v>30564.46153</c:v>
                </c:pt>
                <c:pt idx="7872">
                  <c:v>30564.680530000001</c:v>
                </c:pt>
                <c:pt idx="7873">
                  <c:v>30578.980530000001</c:v>
                </c:pt>
                <c:pt idx="7874">
                  <c:v>30580.01153</c:v>
                </c:pt>
                <c:pt idx="7875">
                  <c:v>30580.12153</c:v>
                </c:pt>
                <c:pt idx="7876">
                  <c:v>30580.340530000001</c:v>
                </c:pt>
                <c:pt idx="7877">
                  <c:v>30594.640530000001</c:v>
                </c:pt>
                <c:pt idx="7878">
                  <c:v>30595.67153</c:v>
                </c:pt>
                <c:pt idx="7879">
                  <c:v>30595.78153</c:v>
                </c:pt>
                <c:pt idx="7880">
                  <c:v>30596.000530000001</c:v>
                </c:pt>
                <c:pt idx="7881">
                  <c:v>30610.30053</c:v>
                </c:pt>
                <c:pt idx="7882">
                  <c:v>30611.331529999999</c:v>
                </c:pt>
                <c:pt idx="7883">
                  <c:v>30611.44153</c:v>
                </c:pt>
                <c:pt idx="7884">
                  <c:v>30611.660530000001</c:v>
                </c:pt>
                <c:pt idx="7885">
                  <c:v>30625.96053</c:v>
                </c:pt>
                <c:pt idx="7886">
                  <c:v>30629.041880000001</c:v>
                </c:pt>
                <c:pt idx="7887">
                  <c:v>30629.691169999998</c:v>
                </c:pt>
                <c:pt idx="7888">
                  <c:v>30629.989170000001</c:v>
                </c:pt>
                <c:pt idx="7889">
                  <c:v>30636.279170000002</c:v>
                </c:pt>
                <c:pt idx="7890">
                  <c:v>30636.779170000002</c:v>
                </c:pt>
                <c:pt idx="7891">
                  <c:v>30636.779170000002</c:v>
                </c:pt>
                <c:pt idx="7892">
                  <c:v>30637.279170000002</c:v>
                </c:pt>
                <c:pt idx="7893">
                  <c:v>30637.779170000002</c:v>
                </c:pt>
                <c:pt idx="7894">
                  <c:v>30637.864170000001</c:v>
                </c:pt>
                <c:pt idx="7895">
                  <c:v>30638.511170000002</c:v>
                </c:pt>
                <c:pt idx="7896">
                  <c:v>30639.978800000001</c:v>
                </c:pt>
                <c:pt idx="7897">
                  <c:v>30640.088800000001</c:v>
                </c:pt>
                <c:pt idx="7898">
                  <c:v>30640.307799999999</c:v>
                </c:pt>
                <c:pt idx="7899">
                  <c:v>30654.607800000002</c:v>
                </c:pt>
                <c:pt idx="7900">
                  <c:v>30655.638800000001</c:v>
                </c:pt>
                <c:pt idx="7901">
                  <c:v>30655.748800000001</c:v>
                </c:pt>
                <c:pt idx="7902">
                  <c:v>30655.967799999999</c:v>
                </c:pt>
                <c:pt idx="7903">
                  <c:v>30670.267800000001</c:v>
                </c:pt>
                <c:pt idx="7904">
                  <c:v>30671.2988</c:v>
                </c:pt>
                <c:pt idx="7905">
                  <c:v>30671.408800000001</c:v>
                </c:pt>
                <c:pt idx="7906">
                  <c:v>30671.627799999998</c:v>
                </c:pt>
                <c:pt idx="7907">
                  <c:v>30685.927800000001</c:v>
                </c:pt>
                <c:pt idx="7908">
                  <c:v>30686.9588</c:v>
                </c:pt>
                <c:pt idx="7909">
                  <c:v>30687.068800000001</c:v>
                </c:pt>
                <c:pt idx="7910">
                  <c:v>30687.287799999998</c:v>
                </c:pt>
                <c:pt idx="7911">
                  <c:v>30701.587800000001</c:v>
                </c:pt>
                <c:pt idx="7912">
                  <c:v>30702.6188</c:v>
                </c:pt>
                <c:pt idx="7913">
                  <c:v>30702.728800000001</c:v>
                </c:pt>
                <c:pt idx="7914">
                  <c:v>30702.947800000002</c:v>
                </c:pt>
                <c:pt idx="7915">
                  <c:v>30717.247800000001</c:v>
                </c:pt>
                <c:pt idx="7916">
                  <c:v>30718.2788</c:v>
                </c:pt>
                <c:pt idx="7917">
                  <c:v>30718.388800000001</c:v>
                </c:pt>
                <c:pt idx="7918">
                  <c:v>30718.607800000002</c:v>
                </c:pt>
                <c:pt idx="7919">
                  <c:v>30732.907800000001</c:v>
                </c:pt>
                <c:pt idx="7920">
                  <c:v>30735.989150000001</c:v>
                </c:pt>
                <c:pt idx="7921">
                  <c:v>30736.638439999999</c:v>
                </c:pt>
                <c:pt idx="7922">
                  <c:v>30736.936440000001</c:v>
                </c:pt>
                <c:pt idx="7923">
                  <c:v>30743.226439999999</c:v>
                </c:pt>
                <c:pt idx="7924">
                  <c:v>30743.726439999999</c:v>
                </c:pt>
                <c:pt idx="7925">
                  <c:v>30743.726439999999</c:v>
                </c:pt>
                <c:pt idx="7926">
                  <c:v>30744.226439999999</c:v>
                </c:pt>
                <c:pt idx="7927">
                  <c:v>30744.726439999999</c:v>
                </c:pt>
                <c:pt idx="7928">
                  <c:v>30744.811440000001</c:v>
                </c:pt>
                <c:pt idx="7929">
                  <c:v>30745.458439999999</c:v>
                </c:pt>
                <c:pt idx="7930">
                  <c:v>30746.926080000001</c:v>
                </c:pt>
                <c:pt idx="7931">
                  <c:v>30747.036080000002</c:v>
                </c:pt>
                <c:pt idx="7932">
                  <c:v>30747.255079999999</c:v>
                </c:pt>
                <c:pt idx="7933">
                  <c:v>30761.555079999998</c:v>
                </c:pt>
                <c:pt idx="7934">
                  <c:v>30762.586080000001</c:v>
                </c:pt>
                <c:pt idx="7935">
                  <c:v>30762.696080000002</c:v>
                </c:pt>
                <c:pt idx="7936">
                  <c:v>30762.915079999999</c:v>
                </c:pt>
                <c:pt idx="7937">
                  <c:v>30777.215080000002</c:v>
                </c:pt>
                <c:pt idx="7938">
                  <c:v>30778.246080000001</c:v>
                </c:pt>
                <c:pt idx="7939">
                  <c:v>30778.356080000001</c:v>
                </c:pt>
                <c:pt idx="7940">
                  <c:v>30778.575079999999</c:v>
                </c:pt>
                <c:pt idx="7941">
                  <c:v>30792.875080000002</c:v>
                </c:pt>
                <c:pt idx="7942">
                  <c:v>30793.906080000001</c:v>
                </c:pt>
                <c:pt idx="7943">
                  <c:v>30794.016080000001</c:v>
                </c:pt>
                <c:pt idx="7944">
                  <c:v>30794.235079999999</c:v>
                </c:pt>
                <c:pt idx="7945">
                  <c:v>30808.535080000001</c:v>
                </c:pt>
                <c:pt idx="7946">
                  <c:v>30809.566080000001</c:v>
                </c:pt>
                <c:pt idx="7947">
                  <c:v>30809.676080000001</c:v>
                </c:pt>
                <c:pt idx="7948">
                  <c:v>30809.895079999998</c:v>
                </c:pt>
                <c:pt idx="7949">
                  <c:v>30824.195080000001</c:v>
                </c:pt>
                <c:pt idx="7950">
                  <c:v>30825.22608</c:v>
                </c:pt>
                <c:pt idx="7951">
                  <c:v>30825.336080000001</c:v>
                </c:pt>
                <c:pt idx="7952">
                  <c:v>30825.555079999998</c:v>
                </c:pt>
                <c:pt idx="7953">
                  <c:v>30839.855080000001</c:v>
                </c:pt>
                <c:pt idx="7954">
                  <c:v>30842.936430000002</c:v>
                </c:pt>
                <c:pt idx="7955">
                  <c:v>30843.585719999999</c:v>
                </c:pt>
                <c:pt idx="7956">
                  <c:v>30843.883720000002</c:v>
                </c:pt>
                <c:pt idx="7957">
                  <c:v>30850.173719999999</c:v>
                </c:pt>
                <c:pt idx="7958">
                  <c:v>30850.673719999999</c:v>
                </c:pt>
                <c:pt idx="7959">
                  <c:v>30850.673719999999</c:v>
                </c:pt>
                <c:pt idx="7960">
                  <c:v>30851.173719999999</c:v>
                </c:pt>
                <c:pt idx="7961">
                  <c:v>30851.673719999999</c:v>
                </c:pt>
                <c:pt idx="7962">
                  <c:v>30851.758720000002</c:v>
                </c:pt>
                <c:pt idx="7963">
                  <c:v>30852.405719999999</c:v>
                </c:pt>
                <c:pt idx="7964">
                  <c:v>30853.873350000002</c:v>
                </c:pt>
                <c:pt idx="7965">
                  <c:v>30853.983349999999</c:v>
                </c:pt>
                <c:pt idx="7966">
                  <c:v>30854.20235</c:v>
                </c:pt>
                <c:pt idx="7967">
                  <c:v>30868.502349999999</c:v>
                </c:pt>
                <c:pt idx="7968">
                  <c:v>30869.533350000002</c:v>
                </c:pt>
                <c:pt idx="7969">
                  <c:v>30869.643349999998</c:v>
                </c:pt>
                <c:pt idx="7970">
                  <c:v>30869.862349999999</c:v>
                </c:pt>
                <c:pt idx="7971">
                  <c:v>30884.162349999999</c:v>
                </c:pt>
                <c:pt idx="7972">
                  <c:v>30885.193350000001</c:v>
                </c:pt>
                <c:pt idx="7973">
                  <c:v>30885.303349999998</c:v>
                </c:pt>
                <c:pt idx="7974">
                  <c:v>30885.522349999999</c:v>
                </c:pt>
                <c:pt idx="7975">
                  <c:v>30899.822349999999</c:v>
                </c:pt>
                <c:pt idx="7976">
                  <c:v>30900.853350000001</c:v>
                </c:pt>
                <c:pt idx="7977">
                  <c:v>30900.963350000002</c:v>
                </c:pt>
                <c:pt idx="7978">
                  <c:v>30901.182349999999</c:v>
                </c:pt>
                <c:pt idx="7979">
                  <c:v>30915.482349999998</c:v>
                </c:pt>
                <c:pt idx="7980">
                  <c:v>30916.513350000001</c:v>
                </c:pt>
                <c:pt idx="7981">
                  <c:v>30916.623350000002</c:v>
                </c:pt>
                <c:pt idx="7982">
                  <c:v>30916.842349999999</c:v>
                </c:pt>
                <c:pt idx="7983">
                  <c:v>30931.142349999998</c:v>
                </c:pt>
                <c:pt idx="7984">
                  <c:v>30932.173350000001</c:v>
                </c:pt>
                <c:pt idx="7985">
                  <c:v>30932.283350000002</c:v>
                </c:pt>
                <c:pt idx="7986">
                  <c:v>30932.502349999999</c:v>
                </c:pt>
                <c:pt idx="7987">
                  <c:v>30946.802350000002</c:v>
                </c:pt>
                <c:pt idx="7988">
                  <c:v>30949.883699999998</c:v>
                </c:pt>
                <c:pt idx="7989">
                  <c:v>30950.53299</c:v>
                </c:pt>
                <c:pt idx="7990">
                  <c:v>30950.830989999999</c:v>
                </c:pt>
                <c:pt idx="7991">
                  <c:v>30957.120989999999</c:v>
                </c:pt>
                <c:pt idx="7992">
                  <c:v>30957.620989999999</c:v>
                </c:pt>
                <c:pt idx="7993">
                  <c:v>30957.620989999999</c:v>
                </c:pt>
                <c:pt idx="7994">
                  <c:v>30958.120989999999</c:v>
                </c:pt>
                <c:pt idx="7995">
                  <c:v>30958.620989999999</c:v>
                </c:pt>
                <c:pt idx="7996">
                  <c:v>30958.705989999999</c:v>
                </c:pt>
                <c:pt idx="7997">
                  <c:v>30959.352989999999</c:v>
                </c:pt>
                <c:pt idx="7998">
                  <c:v>30960.820629999998</c:v>
                </c:pt>
                <c:pt idx="7999">
                  <c:v>30960.930629999999</c:v>
                </c:pt>
                <c:pt idx="8000">
                  <c:v>30961.14963</c:v>
                </c:pt>
                <c:pt idx="8001">
                  <c:v>30975.449629999999</c:v>
                </c:pt>
                <c:pt idx="8002">
                  <c:v>30976.480629999998</c:v>
                </c:pt>
                <c:pt idx="8003">
                  <c:v>30976.590629999999</c:v>
                </c:pt>
                <c:pt idx="8004">
                  <c:v>30976.80963</c:v>
                </c:pt>
                <c:pt idx="8005">
                  <c:v>30991.109629999999</c:v>
                </c:pt>
                <c:pt idx="8006">
                  <c:v>30992.140630000002</c:v>
                </c:pt>
                <c:pt idx="8007">
                  <c:v>30992.250629999999</c:v>
                </c:pt>
                <c:pt idx="8008">
                  <c:v>30992.46963</c:v>
                </c:pt>
                <c:pt idx="8009">
                  <c:v>31006.769629999999</c:v>
                </c:pt>
                <c:pt idx="8010">
                  <c:v>31007.800630000002</c:v>
                </c:pt>
                <c:pt idx="8011">
                  <c:v>31007.910629999998</c:v>
                </c:pt>
                <c:pt idx="8012">
                  <c:v>31008.129629999999</c:v>
                </c:pt>
                <c:pt idx="8013">
                  <c:v>31022.429629999999</c:v>
                </c:pt>
                <c:pt idx="8014">
                  <c:v>31023.460630000001</c:v>
                </c:pt>
                <c:pt idx="8015">
                  <c:v>31023.570629999998</c:v>
                </c:pt>
                <c:pt idx="8016">
                  <c:v>31023.789629999999</c:v>
                </c:pt>
                <c:pt idx="8017">
                  <c:v>31038.089629999999</c:v>
                </c:pt>
                <c:pt idx="8018">
                  <c:v>31039.120630000001</c:v>
                </c:pt>
                <c:pt idx="8019">
                  <c:v>31039.230629999998</c:v>
                </c:pt>
                <c:pt idx="8020">
                  <c:v>31039.449629999999</c:v>
                </c:pt>
                <c:pt idx="8021">
                  <c:v>31053.749629999998</c:v>
                </c:pt>
                <c:pt idx="8022">
                  <c:v>31056.830979999999</c:v>
                </c:pt>
                <c:pt idx="8023">
                  <c:v>31057.48027</c:v>
                </c:pt>
                <c:pt idx="8024">
                  <c:v>31057.778269999999</c:v>
                </c:pt>
                <c:pt idx="8025">
                  <c:v>31064.06827</c:v>
                </c:pt>
                <c:pt idx="8026">
                  <c:v>31064.56827</c:v>
                </c:pt>
                <c:pt idx="8027">
                  <c:v>31064.56827</c:v>
                </c:pt>
                <c:pt idx="8028">
                  <c:v>31065.06827</c:v>
                </c:pt>
                <c:pt idx="8029">
                  <c:v>31065.56827</c:v>
                </c:pt>
                <c:pt idx="8030">
                  <c:v>31065.653269999999</c:v>
                </c:pt>
                <c:pt idx="8031">
                  <c:v>31066.30027</c:v>
                </c:pt>
                <c:pt idx="8032">
                  <c:v>31067.767899999999</c:v>
                </c:pt>
                <c:pt idx="8033">
                  <c:v>31067.877899999999</c:v>
                </c:pt>
                <c:pt idx="8034">
                  <c:v>31068.0969</c:v>
                </c:pt>
                <c:pt idx="8035">
                  <c:v>31082.3969</c:v>
                </c:pt>
                <c:pt idx="8036">
                  <c:v>31083.427899999999</c:v>
                </c:pt>
                <c:pt idx="8037">
                  <c:v>31083.537899999999</c:v>
                </c:pt>
                <c:pt idx="8038">
                  <c:v>31083.7569</c:v>
                </c:pt>
                <c:pt idx="8039">
                  <c:v>31098.0569</c:v>
                </c:pt>
                <c:pt idx="8040">
                  <c:v>31099.087899999999</c:v>
                </c:pt>
                <c:pt idx="8041">
                  <c:v>31099.197899999999</c:v>
                </c:pt>
                <c:pt idx="8042">
                  <c:v>31099.4169</c:v>
                </c:pt>
                <c:pt idx="8043">
                  <c:v>31113.716899999999</c:v>
                </c:pt>
                <c:pt idx="8044">
                  <c:v>31114.747899999998</c:v>
                </c:pt>
                <c:pt idx="8045">
                  <c:v>31114.857899999999</c:v>
                </c:pt>
                <c:pt idx="8046">
                  <c:v>31115.0769</c:v>
                </c:pt>
                <c:pt idx="8047">
                  <c:v>31129.376899999999</c:v>
                </c:pt>
                <c:pt idx="8048">
                  <c:v>31130.407899999998</c:v>
                </c:pt>
                <c:pt idx="8049">
                  <c:v>31130.517899999999</c:v>
                </c:pt>
                <c:pt idx="8050">
                  <c:v>31130.7369</c:v>
                </c:pt>
                <c:pt idx="8051">
                  <c:v>31145.036899999999</c:v>
                </c:pt>
                <c:pt idx="8052">
                  <c:v>31146.067899999998</c:v>
                </c:pt>
                <c:pt idx="8053">
                  <c:v>31146.177899999999</c:v>
                </c:pt>
                <c:pt idx="8054">
                  <c:v>31146.3969</c:v>
                </c:pt>
                <c:pt idx="8055">
                  <c:v>31160.696899999999</c:v>
                </c:pt>
                <c:pt idx="8056">
                  <c:v>31163.778249999999</c:v>
                </c:pt>
                <c:pt idx="8057">
                  <c:v>31164.427540000001</c:v>
                </c:pt>
                <c:pt idx="8058">
                  <c:v>31164.725539999999</c:v>
                </c:pt>
                <c:pt idx="8059">
                  <c:v>31171.01554</c:v>
                </c:pt>
                <c:pt idx="8060">
                  <c:v>31171.51554</c:v>
                </c:pt>
                <c:pt idx="8061">
                  <c:v>31171.51554</c:v>
                </c:pt>
                <c:pt idx="8062">
                  <c:v>31172.01554</c:v>
                </c:pt>
                <c:pt idx="8063">
                  <c:v>31172.51554</c:v>
                </c:pt>
                <c:pt idx="8064">
                  <c:v>31172.600539999999</c:v>
                </c:pt>
                <c:pt idx="8065">
                  <c:v>31173.24754</c:v>
                </c:pt>
                <c:pt idx="8066">
                  <c:v>31174.715179999999</c:v>
                </c:pt>
                <c:pt idx="8067">
                  <c:v>31174.82518</c:v>
                </c:pt>
                <c:pt idx="8068">
                  <c:v>31175.044180000001</c:v>
                </c:pt>
                <c:pt idx="8069">
                  <c:v>31189.34418</c:v>
                </c:pt>
                <c:pt idx="8070">
                  <c:v>31190.375179999999</c:v>
                </c:pt>
                <c:pt idx="8071">
                  <c:v>31190.48518</c:v>
                </c:pt>
                <c:pt idx="8072">
                  <c:v>31190.704180000001</c:v>
                </c:pt>
                <c:pt idx="8073">
                  <c:v>31205.00418</c:v>
                </c:pt>
                <c:pt idx="8074">
                  <c:v>31206.035179999999</c:v>
                </c:pt>
                <c:pt idx="8075">
                  <c:v>31206.14518</c:v>
                </c:pt>
                <c:pt idx="8076">
                  <c:v>31206.36418</c:v>
                </c:pt>
                <c:pt idx="8077">
                  <c:v>31220.66418</c:v>
                </c:pt>
                <c:pt idx="8078">
                  <c:v>31221.695179999999</c:v>
                </c:pt>
                <c:pt idx="8079">
                  <c:v>31221.805179999999</c:v>
                </c:pt>
                <c:pt idx="8080">
                  <c:v>31222.02418</c:v>
                </c:pt>
                <c:pt idx="8081">
                  <c:v>31236.32418</c:v>
                </c:pt>
                <c:pt idx="8082">
                  <c:v>31237.355179999999</c:v>
                </c:pt>
                <c:pt idx="8083">
                  <c:v>31237.465179999999</c:v>
                </c:pt>
                <c:pt idx="8084">
                  <c:v>31237.68418</c:v>
                </c:pt>
                <c:pt idx="8085">
                  <c:v>31251.984179999999</c:v>
                </c:pt>
                <c:pt idx="8086">
                  <c:v>31253.015179999999</c:v>
                </c:pt>
                <c:pt idx="8087">
                  <c:v>31253.125179999999</c:v>
                </c:pt>
                <c:pt idx="8088">
                  <c:v>31253.34418</c:v>
                </c:pt>
                <c:pt idx="8089">
                  <c:v>31267.644179999999</c:v>
                </c:pt>
                <c:pt idx="8090">
                  <c:v>31270.72553</c:v>
                </c:pt>
                <c:pt idx="8091">
                  <c:v>31271.374820000001</c:v>
                </c:pt>
                <c:pt idx="8092">
                  <c:v>31271.67282</c:v>
                </c:pt>
                <c:pt idx="8093">
                  <c:v>31277.962820000001</c:v>
                </c:pt>
                <c:pt idx="8094">
                  <c:v>31278.462820000001</c:v>
                </c:pt>
                <c:pt idx="8095">
                  <c:v>31278.462820000001</c:v>
                </c:pt>
                <c:pt idx="8096">
                  <c:v>31278.962820000001</c:v>
                </c:pt>
                <c:pt idx="8097">
                  <c:v>31279.462820000001</c:v>
                </c:pt>
                <c:pt idx="8098">
                  <c:v>31279.54782</c:v>
                </c:pt>
                <c:pt idx="8099">
                  <c:v>31280.194820000001</c:v>
                </c:pt>
                <c:pt idx="8100">
                  <c:v>31281.66245</c:v>
                </c:pt>
                <c:pt idx="8101">
                  <c:v>31281.77245</c:v>
                </c:pt>
                <c:pt idx="8102">
                  <c:v>31281.991450000001</c:v>
                </c:pt>
                <c:pt idx="8103">
                  <c:v>31296.291450000001</c:v>
                </c:pt>
                <c:pt idx="8104">
                  <c:v>31297.32245</c:v>
                </c:pt>
                <c:pt idx="8105">
                  <c:v>31297.43245</c:v>
                </c:pt>
                <c:pt idx="8106">
                  <c:v>31297.651450000001</c:v>
                </c:pt>
                <c:pt idx="8107">
                  <c:v>31311.95145</c:v>
                </c:pt>
                <c:pt idx="8108">
                  <c:v>31312.98245</c:v>
                </c:pt>
                <c:pt idx="8109">
                  <c:v>31313.09245</c:v>
                </c:pt>
                <c:pt idx="8110">
                  <c:v>31313.311450000001</c:v>
                </c:pt>
                <c:pt idx="8111">
                  <c:v>31327.61145</c:v>
                </c:pt>
                <c:pt idx="8112">
                  <c:v>31328.642449999999</c:v>
                </c:pt>
                <c:pt idx="8113">
                  <c:v>31328.75245</c:v>
                </c:pt>
                <c:pt idx="8114">
                  <c:v>31328.971450000001</c:v>
                </c:pt>
                <c:pt idx="8115">
                  <c:v>31343.27145</c:v>
                </c:pt>
                <c:pt idx="8116">
                  <c:v>31344.302449999999</c:v>
                </c:pt>
                <c:pt idx="8117">
                  <c:v>31344.41245</c:v>
                </c:pt>
                <c:pt idx="8118">
                  <c:v>31344.631450000001</c:v>
                </c:pt>
                <c:pt idx="8119">
                  <c:v>31358.93145</c:v>
                </c:pt>
                <c:pt idx="8120">
                  <c:v>31359.962449999999</c:v>
                </c:pt>
                <c:pt idx="8121">
                  <c:v>31360.07245</c:v>
                </c:pt>
                <c:pt idx="8122">
                  <c:v>31360.291450000001</c:v>
                </c:pt>
                <c:pt idx="8123">
                  <c:v>31374.59145</c:v>
                </c:pt>
                <c:pt idx="8124">
                  <c:v>31377.6728</c:v>
                </c:pt>
                <c:pt idx="8125">
                  <c:v>31378.322090000001</c:v>
                </c:pt>
                <c:pt idx="8126">
                  <c:v>31378.62009</c:v>
                </c:pt>
                <c:pt idx="8127">
                  <c:v>31384.910090000001</c:v>
                </c:pt>
                <c:pt idx="8128">
                  <c:v>31385.410090000001</c:v>
                </c:pt>
                <c:pt idx="8129">
                  <c:v>31385.410090000001</c:v>
                </c:pt>
                <c:pt idx="8130">
                  <c:v>31385.910090000001</c:v>
                </c:pt>
                <c:pt idx="8131">
                  <c:v>31386.410090000001</c:v>
                </c:pt>
                <c:pt idx="8132">
                  <c:v>31386.49509</c:v>
                </c:pt>
                <c:pt idx="8133">
                  <c:v>31387.142090000001</c:v>
                </c:pt>
                <c:pt idx="8134">
                  <c:v>31388.60973</c:v>
                </c:pt>
                <c:pt idx="8135">
                  <c:v>31388.719730000001</c:v>
                </c:pt>
                <c:pt idx="8136">
                  <c:v>31388.938730000002</c:v>
                </c:pt>
                <c:pt idx="8137">
                  <c:v>31403.238730000001</c:v>
                </c:pt>
                <c:pt idx="8138">
                  <c:v>31404.26973</c:v>
                </c:pt>
                <c:pt idx="8139">
                  <c:v>31404.379730000001</c:v>
                </c:pt>
                <c:pt idx="8140">
                  <c:v>31404.598730000002</c:v>
                </c:pt>
                <c:pt idx="8141">
                  <c:v>31418.898730000001</c:v>
                </c:pt>
                <c:pt idx="8142">
                  <c:v>31419.92973</c:v>
                </c:pt>
                <c:pt idx="8143">
                  <c:v>31420.03973</c:v>
                </c:pt>
                <c:pt idx="8144">
                  <c:v>31420.258730000001</c:v>
                </c:pt>
                <c:pt idx="8145">
                  <c:v>31434.558730000001</c:v>
                </c:pt>
                <c:pt idx="8146">
                  <c:v>31435.58973</c:v>
                </c:pt>
                <c:pt idx="8147">
                  <c:v>31435.69973</c:v>
                </c:pt>
                <c:pt idx="8148">
                  <c:v>31435.918730000001</c:v>
                </c:pt>
                <c:pt idx="8149">
                  <c:v>31450.218730000001</c:v>
                </c:pt>
                <c:pt idx="8150">
                  <c:v>31451.24973</c:v>
                </c:pt>
                <c:pt idx="8151">
                  <c:v>31451.35973</c:v>
                </c:pt>
                <c:pt idx="8152">
                  <c:v>31451.578730000001</c:v>
                </c:pt>
                <c:pt idx="8153">
                  <c:v>31465.87873</c:v>
                </c:pt>
                <c:pt idx="8154">
                  <c:v>31466.909729999999</c:v>
                </c:pt>
                <c:pt idx="8155">
                  <c:v>31467.01973</c:v>
                </c:pt>
                <c:pt idx="8156">
                  <c:v>31467.238730000001</c:v>
                </c:pt>
                <c:pt idx="8157">
                  <c:v>31481.53873</c:v>
                </c:pt>
                <c:pt idx="8158">
                  <c:v>31484.620080000001</c:v>
                </c:pt>
                <c:pt idx="8159">
                  <c:v>31485.269370000002</c:v>
                </c:pt>
                <c:pt idx="8160">
                  <c:v>31485.567370000001</c:v>
                </c:pt>
                <c:pt idx="8161">
                  <c:v>31491.857370000002</c:v>
                </c:pt>
                <c:pt idx="8162">
                  <c:v>31492.357370000002</c:v>
                </c:pt>
                <c:pt idx="8163">
                  <c:v>31492.357370000002</c:v>
                </c:pt>
                <c:pt idx="8164">
                  <c:v>31492.857370000002</c:v>
                </c:pt>
                <c:pt idx="8165">
                  <c:v>31493.357370000002</c:v>
                </c:pt>
                <c:pt idx="8166">
                  <c:v>31493.442370000001</c:v>
                </c:pt>
                <c:pt idx="8167">
                  <c:v>31494.089370000002</c:v>
                </c:pt>
                <c:pt idx="8168">
                  <c:v>31495.557000000001</c:v>
                </c:pt>
                <c:pt idx="8169">
                  <c:v>31495.667000000001</c:v>
                </c:pt>
                <c:pt idx="8170">
                  <c:v>31495.885999999999</c:v>
                </c:pt>
                <c:pt idx="8171">
                  <c:v>31510.186000000002</c:v>
                </c:pt>
                <c:pt idx="8172">
                  <c:v>31511.217000000001</c:v>
                </c:pt>
                <c:pt idx="8173">
                  <c:v>31511.327000000001</c:v>
                </c:pt>
                <c:pt idx="8174">
                  <c:v>31511.545999999998</c:v>
                </c:pt>
                <c:pt idx="8175">
                  <c:v>31525.846000000001</c:v>
                </c:pt>
                <c:pt idx="8176">
                  <c:v>31526.877</c:v>
                </c:pt>
                <c:pt idx="8177">
                  <c:v>31526.987000000001</c:v>
                </c:pt>
                <c:pt idx="8178">
                  <c:v>31527.205999999998</c:v>
                </c:pt>
                <c:pt idx="8179">
                  <c:v>31541.506000000001</c:v>
                </c:pt>
                <c:pt idx="8180">
                  <c:v>31542.537</c:v>
                </c:pt>
                <c:pt idx="8181">
                  <c:v>31542.647000000001</c:v>
                </c:pt>
                <c:pt idx="8182">
                  <c:v>31542.866000000002</c:v>
                </c:pt>
                <c:pt idx="8183">
                  <c:v>31557.166000000001</c:v>
                </c:pt>
                <c:pt idx="8184">
                  <c:v>31558.197</c:v>
                </c:pt>
                <c:pt idx="8185">
                  <c:v>31558.307000000001</c:v>
                </c:pt>
                <c:pt idx="8186">
                  <c:v>31558.526000000002</c:v>
                </c:pt>
                <c:pt idx="8187">
                  <c:v>31572.826000000001</c:v>
                </c:pt>
                <c:pt idx="8188">
                  <c:v>31573.857</c:v>
                </c:pt>
                <c:pt idx="8189">
                  <c:v>31573.967000000001</c:v>
                </c:pt>
                <c:pt idx="8190">
                  <c:v>31574.186000000002</c:v>
                </c:pt>
                <c:pt idx="8191">
                  <c:v>31588.486000000001</c:v>
                </c:pt>
                <c:pt idx="8192">
                  <c:v>31591.567350000001</c:v>
                </c:pt>
                <c:pt idx="8193">
                  <c:v>31592.216639999999</c:v>
                </c:pt>
                <c:pt idx="8194">
                  <c:v>31592.514640000001</c:v>
                </c:pt>
                <c:pt idx="8195">
                  <c:v>31598.804639999998</c:v>
                </c:pt>
                <c:pt idx="8196">
                  <c:v>31599.304639999998</c:v>
                </c:pt>
                <c:pt idx="8197">
                  <c:v>31599.304639999998</c:v>
                </c:pt>
                <c:pt idx="8198">
                  <c:v>31599.804639999998</c:v>
                </c:pt>
                <c:pt idx="8199">
                  <c:v>31600.304639999998</c:v>
                </c:pt>
                <c:pt idx="8200">
                  <c:v>31600.389640000001</c:v>
                </c:pt>
                <c:pt idx="8201">
                  <c:v>31601.036639999998</c:v>
                </c:pt>
                <c:pt idx="8202">
                  <c:v>31602.504280000001</c:v>
                </c:pt>
                <c:pt idx="8203">
                  <c:v>31602.614280000002</c:v>
                </c:pt>
                <c:pt idx="8204">
                  <c:v>31602.833279999999</c:v>
                </c:pt>
                <c:pt idx="8205">
                  <c:v>31617.133279999998</c:v>
                </c:pt>
                <c:pt idx="8206">
                  <c:v>31618.164280000001</c:v>
                </c:pt>
                <c:pt idx="8207">
                  <c:v>31618.274280000001</c:v>
                </c:pt>
                <c:pt idx="8208">
                  <c:v>31618.493279999999</c:v>
                </c:pt>
                <c:pt idx="8209">
                  <c:v>31632.793280000002</c:v>
                </c:pt>
                <c:pt idx="8210">
                  <c:v>31633.824280000001</c:v>
                </c:pt>
                <c:pt idx="8211">
                  <c:v>31633.934280000001</c:v>
                </c:pt>
                <c:pt idx="8212">
                  <c:v>31634.153279999999</c:v>
                </c:pt>
                <c:pt idx="8213">
                  <c:v>31648.453280000002</c:v>
                </c:pt>
                <c:pt idx="8214">
                  <c:v>31649.484280000001</c:v>
                </c:pt>
                <c:pt idx="8215">
                  <c:v>31649.594280000001</c:v>
                </c:pt>
                <c:pt idx="8216">
                  <c:v>31649.813279999998</c:v>
                </c:pt>
                <c:pt idx="8217">
                  <c:v>31664.113280000001</c:v>
                </c:pt>
                <c:pt idx="8218">
                  <c:v>31665.14428</c:v>
                </c:pt>
                <c:pt idx="8219">
                  <c:v>31665.254280000001</c:v>
                </c:pt>
                <c:pt idx="8220">
                  <c:v>31665.473279999998</c:v>
                </c:pt>
                <c:pt idx="8221">
                  <c:v>31679.773280000001</c:v>
                </c:pt>
                <c:pt idx="8222">
                  <c:v>31680.80428</c:v>
                </c:pt>
                <c:pt idx="8223">
                  <c:v>31680.914280000001</c:v>
                </c:pt>
                <c:pt idx="8224">
                  <c:v>31681.133279999998</c:v>
                </c:pt>
                <c:pt idx="8225">
                  <c:v>31695.433280000001</c:v>
                </c:pt>
                <c:pt idx="8226">
                  <c:v>31698.514630000001</c:v>
                </c:pt>
                <c:pt idx="8227">
                  <c:v>31699.163919999999</c:v>
                </c:pt>
                <c:pt idx="8228">
                  <c:v>31699.461920000002</c:v>
                </c:pt>
                <c:pt idx="8229">
                  <c:v>31705.751919999999</c:v>
                </c:pt>
                <c:pt idx="8230">
                  <c:v>31706.251919999999</c:v>
                </c:pt>
                <c:pt idx="8231">
                  <c:v>31706.251919999999</c:v>
                </c:pt>
                <c:pt idx="8232">
                  <c:v>31706.751919999999</c:v>
                </c:pt>
                <c:pt idx="8233">
                  <c:v>31707.251919999999</c:v>
                </c:pt>
                <c:pt idx="8234">
                  <c:v>31707.336920000002</c:v>
                </c:pt>
                <c:pt idx="8235">
                  <c:v>31707.983919999999</c:v>
                </c:pt>
                <c:pt idx="8236">
                  <c:v>31709.451550000002</c:v>
                </c:pt>
                <c:pt idx="8237">
                  <c:v>31709.561549999999</c:v>
                </c:pt>
                <c:pt idx="8238">
                  <c:v>31709.780549999999</c:v>
                </c:pt>
                <c:pt idx="8239">
                  <c:v>31724.080549999999</c:v>
                </c:pt>
                <c:pt idx="8240">
                  <c:v>31725.111550000001</c:v>
                </c:pt>
                <c:pt idx="8241">
                  <c:v>31725.221549999998</c:v>
                </c:pt>
                <c:pt idx="8242">
                  <c:v>31725.440549999999</c:v>
                </c:pt>
                <c:pt idx="8243">
                  <c:v>31739.740549999999</c:v>
                </c:pt>
                <c:pt idx="8244">
                  <c:v>31740.771550000001</c:v>
                </c:pt>
                <c:pt idx="8245">
                  <c:v>31740.881549999998</c:v>
                </c:pt>
                <c:pt idx="8246">
                  <c:v>31741.100549999999</c:v>
                </c:pt>
                <c:pt idx="8247">
                  <c:v>31755.400549999998</c:v>
                </c:pt>
                <c:pt idx="8248">
                  <c:v>31756.431550000001</c:v>
                </c:pt>
                <c:pt idx="8249">
                  <c:v>31756.541550000002</c:v>
                </c:pt>
                <c:pt idx="8250">
                  <c:v>31756.760549999999</c:v>
                </c:pt>
                <c:pt idx="8251">
                  <c:v>31771.060549999998</c:v>
                </c:pt>
                <c:pt idx="8252">
                  <c:v>31772.091550000001</c:v>
                </c:pt>
                <c:pt idx="8253">
                  <c:v>31772.201550000002</c:v>
                </c:pt>
                <c:pt idx="8254">
                  <c:v>31772.420549999999</c:v>
                </c:pt>
                <c:pt idx="8255">
                  <c:v>31786.720549999998</c:v>
                </c:pt>
                <c:pt idx="8256">
                  <c:v>31787.751550000001</c:v>
                </c:pt>
                <c:pt idx="8257">
                  <c:v>31787.861550000001</c:v>
                </c:pt>
                <c:pt idx="8258">
                  <c:v>31788.080549999999</c:v>
                </c:pt>
                <c:pt idx="8259">
                  <c:v>31802.380550000002</c:v>
                </c:pt>
                <c:pt idx="8260">
                  <c:v>31805.461899999998</c:v>
                </c:pt>
                <c:pt idx="8261">
                  <c:v>31806.11119</c:v>
                </c:pt>
                <c:pt idx="8262">
                  <c:v>31806.409189999998</c:v>
                </c:pt>
                <c:pt idx="8263">
                  <c:v>31812.699189999999</c:v>
                </c:pt>
                <c:pt idx="8264">
                  <c:v>31813.199189999999</c:v>
                </c:pt>
                <c:pt idx="8265">
                  <c:v>31813.199189999999</c:v>
                </c:pt>
                <c:pt idx="8266">
                  <c:v>31813.699189999999</c:v>
                </c:pt>
                <c:pt idx="8267">
                  <c:v>31814.199189999999</c:v>
                </c:pt>
                <c:pt idx="8268">
                  <c:v>31814.284189999998</c:v>
                </c:pt>
                <c:pt idx="8269">
                  <c:v>31814.931189999999</c:v>
                </c:pt>
                <c:pt idx="8270">
                  <c:v>31816.398829999998</c:v>
                </c:pt>
                <c:pt idx="8271">
                  <c:v>31816.508829999999</c:v>
                </c:pt>
                <c:pt idx="8272">
                  <c:v>31816.72783</c:v>
                </c:pt>
                <c:pt idx="8273">
                  <c:v>31831.027829999999</c:v>
                </c:pt>
                <c:pt idx="8274">
                  <c:v>31832.058830000002</c:v>
                </c:pt>
                <c:pt idx="8275">
                  <c:v>31832.168829999999</c:v>
                </c:pt>
                <c:pt idx="8276">
                  <c:v>31832.38783</c:v>
                </c:pt>
                <c:pt idx="8277">
                  <c:v>31846.687829999999</c:v>
                </c:pt>
                <c:pt idx="8278">
                  <c:v>31847.718830000002</c:v>
                </c:pt>
                <c:pt idx="8279">
                  <c:v>31847.828829999999</c:v>
                </c:pt>
                <c:pt idx="8280">
                  <c:v>31848.04783</c:v>
                </c:pt>
                <c:pt idx="8281">
                  <c:v>31862.347829999999</c:v>
                </c:pt>
                <c:pt idx="8282">
                  <c:v>31863.378830000001</c:v>
                </c:pt>
                <c:pt idx="8283">
                  <c:v>31863.488829999998</c:v>
                </c:pt>
                <c:pt idx="8284">
                  <c:v>31863.707829999999</c:v>
                </c:pt>
                <c:pt idx="8285">
                  <c:v>31878.007829999999</c:v>
                </c:pt>
                <c:pt idx="8286">
                  <c:v>31879.038830000001</c:v>
                </c:pt>
                <c:pt idx="8287">
                  <c:v>31879.148829999998</c:v>
                </c:pt>
                <c:pt idx="8288">
                  <c:v>31879.367829999999</c:v>
                </c:pt>
                <c:pt idx="8289">
                  <c:v>31893.667829999999</c:v>
                </c:pt>
                <c:pt idx="8290">
                  <c:v>31894.698830000001</c:v>
                </c:pt>
                <c:pt idx="8291">
                  <c:v>31894.808830000002</c:v>
                </c:pt>
                <c:pt idx="8292">
                  <c:v>31895.027829999999</c:v>
                </c:pt>
                <c:pt idx="8293">
                  <c:v>31909.327829999998</c:v>
                </c:pt>
                <c:pt idx="8294">
                  <c:v>31912.409179999999</c:v>
                </c:pt>
                <c:pt idx="8295">
                  <c:v>31913.05847</c:v>
                </c:pt>
                <c:pt idx="8296">
                  <c:v>31913.356469999999</c:v>
                </c:pt>
                <c:pt idx="8297">
                  <c:v>31919.64647</c:v>
                </c:pt>
                <c:pt idx="8298">
                  <c:v>31920.14647</c:v>
                </c:pt>
                <c:pt idx="8299">
                  <c:v>31920.14647</c:v>
                </c:pt>
                <c:pt idx="8300">
                  <c:v>31920.64647</c:v>
                </c:pt>
                <c:pt idx="8301">
                  <c:v>31921.14647</c:v>
                </c:pt>
                <c:pt idx="8302">
                  <c:v>31921.231469999999</c:v>
                </c:pt>
                <c:pt idx="8303">
                  <c:v>31921.87847</c:v>
                </c:pt>
                <c:pt idx="8304">
                  <c:v>31923.346099999999</c:v>
                </c:pt>
                <c:pt idx="8305">
                  <c:v>31923.456099999999</c:v>
                </c:pt>
                <c:pt idx="8306">
                  <c:v>31923.6751</c:v>
                </c:pt>
                <c:pt idx="8307">
                  <c:v>31937.9751</c:v>
                </c:pt>
                <c:pt idx="8308">
                  <c:v>31939.006099999999</c:v>
                </c:pt>
                <c:pt idx="8309">
                  <c:v>31939.116099999999</c:v>
                </c:pt>
                <c:pt idx="8310">
                  <c:v>31939.3351</c:v>
                </c:pt>
                <c:pt idx="8311">
                  <c:v>31953.6351</c:v>
                </c:pt>
                <c:pt idx="8312">
                  <c:v>31954.666099999999</c:v>
                </c:pt>
                <c:pt idx="8313">
                  <c:v>31954.776099999999</c:v>
                </c:pt>
                <c:pt idx="8314">
                  <c:v>31954.9951</c:v>
                </c:pt>
                <c:pt idx="8315">
                  <c:v>31969.295099999999</c:v>
                </c:pt>
                <c:pt idx="8316">
                  <c:v>31970.326099999998</c:v>
                </c:pt>
                <c:pt idx="8317">
                  <c:v>31970.436099999999</c:v>
                </c:pt>
                <c:pt idx="8318">
                  <c:v>31970.6551</c:v>
                </c:pt>
                <c:pt idx="8319">
                  <c:v>31984.955099999999</c:v>
                </c:pt>
                <c:pt idx="8320">
                  <c:v>31985.986099999998</c:v>
                </c:pt>
                <c:pt idx="8321">
                  <c:v>31986.096099999999</c:v>
                </c:pt>
                <c:pt idx="8322">
                  <c:v>31986.3151</c:v>
                </c:pt>
                <c:pt idx="8323">
                  <c:v>32000.615099999999</c:v>
                </c:pt>
                <c:pt idx="8324">
                  <c:v>32001.646100000002</c:v>
                </c:pt>
                <c:pt idx="8325">
                  <c:v>32001.756099999999</c:v>
                </c:pt>
                <c:pt idx="8326">
                  <c:v>32001.9751</c:v>
                </c:pt>
                <c:pt idx="8327">
                  <c:v>32016.275099999999</c:v>
                </c:pt>
                <c:pt idx="8328">
                  <c:v>32019.356449999999</c:v>
                </c:pt>
                <c:pt idx="8329">
                  <c:v>32020.005740000001</c:v>
                </c:pt>
                <c:pt idx="8330">
                  <c:v>32020.303739999999</c:v>
                </c:pt>
                <c:pt idx="8331">
                  <c:v>32026.59374</c:v>
                </c:pt>
                <c:pt idx="8332">
                  <c:v>32027.09374</c:v>
                </c:pt>
                <c:pt idx="8333">
                  <c:v>32027.09374</c:v>
                </c:pt>
                <c:pt idx="8334">
                  <c:v>32027.59374</c:v>
                </c:pt>
                <c:pt idx="8335">
                  <c:v>32028.09374</c:v>
                </c:pt>
                <c:pt idx="8336">
                  <c:v>32028.178739999999</c:v>
                </c:pt>
                <c:pt idx="8337">
                  <c:v>32028.82574</c:v>
                </c:pt>
                <c:pt idx="8338">
                  <c:v>32030.293379999999</c:v>
                </c:pt>
                <c:pt idx="8339">
                  <c:v>32030.40338</c:v>
                </c:pt>
                <c:pt idx="8340">
                  <c:v>32030.622380000001</c:v>
                </c:pt>
                <c:pt idx="8341">
                  <c:v>32044.92238</c:v>
                </c:pt>
                <c:pt idx="8342">
                  <c:v>32045.953379999999</c:v>
                </c:pt>
                <c:pt idx="8343">
                  <c:v>32046.06338</c:v>
                </c:pt>
                <c:pt idx="8344">
                  <c:v>32046.282380000001</c:v>
                </c:pt>
                <c:pt idx="8345">
                  <c:v>32060.58238</c:v>
                </c:pt>
                <c:pt idx="8346">
                  <c:v>32061.613379999999</c:v>
                </c:pt>
                <c:pt idx="8347">
                  <c:v>32061.723379999999</c:v>
                </c:pt>
                <c:pt idx="8348">
                  <c:v>32061.94238</c:v>
                </c:pt>
                <c:pt idx="8349">
                  <c:v>32076.24238</c:v>
                </c:pt>
                <c:pt idx="8350">
                  <c:v>32077.273379999999</c:v>
                </c:pt>
                <c:pt idx="8351">
                  <c:v>32077.383379999999</c:v>
                </c:pt>
                <c:pt idx="8352">
                  <c:v>32077.60238</c:v>
                </c:pt>
                <c:pt idx="8353">
                  <c:v>32091.90238</c:v>
                </c:pt>
                <c:pt idx="8354">
                  <c:v>32092.933379999999</c:v>
                </c:pt>
                <c:pt idx="8355">
                  <c:v>32093.043379999999</c:v>
                </c:pt>
                <c:pt idx="8356">
                  <c:v>32093.26238</c:v>
                </c:pt>
                <c:pt idx="8357">
                  <c:v>32107.562379999999</c:v>
                </c:pt>
                <c:pt idx="8358">
                  <c:v>32108.593379999998</c:v>
                </c:pt>
                <c:pt idx="8359">
                  <c:v>32108.703379999999</c:v>
                </c:pt>
                <c:pt idx="8360">
                  <c:v>32108.92238</c:v>
                </c:pt>
                <c:pt idx="8361">
                  <c:v>32123.222379999999</c:v>
                </c:pt>
                <c:pt idx="8362">
                  <c:v>32126.30373</c:v>
                </c:pt>
                <c:pt idx="8363">
                  <c:v>32126.953020000001</c:v>
                </c:pt>
                <c:pt idx="8364">
                  <c:v>32127.25102</c:v>
                </c:pt>
                <c:pt idx="8365">
                  <c:v>32133.541020000001</c:v>
                </c:pt>
                <c:pt idx="8366">
                  <c:v>32134.041020000001</c:v>
                </c:pt>
                <c:pt idx="8367">
                  <c:v>32134.041020000001</c:v>
                </c:pt>
                <c:pt idx="8368">
                  <c:v>32134.541020000001</c:v>
                </c:pt>
                <c:pt idx="8369">
                  <c:v>32135.041020000001</c:v>
                </c:pt>
                <c:pt idx="8370">
                  <c:v>32135.12602</c:v>
                </c:pt>
                <c:pt idx="8371">
                  <c:v>32135.773020000001</c:v>
                </c:pt>
                <c:pt idx="8372">
                  <c:v>32137.24065</c:v>
                </c:pt>
                <c:pt idx="8373">
                  <c:v>32137.35065</c:v>
                </c:pt>
                <c:pt idx="8374">
                  <c:v>32137.569650000001</c:v>
                </c:pt>
                <c:pt idx="8375">
                  <c:v>32151.869650000001</c:v>
                </c:pt>
                <c:pt idx="8376">
                  <c:v>32152.90065</c:v>
                </c:pt>
                <c:pt idx="8377">
                  <c:v>32153.01065</c:v>
                </c:pt>
                <c:pt idx="8378">
                  <c:v>32153.229650000001</c:v>
                </c:pt>
                <c:pt idx="8379">
                  <c:v>32167.52965</c:v>
                </c:pt>
                <c:pt idx="8380">
                  <c:v>32168.560649999999</c:v>
                </c:pt>
                <c:pt idx="8381">
                  <c:v>32168.67065</c:v>
                </c:pt>
                <c:pt idx="8382">
                  <c:v>32168.889650000001</c:v>
                </c:pt>
                <c:pt idx="8383">
                  <c:v>32183.18965</c:v>
                </c:pt>
                <c:pt idx="8384">
                  <c:v>32184.220649999999</c:v>
                </c:pt>
                <c:pt idx="8385">
                  <c:v>32184.33065</c:v>
                </c:pt>
                <c:pt idx="8386">
                  <c:v>32184.549650000001</c:v>
                </c:pt>
                <c:pt idx="8387">
                  <c:v>32198.84965</c:v>
                </c:pt>
                <c:pt idx="8388">
                  <c:v>32199.880649999999</c:v>
                </c:pt>
                <c:pt idx="8389">
                  <c:v>32199.99065</c:v>
                </c:pt>
                <c:pt idx="8390">
                  <c:v>32200.209650000001</c:v>
                </c:pt>
                <c:pt idx="8391">
                  <c:v>32214.50965</c:v>
                </c:pt>
                <c:pt idx="8392">
                  <c:v>32215.540649999999</c:v>
                </c:pt>
                <c:pt idx="8393">
                  <c:v>32215.65065</c:v>
                </c:pt>
                <c:pt idx="8394">
                  <c:v>32215.869650000001</c:v>
                </c:pt>
                <c:pt idx="8395">
                  <c:v>32230.16965</c:v>
                </c:pt>
                <c:pt idx="8396">
                  <c:v>32233.251</c:v>
                </c:pt>
                <c:pt idx="8397">
                  <c:v>32233.900290000001</c:v>
                </c:pt>
                <c:pt idx="8398">
                  <c:v>32234.19829</c:v>
                </c:pt>
                <c:pt idx="8399">
                  <c:v>32240.488290000001</c:v>
                </c:pt>
                <c:pt idx="8400">
                  <c:v>32240.988290000001</c:v>
                </c:pt>
                <c:pt idx="8401">
                  <c:v>32240.988290000001</c:v>
                </c:pt>
                <c:pt idx="8402">
                  <c:v>32241.488290000001</c:v>
                </c:pt>
                <c:pt idx="8403">
                  <c:v>32241.988290000001</c:v>
                </c:pt>
                <c:pt idx="8404">
                  <c:v>32242.07329</c:v>
                </c:pt>
                <c:pt idx="8405">
                  <c:v>32242.720290000001</c:v>
                </c:pt>
                <c:pt idx="8406">
                  <c:v>32244.18793</c:v>
                </c:pt>
                <c:pt idx="8407">
                  <c:v>32244.297930000001</c:v>
                </c:pt>
                <c:pt idx="8408">
                  <c:v>32244.516930000002</c:v>
                </c:pt>
                <c:pt idx="8409">
                  <c:v>32258.816930000001</c:v>
                </c:pt>
                <c:pt idx="8410">
                  <c:v>32259.84793</c:v>
                </c:pt>
                <c:pt idx="8411">
                  <c:v>32259.95793</c:v>
                </c:pt>
                <c:pt idx="8412">
                  <c:v>32260.176930000001</c:v>
                </c:pt>
                <c:pt idx="8413">
                  <c:v>32274.476930000001</c:v>
                </c:pt>
                <c:pt idx="8414">
                  <c:v>32275.50793</c:v>
                </c:pt>
                <c:pt idx="8415">
                  <c:v>32275.61793</c:v>
                </c:pt>
                <c:pt idx="8416">
                  <c:v>32275.836930000001</c:v>
                </c:pt>
                <c:pt idx="8417">
                  <c:v>32290.136930000001</c:v>
                </c:pt>
                <c:pt idx="8418">
                  <c:v>32291.16793</c:v>
                </c:pt>
                <c:pt idx="8419">
                  <c:v>32291.27793</c:v>
                </c:pt>
                <c:pt idx="8420">
                  <c:v>32291.496930000001</c:v>
                </c:pt>
                <c:pt idx="8421">
                  <c:v>32305.79693</c:v>
                </c:pt>
                <c:pt idx="8422">
                  <c:v>32306.827929999999</c:v>
                </c:pt>
                <c:pt idx="8423">
                  <c:v>32306.93793</c:v>
                </c:pt>
                <c:pt idx="8424">
                  <c:v>32307.156930000001</c:v>
                </c:pt>
                <c:pt idx="8425">
                  <c:v>32321.45693</c:v>
                </c:pt>
                <c:pt idx="8426">
                  <c:v>32322.487929999999</c:v>
                </c:pt>
                <c:pt idx="8427">
                  <c:v>32322.59793</c:v>
                </c:pt>
                <c:pt idx="8428">
                  <c:v>32322.816930000001</c:v>
                </c:pt>
                <c:pt idx="8429">
                  <c:v>32337.11693</c:v>
                </c:pt>
                <c:pt idx="8430">
                  <c:v>32340.198280000001</c:v>
                </c:pt>
                <c:pt idx="8431">
                  <c:v>32340.847570000002</c:v>
                </c:pt>
                <c:pt idx="8432">
                  <c:v>32341.145570000001</c:v>
                </c:pt>
                <c:pt idx="8433">
                  <c:v>32347.435570000001</c:v>
                </c:pt>
                <c:pt idx="8434">
                  <c:v>32347.935570000001</c:v>
                </c:pt>
                <c:pt idx="8435">
                  <c:v>32347.935570000001</c:v>
                </c:pt>
                <c:pt idx="8436">
                  <c:v>32348.435570000001</c:v>
                </c:pt>
                <c:pt idx="8437">
                  <c:v>32348.935570000001</c:v>
                </c:pt>
                <c:pt idx="8438">
                  <c:v>32349.020570000001</c:v>
                </c:pt>
                <c:pt idx="8439">
                  <c:v>32349.667570000001</c:v>
                </c:pt>
                <c:pt idx="8440">
                  <c:v>32351.135200000001</c:v>
                </c:pt>
                <c:pt idx="8441">
                  <c:v>32351.245200000001</c:v>
                </c:pt>
                <c:pt idx="8442">
                  <c:v>32351.464199999999</c:v>
                </c:pt>
                <c:pt idx="8443">
                  <c:v>32365.764200000001</c:v>
                </c:pt>
                <c:pt idx="8444">
                  <c:v>32366.7952</c:v>
                </c:pt>
                <c:pt idx="8445">
                  <c:v>32366.905200000001</c:v>
                </c:pt>
                <c:pt idx="8446">
                  <c:v>32367.124199999998</c:v>
                </c:pt>
                <c:pt idx="8447">
                  <c:v>32381.424200000001</c:v>
                </c:pt>
                <c:pt idx="8448">
                  <c:v>32382.4552</c:v>
                </c:pt>
                <c:pt idx="8449">
                  <c:v>32382.565200000001</c:v>
                </c:pt>
                <c:pt idx="8450">
                  <c:v>32382.784199999998</c:v>
                </c:pt>
                <c:pt idx="8451">
                  <c:v>32397.084200000001</c:v>
                </c:pt>
                <c:pt idx="8452">
                  <c:v>32398.1152</c:v>
                </c:pt>
                <c:pt idx="8453">
                  <c:v>32398.225200000001</c:v>
                </c:pt>
                <c:pt idx="8454">
                  <c:v>32398.444200000002</c:v>
                </c:pt>
                <c:pt idx="8455">
                  <c:v>32412.744200000001</c:v>
                </c:pt>
                <c:pt idx="8456">
                  <c:v>32413.7752</c:v>
                </c:pt>
                <c:pt idx="8457">
                  <c:v>32413.885200000001</c:v>
                </c:pt>
                <c:pt idx="8458">
                  <c:v>32414.104200000002</c:v>
                </c:pt>
                <c:pt idx="8459">
                  <c:v>32428.404200000001</c:v>
                </c:pt>
                <c:pt idx="8460">
                  <c:v>32429.4352</c:v>
                </c:pt>
                <c:pt idx="8461">
                  <c:v>32429.5452</c:v>
                </c:pt>
                <c:pt idx="8462">
                  <c:v>32429.764200000001</c:v>
                </c:pt>
                <c:pt idx="8463">
                  <c:v>32444.064200000001</c:v>
                </c:pt>
                <c:pt idx="8464">
                  <c:v>32447.145550000001</c:v>
                </c:pt>
                <c:pt idx="8465">
                  <c:v>32447.794839999999</c:v>
                </c:pt>
                <c:pt idx="8466">
                  <c:v>32448.092840000001</c:v>
                </c:pt>
                <c:pt idx="8467">
                  <c:v>32454.382839999998</c:v>
                </c:pt>
                <c:pt idx="8468">
                  <c:v>32454.882839999998</c:v>
                </c:pt>
                <c:pt idx="8469">
                  <c:v>32454.882839999998</c:v>
                </c:pt>
                <c:pt idx="8470">
                  <c:v>32455.382839999998</c:v>
                </c:pt>
                <c:pt idx="8471">
                  <c:v>32455.882839999998</c:v>
                </c:pt>
                <c:pt idx="8472">
                  <c:v>32455.967840000001</c:v>
                </c:pt>
                <c:pt idx="8473">
                  <c:v>32456.614839999998</c:v>
                </c:pt>
                <c:pt idx="8474">
                  <c:v>32458.082480000001</c:v>
                </c:pt>
                <c:pt idx="8475">
                  <c:v>32458.192480000002</c:v>
                </c:pt>
                <c:pt idx="8476">
                  <c:v>32458.411479999999</c:v>
                </c:pt>
                <c:pt idx="8477">
                  <c:v>32472.711480000002</c:v>
                </c:pt>
                <c:pt idx="8478">
                  <c:v>32473.742480000001</c:v>
                </c:pt>
                <c:pt idx="8479">
                  <c:v>32473.852480000001</c:v>
                </c:pt>
                <c:pt idx="8480">
                  <c:v>32474.071479999999</c:v>
                </c:pt>
                <c:pt idx="8481">
                  <c:v>32488.371480000002</c:v>
                </c:pt>
                <c:pt idx="8482">
                  <c:v>32489.402480000001</c:v>
                </c:pt>
                <c:pt idx="8483">
                  <c:v>32489.512480000001</c:v>
                </c:pt>
                <c:pt idx="8484">
                  <c:v>32489.731479999999</c:v>
                </c:pt>
                <c:pt idx="8485">
                  <c:v>32504.031480000001</c:v>
                </c:pt>
                <c:pt idx="8486">
                  <c:v>32505.062480000001</c:v>
                </c:pt>
                <c:pt idx="8487">
                  <c:v>32505.172480000001</c:v>
                </c:pt>
                <c:pt idx="8488">
                  <c:v>32505.391479999998</c:v>
                </c:pt>
                <c:pt idx="8489">
                  <c:v>32519.691480000001</c:v>
                </c:pt>
                <c:pt idx="8490">
                  <c:v>32520.72248</c:v>
                </c:pt>
                <c:pt idx="8491">
                  <c:v>32520.832480000001</c:v>
                </c:pt>
                <c:pt idx="8492">
                  <c:v>32521.051479999998</c:v>
                </c:pt>
                <c:pt idx="8493">
                  <c:v>32535.351480000001</c:v>
                </c:pt>
                <c:pt idx="8494">
                  <c:v>32536.38248</c:v>
                </c:pt>
                <c:pt idx="8495">
                  <c:v>32536.492480000001</c:v>
                </c:pt>
                <c:pt idx="8496">
                  <c:v>32536.711480000002</c:v>
                </c:pt>
                <c:pt idx="8497">
                  <c:v>32551.011480000001</c:v>
                </c:pt>
                <c:pt idx="8498">
                  <c:v>32554.092830000001</c:v>
                </c:pt>
                <c:pt idx="8499">
                  <c:v>32554.742119999999</c:v>
                </c:pt>
                <c:pt idx="8500">
                  <c:v>32555.040120000001</c:v>
                </c:pt>
                <c:pt idx="8501">
                  <c:v>32561.330119999999</c:v>
                </c:pt>
                <c:pt idx="8502">
                  <c:v>32561.830119999999</c:v>
                </c:pt>
                <c:pt idx="8503">
                  <c:v>32561.830119999999</c:v>
                </c:pt>
                <c:pt idx="8504">
                  <c:v>32562.330119999999</c:v>
                </c:pt>
                <c:pt idx="8505">
                  <c:v>32562.830119999999</c:v>
                </c:pt>
                <c:pt idx="8506">
                  <c:v>32562.915120000001</c:v>
                </c:pt>
                <c:pt idx="8507">
                  <c:v>32563.562119999999</c:v>
                </c:pt>
                <c:pt idx="8508">
                  <c:v>32565.029750000002</c:v>
                </c:pt>
                <c:pt idx="8509">
                  <c:v>32565.139749999998</c:v>
                </c:pt>
                <c:pt idx="8510">
                  <c:v>32565.358749999999</c:v>
                </c:pt>
                <c:pt idx="8511">
                  <c:v>32579.658749999999</c:v>
                </c:pt>
                <c:pt idx="8512">
                  <c:v>32580.689750000001</c:v>
                </c:pt>
                <c:pt idx="8513">
                  <c:v>32580.799749999998</c:v>
                </c:pt>
                <c:pt idx="8514">
                  <c:v>32581.018749999999</c:v>
                </c:pt>
                <c:pt idx="8515">
                  <c:v>32595.318749999999</c:v>
                </c:pt>
                <c:pt idx="8516">
                  <c:v>32596.349750000001</c:v>
                </c:pt>
                <c:pt idx="8517">
                  <c:v>32596.459750000002</c:v>
                </c:pt>
                <c:pt idx="8518">
                  <c:v>32596.678749999999</c:v>
                </c:pt>
                <c:pt idx="8519">
                  <c:v>32610.978749999998</c:v>
                </c:pt>
                <c:pt idx="8520">
                  <c:v>32612.009750000001</c:v>
                </c:pt>
                <c:pt idx="8521">
                  <c:v>32612.119750000002</c:v>
                </c:pt>
                <c:pt idx="8522">
                  <c:v>32612.338749999999</c:v>
                </c:pt>
                <c:pt idx="8523">
                  <c:v>32626.638749999998</c:v>
                </c:pt>
                <c:pt idx="8524">
                  <c:v>32627.669750000001</c:v>
                </c:pt>
                <c:pt idx="8525">
                  <c:v>32627.779750000002</c:v>
                </c:pt>
                <c:pt idx="8526">
                  <c:v>32627.998749999999</c:v>
                </c:pt>
                <c:pt idx="8527">
                  <c:v>32642.298750000002</c:v>
                </c:pt>
                <c:pt idx="8528">
                  <c:v>32643.329750000001</c:v>
                </c:pt>
                <c:pt idx="8529">
                  <c:v>32643.439750000001</c:v>
                </c:pt>
                <c:pt idx="8530">
                  <c:v>32643.658749999999</c:v>
                </c:pt>
                <c:pt idx="8531">
                  <c:v>32657.958750000002</c:v>
                </c:pt>
                <c:pt idx="8532">
                  <c:v>32661.040099999998</c:v>
                </c:pt>
                <c:pt idx="8533">
                  <c:v>32661.68939</c:v>
                </c:pt>
                <c:pt idx="8534">
                  <c:v>32661.987389999998</c:v>
                </c:pt>
                <c:pt idx="8535">
                  <c:v>32668.277389999999</c:v>
                </c:pt>
                <c:pt idx="8536">
                  <c:v>32668.777389999999</c:v>
                </c:pt>
                <c:pt idx="8537">
                  <c:v>32668.777389999999</c:v>
                </c:pt>
                <c:pt idx="8538">
                  <c:v>32669.277389999999</c:v>
                </c:pt>
                <c:pt idx="8539">
                  <c:v>32669.777389999999</c:v>
                </c:pt>
                <c:pt idx="8540">
                  <c:v>32669.862389999998</c:v>
                </c:pt>
                <c:pt idx="8541">
                  <c:v>32670.509389999999</c:v>
                </c:pt>
                <c:pt idx="8542">
                  <c:v>32671.977029999998</c:v>
                </c:pt>
                <c:pt idx="8543">
                  <c:v>32672.087029999999</c:v>
                </c:pt>
                <c:pt idx="8544">
                  <c:v>32672.30603</c:v>
                </c:pt>
                <c:pt idx="8545">
                  <c:v>32686.606029999999</c:v>
                </c:pt>
                <c:pt idx="8546">
                  <c:v>32687.637030000002</c:v>
                </c:pt>
                <c:pt idx="8547">
                  <c:v>32687.747029999999</c:v>
                </c:pt>
                <c:pt idx="8548">
                  <c:v>32687.96603</c:v>
                </c:pt>
                <c:pt idx="8549">
                  <c:v>32702.266029999999</c:v>
                </c:pt>
                <c:pt idx="8550">
                  <c:v>32703.297030000002</c:v>
                </c:pt>
                <c:pt idx="8551">
                  <c:v>32703.407029999998</c:v>
                </c:pt>
                <c:pt idx="8552">
                  <c:v>32703.626029999999</c:v>
                </c:pt>
                <c:pt idx="8553">
                  <c:v>32717.926029999999</c:v>
                </c:pt>
                <c:pt idx="8554">
                  <c:v>32718.957030000001</c:v>
                </c:pt>
                <c:pt idx="8555">
                  <c:v>32719.067029999998</c:v>
                </c:pt>
                <c:pt idx="8556">
                  <c:v>32719.286029999999</c:v>
                </c:pt>
                <c:pt idx="8557">
                  <c:v>32733.586029999999</c:v>
                </c:pt>
                <c:pt idx="8558">
                  <c:v>32734.617030000001</c:v>
                </c:pt>
                <c:pt idx="8559">
                  <c:v>32734.727029999998</c:v>
                </c:pt>
                <c:pt idx="8560">
                  <c:v>32734.946029999999</c:v>
                </c:pt>
                <c:pt idx="8561">
                  <c:v>32749.246029999998</c:v>
                </c:pt>
                <c:pt idx="8562">
                  <c:v>32750.277030000001</c:v>
                </c:pt>
                <c:pt idx="8563">
                  <c:v>32750.387030000002</c:v>
                </c:pt>
                <c:pt idx="8564">
                  <c:v>32750.606029999999</c:v>
                </c:pt>
                <c:pt idx="8565">
                  <c:v>32764.906029999998</c:v>
                </c:pt>
                <c:pt idx="8566">
                  <c:v>32767.987379999999</c:v>
                </c:pt>
                <c:pt idx="8567">
                  <c:v>32768.63667</c:v>
                </c:pt>
                <c:pt idx="8568">
                  <c:v>32768.934670000002</c:v>
                </c:pt>
                <c:pt idx="8569">
                  <c:v>32775.224670000003</c:v>
                </c:pt>
                <c:pt idx="8570">
                  <c:v>32775.724670000003</c:v>
                </c:pt>
                <c:pt idx="8571">
                  <c:v>32775.724670000003</c:v>
                </c:pt>
                <c:pt idx="8572">
                  <c:v>32776.224670000003</c:v>
                </c:pt>
                <c:pt idx="8573">
                  <c:v>32776.724670000003</c:v>
                </c:pt>
                <c:pt idx="8574">
                  <c:v>32776.809670000002</c:v>
                </c:pt>
                <c:pt idx="8575">
                  <c:v>32777.45667</c:v>
                </c:pt>
                <c:pt idx="8576">
                  <c:v>32778.924299999999</c:v>
                </c:pt>
                <c:pt idx="8577">
                  <c:v>32779.034299999999</c:v>
                </c:pt>
                <c:pt idx="8578">
                  <c:v>32779.253299999997</c:v>
                </c:pt>
                <c:pt idx="8579">
                  <c:v>32793.5533</c:v>
                </c:pt>
                <c:pt idx="8580">
                  <c:v>32794.584300000002</c:v>
                </c:pt>
                <c:pt idx="8581">
                  <c:v>32794.694300000003</c:v>
                </c:pt>
                <c:pt idx="8582">
                  <c:v>32794.9133</c:v>
                </c:pt>
                <c:pt idx="8583">
                  <c:v>32809.213300000003</c:v>
                </c:pt>
                <c:pt idx="8584">
                  <c:v>32810.244299999998</c:v>
                </c:pt>
                <c:pt idx="8585">
                  <c:v>32810.354299999999</c:v>
                </c:pt>
                <c:pt idx="8586">
                  <c:v>32810.573299999996</c:v>
                </c:pt>
                <c:pt idx="8587">
                  <c:v>32824.873299999999</c:v>
                </c:pt>
                <c:pt idx="8588">
                  <c:v>32825.904300000002</c:v>
                </c:pt>
                <c:pt idx="8589">
                  <c:v>32826.014300000003</c:v>
                </c:pt>
                <c:pt idx="8590">
                  <c:v>32826.2333</c:v>
                </c:pt>
                <c:pt idx="8591">
                  <c:v>32840.533300000003</c:v>
                </c:pt>
                <c:pt idx="8592">
                  <c:v>32841.564299999998</c:v>
                </c:pt>
                <c:pt idx="8593">
                  <c:v>32841.674299999999</c:v>
                </c:pt>
                <c:pt idx="8594">
                  <c:v>32841.893300000003</c:v>
                </c:pt>
                <c:pt idx="8595">
                  <c:v>32856.193299999999</c:v>
                </c:pt>
                <c:pt idx="8596">
                  <c:v>32857.224300000002</c:v>
                </c:pt>
                <c:pt idx="8597">
                  <c:v>32857.334300000002</c:v>
                </c:pt>
                <c:pt idx="8598">
                  <c:v>32857.5533</c:v>
                </c:pt>
                <c:pt idx="8599">
                  <c:v>32871.853300000002</c:v>
                </c:pt>
                <c:pt idx="8600">
                  <c:v>32874.934650000003</c:v>
                </c:pt>
                <c:pt idx="8601">
                  <c:v>32875.583939999997</c:v>
                </c:pt>
                <c:pt idx="8602">
                  <c:v>32875.881939999999</c:v>
                </c:pt>
                <c:pt idx="8603">
                  <c:v>32882.17194</c:v>
                </c:pt>
                <c:pt idx="8604">
                  <c:v>32882.67194</c:v>
                </c:pt>
                <c:pt idx="8605">
                  <c:v>32882.67194</c:v>
                </c:pt>
                <c:pt idx="8606">
                  <c:v>32883.17194</c:v>
                </c:pt>
                <c:pt idx="8607">
                  <c:v>32883.67194</c:v>
                </c:pt>
                <c:pt idx="8608">
                  <c:v>32883.756939999999</c:v>
                </c:pt>
                <c:pt idx="8609">
                  <c:v>32884.403939999997</c:v>
                </c:pt>
                <c:pt idx="8610">
                  <c:v>32885.871579999999</c:v>
                </c:pt>
                <c:pt idx="8611">
                  <c:v>32885.98158</c:v>
                </c:pt>
                <c:pt idx="8612">
                  <c:v>32886.200579999997</c:v>
                </c:pt>
                <c:pt idx="8613">
                  <c:v>32900.50058</c:v>
                </c:pt>
                <c:pt idx="8614">
                  <c:v>32901.531580000003</c:v>
                </c:pt>
                <c:pt idx="8615">
                  <c:v>32901.641580000003</c:v>
                </c:pt>
                <c:pt idx="8616">
                  <c:v>32901.86058</c:v>
                </c:pt>
                <c:pt idx="8617">
                  <c:v>32916.160580000003</c:v>
                </c:pt>
                <c:pt idx="8618">
                  <c:v>32917.191579999999</c:v>
                </c:pt>
                <c:pt idx="8619">
                  <c:v>32917.301579999999</c:v>
                </c:pt>
                <c:pt idx="8620">
                  <c:v>32917.520579999997</c:v>
                </c:pt>
                <c:pt idx="8621">
                  <c:v>32931.82058</c:v>
                </c:pt>
                <c:pt idx="8622">
                  <c:v>32932.851580000002</c:v>
                </c:pt>
                <c:pt idx="8623">
                  <c:v>32932.961580000003</c:v>
                </c:pt>
                <c:pt idx="8624">
                  <c:v>32933.18058</c:v>
                </c:pt>
                <c:pt idx="8625">
                  <c:v>32947.480580000003</c:v>
                </c:pt>
                <c:pt idx="8626">
                  <c:v>32948.511579999999</c:v>
                </c:pt>
                <c:pt idx="8627">
                  <c:v>32948.621579999999</c:v>
                </c:pt>
                <c:pt idx="8628">
                  <c:v>32948.840579999996</c:v>
                </c:pt>
                <c:pt idx="8629">
                  <c:v>32963.140579999999</c:v>
                </c:pt>
                <c:pt idx="8630">
                  <c:v>32964.171580000002</c:v>
                </c:pt>
                <c:pt idx="8631">
                  <c:v>32964.281580000003</c:v>
                </c:pt>
                <c:pt idx="8632">
                  <c:v>32964.50058</c:v>
                </c:pt>
                <c:pt idx="8633">
                  <c:v>32978.800580000003</c:v>
                </c:pt>
                <c:pt idx="8634">
                  <c:v>32981.881930000003</c:v>
                </c:pt>
                <c:pt idx="8635">
                  <c:v>32982.531219999997</c:v>
                </c:pt>
                <c:pt idx="8636">
                  <c:v>32982.82922</c:v>
                </c:pt>
                <c:pt idx="8637">
                  <c:v>32989.11922</c:v>
                </c:pt>
                <c:pt idx="8638">
                  <c:v>32989.61922</c:v>
                </c:pt>
                <c:pt idx="8639">
                  <c:v>32989.61922</c:v>
                </c:pt>
                <c:pt idx="8640">
                  <c:v>32990.11922</c:v>
                </c:pt>
                <c:pt idx="8641">
                  <c:v>32990.61922</c:v>
                </c:pt>
                <c:pt idx="8642">
                  <c:v>32990.70422</c:v>
                </c:pt>
                <c:pt idx="8643">
                  <c:v>32991.351219999997</c:v>
                </c:pt>
                <c:pt idx="8644">
                  <c:v>32992.818850000003</c:v>
                </c:pt>
                <c:pt idx="8645">
                  <c:v>32992.928849999997</c:v>
                </c:pt>
                <c:pt idx="8646">
                  <c:v>32993.147850000001</c:v>
                </c:pt>
                <c:pt idx="8647">
                  <c:v>33007.447849999997</c:v>
                </c:pt>
                <c:pt idx="8648">
                  <c:v>33008.47885</c:v>
                </c:pt>
                <c:pt idx="8649">
                  <c:v>33008.58885</c:v>
                </c:pt>
                <c:pt idx="8650">
                  <c:v>33008.807849999997</c:v>
                </c:pt>
                <c:pt idx="8651">
                  <c:v>33023.10785</c:v>
                </c:pt>
                <c:pt idx="8652">
                  <c:v>33024.138850000003</c:v>
                </c:pt>
                <c:pt idx="8653">
                  <c:v>33024.248850000004</c:v>
                </c:pt>
                <c:pt idx="8654">
                  <c:v>33024.467850000001</c:v>
                </c:pt>
                <c:pt idx="8655">
                  <c:v>33038.767849999997</c:v>
                </c:pt>
                <c:pt idx="8656">
                  <c:v>33039.798849999999</c:v>
                </c:pt>
                <c:pt idx="8657">
                  <c:v>33039.90885</c:v>
                </c:pt>
                <c:pt idx="8658">
                  <c:v>33040.127849999997</c:v>
                </c:pt>
                <c:pt idx="8659">
                  <c:v>33054.42785</c:v>
                </c:pt>
                <c:pt idx="8660">
                  <c:v>33055.458850000003</c:v>
                </c:pt>
                <c:pt idx="8661">
                  <c:v>33055.568850000003</c:v>
                </c:pt>
                <c:pt idx="8662">
                  <c:v>33055.787850000001</c:v>
                </c:pt>
                <c:pt idx="8663">
                  <c:v>33070.087850000004</c:v>
                </c:pt>
                <c:pt idx="8664">
                  <c:v>33071.118849999999</c:v>
                </c:pt>
                <c:pt idx="8665">
                  <c:v>33071.22885</c:v>
                </c:pt>
                <c:pt idx="8666">
                  <c:v>33071.447849999997</c:v>
                </c:pt>
                <c:pt idx="8667">
                  <c:v>33085.74785</c:v>
                </c:pt>
                <c:pt idx="8668">
                  <c:v>33088.8292</c:v>
                </c:pt>
                <c:pt idx="8669">
                  <c:v>33089.478490000001</c:v>
                </c:pt>
                <c:pt idx="8670">
                  <c:v>33089.776489999997</c:v>
                </c:pt>
                <c:pt idx="8671">
                  <c:v>33096.066489999997</c:v>
                </c:pt>
                <c:pt idx="8672">
                  <c:v>33096.566489999997</c:v>
                </c:pt>
                <c:pt idx="8673">
                  <c:v>33096.566489999997</c:v>
                </c:pt>
                <c:pt idx="8674">
                  <c:v>33097.066489999997</c:v>
                </c:pt>
                <c:pt idx="8675">
                  <c:v>33097.566489999997</c:v>
                </c:pt>
                <c:pt idx="8676">
                  <c:v>33097.651489999997</c:v>
                </c:pt>
                <c:pt idx="8677">
                  <c:v>33098.298490000001</c:v>
                </c:pt>
                <c:pt idx="8678">
                  <c:v>33099.766130000004</c:v>
                </c:pt>
                <c:pt idx="8679">
                  <c:v>33099.876129999997</c:v>
                </c:pt>
                <c:pt idx="8680">
                  <c:v>33100.095130000002</c:v>
                </c:pt>
                <c:pt idx="8681">
                  <c:v>33114.395129999997</c:v>
                </c:pt>
                <c:pt idx="8682">
                  <c:v>33115.42613</c:v>
                </c:pt>
                <c:pt idx="8683">
                  <c:v>33115.53613</c:v>
                </c:pt>
                <c:pt idx="8684">
                  <c:v>33115.755129999998</c:v>
                </c:pt>
                <c:pt idx="8685">
                  <c:v>33130.055130000001</c:v>
                </c:pt>
                <c:pt idx="8686">
                  <c:v>33131.086130000003</c:v>
                </c:pt>
                <c:pt idx="8687">
                  <c:v>33131.196129999997</c:v>
                </c:pt>
                <c:pt idx="8688">
                  <c:v>33131.415130000001</c:v>
                </c:pt>
                <c:pt idx="8689">
                  <c:v>33145.715129999997</c:v>
                </c:pt>
                <c:pt idx="8690">
                  <c:v>33146.74613</c:v>
                </c:pt>
                <c:pt idx="8691">
                  <c:v>33146.85613</c:v>
                </c:pt>
                <c:pt idx="8692">
                  <c:v>33147.075129999997</c:v>
                </c:pt>
                <c:pt idx="8693">
                  <c:v>33161.37513</c:v>
                </c:pt>
                <c:pt idx="8694">
                  <c:v>33162.406130000003</c:v>
                </c:pt>
                <c:pt idx="8695">
                  <c:v>33162.516130000004</c:v>
                </c:pt>
                <c:pt idx="8696">
                  <c:v>33162.735130000001</c:v>
                </c:pt>
                <c:pt idx="8697">
                  <c:v>33177.035129999997</c:v>
                </c:pt>
                <c:pt idx="8698">
                  <c:v>33178.066129999999</c:v>
                </c:pt>
                <c:pt idx="8699">
                  <c:v>33178.17613</c:v>
                </c:pt>
                <c:pt idx="8700">
                  <c:v>33178.395129999997</c:v>
                </c:pt>
                <c:pt idx="8701">
                  <c:v>33192.69513</c:v>
                </c:pt>
                <c:pt idx="8702">
                  <c:v>33195.77648</c:v>
                </c:pt>
                <c:pt idx="8703">
                  <c:v>33196.425770000002</c:v>
                </c:pt>
                <c:pt idx="8704">
                  <c:v>33196.723769999997</c:v>
                </c:pt>
                <c:pt idx="8705">
                  <c:v>33203.013769999998</c:v>
                </c:pt>
                <c:pt idx="8706">
                  <c:v>33203.513769999998</c:v>
                </c:pt>
                <c:pt idx="8707">
                  <c:v>33203.513769999998</c:v>
                </c:pt>
                <c:pt idx="8708">
                  <c:v>33204.013769999998</c:v>
                </c:pt>
                <c:pt idx="8709">
                  <c:v>33204.513769999998</c:v>
                </c:pt>
                <c:pt idx="8710">
                  <c:v>33204.598769999997</c:v>
                </c:pt>
                <c:pt idx="8711">
                  <c:v>33205.245770000001</c:v>
                </c:pt>
                <c:pt idx="8712">
                  <c:v>33206.713400000001</c:v>
                </c:pt>
                <c:pt idx="8713">
                  <c:v>33206.823400000001</c:v>
                </c:pt>
                <c:pt idx="8714">
                  <c:v>33207.042399999998</c:v>
                </c:pt>
                <c:pt idx="8715">
                  <c:v>33221.342400000001</c:v>
                </c:pt>
                <c:pt idx="8716">
                  <c:v>33222.373399999997</c:v>
                </c:pt>
                <c:pt idx="8717">
                  <c:v>33222.483399999997</c:v>
                </c:pt>
                <c:pt idx="8718">
                  <c:v>33222.702400000002</c:v>
                </c:pt>
                <c:pt idx="8719">
                  <c:v>33237.002399999998</c:v>
                </c:pt>
                <c:pt idx="8720">
                  <c:v>33238.0334</c:v>
                </c:pt>
                <c:pt idx="8721">
                  <c:v>33238.143400000001</c:v>
                </c:pt>
                <c:pt idx="8722">
                  <c:v>33238.362399999998</c:v>
                </c:pt>
                <c:pt idx="8723">
                  <c:v>33252.662400000001</c:v>
                </c:pt>
                <c:pt idx="8724">
                  <c:v>33253.693399999996</c:v>
                </c:pt>
                <c:pt idx="8725">
                  <c:v>33253.803399999997</c:v>
                </c:pt>
                <c:pt idx="8726">
                  <c:v>33254.022400000002</c:v>
                </c:pt>
                <c:pt idx="8727">
                  <c:v>33268.322399999997</c:v>
                </c:pt>
                <c:pt idx="8728">
                  <c:v>33269.3534</c:v>
                </c:pt>
                <c:pt idx="8729">
                  <c:v>33269.463400000001</c:v>
                </c:pt>
                <c:pt idx="8730">
                  <c:v>33269.682399999998</c:v>
                </c:pt>
                <c:pt idx="8731">
                  <c:v>33283.982400000001</c:v>
                </c:pt>
                <c:pt idx="8732">
                  <c:v>33285.013400000003</c:v>
                </c:pt>
                <c:pt idx="8733">
                  <c:v>33285.123399999997</c:v>
                </c:pt>
                <c:pt idx="8734">
                  <c:v>33285.342400000001</c:v>
                </c:pt>
                <c:pt idx="8735">
                  <c:v>33299.642399999997</c:v>
                </c:pt>
                <c:pt idx="8736">
                  <c:v>33302.723749999997</c:v>
                </c:pt>
                <c:pt idx="8737">
                  <c:v>33303.373039999999</c:v>
                </c:pt>
                <c:pt idx="8738">
                  <c:v>33303.671040000001</c:v>
                </c:pt>
                <c:pt idx="8739">
                  <c:v>33309.961040000002</c:v>
                </c:pt>
                <c:pt idx="8740">
                  <c:v>33310.461040000002</c:v>
                </c:pt>
                <c:pt idx="8741">
                  <c:v>33310.461040000002</c:v>
                </c:pt>
                <c:pt idx="8742">
                  <c:v>33310.961040000002</c:v>
                </c:pt>
                <c:pt idx="8743">
                  <c:v>33311.461040000002</c:v>
                </c:pt>
                <c:pt idx="8744">
                  <c:v>33311.546040000001</c:v>
                </c:pt>
                <c:pt idx="8745">
                  <c:v>33312.193039999998</c:v>
                </c:pt>
                <c:pt idx="8746">
                  <c:v>33313.660680000001</c:v>
                </c:pt>
                <c:pt idx="8747">
                  <c:v>33313.770680000001</c:v>
                </c:pt>
                <c:pt idx="8748">
                  <c:v>33313.989679999999</c:v>
                </c:pt>
                <c:pt idx="8749">
                  <c:v>33328.289680000002</c:v>
                </c:pt>
                <c:pt idx="8750">
                  <c:v>33329.320679999997</c:v>
                </c:pt>
                <c:pt idx="8751">
                  <c:v>33329.430679999998</c:v>
                </c:pt>
                <c:pt idx="8752">
                  <c:v>33329.649680000002</c:v>
                </c:pt>
                <c:pt idx="8753">
                  <c:v>33343.949679999998</c:v>
                </c:pt>
                <c:pt idx="8754">
                  <c:v>33344.980680000001</c:v>
                </c:pt>
                <c:pt idx="8755">
                  <c:v>33345.090680000001</c:v>
                </c:pt>
                <c:pt idx="8756">
                  <c:v>33345.309679999998</c:v>
                </c:pt>
                <c:pt idx="8757">
                  <c:v>33359.609680000001</c:v>
                </c:pt>
                <c:pt idx="8758">
                  <c:v>33360.640679999997</c:v>
                </c:pt>
                <c:pt idx="8759">
                  <c:v>33360.750679999997</c:v>
                </c:pt>
                <c:pt idx="8760">
                  <c:v>33360.969680000002</c:v>
                </c:pt>
                <c:pt idx="8761">
                  <c:v>33375.269679999998</c:v>
                </c:pt>
                <c:pt idx="8762">
                  <c:v>33376.30068</c:v>
                </c:pt>
                <c:pt idx="8763">
                  <c:v>33376.410680000001</c:v>
                </c:pt>
                <c:pt idx="8764">
                  <c:v>33376.629679999998</c:v>
                </c:pt>
                <c:pt idx="8765">
                  <c:v>33390.929680000001</c:v>
                </c:pt>
                <c:pt idx="8766">
                  <c:v>33391.960679999997</c:v>
                </c:pt>
                <c:pt idx="8767">
                  <c:v>33392.070679999997</c:v>
                </c:pt>
                <c:pt idx="8768">
                  <c:v>33392.289680000002</c:v>
                </c:pt>
                <c:pt idx="8769">
                  <c:v>33406.589679999997</c:v>
                </c:pt>
                <c:pt idx="8770">
                  <c:v>33409.671029999998</c:v>
                </c:pt>
                <c:pt idx="8771">
                  <c:v>33410.320319999999</c:v>
                </c:pt>
                <c:pt idx="8772">
                  <c:v>33410.618320000001</c:v>
                </c:pt>
                <c:pt idx="8773">
                  <c:v>33416.908320000002</c:v>
                </c:pt>
                <c:pt idx="8774">
                  <c:v>33417.408320000002</c:v>
                </c:pt>
                <c:pt idx="8775">
                  <c:v>33417.408320000002</c:v>
                </c:pt>
                <c:pt idx="8776">
                  <c:v>33417.908320000002</c:v>
                </c:pt>
                <c:pt idx="8777">
                  <c:v>33418.408320000002</c:v>
                </c:pt>
                <c:pt idx="8778">
                  <c:v>33418.493320000001</c:v>
                </c:pt>
                <c:pt idx="8779">
                  <c:v>33419.140319999999</c:v>
                </c:pt>
                <c:pt idx="8780">
                  <c:v>33420.607949999998</c:v>
                </c:pt>
                <c:pt idx="8781">
                  <c:v>33420.717949999998</c:v>
                </c:pt>
                <c:pt idx="8782">
                  <c:v>33420.936950000003</c:v>
                </c:pt>
                <c:pt idx="8783">
                  <c:v>33435.236949999999</c:v>
                </c:pt>
                <c:pt idx="8784">
                  <c:v>33436.267950000001</c:v>
                </c:pt>
                <c:pt idx="8785">
                  <c:v>33436.377950000002</c:v>
                </c:pt>
                <c:pt idx="8786">
                  <c:v>33436.596949999999</c:v>
                </c:pt>
                <c:pt idx="8787">
                  <c:v>33450.896950000002</c:v>
                </c:pt>
                <c:pt idx="8788">
                  <c:v>33451.927949999998</c:v>
                </c:pt>
                <c:pt idx="8789">
                  <c:v>33452.037949999998</c:v>
                </c:pt>
                <c:pt idx="8790">
                  <c:v>33452.256950000003</c:v>
                </c:pt>
                <c:pt idx="8791">
                  <c:v>33466.556949999998</c:v>
                </c:pt>
                <c:pt idx="8792">
                  <c:v>33467.587950000001</c:v>
                </c:pt>
                <c:pt idx="8793">
                  <c:v>33467.697950000002</c:v>
                </c:pt>
                <c:pt idx="8794">
                  <c:v>33467.916949999999</c:v>
                </c:pt>
                <c:pt idx="8795">
                  <c:v>33482.216950000002</c:v>
                </c:pt>
                <c:pt idx="8796">
                  <c:v>33483.247949999997</c:v>
                </c:pt>
                <c:pt idx="8797">
                  <c:v>33483.357949999998</c:v>
                </c:pt>
                <c:pt idx="8798">
                  <c:v>33483.576950000002</c:v>
                </c:pt>
                <c:pt idx="8799">
                  <c:v>33497.876949999998</c:v>
                </c:pt>
                <c:pt idx="8800">
                  <c:v>33498.907950000001</c:v>
                </c:pt>
                <c:pt idx="8801">
                  <c:v>33499.017950000001</c:v>
                </c:pt>
                <c:pt idx="8802">
                  <c:v>33499.236949999999</c:v>
                </c:pt>
                <c:pt idx="8803">
                  <c:v>33513.536950000002</c:v>
                </c:pt>
                <c:pt idx="8804">
                  <c:v>33516.618300000002</c:v>
                </c:pt>
                <c:pt idx="8805">
                  <c:v>33517.267590000003</c:v>
                </c:pt>
                <c:pt idx="8806">
                  <c:v>33517.565589999998</c:v>
                </c:pt>
                <c:pt idx="8807">
                  <c:v>33523.855589999999</c:v>
                </c:pt>
                <c:pt idx="8808">
                  <c:v>33524.355589999999</c:v>
                </c:pt>
                <c:pt idx="8809">
                  <c:v>33524.355589999999</c:v>
                </c:pt>
                <c:pt idx="8810">
                  <c:v>33524.855589999999</c:v>
                </c:pt>
                <c:pt idx="8811">
                  <c:v>33525.355589999999</c:v>
                </c:pt>
                <c:pt idx="8812">
                  <c:v>33525.440589999998</c:v>
                </c:pt>
                <c:pt idx="8813">
                  <c:v>33526.087590000003</c:v>
                </c:pt>
                <c:pt idx="8814">
                  <c:v>33527.555229999998</c:v>
                </c:pt>
                <c:pt idx="8815">
                  <c:v>33527.665229999999</c:v>
                </c:pt>
                <c:pt idx="8816">
                  <c:v>33527.884230000003</c:v>
                </c:pt>
                <c:pt idx="8817">
                  <c:v>33542.184229999999</c:v>
                </c:pt>
                <c:pt idx="8818">
                  <c:v>33543.215230000002</c:v>
                </c:pt>
                <c:pt idx="8819">
                  <c:v>33543.325230000002</c:v>
                </c:pt>
                <c:pt idx="8820">
                  <c:v>33543.54423</c:v>
                </c:pt>
                <c:pt idx="8821">
                  <c:v>33557.844230000002</c:v>
                </c:pt>
                <c:pt idx="8822">
                  <c:v>33558.875229999998</c:v>
                </c:pt>
                <c:pt idx="8823">
                  <c:v>33558.985229999998</c:v>
                </c:pt>
                <c:pt idx="8824">
                  <c:v>33559.204230000003</c:v>
                </c:pt>
                <c:pt idx="8825">
                  <c:v>33573.504229999999</c:v>
                </c:pt>
                <c:pt idx="8826">
                  <c:v>33574.535230000001</c:v>
                </c:pt>
                <c:pt idx="8827">
                  <c:v>33574.645230000002</c:v>
                </c:pt>
                <c:pt idx="8828">
                  <c:v>33574.864229999999</c:v>
                </c:pt>
                <c:pt idx="8829">
                  <c:v>33589.164230000002</c:v>
                </c:pt>
                <c:pt idx="8830">
                  <c:v>33590.195229999998</c:v>
                </c:pt>
                <c:pt idx="8831">
                  <c:v>33590.305229999998</c:v>
                </c:pt>
                <c:pt idx="8832">
                  <c:v>33590.524230000003</c:v>
                </c:pt>
                <c:pt idx="8833">
                  <c:v>33604.824229999998</c:v>
                </c:pt>
                <c:pt idx="8834">
                  <c:v>33605.855230000001</c:v>
                </c:pt>
                <c:pt idx="8835">
                  <c:v>33605.965230000002</c:v>
                </c:pt>
                <c:pt idx="8836">
                  <c:v>33606.184229999999</c:v>
                </c:pt>
                <c:pt idx="8837">
                  <c:v>33620.484230000002</c:v>
                </c:pt>
                <c:pt idx="8838">
                  <c:v>33623.565580000002</c:v>
                </c:pt>
                <c:pt idx="8839">
                  <c:v>33624.214870000003</c:v>
                </c:pt>
                <c:pt idx="8840">
                  <c:v>33624.512869999999</c:v>
                </c:pt>
                <c:pt idx="8841">
                  <c:v>33630.80287</c:v>
                </c:pt>
                <c:pt idx="8842">
                  <c:v>33631.30287</c:v>
                </c:pt>
                <c:pt idx="8843">
                  <c:v>33631.30287</c:v>
                </c:pt>
                <c:pt idx="8844">
                  <c:v>33631.80287</c:v>
                </c:pt>
                <c:pt idx="8845">
                  <c:v>33632.30287</c:v>
                </c:pt>
                <c:pt idx="8846">
                  <c:v>33632.387869999999</c:v>
                </c:pt>
                <c:pt idx="8847">
                  <c:v>33633.034870000003</c:v>
                </c:pt>
                <c:pt idx="8848">
                  <c:v>33634.502500000002</c:v>
                </c:pt>
                <c:pt idx="8849">
                  <c:v>33634.612500000003</c:v>
                </c:pt>
                <c:pt idx="8850">
                  <c:v>33634.8315</c:v>
                </c:pt>
                <c:pt idx="8851">
                  <c:v>33649.131500000003</c:v>
                </c:pt>
                <c:pt idx="8852">
                  <c:v>33650.162499999999</c:v>
                </c:pt>
                <c:pt idx="8853">
                  <c:v>33650.272499999999</c:v>
                </c:pt>
                <c:pt idx="8854">
                  <c:v>33650.491499999996</c:v>
                </c:pt>
                <c:pt idx="8855">
                  <c:v>33664.791499999999</c:v>
                </c:pt>
                <c:pt idx="8856">
                  <c:v>33665.822500000002</c:v>
                </c:pt>
                <c:pt idx="8857">
                  <c:v>33665.932500000003</c:v>
                </c:pt>
                <c:pt idx="8858">
                  <c:v>33666.1515</c:v>
                </c:pt>
                <c:pt idx="8859">
                  <c:v>33680.451500000003</c:v>
                </c:pt>
                <c:pt idx="8860">
                  <c:v>33681.482499999998</c:v>
                </c:pt>
                <c:pt idx="8861">
                  <c:v>33681.592499999999</c:v>
                </c:pt>
                <c:pt idx="8862">
                  <c:v>33681.811500000003</c:v>
                </c:pt>
                <c:pt idx="8863">
                  <c:v>33696.111499999999</c:v>
                </c:pt>
                <c:pt idx="8864">
                  <c:v>33697.142500000002</c:v>
                </c:pt>
                <c:pt idx="8865">
                  <c:v>33697.252500000002</c:v>
                </c:pt>
                <c:pt idx="8866">
                  <c:v>33697.4715</c:v>
                </c:pt>
                <c:pt idx="8867">
                  <c:v>33711.771500000003</c:v>
                </c:pt>
                <c:pt idx="8868">
                  <c:v>33712.802499999998</c:v>
                </c:pt>
                <c:pt idx="8869">
                  <c:v>33712.912499999999</c:v>
                </c:pt>
                <c:pt idx="8870">
                  <c:v>33713.131500000003</c:v>
                </c:pt>
                <c:pt idx="8871">
                  <c:v>33727.431499999999</c:v>
                </c:pt>
                <c:pt idx="8872">
                  <c:v>33730.512849999999</c:v>
                </c:pt>
                <c:pt idx="8873">
                  <c:v>33731.16214</c:v>
                </c:pt>
                <c:pt idx="8874">
                  <c:v>33731.460140000003</c:v>
                </c:pt>
                <c:pt idx="8875">
                  <c:v>33737.750139999996</c:v>
                </c:pt>
                <c:pt idx="8876">
                  <c:v>33738.250139999996</c:v>
                </c:pt>
                <c:pt idx="8877">
                  <c:v>33738.250139999996</c:v>
                </c:pt>
                <c:pt idx="8878">
                  <c:v>33738.750139999996</c:v>
                </c:pt>
                <c:pt idx="8879">
                  <c:v>33739.250139999996</c:v>
                </c:pt>
                <c:pt idx="8880">
                  <c:v>33739.335140000003</c:v>
                </c:pt>
                <c:pt idx="8881">
                  <c:v>33739.98214</c:v>
                </c:pt>
                <c:pt idx="8882">
                  <c:v>33741.449780000003</c:v>
                </c:pt>
                <c:pt idx="8883">
                  <c:v>33741.559780000003</c:v>
                </c:pt>
                <c:pt idx="8884">
                  <c:v>33741.778780000001</c:v>
                </c:pt>
                <c:pt idx="8885">
                  <c:v>33756.078780000003</c:v>
                </c:pt>
                <c:pt idx="8886">
                  <c:v>33757.109779999999</c:v>
                </c:pt>
                <c:pt idx="8887">
                  <c:v>33757.219779999999</c:v>
                </c:pt>
                <c:pt idx="8888">
                  <c:v>33757.438779999997</c:v>
                </c:pt>
                <c:pt idx="8889">
                  <c:v>33771.73878</c:v>
                </c:pt>
                <c:pt idx="8890">
                  <c:v>33772.769780000002</c:v>
                </c:pt>
                <c:pt idx="8891">
                  <c:v>33772.879780000003</c:v>
                </c:pt>
                <c:pt idx="8892">
                  <c:v>33773.09878</c:v>
                </c:pt>
                <c:pt idx="8893">
                  <c:v>33787.398780000003</c:v>
                </c:pt>
                <c:pt idx="8894">
                  <c:v>33788.429779999999</c:v>
                </c:pt>
                <c:pt idx="8895">
                  <c:v>33788.539779999999</c:v>
                </c:pt>
                <c:pt idx="8896">
                  <c:v>33788.758779999996</c:v>
                </c:pt>
                <c:pt idx="8897">
                  <c:v>33803.058779999999</c:v>
                </c:pt>
                <c:pt idx="8898">
                  <c:v>33804.089780000002</c:v>
                </c:pt>
                <c:pt idx="8899">
                  <c:v>33804.199780000003</c:v>
                </c:pt>
                <c:pt idx="8900">
                  <c:v>33804.41878</c:v>
                </c:pt>
                <c:pt idx="8901">
                  <c:v>33818.718780000003</c:v>
                </c:pt>
                <c:pt idx="8902">
                  <c:v>33819.749779999998</c:v>
                </c:pt>
                <c:pt idx="8903">
                  <c:v>33819.859779999999</c:v>
                </c:pt>
                <c:pt idx="8904">
                  <c:v>33820.078780000003</c:v>
                </c:pt>
                <c:pt idx="8905">
                  <c:v>33834.378779999999</c:v>
                </c:pt>
                <c:pt idx="8906">
                  <c:v>33837.460129999999</c:v>
                </c:pt>
                <c:pt idx="8907">
                  <c:v>33838.109420000001</c:v>
                </c:pt>
                <c:pt idx="8908">
                  <c:v>33838.407420000003</c:v>
                </c:pt>
                <c:pt idx="8909">
                  <c:v>33844.697419999997</c:v>
                </c:pt>
                <c:pt idx="8910">
                  <c:v>33845.197419999997</c:v>
                </c:pt>
                <c:pt idx="8911">
                  <c:v>33845.197419999997</c:v>
                </c:pt>
                <c:pt idx="8912">
                  <c:v>33845.697419999997</c:v>
                </c:pt>
                <c:pt idx="8913">
                  <c:v>33846.197419999997</c:v>
                </c:pt>
                <c:pt idx="8914">
                  <c:v>33846.282420000003</c:v>
                </c:pt>
                <c:pt idx="8915">
                  <c:v>33846.92942</c:v>
                </c:pt>
                <c:pt idx="8916">
                  <c:v>33848.39705</c:v>
                </c:pt>
                <c:pt idx="8917">
                  <c:v>33848.50705</c:v>
                </c:pt>
                <c:pt idx="8918">
                  <c:v>33848.726049999997</c:v>
                </c:pt>
                <c:pt idx="8919">
                  <c:v>33863.02605</c:v>
                </c:pt>
                <c:pt idx="8920">
                  <c:v>33864.057050000003</c:v>
                </c:pt>
                <c:pt idx="8921">
                  <c:v>33864.167049999996</c:v>
                </c:pt>
                <c:pt idx="8922">
                  <c:v>33864.386050000001</c:v>
                </c:pt>
                <c:pt idx="8923">
                  <c:v>33878.686049999997</c:v>
                </c:pt>
                <c:pt idx="8924">
                  <c:v>33879.717049999999</c:v>
                </c:pt>
                <c:pt idx="8925">
                  <c:v>33879.82705</c:v>
                </c:pt>
                <c:pt idx="8926">
                  <c:v>33880.046049999997</c:v>
                </c:pt>
                <c:pt idx="8927">
                  <c:v>33894.34605</c:v>
                </c:pt>
                <c:pt idx="8928">
                  <c:v>33895.377050000003</c:v>
                </c:pt>
                <c:pt idx="8929">
                  <c:v>33895.487050000003</c:v>
                </c:pt>
                <c:pt idx="8930">
                  <c:v>33895.706050000001</c:v>
                </c:pt>
                <c:pt idx="8931">
                  <c:v>33910.006050000004</c:v>
                </c:pt>
                <c:pt idx="8932">
                  <c:v>33911.037049999999</c:v>
                </c:pt>
                <c:pt idx="8933">
                  <c:v>33911.14705</c:v>
                </c:pt>
                <c:pt idx="8934">
                  <c:v>33911.366049999997</c:v>
                </c:pt>
                <c:pt idx="8935">
                  <c:v>33925.66605</c:v>
                </c:pt>
                <c:pt idx="8936">
                  <c:v>33926.697050000002</c:v>
                </c:pt>
                <c:pt idx="8937">
                  <c:v>33926.807050000003</c:v>
                </c:pt>
                <c:pt idx="8938">
                  <c:v>33927.02605</c:v>
                </c:pt>
                <c:pt idx="8939">
                  <c:v>33941.326050000003</c:v>
                </c:pt>
                <c:pt idx="8940">
                  <c:v>33944.407399999996</c:v>
                </c:pt>
                <c:pt idx="8941">
                  <c:v>33945.056689999998</c:v>
                </c:pt>
                <c:pt idx="8942">
                  <c:v>33945.35469</c:v>
                </c:pt>
                <c:pt idx="8943">
                  <c:v>33951.644690000001</c:v>
                </c:pt>
                <c:pt idx="8944">
                  <c:v>33952.144690000001</c:v>
                </c:pt>
                <c:pt idx="8945">
                  <c:v>33952.144690000001</c:v>
                </c:pt>
                <c:pt idx="8946">
                  <c:v>33952.644690000001</c:v>
                </c:pt>
                <c:pt idx="8947">
                  <c:v>33953.144690000001</c:v>
                </c:pt>
                <c:pt idx="8948">
                  <c:v>33953.22969</c:v>
                </c:pt>
                <c:pt idx="8949">
                  <c:v>33953.876689999997</c:v>
                </c:pt>
                <c:pt idx="8950">
                  <c:v>33955.34433</c:v>
                </c:pt>
                <c:pt idx="8951">
                  <c:v>33955.45433</c:v>
                </c:pt>
                <c:pt idx="8952">
                  <c:v>33955.673329999998</c:v>
                </c:pt>
                <c:pt idx="8953">
                  <c:v>33969.973330000001</c:v>
                </c:pt>
                <c:pt idx="8954">
                  <c:v>33971.004330000003</c:v>
                </c:pt>
                <c:pt idx="8955">
                  <c:v>33971.114329999997</c:v>
                </c:pt>
                <c:pt idx="8956">
                  <c:v>33971.333330000001</c:v>
                </c:pt>
                <c:pt idx="8957">
                  <c:v>33985.633329999997</c:v>
                </c:pt>
                <c:pt idx="8958">
                  <c:v>33986.66433</c:v>
                </c:pt>
                <c:pt idx="8959">
                  <c:v>33986.77433</c:v>
                </c:pt>
                <c:pt idx="8960">
                  <c:v>33986.993329999998</c:v>
                </c:pt>
                <c:pt idx="8961">
                  <c:v>34001.29333</c:v>
                </c:pt>
                <c:pt idx="8962">
                  <c:v>34002.324330000003</c:v>
                </c:pt>
                <c:pt idx="8963">
                  <c:v>34002.434329999996</c:v>
                </c:pt>
                <c:pt idx="8964">
                  <c:v>34002.653330000001</c:v>
                </c:pt>
                <c:pt idx="8965">
                  <c:v>34016.953329999997</c:v>
                </c:pt>
                <c:pt idx="8966">
                  <c:v>34017.984329999999</c:v>
                </c:pt>
                <c:pt idx="8967">
                  <c:v>34018.09433</c:v>
                </c:pt>
                <c:pt idx="8968">
                  <c:v>34018.313329999997</c:v>
                </c:pt>
                <c:pt idx="8969">
                  <c:v>34032.61333</c:v>
                </c:pt>
                <c:pt idx="8970">
                  <c:v>34033.644330000003</c:v>
                </c:pt>
                <c:pt idx="8971">
                  <c:v>34033.754330000003</c:v>
                </c:pt>
                <c:pt idx="8972">
                  <c:v>34033.973330000001</c:v>
                </c:pt>
                <c:pt idx="8973">
                  <c:v>34048.273330000004</c:v>
                </c:pt>
                <c:pt idx="8974">
                  <c:v>34051.354679999997</c:v>
                </c:pt>
                <c:pt idx="8975">
                  <c:v>34052.003969999998</c:v>
                </c:pt>
                <c:pt idx="8976">
                  <c:v>34052.30197</c:v>
                </c:pt>
                <c:pt idx="8977">
                  <c:v>34058.591970000001</c:v>
                </c:pt>
                <c:pt idx="8978">
                  <c:v>34059.091970000001</c:v>
                </c:pt>
                <c:pt idx="8979">
                  <c:v>34059.091970000001</c:v>
                </c:pt>
                <c:pt idx="8980">
                  <c:v>34059.591970000001</c:v>
                </c:pt>
                <c:pt idx="8981">
                  <c:v>34060.091970000001</c:v>
                </c:pt>
                <c:pt idx="8982">
                  <c:v>34060.17697</c:v>
                </c:pt>
                <c:pt idx="8983">
                  <c:v>34060.823969999998</c:v>
                </c:pt>
                <c:pt idx="8984">
                  <c:v>34062.291599999997</c:v>
                </c:pt>
                <c:pt idx="8985">
                  <c:v>34062.401599999997</c:v>
                </c:pt>
                <c:pt idx="8986">
                  <c:v>34062.620600000002</c:v>
                </c:pt>
                <c:pt idx="8987">
                  <c:v>34076.920599999998</c:v>
                </c:pt>
                <c:pt idx="8988">
                  <c:v>34077.9516</c:v>
                </c:pt>
                <c:pt idx="8989">
                  <c:v>34078.061600000001</c:v>
                </c:pt>
                <c:pt idx="8990">
                  <c:v>34078.280599999998</c:v>
                </c:pt>
                <c:pt idx="8991">
                  <c:v>34092.580600000001</c:v>
                </c:pt>
                <c:pt idx="8992">
                  <c:v>34093.611599999997</c:v>
                </c:pt>
                <c:pt idx="8993">
                  <c:v>34093.721599999997</c:v>
                </c:pt>
                <c:pt idx="8994">
                  <c:v>34093.940600000002</c:v>
                </c:pt>
                <c:pt idx="8995">
                  <c:v>34108.240599999997</c:v>
                </c:pt>
                <c:pt idx="8996">
                  <c:v>34109.2716</c:v>
                </c:pt>
                <c:pt idx="8997">
                  <c:v>34109.381600000001</c:v>
                </c:pt>
                <c:pt idx="8998">
                  <c:v>34109.600599999998</c:v>
                </c:pt>
                <c:pt idx="8999">
                  <c:v>34123.900600000001</c:v>
                </c:pt>
                <c:pt idx="9000">
                  <c:v>34124.931600000004</c:v>
                </c:pt>
                <c:pt idx="9001">
                  <c:v>34125.041599999997</c:v>
                </c:pt>
                <c:pt idx="9002">
                  <c:v>34125.260600000001</c:v>
                </c:pt>
                <c:pt idx="9003">
                  <c:v>34139.560599999997</c:v>
                </c:pt>
                <c:pt idx="9004">
                  <c:v>34140.5916</c:v>
                </c:pt>
                <c:pt idx="9005">
                  <c:v>34140.7016</c:v>
                </c:pt>
                <c:pt idx="9006">
                  <c:v>34140.920599999998</c:v>
                </c:pt>
                <c:pt idx="9007">
                  <c:v>34155.220600000001</c:v>
                </c:pt>
                <c:pt idx="9008">
                  <c:v>34158.301950000001</c:v>
                </c:pt>
                <c:pt idx="9009">
                  <c:v>34158.951240000002</c:v>
                </c:pt>
                <c:pt idx="9010">
                  <c:v>34159.249239999997</c:v>
                </c:pt>
                <c:pt idx="9011">
                  <c:v>34165.539239999998</c:v>
                </c:pt>
                <c:pt idx="9012">
                  <c:v>34166.039239999998</c:v>
                </c:pt>
                <c:pt idx="9013">
                  <c:v>34166.039239999998</c:v>
                </c:pt>
                <c:pt idx="9014">
                  <c:v>34166.539239999998</c:v>
                </c:pt>
                <c:pt idx="9015">
                  <c:v>34167.039239999998</c:v>
                </c:pt>
                <c:pt idx="9016">
                  <c:v>34167.124239999997</c:v>
                </c:pt>
                <c:pt idx="9017">
                  <c:v>34167.771240000002</c:v>
                </c:pt>
                <c:pt idx="9018">
                  <c:v>34169.238879999997</c:v>
                </c:pt>
                <c:pt idx="9019">
                  <c:v>34169.348879999998</c:v>
                </c:pt>
                <c:pt idx="9020">
                  <c:v>34169.567880000002</c:v>
                </c:pt>
                <c:pt idx="9021">
                  <c:v>34183.867879999998</c:v>
                </c:pt>
                <c:pt idx="9022">
                  <c:v>34184.898880000001</c:v>
                </c:pt>
                <c:pt idx="9023">
                  <c:v>34185.008880000001</c:v>
                </c:pt>
                <c:pt idx="9024">
                  <c:v>34185.227879999999</c:v>
                </c:pt>
                <c:pt idx="9025">
                  <c:v>34199.527880000001</c:v>
                </c:pt>
                <c:pt idx="9026">
                  <c:v>34200.558879999997</c:v>
                </c:pt>
                <c:pt idx="9027">
                  <c:v>34200.668879999997</c:v>
                </c:pt>
                <c:pt idx="9028">
                  <c:v>34200.887880000002</c:v>
                </c:pt>
                <c:pt idx="9029">
                  <c:v>34215.187879999998</c:v>
                </c:pt>
                <c:pt idx="9030">
                  <c:v>34216.21888</c:v>
                </c:pt>
                <c:pt idx="9031">
                  <c:v>34216.328880000001</c:v>
                </c:pt>
                <c:pt idx="9032">
                  <c:v>34216.547879999998</c:v>
                </c:pt>
                <c:pt idx="9033">
                  <c:v>34230.847880000001</c:v>
                </c:pt>
                <c:pt idx="9034">
                  <c:v>34231.878879999997</c:v>
                </c:pt>
                <c:pt idx="9035">
                  <c:v>34231.988879999997</c:v>
                </c:pt>
                <c:pt idx="9036">
                  <c:v>34232.207880000002</c:v>
                </c:pt>
                <c:pt idx="9037">
                  <c:v>34246.507879999997</c:v>
                </c:pt>
                <c:pt idx="9038">
                  <c:v>34247.53888</c:v>
                </c:pt>
                <c:pt idx="9039">
                  <c:v>34247.648880000001</c:v>
                </c:pt>
                <c:pt idx="9040">
                  <c:v>34247.867879999998</c:v>
                </c:pt>
                <c:pt idx="9041">
                  <c:v>34262.167880000001</c:v>
                </c:pt>
                <c:pt idx="9042">
                  <c:v>34265.249230000001</c:v>
                </c:pt>
                <c:pt idx="9043">
                  <c:v>34265.898520000002</c:v>
                </c:pt>
                <c:pt idx="9044">
                  <c:v>34266.196519999998</c:v>
                </c:pt>
                <c:pt idx="9045">
                  <c:v>34272.486519999999</c:v>
                </c:pt>
                <c:pt idx="9046">
                  <c:v>34272.986519999999</c:v>
                </c:pt>
                <c:pt idx="9047">
                  <c:v>34272.986519999999</c:v>
                </c:pt>
                <c:pt idx="9048">
                  <c:v>34273.486519999999</c:v>
                </c:pt>
                <c:pt idx="9049">
                  <c:v>34273.986519999999</c:v>
                </c:pt>
                <c:pt idx="9050">
                  <c:v>34274.071519999998</c:v>
                </c:pt>
                <c:pt idx="9051">
                  <c:v>34274.718520000002</c:v>
                </c:pt>
                <c:pt idx="9052">
                  <c:v>34276.186150000001</c:v>
                </c:pt>
                <c:pt idx="9053">
                  <c:v>34276.296150000002</c:v>
                </c:pt>
                <c:pt idx="9054">
                  <c:v>34276.515149999999</c:v>
                </c:pt>
                <c:pt idx="9055">
                  <c:v>34290.815150000002</c:v>
                </c:pt>
                <c:pt idx="9056">
                  <c:v>34291.846149999998</c:v>
                </c:pt>
                <c:pt idx="9057">
                  <c:v>34291.956149999998</c:v>
                </c:pt>
                <c:pt idx="9058">
                  <c:v>34292.175150000003</c:v>
                </c:pt>
                <c:pt idx="9059">
                  <c:v>34306.475149999998</c:v>
                </c:pt>
                <c:pt idx="9060">
                  <c:v>34307.506150000001</c:v>
                </c:pt>
                <c:pt idx="9061">
                  <c:v>34307.616150000002</c:v>
                </c:pt>
                <c:pt idx="9062">
                  <c:v>34307.835149999999</c:v>
                </c:pt>
                <c:pt idx="9063">
                  <c:v>34322.135150000002</c:v>
                </c:pt>
                <c:pt idx="9064">
                  <c:v>34323.166149999997</c:v>
                </c:pt>
                <c:pt idx="9065">
                  <c:v>34323.276149999998</c:v>
                </c:pt>
                <c:pt idx="9066">
                  <c:v>34323.495150000002</c:v>
                </c:pt>
                <c:pt idx="9067">
                  <c:v>34337.795149999998</c:v>
                </c:pt>
                <c:pt idx="9068">
                  <c:v>34338.826150000001</c:v>
                </c:pt>
                <c:pt idx="9069">
                  <c:v>34338.936150000001</c:v>
                </c:pt>
                <c:pt idx="9070">
                  <c:v>34339.155149999999</c:v>
                </c:pt>
                <c:pt idx="9071">
                  <c:v>34353.455150000002</c:v>
                </c:pt>
                <c:pt idx="9072">
                  <c:v>34354.486149999997</c:v>
                </c:pt>
                <c:pt idx="9073">
                  <c:v>34354.596149999998</c:v>
                </c:pt>
                <c:pt idx="9074">
                  <c:v>34354.815150000002</c:v>
                </c:pt>
                <c:pt idx="9075">
                  <c:v>34369.115149999998</c:v>
                </c:pt>
                <c:pt idx="9076">
                  <c:v>34372.196499999998</c:v>
                </c:pt>
                <c:pt idx="9077">
                  <c:v>34372.845789999999</c:v>
                </c:pt>
                <c:pt idx="9078">
                  <c:v>34373.143790000002</c:v>
                </c:pt>
                <c:pt idx="9079">
                  <c:v>34379.433790000003</c:v>
                </c:pt>
                <c:pt idx="9080">
                  <c:v>34379.933790000003</c:v>
                </c:pt>
                <c:pt idx="9081">
                  <c:v>34379.933790000003</c:v>
                </c:pt>
                <c:pt idx="9082">
                  <c:v>34380.433790000003</c:v>
                </c:pt>
                <c:pt idx="9083">
                  <c:v>34380.933790000003</c:v>
                </c:pt>
                <c:pt idx="9084">
                  <c:v>34381.018790000002</c:v>
                </c:pt>
                <c:pt idx="9085">
                  <c:v>34381.665789999999</c:v>
                </c:pt>
                <c:pt idx="9086">
                  <c:v>34383.133430000002</c:v>
                </c:pt>
                <c:pt idx="9087">
                  <c:v>34383.243430000002</c:v>
                </c:pt>
                <c:pt idx="9088">
                  <c:v>34383.46243</c:v>
                </c:pt>
                <c:pt idx="9089">
                  <c:v>34397.762430000002</c:v>
                </c:pt>
                <c:pt idx="9090">
                  <c:v>34398.793429999998</c:v>
                </c:pt>
                <c:pt idx="9091">
                  <c:v>34398.903429999998</c:v>
                </c:pt>
                <c:pt idx="9092">
                  <c:v>34399.122430000003</c:v>
                </c:pt>
                <c:pt idx="9093">
                  <c:v>34413.422429999999</c:v>
                </c:pt>
                <c:pt idx="9094">
                  <c:v>34414.453430000001</c:v>
                </c:pt>
                <c:pt idx="9095">
                  <c:v>34414.563430000002</c:v>
                </c:pt>
                <c:pt idx="9096">
                  <c:v>34414.782429999999</c:v>
                </c:pt>
                <c:pt idx="9097">
                  <c:v>34429.082430000002</c:v>
                </c:pt>
                <c:pt idx="9098">
                  <c:v>34430.113429999998</c:v>
                </c:pt>
                <c:pt idx="9099">
                  <c:v>34430.223429999998</c:v>
                </c:pt>
                <c:pt idx="9100">
                  <c:v>34430.442430000003</c:v>
                </c:pt>
                <c:pt idx="9101">
                  <c:v>34444.742429999998</c:v>
                </c:pt>
                <c:pt idx="9102">
                  <c:v>34445.773430000001</c:v>
                </c:pt>
                <c:pt idx="9103">
                  <c:v>34445.883430000002</c:v>
                </c:pt>
                <c:pt idx="9104">
                  <c:v>34446.102429999999</c:v>
                </c:pt>
                <c:pt idx="9105">
                  <c:v>34460.402430000002</c:v>
                </c:pt>
                <c:pt idx="9106">
                  <c:v>34461.433429999997</c:v>
                </c:pt>
                <c:pt idx="9107">
                  <c:v>34461.543429999998</c:v>
                </c:pt>
                <c:pt idx="9108">
                  <c:v>34461.762430000002</c:v>
                </c:pt>
                <c:pt idx="9109">
                  <c:v>34476.062429999998</c:v>
                </c:pt>
                <c:pt idx="9110">
                  <c:v>34479.143779999999</c:v>
                </c:pt>
                <c:pt idx="9111">
                  <c:v>34479.79307</c:v>
                </c:pt>
                <c:pt idx="9112">
                  <c:v>34480.091070000002</c:v>
                </c:pt>
                <c:pt idx="9113">
                  <c:v>34486.381070000003</c:v>
                </c:pt>
                <c:pt idx="9114">
                  <c:v>34486.881070000003</c:v>
                </c:pt>
                <c:pt idx="9115">
                  <c:v>34486.881070000003</c:v>
                </c:pt>
                <c:pt idx="9116">
                  <c:v>34487.381070000003</c:v>
                </c:pt>
                <c:pt idx="9117">
                  <c:v>34487.881070000003</c:v>
                </c:pt>
                <c:pt idx="9118">
                  <c:v>34487.966070000002</c:v>
                </c:pt>
                <c:pt idx="9119">
                  <c:v>34488.613069999999</c:v>
                </c:pt>
                <c:pt idx="9120">
                  <c:v>34490.080699999999</c:v>
                </c:pt>
                <c:pt idx="9121">
                  <c:v>34490.190699999999</c:v>
                </c:pt>
                <c:pt idx="9122">
                  <c:v>34490.409699999997</c:v>
                </c:pt>
                <c:pt idx="9123">
                  <c:v>34504.709699999999</c:v>
                </c:pt>
                <c:pt idx="9124">
                  <c:v>34505.740700000002</c:v>
                </c:pt>
                <c:pt idx="9125">
                  <c:v>34505.850700000003</c:v>
                </c:pt>
                <c:pt idx="9126">
                  <c:v>34506.0697</c:v>
                </c:pt>
                <c:pt idx="9127">
                  <c:v>34520.369700000003</c:v>
                </c:pt>
                <c:pt idx="9128">
                  <c:v>34521.400699999998</c:v>
                </c:pt>
                <c:pt idx="9129">
                  <c:v>34521.510699999999</c:v>
                </c:pt>
                <c:pt idx="9130">
                  <c:v>34521.729700000004</c:v>
                </c:pt>
                <c:pt idx="9131">
                  <c:v>34536.029699999999</c:v>
                </c:pt>
                <c:pt idx="9132">
                  <c:v>34537.060700000002</c:v>
                </c:pt>
                <c:pt idx="9133">
                  <c:v>34537.170700000002</c:v>
                </c:pt>
                <c:pt idx="9134">
                  <c:v>34537.3897</c:v>
                </c:pt>
                <c:pt idx="9135">
                  <c:v>34551.689700000003</c:v>
                </c:pt>
                <c:pt idx="9136">
                  <c:v>34552.720699999998</c:v>
                </c:pt>
                <c:pt idx="9137">
                  <c:v>34552.830699999999</c:v>
                </c:pt>
                <c:pt idx="9138">
                  <c:v>34553.049700000003</c:v>
                </c:pt>
                <c:pt idx="9139">
                  <c:v>34567.349699999999</c:v>
                </c:pt>
                <c:pt idx="9140">
                  <c:v>34568.380700000002</c:v>
                </c:pt>
                <c:pt idx="9141">
                  <c:v>34568.490700000002</c:v>
                </c:pt>
                <c:pt idx="9142">
                  <c:v>34568.709699999999</c:v>
                </c:pt>
                <c:pt idx="9143">
                  <c:v>34583.009700000002</c:v>
                </c:pt>
                <c:pt idx="9144">
                  <c:v>34586.091050000003</c:v>
                </c:pt>
                <c:pt idx="9145">
                  <c:v>34586.740339999997</c:v>
                </c:pt>
                <c:pt idx="9146">
                  <c:v>34587.038339999999</c:v>
                </c:pt>
                <c:pt idx="9147">
                  <c:v>34593.32834</c:v>
                </c:pt>
                <c:pt idx="9148">
                  <c:v>34593.82834</c:v>
                </c:pt>
                <c:pt idx="9149">
                  <c:v>34593.82834</c:v>
                </c:pt>
                <c:pt idx="9150">
                  <c:v>34594.32834</c:v>
                </c:pt>
                <c:pt idx="9151">
                  <c:v>34594.82834</c:v>
                </c:pt>
                <c:pt idx="9152">
                  <c:v>34594.913339999999</c:v>
                </c:pt>
                <c:pt idx="9153">
                  <c:v>34595.560340000004</c:v>
                </c:pt>
                <c:pt idx="9154">
                  <c:v>34597.027979999999</c:v>
                </c:pt>
                <c:pt idx="9155">
                  <c:v>34597.13798</c:v>
                </c:pt>
                <c:pt idx="9156">
                  <c:v>34597.356979999997</c:v>
                </c:pt>
                <c:pt idx="9157">
                  <c:v>34611.65698</c:v>
                </c:pt>
                <c:pt idx="9158">
                  <c:v>34612.687980000002</c:v>
                </c:pt>
                <c:pt idx="9159">
                  <c:v>34612.797980000003</c:v>
                </c:pt>
                <c:pt idx="9160">
                  <c:v>34613.01698</c:v>
                </c:pt>
                <c:pt idx="9161">
                  <c:v>34627.316980000003</c:v>
                </c:pt>
                <c:pt idx="9162">
                  <c:v>34628.347979999999</c:v>
                </c:pt>
                <c:pt idx="9163">
                  <c:v>34628.457979999999</c:v>
                </c:pt>
                <c:pt idx="9164">
                  <c:v>34628.676979999997</c:v>
                </c:pt>
                <c:pt idx="9165">
                  <c:v>34642.976979999999</c:v>
                </c:pt>
                <c:pt idx="9166">
                  <c:v>34644.007980000002</c:v>
                </c:pt>
                <c:pt idx="9167">
                  <c:v>34644.117980000003</c:v>
                </c:pt>
                <c:pt idx="9168">
                  <c:v>34644.33698</c:v>
                </c:pt>
                <c:pt idx="9169">
                  <c:v>34658.636980000003</c:v>
                </c:pt>
                <c:pt idx="9170">
                  <c:v>34659.667979999998</c:v>
                </c:pt>
                <c:pt idx="9171">
                  <c:v>34659.777979999999</c:v>
                </c:pt>
                <c:pt idx="9172">
                  <c:v>34659.996980000004</c:v>
                </c:pt>
                <c:pt idx="9173">
                  <c:v>34674.296979999999</c:v>
                </c:pt>
                <c:pt idx="9174">
                  <c:v>34675.327980000002</c:v>
                </c:pt>
                <c:pt idx="9175">
                  <c:v>34675.437980000002</c:v>
                </c:pt>
                <c:pt idx="9176">
                  <c:v>34675.65698</c:v>
                </c:pt>
                <c:pt idx="9177">
                  <c:v>34689.956980000003</c:v>
                </c:pt>
                <c:pt idx="9178">
                  <c:v>34693.038330000003</c:v>
                </c:pt>
                <c:pt idx="9179">
                  <c:v>34693.687619999997</c:v>
                </c:pt>
                <c:pt idx="9180">
                  <c:v>34693.985619999999</c:v>
                </c:pt>
                <c:pt idx="9181">
                  <c:v>34700.27562</c:v>
                </c:pt>
                <c:pt idx="9182">
                  <c:v>34700.77562</c:v>
                </c:pt>
                <c:pt idx="9183">
                  <c:v>34700.77562</c:v>
                </c:pt>
                <c:pt idx="9184">
                  <c:v>34701.27562</c:v>
                </c:pt>
                <c:pt idx="9185">
                  <c:v>34701.77562</c:v>
                </c:pt>
                <c:pt idx="9186">
                  <c:v>34701.860619999999</c:v>
                </c:pt>
                <c:pt idx="9187">
                  <c:v>34702.507619999997</c:v>
                </c:pt>
                <c:pt idx="9188">
                  <c:v>34703.975250000003</c:v>
                </c:pt>
                <c:pt idx="9189">
                  <c:v>34704.085249999996</c:v>
                </c:pt>
                <c:pt idx="9190">
                  <c:v>34704.304250000001</c:v>
                </c:pt>
                <c:pt idx="9191">
                  <c:v>34718.604249999997</c:v>
                </c:pt>
                <c:pt idx="9192">
                  <c:v>34719.635249999999</c:v>
                </c:pt>
                <c:pt idx="9193">
                  <c:v>34719.74525</c:v>
                </c:pt>
                <c:pt idx="9194">
                  <c:v>34719.964249999997</c:v>
                </c:pt>
                <c:pt idx="9195">
                  <c:v>34734.26425</c:v>
                </c:pt>
                <c:pt idx="9196">
                  <c:v>34735.295250000003</c:v>
                </c:pt>
                <c:pt idx="9197">
                  <c:v>34735.405250000003</c:v>
                </c:pt>
                <c:pt idx="9198">
                  <c:v>34735.624250000001</c:v>
                </c:pt>
                <c:pt idx="9199">
                  <c:v>34749.924249999996</c:v>
                </c:pt>
                <c:pt idx="9200">
                  <c:v>34750.955249999999</c:v>
                </c:pt>
                <c:pt idx="9201">
                  <c:v>34751.06525</c:v>
                </c:pt>
                <c:pt idx="9202">
                  <c:v>34751.284249999997</c:v>
                </c:pt>
                <c:pt idx="9203">
                  <c:v>34765.58425</c:v>
                </c:pt>
                <c:pt idx="9204">
                  <c:v>34766.615250000003</c:v>
                </c:pt>
                <c:pt idx="9205">
                  <c:v>34766.725250000003</c:v>
                </c:pt>
                <c:pt idx="9206">
                  <c:v>34766.94425</c:v>
                </c:pt>
                <c:pt idx="9207">
                  <c:v>34781.244250000003</c:v>
                </c:pt>
                <c:pt idx="9208">
                  <c:v>34782.275249999999</c:v>
                </c:pt>
                <c:pt idx="9209">
                  <c:v>34782.385249999999</c:v>
                </c:pt>
                <c:pt idx="9210">
                  <c:v>34782.604249999997</c:v>
                </c:pt>
                <c:pt idx="9211">
                  <c:v>34796.90425</c:v>
                </c:pt>
                <c:pt idx="9212">
                  <c:v>34799.9856</c:v>
                </c:pt>
                <c:pt idx="9213">
                  <c:v>34800.634890000001</c:v>
                </c:pt>
                <c:pt idx="9214">
                  <c:v>34800.932889999996</c:v>
                </c:pt>
                <c:pt idx="9215">
                  <c:v>34807.222889999997</c:v>
                </c:pt>
                <c:pt idx="9216">
                  <c:v>34807.722889999997</c:v>
                </c:pt>
                <c:pt idx="9217">
                  <c:v>34807.722889999997</c:v>
                </c:pt>
                <c:pt idx="9218">
                  <c:v>34808.222889999997</c:v>
                </c:pt>
                <c:pt idx="9219">
                  <c:v>34808.722889999997</c:v>
                </c:pt>
                <c:pt idx="9220">
                  <c:v>34808.807889999996</c:v>
                </c:pt>
                <c:pt idx="9221">
                  <c:v>34809.454890000001</c:v>
                </c:pt>
                <c:pt idx="9222">
                  <c:v>34810.922530000003</c:v>
                </c:pt>
                <c:pt idx="9223">
                  <c:v>34811.032529999997</c:v>
                </c:pt>
                <c:pt idx="9224">
                  <c:v>34811.251530000001</c:v>
                </c:pt>
                <c:pt idx="9225">
                  <c:v>34825.551529999997</c:v>
                </c:pt>
                <c:pt idx="9226">
                  <c:v>34826.58253</c:v>
                </c:pt>
                <c:pt idx="9227">
                  <c:v>34826.69253</c:v>
                </c:pt>
                <c:pt idx="9228">
                  <c:v>34826.911529999998</c:v>
                </c:pt>
                <c:pt idx="9229">
                  <c:v>34841.21153</c:v>
                </c:pt>
                <c:pt idx="9230">
                  <c:v>34842.242530000003</c:v>
                </c:pt>
                <c:pt idx="9231">
                  <c:v>34842.352529999996</c:v>
                </c:pt>
                <c:pt idx="9232">
                  <c:v>34842.571530000001</c:v>
                </c:pt>
                <c:pt idx="9233">
                  <c:v>34856.871529999997</c:v>
                </c:pt>
                <c:pt idx="9234">
                  <c:v>34857.902529999999</c:v>
                </c:pt>
                <c:pt idx="9235">
                  <c:v>34858.01253</c:v>
                </c:pt>
                <c:pt idx="9236">
                  <c:v>34858.231529999997</c:v>
                </c:pt>
                <c:pt idx="9237">
                  <c:v>34872.53153</c:v>
                </c:pt>
                <c:pt idx="9238">
                  <c:v>34873.562530000003</c:v>
                </c:pt>
                <c:pt idx="9239">
                  <c:v>34873.672530000003</c:v>
                </c:pt>
                <c:pt idx="9240">
                  <c:v>34873.891530000001</c:v>
                </c:pt>
                <c:pt idx="9241">
                  <c:v>34888.191529999996</c:v>
                </c:pt>
                <c:pt idx="9242">
                  <c:v>34889.222529999999</c:v>
                </c:pt>
                <c:pt idx="9243">
                  <c:v>34889.33253</c:v>
                </c:pt>
                <c:pt idx="9244">
                  <c:v>34889.551529999997</c:v>
                </c:pt>
                <c:pt idx="9245">
                  <c:v>34903.85153</c:v>
                </c:pt>
                <c:pt idx="9246">
                  <c:v>34906.93288</c:v>
                </c:pt>
                <c:pt idx="9247">
                  <c:v>34907.582170000001</c:v>
                </c:pt>
                <c:pt idx="9248">
                  <c:v>34907.880169999997</c:v>
                </c:pt>
                <c:pt idx="9249">
                  <c:v>34914.170169999998</c:v>
                </c:pt>
                <c:pt idx="9250">
                  <c:v>34914.670169999998</c:v>
                </c:pt>
                <c:pt idx="9251">
                  <c:v>34914.670169999998</c:v>
                </c:pt>
                <c:pt idx="9252">
                  <c:v>34915.170169999998</c:v>
                </c:pt>
                <c:pt idx="9253">
                  <c:v>34915.670169999998</c:v>
                </c:pt>
                <c:pt idx="9254">
                  <c:v>34915.755169999997</c:v>
                </c:pt>
                <c:pt idx="9255">
                  <c:v>34916.402170000001</c:v>
                </c:pt>
                <c:pt idx="9256">
                  <c:v>34917.191639999997</c:v>
                </c:pt>
                <c:pt idx="9257">
                  <c:v>34917.191639999997</c:v>
                </c:pt>
                <c:pt idx="9258">
                  <c:v>34917.8698</c:v>
                </c:pt>
                <c:pt idx="9259">
                  <c:v>34917.979800000001</c:v>
                </c:pt>
                <c:pt idx="9260">
                  <c:v>34918.198799999998</c:v>
                </c:pt>
                <c:pt idx="9261">
                  <c:v>34932.498800000001</c:v>
                </c:pt>
                <c:pt idx="9262">
                  <c:v>34933.529799999997</c:v>
                </c:pt>
                <c:pt idx="9263">
                  <c:v>34933.639799999997</c:v>
                </c:pt>
                <c:pt idx="9264">
                  <c:v>34933.858800000002</c:v>
                </c:pt>
                <c:pt idx="9265">
                  <c:v>34948.158799999997</c:v>
                </c:pt>
                <c:pt idx="9266">
                  <c:v>34949.1898</c:v>
                </c:pt>
                <c:pt idx="9267">
                  <c:v>34949.299800000001</c:v>
                </c:pt>
                <c:pt idx="9268">
                  <c:v>34949.518799999998</c:v>
                </c:pt>
                <c:pt idx="9269">
                  <c:v>34963.818800000001</c:v>
                </c:pt>
                <c:pt idx="9270">
                  <c:v>34964.849800000004</c:v>
                </c:pt>
                <c:pt idx="9271">
                  <c:v>34964.959799999997</c:v>
                </c:pt>
                <c:pt idx="9272">
                  <c:v>34965.178800000002</c:v>
                </c:pt>
                <c:pt idx="9273">
                  <c:v>34979.478799999997</c:v>
                </c:pt>
                <c:pt idx="9274">
                  <c:v>34980.5098</c:v>
                </c:pt>
                <c:pt idx="9275">
                  <c:v>34980.6198</c:v>
                </c:pt>
                <c:pt idx="9276">
                  <c:v>34980.838799999998</c:v>
                </c:pt>
                <c:pt idx="9277">
                  <c:v>34995.138800000001</c:v>
                </c:pt>
                <c:pt idx="9278">
                  <c:v>34996.169800000003</c:v>
                </c:pt>
                <c:pt idx="9279">
                  <c:v>34996.279799999997</c:v>
                </c:pt>
                <c:pt idx="9280">
                  <c:v>34996.498800000001</c:v>
                </c:pt>
                <c:pt idx="9281">
                  <c:v>35010.798799999997</c:v>
                </c:pt>
                <c:pt idx="9282">
                  <c:v>35011.805959999998</c:v>
                </c:pt>
                <c:pt idx="9283">
                  <c:v>35011.805959999998</c:v>
                </c:pt>
                <c:pt idx="9284">
                  <c:v>35013.880149999997</c:v>
                </c:pt>
                <c:pt idx="9285">
                  <c:v>35014.529439999998</c:v>
                </c:pt>
                <c:pt idx="9286">
                  <c:v>35014.827440000001</c:v>
                </c:pt>
                <c:pt idx="9287">
                  <c:v>35021.117440000002</c:v>
                </c:pt>
                <c:pt idx="9288">
                  <c:v>35021.617440000002</c:v>
                </c:pt>
                <c:pt idx="9289">
                  <c:v>35021.617440000002</c:v>
                </c:pt>
                <c:pt idx="9290">
                  <c:v>35022.117440000002</c:v>
                </c:pt>
                <c:pt idx="9291">
                  <c:v>35022.617440000002</c:v>
                </c:pt>
                <c:pt idx="9292">
                  <c:v>35022.702440000001</c:v>
                </c:pt>
                <c:pt idx="9293">
                  <c:v>35023.349439999998</c:v>
                </c:pt>
                <c:pt idx="9294">
                  <c:v>35024.817080000001</c:v>
                </c:pt>
                <c:pt idx="9295">
                  <c:v>35024.927080000001</c:v>
                </c:pt>
                <c:pt idx="9296">
                  <c:v>35025.146079999999</c:v>
                </c:pt>
                <c:pt idx="9297">
                  <c:v>35039.446080000002</c:v>
                </c:pt>
                <c:pt idx="9298">
                  <c:v>35040.477079999997</c:v>
                </c:pt>
                <c:pt idx="9299">
                  <c:v>35040.587079999998</c:v>
                </c:pt>
                <c:pt idx="9300">
                  <c:v>35040.806080000002</c:v>
                </c:pt>
                <c:pt idx="9301">
                  <c:v>35055.106079999998</c:v>
                </c:pt>
                <c:pt idx="9302">
                  <c:v>35056.13708</c:v>
                </c:pt>
                <c:pt idx="9303">
                  <c:v>35056.247080000001</c:v>
                </c:pt>
                <c:pt idx="9304">
                  <c:v>35056.466079999998</c:v>
                </c:pt>
                <c:pt idx="9305">
                  <c:v>35070.766080000001</c:v>
                </c:pt>
                <c:pt idx="9306">
                  <c:v>35071.797079999997</c:v>
                </c:pt>
                <c:pt idx="9307">
                  <c:v>35071.907079999997</c:v>
                </c:pt>
                <c:pt idx="9308">
                  <c:v>35072.126080000002</c:v>
                </c:pt>
                <c:pt idx="9309">
                  <c:v>35086.426079999997</c:v>
                </c:pt>
                <c:pt idx="9310">
                  <c:v>35087.45708</c:v>
                </c:pt>
                <c:pt idx="9311">
                  <c:v>35087.567080000001</c:v>
                </c:pt>
                <c:pt idx="9312">
                  <c:v>35087.786079999998</c:v>
                </c:pt>
                <c:pt idx="9313">
                  <c:v>35102.086080000001</c:v>
                </c:pt>
                <c:pt idx="9314">
                  <c:v>35103.117080000004</c:v>
                </c:pt>
                <c:pt idx="9315">
                  <c:v>35103.227079999997</c:v>
                </c:pt>
                <c:pt idx="9316">
                  <c:v>35103.446080000002</c:v>
                </c:pt>
                <c:pt idx="9317">
                  <c:v>35117.746079999997</c:v>
                </c:pt>
                <c:pt idx="9318">
                  <c:v>35120.827429999998</c:v>
                </c:pt>
                <c:pt idx="9319">
                  <c:v>35121.476719999999</c:v>
                </c:pt>
                <c:pt idx="9320">
                  <c:v>35121.774720000001</c:v>
                </c:pt>
                <c:pt idx="9321">
                  <c:v>35128.064720000002</c:v>
                </c:pt>
                <c:pt idx="9322">
                  <c:v>35128.564720000002</c:v>
                </c:pt>
                <c:pt idx="9323">
                  <c:v>35128.564720000002</c:v>
                </c:pt>
                <c:pt idx="9324">
                  <c:v>35129.064720000002</c:v>
                </c:pt>
                <c:pt idx="9325">
                  <c:v>35129.564720000002</c:v>
                </c:pt>
                <c:pt idx="9326">
                  <c:v>35129.649720000001</c:v>
                </c:pt>
                <c:pt idx="9327">
                  <c:v>35130.296719999998</c:v>
                </c:pt>
                <c:pt idx="9328">
                  <c:v>35131.086190000002</c:v>
                </c:pt>
                <c:pt idx="9329">
                  <c:v>35131.086190000002</c:v>
                </c:pt>
                <c:pt idx="9330">
                  <c:v>35131.764349999998</c:v>
                </c:pt>
                <c:pt idx="9331">
                  <c:v>35131.874349999998</c:v>
                </c:pt>
                <c:pt idx="9332">
                  <c:v>35132.093350000003</c:v>
                </c:pt>
                <c:pt idx="9333">
                  <c:v>35146.393349999998</c:v>
                </c:pt>
                <c:pt idx="9334">
                  <c:v>35147.424350000001</c:v>
                </c:pt>
                <c:pt idx="9335">
                  <c:v>35147.534350000002</c:v>
                </c:pt>
                <c:pt idx="9336">
                  <c:v>35147.753349999999</c:v>
                </c:pt>
                <c:pt idx="9337">
                  <c:v>35162.053350000002</c:v>
                </c:pt>
                <c:pt idx="9338">
                  <c:v>35163.084349999997</c:v>
                </c:pt>
                <c:pt idx="9339">
                  <c:v>35163.194349999998</c:v>
                </c:pt>
                <c:pt idx="9340">
                  <c:v>35163.413350000003</c:v>
                </c:pt>
                <c:pt idx="9341">
                  <c:v>35177.713349999998</c:v>
                </c:pt>
                <c:pt idx="9342">
                  <c:v>35178.744350000001</c:v>
                </c:pt>
                <c:pt idx="9343">
                  <c:v>35178.854350000001</c:v>
                </c:pt>
                <c:pt idx="9344">
                  <c:v>35179.073349999999</c:v>
                </c:pt>
                <c:pt idx="9345">
                  <c:v>35193.373350000002</c:v>
                </c:pt>
                <c:pt idx="9346">
                  <c:v>35194.404349999997</c:v>
                </c:pt>
                <c:pt idx="9347">
                  <c:v>35194.514349999998</c:v>
                </c:pt>
                <c:pt idx="9348">
                  <c:v>35194.733350000002</c:v>
                </c:pt>
                <c:pt idx="9349">
                  <c:v>35209.033349999998</c:v>
                </c:pt>
                <c:pt idx="9350">
                  <c:v>35210.064350000001</c:v>
                </c:pt>
                <c:pt idx="9351">
                  <c:v>35210.174350000001</c:v>
                </c:pt>
                <c:pt idx="9352">
                  <c:v>35210.393349999998</c:v>
                </c:pt>
                <c:pt idx="9353">
                  <c:v>35224.693350000001</c:v>
                </c:pt>
                <c:pt idx="9354">
                  <c:v>35227.774700000002</c:v>
                </c:pt>
                <c:pt idx="9355">
                  <c:v>35228.423990000003</c:v>
                </c:pt>
                <c:pt idx="9356">
                  <c:v>35228.721989999998</c:v>
                </c:pt>
                <c:pt idx="9357">
                  <c:v>35235.011989999999</c:v>
                </c:pt>
                <c:pt idx="9358">
                  <c:v>35235.011989999999</c:v>
                </c:pt>
                <c:pt idx="9359">
                  <c:v>35236.011989999999</c:v>
                </c:pt>
                <c:pt idx="9360">
                  <c:v>35236.511989999999</c:v>
                </c:pt>
                <c:pt idx="9361">
                  <c:v>35238.711629999998</c:v>
                </c:pt>
                <c:pt idx="9362">
                  <c:v>35238.821629999999</c:v>
                </c:pt>
                <c:pt idx="9363">
                  <c:v>35239.040630000003</c:v>
                </c:pt>
                <c:pt idx="9364">
                  <c:v>35253.340629999999</c:v>
                </c:pt>
                <c:pt idx="9365">
                  <c:v>35254.371630000001</c:v>
                </c:pt>
                <c:pt idx="9366">
                  <c:v>35254.481630000002</c:v>
                </c:pt>
                <c:pt idx="9367">
                  <c:v>35254.700629999999</c:v>
                </c:pt>
                <c:pt idx="9368">
                  <c:v>35269.000630000002</c:v>
                </c:pt>
                <c:pt idx="9369">
                  <c:v>35270.031629999998</c:v>
                </c:pt>
                <c:pt idx="9370">
                  <c:v>35270.141629999998</c:v>
                </c:pt>
                <c:pt idx="9371">
                  <c:v>35270.360630000003</c:v>
                </c:pt>
                <c:pt idx="9372">
                  <c:v>35284.660629999998</c:v>
                </c:pt>
                <c:pt idx="9373">
                  <c:v>35285.691630000001</c:v>
                </c:pt>
                <c:pt idx="9374">
                  <c:v>35285.801630000002</c:v>
                </c:pt>
                <c:pt idx="9375">
                  <c:v>35286.020629999999</c:v>
                </c:pt>
                <c:pt idx="9376">
                  <c:v>35300.320630000002</c:v>
                </c:pt>
                <c:pt idx="9377">
                  <c:v>35301.351629999997</c:v>
                </c:pt>
                <c:pt idx="9378">
                  <c:v>35301.461629999998</c:v>
                </c:pt>
                <c:pt idx="9379">
                  <c:v>35301.680630000003</c:v>
                </c:pt>
                <c:pt idx="9380">
                  <c:v>35315.980629999998</c:v>
                </c:pt>
                <c:pt idx="9381">
                  <c:v>35317.011630000001</c:v>
                </c:pt>
                <c:pt idx="9382">
                  <c:v>35317.121630000001</c:v>
                </c:pt>
                <c:pt idx="9383">
                  <c:v>35317.340629999999</c:v>
                </c:pt>
                <c:pt idx="9384">
                  <c:v>35331.640630000002</c:v>
                </c:pt>
                <c:pt idx="9385">
                  <c:v>35334.721980000002</c:v>
                </c:pt>
                <c:pt idx="9386">
                  <c:v>35335.371270000003</c:v>
                </c:pt>
                <c:pt idx="9387">
                  <c:v>35335.669269999999</c:v>
                </c:pt>
                <c:pt idx="9388">
                  <c:v>35341.959269999999</c:v>
                </c:pt>
                <c:pt idx="9389">
                  <c:v>35342.459269999999</c:v>
                </c:pt>
                <c:pt idx="9390">
                  <c:v>35342.459269999999</c:v>
                </c:pt>
                <c:pt idx="9391">
                  <c:v>35342.959269999999</c:v>
                </c:pt>
                <c:pt idx="9392">
                  <c:v>35343.459269999999</c:v>
                </c:pt>
                <c:pt idx="9393">
                  <c:v>35343.544269999999</c:v>
                </c:pt>
                <c:pt idx="9394">
                  <c:v>35344.191270000003</c:v>
                </c:pt>
                <c:pt idx="9395">
                  <c:v>35344.980739999999</c:v>
                </c:pt>
                <c:pt idx="9396">
                  <c:v>35344.980739999999</c:v>
                </c:pt>
                <c:pt idx="9397">
                  <c:v>35345.658900000002</c:v>
                </c:pt>
                <c:pt idx="9398">
                  <c:v>35345.768900000003</c:v>
                </c:pt>
                <c:pt idx="9399">
                  <c:v>35345.9879</c:v>
                </c:pt>
                <c:pt idx="9400">
                  <c:v>35360.287900000003</c:v>
                </c:pt>
                <c:pt idx="9401">
                  <c:v>35361.318899999998</c:v>
                </c:pt>
                <c:pt idx="9402">
                  <c:v>35361.428899999999</c:v>
                </c:pt>
                <c:pt idx="9403">
                  <c:v>35361.647900000004</c:v>
                </c:pt>
                <c:pt idx="9404">
                  <c:v>35375.947899999999</c:v>
                </c:pt>
                <c:pt idx="9405">
                  <c:v>35376.978900000002</c:v>
                </c:pt>
                <c:pt idx="9406">
                  <c:v>35377.088900000002</c:v>
                </c:pt>
                <c:pt idx="9407">
                  <c:v>35377.3079</c:v>
                </c:pt>
                <c:pt idx="9408">
                  <c:v>35391.607900000003</c:v>
                </c:pt>
                <c:pt idx="9409">
                  <c:v>35392.638899999998</c:v>
                </c:pt>
                <c:pt idx="9410">
                  <c:v>35392.748899999999</c:v>
                </c:pt>
                <c:pt idx="9411">
                  <c:v>35392.967900000003</c:v>
                </c:pt>
                <c:pt idx="9412">
                  <c:v>35407.267899999999</c:v>
                </c:pt>
                <c:pt idx="9413">
                  <c:v>35408.298900000002</c:v>
                </c:pt>
                <c:pt idx="9414">
                  <c:v>35408.408900000002</c:v>
                </c:pt>
                <c:pt idx="9415">
                  <c:v>35408.627899999999</c:v>
                </c:pt>
                <c:pt idx="9416">
                  <c:v>35422.927900000002</c:v>
                </c:pt>
                <c:pt idx="9417">
                  <c:v>35423.958899999998</c:v>
                </c:pt>
                <c:pt idx="9418">
                  <c:v>35424.068899999998</c:v>
                </c:pt>
                <c:pt idx="9419">
                  <c:v>35424.287900000003</c:v>
                </c:pt>
                <c:pt idx="9420">
                  <c:v>35438.587899999999</c:v>
                </c:pt>
                <c:pt idx="9421">
                  <c:v>35439.59506</c:v>
                </c:pt>
                <c:pt idx="9422">
                  <c:v>35439.59506</c:v>
                </c:pt>
                <c:pt idx="9423">
                  <c:v>35441.669249999999</c:v>
                </c:pt>
                <c:pt idx="9424">
                  <c:v>35442.31854</c:v>
                </c:pt>
                <c:pt idx="9425">
                  <c:v>35442.616540000003</c:v>
                </c:pt>
                <c:pt idx="9426">
                  <c:v>35448.906540000004</c:v>
                </c:pt>
                <c:pt idx="9427">
                  <c:v>35449.406540000004</c:v>
                </c:pt>
                <c:pt idx="9428">
                  <c:v>35449.406540000004</c:v>
                </c:pt>
                <c:pt idx="9429">
                  <c:v>35449.906540000004</c:v>
                </c:pt>
                <c:pt idx="9430">
                  <c:v>35450.406540000004</c:v>
                </c:pt>
                <c:pt idx="9431">
                  <c:v>35450.491540000003</c:v>
                </c:pt>
                <c:pt idx="9432">
                  <c:v>35451.13854</c:v>
                </c:pt>
                <c:pt idx="9433">
                  <c:v>35452.606180000002</c:v>
                </c:pt>
                <c:pt idx="9434">
                  <c:v>35452.716180000003</c:v>
                </c:pt>
                <c:pt idx="9435">
                  <c:v>35452.93518</c:v>
                </c:pt>
                <c:pt idx="9436">
                  <c:v>35467.235180000003</c:v>
                </c:pt>
                <c:pt idx="9437">
                  <c:v>35468.266179999999</c:v>
                </c:pt>
                <c:pt idx="9438">
                  <c:v>35468.376179999999</c:v>
                </c:pt>
                <c:pt idx="9439">
                  <c:v>35468.595179999997</c:v>
                </c:pt>
                <c:pt idx="9440">
                  <c:v>35482.89518</c:v>
                </c:pt>
                <c:pt idx="9441">
                  <c:v>35483.926180000002</c:v>
                </c:pt>
                <c:pt idx="9442">
                  <c:v>35484.036180000003</c:v>
                </c:pt>
                <c:pt idx="9443">
                  <c:v>35484.25518</c:v>
                </c:pt>
                <c:pt idx="9444">
                  <c:v>35498.555180000003</c:v>
                </c:pt>
                <c:pt idx="9445">
                  <c:v>35499.586179999998</c:v>
                </c:pt>
                <c:pt idx="9446">
                  <c:v>35499.696179999999</c:v>
                </c:pt>
                <c:pt idx="9447">
                  <c:v>35499.915180000004</c:v>
                </c:pt>
                <c:pt idx="9448">
                  <c:v>35514.215179999999</c:v>
                </c:pt>
                <c:pt idx="9449">
                  <c:v>35515.246180000002</c:v>
                </c:pt>
                <c:pt idx="9450">
                  <c:v>35515.356180000002</c:v>
                </c:pt>
                <c:pt idx="9451">
                  <c:v>35515.57518</c:v>
                </c:pt>
                <c:pt idx="9452">
                  <c:v>35529.875180000003</c:v>
                </c:pt>
                <c:pt idx="9453">
                  <c:v>35530.906179999998</c:v>
                </c:pt>
                <c:pt idx="9454">
                  <c:v>35531.016179999999</c:v>
                </c:pt>
                <c:pt idx="9455">
                  <c:v>35531.235180000003</c:v>
                </c:pt>
                <c:pt idx="9456">
                  <c:v>35545.535179999999</c:v>
                </c:pt>
                <c:pt idx="9457">
                  <c:v>35548.616529999999</c:v>
                </c:pt>
                <c:pt idx="9458">
                  <c:v>35549.265820000001</c:v>
                </c:pt>
                <c:pt idx="9459">
                  <c:v>35549.563820000003</c:v>
                </c:pt>
                <c:pt idx="9460">
                  <c:v>35555.853819999997</c:v>
                </c:pt>
                <c:pt idx="9461">
                  <c:v>35556.353819999997</c:v>
                </c:pt>
                <c:pt idx="9462">
                  <c:v>35556.353819999997</c:v>
                </c:pt>
                <c:pt idx="9463">
                  <c:v>35556.853819999997</c:v>
                </c:pt>
                <c:pt idx="9464">
                  <c:v>35557.353819999997</c:v>
                </c:pt>
                <c:pt idx="9465">
                  <c:v>35557.438820000003</c:v>
                </c:pt>
                <c:pt idx="9466">
                  <c:v>35558.08582</c:v>
                </c:pt>
                <c:pt idx="9467">
                  <c:v>35558.875290000004</c:v>
                </c:pt>
                <c:pt idx="9468">
                  <c:v>35558.875290000004</c:v>
                </c:pt>
                <c:pt idx="9469">
                  <c:v>35559.553449999999</c:v>
                </c:pt>
                <c:pt idx="9470">
                  <c:v>35559.66345</c:v>
                </c:pt>
                <c:pt idx="9471">
                  <c:v>35559.882449999997</c:v>
                </c:pt>
                <c:pt idx="9472">
                  <c:v>35574.18245</c:v>
                </c:pt>
                <c:pt idx="9473">
                  <c:v>35575.213450000003</c:v>
                </c:pt>
                <c:pt idx="9474">
                  <c:v>35575.323450000004</c:v>
                </c:pt>
                <c:pt idx="9475">
                  <c:v>35575.542450000001</c:v>
                </c:pt>
                <c:pt idx="9476">
                  <c:v>35589.842449999996</c:v>
                </c:pt>
                <c:pt idx="9477">
                  <c:v>35590.873449999999</c:v>
                </c:pt>
                <c:pt idx="9478">
                  <c:v>35590.98345</c:v>
                </c:pt>
                <c:pt idx="9479">
                  <c:v>35591.202449999997</c:v>
                </c:pt>
                <c:pt idx="9480">
                  <c:v>35605.50245</c:v>
                </c:pt>
                <c:pt idx="9481">
                  <c:v>35606.533450000003</c:v>
                </c:pt>
                <c:pt idx="9482">
                  <c:v>35606.643450000003</c:v>
                </c:pt>
                <c:pt idx="9483">
                  <c:v>35606.862450000001</c:v>
                </c:pt>
                <c:pt idx="9484">
                  <c:v>35621.162450000003</c:v>
                </c:pt>
                <c:pt idx="9485">
                  <c:v>35622.193449999999</c:v>
                </c:pt>
                <c:pt idx="9486">
                  <c:v>35622.303449999999</c:v>
                </c:pt>
                <c:pt idx="9487">
                  <c:v>35622.522449999997</c:v>
                </c:pt>
                <c:pt idx="9488">
                  <c:v>35636.82245</c:v>
                </c:pt>
                <c:pt idx="9489">
                  <c:v>35637.853450000002</c:v>
                </c:pt>
                <c:pt idx="9490">
                  <c:v>35637.963450000003</c:v>
                </c:pt>
                <c:pt idx="9491">
                  <c:v>35638.18245</c:v>
                </c:pt>
                <c:pt idx="9492">
                  <c:v>35652.482450000003</c:v>
                </c:pt>
                <c:pt idx="9493">
                  <c:v>35655.563800000004</c:v>
                </c:pt>
                <c:pt idx="9494">
                  <c:v>35656.213089999997</c:v>
                </c:pt>
                <c:pt idx="9495">
                  <c:v>35656.51109</c:v>
                </c:pt>
                <c:pt idx="9496">
                  <c:v>35662.801090000001</c:v>
                </c:pt>
                <c:pt idx="9497">
                  <c:v>35663.301090000001</c:v>
                </c:pt>
                <c:pt idx="9498">
                  <c:v>35663.301090000001</c:v>
                </c:pt>
                <c:pt idx="9499">
                  <c:v>35663.801090000001</c:v>
                </c:pt>
                <c:pt idx="9500">
                  <c:v>35664.301090000001</c:v>
                </c:pt>
                <c:pt idx="9501">
                  <c:v>35664.38609</c:v>
                </c:pt>
                <c:pt idx="9502">
                  <c:v>35665.033089999997</c:v>
                </c:pt>
                <c:pt idx="9503">
                  <c:v>35666.50073</c:v>
                </c:pt>
                <c:pt idx="9504">
                  <c:v>35666.61073</c:v>
                </c:pt>
                <c:pt idx="9505">
                  <c:v>35666.829729999998</c:v>
                </c:pt>
                <c:pt idx="9506">
                  <c:v>35681.129730000001</c:v>
                </c:pt>
                <c:pt idx="9507">
                  <c:v>35682.160730000003</c:v>
                </c:pt>
                <c:pt idx="9508">
                  <c:v>35682.270729999997</c:v>
                </c:pt>
                <c:pt idx="9509">
                  <c:v>35682.489730000001</c:v>
                </c:pt>
                <c:pt idx="9510">
                  <c:v>35696.789729999997</c:v>
                </c:pt>
                <c:pt idx="9511">
                  <c:v>35697.820729999999</c:v>
                </c:pt>
                <c:pt idx="9512">
                  <c:v>35697.93073</c:v>
                </c:pt>
                <c:pt idx="9513">
                  <c:v>35698.149729999997</c:v>
                </c:pt>
                <c:pt idx="9514">
                  <c:v>35712.44973</c:v>
                </c:pt>
                <c:pt idx="9515">
                  <c:v>35713.480730000003</c:v>
                </c:pt>
                <c:pt idx="9516">
                  <c:v>35713.590730000004</c:v>
                </c:pt>
                <c:pt idx="9517">
                  <c:v>35713.809730000001</c:v>
                </c:pt>
                <c:pt idx="9518">
                  <c:v>35728.109729999996</c:v>
                </c:pt>
                <c:pt idx="9519">
                  <c:v>35729.140729999999</c:v>
                </c:pt>
                <c:pt idx="9520">
                  <c:v>35729.25073</c:v>
                </c:pt>
                <c:pt idx="9521">
                  <c:v>35729.469729999997</c:v>
                </c:pt>
                <c:pt idx="9522">
                  <c:v>35743.76973</c:v>
                </c:pt>
                <c:pt idx="9523">
                  <c:v>35744.800730000003</c:v>
                </c:pt>
                <c:pt idx="9524">
                  <c:v>35744.910730000003</c:v>
                </c:pt>
                <c:pt idx="9525">
                  <c:v>35745.129730000001</c:v>
                </c:pt>
                <c:pt idx="9526">
                  <c:v>35759.429730000003</c:v>
                </c:pt>
                <c:pt idx="9527">
                  <c:v>35762.511079999997</c:v>
                </c:pt>
                <c:pt idx="9528">
                  <c:v>35763.160369999998</c:v>
                </c:pt>
                <c:pt idx="9529">
                  <c:v>35763.45837</c:v>
                </c:pt>
                <c:pt idx="9530">
                  <c:v>35769.748370000001</c:v>
                </c:pt>
                <c:pt idx="9531">
                  <c:v>35770.248370000001</c:v>
                </c:pt>
                <c:pt idx="9532">
                  <c:v>35770.248370000001</c:v>
                </c:pt>
                <c:pt idx="9533">
                  <c:v>35770.748370000001</c:v>
                </c:pt>
                <c:pt idx="9534">
                  <c:v>35771.248370000001</c:v>
                </c:pt>
                <c:pt idx="9535">
                  <c:v>35771.33337</c:v>
                </c:pt>
                <c:pt idx="9536">
                  <c:v>35771.980369999997</c:v>
                </c:pt>
                <c:pt idx="9537">
                  <c:v>35773.447999999997</c:v>
                </c:pt>
                <c:pt idx="9538">
                  <c:v>35773.557999999997</c:v>
                </c:pt>
                <c:pt idx="9539">
                  <c:v>35773.777000000002</c:v>
                </c:pt>
                <c:pt idx="9540">
                  <c:v>35788.076999999997</c:v>
                </c:pt>
                <c:pt idx="9541">
                  <c:v>35789.108</c:v>
                </c:pt>
                <c:pt idx="9542">
                  <c:v>35789.218000000001</c:v>
                </c:pt>
                <c:pt idx="9543">
                  <c:v>35789.436999999998</c:v>
                </c:pt>
                <c:pt idx="9544">
                  <c:v>35803.737000000001</c:v>
                </c:pt>
                <c:pt idx="9545">
                  <c:v>35804.767999999996</c:v>
                </c:pt>
                <c:pt idx="9546">
                  <c:v>35804.877999999997</c:v>
                </c:pt>
                <c:pt idx="9547">
                  <c:v>35805.097000000002</c:v>
                </c:pt>
                <c:pt idx="9548">
                  <c:v>35819.396999999997</c:v>
                </c:pt>
                <c:pt idx="9549">
                  <c:v>35820.428</c:v>
                </c:pt>
                <c:pt idx="9550">
                  <c:v>35820.538</c:v>
                </c:pt>
                <c:pt idx="9551">
                  <c:v>35820.756999999998</c:v>
                </c:pt>
                <c:pt idx="9552">
                  <c:v>35835.057000000001</c:v>
                </c:pt>
                <c:pt idx="9553">
                  <c:v>35836.088000000003</c:v>
                </c:pt>
                <c:pt idx="9554">
                  <c:v>35836.197999999997</c:v>
                </c:pt>
                <c:pt idx="9555">
                  <c:v>35836.417000000001</c:v>
                </c:pt>
                <c:pt idx="9556">
                  <c:v>35850.716999999997</c:v>
                </c:pt>
                <c:pt idx="9557">
                  <c:v>35851.748</c:v>
                </c:pt>
                <c:pt idx="9558">
                  <c:v>35851.858</c:v>
                </c:pt>
                <c:pt idx="9559">
                  <c:v>35852.076999999997</c:v>
                </c:pt>
                <c:pt idx="9560">
                  <c:v>35866.377</c:v>
                </c:pt>
                <c:pt idx="9561">
                  <c:v>35869.458350000001</c:v>
                </c:pt>
                <c:pt idx="9562">
                  <c:v>35870.107640000002</c:v>
                </c:pt>
                <c:pt idx="9563">
                  <c:v>35870.405639999997</c:v>
                </c:pt>
                <c:pt idx="9564">
                  <c:v>35876.695639999998</c:v>
                </c:pt>
                <c:pt idx="9565">
                  <c:v>35877.195639999998</c:v>
                </c:pt>
                <c:pt idx="9566">
                  <c:v>35877.195639999998</c:v>
                </c:pt>
                <c:pt idx="9567">
                  <c:v>35877.695639999998</c:v>
                </c:pt>
                <c:pt idx="9568">
                  <c:v>35878.195639999998</c:v>
                </c:pt>
                <c:pt idx="9569">
                  <c:v>35878.280639999997</c:v>
                </c:pt>
                <c:pt idx="9570">
                  <c:v>35878.927640000002</c:v>
                </c:pt>
                <c:pt idx="9571">
                  <c:v>35880.395279999997</c:v>
                </c:pt>
                <c:pt idx="9572">
                  <c:v>35880.505279999998</c:v>
                </c:pt>
                <c:pt idx="9573">
                  <c:v>35880.724280000002</c:v>
                </c:pt>
                <c:pt idx="9574">
                  <c:v>35895.024279999998</c:v>
                </c:pt>
                <c:pt idx="9575">
                  <c:v>35896.05528</c:v>
                </c:pt>
                <c:pt idx="9576">
                  <c:v>35896.165280000001</c:v>
                </c:pt>
                <c:pt idx="9577">
                  <c:v>35896.384279999998</c:v>
                </c:pt>
                <c:pt idx="9578">
                  <c:v>35910.684280000001</c:v>
                </c:pt>
                <c:pt idx="9579">
                  <c:v>35911.715279999997</c:v>
                </c:pt>
                <c:pt idx="9580">
                  <c:v>35911.825279999997</c:v>
                </c:pt>
                <c:pt idx="9581">
                  <c:v>35912.044280000002</c:v>
                </c:pt>
                <c:pt idx="9582">
                  <c:v>35926.344279999998</c:v>
                </c:pt>
                <c:pt idx="9583">
                  <c:v>35927.37528</c:v>
                </c:pt>
                <c:pt idx="9584">
                  <c:v>35927.485280000001</c:v>
                </c:pt>
                <c:pt idx="9585">
                  <c:v>35927.704279999998</c:v>
                </c:pt>
                <c:pt idx="9586">
                  <c:v>35942.004280000001</c:v>
                </c:pt>
                <c:pt idx="9587">
                  <c:v>35943.035279999996</c:v>
                </c:pt>
                <c:pt idx="9588">
                  <c:v>35943.145279999997</c:v>
                </c:pt>
                <c:pt idx="9589">
                  <c:v>35943.364280000002</c:v>
                </c:pt>
                <c:pt idx="9590">
                  <c:v>35957.664279999997</c:v>
                </c:pt>
                <c:pt idx="9591">
                  <c:v>35958.69528</c:v>
                </c:pt>
                <c:pt idx="9592">
                  <c:v>35958.80528</c:v>
                </c:pt>
                <c:pt idx="9593">
                  <c:v>35959.024279999998</c:v>
                </c:pt>
                <c:pt idx="9594">
                  <c:v>35973.324280000001</c:v>
                </c:pt>
                <c:pt idx="9595">
                  <c:v>35976.405630000001</c:v>
                </c:pt>
                <c:pt idx="9596">
                  <c:v>35977.054920000002</c:v>
                </c:pt>
                <c:pt idx="9597">
                  <c:v>35977.352919999998</c:v>
                </c:pt>
                <c:pt idx="9598">
                  <c:v>35983.642919999998</c:v>
                </c:pt>
                <c:pt idx="9599">
                  <c:v>35984.142919999998</c:v>
                </c:pt>
                <c:pt idx="9600">
                  <c:v>35984.142919999998</c:v>
                </c:pt>
                <c:pt idx="9601">
                  <c:v>35984.642919999998</c:v>
                </c:pt>
                <c:pt idx="9602">
                  <c:v>35985.142919999998</c:v>
                </c:pt>
                <c:pt idx="9603">
                  <c:v>35985.227919999998</c:v>
                </c:pt>
                <c:pt idx="9604">
                  <c:v>35985.874920000002</c:v>
                </c:pt>
                <c:pt idx="9605">
                  <c:v>35987.342550000001</c:v>
                </c:pt>
                <c:pt idx="9606">
                  <c:v>35987.452550000002</c:v>
                </c:pt>
                <c:pt idx="9607">
                  <c:v>35987.671549999999</c:v>
                </c:pt>
                <c:pt idx="9608">
                  <c:v>36001.971550000002</c:v>
                </c:pt>
                <c:pt idx="9609">
                  <c:v>36003.002549999997</c:v>
                </c:pt>
                <c:pt idx="9610">
                  <c:v>36003.112549999998</c:v>
                </c:pt>
                <c:pt idx="9611">
                  <c:v>36003.331550000003</c:v>
                </c:pt>
                <c:pt idx="9612">
                  <c:v>36017.631549999998</c:v>
                </c:pt>
                <c:pt idx="9613">
                  <c:v>36018.662550000001</c:v>
                </c:pt>
                <c:pt idx="9614">
                  <c:v>36018.772550000002</c:v>
                </c:pt>
                <c:pt idx="9615">
                  <c:v>36018.991549999999</c:v>
                </c:pt>
                <c:pt idx="9616">
                  <c:v>36033.291550000002</c:v>
                </c:pt>
                <c:pt idx="9617">
                  <c:v>36034.322549999997</c:v>
                </c:pt>
                <c:pt idx="9618">
                  <c:v>36034.432549999998</c:v>
                </c:pt>
                <c:pt idx="9619">
                  <c:v>36034.651550000002</c:v>
                </c:pt>
                <c:pt idx="9620">
                  <c:v>36048.951549999998</c:v>
                </c:pt>
                <c:pt idx="9621">
                  <c:v>36049.982550000001</c:v>
                </c:pt>
                <c:pt idx="9622">
                  <c:v>36050.092550000001</c:v>
                </c:pt>
                <c:pt idx="9623">
                  <c:v>36050.311549999999</c:v>
                </c:pt>
                <c:pt idx="9624">
                  <c:v>36064.611550000001</c:v>
                </c:pt>
                <c:pt idx="9625">
                  <c:v>36065.642549999997</c:v>
                </c:pt>
                <c:pt idx="9626">
                  <c:v>36065.752549999997</c:v>
                </c:pt>
                <c:pt idx="9627">
                  <c:v>36065.971550000002</c:v>
                </c:pt>
                <c:pt idx="9628">
                  <c:v>36080.271549999998</c:v>
                </c:pt>
                <c:pt idx="9629">
                  <c:v>36083.352899999998</c:v>
                </c:pt>
                <c:pt idx="9630">
                  <c:v>36084.002189999999</c:v>
                </c:pt>
                <c:pt idx="9631">
                  <c:v>36084.300190000002</c:v>
                </c:pt>
                <c:pt idx="9632">
                  <c:v>36090.590190000003</c:v>
                </c:pt>
                <c:pt idx="9633">
                  <c:v>36091.090190000003</c:v>
                </c:pt>
                <c:pt idx="9634">
                  <c:v>36091.090190000003</c:v>
                </c:pt>
                <c:pt idx="9635">
                  <c:v>36091.590190000003</c:v>
                </c:pt>
                <c:pt idx="9636">
                  <c:v>36092.090190000003</c:v>
                </c:pt>
                <c:pt idx="9637">
                  <c:v>36092.175190000002</c:v>
                </c:pt>
                <c:pt idx="9638">
                  <c:v>36092.822189999999</c:v>
                </c:pt>
                <c:pt idx="9639">
                  <c:v>36094.289830000002</c:v>
                </c:pt>
                <c:pt idx="9640">
                  <c:v>36094.399830000002</c:v>
                </c:pt>
                <c:pt idx="9641">
                  <c:v>36094.618829999999</c:v>
                </c:pt>
                <c:pt idx="9642">
                  <c:v>36108.918830000002</c:v>
                </c:pt>
                <c:pt idx="9643">
                  <c:v>36109.949829999998</c:v>
                </c:pt>
                <c:pt idx="9644">
                  <c:v>36110.059829999998</c:v>
                </c:pt>
                <c:pt idx="9645">
                  <c:v>36110.278830000003</c:v>
                </c:pt>
                <c:pt idx="9646">
                  <c:v>36124.578829999999</c:v>
                </c:pt>
                <c:pt idx="9647">
                  <c:v>36125.609830000001</c:v>
                </c:pt>
                <c:pt idx="9648">
                  <c:v>36125.719830000002</c:v>
                </c:pt>
                <c:pt idx="9649">
                  <c:v>36125.938829999999</c:v>
                </c:pt>
                <c:pt idx="9650">
                  <c:v>36140.238830000002</c:v>
                </c:pt>
                <c:pt idx="9651">
                  <c:v>36141.269829999997</c:v>
                </c:pt>
                <c:pt idx="9652">
                  <c:v>36141.379829999998</c:v>
                </c:pt>
                <c:pt idx="9653">
                  <c:v>36141.598830000003</c:v>
                </c:pt>
                <c:pt idx="9654">
                  <c:v>36155.898829999998</c:v>
                </c:pt>
                <c:pt idx="9655">
                  <c:v>36156.929830000001</c:v>
                </c:pt>
                <c:pt idx="9656">
                  <c:v>36157.039830000002</c:v>
                </c:pt>
                <c:pt idx="9657">
                  <c:v>36157.258829999999</c:v>
                </c:pt>
                <c:pt idx="9658">
                  <c:v>36171.558830000002</c:v>
                </c:pt>
                <c:pt idx="9659">
                  <c:v>36172.589829999997</c:v>
                </c:pt>
                <c:pt idx="9660">
                  <c:v>36172.699829999998</c:v>
                </c:pt>
                <c:pt idx="9661">
                  <c:v>36172.918830000002</c:v>
                </c:pt>
                <c:pt idx="9662">
                  <c:v>36187.218829999998</c:v>
                </c:pt>
                <c:pt idx="9663">
                  <c:v>36190.300179999998</c:v>
                </c:pt>
                <c:pt idx="9664">
                  <c:v>36190.94947</c:v>
                </c:pt>
                <c:pt idx="9665">
                  <c:v>36191.247470000002</c:v>
                </c:pt>
                <c:pt idx="9666">
                  <c:v>36197.537470000003</c:v>
                </c:pt>
                <c:pt idx="9667">
                  <c:v>36198.037470000003</c:v>
                </c:pt>
                <c:pt idx="9668">
                  <c:v>36198.037470000003</c:v>
                </c:pt>
                <c:pt idx="9669">
                  <c:v>36198.537470000003</c:v>
                </c:pt>
                <c:pt idx="9670">
                  <c:v>36199.037470000003</c:v>
                </c:pt>
                <c:pt idx="9671">
                  <c:v>36199.122470000002</c:v>
                </c:pt>
                <c:pt idx="9672">
                  <c:v>36199.769469999999</c:v>
                </c:pt>
                <c:pt idx="9673">
                  <c:v>36201.237099999998</c:v>
                </c:pt>
                <c:pt idx="9674">
                  <c:v>36201.347099999999</c:v>
                </c:pt>
                <c:pt idx="9675">
                  <c:v>36201.566099999996</c:v>
                </c:pt>
                <c:pt idx="9676">
                  <c:v>36215.866099999999</c:v>
                </c:pt>
                <c:pt idx="9677">
                  <c:v>36216.897100000002</c:v>
                </c:pt>
                <c:pt idx="9678">
                  <c:v>36217.007100000003</c:v>
                </c:pt>
                <c:pt idx="9679">
                  <c:v>36217.2261</c:v>
                </c:pt>
                <c:pt idx="9680">
                  <c:v>36231.526100000003</c:v>
                </c:pt>
                <c:pt idx="9681">
                  <c:v>36232.557099999998</c:v>
                </c:pt>
                <c:pt idx="9682">
                  <c:v>36232.667099999999</c:v>
                </c:pt>
                <c:pt idx="9683">
                  <c:v>36232.886100000003</c:v>
                </c:pt>
                <c:pt idx="9684">
                  <c:v>36247.186099999999</c:v>
                </c:pt>
                <c:pt idx="9685">
                  <c:v>36248.217100000002</c:v>
                </c:pt>
                <c:pt idx="9686">
                  <c:v>36248.327100000002</c:v>
                </c:pt>
                <c:pt idx="9687">
                  <c:v>36248.5461</c:v>
                </c:pt>
                <c:pt idx="9688">
                  <c:v>36262.846100000002</c:v>
                </c:pt>
                <c:pt idx="9689">
                  <c:v>36263.877099999998</c:v>
                </c:pt>
                <c:pt idx="9690">
                  <c:v>36263.987099999998</c:v>
                </c:pt>
                <c:pt idx="9691">
                  <c:v>36264.206100000003</c:v>
                </c:pt>
                <c:pt idx="9692">
                  <c:v>36278.506099999999</c:v>
                </c:pt>
                <c:pt idx="9693">
                  <c:v>36279.537100000001</c:v>
                </c:pt>
                <c:pt idx="9694">
                  <c:v>36279.647100000002</c:v>
                </c:pt>
                <c:pt idx="9695">
                  <c:v>36279.866099999999</c:v>
                </c:pt>
                <c:pt idx="9696">
                  <c:v>36294.166100000002</c:v>
                </c:pt>
                <c:pt idx="9697">
                  <c:v>36297.247450000003</c:v>
                </c:pt>
                <c:pt idx="9698">
                  <c:v>36297.896739999996</c:v>
                </c:pt>
                <c:pt idx="9699">
                  <c:v>36298.194739999999</c:v>
                </c:pt>
                <c:pt idx="9700">
                  <c:v>36304.48474</c:v>
                </c:pt>
                <c:pt idx="9701">
                  <c:v>36304.98474</c:v>
                </c:pt>
                <c:pt idx="9702">
                  <c:v>36304.98474</c:v>
                </c:pt>
                <c:pt idx="9703">
                  <c:v>36305.48474</c:v>
                </c:pt>
                <c:pt idx="9704">
                  <c:v>36305.98474</c:v>
                </c:pt>
                <c:pt idx="9705">
                  <c:v>36306.069739999999</c:v>
                </c:pt>
                <c:pt idx="9706">
                  <c:v>36306.716740000003</c:v>
                </c:pt>
                <c:pt idx="9707">
                  <c:v>36308.184379999999</c:v>
                </c:pt>
                <c:pt idx="9708">
                  <c:v>36308.294379999999</c:v>
                </c:pt>
                <c:pt idx="9709">
                  <c:v>36308.513379999997</c:v>
                </c:pt>
                <c:pt idx="9710">
                  <c:v>36322.81338</c:v>
                </c:pt>
                <c:pt idx="9711">
                  <c:v>36323.844380000002</c:v>
                </c:pt>
                <c:pt idx="9712">
                  <c:v>36323.954380000003</c:v>
                </c:pt>
                <c:pt idx="9713">
                  <c:v>36324.17338</c:v>
                </c:pt>
                <c:pt idx="9714">
                  <c:v>36338.473380000003</c:v>
                </c:pt>
                <c:pt idx="9715">
                  <c:v>36339.504379999998</c:v>
                </c:pt>
                <c:pt idx="9716">
                  <c:v>36339.614379999999</c:v>
                </c:pt>
                <c:pt idx="9717">
                  <c:v>36339.833379999996</c:v>
                </c:pt>
                <c:pt idx="9718">
                  <c:v>36354.133379999999</c:v>
                </c:pt>
                <c:pt idx="9719">
                  <c:v>36355.164380000002</c:v>
                </c:pt>
                <c:pt idx="9720">
                  <c:v>36355.274380000003</c:v>
                </c:pt>
                <c:pt idx="9721">
                  <c:v>36355.49338</c:v>
                </c:pt>
                <c:pt idx="9722">
                  <c:v>36369.793380000003</c:v>
                </c:pt>
                <c:pt idx="9723">
                  <c:v>36370.824379999998</c:v>
                </c:pt>
                <c:pt idx="9724">
                  <c:v>36370.934379999999</c:v>
                </c:pt>
                <c:pt idx="9725">
                  <c:v>36371.153380000003</c:v>
                </c:pt>
                <c:pt idx="9726">
                  <c:v>36385.453379999999</c:v>
                </c:pt>
                <c:pt idx="9727">
                  <c:v>36386.484380000002</c:v>
                </c:pt>
                <c:pt idx="9728">
                  <c:v>36386.594380000002</c:v>
                </c:pt>
                <c:pt idx="9729">
                  <c:v>36386.81338</c:v>
                </c:pt>
                <c:pt idx="9730">
                  <c:v>36401.113380000003</c:v>
                </c:pt>
                <c:pt idx="9731">
                  <c:v>36404.194730000003</c:v>
                </c:pt>
                <c:pt idx="9732">
                  <c:v>36404.844019999997</c:v>
                </c:pt>
                <c:pt idx="9733">
                  <c:v>36405.142019999999</c:v>
                </c:pt>
                <c:pt idx="9734">
                  <c:v>36411.43202</c:v>
                </c:pt>
                <c:pt idx="9735">
                  <c:v>36411.93202</c:v>
                </c:pt>
                <c:pt idx="9736">
                  <c:v>36411.93202</c:v>
                </c:pt>
                <c:pt idx="9737">
                  <c:v>36412.43202</c:v>
                </c:pt>
                <c:pt idx="9738">
                  <c:v>36412.93202</c:v>
                </c:pt>
                <c:pt idx="9739">
                  <c:v>36413.017019999999</c:v>
                </c:pt>
                <c:pt idx="9740">
                  <c:v>36413.664019999997</c:v>
                </c:pt>
                <c:pt idx="9741">
                  <c:v>36415.131650000003</c:v>
                </c:pt>
                <c:pt idx="9742">
                  <c:v>36415.241650000004</c:v>
                </c:pt>
                <c:pt idx="9743">
                  <c:v>36415.460650000001</c:v>
                </c:pt>
                <c:pt idx="9744">
                  <c:v>36429.760649999997</c:v>
                </c:pt>
                <c:pt idx="9745">
                  <c:v>36430.791649999999</c:v>
                </c:pt>
                <c:pt idx="9746">
                  <c:v>36430.90165</c:v>
                </c:pt>
                <c:pt idx="9747">
                  <c:v>36431.120649999997</c:v>
                </c:pt>
                <c:pt idx="9748">
                  <c:v>36445.42065</c:v>
                </c:pt>
                <c:pt idx="9749">
                  <c:v>36446.451650000003</c:v>
                </c:pt>
                <c:pt idx="9750">
                  <c:v>36446.561650000003</c:v>
                </c:pt>
                <c:pt idx="9751">
                  <c:v>36446.780650000001</c:v>
                </c:pt>
                <c:pt idx="9752">
                  <c:v>36461.080650000004</c:v>
                </c:pt>
                <c:pt idx="9753">
                  <c:v>36462.111649999999</c:v>
                </c:pt>
                <c:pt idx="9754">
                  <c:v>36462.221649999999</c:v>
                </c:pt>
                <c:pt idx="9755">
                  <c:v>36462.440649999997</c:v>
                </c:pt>
                <c:pt idx="9756">
                  <c:v>36476.74065</c:v>
                </c:pt>
                <c:pt idx="9757">
                  <c:v>36477.771650000002</c:v>
                </c:pt>
                <c:pt idx="9758">
                  <c:v>36477.881650000003</c:v>
                </c:pt>
                <c:pt idx="9759">
                  <c:v>36478.10065</c:v>
                </c:pt>
                <c:pt idx="9760">
                  <c:v>36492.400650000003</c:v>
                </c:pt>
                <c:pt idx="9761">
                  <c:v>36493.431649999999</c:v>
                </c:pt>
                <c:pt idx="9762">
                  <c:v>36493.541649999999</c:v>
                </c:pt>
                <c:pt idx="9763">
                  <c:v>36493.760649999997</c:v>
                </c:pt>
                <c:pt idx="9764">
                  <c:v>36508.060649999999</c:v>
                </c:pt>
                <c:pt idx="9765">
                  <c:v>36511.142</c:v>
                </c:pt>
                <c:pt idx="9766">
                  <c:v>36511.791290000001</c:v>
                </c:pt>
                <c:pt idx="9767">
                  <c:v>36512.089290000004</c:v>
                </c:pt>
                <c:pt idx="9768">
                  <c:v>36518.379289999997</c:v>
                </c:pt>
                <c:pt idx="9769">
                  <c:v>36518.879289999997</c:v>
                </c:pt>
                <c:pt idx="9770">
                  <c:v>36518.879289999997</c:v>
                </c:pt>
                <c:pt idx="9771">
                  <c:v>36519.379289999997</c:v>
                </c:pt>
                <c:pt idx="9772">
                  <c:v>36519.879289999997</c:v>
                </c:pt>
                <c:pt idx="9773">
                  <c:v>36519.964290000004</c:v>
                </c:pt>
                <c:pt idx="9774">
                  <c:v>36520.611290000001</c:v>
                </c:pt>
                <c:pt idx="9775">
                  <c:v>36522.078930000003</c:v>
                </c:pt>
                <c:pt idx="9776">
                  <c:v>36522.188929999997</c:v>
                </c:pt>
                <c:pt idx="9777">
                  <c:v>36522.407930000001</c:v>
                </c:pt>
                <c:pt idx="9778">
                  <c:v>36536.707929999997</c:v>
                </c:pt>
                <c:pt idx="9779">
                  <c:v>36537.73893</c:v>
                </c:pt>
                <c:pt idx="9780">
                  <c:v>36537.84893</c:v>
                </c:pt>
                <c:pt idx="9781">
                  <c:v>36538.067929999997</c:v>
                </c:pt>
                <c:pt idx="9782">
                  <c:v>36552.36793</c:v>
                </c:pt>
                <c:pt idx="9783">
                  <c:v>36553.398930000003</c:v>
                </c:pt>
                <c:pt idx="9784">
                  <c:v>36553.508930000004</c:v>
                </c:pt>
                <c:pt idx="9785">
                  <c:v>36553.727930000001</c:v>
                </c:pt>
                <c:pt idx="9786">
                  <c:v>36568.027929999997</c:v>
                </c:pt>
                <c:pt idx="9787">
                  <c:v>36569.058929999999</c:v>
                </c:pt>
                <c:pt idx="9788">
                  <c:v>36569.16893</c:v>
                </c:pt>
                <c:pt idx="9789">
                  <c:v>36569.387929999997</c:v>
                </c:pt>
                <c:pt idx="9790">
                  <c:v>36583.68793</c:v>
                </c:pt>
                <c:pt idx="9791">
                  <c:v>36584.718930000003</c:v>
                </c:pt>
                <c:pt idx="9792">
                  <c:v>36584.828930000003</c:v>
                </c:pt>
                <c:pt idx="9793">
                  <c:v>36585.047930000001</c:v>
                </c:pt>
                <c:pt idx="9794">
                  <c:v>36599.347930000004</c:v>
                </c:pt>
                <c:pt idx="9795">
                  <c:v>36600.378929999999</c:v>
                </c:pt>
                <c:pt idx="9796">
                  <c:v>36600.48893</c:v>
                </c:pt>
                <c:pt idx="9797">
                  <c:v>36600.707929999997</c:v>
                </c:pt>
                <c:pt idx="9798">
                  <c:v>36615.00793</c:v>
                </c:pt>
                <c:pt idx="9799">
                  <c:v>36618.08928</c:v>
                </c:pt>
                <c:pt idx="9800">
                  <c:v>36618.738570000001</c:v>
                </c:pt>
                <c:pt idx="9801">
                  <c:v>36619.036569999997</c:v>
                </c:pt>
                <c:pt idx="9802">
                  <c:v>36625.326569999997</c:v>
                </c:pt>
                <c:pt idx="9803">
                  <c:v>36625.826569999997</c:v>
                </c:pt>
                <c:pt idx="9804">
                  <c:v>36625.826569999997</c:v>
                </c:pt>
                <c:pt idx="9805">
                  <c:v>36626.326569999997</c:v>
                </c:pt>
                <c:pt idx="9806">
                  <c:v>36626.826569999997</c:v>
                </c:pt>
                <c:pt idx="9807">
                  <c:v>36626.911569999997</c:v>
                </c:pt>
                <c:pt idx="9808">
                  <c:v>36627.558570000001</c:v>
                </c:pt>
                <c:pt idx="9809">
                  <c:v>36629.0262</c:v>
                </c:pt>
                <c:pt idx="9810">
                  <c:v>36629.136200000001</c:v>
                </c:pt>
                <c:pt idx="9811">
                  <c:v>36629.355199999998</c:v>
                </c:pt>
                <c:pt idx="9812">
                  <c:v>36643.655200000001</c:v>
                </c:pt>
                <c:pt idx="9813">
                  <c:v>36644.686199999996</c:v>
                </c:pt>
                <c:pt idx="9814">
                  <c:v>36644.796199999997</c:v>
                </c:pt>
                <c:pt idx="9815">
                  <c:v>36645.015200000002</c:v>
                </c:pt>
                <c:pt idx="9816">
                  <c:v>36659.315199999997</c:v>
                </c:pt>
                <c:pt idx="9817">
                  <c:v>36660.3462</c:v>
                </c:pt>
                <c:pt idx="9818">
                  <c:v>36660.456200000001</c:v>
                </c:pt>
                <c:pt idx="9819">
                  <c:v>36660.675199999998</c:v>
                </c:pt>
                <c:pt idx="9820">
                  <c:v>36674.975200000001</c:v>
                </c:pt>
                <c:pt idx="9821">
                  <c:v>36676.006200000003</c:v>
                </c:pt>
                <c:pt idx="9822">
                  <c:v>36676.116199999997</c:v>
                </c:pt>
                <c:pt idx="9823">
                  <c:v>36676.335200000001</c:v>
                </c:pt>
                <c:pt idx="9824">
                  <c:v>36690.635199999997</c:v>
                </c:pt>
                <c:pt idx="9825">
                  <c:v>36691.6662</c:v>
                </c:pt>
                <c:pt idx="9826">
                  <c:v>36691.7762</c:v>
                </c:pt>
                <c:pt idx="9827">
                  <c:v>36691.995199999998</c:v>
                </c:pt>
                <c:pt idx="9828">
                  <c:v>36706.2952</c:v>
                </c:pt>
                <c:pt idx="9829">
                  <c:v>36707.326200000003</c:v>
                </c:pt>
                <c:pt idx="9830">
                  <c:v>36707.436199999996</c:v>
                </c:pt>
                <c:pt idx="9831">
                  <c:v>36707.655200000001</c:v>
                </c:pt>
                <c:pt idx="9832">
                  <c:v>36721.955199999997</c:v>
                </c:pt>
                <c:pt idx="9833">
                  <c:v>36725.036549999997</c:v>
                </c:pt>
                <c:pt idx="9834">
                  <c:v>36725.685839999998</c:v>
                </c:pt>
                <c:pt idx="9835">
                  <c:v>36725.983840000001</c:v>
                </c:pt>
                <c:pt idx="9836">
                  <c:v>36732.273840000002</c:v>
                </c:pt>
                <c:pt idx="9837">
                  <c:v>36732.773840000002</c:v>
                </c:pt>
                <c:pt idx="9838">
                  <c:v>36732.773840000002</c:v>
                </c:pt>
                <c:pt idx="9839">
                  <c:v>36733.273840000002</c:v>
                </c:pt>
                <c:pt idx="9840">
                  <c:v>36733.773840000002</c:v>
                </c:pt>
                <c:pt idx="9841">
                  <c:v>36733.858840000001</c:v>
                </c:pt>
                <c:pt idx="9842">
                  <c:v>36734.505839999998</c:v>
                </c:pt>
                <c:pt idx="9843">
                  <c:v>36735.973480000001</c:v>
                </c:pt>
                <c:pt idx="9844">
                  <c:v>36736.083480000001</c:v>
                </c:pt>
                <c:pt idx="9845">
                  <c:v>36736.302479999998</c:v>
                </c:pt>
                <c:pt idx="9846">
                  <c:v>36750.602480000001</c:v>
                </c:pt>
                <c:pt idx="9847">
                  <c:v>36751.633479999997</c:v>
                </c:pt>
                <c:pt idx="9848">
                  <c:v>36751.743479999997</c:v>
                </c:pt>
                <c:pt idx="9849">
                  <c:v>36751.962480000002</c:v>
                </c:pt>
                <c:pt idx="9850">
                  <c:v>36766.262479999998</c:v>
                </c:pt>
                <c:pt idx="9851">
                  <c:v>36767.29348</c:v>
                </c:pt>
                <c:pt idx="9852">
                  <c:v>36767.403480000001</c:v>
                </c:pt>
                <c:pt idx="9853">
                  <c:v>36767.622479999998</c:v>
                </c:pt>
                <c:pt idx="9854">
                  <c:v>36781.922480000001</c:v>
                </c:pt>
                <c:pt idx="9855">
                  <c:v>36782.953479999996</c:v>
                </c:pt>
                <c:pt idx="9856">
                  <c:v>36783.063479999997</c:v>
                </c:pt>
                <c:pt idx="9857">
                  <c:v>36783.282480000002</c:v>
                </c:pt>
                <c:pt idx="9858">
                  <c:v>36797.582479999997</c:v>
                </c:pt>
                <c:pt idx="9859">
                  <c:v>36798.61348</c:v>
                </c:pt>
                <c:pt idx="9860">
                  <c:v>36798.723480000001</c:v>
                </c:pt>
                <c:pt idx="9861">
                  <c:v>36798.942479999998</c:v>
                </c:pt>
                <c:pt idx="9862">
                  <c:v>36813.242480000001</c:v>
                </c:pt>
                <c:pt idx="9863">
                  <c:v>36814.273480000003</c:v>
                </c:pt>
                <c:pt idx="9864">
                  <c:v>36814.383479999997</c:v>
                </c:pt>
                <c:pt idx="9865">
                  <c:v>36814.602480000001</c:v>
                </c:pt>
                <c:pt idx="9866">
                  <c:v>36828.902479999997</c:v>
                </c:pt>
                <c:pt idx="9867">
                  <c:v>36831.983829999997</c:v>
                </c:pt>
                <c:pt idx="9868">
                  <c:v>36832.633119999999</c:v>
                </c:pt>
                <c:pt idx="9869">
                  <c:v>36832.931120000001</c:v>
                </c:pt>
                <c:pt idx="9870">
                  <c:v>36839.221120000002</c:v>
                </c:pt>
                <c:pt idx="9871">
                  <c:v>36839.721120000002</c:v>
                </c:pt>
                <c:pt idx="9872">
                  <c:v>36839.721120000002</c:v>
                </c:pt>
                <c:pt idx="9873">
                  <c:v>36840.221120000002</c:v>
                </c:pt>
                <c:pt idx="9874">
                  <c:v>36840.721120000002</c:v>
                </c:pt>
                <c:pt idx="9875">
                  <c:v>36840.806120000001</c:v>
                </c:pt>
                <c:pt idx="9876">
                  <c:v>36841.453119999998</c:v>
                </c:pt>
                <c:pt idx="9877">
                  <c:v>36842.920749999997</c:v>
                </c:pt>
                <c:pt idx="9878">
                  <c:v>36843.030749999998</c:v>
                </c:pt>
                <c:pt idx="9879">
                  <c:v>36843.249750000003</c:v>
                </c:pt>
                <c:pt idx="9880">
                  <c:v>36857.549749999998</c:v>
                </c:pt>
                <c:pt idx="9881">
                  <c:v>36858.580750000001</c:v>
                </c:pt>
                <c:pt idx="9882">
                  <c:v>36858.690750000002</c:v>
                </c:pt>
                <c:pt idx="9883">
                  <c:v>36858.909749999999</c:v>
                </c:pt>
                <c:pt idx="9884">
                  <c:v>36873.209750000002</c:v>
                </c:pt>
                <c:pt idx="9885">
                  <c:v>36874.240749999997</c:v>
                </c:pt>
                <c:pt idx="9886">
                  <c:v>36874.350749999998</c:v>
                </c:pt>
                <c:pt idx="9887">
                  <c:v>36874.569750000002</c:v>
                </c:pt>
                <c:pt idx="9888">
                  <c:v>36888.869749999998</c:v>
                </c:pt>
                <c:pt idx="9889">
                  <c:v>36889.900750000001</c:v>
                </c:pt>
                <c:pt idx="9890">
                  <c:v>36890.010750000001</c:v>
                </c:pt>
                <c:pt idx="9891">
                  <c:v>36890.229749999999</c:v>
                </c:pt>
                <c:pt idx="9892">
                  <c:v>36904.529750000002</c:v>
                </c:pt>
                <c:pt idx="9893">
                  <c:v>36905.560749999997</c:v>
                </c:pt>
                <c:pt idx="9894">
                  <c:v>36905.670749999997</c:v>
                </c:pt>
                <c:pt idx="9895">
                  <c:v>36905.889750000002</c:v>
                </c:pt>
                <c:pt idx="9896">
                  <c:v>36920.189749999998</c:v>
                </c:pt>
                <c:pt idx="9897">
                  <c:v>36921.22075</c:v>
                </c:pt>
                <c:pt idx="9898">
                  <c:v>36921.330750000001</c:v>
                </c:pt>
                <c:pt idx="9899">
                  <c:v>36921.549749999998</c:v>
                </c:pt>
                <c:pt idx="9900">
                  <c:v>36935.849750000001</c:v>
                </c:pt>
                <c:pt idx="9901">
                  <c:v>36938.931100000002</c:v>
                </c:pt>
                <c:pt idx="9902">
                  <c:v>36939.580390000003</c:v>
                </c:pt>
                <c:pt idx="9903">
                  <c:v>36939.878389999998</c:v>
                </c:pt>
                <c:pt idx="9904">
                  <c:v>36946.168389999999</c:v>
                </c:pt>
                <c:pt idx="9905">
                  <c:v>36946.668389999999</c:v>
                </c:pt>
                <c:pt idx="9906">
                  <c:v>36946.668389999999</c:v>
                </c:pt>
                <c:pt idx="9907">
                  <c:v>36947.168389999999</c:v>
                </c:pt>
                <c:pt idx="9908">
                  <c:v>36947.668389999999</c:v>
                </c:pt>
                <c:pt idx="9909">
                  <c:v>36947.753389999998</c:v>
                </c:pt>
                <c:pt idx="9910">
                  <c:v>36948.400390000003</c:v>
                </c:pt>
                <c:pt idx="9911">
                  <c:v>36949.868029999998</c:v>
                </c:pt>
                <c:pt idx="9912">
                  <c:v>36949.978029999998</c:v>
                </c:pt>
                <c:pt idx="9913">
                  <c:v>36950.197030000003</c:v>
                </c:pt>
                <c:pt idx="9914">
                  <c:v>36964.497029999999</c:v>
                </c:pt>
                <c:pt idx="9915">
                  <c:v>36965.528030000001</c:v>
                </c:pt>
                <c:pt idx="9916">
                  <c:v>36965.638030000002</c:v>
                </c:pt>
                <c:pt idx="9917">
                  <c:v>36965.857029999999</c:v>
                </c:pt>
                <c:pt idx="9918">
                  <c:v>36980.157030000002</c:v>
                </c:pt>
                <c:pt idx="9919">
                  <c:v>36981.188029999998</c:v>
                </c:pt>
                <c:pt idx="9920">
                  <c:v>36981.298029999998</c:v>
                </c:pt>
                <c:pt idx="9921">
                  <c:v>36981.517030000003</c:v>
                </c:pt>
                <c:pt idx="9922">
                  <c:v>36995.817029999998</c:v>
                </c:pt>
                <c:pt idx="9923">
                  <c:v>36996.848030000001</c:v>
                </c:pt>
                <c:pt idx="9924">
                  <c:v>36996.958030000002</c:v>
                </c:pt>
                <c:pt idx="9925">
                  <c:v>36997.177029999999</c:v>
                </c:pt>
                <c:pt idx="9926">
                  <c:v>37011.477030000002</c:v>
                </c:pt>
                <c:pt idx="9927">
                  <c:v>37012.508029999997</c:v>
                </c:pt>
                <c:pt idx="9928">
                  <c:v>37012.618029999998</c:v>
                </c:pt>
                <c:pt idx="9929">
                  <c:v>37012.837030000002</c:v>
                </c:pt>
                <c:pt idx="9930">
                  <c:v>37027.137029999998</c:v>
                </c:pt>
                <c:pt idx="9931">
                  <c:v>37028.168030000001</c:v>
                </c:pt>
                <c:pt idx="9932">
                  <c:v>37028.278030000001</c:v>
                </c:pt>
                <c:pt idx="9933">
                  <c:v>37028.497029999999</c:v>
                </c:pt>
                <c:pt idx="9934">
                  <c:v>37042.797030000002</c:v>
                </c:pt>
                <c:pt idx="9935">
                  <c:v>37045.878380000002</c:v>
                </c:pt>
                <c:pt idx="9936">
                  <c:v>37046.527670000003</c:v>
                </c:pt>
                <c:pt idx="9937">
                  <c:v>37046.825669999998</c:v>
                </c:pt>
                <c:pt idx="9938">
                  <c:v>37053.115669999999</c:v>
                </c:pt>
                <c:pt idx="9939">
                  <c:v>37053.615669999999</c:v>
                </c:pt>
                <c:pt idx="9940">
                  <c:v>37053.615669999999</c:v>
                </c:pt>
                <c:pt idx="9941">
                  <c:v>37054.115669999999</c:v>
                </c:pt>
                <c:pt idx="9942">
                  <c:v>37054.615669999999</c:v>
                </c:pt>
                <c:pt idx="9943">
                  <c:v>37054.700669999998</c:v>
                </c:pt>
                <c:pt idx="9944">
                  <c:v>37055.347670000003</c:v>
                </c:pt>
                <c:pt idx="9945">
                  <c:v>37056.815300000002</c:v>
                </c:pt>
                <c:pt idx="9946">
                  <c:v>37056.925300000003</c:v>
                </c:pt>
                <c:pt idx="9947">
                  <c:v>37057.1443</c:v>
                </c:pt>
                <c:pt idx="9948">
                  <c:v>37071.444300000003</c:v>
                </c:pt>
                <c:pt idx="9949">
                  <c:v>37072.475299999998</c:v>
                </c:pt>
                <c:pt idx="9950">
                  <c:v>37072.585299999999</c:v>
                </c:pt>
                <c:pt idx="9951">
                  <c:v>37072.804300000003</c:v>
                </c:pt>
                <c:pt idx="9952">
                  <c:v>37087.104299999999</c:v>
                </c:pt>
                <c:pt idx="9953">
                  <c:v>37088.135300000002</c:v>
                </c:pt>
                <c:pt idx="9954">
                  <c:v>37088.245300000002</c:v>
                </c:pt>
                <c:pt idx="9955">
                  <c:v>37088.4643</c:v>
                </c:pt>
                <c:pt idx="9956">
                  <c:v>37102.764300000003</c:v>
                </c:pt>
                <c:pt idx="9957">
                  <c:v>37103.795299999998</c:v>
                </c:pt>
                <c:pt idx="9958">
                  <c:v>37103.905299999999</c:v>
                </c:pt>
                <c:pt idx="9959">
                  <c:v>37104.124300000003</c:v>
                </c:pt>
                <c:pt idx="9960">
                  <c:v>37118.424299999999</c:v>
                </c:pt>
                <c:pt idx="9961">
                  <c:v>37119.455300000001</c:v>
                </c:pt>
                <c:pt idx="9962">
                  <c:v>37119.565300000002</c:v>
                </c:pt>
                <c:pt idx="9963">
                  <c:v>37119.784299999999</c:v>
                </c:pt>
                <c:pt idx="9964">
                  <c:v>37134.084300000002</c:v>
                </c:pt>
                <c:pt idx="9965">
                  <c:v>37135.115299999998</c:v>
                </c:pt>
                <c:pt idx="9966">
                  <c:v>37135.225299999998</c:v>
                </c:pt>
                <c:pt idx="9967">
                  <c:v>37135.444300000003</c:v>
                </c:pt>
                <c:pt idx="9968">
                  <c:v>37149.744299999998</c:v>
                </c:pt>
                <c:pt idx="9969">
                  <c:v>37152.825649999999</c:v>
                </c:pt>
                <c:pt idx="9970">
                  <c:v>37153.47494</c:v>
                </c:pt>
                <c:pt idx="9971">
                  <c:v>37153.772940000003</c:v>
                </c:pt>
                <c:pt idx="9972">
                  <c:v>37160.062940000003</c:v>
                </c:pt>
                <c:pt idx="9973">
                  <c:v>37160.562940000003</c:v>
                </c:pt>
                <c:pt idx="9974">
                  <c:v>37160.562940000003</c:v>
                </c:pt>
                <c:pt idx="9975">
                  <c:v>37161.062940000003</c:v>
                </c:pt>
                <c:pt idx="9976">
                  <c:v>37161.562940000003</c:v>
                </c:pt>
                <c:pt idx="9977">
                  <c:v>37161.647940000003</c:v>
                </c:pt>
                <c:pt idx="9978">
                  <c:v>37162.29494</c:v>
                </c:pt>
                <c:pt idx="9979">
                  <c:v>37163.762580000002</c:v>
                </c:pt>
                <c:pt idx="9980">
                  <c:v>37163.872580000003</c:v>
                </c:pt>
                <c:pt idx="9981">
                  <c:v>37164.09158</c:v>
                </c:pt>
                <c:pt idx="9982">
                  <c:v>37178.391580000003</c:v>
                </c:pt>
                <c:pt idx="9983">
                  <c:v>37179.422579999999</c:v>
                </c:pt>
                <c:pt idx="9984">
                  <c:v>37179.532579999999</c:v>
                </c:pt>
                <c:pt idx="9985">
                  <c:v>37179.751579999996</c:v>
                </c:pt>
                <c:pt idx="9986">
                  <c:v>37194.051579999999</c:v>
                </c:pt>
                <c:pt idx="9987">
                  <c:v>37195.082580000002</c:v>
                </c:pt>
                <c:pt idx="9988">
                  <c:v>37195.192580000003</c:v>
                </c:pt>
                <c:pt idx="9989">
                  <c:v>37195.41158</c:v>
                </c:pt>
                <c:pt idx="9990">
                  <c:v>37209.711580000003</c:v>
                </c:pt>
                <c:pt idx="9991">
                  <c:v>37210.742579999998</c:v>
                </c:pt>
                <c:pt idx="9992">
                  <c:v>37210.852579999999</c:v>
                </c:pt>
                <c:pt idx="9993">
                  <c:v>37211.071580000003</c:v>
                </c:pt>
                <c:pt idx="9994">
                  <c:v>37225.371579999999</c:v>
                </c:pt>
                <c:pt idx="9995">
                  <c:v>37226.402580000002</c:v>
                </c:pt>
                <c:pt idx="9996">
                  <c:v>37226.512580000002</c:v>
                </c:pt>
                <c:pt idx="9997">
                  <c:v>37226.73158</c:v>
                </c:pt>
                <c:pt idx="9998">
                  <c:v>37241.031580000003</c:v>
                </c:pt>
                <c:pt idx="9999">
                  <c:v>37242.062579999998</c:v>
                </c:pt>
                <c:pt idx="10000">
                  <c:v>37242.172579999999</c:v>
                </c:pt>
                <c:pt idx="10001">
                  <c:v>37242.391580000003</c:v>
                </c:pt>
                <c:pt idx="10002">
                  <c:v>37256.691579999999</c:v>
                </c:pt>
                <c:pt idx="10003">
                  <c:v>37259.772929999999</c:v>
                </c:pt>
                <c:pt idx="10004">
                  <c:v>37260.42222</c:v>
                </c:pt>
                <c:pt idx="10005">
                  <c:v>37260.720220000003</c:v>
                </c:pt>
                <c:pt idx="10006">
                  <c:v>37267.010219999996</c:v>
                </c:pt>
                <c:pt idx="10007">
                  <c:v>37267.510219999996</c:v>
                </c:pt>
                <c:pt idx="10008">
                  <c:v>37267.510219999996</c:v>
                </c:pt>
                <c:pt idx="10009">
                  <c:v>37268.010219999996</c:v>
                </c:pt>
                <c:pt idx="10010">
                  <c:v>37268.510219999996</c:v>
                </c:pt>
                <c:pt idx="10011">
                  <c:v>37268.595220000003</c:v>
                </c:pt>
                <c:pt idx="10012">
                  <c:v>37269.24222</c:v>
                </c:pt>
                <c:pt idx="10013">
                  <c:v>37270.709849999999</c:v>
                </c:pt>
                <c:pt idx="10014">
                  <c:v>37270.81985</c:v>
                </c:pt>
                <c:pt idx="10015">
                  <c:v>37271.038849999997</c:v>
                </c:pt>
                <c:pt idx="10016">
                  <c:v>37285.33885</c:v>
                </c:pt>
                <c:pt idx="10017">
                  <c:v>37286.369850000003</c:v>
                </c:pt>
                <c:pt idx="10018">
                  <c:v>37286.479850000003</c:v>
                </c:pt>
                <c:pt idx="10019">
                  <c:v>37286.698850000001</c:v>
                </c:pt>
                <c:pt idx="10020">
                  <c:v>37300.998850000004</c:v>
                </c:pt>
                <c:pt idx="10021">
                  <c:v>37302.029849999999</c:v>
                </c:pt>
                <c:pt idx="10022">
                  <c:v>37302.13985</c:v>
                </c:pt>
                <c:pt idx="10023">
                  <c:v>37302.358849999997</c:v>
                </c:pt>
                <c:pt idx="10024">
                  <c:v>37316.65885</c:v>
                </c:pt>
                <c:pt idx="10025">
                  <c:v>37317.689850000002</c:v>
                </c:pt>
                <c:pt idx="10026">
                  <c:v>37317.799850000003</c:v>
                </c:pt>
                <c:pt idx="10027">
                  <c:v>37318.01885</c:v>
                </c:pt>
                <c:pt idx="10028">
                  <c:v>37332.318850000003</c:v>
                </c:pt>
                <c:pt idx="10029">
                  <c:v>37333.349849999999</c:v>
                </c:pt>
                <c:pt idx="10030">
                  <c:v>37333.459849999999</c:v>
                </c:pt>
                <c:pt idx="10031">
                  <c:v>37333.678849999997</c:v>
                </c:pt>
                <c:pt idx="10032">
                  <c:v>37347.97885</c:v>
                </c:pt>
                <c:pt idx="10033">
                  <c:v>37349.009850000002</c:v>
                </c:pt>
                <c:pt idx="10034">
                  <c:v>37349.119850000003</c:v>
                </c:pt>
                <c:pt idx="10035">
                  <c:v>37349.33885</c:v>
                </c:pt>
                <c:pt idx="10036">
                  <c:v>37363.638850000003</c:v>
                </c:pt>
                <c:pt idx="10037">
                  <c:v>37366.720200000003</c:v>
                </c:pt>
                <c:pt idx="10038">
                  <c:v>37367.369489999997</c:v>
                </c:pt>
                <c:pt idx="10039">
                  <c:v>37367.66749</c:v>
                </c:pt>
                <c:pt idx="10040">
                  <c:v>37373.957490000001</c:v>
                </c:pt>
                <c:pt idx="10041">
                  <c:v>37374.457490000001</c:v>
                </c:pt>
                <c:pt idx="10042">
                  <c:v>37374.457490000001</c:v>
                </c:pt>
                <c:pt idx="10043">
                  <c:v>37374.957490000001</c:v>
                </c:pt>
                <c:pt idx="10044">
                  <c:v>37375.457490000001</c:v>
                </c:pt>
                <c:pt idx="10045">
                  <c:v>37375.54249</c:v>
                </c:pt>
                <c:pt idx="10046">
                  <c:v>37376.189489999997</c:v>
                </c:pt>
                <c:pt idx="10047">
                  <c:v>37377.65713</c:v>
                </c:pt>
                <c:pt idx="10048">
                  <c:v>37377.76713</c:v>
                </c:pt>
                <c:pt idx="10049">
                  <c:v>37377.986129999998</c:v>
                </c:pt>
                <c:pt idx="10050">
                  <c:v>37392.28613</c:v>
                </c:pt>
                <c:pt idx="10051">
                  <c:v>37393.317130000003</c:v>
                </c:pt>
                <c:pt idx="10052">
                  <c:v>37393.427129999996</c:v>
                </c:pt>
                <c:pt idx="10053">
                  <c:v>37393.646130000001</c:v>
                </c:pt>
                <c:pt idx="10054">
                  <c:v>37407.946129999997</c:v>
                </c:pt>
                <c:pt idx="10055">
                  <c:v>37408.977129999999</c:v>
                </c:pt>
                <c:pt idx="10056">
                  <c:v>37409.08713</c:v>
                </c:pt>
                <c:pt idx="10057">
                  <c:v>37409.306129999997</c:v>
                </c:pt>
                <c:pt idx="10058">
                  <c:v>37423.60613</c:v>
                </c:pt>
                <c:pt idx="10059">
                  <c:v>37424.637130000003</c:v>
                </c:pt>
                <c:pt idx="10060">
                  <c:v>37424.747130000003</c:v>
                </c:pt>
                <c:pt idx="10061">
                  <c:v>37424.966130000001</c:v>
                </c:pt>
                <c:pt idx="10062">
                  <c:v>37439.266130000004</c:v>
                </c:pt>
                <c:pt idx="10063">
                  <c:v>37440.297129999999</c:v>
                </c:pt>
                <c:pt idx="10064">
                  <c:v>37440.40713</c:v>
                </c:pt>
                <c:pt idx="10065">
                  <c:v>37440.626129999997</c:v>
                </c:pt>
                <c:pt idx="10066">
                  <c:v>37454.92613</c:v>
                </c:pt>
                <c:pt idx="10067">
                  <c:v>37455.957130000003</c:v>
                </c:pt>
                <c:pt idx="10068">
                  <c:v>37456.067130000003</c:v>
                </c:pt>
                <c:pt idx="10069">
                  <c:v>37456.28613</c:v>
                </c:pt>
                <c:pt idx="10070">
                  <c:v>37470.586130000003</c:v>
                </c:pt>
                <c:pt idx="10071">
                  <c:v>37473.667479999996</c:v>
                </c:pt>
                <c:pt idx="10072">
                  <c:v>37474.316769999998</c:v>
                </c:pt>
                <c:pt idx="10073">
                  <c:v>37474.61477</c:v>
                </c:pt>
                <c:pt idx="10074">
                  <c:v>37480.904770000001</c:v>
                </c:pt>
                <c:pt idx="10075">
                  <c:v>37481.404770000001</c:v>
                </c:pt>
                <c:pt idx="10076">
                  <c:v>37481.404770000001</c:v>
                </c:pt>
                <c:pt idx="10077">
                  <c:v>37481.904770000001</c:v>
                </c:pt>
                <c:pt idx="10078">
                  <c:v>37482.404770000001</c:v>
                </c:pt>
                <c:pt idx="10079">
                  <c:v>37482.48977</c:v>
                </c:pt>
                <c:pt idx="10080">
                  <c:v>37483.136769999997</c:v>
                </c:pt>
                <c:pt idx="10081">
                  <c:v>37484.604399999997</c:v>
                </c:pt>
                <c:pt idx="10082">
                  <c:v>37484.714399999997</c:v>
                </c:pt>
                <c:pt idx="10083">
                  <c:v>37484.933400000002</c:v>
                </c:pt>
                <c:pt idx="10084">
                  <c:v>37499.233399999997</c:v>
                </c:pt>
                <c:pt idx="10085">
                  <c:v>37500.2644</c:v>
                </c:pt>
                <c:pt idx="10086">
                  <c:v>37500.374400000001</c:v>
                </c:pt>
                <c:pt idx="10087">
                  <c:v>37500.593399999998</c:v>
                </c:pt>
                <c:pt idx="10088">
                  <c:v>37514.893400000001</c:v>
                </c:pt>
                <c:pt idx="10089">
                  <c:v>37515.924400000004</c:v>
                </c:pt>
                <c:pt idx="10090">
                  <c:v>37516.034399999997</c:v>
                </c:pt>
                <c:pt idx="10091">
                  <c:v>37516.253400000001</c:v>
                </c:pt>
                <c:pt idx="10092">
                  <c:v>37530.553399999997</c:v>
                </c:pt>
                <c:pt idx="10093">
                  <c:v>37531.5844</c:v>
                </c:pt>
                <c:pt idx="10094">
                  <c:v>37531.6944</c:v>
                </c:pt>
                <c:pt idx="10095">
                  <c:v>37531.913399999998</c:v>
                </c:pt>
                <c:pt idx="10096">
                  <c:v>37546.213400000001</c:v>
                </c:pt>
                <c:pt idx="10097">
                  <c:v>37547.244400000003</c:v>
                </c:pt>
                <c:pt idx="10098">
                  <c:v>37547.354399999997</c:v>
                </c:pt>
                <c:pt idx="10099">
                  <c:v>37547.573400000001</c:v>
                </c:pt>
                <c:pt idx="10100">
                  <c:v>37561.873399999997</c:v>
                </c:pt>
                <c:pt idx="10101">
                  <c:v>37562.904399999999</c:v>
                </c:pt>
                <c:pt idx="10102">
                  <c:v>37563.0144</c:v>
                </c:pt>
                <c:pt idx="10103">
                  <c:v>37563.233399999997</c:v>
                </c:pt>
                <c:pt idx="10104">
                  <c:v>37577.5334</c:v>
                </c:pt>
                <c:pt idx="10105">
                  <c:v>37580.614750000001</c:v>
                </c:pt>
                <c:pt idx="10106">
                  <c:v>37581.264040000002</c:v>
                </c:pt>
                <c:pt idx="10107">
                  <c:v>37581.562039999997</c:v>
                </c:pt>
                <c:pt idx="10108">
                  <c:v>37587.852039999998</c:v>
                </c:pt>
                <c:pt idx="10109">
                  <c:v>37588.352039999998</c:v>
                </c:pt>
                <c:pt idx="10110">
                  <c:v>37588.352039999998</c:v>
                </c:pt>
                <c:pt idx="10111">
                  <c:v>37588.852039999998</c:v>
                </c:pt>
                <c:pt idx="10112">
                  <c:v>37589.352039999998</c:v>
                </c:pt>
                <c:pt idx="10113">
                  <c:v>37589.437039999997</c:v>
                </c:pt>
                <c:pt idx="10114">
                  <c:v>37590.084040000002</c:v>
                </c:pt>
                <c:pt idx="10115">
                  <c:v>37591.551679999997</c:v>
                </c:pt>
                <c:pt idx="10116">
                  <c:v>37591.661679999997</c:v>
                </c:pt>
                <c:pt idx="10117">
                  <c:v>37591.880680000002</c:v>
                </c:pt>
                <c:pt idx="10118">
                  <c:v>37606.180679999998</c:v>
                </c:pt>
                <c:pt idx="10119">
                  <c:v>37607.21168</c:v>
                </c:pt>
                <c:pt idx="10120">
                  <c:v>37607.321680000001</c:v>
                </c:pt>
                <c:pt idx="10121">
                  <c:v>37607.540679999998</c:v>
                </c:pt>
                <c:pt idx="10122">
                  <c:v>37621.840680000001</c:v>
                </c:pt>
                <c:pt idx="10123">
                  <c:v>37622.871679999997</c:v>
                </c:pt>
                <c:pt idx="10124">
                  <c:v>37622.981679999997</c:v>
                </c:pt>
                <c:pt idx="10125">
                  <c:v>37623.200680000002</c:v>
                </c:pt>
                <c:pt idx="10126">
                  <c:v>37637.500679999997</c:v>
                </c:pt>
                <c:pt idx="10127">
                  <c:v>37638.53168</c:v>
                </c:pt>
                <c:pt idx="10128">
                  <c:v>37638.641680000001</c:v>
                </c:pt>
                <c:pt idx="10129">
                  <c:v>37638.860679999998</c:v>
                </c:pt>
                <c:pt idx="10130">
                  <c:v>37653.160680000001</c:v>
                </c:pt>
                <c:pt idx="10131">
                  <c:v>37654.191680000004</c:v>
                </c:pt>
                <c:pt idx="10132">
                  <c:v>37654.301679999997</c:v>
                </c:pt>
                <c:pt idx="10133">
                  <c:v>37654.520680000001</c:v>
                </c:pt>
                <c:pt idx="10134">
                  <c:v>37668.820679999997</c:v>
                </c:pt>
                <c:pt idx="10135">
                  <c:v>37669.85168</c:v>
                </c:pt>
                <c:pt idx="10136">
                  <c:v>37669.96168</c:v>
                </c:pt>
                <c:pt idx="10137">
                  <c:v>37670.180679999998</c:v>
                </c:pt>
                <c:pt idx="10138">
                  <c:v>37684.480680000001</c:v>
                </c:pt>
                <c:pt idx="10139">
                  <c:v>37687.562030000001</c:v>
                </c:pt>
                <c:pt idx="10140">
                  <c:v>37688.211320000002</c:v>
                </c:pt>
                <c:pt idx="10141">
                  <c:v>37688.509319999997</c:v>
                </c:pt>
                <c:pt idx="10142">
                  <c:v>37694.799319999998</c:v>
                </c:pt>
                <c:pt idx="10143">
                  <c:v>37695.299319999998</c:v>
                </c:pt>
                <c:pt idx="10144">
                  <c:v>37695.299319999998</c:v>
                </c:pt>
                <c:pt idx="10145">
                  <c:v>37695.799319999998</c:v>
                </c:pt>
                <c:pt idx="10146">
                  <c:v>37696.299319999998</c:v>
                </c:pt>
                <c:pt idx="10147">
                  <c:v>37696.384319999997</c:v>
                </c:pt>
                <c:pt idx="10148">
                  <c:v>37697.031320000002</c:v>
                </c:pt>
                <c:pt idx="10149">
                  <c:v>37698.498950000001</c:v>
                </c:pt>
                <c:pt idx="10150">
                  <c:v>37698.608950000002</c:v>
                </c:pt>
                <c:pt idx="10151">
                  <c:v>37698.827949999999</c:v>
                </c:pt>
                <c:pt idx="10152">
                  <c:v>37713.127950000002</c:v>
                </c:pt>
                <c:pt idx="10153">
                  <c:v>37714.158949999997</c:v>
                </c:pt>
                <c:pt idx="10154">
                  <c:v>37714.268949999998</c:v>
                </c:pt>
                <c:pt idx="10155">
                  <c:v>37714.487950000002</c:v>
                </c:pt>
                <c:pt idx="10156">
                  <c:v>37728.787949999998</c:v>
                </c:pt>
                <c:pt idx="10157">
                  <c:v>37729.818950000001</c:v>
                </c:pt>
                <c:pt idx="10158">
                  <c:v>37729.928950000001</c:v>
                </c:pt>
                <c:pt idx="10159">
                  <c:v>37730.147949999999</c:v>
                </c:pt>
                <c:pt idx="10160">
                  <c:v>37744.447950000002</c:v>
                </c:pt>
                <c:pt idx="10161">
                  <c:v>37745.478949999997</c:v>
                </c:pt>
                <c:pt idx="10162">
                  <c:v>37745.588949999998</c:v>
                </c:pt>
                <c:pt idx="10163">
                  <c:v>37745.807950000002</c:v>
                </c:pt>
                <c:pt idx="10164">
                  <c:v>37760.107949999998</c:v>
                </c:pt>
                <c:pt idx="10165">
                  <c:v>37761.13895</c:v>
                </c:pt>
                <c:pt idx="10166">
                  <c:v>37761.248950000001</c:v>
                </c:pt>
                <c:pt idx="10167">
                  <c:v>37761.467949999998</c:v>
                </c:pt>
                <c:pt idx="10168">
                  <c:v>37775.767950000001</c:v>
                </c:pt>
                <c:pt idx="10169">
                  <c:v>37776.798949999997</c:v>
                </c:pt>
                <c:pt idx="10170">
                  <c:v>37776.908949999997</c:v>
                </c:pt>
                <c:pt idx="10171">
                  <c:v>37777.127950000002</c:v>
                </c:pt>
                <c:pt idx="10172">
                  <c:v>37791.427949999998</c:v>
                </c:pt>
                <c:pt idx="10173">
                  <c:v>37794.509299999998</c:v>
                </c:pt>
                <c:pt idx="10174">
                  <c:v>37795.158589999999</c:v>
                </c:pt>
                <c:pt idx="10175">
                  <c:v>37795.456590000002</c:v>
                </c:pt>
                <c:pt idx="10176">
                  <c:v>37801.746590000002</c:v>
                </c:pt>
                <c:pt idx="10177">
                  <c:v>37802.246590000002</c:v>
                </c:pt>
                <c:pt idx="10178">
                  <c:v>37802.246590000002</c:v>
                </c:pt>
                <c:pt idx="10179">
                  <c:v>37802.746590000002</c:v>
                </c:pt>
                <c:pt idx="10180">
                  <c:v>37803.246590000002</c:v>
                </c:pt>
                <c:pt idx="10181">
                  <c:v>37803.331590000002</c:v>
                </c:pt>
                <c:pt idx="10182">
                  <c:v>37803.978589999999</c:v>
                </c:pt>
                <c:pt idx="10183">
                  <c:v>37805.446230000001</c:v>
                </c:pt>
                <c:pt idx="10184">
                  <c:v>37805.556230000002</c:v>
                </c:pt>
                <c:pt idx="10185">
                  <c:v>37805.775229999999</c:v>
                </c:pt>
                <c:pt idx="10186">
                  <c:v>37820.075230000002</c:v>
                </c:pt>
                <c:pt idx="10187">
                  <c:v>37821.106229999998</c:v>
                </c:pt>
                <c:pt idx="10188">
                  <c:v>37821.216229999998</c:v>
                </c:pt>
                <c:pt idx="10189">
                  <c:v>37821.435230000003</c:v>
                </c:pt>
                <c:pt idx="10190">
                  <c:v>37835.735229999998</c:v>
                </c:pt>
                <c:pt idx="10191">
                  <c:v>37836.766230000001</c:v>
                </c:pt>
                <c:pt idx="10192">
                  <c:v>37836.876230000002</c:v>
                </c:pt>
                <c:pt idx="10193">
                  <c:v>37837.095229999999</c:v>
                </c:pt>
                <c:pt idx="10194">
                  <c:v>37851.395230000002</c:v>
                </c:pt>
                <c:pt idx="10195">
                  <c:v>37852.426229999997</c:v>
                </c:pt>
                <c:pt idx="10196">
                  <c:v>37852.536229999998</c:v>
                </c:pt>
                <c:pt idx="10197">
                  <c:v>37852.755230000002</c:v>
                </c:pt>
                <c:pt idx="10198">
                  <c:v>37867.055229999998</c:v>
                </c:pt>
                <c:pt idx="10199">
                  <c:v>37868.086230000001</c:v>
                </c:pt>
                <c:pt idx="10200">
                  <c:v>37868.196230000001</c:v>
                </c:pt>
                <c:pt idx="10201">
                  <c:v>37868.415229999999</c:v>
                </c:pt>
                <c:pt idx="10202">
                  <c:v>37882.715230000002</c:v>
                </c:pt>
                <c:pt idx="10203">
                  <c:v>37883.746229999997</c:v>
                </c:pt>
                <c:pt idx="10204">
                  <c:v>37883.856229999998</c:v>
                </c:pt>
                <c:pt idx="10205">
                  <c:v>37884.075230000002</c:v>
                </c:pt>
                <c:pt idx="10206">
                  <c:v>37898.375229999998</c:v>
                </c:pt>
                <c:pt idx="10207">
                  <c:v>37901.456579999998</c:v>
                </c:pt>
                <c:pt idx="10208">
                  <c:v>37902.105869999999</c:v>
                </c:pt>
                <c:pt idx="10209">
                  <c:v>37902.403870000002</c:v>
                </c:pt>
                <c:pt idx="10210">
                  <c:v>37908.693870000003</c:v>
                </c:pt>
                <c:pt idx="10211">
                  <c:v>37909.193870000003</c:v>
                </c:pt>
                <c:pt idx="10212">
                  <c:v>37909.193870000003</c:v>
                </c:pt>
                <c:pt idx="10213">
                  <c:v>37909.693870000003</c:v>
                </c:pt>
                <c:pt idx="10214">
                  <c:v>37910.193870000003</c:v>
                </c:pt>
                <c:pt idx="10215">
                  <c:v>37910.278870000002</c:v>
                </c:pt>
                <c:pt idx="10216">
                  <c:v>37910.925869999999</c:v>
                </c:pt>
                <c:pt idx="10217">
                  <c:v>37912.393499999998</c:v>
                </c:pt>
                <c:pt idx="10218">
                  <c:v>37912.503499999999</c:v>
                </c:pt>
                <c:pt idx="10219">
                  <c:v>37912.722500000003</c:v>
                </c:pt>
                <c:pt idx="10220">
                  <c:v>37927.022499999999</c:v>
                </c:pt>
                <c:pt idx="10221">
                  <c:v>37928.053500000002</c:v>
                </c:pt>
                <c:pt idx="10222">
                  <c:v>37928.163500000002</c:v>
                </c:pt>
                <c:pt idx="10223">
                  <c:v>37928.3825</c:v>
                </c:pt>
                <c:pt idx="10224">
                  <c:v>37942.682500000003</c:v>
                </c:pt>
                <c:pt idx="10225">
                  <c:v>37943.713499999998</c:v>
                </c:pt>
                <c:pt idx="10226">
                  <c:v>37943.823499999999</c:v>
                </c:pt>
                <c:pt idx="10227">
                  <c:v>37944.042500000003</c:v>
                </c:pt>
                <c:pt idx="10228">
                  <c:v>37958.342499999999</c:v>
                </c:pt>
                <c:pt idx="10229">
                  <c:v>37959.373500000002</c:v>
                </c:pt>
                <c:pt idx="10230">
                  <c:v>37959.483500000002</c:v>
                </c:pt>
                <c:pt idx="10231">
                  <c:v>37959.702499999999</c:v>
                </c:pt>
                <c:pt idx="10232">
                  <c:v>37974.002500000002</c:v>
                </c:pt>
                <c:pt idx="10233">
                  <c:v>37975.033499999998</c:v>
                </c:pt>
                <c:pt idx="10234">
                  <c:v>37975.143499999998</c:v>
                </c:pt>
                <c:pt idx="10235">
                  <c:v>37975.362500000003</c:v>
                </c:pt>
                <c:pt idx="10236">
                  <c:v>37989.662499999999</c:v>
                </c:pt>
                <c:pt idx="10237">
                  <c:v>37990.693500000001</c:v>
                </c:pt>
                <c:pt idx="10238">
                  <c:v>37990.803500000002</c:v>
                </c:pt>
                <c:pt idx="10239">
                  <c:v>37991.022499999999</c:v>
                </c:pt>
                <c:pt idx="10240">
                  <c:v>38005.322500000002</c:v>
                </c:pt>
                <c:pt idx="10241">
                  <c:v>38008.403850000002</c:v>
                </c:pt>
                <c:pt idx="10242">
                  <c:v>38009.053140000004</c:v>
                </c:pt>
                <c:pt idx="10243">
                  <c:v>38009.351139999999</c:v>
                </c:pt>
                <c:pt idx="10244">
                  <c:v>38015.64114</c:v>
                </c:pt>
                <c:pt idx="10245">
                  <c:v>38016.14114</c:v>
                </c:pt>
                <c:pt idx="10246">
                  <c:v>38016.14114</c:v>
                </c:pt>
                <c:pt idx="10247">
                  <c:v>38016.64114</c:v>
                </c:pt>
                <c:pt idx="10248">
                  <c:v>38017.14114</c:v>
                </c:pt>
                <c:pt idx="10249">
                  <c:v>38017.226139999999</c:v>
                </c:pt>
                <c:pt idx="10250">
                  <c:v>38017.873140000003</c:v>
                </c:pt>
                <c:pt idx="10251">
                  <c:v>38019.340779999999</c:v>
                </c:pt>
                <c:pt idx="10252">
                  <c:v>38019.450779999999</c:v>
                </c:pt>
                <c:pt idx="10253">
                  <c:v>38019.669779999997</c:v>
                </c:pt>
                <c:pt idx="10254">
                  <c:v>38033.969779999999</c:v>
                </c:pt>
                <c:pt idx="10255">
                  <c:v>38035.000780000002</c:v>
                </c:pt>
                <c:pt idx="10256">
                  <c:v>38035.110780000003</c:v>
                </c:pt>
                <c:pt idx="10257">
                  <c:v>38035.32978</c:v>
                </c:pt>
                <c:pt idx="10258">
                  <c:v>38049.629780000003</c:v>
                </c:pt>
                <c:pt idx="10259">
                  <c:v>38050.660779999998</c:v>
                </c:pt>
                <c:pt idx="10260">
                  <c:v>38050.770779999999</c:v>
                </c:pt>
                <c:pt idx="10261">
                  <c:v>38050.989780000004</c:v>
                </c:pt>
                <c:pt idx="10262">
                  <c:v>38065.289779999999</c:v>
                </c:pt>
                <c:pt idx="10263">
                  <c:v>38066.320780000002</c:v>
                </c:pt>
                <c:pt idx="10264">
                  <c:v>38066.430780000002</c:v>
                </c:pt>
                <c:pt idx="10265">
                  <c:v>38066.64978</c:v>
                </c:pt>
                <c:pt idx="10266">
                  <c:v>38080.949780000003</c:v>
                </c:pt>
                <c:pt idx="10267">
                  <c:v>38081.980779999998</c:v>
                </c:pt>
                <c:pt idx="10268">
                  <c:v>38082.090779999999</c:v>
                </c:pt>
                <c:pt idx="10269">
                  <c:v>38082.309780000003</c:v>
                </c:pt>
                <c:pt idx="10270">
                  <c:v>38096.609779999999</c:v>
                </c:pt>
                <c:pt idx="10271">
                  <c:v>38097.640780000002</c:v>
                </c:pt>
                <c:pt idx="10272">
                  <c:v>38097.750780000002</c:v>
                </c:pt>
                <c:pt idx="10273">
                  <c:v>38097.969779999999</c:v>
                </c:pt>
                <c:pt idx="10274">
                  <c:v>38112.269780000002</c:v>
                </c:pt>
                <c:pt idx="10275">
                  <c:v>38115.351130000003</c:v>
                </c:pt>
                <c:pt idx="10276">
                  <c:v>38116.000419999997</c:v>
                </c:pt>
                <c:pt idx="10277">
                  <c:v>38116.298419999999</c:v>
                </c:pt>
                <c:pt idx="10278">
                  <c:v>38122.58842</c:v>
                </c:pt>
                <c:pt idx="10279">
                  <c:v>38123.08842</c:v>
                </c:pt>
                <c:pt idx="10280">
                  <c:v>38123.08842</c:v>
                </c:pt>
                <c:pt idx="10281">
                  <c:v>38123.58842</c:v>
                </c:pt>
                <c:pt idx="10282">
                  <c:v>38124.08842</c:v>
                </c:pt>
                <c:pt idx="10283">
                  <c:v>38124.173419999999</c:v>
                </c:pt>
                <c:pt idx="10284">
                  <c:v>38124.820419999996</c:v>
                </c:pt>
                <c:pt idx="10285">
                  <c:v>38126.288050000003</c:v>
                </c:pt>
                <c:pt idx="10286">
                  <c:v>38126.398050000003</c:v>
                </c:pt>
                <c:pt idx="10287">
                  <c:v>38126.617050000001</c:v>
                </c:pt>
                <c:pt idx="10288">
                  <c:v>38140.917049999996</c:v>
                </c:pt>
                <c:pt idx="10289">
                  <c:v>38141.948049999999</c:v>
                </c:pt>
                <c:pt idx="10290">
                  <c:v>38142.05805</c:v>
                </c:pt>
                <c:pt idx="10291">
                  <c:v>38142.277049999997</c:v>
                </c:pt>
                <c:pt idx="10292">
                  <c:v>38156.57705</c:v>
                </c:pt>
                <c:pt idx="10293">
                  <c:v>38157.608050000003</c:v>
                </c:pt>
                <c:pt idx="10294">
                  <c:v>38157.718050000003</c:v>
                </c:pt>
                <c:pt idx="10295">
                  <c:v>38157.93705</c:v>
                </c:pt>
                <c:pt idx="10296">
                  <c:v>38172.237050000003</c:v>
                </c:pt>
                <c:pt idx="10297">
                  <c:v>38173.268049999999</c:v>
                </c:pt>
                <c:pt idx="10298">
                  <c:v>38173.378049999999</c:v>
                </c:pt>
                <c:pt idx="10299">
                  <c:v>38173.597049999997</c:v>
                </c:pt>
                <c:pt idx="10300">
                  <c:v>38187.89705</c:v>
                </c:pt>
                <c:pt idx="10301">
                  <c:v>38188.928050000002</c:v>
                </c:pt>
                <c:pt idx="10302">
                  <c:v>38189.038050000003</c:v>
                </c:pt>
                <c:pt idx="10303">
                  <c:v>38189.25705</c:v>
                </c:pt>
                <c:pt idx="10304">
                  <c:v>38203.557050000003</c:v>
                </c:pt>
                <c:pt idx="10305">
                  <c:v>38204.588049999998</c:v>
                </c:pt>
                <c:pt idx="10306">
                  <c:v>38204.698049999999</c:v>
                </c:pt>
                <c:pt idx="10307">
                  <c:v>38204.917049999996</c:v>
                </c:pt>
                <c:pt idx="10308">
                  <c:v>38219.217049999999</c:v>
                </c:pt>
                <c:pt idx="10309">
                  <c:v>38222.2984</c:v>
                </c:pt>
                <c:pt idx="10310">
                  <c:v>38222.947690000001</c:v>
                </c:pt>
                <c:pt idx="10311">
                  <c:v>38223.245690000003</c:v>
                </c:pt>
                <c:pt idx="10312">
                  <c:v>38229.535689999997</c:v>
                </c:pt>
                <c:pt idx="10313">
                  <c:v>38230.035689999997</c:v>
                </c:pt>
                <c:pt idx="10314">
                  <c:v>38230.035689999997</c:v>
                </c:pt>
                <c:pt idx="10315">
                  <c:v>38230.535689999997</c:v>
                </c:pt>
                <c:pt idx="10316">
                  <c:v>38231.035689999997</c:v>
                </c:pt>
                <c:pt idx="10317">
                  <c:v>38231.120690000003</c:v>
                </c:pt>
                <c:pt idx="10318">
                  <c:v>38231.767690000001</c:v>
                </c:pt>
                <c:pt idx="10319">
                  <c:v>38233.235330000003</c:v>
                </c:pt>
                <c:pt idx="10320">
                  <c:v>38233.345329999996</c:v>
                </c:pt>
                <c:pt idx="10321">
                  <c:v>38233.564330000001</c:v>
                </c:pt>
                <c:pt idx="10322">
                  <c:v>38247.864329999997</c:v>
                </c:pt>
                <c:pt idx="10323">
                  <c:v>38248.895329999999</c:v>
                </c:pt>
                <c:pt idx="10324">
                  <c:v>38249.00533</c:v>
                </c:pt>
                <c:pt idx="10325">
                  <c:v>38249.224329999997</c:v>
                </c:pt>
                <c:pt idx="10326">
                  <c:v>38263.52433</c:v>
                </c:pt>
                <c:pt idx="10327">
                  <c:v>38264.555330000003</c:v>
                </c:pt>
                <c:pt idx="10328">
                  <c:v>38264.665330000003</c:v>
                </c:pt>
                <c:pt idx="10329">
                  <c:v>38264.884330000001</c:v>
                </c:pt>
                <c:pt idx="10330">
                  <c:v>38279.184329999996</c:v>
                </c:pt>
                <c:pt idx="10331">
                  <c:v>38280.215329999999</c:v>
                </c:pt>
                <c:pt idx="10332">
                  <c:v>38280.32533</c:v>
                </c:pt>
                <c:pt idx="10333">
                  <c:v>38280.544329999997</c:v>
                </c:pt>
                <c:pt idx="10334">
                  <c:v>38294.84433</c:v>
                </c:pt>
                <c:pt idx="10335">
                  <c:v>38295.875330000003</c:v>
                </c:pt>
                <c:pt idx="10336">
                  <c:v>38295.985330000003</c:v>
                </c:pt>
                <c:pt idx="10337">
                  <c:v>38296.20433</c:v>
                </c:pt>
                <c:pt idx="10338">
                  <c:v>38310.504330000003</c:v>
                </c:pt>
                <c:pt idx="10339">
                  <c:v>38311.535329999999</c:v>
                </c:pt>
                <c:pt idx="10340">
                  <c:v>38311.645329999999</c:v>
                </c:pt>
                <c:pt idx="10341">
                  <c:v>38311.864329999997</c:v>
                </c:pt>
                <c:pt idx="10342">
                  <c:v>38326.16433</c:v>
                </c:pt>
                <c:pt idx="10343">
                  <c:v>38329.24568</c:v>
                </c:pt>
                <c:pt idx="10344">
                  <c:v>38329.894970000001</c:v>
                </c:pt>
                <c:pt idx="10345">
                  <c:v>38330.192969999996</c:v>
                </c:pt>
                <c:pt idx="10346">
                  <c:v>38336.482969999997</c:v>
                </c:pt>
                <c:pt idx="10347">
                  <c:v>38336.982969999997</c:v>
                </c:pt>
                <c:pt idx="10348">
                  <c:v>38336.982969999997</c:v>
                </c:pt>
                <c:pt idx="10349">
                  <c:v>38337.482969999997</c:v>
                </c:pt>
                <c:pt idx="10350">
                  <c:v>38337.982969999997</c:v>
                </c:pt>
                <c:pt idx="10351">
                  <c:v>38338.067969999996</c:v>
                </c:pt>
                <c:pt idx="10352">
                  <c:v>38338.714970000001</c:v>
                </c:pt>
                <c:pt idx="10353">
                  <c:v>38340.1826</c:v>
                </c:pt>
                <c:pt idx="10354">
                  <c:v>38340.292600000001</c:v>
                </c:pt>
                <c:pt idx="10355">
                  <c:v>38340.511599999998</c:v>
                </c:pt>
                <c:pt idx="10356">
                  <c:v>38354.811600000001</c:v>
                </c:pt>
                <c:pt idx="10357">
                  <c:v>38355.842600000004</c:v>
                </c:pt>
                <c:pt idx="10358">
                  <c:v>38355.952599999997</c:v>
                </c:pt>
                <c:pt idx="10359">
                  <c:v>38356.171600000001</c:v>
                </c:pt>
                <c:pt idx="10360">
                  <c:v>38370.471599999997</c:v>
                </c:pt>
                <c:pt idx="10361">
                  <c:v>38371.5026</c:v>
                </c:pt>
                <c:pt idx="10362">
                  <c:v>38371.6126</c:v>
                </c:pt>
                <c:pt idx="10363">
                  <c:v>38371.831599999998</c:v>
                </c:pt>
                <c:pt idx="10364">
                  <c:v>38386.131600000001</c:v>
                </c:pt>
                <c:pt idx="10365">
                  <c:v>38387.162600000003</c:v>
                </c:pt>
                <c:pt idx="10366">
                  <c:v>38387.272599999997</c:v>
                </c:pt>
                <c:pt idx="10367">
                  <c:v>38387.491600000001</c:v>
                </c:pt>
                <c:pt idx="10368">
                  <c:v>38401.791599999997</c:v>
                </c:pt>
                <c:pt idx="10369">
                  <c:v>38402.8226</c:v>
                </c:pt>
                <c:pt idx="10370">
                  <c:v>38402.9326</c:v>
                </c:pt>
                <c:pt idx="10371">
                  <c:v>38403.151599999997</c:v>
                </c:pt>
                <c:pt idx="10372">
                  <c:v>38417.4516</c:v>
                </c:pt>
                <c:pt idx="10373">
                  <c:v>38418.482600000003</c:v>
                </c:pt>
                <c:pt idx="10374">
                  <c:v>38418.592600000004</c:v>
                </c:pt>
                <c:pt idx="10375">
                  <c:v>38418.811600000001</c:v>
                </c:pt>
                <c:pt idx="10376">
                  <c:v>38433.111599999997</c:v>
                </c:pt>
                <c:pt idx="10377">
                  <c:v>38436.192949999997</c:v>
                </c:pt>
                <c:pt idx="10378">
                  <c:v>38436.842239999998</c:v>
                </c:pt>
                <c:pt idx="10379">
                  <c:v>38437.140240000001</c:v>
                </c:pt>
                <c:pt idx="10380">
                  <c:v>38443.430240000002</c:v>
                </c:pt>
                <c:pt idx="10381">
                  <c:v>38443.930240000002</c:v>
                </c:pt>
                <c:pt idx="10382">
                  <c:v>38443.930240000002</c:v>
                </c:pt>
                <c:pt idx="10383">
                  <c:v>38444.430240000002</c:v>
                </c:pt>
                <c:pt idx="10384">
                  <c:v>38444.930240000002</c:v>
                </c:pt>
                <c:pt idx="10385">
                  <c:v>38445.015240000001</c:v>
                </c:pt>
                <c:pt idx="10386">
                  <c:v>38445.662239999998</c:v>
                </c:pt>
                <c:pt idx="10387">
                  <c:v>38447.12988</c:v>
                </c:pt>
                <c:pt idx="10388">
                  <c:v>38447.239880000001</c:v>
                </c:pt>
                <c:pt idx="10389">
                  <c:v>38447.458879999998</c:v>
                </c:pt>
                <c:pt idx="10390">
                  <c:v>38461.758880000001</c:v>
                </c:pt>
                <c:pt idx="10391">
                  <c:v>38462.789879999997</c:v>
                </c:pt>
                <c:pt idx="10392">
                  <c:v>38462.899879999997</c:v>
                </c:pt>
                <c:pt idx="10393">
                  <c:v>38463.118880000002</c:v>
                </c:pt>
                <c:pt idx="10394">
                  <c:v>38477.418879999997</c:v>
                </c:pt>
                <c:pt idx="10395">
                  <c:v>38478.44988</c:v>
                </c:pt>
                <c:pt idx="10396">
                  <c:v>38478.559880000001</c:v>
                </c:pt>
                <c:pt idx="10397">
                  <c:v>38478.778879999998</c:v>
                </c:pt>
                <c:pt idx="10398">
                  <c:v>38493.078880000001</c:v>
                </c:pt>
                <c:pt idx="10399">
                  <c:v>38494.109880000004</c:v>
                </c:pt>
                <c:pt idx="10400">
                  <c:v>38494.219879999997</c:v>
                </c:pt>
                <c:pt idx="10401">
                  <c:v>38494.438880000002</c:v>
                </c:pt>
                <c:pt idx="10402">
                  <c:v>38508.738879999997</c:v>
                </c:pt>
                <c:pt idx="10403">
                  <c:v>38509.76988</c:v>
                </c:pt>
                <c:pt idx="10404">
                  <c:v>38509.87988</c:v>
                </c:pt>
                <c:pt idx="10405">
                  <c:v>38510.098879999998</c:v>
                </c:pt>
                <c:pt idx="10406">
                  <c:v>38524.398880000001</c:v>
                </c:pt>
                <c:pt idx="10407">
                  <c:v>38525.429880000003</c:v>
                </c:pt>
                <c:pt idx="10408">
                  <c:v>38525.539879999997</c:v>
                </c:pt>
                <c:pt idx="10409">
                  <c:v>38525.758880000001</c:v>
                </c:pt>
                <c:pt idx="10410">
                  <c:v>38540.058879999997</c:v>
                </c:pt>
                <c:pt idx="10411">
                  <c:v>38543.140229999997</c:v>
                </c:pt>
                <c:pt idx="10412">
                  <c:v>38543.789519999998</c:v>
                </c:pt>
                <c:pt idx="10413">
                  <c:v>38544.087520000001</c:v>
                </c:pt>
                <c:pt idx="10414">
                  <c:v>38550.377520000002</c:v>
                </c:pt>
                <c:pt idx="10415">
                  <c:v>38550.877520000002</c:v>
                </c:pt>
                <c:pt idx="10416">
                  <c:v>38550.877520000002</c:v>
                </c:pt>
                <c:pt idx="10417">
                  <c:v>38551.377520000002</c:v>
                </c:pt>
                <c:pt idx="10418">
                  <c:v>38551.877520000002</c:v>
                </c:pt>
                <c:pt idx="10419">
                  <c:v>38551.962520000001</c:v>
                </c:pt>
                <c:pt idx="10420">
                  <c:v>38552.609519999998</c:v>
                </c:pt>
                <c:pt idx="10421">
                  <c:v>38554.077149999997</c:v>
                </c:pt>
                <c:pt idx="10422">
                  <c:v>38554.187149999998</c:v>
                </c:pt>
                <c:pt idx="10423">
                  <c:v>38554.406150000003</c:v>
                </c:pt>
                <c:pt idx="10424">
                  <c:v>38568.706149999998</c:v>
                </c:pt>
                <c:pt idx="10425">
                  <c:v>38569.737150000001</c:v>
                </c:pt>
                <c:pt idx="10426">
                  <c:v>38569.847150000001</c:v>
                </c:pt>
                <c:pt idx="10427">
                  <c:v>38570.066149999999</c:v>
                </c:pt>
                <c:pt idx="10428">
                  <c:v>38584.366150000002</c:v>
                </c:pt>
                <c:pt idx="10429">
                  <c:v>38585.397149999997</c:v>
                </c:pt>
                <c:pt idx="10430">
                  <c:v>38585.507149999998</c:v>
                </c:pt>
                <c:pt idx="10431">
                  <c:v>38585.726150000002</c:v>
                </c:pt>
                <c:pt idx="10432">
                  <c:v>38600.026149999998</c:v>
                </c:pt>
                <c:pt idx="10433">
                  <c:v>38601.057150000001</c:v>
                </c:pt>
                <c:pt idx="10434">
                  <c:v>38601.167150000001</c:v>
                </c:pt>
                <c:pt idx="10435">
                  <c:v>38601.386149999998</c:v>
                </c:pt>
                <c:pt idx="10436">
                  <c:v>38615.686150000001</c:v>
                </c:pt>
                <c:pt idx="10437">
                  <c:v>38616.717149999997</c:v>
                </c:pt>
                <c:pt idx="10438">
                  <c:v>38616.827149999997</c:v>
                </c:pt>
                <c:pt idx="10439">
                  <c:v>38617.046150000002</c:v>
                </c:pt>
                <c:pt idx="10440">
                  <c:v>38631.346149999998</c:v>
                </c:pt>
                <c:pt idx="10441">
                  <c:v>38632.37715</c:v>
                </c:pt>
                <c:pt idx="10442">
                  <c:v>38632.487150000001</c:v>
                </c:pt>
                <c:pt idx="10443">
                  <c:v>38632.706149999998</c:v>
                </c:pt>
                <c:pt idx="10444">
                  <c:v>38647.006150000001</c:v>
                </c:pt>
                <c:pt idx="10445">
                  <c:v>38650.087500000001</c:v>
                </c:pt>
                <c:pt idx="10446">
                  <c:v>38650.736790000003</c:v>
                </c:pt>
                <c:pt idx="10447">
                  <c:v>38651.034789999998</c:v>
                </c:pt>
                <c:pt idx="10448">
                  <c:v>38657.324789999999</c:v>
                </c:pt>
                <c:pt idx="10449">
                  <c:v>38657.824789999999</c:v>
                </c:pt>
                <c:pt idx="10450">
                  <c:v>38657.824789999999</c:v>
                </c:pt>
                <c:pt idx="10451">
                  <c:v>38658.324789999999</c:v>
                </c:pt>
                <c:pt idx="10452">
                  <c:v>38658.824789999999</c:v>
                </c:pt>
                <c:pt idx="10453">
                  <c:v>38658.909789999998</c:v>
                </c:pt>
                <c:pt idx="10454">
                  <c:v>38659.556790000002</c:v>
                </c:pt>
                <c:pt idx="10455">
                  <c:v>38661.024429999998</c:v>
                </c:pt>
                <c:pt idx="10456">
                  <c:v>38661.134429999998</c:v>
                </c:pt>
                <c:pt idx="10457">
                  <c:v>38661.353430000003</c:v>
                </c:pt>
                <c:pt idx="10458">
                  <c:v>38675.653429999998</c:v>
                </c:pt>
                <c:pt idx="10459">
                  <c:v>38676.684430000001</c:v>
                </c:pt>
                <c:pt idx="10460">
                  <c:v>38676.794430000002</c:v>
                </c:pt>
                <c:pt idx="10461">
                  <c:v>38677.013429999999</c:v>
                </c:pt>
                <c:pt idx="10462">
                  <c:v>38691.313430000002</c:v>
                </c:pt>
                <c:pt idx="10463">
                  <c:v>38692.344429999997</c:v>
                </c:pt>
                <c:pt idx="10464">
                  <c:v>38692.454429999998</c:v>
                </c:pt>
                <c:pt idx="10465">
                  <c:v>38692.673430000003</c:v>
                </c:pt>
                <c:pt idx="10466">
                  <c:v>38706.973429999998</c:v>
                </c:pt>
                <c:pt idx="10467">
                  <c:v>38708.004430000001</c:v>
                </c:pt>
                <c:pt idx="10468">
                  <c:v>38708.114430000001</c:v>
                </c:pt>
                <c:pt idx="10469">
                  <c:v>38708.333429999999</c:v>
                </c:pt>
                <c:pt idx="10470">
                  <c:v>38722.633430000002</c:v>
                </c:pt>
                <c:pt idx="10471">
                  <c:v>38723.664429999997</c:v>
                </c:pt>
                <c:pt idx="10472">
                  <c:v>38723.774429999998</c:v>
                </c:pt>
                <c:pt idx="10473">
                  <c:v>38723.993430000002</c:v>
                </c:pt>
                <c:pt idx="10474">
                  <c:v>38738.293429999998</c:v>
                </c:pt>
                <c:pt idx="10475">
                  <c:v>38739.324430000001</c:v>
                </c:pt>
                <c:pt idx="10476">
                  <c:v>38739.434430000001</c:v>
                </c:pt>
                <c:pt idx="10477">
                  <c:v>38739.653429999998</c:v>
                </c:pt>
                <c:pt idx="10478">
                  <c:v>38753.953430000001</c:v>
                </c:pt>
                <c:pt idx="10479">
                  <c:v>38757.034780000002</c:v>
                </c:pt>
                <c:pt idx="10480">
                  <c:v>38757.684070000003</c:v>
                </c:pt>
                <c:pt idx="10481">
                  <c:v>38757.982069999998</c:v>
                </c:pt>
                <c:pt idx="10482">
                  <c:v>38764.272069999999</c:v>
                </c:pt>
                <c:pt idx="10483">
                  <c:v>38764.772069999999</c:v>
                </c:pt>
                <c:pt idx="10484">
                  <c:v>38764.772069999999</c:v>
                </c:pt>
                <c:pt idx="10485">
                  <c:v>38765.272069999999</c:v>
                </c:pt>
                <c:pt idx="10486">
                  <c:v>38765.772069999999</c:v>
                </c:pt>
                <c:pt idx="10487">
                  <c:v>38765.857069999998</c:v>
                </c:pt>
                <c:pt idx="10488">
                  <c:v>38766.504070000003</c:v>
                </c:pt>
                <c:pt idx="10489">
                  <c:v>38767.971700000002</c:v>
                </c:pt>
                <c:pt idx="10490">
                  <c:v>38768.081700000002</c:v>
                </c:pt>
                <c:pt idx="10491">
                  <c:v>38768.3007</c:v>
                </c:pt>
                <c:pt idx="10492">
                  <c:v>38782.600700000003</c:v>
                </c:pt>
                <c:pt idx="10493">
                  <c:v>38783.631699999998</c:v>
                </c:pt>
                <c:pt idx="10494">
                  <c:v>38783.741699999999</c:v>
                </c:pt>
                <c:pt idx="10495">
                  <c:v>38783.960700000003</c:v>
                </c:pt>
                <c:pt idx="10496">
                  <c:v>38798.260699999999</c:v>
                </c:pt>
                <c:pt idx="10497">
                  <c:v>38799.291700000002</c:v>
                </c:pt>
                <c:pt idx="10498">
                  <c:v>38799.401700000002</c:v>
                </c:pt>
                <c:pt idx="10499">
                  <c:v>38799.620699999999</c:v>
                </c:pt>
                <c:pt idx="10500">
                  <c:v>38813.920700000002</c:v>
                </c:pt>
                <c:pt idx="10501">
                  <c:v>38814.951699999998</c:v>
                </c:pt>
                <c:pt idx="10502">
                  <c:v>38815.061699999998</c:v>
                </c:pt>
                <c:pt idx="10503">
                  <c:v>38815.280700000003</c:v>
                </c:pt>
                <c:pt idx="10504">
                  <c:v>38829.580699999999</c:v>
                </c:pt>
                <c:pt idx="10505">
                  <c:v>38830.611700000001</c:v>
                </c:pt>
                <c:pt idx="10506">
                  <c:v>38830.721700000002</c:v>
                </c:pt>
                <c:pt idx="10507">
                  <c:v>38830.940699999999</c:v>
                </c:pt>
                <c:pt idx="10508">
                  <c:v>38845.240700000002</c:v>
                </c:pt>
                <c:pt idx="10509">
                  <c:v>38846.271699999998</c:v>
                </c:pt>
                <c:pt idx="10510">
                  <c:v>38846.381699999998</c:v>
                </c:pt>
                <c:pt idx="10511">
                  <c:v>38846.600700000003</c:v>
                </c:pt>
                <c:pt idx="10512">
                  <c:v>38860.900699999998</c:v>
                </c:pt>
                <c:pt idx="10513">
                  <c:v>38863.982049999999</c:v>
                </c:pt>
                <c:pt idx="10514">
                  <c:v>38864.63134</c:v>
                </c:pt>
                <c:pt idx="10515">
                  <c:v>38864.929340000002</c:v>
                </c:pt>
                <c:pt idx="10516">
                  <c:v>38871.219340000003</c:v>
                </c:pt>
                <c:pt idx="10517">
                  <c:v>38871.719340000003</c:v>
                </c:pt>
                <c:pt idx="10518">
                  <c:v>38871.719340000003</c:v>
                </c:pt>
                <c:pt idx="10519">
                  <c:v>38872.219340000003</c:v>
                </c:pt>
                <c:pt idx="10520">
                  <c:v>38872.719340000003</c:v>
                </c:pt>
                <c:pt idx="10521">
                  <c:v>38872.804340000002</c:v>
                </c:pt>
                <c:pt idx="10522">
                  <c:v>38873.45134</c:v>
                </c:pt>
                <c:pt idx="10523">
                  <c:v>38874.918980000002</c:v>
                </c:pt>
                <c:pt idx="10524">
                  <c:v>38875.028980000003</c:v>
                </c:pt>
                <c:pt idx="10525">
                  <c:v>38875.24798</c:v>
                </c:pt>
                <c:pt idx="10526">
                  <c:v>38889.547980000003</c:v>
                </c:pt>
                <c:pt idx="10527">
                  <c:v>38890.578979999998</c:v>
                </c:pt>
                <c:pt idx="10528">
                  <c:v>38890.688979999999</c:v>
                </c:pt>
                <c:pt idx="10529">
                  <c:v>38890.907980000004</c:v>
                </c:pt>
                <c:pt idx="10530">
                  <c:v>38905.207979999999</c:v>
                </c:pt>
                <c:pt idx="10531">
                  <c:v>38906.238980000002</c:v>
                </c:pt>
                <c:pt idx="10532">
                  <c:v>38906.348980000002</c:v>
                </c:pt>
                <c:pt idx="10533">
                  <c:v>38906.56798</c:v>
                </c:pt>
                <c:pt idx="10534">
                  <c:v>38920.867980000003</c:v>
                </c:pt>
                <c:pt idx="10535">
                  <c:v>38921.898979999998</c:v>
                </c:pt>
                <c:pt idx="10536">
                  <c:v>38922.008979999999</c:v>
                </c:pt>
                <c:pt idx="10537">
                  <c:v>38922.227980000003</c:v>
                </c:pt>
                <c:pt idx="10538">
                  <c:v>38936.527979999999</c:v>
                </c:pt>
                <c:pt idx="10539">
                  <c:v>38937.558980000002</c:v>
                </c:pt>
                <c:pt idx="10540">
                  <c:v>38937.668980000002</c:v>
                </c:pt>
                <c:pt idx="10541">
                  <c:v>38937.88798</c:v>
                </c:pt>
                <c:pt idx="10542">
                  <c:v>38952.187980000002</c:v>
                </c:pt>
                <c:pt idx="10543">
                  <c:v>38953.218979999998</c:v>
                </c:pt>
                <c:pt idx="10544">
                  <c:v>38953.328979999998</c:v>
                </c:pt>
                <c:pt idx="10545">
                  <c:v>38953.547980000003</c:v>
                </c:pt>
                <c:pt idx="10546">
                  <c:v>38967.847979999999</c:v>
                </c:pt>
                <c:pt idx="10547">
                  <c:v>38970.929329999999</c:v>
                </c:pt>
                <c:pt idx="10548">
                  <c:v>38971.57862</c:v>
                </c:pt>
                <c:pt idx="10549">
                  <c:v>38971.876620000003</c:v>
                </c:pt>
                <c:pt idx="10550">
                  <c:v>38978.166620000004</c:v>
                </c:pt>
                <c:pt idx="10551">
                  <c:v>38978.666620000004</c:v>
                </c:pt>
                <c:pt idx="10552">
                  <c:v>38978.666620000004</c:v>
                </c:pt>
                <c:pt idx="10553">
                  <c:v>38979.166620000004</c:v>
                </c:pt>
                <c:pt idx="10554">
                  <c:v>38979.666620000004</c:v>
                </c:pt>
                <c:pt idx="10555">
                  <c:v>38979.751620000003</c:v>
                </c:pt>
                <c:pt idx="10556">
                  <c:v>38980.39862</c:v>
                </c:pt>
                <c:pt idx="10557">
                  <c:v>38981.866249999999</c:v>
                </c:pt>
                <c:pt idx="10558">
                  <c:v>38981.97625</c:v>
                </c:pt>
                <c:pt idx="10559">
                  <c:v>38982.195249999997</c:v>
                </c:pt>
                <c:pt idx="10560">
                  <c:v>38996.49525</c:v>
                </c:pt>
                <c:pt idx="10561">
                  <c:v>38997.526250000003</c:v>
                </c:pt>
                <c:pt idx="10562">
                  <c:v>38997.636250000003</c:v>
                </c:pt>
                <c:pt idx="10563">
                  <c:v>38997.855250000001</c:v>
                </c:pt>
                <c:pt idx="10564">
                  <c:v>39012.155250000003</c:v>
                </c:pt>
                <c:pt idx="10565">
                  <c:v>39013.186249999999</c:v>
                </c:pt>
                <c:pt idx="10566">
                  <c:v>39013.296249999999</c:v>
                </c:pt>
                <c:pt idx="10567">
                  <c:v>39013.515249999997</c:v>
                </c:pt>
                <c:pt idx="10568">
                  <c:v>39027.81525</c:v>
                </c:pt>
                <c:pt idx="10569">
                  <c:v>39028.846250000002</c:v>
                </c:pt>
                <c:pt idx="10570">
                  <c:v>39028.956250000003</c:v>
                </c:pt>
                <c:pt idx="10571">
                  <c:v>39029.17525</c:v>
                </c:pt>
                <c:pt idx="10572">
                  <c:v>39043.475250000003</c:v>
                </c:pt>
                <c:pt idx="10573">
                  <c:v>39044.506249999999</c:v>
                </c:pt>
                <c:pt idx="10574">
                  <c:v>39044.616249999999</c:v>
                </c:pt>
                <c:pt idx="10575">
                  <c:v>39044.835249999996</c:v>
                </c:pt>
                <c:pt idx="10576">
                  <c:v>39059.135249999999</c:v>
                </c:pt>
                <c:pt idx="10577">
                  <c:v>39060.166250000002</c:v>
                </c:pt>
                <c:pt idx="10578">
                  <c:v>39060.276250000003</c:v>
                </c:pt>
                <c:pt idx="10579">
                  <c:v>39060.49525</c:v>
                </c:pt>
                <c:pt idx="10580">
                  <c:v>39074.795250000003</c:v>
                </c:pt>
                <c:pt idx="10581">
                  <c:v>39077.876600000003</c:v>
                </c:pt>
                <c:pt idx="10582">
                  <c:v>39078.525889999997</c:v>
                </c:pt>
                <c:pt idx="10583">
                  <c:v>39078.82389</c:v>
                </c:pt>
                <c:pt idx="10584">
                  <c:v>39085.113890000001</c:v>
                </c:pt>
                <c:pt idx="10585">
                  <c:v>39085.613890000001</c:v>
                </c:pt>
                <c:pt idx="10586">
                  <c:v>39085.613890000001</c:v>
                </c:pt>
                <c:pt idx="10587">
                  <c:v>39086.113890000001</c:v>
                </c:pt>
                <c:pt idx="10588">
                  <c:v>39086.613890000001</c:v>
                </c:pt>
                <c:pt idx="10589">
                  <c:v>39086.69889</c:v>
                </c:pt>
                <c:pt idx="10590">
                  <c:v>39087.345889999997</c:v>
                </c:pt>
                <c:pt idx="10591">
                  <c:v>39088.813529999999</c:v>
                </c:pt>
                <c:pt idx="10592">
                  <c:v>39088.92353</c:v>
                </c:pt>
                <c:pt idx="10593">
                  <c:v>39089.142529999997</c:v>
                </c:pt>
                <c:pt idx="10594">
                  <c:v>39103.44253</c:v>
                </c:pt>
                <c:pt idx="10595">
                  <c:v>39104.473530000003</c:v>
                </c:pt>
                <c:pt idx="10596">
                  <c:v>39104.583530000004</c:v>
                </c:pt>
                <c:pt idx="10597">
                  <c:v>39104.802530000001</c:v>
                </c:pt>
                <c:pt idx="10598">
                  <c:v>39119.102529999996</c:v>
                </c:pt>
                <c:pt idx="10599">
                  <c:v>39120.133529999999</c:v>
                </c:pt>
                <c:pt idx="10600">
                  <c:v>39120.24353</c:v>
                </c:pt>
                <c:pt idx="10601">
                  <c:v>39120.462529999997</c:v>
                </c:pt>
                <c:pt idx="10602">
                  <c:v>39134.76253</c:v>
                </c:pt>
                <c:pt idx="10603">
                  <c:v>39135.793530000003</c:v>
                </c:pt>
                <c:pt idx="10604">
                  <c:v>39135.903530000003</c:v>
                </c:pt>
                <c:pt idx="10605">
                  <c:v>39136.122530000001</c:v>
                </c:pt>
                <c:pt idx="10606">
                  <c:v>39150.422530000003</c:v>
                </c:pt>
                <c:pt idx="10607">
                  <c:v>39151.453529999999</c:v>
                </c:pt>
                <c:pt idx="10608">
                  <c:v>39151.563529999999</c:v>
                </c:pt>
                <c:pt idx="10609">
                  <c:v>39151.782529999997</c:v>
                </c:pt>
                <c:pt idx="10610">
                  <c:v>39166.08253</c:v>
                </c:pt>
                <c:pt idx="10611">
                  <c:v>39167.113530000002</c:v>
                </c:pt>
                <c:pt idx="10612">
                  <c:v>39167.223530000003</c:v>
                </c:pt>
                <c:pt idx="10613">
                  <c:v>39167.44253</c:v>
                </c:pt>
                <c:pt idx="10614">
                  <c:v>39181.742530000003</c:v>
                </c:pt>
                <c:pt idx="10615">
                  <c:v>39184.823880000004</c:v>
                </c:pt>
                <c:pt idx="10616">
                  <c:v>39185.473169999997</c:v>
                </c:pt>
                <c:pt idx="10617">
                  <c:v>39185.77117</c:v>
                </c:pt>
                <c:pt idx="10618">
                  <c:v>39192.061170000001</c:v>
                </c:pt>
                <c:pt idx="10619">
                  <c:v>39192.561170000001</c:v>
                </c:pt>
                <c:pt idx="10620">
                  <c:v>39192.561170000001</c:v>
                </c:pt>
                <c:pt idx="10621">
                  <c:v>39193.061170000001</c:v>
                </c:pt>
                <c:pt idx="10622">
                  <c:v>39193.561170000001</c:v>
                </c:pt>
                <c:pt idx="10623">
                  <c:v>39193.64617</c:v>
                </c:pt>
                <c:pt idx="10624">
                  <c:v>39194.293169999997</c:v>
                </c:pt>
                <c:pt idx="10625">
                  <c:v>39195.760799999996</c:v>
                </c:pt>
                <c:pt idx="10626">
                  <c:v>39195.870799999997</c:v>
                </c:pt>
                <c:pt idx="10627">
                  <c:v>39196.089800000002</c:v>
                </c:pt>
                <c:pt idx="10628">
                  <c:v>39210.389799999997</c:v>
                </c:pt>
                <c:pt idx="10629">
                  <c:v>39211.4208</c:v>
                </c:pt>
                <c:pt idx="10630">
                  <c:v>39211.5308</c:v>
                </c:pt>
                <c:pt idx="10631">
                  <c:v>39211.749799999998</c:v>
                </c:pt>
                <c:pt idx="10632">
                  <c:v>39226.049800000001</c:v>
                </c:pt>
                <c:pt idx="10633">
                  <c:v>39227.080800000003</c:v>
                </c:pt>
                <c:pt idx="10634">
                  <c:v>39227.190799999997</c:v>
                </c:pt>
                <c:pt idx="10635">
                  <c:v>39227.409800000001</c:v>
                </c:pt>
                <c:pt idx="10636">
                  <c:v>39241.709799999997</c:v>
                </c:pt>
                <c:pt idx="10637">
                  <c:v>39242.7408</c:v>
                </c:pt>
                <c:pt idx="10638">
                  <c:v>39242.8508</c:v>
                </c:pt>
                <c:pt idx="10639">
                  <c:v>39243.069799999997</c:v>
                </c:pt>
                <c:pt idx="10640">
                  <c:v>39257.3698</c:v>
                </c:pt>
                <c:pt idx="10641">
                  <c:v>39258.400800000003</c:v>
                </c:pt>
                <c:pt idx="10642">
                  <c:v>39258.510799999996</c:v>
                </c:pt>
                <c:pt idx="10643">
                  <c:v>39258.729800000001</c:v>
                </c:pt>
                <c:pt idx="10644">
                  <c:v>39273.029799999997</c:v>
                </c:pt>
                <c:pt idx="10645">
                  <c:v>39274.060799999999</c:v>
                </c:pt>
                <c:pt idx="10646">
                  <c:v>39274.1708</c:v>
                </c:pt>
                <c:pt idx="10647">
                  <c:v>39274.389799999997</c:v>
                </c:pt>
                <c:pt idx="10648">
                  <c:v>39288.6898</c:v>
                </c:pt>
                <c:pt idx="10649">
                  <c:v>39291.77115</c:v>
                </c:pt>
                <c:pt idx="10650">
                  <c:v>39292.420440000002</c:v>
                </c:pt>
                <c:pt idx="10651">
                  <c:v>39292.718439999997</c:v>
                </c:pt>
                <c:pt idx="10652">
                  <c:v>39299.008439999998</c:v>
                </c:pt>
                <c:pt idx="10653">
                  <c:v>39299.508439999998</c:v>
                </c:pt>
                <c:pt idx="10654">
                  <c:v>39299.508439999998</c:v>
                </c:pt>
                <c:pt idx="10655">
                  <c:v>39300.008439999998</c:v>
                </c:pt>
                <c:pt idx="10656">
                  <c:v>39300.508439999998</c:v>
                </c:pt>
                <c:pt idx="10657">
                  <c:v>39300.593439999997</c:v>
                </c:pt>
                <c:pt idx="10658">
                  <c:v>39301.240440000001</c:v>
                </c:pt>
                <c:pt idx="10659">
                  <c:v>39302.708079999997</c:v>
                </c:pt>
                <c:pt idx="10660">
                  <c:v>39302.818079999997</c:v>
                </c:pt>
                <c:pt idx="10661">
                  <c:v>39303.037080000002</c:v>
                </c:pt>
                <c:pt idx="10662">
                  <c:v>39317.337079999998</c:v>
                </c:pt>
                <c:pt idx="10663">
                  <c:v>39318.36808</c:v>
                </c:pt>
                <c:pt idx="10664">
                  <c:v>39318.478080000001</c:v>
                </c:pt>
                <c:pt idx="10665">
                  <c:v>39318.697079999998</c:v>
                </c:pt>
                <c:pt idx="10666">
                  <c:v>39332.997080000001</c:v>
                </c:pt>
                <c:pt idx="10667">
                  <c:v>39334.028079999996</c:v>
                </c:pt>
                <c:pt idx="10668">
                  <c:v>39334.138079999997</c:v>
                </c:pt>
                <c:pt idx="10669">
                  <c:v>39334.357080000002</c:v>
                </c:pt>
                <c:pt idx="10670">
                  <c:v>39348.657079999997</c:v>
                </c:pt>
                <c:pt idx="10671">
                  <c:v>39349.68808</c:v>
                </c:pt>
                <c:pt idx="10672">
                  <c:v>39349.79808</c:v>
                </c:pt>
                <c:pt idx="10673">
                  <c:v>39350.017079999998</c:v>
                </c:pt>
                <c:pt idx="10674">
                  <c:v>39364.317080000001</c:v>
                </c:pt>
                <c:pt idx="10675">
                  <c:v>39365.348080000003</c:v>
                </c:pt>
                <c:pt idx="10676">
                  <c:v>39365.458079999997</c:v>
                </c:pt>
                <c:pt idx="10677">
                  <c:v>39365.677080000001</c:v>
                </c:pt>
                <c:pt idx="10678">
                  <c:v>39379.977079999997</c:v>
                </c:pt>
                <c:pt idx="10679">
                  <c:v>39381.00808</c:v>
                </c:pt>
                <c:pt idx="10680">
                  <c:v>39381.11808</c:v>
                </c:pt>
                <c:pt idx="10681">
                  <c:v>39381.337079999998</c:v>
                </c:pt>
                <c:pt idx="10682">
                  <c:v>39395.63708</c:v>
                </c:pt>
                <c:pt idx="10683">
                  <c:v>39398.718430000001</c:v>
                </c:pt>
                <c:pt idx="10684">
                  <c:v>39399.367720000002</c:v>
                </c:pt>
                <c:pt idx="10685">
                  <c:v>39399.665719999997</c:v>
                </c:pt>
                <c:pt idx="10686">
                  <c:v>39405.955719999998</c:v>
                </c:pt>
                <c:pt idx="10687">
                  <c:v>39406.455719999998</c:v>
                </c:pt>
                <c:pt idx="10688">
                  <c:v>39406.455719999998</c:v>
                </c:pt>
                <c:pt idx="10689">
                  <c:v>39406.955719999998</c:v>
                </c:pt>
                <c:pt idx="10690">
                  <c:v>39407.455719999998</c:v>
                </c:pt>
                <c:pt idx="10691">
                  <c:v>39407.540719999997</c:v>
                </c:pt>
                <c:pt idx="10692">
                  <c:v>39408.187720000002</c:v>
                </c:pt>
                <c:pt idx="10693">
                  <c:v>39409.655350000001</c:v>
                </c:pt>
                <c:pt idx="10694">
                  <c:v>39409.765350000001</c:v>
                </c:pt>
                <c:pt idx="10695">
                  <c:v>39409.984349999999</c:v>
                </c:pt>
                <c:pt idx="10696">
                  <c:v>39424.284350000002</c:v>
                </c:pt>
                <c:pt idx="10697">
                  <c:v>39425.315349999997</c:v>
                </c:pt>
                <c:pt idx="10698">
                  <c:v>39425.425349999998</c:v>
                </c:pt>
                <c:pt idx="10699">
                  <c:v>39425.644350000002</c:v>
                </c:pt>
                <c:pt idx="10700">
                  <c:v>39439.944349999998</c:v>
                </c:pt>
                <c:pt idx="10701">
                  <c:v>39440.975350000001</c:v>
                </c:pt>
                <c:pt idx="10702">
                  <c:v>39441.085350000001</c:v>
                </c:pt>
                <c:pt idx="10703">
                  <c:v>39441.304349999999</c:v>
                </c:pt>
                <c:pt idx="10704">
                  <c:v>39455.604350000001</c:v>
                </c:pt>
                <c:pt idx="10705">
                  <c:v>39456.635349999997</c:v>
                </c:pt>
                <c:pt idx="10706">
                  <c:v>39456.745349999997</c:v>
                </c:pt>
                <c:pt idx="10707">
                  <c:v>39456.964350000002</c:v>
                </c:pt>
                <c:pt idx="10708">
                  <c:v>39471.264349999998</c:v>
                </c:pt>
                <c:pt idx="10709">
                  <c:v>39472.29535</c:v>
                </c:pt>
                <c:pt idx="10710">
                  <c:v>39472.405350000001</c:v>
                </c:pt>
                <c:pt idx="10711">
                  <c:v>39472.624349999998</c:v>
                </c:pt>
                <c:pt idx="10712">
                  <c:v>39486.924350000001</c:v>
                </c:pt>
                <c:pt idx="10713">
                  <c:v>39487.955349999997</c:v>
                </c:pt>
                <c:pt idx="10714">
                  <c:v>39488.065349999997</c:v>
                </c:pt>
                <c:pt idx="10715">
                  <c:v>39488.284350000002</c:v>
                </c:pt>
                <c:pt idx="10716">
                  <c:v>39502.584349999997</c:v>
                </c:pt>
                <c:pt idx="10717">
                  <c:v>39505.665699999998</c:v>
                </c:pt>
                <c:pt idx="10718">
                  <c:v>39506.314989999999</c:v>
                </c:pt>
                <c:pt idx="10719">
                  <c:v>39506.612990000001</c:v>
                </c:pt>
                <c:pt idx="10720">
                  <c:v>39512.902990000002</c:v>
                </c:pt>
                <c:pt idx="10721">
                  <c:v>39513.402990000002</c:v>
                </c:pt>
                <c:pt idx="10722">
                  <c:v>39513.402990000002</c:v>
                </c:pt>
                <c:pt idx="10723">
                  <c:v>39513.902990000002</c:v>
                </c:pt>
                <c:pt idx="10724">
                  <c:v>39514.402990000002</c:v>
                </c:pt>
                <c:pt idx="10725">
                  <c:v>39514.487990000001</c:v>
                </c:pt>
                <c:pt idx="10726">
                  <c:v>39515.134989999999</c:v>
                </c:pt>
                <c:pt idx="10727">
                  <c:v>39516.602630000001</c:v>
                </c:pt>
                <c:pt idx="10728">
                  <c:v>39516.712630000002</c:v>
                </c:pt>
                <c:pt idx="10729">
                  <c:v>39516.931629999999</c:v>
                </c:pt>
                <c:pt idx="10730">
                  <c:v>39531.231630000002</c:v>
                </c:pt>
                <c:pt idx="10731">
                  <c:v>39532.262629999997</c:v>
                </c:pt>
                <c:pt idx="10732">
                  <c:v>39532.372629999998</c:v>
                </c:pt>
                <c:pt idx="10733">
                  <c:v>39532.591630000003</c:v>
                </c:pt>
                <c:pt idx="10734">
                  <c:v>39546.891629999998</c:v>
                </c:pt>
                <c:pt idx="10735">
                  <c:v>39547.922630000001</c:v>
                </c:pt>
                <c:pt idx="10736">
                  <c:v>39548.032630000002</c:v>
                </c:pt>
                <c:pt idx="10737">
                  <c:v>39548.251629999999</c:v>
                </c:pt>
                <c:pt idx="10738">
                  <c:v>39562.551630000002</c:v>
                </c:pt>
                <c:pt idx="10739">
                  <c:v>39563.582629999997</c:v>
                </c:pt>
                <c:pt idx="10740">
                  <c:v>39563.692629999998</c:v>
                </c:pt>
                <c:pt idx="10741">
                  <c:v>39563.911630000002</c:v>
                </c:pt>
                <c:pt idx="10742">
                  <c:v>39578.211629999998</c:v>
                </c:pt>
                <c:pt idx="10743">
                  <c:v>39579.242630000001</c:v>
                </c:pt>
                <c:pt idx="10744">
                  <c:v>39579.352630000001</c:v>
                </c:pt>
                <c:pt idx="10745">
                  <c:v>39579.571629999999</c:v>
                </c:pt>
                <c:pt idx="10746">
                  <c:v>39593.871630000001</c:v>
                </c:pt>
                <c:pt idx="10747">
                  <c:v>39594.902629999997</c:v>
                </c:pt>
                <c:pt idx="10748">
                  <c:v>39595.012629999997</c:v>
                </c:pt>
                <c:pt idx="10749">
                  <c:v>39595.231630000002</c:v>
                </c:pt>
                <c:pt idx="10750">
                  <c:v>39609.531629999998</c:v>
                </c:pt>
                <c:pt idx="10751">
                  <c:v>39612.612979999998</c:v>
                </c:pt>
                <c:pt idx="10752">
                  <c:v>39613.262269999999</c:v>
                </c:pt>
                <c:pt idx="10753">
                  <c:v>39613.560270000002</c:v>
                </c:pt>
                <c:pt idx="10754">
                  <c:v>39619.850270000003</c:v>
                </c:pt>
                <c:pt idx="10755">
                  <c:v>39620.350270000003</c:v>
                </c:pt>
                <c:pt idx="10756">
                  <c:v>39620.350270000003</c:v>
                </c:pt>
                <c:pt idx="10757">
                  <c:v>39620.850270000003</c:v>
                </c:pt>
                <c:pt idx="10758">
                  <c:v>39621.350270000003</c:v>
                </c:pt>
                <c:pt idx="10759">
                  <c:v>39621.435270000002</c:v>
                </c:pt>
                <c:pt idx="10760">
                  <c:v>39622.082269999999</c:v>
                </c:pt>
                <c:pt idx="10761">
                  <c:v>39623.549899999998</c:v>
                </c:pt>
                <c:pt idx="10762">
                  <c:v>39623.659899999999</c:v>
                </c:pt>
                <c:pt idx="10763">
                  <c:v>39623.878900000003</c:v>
                </c:pt>
                <c:pt idx="10764">
                  <c:v>39638.178899999999</c:v>
                </c:pt>
                <c:pt idx="10765">
                  <c:v>39639.209900000002</c:v>
                </c:pt>
                <c:pt idx="10766">
                  <c:v>39639.319900000002</c:v>
                </c:pt>
                <c:pt idx="10767">
                  <c:v>39639.5389</c:v>
                </c:pt>
                <c:pt idx="10768">
                  <c:v>39653.838900000002</c:v>
                </c:pt>
                <c:pt idx="10769">
                  <c:v>39654.869899999998</c:v>
                </c:pt>
                <c:pt idx="10770">
                  <c:v>39654.979899999998</c:v>
                </c:pt>
                <c:pt idx="10771">
                  <c:v>39655.198900000003</c:v>
                </c:pt>
                <c:pt idx="10772">
                  <c:v>39669.498899999999</c:v>
                </c:pt>
                <c:pt idx="10773">
                  <c:v>39670.529900000001</c:v>
                </c:pt>
                <c:pt idx="10774">
                  <c:v>39670.639900000002</c:v>
                </c:pt>
                <c:pt idx="10775">
                  <c:v>39670.858899999999</c:v>
                </c:pt>
                <c:pt idx="10776">
                  <c:v>39685.158900000002</c:v>
                </c:pt>
                <c:pt idx="10777">
                  <c:v>39686.189899999998</c:v>
                </c:pt>
                <c:pt idx="10778">
                  <c:v>39686.299899999998</c:v>
                </c:pt>
                <c:pt idx="10779">
                  <c:v>39686.518900000003</c:v>
                </c:pt>
                <c:pt idx="10780">
                  <c:v>39700.818899999998</c:v>
                </c:pt>
                <c:pt idx="10781">
                  <c:v>39701.849900000001</c:v>
                </c:pt>
                <c:pt idx="10782">
                  <c:v>39701.959900000002</c:v>
                </c:pt>
                <c:pt idx="10783">
                  <c:v>39702.178899999999</c:v>
                </c:pt>
                <c:pt idx="10784">
                  <c:v>39716.478900000002</c:v>
                </c:pt>
                <c:pt idx="10785">
                  <c:v>39719.560250000002</c:v>
                </c:pt>
                <c:pt idx="10786">
                  <c:v>39720.209540000003</c:v>
                </c:pt>
                <c:pt idx="10787">
                  <c:v>39720.507539999999</c:v>
                </c:pt>
                <c:pt idx="10788">
                  <c:v>39726.79754</c:v>
                </c:pt>
                <c:pt idx="10789">
                  <c:v>39727.29754</c:v>
                </c:pt>
                <c:pt idx="10790">
                  <c:v>39727.29754</c:v>
                </c:pt>
                <c:pt idx="10791">
                  <c:v>39727.79754</c:v>
                </c:pt>
                <c:pt idx="10792">
                  <c:v>39728.29754</c:v>
                </c:pt>
                <c:pt idx="10793">
                  <c:v>39728.382539999999</c:v>
                </c:pt>
                <c:pt idx="10794">
                  <c:v>39729.029540000003</c:v>
                </c:pt>
                <c:pt idx="10795">
                  <c:v>39730.497179999998</c:v>
                </c:pt>
                <c:pt idx="10796">
                  <c:v>39730.607179999999</c:v>
                </c:pt>
                <c:pt idx="10797">
                  <c:v>39730.826179999996</c:v>
                </c:pt>
                <c:pt idx="10798">
                  <c:v>39745.126179999999</c:v>
                </c:pt>
                <c:pt idx="10799">
                  <c:v>39746.157180000002</c:v>
                </c:pt>
                <c:pt idx="10800">
                  <c:v>39746.267180000003</c:v>
                </c:pt>
                <c:pt idx="10801">
                  <c:v>39746.48618</c:v>
                </c:pt>
                <c:pt idx="10802">
                  <c:v>39760.786180000003</c:v>
                </c:pt>
                <c:pt idx="10803">
                  <c:v>39761.817179999998</c:v>
                </c:pt>
                <c:pt idx="10804">
                  <c:v>39761.927179999999</c:v>
                </c:pt>
                <c:pt idx="10805">
                  <c:v>39762.146180000003</c:v>
                </c:pt>
                <c:pt idx="10806">
                  <c:v>39776.446179999999</c:v>
                </c:pt>
                <c:pt idx="10807">
                  <c:v>39777.477180000002</c:v>
                </c:pt>
                <c:pt idx="10808">
                  <c:v>39777.587180000002</c:v>
                </c:pt>
                <c:pt idx="10809">
                  <c:v>39777.80618</c:v>
                </c:pt>
                <c:pt idx="10810">
                  <c:v>39792.106180000002</c:v>
                </c:pt>
                <c:pt idx="10811">
                  <c:v>39793.137179999998</c:v>
                </c:pt>
                <c:pt idx="10812">
                  <c:v>39793.247179999998</c:v>
                </c:pt>
                <c:pt idx="10813">
                  <c:v>39793.466180000003</c:v>
                </c:pt>
                <c:pt idx="10814">
                  <c:v>39807.766179999999</c:v>
                </c:pt>
                <c:pt idx="10815">
                  <c:v>39808.797180000001</c:v>
                </c:pt>
                <c:pt idx="10816">
                  <c:v>39808.907180000002</c:v>
                </c:pt>
                <c:pt idx="10817">
                  <c:v>39809.126179999999</c:v>
                </c:pt>
                <c:pt idx="10818">
                  <c:v>39823.426180000002</c:v>
                </c:pt>
                <c:pt idx="10819">
                  <c:v>39826.507530000003</c:v>
                </c:pt>
                <c:pt idx="10820">
                  <c:v>39827.156819999997</c:v>
                </c:pt>
                <c:pt idx="10821">
                  <c:v>39827.454819999999</c:v>
                </c:pt>
                <c:pt idx="10822">
                  <c:v>39833.74482</c:v>
                </c:pt>
                <c:pt idx="10823">
                  <c:v>39834.24482</c:v>
                </c:pt>
                <c:pt idx="10824">
                  <c:v>39834.24482</c:v>
                </c:pt>
                <c:pt idx="10825">
                  <c:v>39834.74482</c:v>
                </c:pt>
                <c:pt idx="10826">
                  <c:v>39835.24482</c:v>
                </c:pt>
                <c:pt idx="10827">
                  <c:v>39835.329819999999</c:v>
                </c:pt>
                <c:pt idx="10828">
                  <c:v>39835.976820000003</c:v>
                </c:pt>
                <c:pt idx="10829">
                  <c:v>39837.444450000003</c:v>
                </c:pt>
                <c:pt idx="10830">
                  <c:v>39837.554450000003</c:v>
                </c:pt>
                <c:pt idx="10831">
                  <c:v>39837.773450000001</c:v>
                </c:pt>
                <c:pt idx="10832">
                  <c:v>39852.073450000004</c:v>
                </c:pt>
                <c:pt idx="10833">
                  <c:v>39853.104449999999</c:v>
                </c:pt>
                <c:pt idx="10834">
                  <c:v>39853.214449999999</c:v>
                </c:pt>
                <c:pt idx="10835">
                  <c:v>39853.433449999997</c:v>
                </c:pt>
                <c:pt idx="10836">
                  <c:v>39867.73345</c:v>
                </c:pt>
                <c:pt idx="10837">
                  <c:v>39868.764450000002</c:v>
                </c:pt>
                <c:pt idx="10838">
                  <c:v>39868.874450000003</c:v>
                </c:pt>
                <c:pt idx="10839">
                  <c:v>39869.09345</c:v>
                </c:pt>
                <c:pt idx="10840">
                  <c:v>39883.393450000003</c:v>
                </c:pt>
                <c:pt idx="10841">
                  <c:v>39884.424449999999</c:v>
                </c:pt>
                <c:pt idx="10842">
                  <c:v>39884.534449999999</c:v>
                </c:pt>
                <c:pt idx="10843">
                  <c:v>39884.753449999997</c:v>
                </c:pt>
                <c:pt idx="10844">
                  <c:v>39899.053449999999</c:v>
                </c:pt>
                <c:pt idx="10845">
                  <c:v>39900.084450000002</c:v>
                </c:pt>
                <c:pt idx="10846">
                  <c:v>39900.194450000003</c:v>
                </c:pt>
                <c:pt idx="10847">
                  <c:v>39900.41345</c:v>
                </c:pt>
                <c:pt idx="10848">
                  <c:v>39914.713450000003</c:v>
                </c:pt>
                <c:pt idx="10849">
                  <c:v>39915.744449999998</c:v>
                </c:pt>
                <c:pt idx="10850">
                  <c:v>39915.854449999999</c:v>
                </c:pt>
                <c:pt idx="10851">
                  <c:v>39916.073450000004</c:v>
                </c:pt>
                <c:pt idx="10852">
                  <c:v>39930.373449999999</c:v>
                </c:pt>
                <c:pt idx="10853">
                  <c:v>39933.4548</c:v>
                </c:pt>
                <c:pt idx="10854">
                  <c:v>39934.104090000001</c:v>
                </c:pt>
                <c:pt idx="10855">
                  <c:v>39934.402090000003</c:v>
                </c:pt>
                <c:pt idx="10856">
                  <c:v>39940.692089999997</c:v>
                </c:pt>
                <c:pt idx="10857">
                  <c:v>39941.192089999997</c:v>
                </c:pt>
                <c:pt idx="10858">
                  <c:v>39941.192089999997</c:v>
                </c:pt>
                <c:pt idx="10859">
                  <c:v>39941.692089999997</c:v>
                </c:pt>
                <c:pt idx="10860">
                  <c:v>39942.192089999997</c:v>
                </c:pt>
                <c:pt idx="10861">
                  <c:v>39942.277090000003</c:v>
                </c:pt>
                <c:pt idx="10862">
                  <c:v>39942.92409</c:v>
                </c:pt>
                <c:pt idx="10863">
                  <c:v>39944.391730000003</c:v>
                </c:pt>
                <c:pt idx="10864">
                  <c:v>39944.501730000004</c:v>
                </c:pt>
                <c:pt idx="10865">
                  <c:v>39944.720730000001</c:v>
                </c:pt>
                <c:pt idx="10866">
                  <c:v>39959.020729999997</c:v>
                </c:pt>
                <c:pt idx="10867">
                  <c:v>39960.051729999999</c:v>
                </c:pt>
                <c:pt idx="10868">
                  <c:v>39960.16173</c:v>
                </c:pt>
                <c:pt idx="10869">
                  <c:v>39960.380729999997</c:v>
                </c:pt>
                <c:pt idx="10870">
                  <c:v>39974.68073</c:v>
                </c:pt>
                <c:pt idx="10871">
                  <c:v>39975.711730000003</c:v>
                </c:pt>
                <c:pt idx="10872">
                  <c:v>39975.821730000003</c:v>
                </c:pt>
                <c:pt idx="10873">
                  <c:v>39976.040730000001</c:v>
                </c:pt>
                <c:pt idx="10874">
                  <c:v>39990.340730000004</c:v>
                </c:pt>
                <c:pt idx="10875">
                  <c:v>39991.371729999999</c:v>
                </c:pt>
                <c:pt idx="10876">
                  <c:v>39991.48173</c:v>
                </c:pt>
                <c:pt idx="10877">
                  <c:v>39991.700729999997</c:v>
                </c:pt>
                <c:pt idx="10878">
                  <c:v>40006.00073</c:v>
                </c:pt>
                <c:pt idx="10879">
                  <c:v>40007.031730000002</c:v>
                </c:pt>
                <c:pt idx="10880">
                  <c:v>40007.141730000003</c:v>
                </c:pt>
                <c:pt idx="10881">
                  <c:v>40007.36073</c:v>
                </c:pt>
                <c:pt idx="10882">
                  <c:v>40021.660730000003</c:v>
                </c:pt>
                <c:pt idx="10883">
                  <c:v>40022.691729999999</c:v>
                </c:pt>
                <c:pt idx="10884">
                  <c:v>40022.801729999999</c:v>
                </c:pt>
                <c:pt idx="10885">
                  <c:v>40023.020729999997</c:v>
                </c:pt>
                <c:pt idx="10886">
                  <c:v>40037.320729999999</c:v>
                </c:pt>
                <c:pt idx="10887">
                  <c:v>40040.40208</c:v>
                </c:pt>
                <c:pt idx="10888">
                  <c:v>40041.051370000001</c:v>
                </c:pt>
                <c:pt idx="10889">
                  <c:v>40041.349370000004</c:v>
                </c:pt>
                <c:pt idx="10890">
                  <c:v>40047.639369999997</c:v>
                </c:pt>
                <c:pt idx="10891">
                  <c:v>40048.139369999997</c:v>
                </c:pt>
                <c:pt idx="10892">
                  <c:v>40048.139369999997</c:v>
                </c:pt>
                <c:pt idx="10893">
                  <c:v>40048.639369999997</c:v>
                </c:pt>
                <c:pt idx="10894">
                  <c:v>40049.139369999997</c:v>
                </c:pt>
                <c:pt idx="10895">
                  <c:v>40049.224370000004</c:v>
                </c:pt>
                <c:pt idx="10896">
                  <c:v>40049.871370000001</c:v>
                </c:pt>
                <c:pt idx="10897">
                  <c:v>40051.339</c:v>
                </c:pt>
                <c:pt idx="10898">
                  <c:v>40051.449000000001</c:v>
                </c:pt>
                <c:pt idx="10899">
                  <c:v>40051.667999999998</c:v>
                </c:pt>
                <c:pt idx="10900">
                  <c:v>40065.968000000001</c:v>
                </c:pt>
                <c:pt idx="10901">
                  <c:v>40066.999000000003</c:v>
                </c:pt>
                <c:pt idx="10902">
                  <c:v>40067.108999999997</c:v>
                </c:pt>
                <c:pt idx="10903">
                  <c:v>40067.328000000001</c:v>
                </c:pt>
                <c:pt idx="10904">
                  <c:v>40081.627999999997</c:v>
                </c:pt>
                <c:pt idx="10905">
                  <c:v>40082.659</c:v>
                </c:pt>
                <c:pt idx="10906">
                  <c:v>40082.769</c:v>
                </c:pt>
                <c:pt idx="10907">
                  <c:v>40082.987999999998</c:v>
                </c:pt>
                <c:pt idx="10908">
                  <c:v>40097.288</c:v>
                </c:pt>
                <c:pt idx="10909">
                  <c:v>40098.319000000003</c:v>
                </c:pt>
                <c:pt idx="10910">
                  <c:v>40098.428999999996</c:v>
                </c:pt>
                <c:pt idx="10911">
                  <c:v>40098.648000000001</c:v>
                </c:pt>
                <c:pt idx="10912">
                  <c:v>40112.947999999997</c:v>
                </c:pt>
                <c:pt idx="10913">
                  <c:v>40113.978999999999</c:v>
                </c:pt>
                <c:pt idx="10914">
                  <c:v>40114.089</c:v>
                </c:pt>
                <c:pt idx="10915">
                  <c:v>40114.307999999997</c:v>
                </c:pt>
                <c:pt idx="10916">
                  <c:v>40128.608</c:v>
                </c:pt>
                <c:pt idx="10917">
                  <c:v>40129.639000000003</c:v>
                </c:pt>
                <c:pt idx="10918">
                  <c:v>40129.749000000003</c:v>
                </c:pt>
                <c:pt idx="10919">
                  <c:v>40129.968000000001</c:v>
                </c:pt>
                <c:pt idx="10920">
                  <c:v>40144.267999999996</c:v>
                </c:pt>
                <c:pt idx="10921">
                  <c:v>40147.349349999997</c:v>
                </c:pt>
                <c:pt idx="10922">
                  <c:v>40147.998639999998</c:v>
                </c:pt>
                <c:pt idx="10923">
                  <c:v>40148.29664</c:v>
                </c:pt>
                <c:pt idx="10924">
                  <c:v>40154.586640000001</c:v>
                </c:pt>
                <c:pt idx="10925">
                  <c:v>40155.086640000001</c:v>
                </c:pt>
                <c:pt idx="10926">
                  <c:v>40155.086640000001</c:v>
                </c:pt>
                <c:pt idx="10927">
                  <c:v>40155.586640000001</c:v>
                </c:pt>
                <c:pt idx="10928">
                  <c:v>40156.086640000001</c:v>
                </c:pt>
                <c:pt idx="10929">
                  <c:v>40156.17164</c:v>
                </c:pt>
                <c:pt idx="10930">
                  <c:v>40156.818639999998</c:v>
                </c:pt>
                <c:pt idx="10931">
                  <c:v>40158.28628</c:v>
                </c:pt>
                <c:pt idx="10932">
                  <c:v>40158.396280000001</c:v>
                </c:pt>
                <c:pt idx="10933">
                  <c:v>40158.615279999998</c:v>
                </c:pt>
                <c:pt idx="10934">
                  <c:v>40172.915280000001</c:v>
                </c:pt>
                <c:pt idx="10935">
                  <c:v>40173.946279999996</c:v>
                </c:pt>
                <c:pt idx="10936">
                  <c:v>40174.056279999997</c:v>
                </c:pt>
                <c:pt idx="10937">
                  <c:v>40174.275280000002</c:v>
                </c:pt>
                <c:pt idx="10938">
                  <c:v>40188.575279999997</c:v>
                </c:pt>
                <c:pt idx="10939">
                  <c:v>40189.60628</c:v>
                </c:pt>
                <c:pt idx="10940">
                  <c:v>40189.716280000001</c:v>
                </c:pt>
                <c:pt idx="10941">
                  <c:v>40189.935279999998</c:v>
                </c:pt>
                <c:pt idx="10942">
                  <c:v>40204.235280000001</c:v>
                </c:pt>
                <c:pt idx="10943">
                  <c:v>40205.266280000003</c:v>
                </c:pt>
                <c:pt idx="10944">
                  <c:v>40205.376279999997</c:v>
                </c:pt>
                <c:pt idx="10945">
                  <c:v>40205.595280000001</c:v>
                </c:pt>
                <c:pt idx="10946">
                  <c:v>40219.895279999997</c:v>
                </c:pt>
                <c:pt idx="10947">
                  <c:v>40220.92628</c:v>
                </c:pt>
                <c:pt idx="10948">
                  <c:v>40221.03628</c:v>
                </c:pt>
                <c:pt idx="10949">
                  <c:v>40221.255279999998</c:v>
                </c:pt>
                <c:pt idx="10950">
                  <c:v>40235.55528</c:v>
                </c:pt>
                <c:pt idx="10951">
                  <c:v>40236.586280000003</c:v>
                </c:pt>
                <c:pt idx="10952">
                  <c:v>40236.696279999996</c:v>
                </c:pt>
                <c:pt idx="10953">
                  <c:v>40236.915280000001</c:v>
                </c:pt>
                <c:pt idx="10954">
                  <c:v>40251.215279999997</c:v>
                </c:pt>
                <c:pt idx="10955">
                  <c:v>40254.296629999997</c:v>
                </c:pt>
                <c:pt idx="10956">
                  <c:v>40254.945919999998</c:v>
                </c:pt>
                <c:pt idx="10957">
                  <c:v>40255.243920000001</c:v>
                </c:pt>
                <c:pt idx="10958">
                  <c:v>40261.533920000002</c:v>
                </c:pt>
                <c:pt idx="10959">
                  <c:v>40262.033920000002</c:v>
                </c:pt>
                <c:pt idx="10960">
                  <c:v>40262.033920000002</c:v>
                </c:pt>
                <c:pt idx="10961">
                  <c:v>40262.533920000002</c:v>
                </c:pt>
                <c:pt idx="10962">
                  <c:v>40263.033920000002</c:v>
                </c:pt>
                <c:pt idx="10963">
                  <c:v>40263.118920000001</c:v>
                </c:pt>
                <c:pt idx="10964">
                  <c:v>40263.765919999998</c:v>
                </c:pt>
                <c:pt idx="10965">
                  <c:v>40265.233549999997</c:v>
                </c:pt>
                <c:pt idx="10966">
                  <c:v>40265.343549999998</c:v>
                </c:pt>
                <c:pt idx="10967">
                  <c:v>40265.562550000002</c:v>
                </c:pt>
                <c:pt idx="10968">
                  <c:v>40279.862549999998</c:v>
                </c:pt>
                <c:pt idx="10969">
                  <c:v>40280.893550000001</c:v>
                </c:pt>
                <c:pt idx="10970">
                  <c:v>40281.003550000001</c:v>
                </c:pt>
                <c:pt idx="10971">
                  <c:v>40281.222549999999</c:v>
                </c:pt>
                <c:pt idx="10972">
                  <c:v>40295.522550000002</c:v>
                </c:pt>
                <c:pt idx="10973">
                  <c:v>40296.553549999997</c:v>
                </c:pt>
                <c:pt idx="10974">
                  <c:v>40296.663549999997</c:v>
                </c:pt>
                <c:pt idx="10975">
                  <c:v>40296.882550000002</c:v>
                </c:pt>
                <c:pt idx="10976">
                  <c:v>40311.182549999998</c:v>
                </c:pt>
                <c:pt idx="10977">
                  <c:v>40312.21355</c:v>
                </c:pt>
                <c:pt idx="10978">
                  <c:v>40312.323550000001</c:v>
                </c:pt>
                <c:pt idx="10979">
                  <c:v>40312.542549999998</c:v>
                </c:pt>
                <c:pt idx="10980">
                  <c:v>40326.842550000001</c:v>
                </c:pt>
                <c:pt idx="10981">
                  <c:v>40327.873549999997</c:v>
                </c:pt>
                <c:pt idx="10982">
                  <c:v>40327.983549999997</c:v>
                </c:pt>
                <c:pt idx="10983">
                  <c:v>40328.202550000002</c:v>
                </c:pt>
                <c:pt idx="10984">
                  <c:v>40342.502549999997</c:v>
                </c:pt>
                <c:pt idx="10985">
                  <c:v>40343.53355</c:v>
                </c:pt>
                <c:pt idx="10986">
                  <c:v>40343.643550000001</c:v>
                </c:pt>
                <c:pt idx="10987">
                  <c:v>40343.862549999998</c:v>
                </c:pt>
                <c:pt idx="10988">
                  <c:v>40358.162550000001</c:v>
                </c:pt>
                <c:pt idx="10989">
                  <c:v>40361.243900000001</c:v>
                </c:pt>
                <c:pt idx="10990">
                  <c:v>40361.893190000003</c:v>
                </c:pt>
                <c:pt idx="10991">
                  <c:v>40362.191189999998</c:v>
                </c:pt>
                <c:pt idx="10992">
                  <c:v>40368.481189999999</c:v>
                </c:pt>
                <c:pt idx="10993">
                  <c:v>40368.981189999999</c:v>
                </c:pt>
                <c:pt idx="10994">
                  <c:v>40368.981189999999</c:v>
                </c:pt>
                <c:pt idx="10995">
                  <c:v>40369.481189999999</c:v>
                </c:pt>
                <c:pt idx="10996">
                  <c:v>40369.981189999999</c:v>
                </c:pt>
                <c:pt idx="10997">
                  <c:v>40370.066189999998</c:v>
                </c:pt>
                <c:pt idx="10998">
                  <c:v>40370.713190000002</c:v>
                </c:pt>
                <c:pt idx="10999">
                  <c:v>40372.180829999998</c:v>
                </c:pt>
                <c:pt idx="11000">
                  <c:v>40372.290829999998</c:v>
                </c:pt>
                <c:pt idx="11001">
                  <c:v>40372.509830000003</c:v>
                </c:pt>
                <c:pt idx="11002">
                  <c:v>40386.809829999998</c:v>
                </c:pt>
                <c:pt idx="11003">
                  <c:v>40387.840830000001</c:v>
                </c:pt>
                <c:pt idx="11004">
                  <c:v>40387.950830000002</c:v>
                </c:pt>
                <c:pt idx="11005">
                  <c:v>40388.169829999999</c:v>
                </c:pt>
                <c:pt idx="11006">
                  <c:v>40402.469830000002</c:v>
                </c:pt>
                <c:pt idx="11007">
                  <c:v>40403.500829999997</c:v>
                </c:pt>
                <c:pt idx="11008">
                  <c:v>40403.610829999998</c:v>
                </c:pt>
                <c:pt idx="11009">
                  <c:v>40403.829830000002</c:v>
                </c:pt>
                <c:pt idx="11010">
                  <c:v>40418.129829999998</c:v>
                </c:pt>
                <c:pt idx="11011">
                  <c:v>40419.160830000001</c:v>
                </c:pt>
                <c:pt idx="11012">
                  <c:v>40419.270830000001</c:v>
                </c:pt>
                <c:pt idx="11013">
                  <c:v>40419.489829999999</c:v>
                </c:pt>
                <c:pt idx="11014">
                  <c:v>40433.789830000002</c:v>
                </c:pt>
                <c:pt idx="11015">
                  <c:v>40434.820829999997</c:v>
                </c:pt>
                <c:pt idx="11016">
                  <c:v>40434.930829999998</c:v>
                </c:pt>
                <c:pt idx="11017">
                  <c:v>40435.149830000002</c:v>
                </c:pt>
                <c:pt idx="11018">
                  <c:v>40449.449829999998</c:v>
                </c:pt>
                <c:pt idx="11019">
                  <c:v>40450.48083</c:v>
                </c:pt>
                <c:pt idx="11020">
                  <c:v>40450.590830000001</c:v>
                </c:pt>
                <c:pt idx="11021">
                  <c:v>40450.809829999998</c:v>
                </c:pt>
                <c:pt idx="11022">
                  <c:v>40465.109830000001</c:v>
                </c:pt>
                <c:pt idx="11023">
                  <c:v>40468.191180000002</c:v>
                </c:pt>
                <c:pt idx="11024">
                  <c:v>40468.840470000003</c:v>
                </c:pt>
                <c:pt idx="11025">
                  <c:v>40469.138469999998</c:v>
                </c:pt>
                <c:pt idx="11026">
                  <c:v>40475.428469999999</c:v>
                </c:pt>
                <c:pt idx="11027">
                  <c:v>40475.928469999999</c:v>
                </c:pt>
                <c:pt idx="11028">
                  <c:v>40475.928469999999</c:v>
                </c:pt>
                <c:pt idx="11029">
                  <c:v>40476.428469999999</c:v>
                </c:pt>
                <c:pt idx="11030">
                  <c:v>40476.928469999999</c:v>
                </c:pt>
                <c:pt idx="11031">
                  <c:v>40477.013469999998</c:v>
                </c:pt>
                <c:pt idx="11032">
                  <c:v>40477.660470000003</c:v>
                </c:pt>
                <c:pt idx="11033">
                  <c:v>40479.128100000002</c:v>
                </c:pt>
                <c:pt idx="11034">
                  <c:v>40479.238100000002</c:v>
                </c:pt>
                <c:pt idx="11035">
                  <c:v>40479.4571</c:v>
                </c:pt>
                <c:pt idx="11036">
                  <c:v>40493.757100000003</c:v>
                </c:pt>
                <c:pt idx="11037">
                  <c:v>40494.788099999998</c:v>
                </c:pt>
                <c:pt idx="11038">
                  <c:v>40494.898099999999</c:v>
                </c:pt>
                <c:pt idx="11039">
                  <c:v>40495.117100000003</c:v>
                </c:pt>
                <c:pt idx="11040">
                  <c:v>40509.417099999999</c:v>
                </c:pt>
                <c:pt idx="11041">
                  <c:v>40510.448100000001</c:v>
                </c:pt>
                <c:pt idx="11042">
                  <c:v>40510.558100000002</c:v>
                </c:pt>
                <c:pt idx="11043">
                  <c:v>40510.777099999999</c:v>
                </c:pt>
                <c:pt idx="11044">
                  <c:v>40525.077100000002</c:v>
                </c:pt>
                <c:pt idx="11045">
                  <c:v>40526.108099999998</c:v>
                </c:pt>
                <c:pt idx="11046">
                  <c:v>40526.218099999998</c:v>
                </c:pt>
                <c:pt idx="11047">
                  <c:v>40526.437100000003</c:v>
                </c:pt>
                <c:pt idx="11048">
                  <c:v>40540.737099999998</c:v>
                </c:pt>
                <c:pt idx="11049">
                  <c:v>40541.768100000001</c:v>
                </c:pt>
                <c:pt idx="11050">
                  <c:v>40541.878100000002</c:v>
                </c:pt>
                <c:pt idx="11051">
                  <c:v>40542.097099999999</c:v>
                </c:pt>
                <c:pt idx="11052">
                  <c:v>40556.397100000002</c:v>
                </c:pt>
                <c:pt idx="11053">
                  <c:v>40557.428099999997</c:v>
                </c:pt>
                <c:pt idx="11054">
                  <c:v>40557.538099999998</c:v>
                </c:pt>
                <c:pt idx="11055">
                  <c:v>40557.757100000003</c:v>
                </c:pt>
                <c:pt idx="11056">
                  <c:v>40572.057099999998</c:v>
                </c:pt>
                <c:pt idx="11057">
                  <c:v>40575.138449999999</c:v>
                </c:pt>
                <c:pt idx="11058">
                  <c:v>40575.78774</c:v>
                </c:pt>
                <c:pt idx="11059">
                  <c:v>40576.085740000002</c:v>
                </c:pt>
                <c:pt idx="11060">
                  <c:v>40582.375740000003</c:v>
                </c:pt>
                <c:pt idx="11061">
                  <c:v>40582.875740000003</c:v>
                </c:pt>
                <c:pt idx="11062">
                  <c:v>40582.875740000003</c:v>
                </c:pt>
                <c:pt idx="11063">
                  <c:v>40583.375740000003</c:v>
                </c:pt>
                <c:pt idx="11064">
                  <c:v>40583.875740000003</c:v>
                </c:pt>
                <c:pt idx="11065">
                  <c:v>40583.960740000002</c:v>
                </c:pt>
                <c:pt idx="11066">
                  <c:v>40584.607739999999</c:v>
                </c:pt>
                <c:pt idx="11067">
                  <c:v>40586.075380000002</c:v>
                </c:pt>
                <c:pt idx="11068">
                  <c:v>40586.185380000003</c:v>
                </c:pt>
                <c:pt idx="11069">
                  <c:v>40586.40438</c:v>
                </c:pt>
                <c:pt idx="11070">
                  <c:v>40600.704380000003</c:v>
                </c:pt>
                <c:pt idx="11071">
                  <c:v>40601.735379999998</c:v>
                </c:pt>
                <c:pt idx="11072">
                  <c:v>40601.845379999999</c:v>
                </c:pt>
                <c:pt idx="11073">
                  <c:v>40602.064380000003</c:v>
                </c:pt>
                <c:pt idx="11074">
                  <c:v>40616.364379999999</c:v>
                </c:pt>
                <c:pt idx="11075">
                  <c:v>40617.395380000002</c:v>
                </c:pt>
                <c:pt idx="11076">
                  <c:v>40617.505380000002</c:v>
                </c:pt>
                <c:pt idx="11077">
                  <c:v>40617.72438</c:v>
                </c:pt>
                <c:pt idx="11078">
                  <c:v>40632.024380000003</c:v>
                </c:pt>
                <c:pt idx="11079">
                  <c:v>40633.055379999998</c:v>
                </c:pt>
                <c:pt idx="11080">
                  <c:v>40633.165379999999</c:v>
                </c:pt>
                <c:pt idx="11081">
                  <c:v>40633.384380000003</c:v>
                </c:pt>
                <c:pt idx="11082">
                  <c:v>40647.684379999999</c:v>
                </c:pt>
                <c:pt idx="11083">
                  <c:v>40648.715380000001</c:v>
                </c:pt>
                <c:pt idx="11084">
                  <c:v>40648.825380000002</c:v>
                </c:pt>
                <c:pt idx="11085">
                  <c:v>40649.044379999999</c:v>
                </c:pt>
                <c:pt idx="11086">
                  <c:v>40663.344380000002</c:v>
                </c:pt>
                <c:pt idx="11087">
                  <c:v>40664.375379999998</c:v>
                </c:pt>
                <c:pt idx="11088">
                  <c:v>40664.485379999998</c:v>
                </c:pt>
                <c:pt idx="11089">
                  <c:v>40664.704380000003</c:v>
                </c:pt>
                <c:pt idx="11090">
                  <c:v>40679.004379999998</c:v>
                </c:pt>
                <c:pt idx="11091">
                  <c:v>40682.085729999999</c:v>
                </c:pt>
                <c:pt idx="11092">
                  <c:v>40682.73502</c:v>
                </c:pt>
                <c:pt idx="11093">
                  <c:v>40683.033020000003</c:v>
                </c:pt>
                <c:pt idx="11094">
                  <c:v>40689.323020000003</c:v>
                </c:pt>
                <c:pt idx="11095">
                  <c:v>40689.823020000003</c:v>
                </c:pt>
                <c:pt idx="11096">
                  <c:v>40689.823020000003</c:v>
                </c:pt>
                <c:pt idx="11097">
                  <c:v>40690.323020000003</c:v>
                </c:pt>
                <c:pt idx="11098">
                  <c:v>40690.823020000003</c:v>
                </c:pt>
                <c:pt idx="11099">
                  <c:v>40690.908020000003</c:v>
                </c:pt>
                <c:pt idx="11100">
                  <c:v>40691.55502</c:v>
                </c:pt>
                <c:pt idx="11101">
                  <c:v>40693.022649999999</c:v>
                </c:pt>
                <c:pt idx="11102">
                  <c:v>40693.13265</c:v>
                </c:pt>
                <c:pt idx="11103">
                  <c:v>40693.351649999997</c:v>
                </c:pt>
                <c:pt idx="11104">
                  <c:v>40707.65165</c:v>
                </c:pt>
                <c:pt idx="11105">
                  <c:v>40708.682650000002</c:v>
                </c:pt>
                <c:pt idx="11106">
                  <c:v>40708.792650000003</c:v>
                </c:pt>
                <c:pt idx="11107">
                  <c:v>40709.01165</c:v>
                </c:pt>
                <c:pt idx="11108">
                  <c:v>40723.311650000003</c:v>
                </c:pt>
                <c:pt idx="11109">
                  <c:v>40724.342649999999</c:v>
                </c:pt>
                <c:pt idx="11110">
                  <c:v>40724.452649999999</c:v>
                </c:pt>
                <c:pt idx="11111">
                  <c:v>40724.671649999997</c:v>
                </c:pt>
                <c:pt idx="11112">
                  <c:v>40738.971649999999</c:v>
                </c:pt>
                <c:pt idx="11113">
                  <c:v>40740.002650000002</c:v>
                </c:pt>
                <c:pt idx="11114">
                  <c:v>40740.112650000003</c:v>
                </c:pt>
                <c:pt idx="11115">
                  <c:v>40740.33165</c:v>
                </c:pt>
                <c:pt idx="11116">
                  <c:v>40754.631650000003</c:v>
                </c:pt>
                <c:pt idx="11117">
                  <c:v>40755.662649999998</c:v>
                </c:pt>
                <c:pt idx="11118">
                  <c:v>40755.772649999999</c:v>
                </c:pt>
                <c:pt idx="11119">
                  <c:v>40755.991650000004</c:v>
                </c:pt>
                <c:pt idx="11120">
                  <c:v>40770.291649999999</c:v>
                </c:pt>
                <c:pt idx="11121">
                  <c:v>40771.322650000002</c:v>
                </c:pt>
                <c:pt idx="11122">
                  <c:v>40771.432650000002</c:v>
                </c:pt>
                <c:pt idx="11123">
                  <c:v>40771.65165</c:v>
                </c:pt>
                <c:pt idx="11124">
                  <c:v>40785.951650000003</c:v>
                </c:pt>
                <c:pt idx="11125">
                  <c:v>40789.033000000003</c:v>
                </c:pt>
                <c:pt idx="11126">
                  <c:v>40789.682289999997</c:v>
                </c:pt>
                <c:pt idx="11127">
                  <c:v>40789.98029</c:v>
                </c:pt>
                <c:pt idx="11128">
                  <c:v>40796.27029</c:v>
                </c:pt>
                <c:pt idx="11129">
                  <c:v>40796.77029</c:v>
                </c:pt>
                <c:pt idx="11130">
                  <c:v>40796.77029</c:v>
                </c:pt>
                <c:pt idx="11131">
                  <c:v>40797.27029</c:v>
                </c:pt>
                <c:pt idx="11132">
                  <c:v>40797.77029</c:v>
                </c:pt>
                <c:pt idx="11133">
                  <c:v>40797.85529</c:v>
                </c:pt>
                <c:pt idx="11134">
                  <c:v>40798.502289999997</c:v>
                </c:pt>
                <c:pt idx="11135">
                  <c:v>40799.969929999999</c:v>
                </c:pt>
                <c:pt idx="11136">
                  <c:v>40800.07993</c:v>
                </c:pt>
                <c:pt idx="11137">
                  <c:v>40800.298929999997</c:v>
                </c:pt>
                <c:pt idx="11138">
                  <c:v>40814.59893</c:v>
                </c:pt>
                <c:pt idx="11139">
                  <c:v>40815.629930000003</c:v>
                </c:pt>
                <c:pt idx="11140">
                  <c:v>40815.739930000003</c:v>
                </c:pt>
                <c:pt idx="11141">
                  <c:v>40815.958930000001</c:v>
                </c:pt>
                <c:pt idx="11142">
                  <c:v>40830.258930000004</c:v>
                </c:pt>
                <c:pt idx="11143">
                  <c:v>40831.289929999999</c:v>
                </c:pt>
                <c:pt idx="11144">
                  <c:v>40831.39993</c:v>
                </c:pt>
                <c:pt idx="11145">
                  <c:v>40831.618929999997</c:v>
                </c:pt>
                <c:pt idx="11146">
                  <c:v>40845.91893</c:v>
                </c:pt>
                <c:pt idx="11147">
                  <c:v>40846.949930000002</c:v>
                </c:pt>
                <c:pt idx="11148">
                  <c:v>40847.059930000003</c:v>
                </c:pt>
                <c:pt idx="11149">
                  <c:v>40847.27893</c:v>
                </c:pt>
                <c:pt idx="11150">
                  <c:v>40861.578930000003</c:v>
                </c:pt>
                <c:pt idx="11151">
                  <c:v>40862.609929999999</c:v>
                </c:pt>
                <c:pt idx="11152">
                  <c:v>40862.719929999999</c:v>
                </c:pt>
                <c:pt idx="11153">
                  <c:v>40862.938929999997</c:v>
                </c:pt>
                <c:pt idx="11154">
                  <c:v>40877.23893</c:v>
                </c:pt>
                <c:pt idx="11155">
                  <c:v>40878.269930000002</c:v>
                </c:pt>
                <c:pt idx="11156">
                  <c:v>40878.379930000003</c:v>
                </c:pt>
                <c:pt idx="11157">
                  <c:v>40878.59893</c:v>
                </c:pt>
                <c:pt idx="11158">
                  <c:v>40892.898930000003</c:v>
                </c:pt>
                <c:pt idx="11159">
                  <c:v>40895.980280000003</c:v>
                </c:pt>
                <c:pt idx="11160">
                  <c:v>40896.629569999997</c:v>
                </c:pt>
                <c:pt idx="11161">
                  <c:v>40896.92757</c:v>
                </c:pt>
                <c:pt idx="11162">
                  <c:v>40903.217570000001</c:v>
                </c:pt>
                <c:pt idx="11163">
                  <c:v>40903.717570000001</c:v>
                </c:pt>
                <c:pt idx="11164">
                  <c:v>40903.717570000001</c:v>
                </c:pt>
                <c:pt idx="11165">
                  <c:v>40904.217570000001</c:v>
                </c:pt>
                <c:pt idx="11166">
                  <c:v>40904.717570000001</c:v>
                </c:pt>
                <c:pt idx="11167">
                  <c:v>40904.80257</c:v>
                </c:pt>
                <c:pt idx="11168">
                  <c:v>40905.449569999997</c:v>
                </c:pt>
                <c:pt idx="11169">
                  <c:v>40906.917200000004</c:v>
                </c:pt>
                <c:pt idx="11170">
                  <c:v>40907.027199999997</c:v>
                </c:pt>
                <c:pt idx="11171">
                  <c:v>40907.246200000001</c:v>
                </c:pt>
                <c:pt idx="11172">
                  <c:v>40921.546199999997</c:v>
                </c:pt>
                <c:pt idx="11173">
                  <c:v>40922.5772</c:v>
                </c:pt>
                <c:pt idx="11174">
                  <c:v>40922.6872</c:v>
                </c:pt>
                <c:pt idx="11175">
                  <c:v>40922.906199999998</c:v>
                </c:pt>
                <c:pt idx="11176">
                  <c:v>40937.206200000001</c:v>
                </c:pt>
                <c:pt idx="11177">
                  <c:v>40938.237200000003</c:v>
                </c:pt>
                <c:pt idx="11178">
                  <c:v>40938.347199999997</c:v>
                </c:pt>
                <c:pt idx="11179">
                  <c:v>40938.566200000001</c:v>
                </c:pt>
                <c:pt idx="11180">
                  <c:v>40952.866199999997</c:v>
                </c:pt>
                <c:pt idx="11181">
                  <c:v>40953.897199999999</c:v>
                </c:pt>
                <c:pt idx="11182">
                  <c:v>40954.0072</c:v>
                </c:pt>
                <c:pt idx="11183">
                  <c:v>40954.226199999997</c:v>
                </c:pt>
                <c:pt idx="11184">
                  <c:v>40968.5262</c:v>
                </c:pt>
                <c:pt idx="11185">
                  <c:v>40969.557200000003</c:v>
                </c:pt>
                <c:pt idx="11186">
                  <c:v>40969.667200000004</c:v>
                </c:pt>
                <c:pt idx="11187">
                  <c:v>40969.886200000001</c:v>
                </c:pt>
                <c:pt idx="11188">
                  <c:v>40984.186199999996</c:v>
                </c:pt>
                <c:pt idx="11189">
                  <c:v>40985.217199999999</c:v>
                </c:pt>
                <c:pt idx="11190">
                  <c:v>40985.3272</c:v>
                </c:pt>
                <c:pt idx="11191">
                  <c:v>40985.546199999997</c:v>
                </c:pt>
                <c:pt idx="11192">
                  <c:v>40999.8462</c:v>
                </c:pt>
                <c:pt idx="11193">
                  <c:v>41002.92755</c:v>
                </c:pt>
                <c:pt idx="11194">
                  <c:v>41003.576840000002</c:v>
                </c:pt>
                <c:pt idx="11195">
                  <c:v>41003.874839999997</c:v>
                </c:pt>
                <c:pt idx="11196">
                  <c:v>41010.164839999998</c:v>
                </c:pt>
                <c:pt idx="11197">
                  <c:v>41010.664839999998</c:v>
                </c:pt>
                <c:pt idx="11198">
                  <c:v>41010.664839999998</c:v>
                </c:pt>
                <c:pt idx="11199">
                  <c:v>41011.164839999998</c:v>
                </c:pt>
                <c:pt idx="11200">
                  <c:v>41011.664839999998</c:v>
                </c:pt>
                <c:pt idx="11201">
                  <c:v>41011.749839999997</c:v>
                </c:pt>
                <c:pt idx="11202">
                  <c:v>41012.396840000001</c:v>
                </c:pt>
                <c:pt idx="11203">
                  <c:v>41013.864479999997</c:v>
                </c:pt>
                <c:pt idx="11204">
                  <c:v>41013.974479999997</c:v>
                </c:pt>
                <c:pt idx="11205">
                  <c:v>41014.193480000002</c:v>
                </c:pt>
                <c:pt idx="11206">
                  <c:v>41028.493479999997</c:v>
                </c:pt>
                <c:pt idx="11207">
                  <c:v>41029.52448</c:v>
                </c:pt>
                <c:pt idx="11208">
                  <c:v>41029.634480000001</c:v>
                </c:pt>
                <c:pt idx="11209">
                  <c:v>41029.853479999998</c:v>
                </c:pt>
                <c:pt idx="11210">
                  <c:v>41044.153480000001</c:v>
                </c:pt>
                <c:pt idx="11211">
                  <c:v>41045.184480000004</c:v>
                </c:pt>
                <c:pt idx="11212">
                  <c:v>41045.294479999997</c:v>
                </c:pt>
                <c:pt idx="11213">
                  <c:v>41045.513480000001</c:v>
                </c:pt>
                <c:pt idx="11214">
                  <c:v>41059.813479999997</c:v>
                </c:pt>
                <c:pt idx="11215">
                  <c:v>41060.84448</c:v>
                </c:pt>
                <c:pt idx="11216">
                  <c:v>41060.95448</c:v>
                </c:pt>
                <c:pt idx="11217">
                  <c:v>41061.173479999998</c:v>
                </c:pt>
                <c:pt idx="11218">
                  <c:v>41075.473480000001</c:v>
                </c:pt>
                <c:pt idx="11219">
                  <c:v>41076.504480000003</c:v>
                </c:pt>
                <c:pt idx="11220">
                  <c:v>41076.614479999997</c:v>
                </c:pt>
                <c:pt idx="11221">
                  <c:v>41076.833480000001</c:v>
                </c:pt>
                <c:pt idx="11222">
                  <c:v>41091.133479999997</c:v>
                </c:pt>
                <c:pt idx="11223">
                  <c:v>41092.164479999999</c:v>
                </c:pt>
                <c:pt idx="11224">
                  <c:v>41092.27448</c:v>
                </c:pt>
                <c:pt idx="11225">
                  <c:v>41092.493479999997</c:v>
                </c:pt>
                <c:pt idx="11226">
                  <c:v>41106.79348</c:v>
                </c:pt>
                <c:pt idx="11227">
                  <c:v>41109.874830000001</c:v>
                </c:pt>
                <c:pt idx="11228">
                  <c:v>41110.524120000002</c:v>
                </c:pt>
                <c:pt idx="11229">
                  <c:v>41110.822119999997</c:v>
                </c:pt>
                <c:pt idx="11230">
                  <c:v>41117.112119999998</c:v>
                </c:pt>
                <c:pt idx="11231">
                  <c:v>41117.612119999998</c:v>
                </c:pt>
                <c:pt idx="11232">
                  <c:v>41117.612119999998</c:v>
                </c:pt>
                <c:pt idx="11233">
                  <c:v>41118.112119999998</c:v>
                </c:pt>
                <c:pt idx="11234">
                  <c:v>41118.612119999998</c:v>
                </c:pt>
                <c:pt idx="11235">
                  <c:v>41118.697119999997</c:v>
                </c:pt>
                <c:pt idx="11236">
                  <c:v>41119.344120000002</c:v>
                </c:pt>
                <c:pt idx="11237">
                  <c:v>41120.811750000001</c:v>
                </c:pt>
                <c:pt idx="11238">
                  <c:v>41120.921750000001</c:v>
                </c:pt>
                <c:pt idx="11239">
                  <c:v>41121.140749999999</c:v>
                </c:pt>
                <c:pt idx="11240">
                  <c:v>41135.440750000002</c:v>
                </c:pt>
                <c:pt idx="11241">
                  <c:v>41136.471749999997</c:v>
                </c:pt>
                <c:pt idx="11242">
                  <c:v>41136.581749999998</c:v>
                </c:pt>
                <c:pt idx="11243">
                  <c:v>41136.800750000002</c:v>
                </c:pt>
                <c:pt idx="11244">
                  <c:v>41151.100749999998</c:v>
                </c:pt>
                <c:pt idx="11245">
                  <c:v>41152.13175</c:v>
                </c:pt>
                <c:pt idx="11246">
                  <c:v>41152.241750000001</c:v>
                </c:pt>
                <c:pt idx="11247">
                  <c:v>41152.460749999998</c:v>
                </c:pt>
                <c:pt idx="11248">
                  <c:v>41166.760750000001</c:v>
                </c:pt>
                <c:pt idx="11249">
                  <c:v>41167.791749999997</c:v>
                </c:pt>
                <c:pt idx="11250">
                  <c:v>41167.901749999997</c:v>
                </c:pt>
                <c:pt idx="11251">
                  <c:v>41168.120750000002</c:v>
                </c:pt>
                <c:pt idx="11252">
                  <c:v>41182.420749999997</c:v>
                </c:pt>
                <c:pt idx="11253">
                  <c:v>41183.45175</c:v>
                </c:pt>
                <c:pt idx="11254">
                  <c:v>41183.561750000001</c:v>
                </c:pt>
                <c:pt idx="11255">
                  <c:v>41183.780749999998</c:v>
                </c:pt>
                <c:pt idx="11256">
                  <c:v>41198.080750000001</c:v>
                </c:pt>
                <c:pt idx="11257">
                  <c:v>41199.111749999996</c:v>
                </c:pt>
                <c:pt idx="11258">
                  <c:v>41199.221749999997</c:v>
                </c:pt>
                <c:pt idx="11259">
                  <c:v>41199.440750000002</c:v>
                </c:pt>
                <c:pt idx="11260">
                  <c:v>41213.740749999997</c:v>
                </c:pt>
                <c:pt idx="11261">
                  <c:v>41216.822099999998</c:v>
                </c:pt>
                <c:pt idx="11262">
                  <c:v>41217.471389999999</c:v>
                </c:pt>
                <c:pt idx="11263">
                  <c:v>41217.769390000001</c:v>
                </c:pt>
                <c:pt idx="11264">
                  <c:v>41224.059390000002</c:v>
                </c:pt>
                <c:pt idx="11265">
                  <c:v>41224.559390000002</c:v>
                </c:pt>
                <c:pt idx="11266">
                  <c:v>41224.559390000002</c:v>
                </c:pt>
                <c:pt idx="11267">
                  <c:v>41225.059390000002</c:v>
                </c:pt>
                <c:pt idx="11268">
                  <c:v>41225.559390000002</c:v>
                </c:pt>
                <c:pt idx="11269">
                  <c:v>41225.644390000001</c:v>
                </c:pt>
                <c:pt idx="11270">
                  <c:v>41226.291389999999</c:v>
                </c:pt>
                <c:pt idx="11271">
                  <c:v>41227.759030000001</c:v>
                </c:pt>
                <c:pt idx="11272">
                  <c:v>41227.869030000002</c:v>
                </c:pt>
                <c:pt idx="11273">
                  <c:v>41228.088029999999</c:v>
                </c:pt>
                <c:pt idx="11274">
                  <c:v>41242.388030000002</c:v>
                </c:pt>
                <c:pt idx="11275">
                  <c:v>41243.419029999997</c:v>
                </c:pt>
                <c:pt idx="11276">
                  <c:v>41243.529029999998</c:v>
                </c:pt>
                <c:pt idx="11277">
                  <c:v>41243.748030000002</c:v>
                </c:pt>
                <c:pt idx="11278">
                  <c:v>41258.048029999998</c:v>
                </c:pt>
                <c:pt idx="11279">
                  <c:v>41259.079030000001</c:v>
                </c:pt>
                <c:pt idx="11280">
                  <c:v>41259.189030000001</c:v>
                </c:pt>
                <c:pt idx="11281">
                  <c:v>41259.408029999999</c:v>
                </c:pt>
                <c:pt idx="11282">
                  <c:v>41273.708030000002</c:v>
                </c:pt>
                <c:pt idx="11283">
                  <c:v>41274.739029999997</c:v>
                </c:pt>
                <c:pt idx="11284">
                  <c:v>41274.849029999998</c:v>
                </c:pt>
                <c:pt idx="11285">
                  <c:v>41275.068030000002</c:v>
                </c:pt>
                <c:pt idx="11286">
                  <c:v>41289.368029999998</c:v>
                </c:pt>
                <c:pt idx="11287">
                  <c:v>41290.39903</c:v>
                </c:pt>
                <c:pt idx="11288">
                  <c:v>41290.509030000001</c:v>
                </c:pt>
                <c:pt idx="11289">
                  <c:v>41290.728029999998</c:v>
                </c:pt>
                <c:pt idx="11290">
                  <c:v>41305.028030000001</c:v>
                </c:pt>
                <c:pt idx="11291">
                  <c:v>41306.059029999997</c:v>
                </c:pt>
                <c:pt idx="11292">
                  <c:v>41306.169029999997</c:v>
                </c:pt>
                <c:pt idx="11293">
                  <c:v>41306.388030000002</c:v>
                </c:pt>
                <c:pt idx="11294">
                  <c:v>41320.688029999998</c:v>
                </c:pt>
                <c:pt idx="11295">
                  <c:v>41323.769379999998</c:v>
                </c:pt>
                <c:pt idx="11296">
                  <c:v>41324.418669999999</c:v>
                </c:pt>
                <c:pt idx="11297">
                  <c:v>41324.716670000002</c:v>
                </c:pt>
                <c:pt idx="11298">
                  <c:v>41331.006670000002</c:v>
                </c:pt>
                <c:pt idx="11299">
                  <c:v>41331.506670000002</c:v>
                </c:pt>
                <c:pt idx="11300">
                  <c:v>41331.506670000002</c:v>
                </c:pt>
                <c:pt idx="11301">
                  <c:v>41332.006670000002</c:v>
                </c:pt>
                <c:pt idx="11302">
                  <c:v>41332.506670000002</c:v>
                </c:pt>
                <c:pt idx="11303">
                  <c:v>41332.591670000002</c:v>
                </c:pt>
                <c:pt idx="11304">
                  <c:v>41333.238669999999</c:v>
                </c:pt>
                <c:pt idx="11305">
                  <c:v>41334.706299999998</c:v>
                </c:pt>
                <c:pt idx="11306">
                  <c:v>41334.816299999999</c:v>
                </c:pt>
                <c:pt idx="11307">
                  <c:v>41335.035300000003</c:v>
                </c:pt>
                <c:pt idx="11308">
                  <c:v>41349.335299999999</c:v>
                </c:pt>
                <c:pt idx="11309">
                  <c:v>41350.366300000002</c:v>
                </c:pt>
                <c:pt idx="11310">
                  <c:v>41350.476300000002</c:v>
                </c:pt>
                <c:pt idx="11311">
                  <c:v>41350.695299999999</c:v>
                </c:pt>
                <c:pt idx="11312">
                  <c:v>41364.995300000002</c:v>
                </c:pt>
                <c:pt idx="11313">
                  <c:v>41366.026299999998</c:v>
                </c:pt>
                <c:pt idx="11314">
                  <c:v>41366.136299999998</c:v>
                </c:pt>
                <c:pt idx="11315">
                  <c:v>41366.355300000003</c:v>
                </c:pt>
                <c:pt idx="11316">
                  <c:v>41380.655299999999</c:v>
                </c:pt>
                <c:pt idx="11317">
                  <c:v>41381.686300000001</c:v>
                </c:pt>
                <c:pt idx="11318">
                  <c:v>41381.796300000002</c:v>
                </c:pt>
                <c:pt idx="11319">
                  <c:v>41382.015299999999</c:v>
                </c:pt>
                <c:pt idx="11320">
                  <c:v>41396.315300000002</c:v>
                </c:pt>
                <c:pt idx="11321">
                  <c:v>41397.346299999997</c:v>
                </c:pt>
                <c:pt idx="11322">
                  <c:v>41397.456299999998</c:v>
                </c:pt>
                <c:pt idx="11323">
                  <c:v>41397.675300000003</c:v>
                </c:pt>
                <c:pt idx="11324">
                  <c:v>41411.975299999998</c:v>
                </c:pt>
                <c:pt idx="11325">
                  <c:v>41413.006300000001</c:v>
                </c:pt>
                <c:pt idx="11326">
                  <c:v>41413.116300000002</c:v>
                </c:pt>
                <c:pt idx="11327">
                  <c:v>41413.335299999999</c:v>
                </c:pt>
                <c:pt idx="11328">
                  <c:v>41427.635300000002</c:v>
                </c:pt>
                <c:pt idx="11329">
                  <c:v>41430.716650000002</c:v>
                </c:pt>
                <c:pt idx="11330">
                  <c:v>41431.365940000003</c:v>
                </c:pt>
                <c:pt idx="11331">
                  <c:v>41431.663939999999</c:v>
                </c:pt>
                <c:pt idx="11332">
                  <c:v>41437.953939999999</c:v>
                </c:pt>
                <c:pt idx="11333">
                  <c:v>41438.453939999999</c:v>
                </c:pt>
                <c:pt idx="11334">
                  <c:v>41438.453939999999</c:v>
                </c:pt>
                <c:pt idx="11335">
                  <c:v>41438.953939999999</c:v>
                </c:pt>
                <c:pt idx="11336">
                  <c:v>41439.453939999999</c:v>
                </c:pt>
                <c:pt idx="11337">
                  <c:v>41439.538939999999</c:v>
                </c:pt>
                <c:pt idx="11338">
                  <c:v>41440.185940000003</c:v>
                </c:pt>
                <c:pt idx="11339">
                  <c:v>41441.653579999998</c:v>
                </c:pt>
                <c:pt idx="11340">
                  <c:v>41441.763579999999</c:v>
                </c:pt>
                <c:pt idx="11341">
                  <c:v>41441.982580000004</c:v>
                </c:pt>
                <c:pt idx="11342">
                  <c:v>41456.282579999999</c:v>
                </c:pt>
                <c:pt idx="11343">
                  <c:v>41457.313580000002</c:v>
                </c:pt>
                <c:pt idx="11344">
                  <c:v>41457.423580000002</c:v>
                </c:pt>
                <c:pt idx="11345">
                  <c:v>41457.64258</c:v>
                </c:pt>
                <c:pt idx="11346">
                  <c:v>41471.942580000003</c:v>
                </c:pt>
                <c:pt idx="11347">
                  <c:v>41472.973579999998</c:v>
                </c:pt>
                <c:pt idx="11348">
                  <c:v>41473.083579999999</c:v>
                </c:pt>
                <c:pt idx="11349">
                  <c:v>41473.302580000003</c:v>
                </c:pt>
                <c:pt idx="11350">
                  <c:v>41487.602579999999</c:v>
                </c:pt>
                <c:pt idx="11351">
                  <c:v>41488.633580000002</c:v>
                </c:pt>
                <c:pt idx="11352">
                  <c:v>41488.743580000002</c:v>
                </c:pt>
                <c:pt idx="11353">
                  <c:v>41488.962579999999</c:v>
                </c:pt>
                <c:pt idx="11354">
                  <c:v>41503.262580000002</c:v>
                </c:pt>
                <c:pt idx="11355">
                  <c:v>41504.293579999998</c:v>
                </c:pt>
                <c:pt idx="11356">
                  <c:v>41504.403579999998</c:v>
                </c:pt>
                <c:pt idx="11357">
                  <c:v>41504.622580000003</c:v>
                </c:pt>
                <c:pt idx="11358">
                  <c:v>41518.922579999999</c:v>
                </c:pt>
                <c:pt idx="11359">
                  <c:v>41519.953580000001</c:v>
                </c:pt>
                <c:pt idx="11360">
                  <c:v>41520.063580000002</c:v>
                </c:pt>
                <c:pt idx="11361">
                  <c:v>41520.282579999999</c:v>
                </c:pt>
                <c:pt idx="11362">
                  <c:v>41534.582580000002</c:v>
                </c:pt>
                <c:pt idx="11363">
                  <c:v>41537.663930000002</c:v>
                </c:pt>
                <c:pt idx="11364">
                  <c:v>41538.313219999996</c:v>
                </c:pt>
                <c:pt idx="11365">
                  <c:v>41538.611219999999</c:v>
                </c:pt>
                <c:pt idx="11366">
                  <c:v>41544.90122</c:v>
                </c:pt>
                <c:pt idx="11367">
                  <c:v>41545.40122</c:v>
                </c:pt>
                <c:pt idx="11368">
                  <c:v>41545.40122</c:v>
                </c:pt>
                <c:pt idx="11369">
                  <c:v>41545.90122</c:v>
                </c:pt>
                <c:pt idx="11370">
                  <c:v>41546.40122</c:v>
                </c:pt>
                <c:pt idx="11371">
                  <c:v>41546.486219999999</c:v>
                </c:pt>
                <c:pt idx="11372">
                  <c:v>41547.133220000003</c:v>
                </c:pt>
                <c:pt idx="11373">
                  <c:v>41548.600850000003</c:v>
                </c:pt>
                <c:pt idx="11374">
                  <c:v>41548.710850000003</c:v>
                </c:pt>
                <c:pt idx="11375">
                  <c:v>41548.92985</c:v>
                </c:pt>
                <c:pt idx="11376">
                  <c:v>41563.229850000003</c:v>
                </c:pt>
                <c:pt idx="11377">
                  <c:v>41564.260849999999</c:v>
                </c:pt>
                <c:pt idx="11378">
                  <c:v>41564.370849999999</c:v>
                </c:pt>
                <c:pt idx="11379">
                  <c:v>41564.589849999997</c:v>
                </c:pt>
                <c:pt idx="11380">
                  <c:v>41578.88985</c:v>
                </c:pt>
                <c:pt idx="11381">
                  <c:v>41579.920850000002</c:v>
                </c:pt>
                <c:pt idx="11382">
                  <c:v>41580.030850000003</c:v>
                </c:pt>
                <c:pt idx="11383">
                  <c:v>41580.24985</c:v>
                </c:pt>
                <c:pt idx="11384">
                  <c:v>41594.549850000003</c:v>
                </c:pt>
                <c:pt idx="11385">
                  <c:v>41595.580849999998</c:v>
                </c:pt>
                <c:pt idx="11386">
                  <c:v>41595.690849999999</c:v>
                </c:pt>
                <c:pt idx="11387">
                  <c:v>41595.909849999996</c:v>
                </c:pt>
                <c:pt idx="11388">
                  <c:v>41610.209849999999</c:v>
                </c:pt>
                <c:pt idx="11389">
                  <c:v>41611.240850000002</c:v>
                </c:pt>
                <c:pt idx="11390">
                  <c:v>41611.350850000003</c:v>
                </c:pt>
                <c:pt idx="11391">
                  <c:v>41611.56985</c:v>
                </c:pt>
                <c:pt idx="11392">
                  <c:v>41625.869850000003</c:v>
                </c:pt>
                <c:pt idx="11393">
                  <c:v>41626.900849999998</c:v>
                </c:pt>
                <c:pt idx="11394">
                  <c:v>41627.010849999999</c:v>
                </c:pt>
                <c:pt idx="11395">
                  <c:v>41627.229850000003</c:v>
                </c:pt>
                <c:pt idx="11396">
                  <c:v>41641.529849999999</c:v>
                </c:pt>
                <c:pt idx="11397">
                  <c:v>41644.611199999999</c:v>
                </c:pt>
                <c:pt idx="11398">
                  <c:v>41645.260490000001</c:v>
                </c:pt>
                <c:pt idx="11399">
                  <c:v>41645.558490000003</c:v>
                </c:pt>
                <c:pt idx="11400">
                  <c:v>41651.848489999997</c:v>
                </c:pt>
                <c:pt idx="11401">
                  <c:v>41652.348489999997</c:v>
                </c:pt>
                <c:pt idx="11402">
                  <c:v>41652.348489999997</c:v>
                </c:pt>
                <c:pt idx="11403">
                  <c:v>41652.848489999997</c:v>
                </c:pt>
                <c:pt idx="11404">
                  <c:v>41653.348489999997</c:v>
                </c:pt>
                <c:pt idx="11405">
                  <c:v>41653.433490000003</c:v>
                </c:pt>
                <c:pt idx="11406">
                  <c:v>41654.08049</c:v>
                </c:pt>
                <c:pt idx="11407">
                  <c:v>41655.548130000003</c:v>
                </c:pt>
                <c:pt idx="11408">
                  <c:v>41655.658130000003</c:v>
                </c:pt>
                <c:pt idx="11409">
                  <c:v>41655.877130000001</c:v>
                </c:pt>
                <c:pt idx="11410">
                  <c:v>41670.177129999996</c:v>
                </c:pt>
                <c:pt idx="11411">
                  <c:v>41671.208129999999</c:v>
                </c:pt>
                <c:pt idx="11412">
                  <c:v>41671.31813</c:v>
                </c:pt>
                <c:pt idx="11413">
                  <c:v>41671.537129999997</c:v>
                </c:pt>
                <c:pt idx="11414">
                  <c:v>41685.83713</c:v>
                </c:pt>
                <c:pt idx="11415">
                  <c:v>41686.868130000003</c:v>
                </c:pt>
                <c:pt idx="11416">
                  <c:v>41686.978130000003</c:v>
                </c:pt>
                <c:pt idx="11417">
                  <c:v>41687.19713</c:v>
                </c:pt>
                <c:pt idx="11418">
                  <c:v>41701.497130000003</c:v>
                </c:pt>
                <c:pt idx="11419">
                  <c:v>41702.528129999999</c:v>
                </c:pt>
                <c:pt idx="11420">
                  <c:v>41702.638129999999</c:v>
                </c:pt>
                <c:pt idx="11421">
                  <c:v>41702.857129999997</c:v>
                </c:pt>
                <c:pt idx="11422">
                  <c:v>41717.15713</c:v>
                </c:pt>
                <c:pt idx="11423">
                  <c:v>41718.188130000002</c:v>
                </c:pt>
                <c:pt idx="11424">
                  <c:v>41718.298130000003</c:v>
                </c:pt>
                <c:pt idx="11425">
                  <c:v>41718.51713</c:v>
                </c:pt>
                <c:pt idx="11426">
                  <c:v>41732.817130000003</c:v>
                </c:pt>
                <c:pt idx="11427">
                  <c:v>41733.848129999998</c:v>
                </c:pt>
                <c:pt idx="11428">
                  <c:v>41733.958129999999</c:v>
                </c:pt>
                <c:pt idx="11429">
                  <c:v>41734.177129999996</c:v>
                </c:pt>
                <c:pt idx="11430">
                  <c:v>41748.477129999999</c:v>
                </c:pt>
                <c:pt idx="11431">
                  <c:v>41751.55848</c:v>
                </c:pt>
                <c:pt idx="11432">
                  <c:v>41752.207770000001</c:v>
                </c:pt>
                <c:pt idx="11433">
                  <c:v>41752.505770000003</c:v>
                </c:pt>
                <c:pt idx="11434">
                  <c:v>41758.795769999997</c:v>
                </c:pt>
                <c:pt idx="11435">
                  <c:v>41759.295769999997</c:v>
                </c:pt>
                <c:pt idx="11436">
                  <c:v>41759.295769999997</c:v>
                </c:pt>
                <c:pt idx="11437">
                  <c:v>41759.795769999997</c:v>
                </c:pt>
                <c:pt idx="11438">
                  <c:v>41760.295769999997</c:v>
                </c:pt>
                <c:pt idx="11439">
                  <c:v>41760.380770000003</c:v>
                </c:pt>
                <c:pt idx="11440">
                  <c:v>41761.027770000001</c:v>
                </c:pt>
                <c:pt idx="11441">
                  <c:v>41762.4954</c:v>
                </c:pt>
                <c:pt idx="11442">
                  <c:v>41762.6054</c:v>
                </c:pt>
                <c:pt idx="11443">
                  <c:v>41762.824399999998</c:v>
                </c:pt>
                <c:pt idx="11444">
                  <c:v>41777.124400000001</c:v>
                </c:pt>
                <c:pt idx="11445">
                  <c:v>41778.155400000003</c:v>
                </c:pt>
                <c:pt idx="11446">
                  <c:v>41778.265399999997</c:v>
                </c:pt>
                <c:pt idx="11447">
                  <c:v>41778.484400000001</c:v>
                </c:pt>
                <c:pt idx="11448">
                  <c:v>41792.784399999997</c:v>
                </c:pt>
                <c:pt idx="11449">
                  <c:v>41793.815399999999</c:v>
                </c:pt>
                <c:pt idx="11450">
                  <c:v>41793.9254</c:v>
                </c:pt>
                <c:pt idx="11451">
                  <c:v>41794.144399999997</c:v>
                </c:pt>
                <c:pt idx="11452">
                  <c:v>41808.4444</c:v>
                </c:pt>
                <c:pt idx="11453">
                  <c:v>41809.475400000003</c:v>
                </c:pt>
                <c:pt idx="11454">
                  <c:v>41809.585400000004</c:v>
                </c:pt>
                <c:pt idx="11455">
                  <c:v>41809.804400000001</c:v>
                </c:pt>
                <c:pt idx="11456">
                  <c:v>41824.104399999997</c:v>
                </c:pt>
                <c:pt idx="11457">
                  <c:v>41825.135399999999</c:v>
                </c:pt>
                <c:pt idx="11458">
                  <c:v>41825.2454</c:v>
                </c:pt>
                <c:pt idx="11459">
                  <c:v>41825.464399999997</c:v>
                </c:pt>
                <c:pt idx="11460">
                  <c:v>41839.7644</c:v>
                </c:pt>
                <c:pt idx="11461">
                  <c:v>41840.795400000003</c:v>
                </c:pt>
                <c:pt idx="11462">
                  <c:v>41840.905400000003</c:v>
                </c:pt>
                <c:pt idx="11463">
                  <c:v>41841.124400000001</c:v>
                </c:pt>
                <c:pt idx="11464">
                  <c:v>41855.424400000004</c:v>
                </c:pt>
                <c:pt idx="11465">
                  <c:v>41858.505749999997</c:v>
                </c:pt>
                <c:pt idx="11466">
                  <c:v>41859.155039999998</c:v>
                </c:pt>
                <c:pt idx="11467">
                  <c:v>41859.45304</c:v>
                </c:pt>
                <c:pt idx="11468">
                  <c:v>41865.743040000001</c:v>
                </c:pt>
                <c:pt idx="11469">
                  <c:v>41866.243040000001</c:v>
                </c:pt>
                <c:pt idx="11470">
                  <c:v>41866.243040000001</c:v>
                </c:pt>
                <c:pt idx="11471">
                  <c:v>41866.743040000001</c:v>
                </c:pt>
                <c:pt idx="11472">
                  <c:v>41867.243040000001</c:v>
                </c:pt>
                <c:pt idx="11473">
                  <c:v>41867.32804</c:v>
                </c:pt>
                <c:pt idx="11474">
                  <c:v>41867.975039999998</c:v>
                </c:pt>
                <c:pt idx="11475">
                  <c:v>41869.44268</c:v>
                </c:pt>
                <c:pt idx="11476">
                  <c:v>41869.552680000001</c:v>
                </c:pt>
                <c:pt idx="11477">
                  <c:v>41869.771679999998</c:v>
                </c:pt>
                <c:pt idx="11478">
                  <c:v>41884.071680000001</c:v>
                </c:pt>
                <c:pt idx="11479">
                  <c:v>41885.102680000004</c:v>
                </c:pt>
                <c:pt idx="11480">
                  <c:v>41885.212679999997</c:v>
                </c:pt>
                <c:pt idx="11481">
                  <c:v>41885.431680000002</c:v>
                </c:pt>
                <c:pt idx="11482">
                  <c:v>41899.731679999997</c:v>
                </c:pt>
                <c:pt idx="11483">
                  <c:v>41900.76268</c:v>
                </c:pt>
                <c:pt idx="11484">
                  <c:v>41900.87268</c:v>
                </c:pt>
                <c:pt idx="11485">
                  <c:v>41901.091679999998</c:v>
                </c:pt>
                <c:pt idx="11486">
                  <c:v>41915.391680000001</c:v>
                </c:pt>
                <c:pt idx="11487">
                  <c:v>41916.422680000003</c:v>
                </c:pt>
                <c:pt idx="11488">
                  <c:v>41916.532679999997</c:v>
                </c:pt>
                <c:pt idx="11489">
                  <c:v>41916.751680000001</c:v>
                </c:pt>
                <c:pt idx="11490">
                  <c:v>41931.051679999997</c:v>
                </c:pt>
                <c:pt idx="11491">
                  <c:v>41932.08268</c:v>
                </c:pt>
                <c:pt idx="11492">
                  <c:v>41932.19268</c:v>
                </c:pt>
                <c:pt idx="11493">
                  <c:v>41932.411679999997</c:v>
                </c:pt>
                <c:pt idx="11494">
                  <c:v>41946.71168</c:v>
                </c:pt>
                <c:pt idx="11495">
                  <c:v>41947.742680000003</c:v>
                </c:pt>
                <c:pt idx="11496">
                  <c:v>41947.852680000004</c:v>
                </c:pt>
                <c:pt idx="11497">
                  <c:v>41948.071680000001</c:v>
                </c:pt>
                <c:pt idx="11498">
                  <c:v>41962.371679999997</c:v>
                </c:pt>
                <c:pt idx="11499">
                  <c:v>41965.453029999997</c:v>
                </c:pt>
                <c:pt idx="11500">
                  <c:v>41966.102319999998</c:v>
                </c:pt>
                <c:pt idx="11501">
                  <c:v>41966.400320000001</c:v>
                </c:pt>
                <c:pt idx="11502">
                  <c:v>41972.690320000002</c:v>
                </c:pt>
                <c:pt idx="11503">
                  <c:v>41973.190320000002</c:v>
                </c:pt>
                <c:pt idx="11504">
                  <c:v>41973.190320000002</c:v>
                </c:pt>
                <c:pt idx="11505">
                  <c:v>41973.690320000002</c:v>
                </c:pt>
                <c:pt idx="11506">
                  <c:v>41974.190320000002</c:v>
                </c:pt>
                <c:pt idx="11507">
                  <c:v>41974.275320000001</c:v>
                </c:pt>
                <c:pt idx="11508">
                  <c:v>41974.922319999998</c:v>
                </c:pt>
                <c:pt idx="11509">
                  <c:v>41976.389949999997</c:v>
                </c:pt>
                <c:pt idx="11510">
                  <c:v>41976.499949999998</c:v>
                </c:pt>
                <c:pt idx="11511">
                  <c:v>41976.718950000002</c:v>
                </c:pt>
                <c:pt idx="11512">
                  <c:v>41991.018949999998</c:v>
                </c:pt>
                <c:pt idx="11513">
                  <c:v>41992.049950000001</c:v>
                </c:pt>
                <c:pt idx="11514">
                  <c:v>41992.159950000001</c:v>
                </c:pt>
                <c:pt idx="11515">
                  <c:v>41992.378949999998</c:v>
                </c:pt>
                <c:pt idx="11516">
                  <c:v>42006.678950000001</c:v>
                </c:pt>
                <c:pt idx="11517">
                  <c:v>42007.709949999997</c:v>
                </c:pt>
                <c:pt idx="11518">
                  <c:v>42007.819949999997</c:v>
                </c:pt>
                <c:pt idx="11519">
                  <c:v>42008.038950000002</c:v>
                </c:pt>
                <c:pt idx="11520">
                  <c:v>42022.338949999998</c:v>
                </c:pt>
                <c:pt idx="11521">
                  <c:v>42023.36995</c:v>
                </c:pt>
                <c:pt idx="11522">
                  <c:v>42023.479950000001</c:v>
                </c:pt>
                <c:pt idx="11523">
                  <c:v>42023.698949999998</c:v>
                </c:pt>
                <c:pt idx="11524">
                  <c:v>42037.998950000001</c:v>
                </c:pt>
                <c:pt idx="11525">
                  <c:v>42039.029949999996</c:v>
                </c:pt>
                <c:pt idx="11526">
                  <c:v>42039.139949999997</c:v>
                </c:pt>
                <c:pt idx="11527">
                  <c:v>42039.358950000002</c:v>
                </c:pt>
                <c:pt idx="11528">
                  <c:v>42053.658949999997</c:v>
                </c:pt>
                <c:pt idx="11529">
                  <c:v>42054.68995</c:v>
                </c:pt>
                <c:pt idx="11530">
                  <c:v>42054.799950000001</c:v>
                </c:pt>
                <c:pt idx="11531">
                  <c:v>42055.018949999998</c:v>
                </c:pt>
                <c:pt idx="11532">
                  <c:v>42069.318950000001</c:v>
                </c:pt>
                <c:pt idx="11533">
                  <c:v>42072.400300000001</c:v>
                </c:pt>
                <c:pt idx="11534">
                  <c:v>42073.049590000002</c:v>
                </c:pt>
                <c:pt idx="11535">
                  <c:v>42073.347589999998</c:v>
                </c:pt>
                <c:pt idx="11536">
                  <c:v>42079.637589999998</c:v>
                </c:pt>
                <c:pt idx="11537">
                  <c:v>42080.137589999998</c:v>
                </c:pt>
                <c:pt idx="11538">
                  <c:v>42080.137589999998</c:v>
                </c:pt>
                <c:pt idx="11539">
                  <c:v>42080.637589999998</c:v>
                </c:pt>
                <c:pt idx="11540">
                  <c:v>42081.137589999998</c:v>
                </c:pt>
                <c:pt idx="11541">
                  <c:v>42081.222589999998</c:v>
                </c:pt>
                <c:pt idx="11542">
                  <c:v>42081.869590000002</c:v>
                </c:pt>
                <c:pt idx="11543">
                  <c:v>42083.337229999997</c:v>
                </c:pt>
                <c:pt idx="11544">
                  <c:v>42083.447229999998</c:v>
                </c:pt>
                <c:pt idx="11545">
                  <c:v>42083.666230000003</c:v>
                </c:pt>
                <c:pt idx="11546">
                  <c:v>42097.966229999998</c:v>
                </c:pt>
                <c:pt idx="11547">
                  <c:v>42098.997230000001</c:v>
                </c:pt>
                <c:pt idx="11548">
                  <c:v>42099.107230000001</c:v>
                </c:pt>
                <c:pt idx="11549">
                  <c:v>42099.326229999999</c:v>
                </c:pt>
                <c:pt idx="11550">
                  <c:v>42113.626230000002</c:v>
                </c:pt>
                <c:pt idx="11551">
                  <c:v>42114.657229999997</c:v>
                </c:pt>
                <c:pt idx="11552">
                  <c:v>42114.767229999998</c:v>
                </c:pt>
                <c:pt idx="11553">
                  <c:v>42114.986230000002</c:v>
                </c:pt>
                <c:pt idx="11554">
                  <c:v>42129.286229999998</c:v>
                </c:pt>
                <c:pt idx="11555">
                  <c:v>42130.317230000001</c:v>
                </c:pt>
                <c:pt idx="11556">
                  <c:v>42130.427230000001</c:v>
                </c:pt>
                <c:pt idx="11557">
                  <c:v>42130.646229999998</c:v>
                </c:pt>
                <c:pt idx="11558">
                  <c:v>42144.946230000001</c:v>
                </c:pt>
                <c:pt idx="11559">
                  <c:v>42145.977229999997</c:v>
                </c:pt>
                <c:pt idx="11560">
                  <c:v>42146.087229999997</c:v>
                </c:pt>
                <c:pt idx="11561">
                  <c:v>42146.306230000002</c:v>
                </c:pt>
                <c:pt idx="11562">
                  <c:v>42160.606229999998</c:v>
                </c:pt>
                <c:pt idx="11563">
                  <c:v>42161.63723</c:v>
                </c:pt>
                <c:pt idx="11564">
                  <c:v>42161.747230000001</c:v>
                </c:pt>
                <c:pt idx="11565">
                  <c:v>42161.966229999998</c:v>
                </c:pt>
                <c:pt idx="11566">
                  <c:v>42176.266230000001</c:v>
                </c:pt>
                <c:pt idx="11567">
                  <c:v>42179.347580000001</c:v>
                </c:pt>
                <c:pt idx="11568">
                  <c:v>42179.996870000003</c:v>
                </c:pt>
                <c:pt idx="11569">
                  <c:v>42180.294869999998</c:v>
                </c:pt>
                <c:pt idx="11570">
                  <c:v>42186.584869999999</c:v>
                </c:pt>
                <c:pt idx="11571">
                  <c:v>42187.084869999999</c:v>
                </c:pt>
                <c:pt idx="11572">
                  <c:v>42187.084869999999</c:v>
                </c:pt>
                <c:pt idx="11573">
                  <c:v>42187.584869999999</c:v>
                </c:pt>
                <c:pt idx="11574">
                  <c:v>42188.084869999999</c:v>
                </c:pt>
                <c:pt idx="11575">
                  <c:v>42188.169869999998</c:v>
                </c:pt>
                <c:pt idx="11576">
                  <c:v>42188.816870000002</c:v>
                </c:pt>
                <c:pt idx="11577">
                  <c:v>42190.284500000002</c:v>
                </c:pt>
                <c:pt idx="11578">
                  <c:v>42190.394500000002</c:v>
                </c:pt>
                <c:pt idx="11579">
                  <c:v>42190.613499999999</c:v>
                </c:pt>
                <c:pt idx="11580">
                  <c:v>42204.913500000002</c:v>
                </c:pt>
                <c:pt idx="11581">
                  <c:v>42205.944499999998</c:v>
                </c:pt>
                <c:pt idx="11582">
                  <c:v>42206.054499999998</c:v>
                </c:pt>
                <c:pt idx="11583">
                  <c:v>42206.273500000003</c:v>
                </c:pt>
                <c:pt idx="11584">
                  <c:v>42220.573499999999</c:v>
                </c:pt>
                <c:pt idx="11585">
                  <c:v>42221.604500000001</c:v>
                </c:pt>
                <c:pt idx="11586">
                  <c:v>42221.714500000002</c:v>
                </c:pt>
                <c:pt idx="11587">
                  <c:v>42221.933499999999</c:v>
                </c:pt>
                <c:pt idx="11588">
                  <c:v>42236.233500000002</c:v>
                </c:pt>
                <c:pt idx="11589">
                  <c:v>42237.264499999997</c:v>
                </c:pt>
                <c:pt idx="11590">
                  <c:v>42237.374499999998</c:v>
                </c:pt>
                <c:pt idx="11591">
                  <c:v>42237.593500000003</c:v>
                </c:pt>
                <c:pt idx="11592">
                  <c:v>42251.893499999998</c:v>
                </c:pt>
                <c:pt idx="11593">
                  <c:v>42252.924500000001</c:v>
                </c:pt>
                <c:pt idx="11594">
                  <c:v>42253.034500000002</c:v>
                </c:pt>
                <c:pt idx="11595">
                  <c:v>42253.253499999999</c:v>
                </c:pt>
                <c:pt idx="11596">
                  <c:v>42267.553500000002</c:v>
                </c:pt>
                <c:pt idx="11597">
                  <c:v>42268.584499999997</c:v>
                </c:pt>
                <c:pt idx="11598">
                  <c:v>42268.694499999998</c:v>
                </c:pt>
                <c:pt idx="11599">
                  <c:v>42268.913500000002</c:v>
                </c:pt>
                <c:pt idx="11600">
                  <c:v>42283.213499999998</c:v>
                </c:pt>
                <c:pt idx="11601">
                  <c:v>42286.294849999998</c:v>
                </c:pt>
                <c:pt idx="11602">
                  <c:v>42286.94414</c:v>
                </c:pt>
                <c:pt idx="11603">
                  <c:v>42287.242140000002</c:v>
                </c:pt>
                <c:pt idx="11604">
                  <c:v>42293.532140000003</c:v>
                </c:pt>
                <c:pt idx="11605">
                  <c:v>42294.032140000003</c:v>
                </c:pt>
                <c:pt idx="11606">
                  <c:v>42294.032140000003</c:v>
                </c:pt>
                <c:pt idx="11607">
                  <c:v>42294.532140000003</c:v>
                </c:pt>
                <c:pt idx="11608">
                  <c:v>42295.032140000003</c:v>
                </c:pt>
                <c:pt idx="11609">
                  <c:v>42295.117140000002</c:v>
                </c:pt>
                <c:pt idx="11610">
                  <c:v>42295.764139999999</c:v>
                </c:pt>
                <c:pt idx="11611">
                  <c:v>42297.231780000002</c:v>
                </c:pt>
                <c:pt idx="11612">
                  <c:v>42297.341780000002</c:v>
                </c:pt>
                <c:pt idx="11613">
                  <c:v>42297.56078</c:v>
                </c:pt>
                <c:pt idx="11614">
                  <c:v>42311.860780000003</c:v>
                </c:pt>
                <c:pt idx="11615">
                  <c:v>42312.891779999998</c:v>
                </c:pt>
                <c:pt idx="11616">
                  <c:v>42313.001779999999</c:v>
                </c:pt>
                <c:pt idx="11617">
                  <c:v>42313.220780000003</c:v>
                </c:pt>
                <c:pt idx="11618">
                  <c:v>42327.520779999999</c:v>
                </c:pt>
                <c:pt idx="11619">
                  <c:v>42328.551780000002</c:v>
                </c:pt>
                <c:pt idx="11620">
                  <c:v>42328.661780000002</c:v>
                </c:pt>
                <c:pt idx="11621">
                  <c:v>42328.88078</c:v>
                </c:pt>
                <c:pt idx="11622">
                  <c:v>42343.180780000002</c:v>
                </c:pt>
                <c:pt idx="11623">
                  <c:v>42344.211779999998</c:v>
                </c:pt>
                <c:pt idx="11624">
                  <c:v>42344.321779999998</c:v>
                </c:pt>
                <c:pt idx="11625">
                  <c:v>42344.540780000003</c:v>
                </c:pt>
                <c:pt idx="11626">
                  <c:v>42358.840779999999</c:v>
                </c:pt>
                <c:pt idx="11627">
                  <c:v>42359.871780000001</c:v>
                </c:pt>
                <c:pt idx="11628">
                  <c:v>42359.981780000002</c:v>
                </c:pt>
                <c:pt idx="11629">
                  <c:v>42360.200779999999</c:v>
                </c:pt>
                <c:pt idx="11630">
                  <c:v>42374.500780000002</c:v>
                </c:pt>
                <c:pt idx="11631">
                  <c:v>42375.531779999998</c:v>
                </c:pt>
                <c:pt idx="11632">
                  <c:v>42375.641779999998</c:v>
                </c:pt>
                <c:pt idx="11633">
                  <c:v>42375.860780000003</c:v>
                </c:pt>
                <c:pt idx="11634">
                  <c:v>42390.160779999998</c:v>
                </c:pt>
                <c:pt idx="11635">
                  <c:v>42393.242129999999</c:v>
                </c:pt>
                <c:pt idx="11636">
                  <c:v>42393.89142</c:v>
                </c:pt>
                <c:pt idx="11637">
                  <c:v>42394.189420000002</c:v>
                </c:pt>
                <c:pt idx="11638">
                  <c:v>42400.479420000003</c:v>
                </c:pt>
                <c:pt idx="11639">
                  <c:v>42400.979420000003</c:v>
                </c:pt>
                <c:pt idx="11640">
                  <c:v>42400.979420000003</c:v>
                </c:pt>
                <c:pt idx="11641">
                  <c:v>42401.479420000003</c:v>
                </c:pt>
                <c:pt idx="11642">
                  <c:v>42401.979420000003</c:v>
                </c:pt>
                <c:pt idx="11643">
                  <c:v>42402.064420000002</c:v>
                </c:pt>
                <c:pt idx="11644">
                  <c:v>42402.71142</c:v>
                </c:pt>
                <c:pt idx="11645">
                  <c:v>42404.179049999999</c:v>
                </c:pt>
                <c:pt idx="11646">
                  <c:v>42404.289049999999</c:v>
                </c:pt>
                <c:pt idx="11647">
                  <c:v>42404.508049999997</c:v>
                </c:pt>
                <c:pt idx="11648">
                  <c:v>42418.80805</c:v>
                </c:pt>
                <c:pt idx="11649">
                  <c:v>42419.839050000002</c:v>
                </c:pt>
                <c:pt idx="11650">
                  <c:v>42419.949050000003</c:v>
                </c:pt>
                <c:pt idx="11651">
                  <c:v>42420.16805</c:v>
                </c:pt>
                <c:pt idx="11652">
                  <c:v>42434.468050000003</c:v>
                </c:pt>
                <c:pt idx="11653">
                  <c:v>42435.499049999999</c:v>
                </c:pt>
                <c:pt idx="11654">
                  <c:v>42435.609049999999</c:v>
                </c:pt>
                <c:pt idx="11655">
                  <c:v>42435.828049999996</c:v>
                </c:pt>
                <c:pt idx="11656">
                  <c:v>42450.128049999999</c:v>
                </c:pt>
                <c:pt idx="11657">
                  <c:v>42451.159050000002</c:v>
                </c:pt>
                <c:pt idx="11658">
                  <c:v>42451.269050000003</c:v>
                </c:pt>
                <c:pt idx="11659">
                  <c:v>42451.48805</c:v>
                </c:pt>
                <c:pt idx="11660">
                  <c:v>42465.788050000003</c:v>
                </c:pt>
                <c:pt idx="11661">
                  <c:v>42466.819049999998</c:v>
                </c:pt>
                <c:pt idx="11662">
                  <c:v>42466.929049999999</c:v>
                </c:pt>
                <c:pt idx="11663">
                  <c:v>42467.148050000003</c:v>
                </c:pt>
                <c:pt idx="11664">
                  <c:v>42481.448049999999</c:v>
                </c:pt>
                <c:pt idx="11665">
                  <c:v>42482.479050000002</c:v>
                </c:pt>
                <c:pt idx="11666">
                  <c:v>42482.589050000002</c:v>
                </c:pt>
                <c:pt idx="11667">
                  <c:v>42482.80805</c:v>
                </c:pt>
                <c:pt idx="11668">
                  <c:v>42497.108050000003</c:v>
                </c:pt>
                <c:pt idx="11669">
                  <c:v>42500.189400000003</c:v>
                </c:pt>
                <c:pt idx="11670">
                  <c:v>42500.838689999997</c:v>
                </c:pt>
                <c:pt idx="11671">
                  <c:v>42501.136689999999</c:v>
                </c:pt>
                <c:pt idx="11672">
                  <c:v>42507.42669</c:v>
                </c:pt>
                <c:pt idx="11673">
                  <c:v>42507.92669</c:v>
                </c:pt>
                <c:pt idx="11674">
                  <c:v>42507.92669</c:v>
                </c:pt>
                <c:pt idx="11675">
                  <c:v>42508.42669</c:v>
                </c:pt>
                <c:pt idx="11676">
                  <c:v>42508.92669</c:v>
                </c:pt>
                <c:pt idx="11677">
                  <c:v>42509.011689999999</c:v>
                </c:pt>
                <c:pt idx="11678">
                  <c:v>42509.658689999997</c:v>
                </c:pt>
                <c:pt idx="11679">
                  <c:v>42511.126329999999</c:v>
                </c:pt>
                <c:pt idx="11680">
                  <c:v>42511.23633</c:v>
                </c:pt>
                <c:pt idx="11681">
                  <c:v>42511.455329999997</c:v>
                </c:pt>
                <c:pt idx="11682">
                  <c:v>42525.75533</c:v>
                </c:pt>
                <c:pt idx="11683">
                  <c:v>42526.786330000003</c:v>
                </c:pt>
                <c:pt idx="11684">
                  <c:v>42526.896330000003</c:v>
                </c:pt>
                <c:pt idx="11685">
                  <c:v>42527.115330000001</c:v>
                </c:pt>
                <c:pt idx="11686">
                  <c:v>42541.415330000003</c:v>
                </c:pt>
                <c:pt idx="11687">
                  <c:v>42542.446329999999</c:v>
                </c:pt>
                <c:pt idx="11688">
                  <c:v>42542.556329999999</c:v>
                </c:pt>
                <c:pt idx="11689">
                  <c:v>42542.775329999997</c:v>
                </c:pt>
                <c:pt idx="11690">
                  <c:v>42557.07533</c:v>
                </c:pt>
                <c:pt idx="11691">
                  <c:v>42558.106330000002</c:v>
                </c:pt>
                <c:pt idx="11692">
                  <c:v>42558.216330000003</c:v>
                </c:pt>
                <c:pt idx="11693">
                  <c:v>42558.43533</c:v>
                </c:pt>
                <c:pt idx="11694">
                  <c:v>42572.735330000003</c:v>
                </c:pt>
                <c:pt idx="11695">
                  <c:v>42573.766329999999</c:v>
                </c:pt>
                <c:pt idx="11696">
                  <c:v>42573.876329999999</c:v>
                </c:pt>
                <c:pt idx="11697">
                  <c:v>42574.095329999996</c:v>
                </c:pt>
                <c:pt idx="11698">
                  <c:v>42588.395329999999</c:v>
                </c:pt>
                <c:pt idx="11699">
                  <c:v>42589.426330000002</c:v>
                </c:pt>
                <c:pt idx="11700">
                  <c:v>42589.536330000003</c:v>
                </c:pt>
                <c:pt idx="11701">
                  <c:v>42589.75533</c:v>
                </c:pt>
                <c:pt idx="11702">
                  <c:v>42604.055330000003</c:v>
                </c:pt>
                <c:pt idx="11703">
                  <c:v>42607.136680000003</c:v>
                </c:pt>
                <c:pt idx="11704">
                  <c:v>42607.785969999997</c:v>
                </c:pt>
                <c:pt idx="11705">
                  <c:v>42608.08397</c:v>
                </c:pt>
                <c:pt idx="11706">
                  <c:v>42614.373970000001</c:v>
                </c:pt>
                <c:pt idx="11707">
                  <c:v>42614.873970000001</c:v>
                </c:pt>
                <c:pt idx="11708">
                  <c:v>42614.873970000001</c:v>
                </c:pt>
                <c:pt idx="11709">
                  <c:v>42615.373970000001</c:v>
                </c:pt>
                <c:pt idx="11710">
                  <c:v>42615.873970000001</c:v>
                </c:pt>
                <c:pt idx="11711">
                  <c:v>42615.95897</c:v>
                </c:pt>
                <c:pt idx="11712">
                  <c:v>42616.605969999997</c:v>
                </c:pt>
                <c:pt idx="11713">
                  <c:v>42618.073600000003</c:v>
                </c:pt>
                <c:pt idx="11714">
                  <c:v>42618.183599999997</c:v>
                </c:pt>
                <c:pt idx="11715">
                  <c:v>42618.402600000001</c:v>
                </c:pt>
                <c:pt idx="11716">
                  <c:v>42632.702599999997</c:v>
                </c:pt>
                <c:pt idx="11717">
                  <c:v>42633.7336</c:v>
                </c:pt>
                <c:pt idx="11718">
                  <c:v>42633.8436</c:v>
                </c:pt>
                <c:pt idx="11719">
                  <c:v>42634.062599999997</c:v>
                </c:pt>
                <c:pt idx="11720">
                  <c:v>42648.3626</c:v>
                </c:pt>
                <c:pt idx="11721">
                  <c:v>42649.393600000003</c:v>
                </c:pt>
                <c:pt idx="11722">
                  <c:v>42649.503599999996</c:v>
                </c:pt>
                <c:pt idx="11723">
                  <c:v>42649.722600000001</c:v>
                </c:pt>
                <c:pt idx="11724">
                  <c:v>42664.022599999997</c:v>
                </c:pt>
                <c:pt idx="11725">
                  <c:v>42665.053599999999</c:v>
                </c:pt>
                <c:pt idx="11726">
                  <c:v>42665.1636</c:v>
                </c:pt>
                <c:pt idx="11727">
                  <c:v>42665.382599999997</c:v>
                </c:pt>
                <c:pt idx="11728">
                  <c:v>42679.6826</c:v>
                </c:pt>
                <c:pt idx="11729">
                  <c:v>42680.713600000003</c:v>
                </c:pt>
                <c:pt idx="11730">
                  <c:v>42680.823600000003</c:v>
                </c:pt>
                <c:pt idx="11731">
                  <c:v>42681.042600000001</c:v>
                </c:pt>
                <c:pt idx="11732">
                  <c:v>42695.342600000004</c:v>
                </c:pt>
                <c:pt idx="11733">
                  <c:v>42696.373599999999</c:v>
                </c:pt>
                <c:pt idx="11734">
                  <c:v>42696.4836</c:v>
                </c:pt>
                <c:pt idx="11735">
                  <c:v>42696.702599999997</c:v>
                </c:pt>
                <c:pt idx="11736">
                  <c:v>42711.0026</c:v>
                </c:pt>
                <c:pt idx="11737">
                  <c:v>42714.08395</c:v>
                </c:pt>
                <c:pt idx="11738">
                  <c:v>42714.733240000001</c:v>
                </c:pt>
                <c:pt idx="11739">
                  <c:v>42715.031239999997</c:v>
                </c:pt>
                <c:pt idx="11740">
                  <c:v>42721.321239999997</c:v>
                </c:pt>
                <c:pt idx="11741">
                  <c:v>42721.821239999997</c:v>
                </c:pt>
                <c:pt idx="11742">
                  <c:v>42721.821239999997</c:v>
                </c:pt>
                <c:pt idx="11743">
                  <c:v>42722.321239999997</c:v>
                </c:pt>
                <c:pt idx="11744">
                  <c:v>42722.821239999997</c:v>
                </c:pt>
                <c:pt idx="11745">
                  <c:v>42722.906239999997</c:v>
                </c:pt>
                <c:pt idx="11746">
                  <c:v>42723.553240000001</c:v>
                </c:pt>
                <c:pt idx="11747">
                  <c:v>42725.020879999996</c:v>
                </c:pt>
                <c:pt idx="11748">
                  <c:v>42725.130879999997</c:v>
                </c:pt>
                <c:pt idx="11749">
                  <c:v>42725.349880000002</c:v>
                </c:pt>
                <c:pt idx="11750">
                  <c:v>42739.649879999997</c:v>
                </c:pt>
                <c:pt idx="11751">
                  <c:v>42740.68088</c:v>
                </c:pt>
                <c:pt idx="11752">
                  <c:v>42740.79088</c:v>
                </c:pt>
                <c:pt idx="11753">
                  <c:v>42741.009879999998</c:v>
                </c:pt>
                <c:pt idx="11754">
                  <c:v>42755.309880000001</c:v>
                </c:pt>
                <c:pt idx="11755">
                  <c:v>42756.340880000003</c:v>
                </c:pt>
                <c:pt idx="11756">
                  <c:v>42756.450879999997</c:v>
                </c:pt>
                <c:pt idx="11757">
                  <c:v>42756.669880000001</c:v>
                </c:pt>
                <c:pt idx="11758">
                  <c:v>42770.969879999997</c:v>
                </c:pt>
                <c:pt idx="11759">
                  <c:v>42772.00088</c:v>
                </c:pt>
                <c:pt idx="11760">
                  <c:v>42772.11088</c:v>
                </c:pt>
                <c:pt idx="11761">
                  <c:v>42772.329879999998</c:v>
                </c:pt>
                <c:pt idx="11762">
                  <c:v>42786.62988</c:v>
                </c:pt>
                <c:pt idx="11763">
                  <c:v>42787.660880000003</c:v>
                </c:pt>
                <c:pt idx="11764">
                  <c:v>42787.770879999996</c:v>
                </c:pt>
                <c:pt idx="11765">
                  <c:v>42787.989880000001</c:v>
                </c:pt>
                <c:pt idx="11766">
                  <c:v>42802.289879999997</c:v>
                </c:pt>
                <c:pt idx="11767">
                  <c:v>42803.320879999999</c:v>
                </c:pt>
                <c:pt idx="11768">
                  <c:v>42803.43088</c:v>
                </c:pt>
                <c:pt idx="11769">
                  <c:v>42803.649879999997</c:v>
                </c:pt>
                <c:pt idx="11770">
                  <c:v>42817.94988</c:v>
                </c:pt>
                <c:pt idx="11771">
                  <c:v>42818.957040000001</c:v>
                </c:pt>
                <c:pt idx="11772">
                  <c:v>42818.957040000001</c:v>
                </c:pt>
                <c:pt idx="11773">
                  <c:v>42821.009230000003</c:v>
                </c:pt>
                <c:pt idx="11774">
                  <c:v>42821.658519999997</c:v>
                </c:pt>
                <c:pt idx="11775">
                  <c:v>42821.978519999997</c:v>
                </c:pt>
                <c:pt idx="11776">
                  <c:v>42828.268519999998</c:v>
                </c:pt>
                <c:pt idx="11777">
                  <c:v>42829.268519999998</c:v>
                </c:pt>
                <c:pt idx="11778">
                  <c:v>42829.768519999998</c:v>
                </c:pt>
                <c:pt idx="11779">
                  <c:v>42831.968150000001</c:v>
                </c:pt>
                <c:pt idx="11780">
                  <c:v>42832.078150000001</c:v>
                </c:pt>
                <c:pt idx="11781">
                  <c:v>42832.297149999999</c:v>
                </c:pt>
                <c:pt idx="11782">
                  <c:v>42846.597150000001</c:v>
                </c:pt>
                <c:pt idx="11783">
                  <c:v>42847.628149999997</c:v>
                </c:pt>
                <c:pt idx="11784">
                  <c:v>42847.738149999997</c:v>
                </c:pt>
                <c:pt idx="11785">
                  <c:v>42847.957150000002</c:v>
                </c:pt>
                <c:pt idx="11786">
                  <c:v>42862.257149999998</c:v>
                </c:pt>
                <c:pt idx="11787">
                  <c:v>42863.28815</c:v>
                </c:pt>
                <c:pt idx="11788">
                  <c:v>42863.398150000001</c:v>
                </c:pt>
                <c:pt idx="11789">
                  <c:v>42863.617149999998</c:v>
                </c:pt>
                <c:pt idx="11790">
                  <c:v>42877.917150000001</c:v>
                </c:pt>
                <c:pt idx="11791">
                  <c:v>42878.948149999997</c:v>
                </c:pt>
                <c:pt idx="11792">
                  <c:v>42879.058149999997</c:v>
                </c:pt>
                <c:pt idx="11793">
                  <c:v>42879.277150000002</c:v>
                </c:pt>
                <c:pt idx="11794">
                  <c:v>42893.577149999997</c:v>
                </c:pt>
                <c:pt idx="11795">
                  <c:v>42894.60815</c:v>
                </c:pt>
                <c:pt idx="11796">
                  <c:v>42894.718150000001</c:v>
                </c:pt>
                <c:pt idx="11797">
                  <c:v>42894.937149999998</c:v>
                </c:pt>
                <c:pt idx="11798">
                  <c:v>42909.237150000001</c:v>
                </c:pt>
                <c:pt idx="11799">
                  <c:v>42910.268150000004</c:v>
                </c:pt>
                <c:pt idx="11800">
                  <c:v>42910.378149999997</c:v>
                </c:pt>
                <c:pt idx="11801">
                  <c:v>42910.597150000001</c:v>
                </c:pt>
                <c:pt idx="11802">
                  <c:v>42924.897149999997</c:v>
                </c:pt>
                <c:pt idx="11803">
                  <c:v>42927.9565</c:v>
                </c:pt>
                <c:pt idx="11804">
                  <c:v>42928.605790000001</c:v>
                </c:pt>
                <c:pt idx="11805">
                  <c:v>42928.925790000001</c:v>
                </c:pt>
                <c:pt idx="11806">
                  <c:v>42935.215790000002</c:v>
                </c:pt>
                <c:pt idx="11807">
                  <c:v>42938.915430000001</c:v>
                </c:pt>
                <c:pt idx="11808">
                  <c:v>42939.025430000002</c:v>
                </c:pt>
                <c:pt idx="11809">
                  <c:v>42939.244429999999</c:v>
                </c:pt>
                <c:pt idx="11810">
                  <c:v>42953.544430000002</c:v>
                </c:pt>
                <c:pt idx="11811">
                  <c:v>42954.575429999997</c:v>
                </c:pt>
                <c:pt idx="11812">
                  <c:v>42954.685429999998</c:v>
                </c:pt>
                <c:pt idx="11813">
                  <c:v>42954.904430000002</c:v>
                </c:pt>
                <c:pt idx="11814">
                  <c:v>42969.204429999998</c:v>
                </c:pt>
                <c:pt idx="11815">
                  <c:v>42970.235430000001</c:v>
                </c:pt>
                <c:pt idx="11816">
                  <c:v>42970.345430000001</c:v>
                </c:pt>
                <c:pt idx="11817">
                  <c:v>42970.564429999999</c:v>
                </c:pt>
                <c:pt idx="11818">
                  <c:v>42984.864430000001</c:v>
                </c:pt>
                <c:pt idx="11819">
                  <c:v>42985.895429999997</c:v>
                </c:pt>
                <c:pt idx="11820">
                  <c:v>42986.005429999997</c:v>
                </c:pt>
                <c:pt idx="11821">
                  <c:v>42986.224430000002</c:v>
                </c:pt>
                <c:pt idx="11822">
                  <c:v>43000.524429999998</c:v>
                </c:pt>
                <c:pt idx="11823">
                  <c:v>43001.55543</c:v>
                </c:pt>
                <c:pt idx="11824">
                  <c:v>43001.665430000001</c:v>
                </c:pt>
                <c:pt idx="11825">
                  <c:v>43001.884429999998</c:v>
                </c:pt>
                <c:pt idx="11826">
                  <c:v>43016.184430000001</c:v>
                </c:pt>
                <c:pt idx="11827">
                  <c:v>43017.215429999997</c:v>
                </c:pt>
                <c:pt idx="11828">
                  <c:v>43017.325429999997</c:v>
                </c:pt>
                <c:pt idx="11829">
                  <c:v>43017.544430000002</c:v>
                </c:pt>
                <c:pt idx="11830">
                  <c:v>43031.844429999997</c:v>
                </c:pt>
                <c:pt idx="11831">
                  <c:v>43034.903780000001</c:v>
                </c:pt>
                <c:pt idx="11832">
                  <c:v>43037.541519999999</c:v>
                </c:pt>
                <c:pt idx="11833">
                  <c:v>43037.861519999999</c:v>
                </c:pt>
                <c:pt idx="11834">
                  <c:v>43044.151519999999</c:v>
                </c:pt>
                <c:pt idx="11835">
                  <c:v>43083.141609999999</c:v>
                </c:pt>
                <c:pt idx="11836">
                  <c:v>43083.251609999999</c:v>
                </c:pt>
                <c:pt idx="11837">
                  <c:v>43083.470609999997</c:v>
                </c:pt>
                <c:pt idx="11838">
                  <c:v>43096.867660000004</c:v>
                </c:pt>
                <c:pt idx="11839">
                  <c:v>43097.898659999999</c:v>
                </c:pt>
                <c:pt idx="11840">
                  <c:v>43098.00866</c:v>
                </c:pt>
                <c:pt idx="11841">
                  <c:v>43098.227659999997</c:v>
                </c:pt>
                <c:pt idx="11842">
                  <c:v>43111.6247</c:v>
                </c:pt>
                <c:pt idx="11843">
                  <c:v>43112.655700000003</c:v>
                </c:pt>
                <c:pt idx="11844">
                  <c:v>43112.765700000004</c:v>
                </c:pt>
                <c:pt idx="11845">
                  <c:v>43112.984700000001</c:v>
                </c:pt>
                <c:pt idx="11846">
                  <c:v>43126.38175</c:v>
                </c:pt>
                <c:pt idx="11847">
                  <c:v>43127.412750000003</c:v>
                </c:pt>
                <c:pt idx="11848">
                  <c:v>43127.522749999996</c:v>
                </c:pt>
                <c:pt idx="11849">
                  <c:v>43127.741750000001</c:v>
                </c:pt>
                <c:pt idx="11850">
                  <c:v>43141.138789999997</c:v>
                </c:pt>
                <c:pt idx="11851">
                  <c:v>43144.808790000003</c:v>
                </c:pt>
                <c:pt idx="11852">
                  <c:v>43156.57718</c:v>
                </c:pt>
                <c:pt idx="11853">
                  <c:v>43159.918180000001</c:v>
                </c:pt>
                <c:pt idx="11854">
                  <c:v>43160.028180000001</c:v>
                </c:pt>
                <c:pt idx="11855">
                  <c:v>43160.247179999998</c:v>
                </c:pt>
                <c:pt idx="11856">
                  <c:v>43173.644229999998</c:v>
                </c:pt>
                <c:pt idx="11857">
                  <c:v>43174.675230000001</c:v>
                </c:pt>
                <c:pt idx="11858">
                  <c:v>43174.785230000001</c:v>
                </c:pt>
                <c:pt idx="11859">
                  <c:v>43175.004229999999</c:v>
                </c:pt>
                <c:pt idx="11860">
                  <c:v>43188.401270000002</c:v>
                </c:pt>
                <c:pt idx="11861">
                  <c:v>43189.432269999998</c:v>
                </c:pt>
                <c:pt idx="11862">
                  <c:v>43189.542269999998</c:v>
                </c:pt>
                <c:pt idx="11863">
                  <c:v>43189.761270000003</c:v>
                </c:pt>
                <c:pt idx="11864">
                  <c:v>43203.158320000002</c:v>
                </c:pt>
                <c:pt idx="11865">
                  <c:v>43204.189319999998</c:v>
                </c:pt>
                <c:pt idx="11866">
                  <c:v>43204.299319999998</c:v>
                </c:pt>
                <c:pt idx="11867">
                  <c:v>43204.518320000003</c:v>
                </c:pt>
                <c:pt idx="11868">
                  <c:v>43217.915359999999</c:v>
                </c:pt>
                <c:pt idx="11869">
                  <c:v>43221.585359999997</c:v>
                </c:pt>
                <c:pt idx="11870">
                  <c:v>43231.324719999997</c:v>
                </c:pt>
                <c:pt idx="11871">
                  <c:v>43234.665719999997</c:v>
                </c:pt>
                <c:pt idx="11872">
                  <c:v>43234.775719999998</c:v>
                </c:pt>
                <c:pt idx="11873">
                  <c:v>43234.994720000002</c:v>
                </c:pt>
                <c:pt idx="11874">
                  <c:v>43248.391759999999</c:v>
                </c:pt>
                <c:pt idx="11875">
                  <c:v>43249.422760000001</c:v>
                </c:pt>
                <c:pt idx="11876">
                  <c:v>43249.532760000002</c:v>
                </c:pt>
                <c:pt idx="11877">
                  <c:v>43249.751759999999</c:v>
                </c:pt>
                <c:pt idx="11878">
                  <c:v>43263.148809999999</c:v>
                </c:pt>
                <c:pt idx="11879">
                  <c:v>43264.179810000001</c:v>
                </c:pt>
                <c:pt idx="11880">
                  <c:v>43264.289810000002</c:v>
                </c:pt>
                <c:pt idx="11881">
                  <c:v>43264.508809999999</c:v>
                </c:pt>
                <c:pt idx="11882">
                  <c:v>43277.905850000003</c:v>
                </c:pt>
                <c:pt idx="11883">
                  <c:v>43278.936849999998</c:v>
                </c:pt>
                <c:pt idx="11884">
                  <c:v>43279.046849999999</c:v>
                </c:pt>
                <c:pt idx="11885">
                  <c:v>43279.265850000003</c:v>
                </c:pt>
                <c:pt idx="11886">
                  <c:v>43292.662900000003</c:v>
                </c:pt>
                <c:pt idx="11887">
                  <c:v>43296.332900000001</c:v>
                </c:pt>
                <c:pt idx="11888">
                  <c:v>43306.072260000001</c:v>
                </c:pt>
                <c:pt idx="11889">
                  <c:v>43309.413260000001</c:v>
                </c:pt>
                <c:pt idx="11890">
                  <c:v>43309.523260000002</c:v>
                </c:pt>
                <c:pt idx="11891">
                  <c:v>43309.742259999999</c:v>
                </c:pt>
                <c:pt idx="11892">
                  <c:v>43323.139300000003</c:v>
                </c:pt>
                <c:pt idx="11893">
                  <c:v>43324.170299999998</c:v>
                </c:pt>
                <c:pt idx="11894">
                  <c:v>43324.280299999999</c:v>
                </c:pt>
                <c:pt idx="11895">
                  <c:v>43324.499300000003</c:v>
                </c:pt>
                <c:pt idx="11896">
                  <c:v>43337.896350000003</c:v>
                </c:pt>
                <c:pt idx="11897">
                  <c:v>43338.927349999998</c:v>
                </c:pt>
                <c:pt idx="11898">
                  <c:v>43339.037349999999</c:v>
                </c:pt>
                <c:pt idx="11899">
                  <c:v>43339.256350000003</c:v>
                </c:pt>
                <c:pt idx="11900">
                  <c:v>43352.653389999999</c:v>
                </c:pt>
                <c:pt idx="11901">
                  <c:v>43353.684390000002</c:v>
                </c:pt>
                <c:pt idx="11902">
                  <c:v>43353.794390000003</c:v>
                </c:pt>
                <c:pt idx="11903">
                  <c:v>43354.01339</c:v>
                </c:pt>
                <c:pt idx="11904">
                  <c:v>43367.41044</c:v>
                </c:pt>
                <c:pt idx="11905">
                  <c:v>43371.080439999998</c:v>
                </c:pt>
                <c:pt idx="11906">
                  <c:v>43371.080439999998</c:v>
                </c:pt>
                <c:pt idx="11907">
                  <c:v>43371.080439999998</c:v>
                </c:pt>
                <c:pt idx="11908">
                  <c:v>43377.370439999999</c:v>
                </c:pt>
                <c:pt idx="11909">
                  <c:v>43423.505749999997</c:v>
                </c:pt>
                <c:pt idx="11910">
                  <c:v>43429.795749999997</c:v>
                </c:pt>
                <c:pt idx="11911">
                  <c:v>43475.931060000003</c:v>
                </c:pt>
                <c:pt idx="11912">
                  <c:v>43482.221060000003</c:v>
                </c:pt>
                <c:pt idx="11913">
                  <c:v>43528.356370000001</c:v>
                </c:pt>
                <c:pt idx="11914">
                  <c:v>43534.646370000002</c:v>
                </c:pt>
                <c:pt idx="11915">
                  <c:v>43534.646370000002</c:v>
                </c:pt>
                <c:pt idx="11916">
                  <c:v>43648.26283</c:v>
                </c:pt>
                <c:pt idx="11917">
                  <c:v>43654.552830000001</c:v>
                </c:pt>
                <c:pt idx="11918">
                  <c:v>43768.169289999998</c:v>
                </c:pt>
                <c:pt idx="11919">
                  <c:v>43774.459289999999</c:v>
                </c:pt>
                <c:pt idx="11920">
                  <c:v>43774.459289999999</c:v>
                </c:pt>
                <c:pt idx="11921">
                  <c:v>43888.075750000004</c:v>
                </c:pt>
                <c:pt idx="11922">
                  <c:v>43894.365749999997</c:v>
                </c:pt>
                <c:pt idx="11923">
                  <c:v>44007.982210000002</c:v>
                </c:pt>
                <c:pt idx="11924">
                  <c:v>44014.272210000003</c:v>
                </c:pt>
                <c:pt idx="11925">
                  <c:v>44071.080439999998</c:v>
                </c:pt>
                <c:pt idx="11926">
                  <c:v>44071.080439999998</c:v>
                </c:pt>
                <c:pt idx="11927">
                  <c:v>44127.88867</c:v>
                </c:pt>
                <c:pt idx="11928">
                  <c:v>44134.178670000001</c:v>
                </c:pt>
                <c:pt idx="11929">
                  <c:v>44247.795129999999</c:v>
                </c:pt>
                <c:pt idx="11930">
                  <c:v>44254.085129999999</c:v>
                </c:pt>
                <c:pt idx="11931">
                  <c:v>44367.701589999997</c:v>
                </c:pt>
                <c:pt idx="11932">
                  <c:v>44373.991589999998</c:v>
                </c:pt>
                <c:pt idx="11933">
                  <c:v>44487.608050000003</c:v>
                </c:pt>
                <c:pt idx="11934">
                  <c:v>44493.898050000003</c:v>
                </c:pt>
                <c:pt idx="11935">
                  <c:v>44607.514510000001</c:v>
                </c:pt>
                <c:pt idx="11936">
                  <c:v>44613.804510000002</c:v>
                </c:pt>
                <c:pt idx="11937">
                  <c:v>44659.93982</c:v>
                </c:pt>
                <c:pt idx="11938">
                  <c:v>44666.22982</c:v>
                </c:pt>
                <c:pt idx="11939">
                  <c:v>44712.365129999998</c:v>
                </c:pt>
                <c:pt idx="11940">
                  <c:v>44718.655129999999</c:v>
                </c:pt>
                <c:pt idx="11941">
                  <c:v>44764.790439999997</c:v>
                </c:pt>
                <c:pt idx="11942">
                  <c:v>44771.080439999998</c:v>
                </c:pt>
                <c:pt idx="11943">
                  <c:v>44771.080439999998</c:v>
                </c:pt>
                <c:pt idx="11944">
                  <c:v>44771.080439999998</c:v>
                </c:pt>
                <c:pt idx="11945">
                  <c:v>44774.421439999998</c:v>
                </c:pt>
                <c:pt idx="11946">
                  <c:v>44774.531439999999</c:v>
                </c:pt>
                <c:pt idx="11947">
                  <c:v>44774.750440000003</c:v>
                </c:pt>
                <c:pt idx="11948">
                  <c:v>44788.147490000003</c:v>
                </c:pt>
                <c:pt idx="11949">
                  <c:v>44789.178489999998</c:v>
                </c:pt>
                <c:pt idx="11950">
                  <c:v>44789.288489999999</c:v>
                </c:pt>
                <c:pt idx="11951">
                  <c:v>44789.507490000004</c:v>
                </c:pt>
                <c:pt idx="11952">
                  <c:v>44802.90453</c:v>
                </c:pt>
                <c:pt idx="11953">
                  <c:v>44803.935530000002</c:v>
                </c:pt>
                <c:pt idx="11954">
                  <c:v>44804.045530000003</c:v>
                </c:pt>
                <c:pt idx="11955">
                  <c:v>44804.26453</c:v>
                </c:pt>
                <c:pt idx="11956">
                  <c:v>44817.66158</c:v>
                </c:pt>
                <c:pt idx="11957">
                  <c:v>44818.692580000003</c:v>
                </c:pt>
                <c:pt idx="11958">
                  <c:v>44818.802580000003</c:v>
                </c:pt>
                <c:pt idx="11959">
                  <c:v>44819.021580000001</c:v>
                </c:pt>
                <c:pt idx="11960">
                  <c:v>44832.418619999997</c:v>
                </c:pt>
                <c:pt idx="11961">
                  <c:v>44836.088620000002</c:v>
                </c:pt>
                <c:pt idx="11962">
                  <c:v>44845.827980000002</c:v>
                </c:pt>
                <c:pt idx="11963">
                  <c:v>44849.168980000002</c:v>
                </c:pt>
                <c:pt idx="11964">
                  <c:v>44849.278980000003</c:v>
                </c:pt>
                <c:pt idx="11965">
                  <c:v>44849.49798</c:v>
                </c:pt>
                <c:pt idx="11966">
                  <c:v>44862.895020000004</c:v>
                </c:pt>
                <c:pt idx="11967">
                  <c:v>44863.926019999999</c:v>
                </c:pt>
                <c:pt idx="11968">
                  <c:v>44864.03602</c:v>
                </c:pt>
                <c:pt idx="11969">
                  <c:v>44864.255019999997</c:v>
                </c:pt>
                <c:pt idx="11970">
                  <c:v>44877.652069999996</c:v>
                </c:pt>
                <c:pt idx="11971">
                  <c:v>44878.683069999999</c:v>
                </c:pt>
                <c:pt idx="11972">
                  <c:v>44878.79307</c:v>
                </c:pt>
                <c:pt idx="11973">
                  <c:v>44879.012069999997</c:v>
                </c:pt>
                <c:pt idx="11974">
                  <c:v>44892.409110000001</c:v>
                </c:pt>
                <c:pt idx="11975">
                  <c:v>44893.440110000003</c:v>
                </c:pt>
                <c:pt idx="11976">
                  <c:v>44893.550109999996</c:v>
                </c:pt>
                <c:pt idx="11977">
                  <c:v>44893.769110000001</c:v>
                </c:pt>
                <c:pt idx="11978">
                  <c:v>44907.166160000001</c:v>
                </c:pt>
                <c:pt idx="11979">
                  <c:v>44910.836159999999</c:v>
                </c:pt>
                <c:pt idx="11980">
                  <c:v>44920.575519999999</c:v>
                </c:pt>
                <c:pt idx="11981">
                  <c:v>44923.916519999999</c:v>
                </c:pt>
                <c:pt idx="11982">
                  <c:v>44924.026519999999</c:v>
                </c:pt>
                <c:pt idx="11983">
                  <c:v>44924.245519999997</c:v>
                </c:pt>
                <c:pt idx="11984">
                  <c:v>44937.64256</c:v>
                </c:pt>
                <c:pt idx="11985">
                  <c:v>44938.673560000003</c:v>
                </c:pt>
                <c:pt idx="11986">
                  <c:v>44938.783560000003</c:v>
                </c:pt>
                <c:pt idx="11987">
                  <c:v>44939.002560000001</c:v>
                </c:pt>
                <c:pt idx="11988">
                  <c:v>44952.39961</c:v>
                </c:pt>
                <c:pt idx="11989">
                  <c:v>44953.430610000003</c:v>
                </c:pt>
                <c:pt idx="11990">
                  <c:v>44953.540609999996</c:v>
                </c:pt>
                <c:pt idx="11991">
                  <c:v>44953.759610000001</c:v>
                </c:pt>
                <c:pt idx="11992">
                  <c:v>44967.156649999997</c:v>
                </c:pt>
                <c:pt idx="11993">
                  <c:v>44968.18765</c:v>
                </c:pt>
                <c:pt idx="11994">
                  <c:v>44968.29765</c:v>
                </c:pt>
                <c:pt idx="11995">
                  <c:v>44968.516649999998</c:v>
                </c:pt>
                <c:pt idx="11996">
                  <c:v>44981.913699999997</c:v>
                </c:pt>
                <c:pt idx="11997">
                  <c:v>44985.583700000003</c:v>
                </c:pt>
                <c:pt idx="11998">
                  <c:v>44997.35209</c:v>
                </c:pt>
                <c:pt idx="11999">
                  <c:v>45000.693090000001</c:v>
                </c:pt>
                <c:pt idx="12000">
                  <c:v>45000.803090000001</c:v>
                </c:pt>
                <c:pt idx="12001">
                  <c:v>45001.022089999999</c:v>
                </c:pt>
                <c:pt idx="12002">
                  <c:v>45014.419130000002</c:v>
                </c:pt>
                <c:pt idx="12003">
                  <c:v>45015.450129999997</c:v>
                </c:pt>
                <c:pt idx="12004">
                  <c:v>45015.560129999998</c:v>
                </c:pt>
                <c:pt idx="12005">
                  <c:v>45015.779130000003</c:v>
                </c:pt>
                <c:pt idx="12006">
                  <c:v>45029.176180000002</c:v>
                </c:pt>
                <c:pt idx="12007">
                  <c:v>45030.207179999998</c:v>
                </c:pt>
                <c:pt idx="12008">
                  <c:v>45030.317179999998</c:v>
                </c:pt>
                <c:pt idx="12009">
                  <c:v>45030.536180000003</c:v>
                </c:pt>
                <c:pt idx="12010">
                  <c:v>45043.933219999999</c:v>
                </c:pt>
                <c:pt idx="12011">
                  <c:v>45044.964220000002</c:v>
                </c:pt>
                <c:pt idx="12012">
                  <c:v>45045.074220000002</c:v>
                </c:pt>
                <c:pt idx="12013">
                  <c:v>45045.29322</c:v>
                </c:pt>
                <c:pt idx="12014">
                  <c:v>45058.690269999999</c:v>
                </c:pt>
                <c:pt idx="12015">
                  <c:v>45097.040070000003</c:v>
                </c:pt>
                <c:pt idx="12016">
                  <c:v>45099.677810000001</c:v>
                </c:pt>
                <c:pt idx="12017">
                  <c:v>45099.997810000001</c:v>
                </c:pt>
                <c:pt idx="12018">
                  <c:v>45106.287810000002</c:v>
                </c:pt>
                <c:pt idx="12019">
                  <c:v>45109.987450000001</c:v>
                </c:pt>
                <c:pt idx="12020">
                  <c:v>45110.097450000001</c:v>
                </c:pt>
                <c:pt idx="12021">
                  <c:v>45110.316449999998</c:v>
                </c:pt>
                <c:pt idx="12022">
                  <c:v>45124.616450000001</c:v>
                </c:pt>
                <c:pt idx="12023">
                  <c:v>45125.647449999997</c:v>
                </c:pt>
                <c:pt idx="12024">
                  <c:v>45125.757449999997</c:v>
                </c:pt>
                <c:pt idx="12025">
                  <c:v>45125.976450000002</c:v>
                </c:pt>
                <c:pt idx="12026">
                  <c:v>45140.276449999998</c:v>
                </c:pt>
                <c:pt idx="12027">
                  <c:v>45141.30745</c:v>
                </c:pt>
                <c:pt idx="12028">
                  <c:v>45141.417450000001</c:v>
                </c:pt>
                <c:pt idx="12029">
                  <c:v>45141.636449999998</c:v>
                </c:pt>
                <c:pt idx="12030">
                  <c:v>45155.936450000001</c:v>
                </c:pt>
                <c:pt idx="12031">
                  <c:v>45156.967449999996</c:v>
                </c:pt>
                <c:pt idx="12032">
                  <c:v>45157.077449999997</c:v>
                </c:pt>
                <c:pt idx="12033">
                  <c:v>45157.296450000002</c:v>
                </c:pt>
                <c:pt idx="12034">
                  <c:v>45171.596449999997</c:v>
                </c:pt>
                <c:pt idx="12035">
                  <c:v>45172.62745</c:v>
                </c:pt>
                <c:pt idx="12036">
                  <c:v>45172.737450000001</c:v>
                </c:pt>
                <c:pt idx="12037">
                  <c:v>45172.956449999998</c:v>
                </c:pt>
                <c:pt idx="12038">
                  <c:v>45187.256450000001</c:v>
                </c:pt>
                <c:pt idx="12039">
                  <c:v>45188.287450000003</c:v>
                </c:pt>
                <c:pt idx="12040">
                  <c:v>45188.397449999997</c:v>
                </c:pt>
                <c:pt idx="12041">
                  <c:v>45188.616450000001</c:v>
                </c:pt>
                <c:pt idx="12042">
                  <c:v>45202.916449999997</c:v>
                </c:pt>
                <c:pt idx="12043">
                  <c:v>45205.9758</c:v>
                </c:pt>
                <c:pt idx="12044">
                  <c:v>45206.625090000001</c:v>
                </c:pt>
                <c:pt idx="12045">
                  <c:v>45206.945090000001</c:v>
                </c:pt>
                <c:pt idx="12046">
                  <c:v>45213.235090000002</c:v>
                </c:pt>
                <c:pt idx="12047">
                  <c:v>45216.934730000001</c:v>
                </c:pt>
                <c:pt idx="12048">
                  <c:v>45217.044730000001</c:v>
                </c:pt>
                <c:pt idx="12049">
                  <c:v>45217.263729999999</c:v>
                </c:pt>
                <c:pt idx="12050">
                  <c:v>45231.563730000002</c:v>
                </c:pt>
                <c:pt idx="12051">
                  <c:v>45232.594729999997</c:v>
                </c:pt>
                <c:pt idx="12052">
                  <c:v>45232.704729999998</c:v>
                </c:pt>
                <c:pt idx="12053">
                  <c:v>45232.923730000002</c:v>
                </c:pt>
                <c:pt idx="12054">
                  <c:v>45247.223729999998</c:v>
                </c:pt>
                <c:pt idx="12055">
                  <c:v>45248.254730000001</c:v>
                </c:pt>
                <c:pt idx="12056">
                  <c:v>45248.364730000001</c:v>
                </c:pt>
                <c:pt idx="12057">
                  <c:v>45248.583729999998</c:v>
                </c:pt>
                <c:pt idx="12058">
                  <c:v>45262.883730000001</c:v>
                </c:pt>
                <c:pt idx="12059">
                  <c:v>45263.914729999997</c:v>
                </c:pt>
                <c:pt idx="12060">
                  <c:v>45264.024729999997</c:v>
                </c:pt>
                <c:pt idx="12061">
                  <c:v>45264.243730000002</c:v>
                </c:pt>
                <c:pt idx="12062">
                  <c:v>45278.543729999998</c:v>
                </c:pt>
                <c:pt idx="12063">
                  <c:v>45279.57473</c:v>
                </c:pt>
                <c:pt idx="12064">
                  <c:v>45279.684730000001</c:v>
                </c:pt>
                <c:pt idx="12065">
                  <c:v>45279.903729999998</c:v>
                </c:pt>
                <c:pt idx="12066">
                  <c:v>45294.203730000001</c:v>
                </c:pt>
                <c:pt idx="12067">
                  <c:v>45295.234729999996</c:v>
                </c:pt>
                <c:pt idx="12068">
                  <c:v>45295.344729999997</c:v>
                </c:pt>
                <c:pt idx="12069">
                  <c:v>45295.563730000002</c:v>
                </c:pt>
                <c:pt idx="12070">
                  <c:v>45309.863729999997</c:v>
                </c:pt>
                <c:pt idx="12071">
                  <c:v>45312.923069999997</c:v>
                </c:pt>
                <c:pt idx="12072">
                  <c:v>45313.572359999998</c:v>
                </c:pt>
                <c:pt idx="12073">
                  <c:v>45313.892359999998</c:v>
                </c:pt>
                <c:pt idx="12074">
                  <c:v>45320.182359999999</c:v>
                </c:pt>
                <c:pt idx="12075">
                  <c:v>45321.182359999999</c:v>
                </c:pt>
                <c:pt idx="12076">
                  <c:v>45321.682359999999</c:v>
                </c:pt>
                <c:pt idx="12077">
                  <c:v>45323.203840000002</c:v>
                </c:pt>
                <c:pt idx="12078">
                  <c:v>45323.203840000002</c:v>
                </c:pt>
                <c:pt idx="12079">
                  <c:v>45323.881999999998</c:v>
                </c:pt>
                <c:pt idx="12080">
                  <c:v>45323.991999999998</c:v>
                </c:pt>
                <c:pt idx="12081">
                  <c:v>45324.211000000003</c:v>
                </c:pt>
                <c:pt idx="12082">
                  <c:v>45338.510999999999</c:v>
                </c:pt>
                <c:pt idx="12083">
                  <c:v>45339.542000000001</c:v>
                </c:pt>
                <c:pt idx="12084">
                  <c:v>45339.652000000002</c:v>
                </c:pt>
                <c:pt idx="12085">
                  <c:v>45339.870999999999</c:v>
                </c:pt>
                <c:pt idx="12086">
                  <c:v>45354.171000000002</c:v>
                </c:pt>
                <c:pt idx="12087">
                  <c:v>45355.201999999997</c:v>
                </c:pt>
                <c:pt idx="12088">
                  <c:v>45355.311999999998</c:v>
                </c:pt>
                <c:pt idx="12089">
                  <c:v>45355.531000000003</c:v>
                </c:pt>
                <c:pt idx="12090">
                  <c:v>45369.830999999998</c:v>
                </c:pt>
                <c:pt idx="12091">
                  <c:v>45370.862000000001</c:v>
                </c:pt>
                <c:pt idx="12092">
                  <c:v>45370.972000000002</c:v>
                </c:pt>
                <c:pt idx="12093">
                  <c:v>45371.190999999999</c:v>
                </c:pt>
                <c:pt idx="12094">
                  <c:v>45385.491000000002</c:v>
                </c:pt>
                <c:pt idx="12095">
                  <c:v>45386.521999999997</c:v>
                </c:pt>
                <c:pt idx="12096">
                  <c:v>45386.631999999998</c:v>
                </c:pt>
                <c:pt idx="12097">
                  <c:v>45386.851000000002</c:v>
                </c:pt>
                <c:pt idx="12098">
                  <c:v>45401.150999999998</c:v>
                </c:pt>
                <c:pt idx="12099">
                  <c:v>45402.182000000001</c:v>
                </c:pt>
                <c:pt idx="12100">
                  <c:v>45402.292000000001</c:v>
                </c:pt>
                <c:pt idx="12101">
                  <c:v>45402.510999999999</c:v>
                </c:pt>
                <c:pt idx="12102">
                  <c:v>45416.811000000002</c:v>
                </c:pt>
                <c:pt idx="12103">
                  <c:v>45419.892350000002</c:v>
                </c:pt>
                <c:pt idx="12104">
                  <c:v>45420.541640000003</c:v>
                </c:pt>
                <c:pt idx="12105">
                  <c:v>45420.839639999998</c:v>
                </c:pt>
                <c:pt idx="12106">
                  <c:v>45427.129639999999</c:v>
                </c:pt>
                <c:pt idx="12107">
                  <c:v>45427.629639999999</c:v>
                </c:pt>
                <c:pt idx="12108">
                  <c:v>45427.629639999999</c:v>
                </c:pt>
                <c:pt idx="12109">
                  <c:v>45428.129639999999</c:v>
                </c:pt>
                <c:pt idx="12110">
                  <c:v>45428.629639999999</c:v>
                </c:pt>
                <c:pt idx="12111">
                  <c:v>45428.714639999998</c:v>
                </c:pt>
                <c:pt idx="12112">
                  <c:v>45429.361640000003</c:v>
                </c:pt>
                <c:pt idx="12113">
                  <c:v>45430.829279999998</c:v>
                </c:pt>
                <c:pt idx="12114">
                  <c:v>45430.939279999999</c:v>
                </c:pt>
                <c:pt idx="12115">
                  <c:v>45431.158280000003</c:v>
                </c:pt>
                <c:pt idx="12116">
                  <c:v>45445.458279999999</c:v>
                </c:pt>
                <c:pt idx="12117">
                  <c:v>45446.489280000002</c:v>
                </c:pt>
                <c:pt idx="12118">
                  <c:v>45446.599280000002</c:v>
                </c:pt>
                <c:pt idx="12119">
                  <c:v>45446.81828</c:v>
                </c:pt>
                <c:pt idx="12120">
                  <c:v>45461.118280000002</c:v>
                </c:pt>
                <c:pt idx="12121">
                  <c:v>45462.149279999998</c:v>
                </c:pt>
                <c:pt idx="12122">
                  <c:v>45462.259279999998</c:v>
                </c:pt>
                <c:pt idx="12123">
                  <c:v>45462.478280000003</c:v>
                </c:pt>
                <c:pt idx="12124">
                  <c:v>45476.778279999999</c:v>
                </c:pt>
                <c:pt idx="12125">
                  <c:v>45477.809280000001</c:v>
                </c:pt>
                <c:pt idx="12126">
                  <c:v>45477.919280000002</c:v>
                </c:pt>
                <c:pt idx="12127">
                  <c:v>45478.138279999999</c:v>
                </c:pt>
                <c:pt idx="12128">
                  <c:v>45492.438280000002</c:v>
                </c:pt>
                <c:pt idx="12129">
                  <c:v>45493.469279999998</c:v>
                </c:pt>
                <c:pt idx="12130">
                  <c:v>45493.579279999998</c:v>
                </c:pt>
                <c:pt idx="12131">
                  <c:v>45493.798280000003</c:v>
                </c:pt>
                <c:pt idx="12132">
                  <c:v>45508.098279999998</c:v>
                </c:pt>
                <c:pt idx="12133">
                  <c:v>45509.129280000001</c:v>
                </c:pt>
                <c:pt idx="12134">
                  <c:v>45509.239280000002</c:v>
                </c:pt>
                <c:pt idx="12135">
                  <c:v>45509.458279999999</c:v>
                </c:pt>
                <c:pt idx="12136">
                  <c:v>45523.758280000002</c:v>
                </c:pt>
                <c:pt idx="12137">
                  <c:v>45526.839619999999</c:v>
                </c:pt>
                <c:pt idx="12138">
                  <c:v>45527.48891</c:v>
                </c:pt>
                <c:pt idx="12139">
                  <c:v>45527.786910000003</c:v>
                </c:pt>
                <c:pt idx="12140">
                  <c:v>45534.076910000003</c:v>
                </c:pt>
                <c:pt idx="12141">
                  <c:v>45534.576910000003</c:v>
                </c:pt>
                <c:pt idx="12142">
                  <c:v>45534.576910000003</c:v>
                </c:pt>
                <c:pt idx="12143">
                  <c:v>45535.076910000003</c:v>
                </c:pt>
                <c:pt idx="12144">
                  <c:v>45535.576910000003</c:v>
                </c:pt>
                <c:pt idx="12145">
                  <c:v>45535.661910000003</c:v>
                </c:pt>
                <c:pt idx="12146">
                  <c:v>45536.30891</c:v>
                </c:pt>
                <c:pt idx="12147">
                  <c:v>45537.776550000002</c:v>
                </c:pt>
                <c:pt idx="12148">
                  <c:v>45537.886550000003</c:v>
                </c:pt>
                <c:pt idx="12149">
                  <c:v>45538.10555</c:v>
                </c:pt>
                <c:pt idx="12150">
                  <c:v>45552.405550000003</c:v>
                </c:pt>
                <c:pt idx="12151">
                  <c:v>45553.436549999999</c:v>
                </c:pt>
                <c:pt idx="12152">
                  <c:v>45553.546549999999</c:v>
                </c:pt>
                <c:pt idx="12153">
                  <c:v>45553.765549999996</c:v>
                </c:pt>
                <c:pt idx="12154">
                  <c:v>45568.065549999999</c:v>
                </c:pt>
                <c:pt idx="12155">
                  <c:v>45569.096550000002</c:v>
                </c:pt>
                <c:pt idx="12156">
                  <c:v>45569.206550000003</c:v>
                </c:pt>
                <c:pt idx="12157">
                  <c:v>45569.42555</c:v>
                </c:pt>
                <c:pt idx="12158">
                  <c:v>45583.725550000003</c:v>
                </c:pt>
                <c:pt idx="12159">
                  <c:v>45584.756549999998</c:v>
                </c:pt>
                <c:pt idx="12160">
                  <c:v>45584.866549999999</c:v>
                </c:pt>
                <c:pt idx="12161">
                  <c:v>45585.085550000003</c:v>
                </c:pt>
                <c:pt idx="12162">
                  <c:v>45599.385549999999</c:v>
                </c:pt>
                <c:pt idx="12163">
                  <c:v>45600.416550000002</c:v>
                </c:pt>
                <c:pt idx="12164">
                  <c:v>45600.526550000002</c:v>
                </c:pt>
                <c:pt idx="12165">
                  <c:v>45600.74555</c:v>
                </c:pt>
                <c:pt idx="12166">
                  <c:v>45615.045550000003</c:v>
                </c:pt>
                <c:pt idx="12167">
                  <c:v>45616.076549999998</c:v>
                </c:pt>
                <c:pt idx="12168">
                  <c:v>45616.186549999999</c:v>
                </c:pt>
                <c:pt idx="12169">
                  <c:v>45616.405550000003</c:v>
                </c:pt>
                <c:pt idx="12170">
                  <c:v>45630.705549999999</c:v>
                </c:pt>
                <c:pt idx="12171">
                  <c:v>45633.786899999999</c:v>
                </c:pt>
                <c:pt idx="12172">
                  <c:v>45634.43619</c:v>
                </c:pt>
                <c:pt idx="12173">
                  <c:v>45634.734190000003</c:v>
                </c:pt>
                <c:pt idx="12174">
                  <c:v>45641.024189999996</c:v>
                </c:pt>
                <c:pt idx="12175">
                  <c:v>45641.524189999996</c:v>
                </c:pt>
                <c:pt idx="12176">
                  <c:v>45641.524189999996</c:v>
                </c:pt>
                <c:pt idx="12177">
                  <c:v>45642.024189999996</c:v>
                </c:pt>
                <c:pt idx="12178">
                  <c:v>45642.524189999996</c:v>
                </c:pt>
                <c:pt idx="12179">
                  <c:v>45642.609190000003</c:v>
                </c:pt>
                <c:pt idx="12180">
                  <c:v>45643.25619</c:v>
                </c:pt>
                <c:pt idx="12181">
                  <c:v>45644.723830000003</c:v>
                </c:pt>
                <c:pt idx="12182">
                  <c:v>45644.833830000003</c:v>
                </c:pt>
                <c:pt idx="12183">
                  <c:v>45645.052830000001</c:v>
                </c:pt>
                <c:pt idx="12184">
                  <c:v>45659.352830000003</c:v>
                </c:pt>
                <c:pt idx="12185">
                  <c:v>45660.383829999999</c:v>
                </c:pt>
                <c:pt idx="12186">
                  <c:v>45660.493829999999</c:v>
                </c:pt>
                <c:pt idx="12187">
                  <c:v>45660.712829999997</c:v>
                </c:pt>
                <c:pt idx="12188">
                  <c:v>45675.01283</c:v>
                </c:pt>
                <c:pt idx="12189">
                  <c:v>45676.043830000002</c:v>
                </c:pt>
                <c:pt idx="12190">
                  <c:v>45676.153830000003</c:v>
                </c:pt>
                <c:pt idx="12191">
                  <c:v>45676.37283</c:v>
                </c:pt>
                <c:pt idx="12192">
                  <c:v>45690.672830000003</c:v>
                </c:pt>
                <c:pt idx="12193">
                  <c:v>45691.703829999999</c:v>
                </c:pt>
                <c:pt idx="12194">
                  <c:v>45691.813829999999</c:v>
                </c:pt>
                <c:pt idx="12195">
                  <c:v>45692.032829999996</c:v>
                </c:pt>
                <c:pt idx="12196">
                  <c:v>45706.332829999999</c:v>
                </c:pt>
                <c:pt idx="12197">
                  <c:v>45707.363830000002</c:v>
                </c:pt>
                <c:pt idx="12198">
                  <c:v>45707.473830000003</c:v>
                </c:pt>
                <c:pt idx="12199">
                  <c:v>45707.69283</c:v>
                </c:pt>
                <c:pt idx="12200">
                  <c:v>45721.992830000003</c:v>
                </c:pt>
                <c:pt idx="12201">
                  <c:v>45723.023829999998</c:v>
                </c:pt>
                <c:pt idx="12202">
                  <c:v>45723.133829999999</c:v>
                </c:pt>
                <c:pt idx="12203">
                  <c:v>45723.352830000003</c:v>
                </c:pt>
                <c:pt idx="12204">
                  <c:v>45737.652829999999</c:v>
                </c:pt>
                <c:pt idx="12205">
                  <c:v>45740.734170000003</c:v>
                </c:pt>
                <c:pt idx="12206">
                  <c:v>45741.383459999997</c:v>
                </c:pt>
                <c:pt idx="12207">
                  <c:v>45741.68146</c:v>
                </c:pt>
                <c:pt idx="12208">
                  <c:v>45747.971460000001</c:v>
                </c:pt>
                <c:pt idx="12209">
                  <c:v>45748.471460000001</c:v>
                </c:pt>
                <c:pt idx="12210">
                  <c:v>45748.471460000001</c:v>
                </c:pt>
                <c:pt idx="12211">
                  <c:v>45748.971460000001</c:v>
                </c:pt>
                <c:pt idx="12212">
                  <c:v>45749.471460000001</c:v>
                </c:pt>
                <c:pt idx="12213">
                  <c:v>45749.55646</c:v>
                </c:pt>
                <c:pt idx="12214">
                  <c:v>45750.203459999997</c:v>
                </c:pt>
                <c:pt idx="12215">
                  <c:v>45751.6711</c:v>
                </c:pt>
                <c:pt idx="12216">
                  <c:v>45751.7811</c:v>
                </c:pt>
                <c:pt idx="12217">
                  <c:v>45752.000099999997</c:v>
                </c:pt>
                <c:pt idx="12218">
                  <c:v>45766.3001</c:v>
                </c:pt>
                <c:pt idx="12219">
                  <c:v>45767.331100000003</c:v>
                </c:pt>
                <c:pt idx="12220">
                  <c:v>45767.441099999996</c:v>
                </c:pt>
                <c:pt idx="12221">
                  <c:v>45767.660100000001</c:v>
                </c:pt>
                <c:pt idx="12222">
                  <c:v>45781.960099999997</c:v>
                </c:pt>
                <c:pt idx="12223">
                  <c:v>45782.991099999999</c:v>
                </c:pt>
                <c:pt idx="12224">
                  <c:v>45783.1011</c:v>
                </c:pt>
                <c:pt idx="12225">
                  <c:v>45783.320099999997</c:v>
                </c:pt>
                <c:pt idx="12226">
                  <c:v>45797.6201</c:v>
                </c:pt>
                <c:pt idx="12227">
                  <c:v>45798.651100000003</c:v>
                </c:pt>
                <c:pt idx="12228">
                  <c:v>45798.761100000003</c:v>
                </c:pt>
                <c:pt idx="12229">
                  <c:v>45798.980100000001</c:v>
                </c:pt>
                <c:pt idx="12230">
                  <c:v>45813.280100000004</c:v>
                </c:pt>
                <c:pt idx="12231">
                  <c:v>45814.311099999999</c:v>
                </c:pt>
                <c:pt idx="12232">
                  <c:v>45814.4211</c:v>
                </c:pt>
                <c:pt idx="12233">
                  <c:v>45814.640099999997</c:v>
                </c:pt>
                <c:pt idx="12234">
                  <c:v>45828.9401</c:v>
                </c:pt>
                <c:pt idx="12235">
                  <c:v>45829.971100000002</c:v>
                </c:pt>
                <c:pt idx="12236">
                  <c:v>45830.081100000003</c:v>
                </c:pt>
                <c:pt idx="12237">
                  <c:v>45830.3001</c:v>
                </c:pt>
                <c:pt idx="12238">
                  <c:v>45844.600100000003</c:v>
                </c:pt>
                <c:pt idx="12239">
                  <c:v>45847.681449999996</c:v>
                </c:pt>
                <c:pt idx="12240">
                  <c:v>45848.330739999998</c:v>
                </c:pt>
                <c:pt idx="12241">
                  <c:v>45848.62874</c:v>
                </c:pt>
                <c:pt idx="12242">
                  <c:v>45854.918740000001</c:v>
                </c:pt>
                <c:pt idx="12243">
                  <c:v>45855.418740000001</c:v>
                </c:pt>
                <c:pt idx="12244">
                  <c:v>45855.418740000001</c:v>
                </c:pt>
                <c:pt idx="12245">
                  <c:v>45855.918740000001</c:v>
                </c:pt>
                <c:pt idx="12246">
                  <c:v>45856.418740000001</c:v>
                </c:pt>
                <c:pt idx="12247">
                  <c:v>45856.50374</c:v>
                </c:pt>
                <c:pt idx="12248">
                  <c:v>45857.150739999997</c:v>
                </c:pt>
                <c:pt idx="12249">
                  <c:v>45858.61838</c:v>
                </c:pt>
                <c:pt idx="12250">
                  <c:v>45858.72838</c:v>
                </c:pt>
                <c:pt idx="12251">
                  <c:v>45858.947379999998</c:v>
                </c:pt>
                <c:pt idx="12252">
                  <c:v>45873.247380000001</c:v>
                </c:pt>
                <c:pt idx="12253">
                  <c:v>45874.278380000003</c:v>
                </c:pt>
                <c:pt idx="12254">
                  <c:v>45874.388379999997</c:v>
                </c:pt>
                <c:pt idx="12255">
                  <c:v>45874.607380000001</c:v>
                </c:pt>
                <c:pt idx="12256">
                  <c:v>45888.907379999997</c:v>
                </c:pt>
                <c:pt idx="12257">
                  <c:v>45889.93838</c:v>
                </c:pt>
                <c:pt idx="12258">
                  <c:v>45890.04838</c:v>
                </c:pt>
                <c:pt idx="12259">
                  <c:v>45890.267379999998</c:v>
                </c:pt>
                <c:pt idx="12260">
                  <c:v>45904.56738</c:v>
                </c:pt>
                <c:pt idx="12261">
                  <c:v>45905.598380000003</c:v>
                </c:pt>
                <c:pt idx="12262">
                  <c:v>45905.708379999996</c:v>
                </c:pt>
                <c:pt idx="12263">
                  <c:v>45905.927380000001</c:v>
                </c:pt>
                <c:pt idx="12264">
                  <c:v>45920.227379999997</c:v>
                </c:pt>
                <c:pt idx="12265">
                  <c:v>45921.258379999999</c:v>
                </c:pt>
                <c:pt idx="12266">
                  <c:v>45921.36838</c:v>
                </c:pt>
                <c:pt idx="12267">
                  <c:v>45921.587379999997</c:v>
                </c:pt>
                <c:pt idx="12268">
                  <c:v>45935.88738</c:v>
                </c:pt>
                <c:pt idx="12269">
                  <c:v>45936.918380000003</c:v>
                </c:pt>
                <c:pt idx="12270">
                  <c:v>45937.028380000003</c:v>
                </c:pt>
                <c:pt idx="12271">
                  <c:v>45937.247380000001</c:v>
                </c:pt>
                <c:pt idx="12272">
                  <c:v>45951.547380000004</c:v>
                </c:pt>
                <c:pt idx="12273">
                  <c:v>45954.628720000001</c:v>
                </c:pt>
                <c:pt idx="12274">
                  <c:v>45955.278010000002</c:v>
                </c:pt>
                <c:pt idx="12275">
                  <c:v>45955.576009999997</c:v>
                </c:pt>
                <c:pt idx="12276">
                  <c:v>45961.866009999998</c:v>
                </c:pt>
                <c:pt idx="12277">
                  <c:v>45962.366009999998</c:v>
                </c:pt>
                <c:pt idx="12278">
                  <c:v>45962.366009999998</c:v>
                </c:pt>
                <c:pt idx="12279">
                  <c:v>45962.866009999998</c:v>
                </c:pt>
                <c:pt idx="12280">
                  <c:v>45963.366009999998</c:v>
                </c:pt>
                <c:pt idx="12281">
                  <c:v>45963.451009999997</c:v>
                </c:pt>
                <c:pt idx="12282">
                  <c:v>45964.098010000002</c:v>
                </c:pt>
                <c:pt idx="12283">
                  <c:v>45965.565649999997</c:v>
                </c:pt>
                <c:pt idx="12284">
                  <c:v>45965.675649999997</c:v>
                </c:pt>
                <c:pt idx="12285">
                  <c:v>45965.894650000002</c:v>
                </c:pt>
                <c:pt idx="12286">
                  <c:v>45980.194649999998</c:v>
                </c:pt>
                <c:pt idx="12287">
                  <c:v>45981.22565</c:v>
                </c:pt>
                <c:pt idx="12288">
                  <c:v>45981.335650000001</c:v>
                </c:pt>
                <c:pt idx="12289">
                  <c:v>45981.554649999998</c:v>
                </c:pt>
                <c:pt idx="12290">
                  <c:v>45995.854650000001</c:v>
                </c:pt>
                <c:pt idx="12291">
                  <c:v>45996.885649999997</c:v>
                </c:pt>
                <c:pt idx="12292">
                  <c:v>45996.995649999997</c:v>
                </c:pt>
                <c:pt idx="12293">
                  <c:v>45997.214650000002</c:v>
                </c:pt>
                <c:pt idx="12294">
                  <c:v>46011.514649999997</c:v>
                </c:pt>
                <c:pt idx="12295">
                  <c:v>46012.54565</c:v>
                </c:pt>
                <c:pt idx="12296">
                  <c:v>46012.655650000001</c:v>
                </c:pt>
                <c:pt idx="12297">
                  <c:v>46012.874649999998</c:v>
                </c:pt>
                <c:pt idx="12298">
                  <c:v>46027.174650000001</c:v>
                </c:pt>
                <c:pt idx="12299">
                  <c:v>46028.205650000004</c:v>
                </c:pt>
                <c:pt idx="12300">
                  <c:v>46028.315649999997</c:v>
                </c:pt>
                <c:pt idx="12301">
                  <c:v>46028.534650000001</c:v>
                </c:pt>
                <c:pt idx="12302">
                  <c:v>46042.834649999997</c:v>
                </c:pt>
                <c:pt idx="12303">
                  <c:v>46043.86565</c:v>
                </c:pt>
                <c:pt idx="12304">
                  <c:v>46043.97565</c:v>
                </c:pt>
                <c:pt idx="12305">
                  <c:v>46044.194649999998</c:v>
                </c:pt>
                <c:pt idx="12306">
                  <c:v>46058.494650000001</c:v>
                </c:pt>
                <c:pt idx="12307">
                  <c:v>46061.576000000001</c:v>
                </c:pt>
                <c:pt idx="12308">
                  <c:v>46062.225290000002</c:v>
                </c:pt>
                <c:pt idx="12309">
                  <c:v>46062.523289999997</c:v>
                </c:pt>
                <c:pt idx="12310">
                  <c:v>46068.813289999998</c:v>
                </c:pt>
                <c:pt idx="12311">
                  <c:v>46069.313289999998</c:v>
                </c:pt>
                <c:pt idx="12312">
                  <c:v>46069.313289999998</c:v>
                </c:pt>
                <c:pt idx="12313">
                  <c:v>46069.813289999998</c:v>
                </c:pt>
                <c:pt idx="12314">
                  <c:v>46070.313289999998</c:v>
                </c:pt>
                <c:pt idx="12315">
                  <c:v>46070.398289999997</c:v>
                </c:pt>
                <c:pt idx="12316">
                  <c:v>46071.045290000002</c:v>
                </c:pt>
                <c:pt idx="12317">
                  <c:v>46072.512929999997</c:v>
                </c:pt>
                <c:pt idx="12318">
                  <c:v>46072.622929999998</c:v>
                </c:pt>
                <c:pt idx="12319">
                  <c:v>46072.841930000002</c:v>
                </c:pt>
                <c:pt idx="12320">
                  <c:v>46087.141929999998</c:v>
                </c:pt>
                <c:pt idx="12321">
                  <c:v>46088.172930000001</c:v>
                </c:pt>
                <c:pt idx="12322">
                  <c:v>46088.282930000001</c:v>
                </c:pt>
                <c:pt idx="12323">
                  <c:v>46088.501929999999</c:v>
                </c:pt>
                <c:pt idx="12324">
                  <c:v>46102.801930000001</c:v>
                </c:pt>
                <c:pt idx="12325">
                  <c:v>46103.832929999997</c:v>
                </c:pt>
                <c:pt idx="12326">
                  <c:v>46103.942929999997</c:v>
                </c:pt>
                <c:pt idx="12327">
                  <c:v>46104.161930000002</c:v>
                </c:pt>
                <c:pt idx="12328">
                  <c:v>46118.461929999998</c:v>
                </c:pt>
                <c:pt idx="12329">
                  <c:v>46119.49293</c:v>
                </c:pt>
                <c:pt idx="12330">
                  <c:v>46119.602930000001</c:v>
                </c:pt>
                <c:pt idx="12331">
                  <c:v>46119.821929999998</c:v>
                </c:pt>
                <c:pt idx="12332">
                  <c:v>46134.121930000001</c:v>
                </c:pt>
                <c:pt idx="12333">
                  <c:v>46135.152929999997</c:v>
                </c:pt>
                <c:pt idx="12334">
                  <c:v>46135.262929999997</c:v>
                </c:pt>
                <c:pt idx="12335">
                  <c:v>46135.481930000002</c:v>
                </c:pt>
                <c:pt idx="12336">
                  <c:v>46149.781929999997</c:v>
                </c:pt>
                <c:pt idx="12337">
                  <c:v>46150.81293</c:v>
                </c:pt>
                <c:pt idx="12338">
                  <c:v>46150.922930000001</c:v>
                </c:pt>
                <c:pt idx="12339">
                  <c:v>46151.141929999998</c:v>
                </c:pt>
                <c:pt idx="12340">
                  <c:v>46165.441930000001</c:v>
                </c:pt>
                <c:pt idx="12341">
                  <c:v>46168.523269999998</c:v>
                </c:pt>
                <c:pt idx="12342">
                  <c:v>46169.172559999999</c:v>
                </c:pt>
                <c:pt idx="12343">
                  <c:v>46169.470560000002</c:v>
                </c:pt>
                <c:pt idx="12344">
                  <c:v>46175.760560000002</c:v>
                </c:pt>
                <c:pt idx="12345">
                  <c:v>46176.260560000002</c:v>
                </c:pt>
                <c:pt idx="12346">
                  <c:v>46176.260560000002</c:v>
                </c:pt>
                <c:pt idx="12347">
                  <c:v>46176.760560000002</c:v>
                </c:pt>
                <c:pt idx="12348">
                  <c:v>46177.260560000002</c:v>
                </c:pt>
                <c:pt idx="12349">
                  <c:v>46177.345560000002</c:v>
                </c:pt>
                <c:pt idx="12350">
                  <c:v>46177.992559999999</c:v>
                </c:pt>
                <c:pt idx="12351">
                  <c:v>46179.460200000001</c:v>
                </c:pt>
                <c:pt idx="12352">
                  <c:v>46179.570200000002</c:v>
                </c:pt>
                <c:pt idx="12353">
                  <c:v>46179.789199999999</c:v>
                </c:pt>
                <c:pt idx="12354">
                  <c:v>46194.089200000002</c:v>
                </c:pt>
                <c:pt idx="12355">
                  <c:v>46195.120199999998</c:v>
                </c:pt>
                <c:pt idx="12356">
                  <c:v>46195.230199999998</c:v>
                </c:pt>
                <c:pt idx="12357">
                  <c:v>46195.449200000003</c:v>
                </c:pt>
                <c:pt idx="12358">
                  <c:v>46209.749199999998</c:v>
                </c:pt>
                <c:pt idx="12359">
                  <c:v>46210.780200000001</c:v>
                </c:pt>
                <c:pt idx="12360">
                  <c:v>46210.890200000002</c:v>
                </c:pt>
                <c:pt idx="12361">
                  <c:v>46211.109199999999</c:v>
                </c:pt>
                <c:pt idx="12362">
                  <c:v>46225.409200000002</c:v>
                </c:pt>
                <c:pt idx="12363">
                  <c:v>46226.440199999997</c:v>
                </c:pt>
                <c:pt idx="12364">
                  <c:v>46226.550199999998</c:v>
                </c:pt>
                <c:pt idx="12365">
                  <c:v>46226.769200000002</c:v>
                </c:pt>
                <c:pt idx="12366">
                  <c:v>46241.069199999998</c:v>
                </c:pt>
                <c:pt idx="12367">
                  <c:v>46242.100200000001</c:v>
                </c:pt>
                <c:pt idx="12368">
                  <c:v>46242.210200000001</c:v>
                </c:pt>
                <c:pt idx="12369">
                  <c:v>46242.429199999999</c:v>
                </c:pt>
                <c:pt idx="12370">
                  <c:v>46256.729200000002</c:v>
                </c:pt>
                <c:pt idx="12371">
                  <c:v>46257.760199999997</c:v>
                </c:pt>
                <c:pt idx="12372">
                  <c:v>46257.870199999998</c:v>
                </c:pt>
                <c:pt idx="12373">
                  <c:v>46258.089200000002</c:v>
                </c:pt>
                <c:pt idx="12374">
                  <c:v>46272.389199999998</c:v>
                </c:pt>
                <c:pt idx="12375">
                  <c:v>46275.470549999998</c:v>
                </c:pt>
                <c:pt idx="12376">
                  <c:v>46276.119839999999</c:v>
                </c:pt>
                <c:pt idx="12377">
                  <c:v>46276.417840000002</c:v>
                </c:pt>
                <c:pt idx="12378">
                  <c:v>46282.707840000003</c:v>
                </c:pt>
                <c:pt idx="12379">
                  <c:v>46283.207840000003</c:v>
                </c:pt>
                <c:pt idx="12380">
                  <c:v>46283.207840000003</c:v>
                </c:pt>
                <c:pt idx="12381">
                  <c:v>46283.707840000003</c:v>
                </c:pt>
                <c:pt idx="12382">
                  <c:v>46284.207840000003</c:v>
                </c:pt>
                <c:pt idx="12383">
                  <c:v>46284.292840000002</c:v>
                </c:pt>
                <c:pt idx="12384">
                  <c:v>46284.939839999999</c:v>
                </c:pt>
                <c:pt idx="12385">
                  <c:v>46286.407480000002</c:v>
                </c:pt>
                <c:pt idx="12386">
                  <c:v>46286.517480000002</c:v>
                </c:pt>
                <c:pt idx="12387">
                  <c:v>46286.73648</c:v>
                </c:pt>
                <c:pt idx="12388">
                  <c:v>46301.036480000002</c:v>
                </c:pt>
                <c:pt idx="12389">
                  <c:v>46302.067479999998</c:v>
                </c:pt>
                <c:pt idx="12390">
                  <c:v>46302.177479999998</c:v>
                </c:pt>
                <c:pt idx="12391">
                  <c:v>46302.396480000003</c:v>
                </c:pt>
                <c:pt idx="12392">
                  <c:v>46316.696479999999</c:v>
                </c:pt>
                <c:pt idx="12393">
                  <c:v>46317.727480000001</c:v>
                </c:pt>
                <c:pt idx="12394">
                  <c:v>46317.837480000002</c:v>
                </c:pt>
                <c:pt idx="12395">
                  <c:v>46318.056479999999</c:v>
                </c:pt>
                <c:pt idx="12396">
                  <c:v>46332.356480000002</c:v>
                </c:pt>
                <c:pt idx="12397">
                  <c:v>46333.387479999998</c:v>
                </c:pt>
                <c:pt idx="12398">
                  <c:v>46333.497479999998</c:v>
                </c:pt>
                <c:pt idx="12399">
                  <c:v>46333.716480000003</c:v>
                </c:pt>
                <c:pt idx="12400">
                  <c:v>46348.016479999998</c:v>
                </c:pt>
                <c:pt idx="12401">
                  <c:v>46349.047480000001</c:v>
                </c:pt>
                <c:pt idx="12402">
                  <c:v>46349.157480000002</c:v>
                </c:pt>
                <c:pt idx="12403">
                  <c:v>46349.376479999999</c:v>
                </c:pt>
                <c:pt idx="12404">
                  <c:v>46363.676480000002</c:v>
                </c:pt>
                <c:pt idx="12405">
                  <c:v>46364.707479999997</c:v>
                </c:pt>
                <c:pt idx="12406">
                  <c:v>46364.817479999998</c:v>
                </c:pt>
                <c:pt idx="12407">
                  <c:v>46365.036480000002</c:v>
                </c:pt>
                <c:pt idx="12408">
                  <c:v>46379.336479999998</c:v>
                </c:pt>
                <c:pt idx="12409">
                  <c:v>46382.417820000002</c:v>
                </c:pt>
                <c:pt idx="12410">
                  <c:v>46383.067110000004</c:v>
                </c:pt>
                <c:pt idx="12411">
                  <c:v>46383.365109999999</c:v>
                </c:pt>
                <c:pt idx="12412">
                  <c:v>46389.65511</c:v>
                </c:pt>
                <c:pt idx="12413">
                  <c:v>46390.15511</c:v>
                </c:pt>
                <c:pt idx="12414">
                  <c:v>46390.15511</c:v>
                </c:pt>
                <c:pt idx="12415">
                  <c:v>46390.65511</c:v>
                </c:pt>
                <c:pt idx="12416">
                  <c:v>46391.15511</c:v>
                </c:pt>
                <c:pt idx="12417">
                  <c:v>46391.240109999999</c:v>
                </c:pt>
                <c:pt idx="12418">
                  <c:v>46391.887110000003</c:v>
                </c:pt>
                <c:pt idx="12419">
                  <c:v>46393.354749999999</c:v>
                </c:pt>
                <c:pt idx="12420">
                  <c:v>46393.464749999999</c:v>
                </c:pt>
                <c:pt idx="12421">
                  <c:v>46393.683749999997</c:v>
                </c:pt>
                <c:pt idx="12422">
                  <c:v>46407.983749999999</c:v>
                </c:pt>
                <c:pt idx="12423">
                  <c:v>46409.014750000002</c:v>
                </c:pt>
                <c:pt idx="12424">
                  <c:v>46409.124750000003</c:v>
                </c:pt>
                <c:pt idx="12425">
                  <c:v>46409.34375</c:v>
                </c:pt>
                <c:pt idx="12426">
                  <c:v>46423.643750000003</c:v>
                </c:pt>
                <c:pt idx="12427">
                  <c:v>46424.674749999998</c:v>
                </c:pt>
                <c:pt idx="12428">
                  <c:v>46424.784749999999</c:v>
                </c:pt>
                <c:pt idx="12429">
                  <c:v>46425.003750000003</c:v>
                </c:pt>
                <c:pt idx="12430">
                  <c:v>46439.303749999999</c:v>
                </c:pt>
                <c:pt idx="12431">
                  <c:v>46440.334750000002</c:v>
                </c:pt>
                <c:pt idx="12432">
                  <c:v>46440.444750000002</c:v>
                </c:pt>
                <c:pt idx="12433">
                  <c:v>46440.66375</c:v>
                </c:pt>
                <c:pt idx="12434">
                  <c:v>46454.963750000003</c:v>
                </c:pt>
                <c:pt idx="12435">
                  <c:v>46455.994749999998</c:v>
                </c:pt>
                <c:pt idx="12436">
                  <c:v>46456.104749999999</c:v>
                </c:pt>
                <c:pt idx="12437">
                  <c:v>46456.323750000003</c:v>
                </c:pt>
                <c:pt idx="12438">
                  <c:v>46470.623749999999</c:v>
                </c:pt>
                <c:pt idx="12439">
                  <c:v>46471.654750000002</c:v>
                </c:pt>
                <c:pt idx="12440">
                  <c:v>46471.764750000002</c:v>
                </c:pt>
                <c:pt idx="12441">
                  <c:v>46471.983749999999</c:v>
                </c:pt>
                <c:pt idx="12442">
                  <c:v>46486.283750000002</c:v>
                </c:pt>
                <c:pt idx="12443">
                  <c:v>46489.365100000003</c:v>
                </c:pt>
                <c:pt idx="12444">
                  <c:v>46490.014389999997</c:v>
                </c:pt>
                <c:pt idx="12445">
                  <c:v>46490.312389999999</c:v>
                </c:pt>
                <c:pt idx="12446">
                  <c:v>46496.60239</c:v>
                </c:pt>
                <c:pt idx="12447">
                  <c:v>46497.10239</c:v>
                </c:pt>
                <c:pt idx="12448">
                  <c:v>46497.10239</c:v>
                </c:pt>
                <c:pt idx="12449">
                  <c:v>46497.60239</c:v>
                </c:pt>
                <c:pt idx="12450">
                  <c:v>46498.10239</c:v>
                </c:pt>
                <c:pt idx="12451">
                  <c:v>46498.187389999999</c:v>
                </c:pt>
                <c:pt idx="12452">
                  <c:v>46498.834390000004</c:v>
                </c:pt>
                <c:pt idx="12453">
                  <c:v>46500.302029999999</c:v>
                </c:pt>
                <c:pt idx="12454">
                  <c:v>46500.41203</c:v>
                </c:pt>
                <c:pt idx="12455">
                  <c:v>46500.631029999997</c:v>
                </c:pt>
                <c:pt idx="12456">
                  <c:v>46514.93103</c:v>
                </c:pt>
                <c:pt idx="12457">
                  <c:v>46515.962030000002</c:v>
                </c:pt>
                <c:pt idx="12458">
                  <c:v>46516.072030000003</c:v>
                </c:pt>
                <c:pt idx="12459">
                  <c:v>46516.29103</c:v>
                </c:pt>
                <c:pt idx="12460">
                  <c:v>46530.591030000003</c:v>
                </c:pt>
                <c:pt idx="12461">
                  <c:v>46531.622029999999</c:v>
                </c:pt>
                <c:pt idx="12462">
                  <c:v>46531.732029999999</c:v>
                </c:pt>
                <c:pt idx="12463">
                  <c:v>46531.951029999997</c:v>
                </c:pt>
                <c:pt idx="12464">
                  <c:v>46546.251029999999</c:v>
                </c:pt>
                <c:pt idx="12465">
                  <c:v>46547.282030000002</c:v>
                </c:pt>
                <c:pt idx="12466">
                  <c:v>46547.392030000003</c:v>
                </c:pt>
                <c:pt idx="12467">
                  <c:v>46547.61103</c:v>
                </c:pt>
                <c:pt idx="12468">
                  <c:v>46561.911030000003</c:v>
                </c:pt>
                <c:pt idx="12469">
                  <c:v>46562.942029999998</c:v>
                </c:pt>
                <c:pt idx="12470">
                  <c:v>46563.052029999999</c:v>
                </c:pt>
                <c:pt idx="12471">
                  <c:v>46563.271030000004</c:v>
                </c:pt>
                <c:pt idx="12472">
                  <c:v>46577.571029999999</c:v>
                </c:pt>
                <c:pt idx="12473">
                  <c:v>46578.602030000002</c:v>
                </c:pt>
                <c:pt idx="12474">
                  <c:v>46578.712030000002</c:v>
                </c:pt>
                <c:pt idx="12475">
                  <c:v>46578.93103</c:v>
                </c:pt>
                <c:pt idx="12476">
                  <c:v>46593.231030000003</c:v>
                </c:pt>
                <c:pt idx="12477">
                  <c:v>46596.31237</c:v>
                </c:pt>
                <c:pt idx="12478">
                  <c:v>46596.961660000001</c:v>
                </c:pt>
                <c:pt idx="12479">
                  <c:v>46597.259660000003</c:v>
                </c:pt>
                <c:pt idx="12480">
                  <c:v>46603.549659999997</c:v>
                </c:pt>
                <c:pt idx="12481">
                  <c:v>46604.049659999997</c:v>
                </c:pt>
                <c:pt idx="12482">
                  <c:v>46604.049659999997</c:v>
                </c:pt>
                <c:pt idx="12483">
                  <c:v>46604.549659999997</c:v>
                </c:pt>
                <c:pt idx="12484">
                  <c:v>46605.049659999997</c:v>
                </c:pt>
                <c:pt idx="12485">
                  <c:v>46605.134660000003</c:v>
                </c:pt>
                <c:pt idx="12486">
                  <c:v>46605.781660000001</c:v>
                </c:pt>
                <c:pt idx="12487">
                  <c:v>46607.249300000003</c:v>
                </c:pt>
                <c:pt idx="12488">
                  <c:v>46607.359299999996</c:v>
                </c:pt>
                <c:pt idx="12489">
                  <c:v>46607.578300000001</c:v>
                </c:pt>
                <c:pt idx="12490">
                  <c:v>46621.878299999997</c:v>
                </c:pt>
                <c:pt idx="12491">
                  <c:v>46622.909299999999</c:v>
                </c:pt>
                <c:pt idx="12492">
                  <c:v>46623.0193</c:v>
                </c:pt>
                <c:pt idx="12493">
                  <c:v>46623.238299999997</c:v>
                </c:pt>
                <c:pt idx="12494">
                  <c:v>46637.5383</c:v>
                </c:pt>
                <c:pt idx="12495">
                  <c:v>46638.569300000003</c:v>
                </c:pt>
                <c:pt idx="12496">
                  <c:v>46638.679300000003</c:v>
                </c:pt>
                <c:pt idx="12497">
                  <c:v>46638.898300000001</c:v>
                </c:pt>
                <c:pt idx="12498">
                  <c:v>46653.198299999996</c:v>
                </c:pt>
                <c:pt idx="12499">
                  <c:v>46654.229299999999</c:v>
                </c:pt>
                <c:pt idx="12500">
                  <c:v>46654.3393</c:v>
                </c:pt>
                <c:pt idx="12501">
                  <c:v>46654.558299999997</c:v>
                </c:pt>
                <c:pt idx="12502">
                  <c:v>46668.8583</c:v>
                </c:pt>
                <c:pt idx="12503">
                  <c:v>46669.889300000003</c:v>
                </c:pt>
                <c:pt idx="12504">
                  <c:v>46669.999300000003</c:v>
                </c:pt>
                <c:pt idx="12505">
                  <c:v>46670.2183</c:v>
                </c:pt>
                <c:pt idx="12506">
                  <c:v>46684.518300000003</c:v>
                </c:pt>
                <c:pt idx="12507">
                  <c:v>46685.549299999999</c:v>
                </c:pt>
                <c:pt idx="12508">
                  <c:v>46685.659299999999</c:v>
                </c:pt>
                <c:pt idx="12509">
                  <c:v>46685.878299999997</c:v>
                </c:pt>
                <c:pt idx="12510">
                  <c:v>46700.1783</c:v>
                </c:pt>
                <c:pt idx="12511">
                  <c:v>46703.25965</c:v>
                </c:pt>
                <c:pt idx="12512">
                  <c:v>46703.908940000001</c:v>
                </c:pt>
                <c:pt idx="12513">
                  <c:v>46704.206939999996</c:v>
                </c:pt>
                <c:pt idx="12514">
                  <c:v>46710.496939999997</c:v>
                </c:pt>
                <c:pt idx="12515">
                  <c:v>46710.996939999997</c:v>
                </c:pt>
                <c:pt idx="12516">
                  <c:v>46710.996939999997</c:v>
                </c:pt>
                <c:pt idx="12517">
                  <c:v>46711.496939999997</c:v>
                </c:pt>
                <c:pt idx="12518">
                  <c:v>46711.996939999997</c:v>
                </c:pt>
                <c:pt idx="12519">
                  <c:v>46712.081939999996</c:v>
                </c:pt>
                <c:pt idx="12520">
                  <c:v>46712.728940000001</c:v>
                </c:pt>
                <c:pt idx="12521">
                  <c:v>46714.196580000003</c:v>
                </c:pt>
                <c:pt idx="12522">
                  <c:v>46714.306579999997</c:v>
                </c:pt>
                <c:pt idx="12523">
                  <c:v>46714.525580000001</c:v>
                </c:pt>
                <c:pt idx="12524">
                  <c:v>46728.825579999997</c:v>
                </c:pt>
                <c:pt idx="12525">
                  <c:v>46729.85658</c:v>
                </c:pt>
                <c:pt idx="12526">
                  <c:v>46729.96658</c:v>
                </c:pt>
                <c:pt idx="12527">
                  <c:v>46730.185579999998</c:v>
                </c:pt>
                <c:pt idx="12528">
                  <c:v>46744.48558</c:v>
                </c:pt>
                <c:pt idx="12529">
                  <c:v>46745.516580000003</c:v>
                </c:pt>
                <c:pt idx="12530">
                  <c:v>46745.626579999996</c:v>
                </c:pt>
                <c:pt idx="12531">
                  <c:v>46745.845580000001</c:v>
                </c:pt>
                <c:pt idx="12532">
                  <c:v>46760.145579999997</c:v>
                </c:pt>
                <c:pt idx="12533">
                  <c:v>46761.176579999999</c:v>
                </c:pt>
                <c:pt idx="12534">
                  <c:v>46761.28658</c:v>
                </c:pt>
                <c:pt idx="12535">
                  <c:v>46761.505579999997</c:v>
                </c:pt>
                <c:pt idx="12536">
                  <c:v>46775.80558</c:v>
                </c:pt>
                <c:pt idx="12537">
                  <c:v>46776.836580000003</c:v>
                </c:pt>
                <c:pt idx="12538">
                  <c:v>46776.946580000003</c:v>
                </c:pt>
                <c:pt idx="12539">
                  <c:v>46777.165580000001</c:v>
                </c:pt>
                <c:pt idx="12540">
                  <c:v>46791.465579999996</c:v>
                </c:pt>
                <c:pt idx="12541">
                  <c:v>46792.496579999999</c:v>
                </c:pt>
                <c:pt idx="12542">
                  <c:v>46792.60658</c:v>
                </c:pt>
                <c:pt idx="12543">
                  <c:v>46792.825579999997</c:v>
                </c:pt>
                <c:pt idx="12544">
                  <c:v>46807.12558</c:v>
                </c:pt>
                <c:pt idx="12545">
                  <c:v>46810.206919999997</c:v>
                </c:pt>
                <c:pt idx="12546">
                  <c:v>46810.856209999998</c:v>
                </c:pt>
                <c:pt idx="12547">
                  <c:v>46811.154210000001</c:v>
                </c:pt>
                <c:pt idx="12548">
                  <c:v>46817.444210000001</c:v>
                </c:pt>
                <c:pt idx="12549">
                  <c:v>46817.944210000001</c:v>
                </c:pt>
                <c:pt idx="12550">
                  <c:v>46817.944210000001</c:v>
                </c:pt>
                <c:pt idx="12551">
                  <c:v>46818.444210000001</c:v>
                </c:pt>
                <c:pt idx="12552">
                  <c:v>46818.944210000001</c:v>
                </c:pt>
                <c:pt idx="12553">
                  <c:v>46819.029210000001</c:v>
                </c:pt>
                <c:pt idx="12554">
                  <c:v>46819.676209999998</c:v>
                </c:pt>
                <c:pt idx="12555">
                  <c:v>46820.465689999997</c:v>
                </c:pt>
                <c:pt idx="12556">
                  <c:v>46820.465689999997</c:v>
                </c:pt>
                <c:pt idx="12557">
                  <c:v>46821.14385</c:v>
                </c:pt>
                <c:pt idx="12558">
                  <c:v>46821.253850000001</c:v>
                </c:pt>
                <c:pt idx="12559">
                  <c:v>46821.472849999998</c:v>
                </c:pt>
                <c:pt idx="12560">
                  <c:v>46835.772850000001</c:v>
                </c:pt>
                <c:pt idx="12561">
                  <c:v>46836.803849999997</c:v>
                </c:pt>
                <c:pt idx="12562">
                  <c:v>46836.913849999997</c:v>
                </c:pt>
                <c:pt idx="12563">
                  <c:v>46837.132850000002</c:v>
                </c:pt>
                <c:pt idx="12564">
                  <c:v>46851.432849999997</c:v>
                </c:pt>
                <c:pt idx="12565">
                  <c:v>46852.46385</c:v>
                </c:pt>
                <c:pt idx="12566">
                  <c:v>46852.573850000001</c:v>
                </c:pt>
                <c:pt idx="12567">
                  <c:v>46852.792849999998</c:v>
                </c:pt>
                <c:pt idx="12568">
                  <c:v>46867.092850000001</c:v>
                </c:pt>
                <c:pt idx="12569">
                  <c:v>46868.123850000004</c:v>
                </c:pt>
                <c:pt idx="12570">
                  <c:v>46868.233849999997</c:v>
                </c:pt>
                <c:pt idx="12571">
                  <c:v>46868.452850000001</c:v>
                </c:pt>
                <c:pt idx="12572">
                  <c:v>46882.752849999997</c:v>
                </c:pt>
                <c:pt idx="12573">
                  <c:v>46883.78385</c:v>
                </c:pt>
                <c:pt idx="12574">
                  <c:v>46883.89385</c:v>
                </c:pt>
                <c:pt idx="12575">
                  <c:v>46884.112849999998</c:v>
                </c:pt>
                <c:pt idx="12576">
                  <c:v>46898.412850000001</c:v>
                </c:pt>
                <c:pt idx="12577">
                  <c:v>46899.443850000003</c:v>
                </c:pt>
                <c:pt idx="12578">
                  <c:v>46899.553849999997</c:v>
                </c:pt>
                <c:pt idx="12579">
                  <c:v>46899.772850000001</c:v>
                </c:pt>
                <c:pt idx="12580">
                  <c:v>46914.072849999997</c:v>
                </c:pt>
                <c:pt idx="12581">
                  <c:v>46915.080009999998</c:v>
                </c:pt>
                <c:pt idx="12582">
                  <c:v>46915.080009999998</c:v>
                </c:pt>
                <c:pt idx="12583">
                  <c:v>46917.154199999997</c:v>
                </c:pt>
                <c:pt idx="12584">
                  <c:v>46917.803489999998</c:v>
                </c:pt>
                <c:pt idx="12585">
                  <c:v>46918.101490000001</c:v>
                </c:pt>
                <c:pt idx="12586">
                  <c:v>46924.391490000002</c:v>
                </c:pt>
                <c:pt idx="12587">
                  <c:v>46924.891490000002</c:v>
                </c:pt>
                <c:pt idx="12588">
                  <c:v>46924.891490000002</c:v>
                </c:pt>
                <c:pt idx="12589">
                  <c:v>46925.391490000002</c:v>
                </c:pt>
                <c:pt idx="12590">
                  <c:v>46925.891490000002</c:v>
                </c:pt>
                <c:pt idx="12591">
                  <c:v>46925.976490000001</c:v>
                </c:pt>
                <c:pt idx="12592">
                  <c:v>46926.623489999998</c:v>
                </c:pt>
                <c:pt idx="12593">
                  <c:v>46928.091130000001</c:v>
                </c:pt>
                <c:pt idx="12594">
                  <c:v>46928.201130000001</c:v>
                </c:pt>
                <c:pt idx="12595">
                  <c:v>46928.420129999999</c:v>
                </c:pt>
                <c:pt idx="12596">
                  <c:v>46942.720130000002</c:v>
                </c:pt>
                <c:pt idx="12597">
                  <c:v>46943.751129999997</c:v>
                </c:pt>
                <c:pt idx="12598">
                  <c:v>46943.861129999998</c:v>
                </c:pt>
                <c:pt idx="12599">
                  <c:v>46944.080130000002</c:v>
                </c:pt>
                <c:pt idx="12600">
                  <c:v>46958.380129999998</c:v>
                </c:pt>
                <c:pt idx="12601">
                  <c:v>46959.41113</c:v>
                </c:pt>
                <c:pt idx="12602">
                  <c:v>46959.521130000001</c:v>
                </c:pt>
                <c:pt idx="12603">
                  <c:v>46959.740129999998</c:v>
                </c:pt>
                <c:pt idx="12604">
                  <c:v>46974.040130000001</c:v>
                </c:pt>
                <c:pt idx="12605">
                  <c:v>46975.071129999997</c:v>
                </c:pt>
                <c:pt idx="12606">
                  <c:v>46975.181129999997</c:v>
                </c:pt>
                <c:pt idx="12607">
                  <c:v>46975.400130000002</c:v>
                </c:pt>
                <c:pt idx="12608">
                  <c:v>46989.700129999997</c:v>
                </c:pt>
                <c:pt idx="12609">
                  <c:v>46990.73113</c:v>
                </c:pt>
                <c:pt idx="12610">
                  <c:v>46990.841130000001</c:v>
                </c:pt>
                <c:pt idx="12611">
                  <c:v>46991.060129999998</c:v>
                </c:pt>
                <c:pt idx="12612">
                  <c:v>47005.360130000001</c:v>
                </c:pt>
                <c:pt idx="12613">
                  <c:v>47006.391130000004</c:v>
                </c:pt>
                <c:pt idx="12614">
                  <c:v>47006.501129999997</c:v>
                </c:pt>
                <c:pt idx="12615">
                  <c:v>47006.720130000002</c:v>
                </c:pt>
                <c:pt idx="12616">
                  <c:v>47021.020129999997</c:v>
                </c:pt>
                <c:pt idx="12617">
                  <c:v>47024.101470000001</c:v>
                </c:pt>
                <c:pt idx="12618">
                  <c:v>47024.750760000003</c:v>
                </c:pt>
                <c:pt idx="12619">
                  <c:v>47025.048759999998</c:v>
                </c:pt>
                <c:pt idx="12620">
                  <c:v>47031.338759999999</c:v>
                </c:pt>
                <c:pt idx="12621">
                  <c:v>47031.838759999999</c:v>
                </c:pt>
                <c:pt idx="12622">
                  <c:v>47031.838759999999</c:v>
                </c:pt>
                <c:pt idx="12623">
                  <c:v>47032.338759999999</c:v>
                </c:pt>
                <c:pt idx="12624">
                  <c:v>47032.838759999999</c:v>
                </c:pt>
                <c:pt idx="12625">
                  <c:v>47032.923759999998</c:v>
                </c:pt>
                <c:pt idx="12626">
                  <c:v>47033.570760000002</c:v>
                </c:pt>
                <c:pt idx="12627">
                  <c:v>47034.360240000002</c:v>
                </c:pt>
                <c:pt idx="12628">
                  <c:v>47034.360240000002</c:v>
                </c:pt>
                <c:pt idx="12629">
                  <c:v>47035.038399999998</c:v>
                </c:pt>
                <c:pt idx="12630">
                  <c:v>47035.148399999998</c:v>
                </c:pt>
                <c:pt idx="12631">
                  <c:v>47035.367400000003</c:v>
                </c:pt>
                <c:pt idx="12632">
                  <c:v>47049.667399999998</c:v>
                </c:pt>
                <c:pt idx="12633">
                  <c:v>47050.698400000001</c:v>
                </c:pt>
                <c:pt idx="12634">
                  <c:v>47050.808400000002</c:v>
                </c:pt>
                <c:pt idx="12635">
                  <c:v>47051.027399999999</c:v>
                </c:pt>
                <c:pt idx="12636">
                  <c:v>47065.327400000002</c:v>
                </c:pt>
                <c:pt idx="12637">
                  <c:v>47066.358399999997</c:v>
                </c:pt>
                <c:pt idx="12638">
                  <c:v>47066.468399999998</c:v>
                </c:pt>
                <c:pt idx="12639">
                  <c:v>47066.687400000003</c:v>
                </c:pt>
                <c:pt idx="12640">
                  <c:v>47080.987399999998</c:v>
                </c:pt>
                <c:pt idx="12641">
                  <c:v>47082.018400000001</c:v>
                </c:pt>
                <c:pt idx="12642">
                  <c:v>47082.128400000001</c:v>
                </c:pt>
                <c:pt idx="12643">
                  <c:v>47082.347399999999</c:v>
                </c:pt>
                <c:pt idx="12644">
                  <c:v>47096.647400000002</c:v>
                </c:pt>
                <c:pt idx="12645">
                  <c:v>47097.678399999997</c:v>
                </c:pt>
                <c:pt idx="12646">
                  <c:v>47097.788399999998</c:v>
                </c:pt>
                <c:pt idx="12647">
                  <c:v>47098.007400000002</c:v>
                </c:pt>
                <c:pt idx="12648">
                  <c:v>47112.307399999998</c:v>
                </c:pt>
                <c:pt idx="12649">
                  <c:v>47113.338400000001</c:v>
                </c:pt>
                <c:pt idx="12650">
                  <c:v>47113.448400000001</c:v>
                </c:pt>
                <c:pt idx="12651">
                  <c:v>47113.667399999998</c:v>
                </c:pt>
                <c:pt idx="12652">
                  <c:v>47127.967400000001</c:v>
                </c:pt>
                <c:pt idx="12653">
                  <c:v>47131.048750000002</c:v>
                </c:pt>
                <c:pt idx="12654">
                  <c:v>47131.698040000003</c:v>
                </c:pt>
                <c:pt idx="12655">
                  <c:v>47131.996039999998</c:v>
                </c:pt>
                <c:pt idx="12656">
                  <c:v>47138.286039999999</c:v>
                </c:pt>
                <c:pt idx="12657">
                  <c:v>47138.786039999999</c:v>
                </c:pt>
                <c:pt idx="12658">
                  <c:v>47138.786039999999</c:v>
                </c:pt>
                <c:pt idx="12659">
                  <c:v>47139.286039999999</c:v>
                </c:pt>
                <c:pt idx="12660">
                  <c:v>47139.786039999999</c:v>
                </c:pt>
                <c:pt idx="12661">
                  <c:v>47139.871039999998</c:v>
                </c:pt>
                <c:pt idx="12662">
                  <c:v>47140.518040000003</c:v>
                </c:pt>
                <c:pt idx="12663">
                  <c:v>47141.985679999998</c:v>
                </c:pt>
                <c:pt idx="12664">
                  <c:v>47142.095679999999</c:v>
                </c:pt>
                <c:pt idx="12665">
                  <c:v>47142.314680000003</c:v>
                </c:pt>
                <c:pt idx="12666">
                  <c:v>47156.614679999999</c:v>
                </c:pt>
                <c:pt idx="12667">
                  <c:v>47157.645680000001</c:v>
                </c:pt>
                <c:pt idx="12668">
                  <c:v>47157.755680000002</c:v>
                </c:pt>
                <c:pt idx="12669">
                  <c:v>47157.974679999999</c:v>
                </c:pt>
                <c:pt idx="12670">
                  <c:v>47172.274680000002</c:v>
                </c:pt>
                <c:pt idx="12671">
                  <c:v>47173.305679999998</c:v>
                </c:pt>
                <c:pt idx="12672">
                  <c:v>47173.415679999998</c:v>
                </c:pt>
                <c:pt idx="12673">
                  <c:v>47173.634680000003</c:v>
                </c:pt>
                <c:pt idx="12674">
                  <c:v>47187.934679999998</c:v>
                </c:pt>
                <c:pt idx="12675">
                  <c:v>47188.965680000001</c:v>
                </c:pt>
                <c:pt idx="12676">
                  <c:v>47189.075680000002</c:v>
                </c:pt>
                <c:pt idx="12677">
                  <c:v>47189.294679999999</c:v>
                </c:pt>
                <c:pt idx="12678">
                  <c:v>47203.594680000002</c:v>
                </c:pt>
                <c:pt idx="12679">
                  <c:v>47204.625679999997</c:v>
                </c:pt>
                <c:pt idx="12680">
                  <c:v>47204.735679999998</c:v>
                </c:pt>
                <c:pt idx="12681">
                  <c:v>47204.954680000003</c:v>
                </c:pt>
                <c:pt idx="12682">
                  <c:v>47219.254679999998</c:v>
                </c:pt>
                <c:pt idx="12683">
                  <c:v>47220.285680000001</c:v>
                </c:pt>
                <c:pt idx="12684">
                  <c:v>47220.395680000001</c:v>
                </c:pt>
                <c:pt idx="12685">
                  <c:v>47220.614679999999</c:v>
                </c:pt>
                <c:pt idx="12686">
                  <c:v>47234.914680000002</c:v>
                </c:pt>
                <c:pt idx="12687">
                  <c:v>47237.996019999999</c:v>
                </c:pt>
                <c:pt idx="12688">
                  <c:v>47238.64531</c:v>
                </c:pt>
                <c:pt idx="12689">
                  <c:v>47238.943310000002</c:v>
                </c:pt>
                <c:pt idx="12690">
                  <c:v>47245.233310000003</c:v>
                </c:pt>
                <c:pt idx="12691">
                  <c:v>47245.733310000003</c:v>
                </c:pt>
                <c:pt idx="12692">
                  <c:v>47245.733310000003</c:v>
                </c:pt>
                <c:pt idx="12693">
                  <c:v>47246.233310000003</c:v>
                </c:pt>
                <c:pt idx="12694">
                  <c:v>47246.733310000003</c:v>
                </c:pt>
                <c:pt idx="12695">
                  <c:v>47246.818310000002</c:v>
                </c:pt>
                <c:pt idx="12696">
                  <c:v>47247.46531</c:v>
                </c:pt>
                <c:pt idx="12697">
                  <c:v>47248.932950000002</c:v>
                </c:pt>
                <c:pt idx="12698">
                  <c:v>47249.042950000003</c:v>
                </c:pt>
                <c:pt idx="12699">
                  <c:v>47249.26195</c:v>
                </c:pt>
                <c:pt idx="12700">
                  <c:v>47263.561950000003</c:v>
                </c:pt>
                <c:pt idx="12701">
                  <c:v>47264.592949999998</c:v>
                </c:pt>
                <c:pt idx="12702">
                  <c:v>47264.702949999999</c:v>
                </c:pt>
                <c:pt idx="12703">
                  <c:v>47264.921950000004</c:v>
                </c:pt>
                <c:pt idx="12704">
                  <c:v>47279.221949999999</c:v>
                </c:pt>
                <c:pt idx="12705">
                  <c:v>47280.252950000002</c:v>
                </c:pt>
                <c:pt idx="12706">
                  <c:v>47280.362950000002</c:v>
                </c:pt>
                <c:pt idx="12707">
                  <c:v>47280.58195</c:v>
                </c:pt>
                <c:pt idx="12708">
                  <c:v>47294.881950000003</c:v>
                </c:pt>
                <c:pt idx="12709">
                  <c:v>47295.912949999998</c:v>
                </c:pt>
                <c:pt idx="12710">
                  <c:v>47296.022949999999</c:v>
                </c:pt>
                <c:pt idx="12711">
                  <c:v>47296.241950000003</c:v>
                </c:pt>
                <c:pt idx="12712">
                  <c:v>47310.541949999999</c:v>
                </c:pt>
                <c:pt idx="12713">
                  <c:v>47311.572950000002</c:v>
                </c:pt>
                <c:pt idx="12714">
                  <c:v>47311.682950000002</c:v>
                </c:pt>
                <c:pt idx="12715">
                  <c:v>47311.901949999999</c:v>
                </c:pt>
                <c:pt idx="12716">
                  <c:v>47326.201950000002</c:v>
                </c:pt>
                <c:pt idx="12717">
                  <c:v>47327.232949999998</c:v>
                </c:pt>
                <c:pt idx="12718">
                  <c:v>47327.342949999998</c:v>
                </c:pt>
                <c:pt idx="12719">
                  <c:v>47327.561950000003</c:v>
                </c:pt>
                <c:pt idx="12720">
                  <c:v>47341.861949999999</c:v>
                </c:pt>
                <c:pt idx="12721">
                  <c:v>47344.943299999999</c:v>
                </c:pt>
                <c:pt idx="12722">
                  <c:v>47345.59259</c:v>
                </c:pt>
                <c:pt idx="12723">
                  <c:v>47345.890590000003</c:v>
                </c:pt>
                <c:pt idx="12724">
                  <c:v>47352.180590000004</c:v>
                </c:pt>
                <c:pt idx="12725">
                  <c:v>47352.680590000004</c:v>
                </c:pt>
                <c:pt idx="12726">
                  <c:v>47352.680590000004</c:v>
                </c:pt>
                <c:pt idx="12727">
                  <c:v>47353.180590000004</c:v>
                </c:pt>
                <c:pt idx="12728">
                  <c:v>47353.680590000004</c:v>
                </c:pt>
                <c:pt idx="12729">
                  <c:v>47353.765590000003</c:v>
                </c:pt>
                <c:pt idx="12730">
                  <c:v>47354.41259</c:v>
                </c:pt>
                <c:pt idx="12731">
                  <c:v>47355.880230000002</c:v>
                </c:pt>
                <c:pt idx="12732">
                  <c:v>47355.990230000003</c:v>
                </c:pt>
                <c:pt idx="12733">
                  <c:v>47356.20923</c:v>
                </c:pt>
                <c:pt idx="12734">
                  <c:v>47370.509230000003</c:v>
                </c:pt>
                <c:pt idx="12735">
                  <c:v>47371.540229999999</c:v>
                </c:pt>
                <c:pt idx="12736">
                  <c:v>47371.650229999999</c:v>
                </c:pt>
                <c:pt idx="12737">
                  <c:v>47371.869229999997</c:v>
                </c:pt>
                <c:pt idx="12738">
                  <c:v>47386.16923</c:v>
                </c:pt>
                <c:pt idx="12739">
                  <c:v>47387.200230000002</c:v>
                </c:pt>
                <c:pt idx="12740">
                  <c:v>47387.310230000003</c:v>
                </c:pt>
                <c:pt idx="12741">
                  <c:v>47387.52923</c:v>
                </c:pt>
                <c:pt idx="12742">
                  <c:v>47401.829230000003</c:v>
                </c:pt>
                <c:pt idx="12743">
                  <c:v>47402.860229999998</c:v>
                </c:pt>
                <c:pt idx="12744">
                  <c:v>47402.970229999999</c:v>
                </c:pt>
                <c:pt idx="12745">
                  <c:v>47403.189230000004</c:v>
                </c:pt>
                <c:pt idx="12746">
                  <c:v>47417.489229999999</c:v>
                </c:pt>
                <c:pt idx="12747">
                  <c:v>47418.520230000002</c:v>
                </c:pt>
                <c:pt idx="12748">
                  <c:v>47418.630230000002</c:v>
                </c:pt>
                <c:pt idx="12749">
                  <c:v>47418.84923</c:v>
                </c:pt>
                <c:pt idx="12750">
                  <c:v>47433.149230000003</c:v>
                </c:pt>
                <c:pt idx="12751">
                  <c:v>47434.180229999998</c:v>
                </c:pt>
                <c:pt idx="12752">
                  <c:v>47434.290229999999</c:v>
                </c:pt>
                <c:pt idx="12753">
                  <c:v>47434.509230000003</c:v>
                </c:pt>
                <c:pt idx="12754">
                  <c:v>47448.809229999999</c:v>
                </c:pt>
                <c:pt idx="12755">
                  <c:v>47451.890570000003</c:v>
                </c:pt>
                <c:pt idx="12756">
                  <c:v>47452.539859999997</c:v>
                </c:pt>
                <c:pt idx="12757">
                  <c:v>47452.83786</c:v>
                </c:pt>
                <c:pt idx="12758">
                  <c:v>47459.127860000001</c:v>
                </c:pt>
                <c:pt idx="12759">
                  <c:v>47459.627860000001</c:v>
                </c:pt>
                <c:pt idx="12760">
                  <c:v>47459.627860000001</c:v>
                </c:pt>
                <c:pt idx="12761">
                  <c:v>47460.127860000001</c:v>
                </c:pt>
                <c:pt idx="12762">
                  <c:v>47460.627860000001</c:v>
                </c:pt>
                <c:pt idx="12763">
                  <c:v>47460.71286</c:v>
                </c:pt>
                <c:pt idx="12764">
                  <c:v>47461.359859999997</c:v>
                </c:pt>
                <c:pt idx="12765">
                  <c:v>47462.827499999999</c:v>
                </c:pt>
                <c:pt idx="12766">
                  <c:v>47462.9375</c:v>
                </c:pt>
                <c:pt idx="12767">
                  <c:v>47463.156499999997</c:v>
                </c:pt>
                <c:pt idx="12768">
                  <c:v>47477.4565</c:v>
                </c:pt>
                <c:pt idx="12769">
                  <c:v>47478.487500000003</c:v>
                </c:pt>
                <c:pt idx="12770">
                  <c:v>47478.597500000003</c:v>
                </c:pt>
                <c:pt idx="12771">
                  <c:v>47478.816500000001</c:v>
                </c:pt>
                <c:pt idx="12772">
                  <c:v>47493.116499999996</c:v>
                </c:pt>
                <c:pt idx="12773">
                  <c:v>47494.147499999999</c:v>
                </c:pt>
                <c:pt idx="12774">
                  <c:v>47494.2575</c:v>
                </c:pt>
                <c:pt idx="12775">
                  <c:v>47494.476499999997</c:v>
                </c:pt>
                <c:pt idx="12776">
                  <c:v>47508.7765</c:v>
                </c:pt>
                <c:pt idx="12777">
                  <c:v>47509.807500000003</c:v>
                </c:pt>
                <c:pt idx="12778">
                  <c:v>47509.917500000003</c:v>
                </c:pt>
                <c:pt idx="12779">
                  <c:v>47510.136500000001</c:v>
                </c:pt>
                <c:pt idx="12780">
                  <c:v>47524.436500000003</c:v>
                </c:pt>
                <c:pt idx="12781">
                  <c:v>47525.467499999999</c:v>
                </c:pt>
                <c:pt idx="12782">
                  <c:v>47525.577499999999</c:v>
                </c:pt>
                <c:pt idx="12783">
                  <c:v>47525.796499999997</c:v>
                </c:pt>
                <c:pt idx="12784">
                  <c:v>47540.0965</c:v>
                </c:pt>
                <c:pt idx="12785">
                  <c:v>47541.127500000002</c:v>
                </c:pt>
                <c:pt idx="12786">
                  <c:v>47541.237500000003</c:v>
                </c:pt>
                <c:pt idx="12787">
                  <c:v>47541.4565</c:v>
                </c:pt>
                <c:pt idx="12788">
                  <c:v>47555.756500000003</c:v>
                </c:pt>
                <c:pt idx="12789">
                  <c:v>47558.837850000004</c:v>
                </c:pt>
                <c:pt idx="12790">
                  <c:v>47559.487139999997</c:v>
                </c:pt>
                <c:pt idx="12791">
                  <c:v>47559.78514</c:v>
                </c:pt>
                <c:pt idx="12792">
                  <c:v>47566.075140000001</c:v>
                </c:pt>
                <c:pt idx="12793">
                  <c:v>47566.575140000001</c:v>
                </c:pt>
                <c:pt idx="12794">
                  <c:v>47566.575140000001</c:v>
                </c:pt>
                <c:pt idx="12795">
                  <c:v>47567.075140000001</c:v>
                </c:pt>
                <c:pt idx="12796">
                  <c:v>47567.575140000001</c:v>
                </c:pt>
                <c:pt idx="12797">
                  <c:v>47567.66014</c:v>
                </c:pt>
                <c:pt idx="12798">
                  <c:v>47568.307139999997</c:v>
                </c:pt>
                <c:pt idx="12799">
                  <c:v>47569.77478</c:v>
                </c:pt>
                <c:pt idx="12800">
                  <c:v>47569.88478</c:v>
                </c:pt>
                <c:pt idx="12801">
                  <c:v>47570.103779999998</c:v>
                </c:pt>
                <c:pt idx="12802">
                  <c:v>47584.403780000001</c:v>
                </c:pt>
                <c:pt idx="12803">
                  <c:v>47585.434780000003</c:v>
                </c:pt>
                <c:pt idx="12804">
                  <c:v>47585.544779999997</c:v>
                </c:pt>
                <c:pt idx="12805">
                  <c:v>47585.763780000001</c:v>
                </c:pt>
                <c:pt idx="12806">
                  <c:v>47600.063779999997</c:v>
                </c:pt>
                <c:pt idx="12807">
                  <c:v>47601.094779999999</c:v>
                </c:pt>
                <c:pt idx="12808">
                  <c:v>47601.20478</c:v>
                </c:pt>
                <c:pt idx="12809">
                  <c:v>47601.423779999997</c:v>
                </c:pt>
                <c:pt idx="12810">
                  <c:v>47615.72378</c:v>
                </c:pt>
                <c:pt idx="12811">
                  <c:v>47616.754780000003</c:v>
                </c:pt>
                <c:pt idx="12812">
                  <c:v>47616.864780000004</c:v>
                </c:pt>
                <c:pt idx="12813">
                  <c:v>47617.083780000001</c:v>
                </c:pt>
                <c:pt idx="12814">
                  <c:v>47631.383779999996</c:v>
                </c:pt>
                <c:pt idx="12815">
                  <c:v>47632.414779999999</c:v>
                </c:pt>
                <c:pt idx="12816">
                  <c:v>47632.52478</c:v>
                </c:pt>
                <c:pt idx="12817">
                  <c:v>47632.743779999997</c:v>
                </c:pt>
                <c:pt idx="12818">
                  <c:v>47647.04378</c:v>
                </c:pt>
                <c:pt idx="12819">
                  <c:v>47648.074780000003</c:v>
                </c:pt>
                <c:pt idx="12820">
                  <c:v>47648.184780000003</c:v>
                </c:pt>
                <c:pt idx="12821">
                  <c:v>47648.403780000001</c:v>
                </c:pt>
                <c:pt idx="12822">
                  <c:v>47662.703780000003</c:v>
                </c:pt>
                <c:pt idx="12823">
                  <c:v>47665.78512</c:v>
                </c:pt>
                <c:pt idx="12824">
                  <c:v>47666.434410000002</c:v>
                </c:pt>
                <c:pt idx="12825">
                  <c:v>47666.732409999997</c:v>
                </c:pt>
                <c:pt idx="12826">
                  <c:v>47673.022409999998</c:v>
                </c:pt>
                <c:pt idx="12827">
                  <c:v>47673.522409999998</c:v>
                </c:pt>
                <c:pt idx="12828">
                  <c:v>47673.522409999998</c:v>
                </c:pt>
                <c:pt idx="12829">
                  <c:v>47674.022409999998</c:v>
                </c:pt>
                <c:pt idx="12830">
                  <c:v>47674.522409999998</c:v>
                </c:pt>
                <c:pt idx="12831">
                  <c:v>47674.607409999997</c:v>
                </c:pt>
                <c:pt idx="12832">
                  <c:v>47675.254410000001</c:v>
                </c:pt>
                <c:pt idx="12833">
                  <c:v>47676.722049999997</c:v>
                </c:pt>
                <c:pt idx="12834">
                  <c:v>47676.832049999997</c:v>
                </c:pt>
                <c:pt idx="12835">
                  <c:v>47677.051050000002</c:v>
                </c:pt>
                <c:pt idx="12836">
                  <c:v>47691.351049999997</c:v>
                </c:pt>
                <c:pt idx="12837">
                  <c:v>47692.38205</c:v>
                </c:pt>
                <c:pt idx="12838">
                  <c:v>47692.492050000001</c:v>
                </c:pt>
                <c:pt idx="12839">
                  <c:v>47692.711049999998</c:v>
                </c:pt>
                <c:pt idx="12840">
                  <c:v>47707.011050000001</c:v>
                </c:pt>
                <c:pt idx="12841">
                  <c:v>47708.042049999996</c:v>
                </c:pt>
                <c:pt idx="12842">
                  <c:v>47708.152049999997</c:v>
                </c:pt>
                <c:pt idx="12843">
                  <c:v>47708.371050000002</c:v>
                </c:pt>
                <c:pt idx="12844">
                  <c:v>47722.671049999997</c:v>
                </c:pt>
                <c:pt idx="12845">
                  <c:v>47723.70205</c:v>
                </c:pt>
                <c:pt idx="12846">
                  <c:v>47723.81205</c:v>
                </c:pt>
                <c:pt idx="12847">
                  <c:v>47724.031049999998</c:v>
                </c:pt>
                <c:pt idx="12848">
                  <c:v>47738.331050000001</c:v>
                </c:pt>
                <c:pt idx="12849">
                  <c:v>47739.362050000003</c:v>
                </c:pt>
                <c:pt idx="12850">
                  <c:v>47739.472049999997</c:v>
                </c:pt>
                <c:pt idx="12851">
                  <c:v>47739.691050000001</c:v>
                </c:pt>
                <c:pt idx="12852">
                  <c:v>47753.991049999997</c:v>
                </c:pt>
                <c:pt idx="12853">
                  <c:v>47755.02205</c:v>
                </c:pt>
                <c:pt idx="12854">
                  <c:v>47755.13205</c:v>
                </c:pt>
                <c:pt idx="12855">
                  <c:v>47755.351049999997</c:v>
                </c:pt>
                <c:pt idx="12856">
                  <c:v>47769.65105</c:v>
                </c:pt>
                <c:pt idx="12857">
                  <c:v>47772.732400000001</c:v>
                </c:pt>
                <c:pt idx="12858">
                  <c:v>47773.381690000002</c:v>
                </c:pt>
                <c:pt idx="12859">
                  <c:v>47773.679689999997</c:v>
                </c:pt>
                <c:pt idx="12860">
                  <c:v>47779.969689999998</c:v>
                </c:pt>
                <c:pt idx="12861">
                  <c:v>47780.469689999998</c:v>
                </c:pt>
                <c:pt idx="12862">
                  <c:v>47780.469689999998</c:v>
                </c:pt>
                <c:pt idx="12863">
                  <c:v>47780.969689999998</c:v>
                </c:pt>
                <c:pt idx="12864">
                  <c:v>47781.469689999998</c:v>
                </c:pt>
                <c:pt idx="12865">
                  <c:v>47781.554689999997</c:v>
                </c:pt>
                <c:pt idx="12866">
                  <c:v>47782.201690000002</c:v>
                </c:pt>
                <c:pt idx="12867">
                  <c:v>47783.669329999997</c:v>
                </c:pt>
                <c:pt idx="12868">
                  <c:v>47783.779329999998</c:v>
                </c:pt>
                <c:pt idx="12869">
                  <c:v>47783.998330000002</c:v>
                </c:pt>
                <c:pt idx="12870">
                  <c:v>47798.298329999998</c:v>
                </c:pt>
                <c:pt idx="12871">
                  <c:v>47799.32933</c:v>
                </c:pt>
                <c:pt idx="12872">
                  <c:v>47799.439330000001</c:v>
                </c:pt>
                <c:pt idx="12873">
                  <c:v>47799.658329999998</c:v>
                </c:pt>
                <c:pt idx="12874">
                  <c:v>47813.958330000001</c:v>
                </c:pt>
                <c:pt idx="12875">
                  <c:v>47814.989329999997</c:v>
                </c:pt>
                <c:pt idx="12876">
                  <c:v>47815.099329999997</c:v>
                </c:pt>
                <c:pt idx="12877">
                  <c:v>47815.318330000002</c:v>
                </c:pt>
                <c:pt idx="12878">
                  <c:v>47829.618329999998</c:v>
                </c:pt>
                <c:pt idx="12879">
                  <c:v>47830.64933</c:v>
                </c:pt>
                <c:pt idx="12880">
                  <c:v>47830.759330000001</c:v>
                </c:pt>
                <c:pt idx="12881">
                  <c:v>47830.978329999998</c:v>
                </c:pt>
                <c:pt idx="12882">
                  <c:v>47845.278330000001</c:v>
                </c:pt>
                <c:pt idx="12883">
                  <c:v>47846.309329999996</c:v>
                </c:pt>
                <c:pt idx="12884">
                  <c:v>47846.419329999997</c:v>
                </c:pt>
                <c:pt idx="12885">
                  <c:v>47846.638330000002</c:v>
                </c:pt>
                <c:pt idx="12886">
                  <c:v>47860.938329999997</c:v>
                </c:pt>
                <c:pt idx="12887">
                  <c:v>47861.96933</c:v>
                </c:pt>
                <c:pt idx="12888">
                  <c:v>47862.07933</c:v>
                </c:pt>
                <c:pt idx="12889">
                  <c:v>47862.298329999998</c:v>
                </c:pt>
                <c:pt idx="12890">
                  <c:v>47876.598330000001</c:v>
                </c:pt>
                <c:pt idx="12891">
                  <c:v>47879.679669999998</c:v>
                </c:pt>
                <c:pt idx="12892">
                  <c:v>47880.328959999999</c:v>
                </c:pt>
                <c:pt idx="12893">
                  <c:v>47880.626960000001</c:v>
                </c:pt>
                <c:pt idx="12894">
                  <c:v>47886.916960000002</c:v>
                </c:pt>
                <c:pt idx="12895">
                  <c:v>47887.416960000002</c:v>
                </c:pt>
                <c:pt idx="12896">
                  <c:v>47887.416960000002</c:v>
                </c:pt>
                <c:pt idx="12897">
                  <c:v>47887.916960000002</c:v>
                </c:pt>
                <c:pt idx="12898">
                  <c:v>47888.416960000002</c:v>
                </c:pt>
                <c:pt idx="12899">
                  <c:v>47888.501960000001</c:v>
                </c:pt>
                <c:pt idx="12900">
                  <c:v>47889.148959999999</c:v>
                </c:pt>
                <c:pt idx="12901">
                  <c:v>47890.616600000001</c:v>
                </c:pt>
                <c:pt idx="12902">
                  <c:v>47890.726600000002</c:v>
                </c:pt>
                <c:pt idx="12903">
                  <c:v>47890.945599999999</c:v>
                </c:pt>
                <c:pt idx="12904">
                  <c:v>47905.245600000002</c:v>
                </c:pt>
                <c:pt idx="12905">
                  <c:v>47906.276599999997</c:v>
                </c:pt>
                <c:pt idx="12906">
                  <c:v>47906.386599999998</c:v>
                </c:pt>
                <c:pt idx="12907">
                  <c:v>47906.605600000003</c:v>
                </c:pt>
                <c:pt idx="12908">
                  <c:v>47920.905599999998</c:v>
                </c:pt>
                <c:pt idx="12909">
                  <c:v>47921.936600000001</c:v>
                </c:pt>
                <c:pt idx="12910">
                  <c:v>47922.046600000001</c:v>
                </c:pt>
                <c:pt idx="12911">
                  <c:v>47922.265599999999</c:v>
                </c:pt>
                <c:pt idx="12912">
                  <c:v>47936.565600000002</c:v>
                </c:pt>
                <c:pt idx="12913">
                  <c:v>47937.596599999997</c:v>
                </c:pt>
                <c:pt idx="12914">
                  <c:v>47937.706599999998</c:v>
                </c:pt>
                <c:pt idx="12915">
                  <c:v>47937.925600000002</c:v>
                </c:pt>
                <c:pt idx="12916">
                  <c:v>47952.225599999998</c:v>
                </c:pt>
                <c:pt idx="12917">
                  <c:v>47953.256600000001</c:v>
                </c:pt>
                <c:pt idx="12918">
                  <c:v>47953.366600000001</c:v>
                </c:pt>
                <c:pt idx="12919">
                  <c:v>47953.585599999999</c:v>
                </c:pt>
                <c:pt idx="12920">
                  <c:v>47967.885600000001</c:v>
                </c:pt>
                <c:pt idx="12921">
                  <c:v>47968.916599999997</c:v>
                </c:pt>
                <c:pt idx="12922">
                  <c:v>47969.026599999997</c:v>
                </c:pt>
                <c:pt idx="12923">
                  <c:v>47969.245600000002</c:v>
                </c:pt>
                <c:pt idx="12924">
                  <c:v>47983.545599999998</c:v>
                </c:pt>
                <c:pt idx="12925">
                  <c:v>47986.626949999998</c:v>
                </c:pt>
                <c:pt idx="12926">
                  <c:v>47987.276239999999</c:v>
                </c:pt>
                <c:pt idx="12927">
                  <c:v>47987.574240000002</c:v>
                </c:pt>
                <c:pt idx="12928">
                  <c:v>47993.864240000003</c:v>
                </c:pt>
                <c:pt idx="12929">
                  <c:v>47994.364240000003</c:v>
                </c:pt>
                <c:pt idx="12930">
                  <c:v>47994.364240000003</c:v>
                </c:pt>
                <c:pt idx="12931">
                  <c:v>47994.864240000003</c:v>
                </c:pt>
                <c:pt idx="12932">
                  <c:v>47995.364240000003</c:v>
                </c:pt>
                <c:pt idx="12933">
                  <c:v>47995.449240000002</c:v>
                </c:pt>
                <c:pt idx="12934">
                  <c:v>47996.096239999999</c:v>
                </c:pt>
                <c:pt idx="12935">
                  <c:v>47997.563880000002</c:v>
                </c:pt>
                <c:pt idx="12936">
                  <c:v>47997.673880000002</c:v>
                </c:pt>
                <c:pt idx="12937">
                  <c:v>47997.892879999999</c:v>
                </c:pt>
                <c:pt idx="12938">
                  <c:v>48012.192880000002</c:v>
                </c:pt>
                <c:pt idx="12939">
                  <c:v>48013.223879999998</c:v>
                </c:pt>
                <c:pt idx="12940">
                  <c:v>48013.333879999998</c:v>
                </c:pt>
                <c:pt idx="12941">
                  <c:v>48013.552880000003</c:v>
                </c:pt>
                <c:pt idx="12942">
                  <c:v>48027.852879999999</c:v>
                </c:pt>
                <c:pt idx="12943">
                  <c:v>48028.883880000001</c:v>
                </c:pt>
                <c:pt idx="12944">
                  <c:v>48028.993880000002</c:v>
                </c:pt>
                <c:pt idx="12945">
                  <c:v>48029.212879999999</c:v>
                </c:pt>
                <c:pt idx="12946">
                  <c:v>48043.512880000002</c:v>
                </c:pt>
                <c:pt idx="12947">
                  <c:v>48044.543879999997</c:v>
                </c:pt>
                <c:pt idx="12948">
                  <c:v>48044.653879999998</c:v>
                </c:pt>
                <c:pt idx="12949">
                  <c:v>48044.872880000003</c:v>
                </c:pt>
                <c:pt idx="12950">
                  <c:v>48059.172879999998</c:v>
                </c:pt>
                <c:pt idx="12951">
                  <c:v>48060.203880000001</c:v>
                </c:pt>
                <c:pt idx="12952">
                  <c:v>48060.313880000002</c:v>
                </c:pt>
                <c:pt idx="12953">
                  <c:v>48060.532879999999</c:v>
                </c:pt>
                <c:pt idx="12954">
                  <c:v>48074.832880000002</c:v>
                </c:pt>
                <c:pt idx="12955">
                  <c:v>48075.863879999997</c:v>
                </c:pt>
                <c:pt idx="12956">
                  <c:v>48075.973879999998</c:v>
                </c:pt>
                <c:pt idx="12957">
                  <c:v>48076.192880000002</c:v>
                </c:pt>
                <c:pt idx="12958">
                  <c:v>48090.492879999998</c:v>
                </c:pt>
                <c:pt idx="12959">
                  <c:v>48093.574220000002</c:v>
                </c:pt>
                <c:pt idx="12960">
                  <c:v>48094.223510000003</c:v>
                </c:pt>
                <c:pt idx="12961">
                  <c:v>48094.521509999999</c:v>
                </c:pt>
                <c:pt idx="12962">
                  <c:v>48100.81151</c:v>
                </c:pt>
                <c:pt idx="12963">
                  <c:v>48101.31151</c:v>
                </c:pt>
                <c:pt idx="12964">
                  <c:v>48101.31151</c:v>
                </c:pt>
                <c:pt idx="12965">
                  <c:v>48101.81151</c:v>
                </c:pt>
                <c:pt idx="12966">
                  <c:v>48102.31151</c:v>
                </c:pt>
                <c:pt idx="12967">
                  <c:v>48102.396509999999</c:v>
                </c:pt>
                <c:pt idx="12968">
                  <c:v>48103.043510000003</c:v>
                </c:pt>
                <c:pt idx="12969">
                  <c:v>48104.511149999998</c:v>
                </c:pt>
                <c:pt idx="12970">
                  <c:v>48104.621149999999</c:v>
                </c:pt>
                <c:pt idx="12971">
                  <c:v>48104.840150000004</c:v>
                </c:pt>
                <c:pt idx="12972">
                  <c:v>48119.140149999999</c:v>
                </c:pt>
                <c:pt idx="12973">
                  <c:v>48120.171150000002</c:v>
                </c:pt>
                <c:pt idx="12974">
                  <c:v>48120.281150000003</c:v>
                </c:pt>
                <c:pt idx="12975">
                  <c:v>48120.50015</c:v>
                </c:pt>
                <c:pt idx="12976">
                  <c:v>48134.800150000003</c:v>
                </c:pt>
                <c:pt idx="12977">
                  <c:v>48135.831149999998</c:v>
                </c:pt>
                <c:pt idx="12978">
                  <c:v>48135.941149999999</c:v>
                </c:pt>
                <c:pt idx="12979">
                  <c:v>48136.160150000003</c:v>
                </c:pt>
                <c:pt idx="12980">
                  <c:v>48150.460149999999</c:v>
                </c:pt>
                <c:pt idx="12981">
                  <c:v>48151.491150000002</c:v>
                </c:pt>
                <c:pt idx="12982">
                  <c:v>48151.601150000002</c:v>
                </c:pt>
                <c:pt idx="12983">
                  <c:v>48151.82015</c:v>
                </c:pt>
                <c:pt idx="12984">
                  <c:v>48166.120150000002</c:v>
                </c:pt>
                <c:pt idx="12985">
                  <c:v>48167.151149999998</c:v>
                </c:pt>
                <c:pt idx="12986">
                  <c:v>48167.261149999998</c:v>
                </c:pt>
                <c:pt idx="12987">
                  <c:v>48167.480150000003</c:v>
                </c:pt>
                <c:pt idx="12988">
                  <c:v>48181.780149999999</c:v>
                </c:pt>
                <c:pt idx="12989">
                  <c:v>48182.811150000001</c:v>
                </c:pt>
                <c:pt idx="12990">
                  <c:v>48182.921150000002</c:v>
                </c:pt>
                <c:pt idx="12991">
                  <c:v>48183.140149999999</c:v>
                </c:pt>
                <c:pt idx="12992">
                  <c:v>48197.440150000002</c:v>
                </c:pt>
                <c:pt idx="12993">
                  <c:v>48200.521500000003</c:v>
                </c:pt>
                <c:pt idx="12994">
                  <c:v>48201.170789999996</c:v>
                </c:pt>
                <c:pt idx="12995">
                  <c:v>48201.468789999999</c:v>
                </c:pt>
                <c:pt idx="12996">
                  <c:v>48207.75879</c:v>
                </c:pt>
                <c:pt idx="12997">
                  <c:v>48208.25879</c:v>
                </c:pt>
                <c:pt idx="12998">
                  <c:v>48208.25879</c:v>
                </c:pt>
                <c:pt idx="12999">
                  <c:v>48208.75879</c:v>
                </c:pt>
                <c:pt idx="13000">
                  <c:v>48209.25879</c:v>
                </c:pt>
                <c:pt idx="13001">
                  <c:v>48209.343789999999</c:v>
                </c:pt>
                <c:pt idx="13002">
                  <c:v>48209.990790000003</c:v>
                </c:pt>
                <c:pt idx="13003">
                  <c:v>48211.458429999999</c:v>
                </c:pt>
                <c:pt idx="13004">
                  <c:v>48211.568429999999</c:v>
                </c:pt>
                <c:pt idx="13005">
                  <c:v>48211.787429999997</c:v>
                </c:pt>
                <c:pt idx="13006">
                  <c:v>48226.08743</c:v>
                </c:pt>
                <c:pt idx="13007">
                  <c:v>48227.118430000002</c:v>
                </c:pt>
                <c:pt idx="13008">
                  <c:v>48227.228430000003</c:v>
                </c:pt>
                <c:pt idx="13009">
                  <c:v>48227.44743</c:v>
                </c:pt>
                <c:pt idx="13010">
                  <c:v>48241.747430000003</c:v>
                </c:pt>
                <c:pt idx="13011">
                  <c:v>48242.778429999998</c:v>
                </c:pt>
                <c:pt idx="13012">
                  <c:v>48242.888429999999</c:v>
                </c:pt>
                <c:pt idx="13013">
                  <c:v>48243.107429999996</c:v>
                </c:pt>
                <c:pt idx="13014">
                  <c:v>48257.407429999999</c:v>
                </c:pt>
                <c:pt idx="13015">
                  <c:v>48258.438430000002</c:v>
                </c:pt>
                <c:pt idx="13016">
                  <c:v>48258.548430000003</c:v>
                </c:pt>
                <c:pt idx="13017">
                  <c:v>48258.76743</c:v>
                </c:pt>
                <c:pt idx="13018">
                  <c:v>48273.067430000003</c:v>
                </c:pt>
                <c:pt idx="13019">
                  <c:v>48274.098429999998</c:v>
                </c:pt>
                <c:pt idx="13020">
                  <c:v>48274.208429999999</c:v>
                </c:pt>
                <c:pt idx="13021">
                  <c:v>48274.427430000003</c:v>
                </c:pt>
                <c:pt idx="13022">
                  <c:v>48288.727429999999</c:v>
                </c:pt>
                <c:pt idx="13023">
                  <c:v>48289.758430000002</c:v>
                </c:pt>
                <c:pt idx="13024">
                  <c:v>48289.868430000002</c:v>
                </c:pt>
                <c:pt idx="13025">
                  <c:v>48290.08743</c:v>
                </c:pt>
                <c:pt idx="13026">
                  <c:v>48304.387430000002</c:v>
                </c:pt>
                <c:pt idx="13027">
                  <c:v>48307.468769999999</c:v>
                </c:pt>
                <c:pt idx="13028">
                  <c:v>48308.118060000001</c:v>
                </c:pt>
                <c:pt idx="13029">
                  <c:v>48308.416060000003</c:v>
                </c:pt>
                <c:pt idx="13030">
                  <c:v>48314.706059999997</c:v>
                </c:pt>
                <c:pt idx="13031">
                  <c:v>48315.206059999997</c:v>
                </c:pt>
                <c:pt idx="13032">
                  <c:v>48315.206059999997</c:v>
                </c:pt>
                <c:pt idx="13033">
                  <c:v>48315.706059999997</c:v>
                </c:pt>
                <c:pt idx="13034">
                  <c:v>48316.206059999997</c:v>
                </c:pt>
                <c:pt idx="13035">
                  <c:v>48316.291060000003</c:v>
                </c:pt>
                <c:pt idx="13036">
                  <c:v>48316.93806</c:v>
                </c:pt>
                <c:pt idx="13037">
                  <c:v>48318.405700000003</c:v>
                </c:pt>
                <c:pt idx="13038">
                  <c:v>48318.515700000004</c:v>
                </c:pt>
                <c:pt idx="13039">
                  <c:v>48318.734700000001</c:v>
                </c:pt>
                <c:pt idx="13040">
                  <c:v>48333.034699999997</c:v>
                </c:pt>
                <c:pt idx="13041">
                  <c:v>48334.065699999999</c:v>
                </c:pt>
                <c:pt idx="13042">
                  <c:v>48334.1757</c:v>
                </c:pt>
                <c:pt idx="13043">
                  <c:v>48334.394699999997</c:v>
                </c:pt>
                <c:pt idx="13044">
                  <c:v>48348.6947</c:v>
                </c:pt>
                <c:pt idx="13045">
                  <c:v>48349.725700000003</c:v>
                </c:pt>
                <c:pt idx="13046">
                  <c:v>48349.835700000003</c:v>
                </c:pt>
                <c:pt idx="13047">
                  <c:v>48350.054700000001</c:v>
                </c:pt>
                <c:pt idx="13048">
                  <c:v>48364.354700000004</c:v>
                </c:pt>
                <c:pt idx="13049">
                  <c:v>48365.385699999999</c:v>
                </c:pt>
                <c:pt idx="13050">
                  <c:v>48365.495699999999</c:v>
                </c:pt>
                <c:pt idx="13051">
                  <c:v>48365.714699999997</c:v>
                </c:pt>
                <c:pt idx="13052">
                  <c:v>48380.0147</c:v>
                </c:pt>
                <c:pt idx="13053">
                  <c:v>48381.045700000002</c:v>
                </c:pt>
                <c:pt idx="13054">
                  <c:v>48381.155700000003</c:v>
                </c:pt>
                <c:pt idx="13055">
                  <c:v>48381.3747</c:v>
                </c:pt>
                <c:pt idx="13056">
                  <c:v>48395.674700000003</c:v>
                </c:pt>
                <c:pt idx="13057">
                  <c:v>48396.705699999999</c:v>
                </c:pt>
                <c:pt idx="13058">
                  <c:v>48396.815699999999</c:v>
                </c:pt>
                <c:pt idx="13059">
                  <c:v>48397.034699999997</c:v>
                </c:pt>
                <c:pt idx="13060">
                  <c:v>48411.334699999999</c:v>
                </c:pt>
                <c:pt idx="13061">
                  <c:v>48414.41605</c:v>
                </c:pt>
                <c:pt idx="13062">
                  <c:v>48415.065340000001</c:v>
                </c:pt>
                <c:pt idx="13063">
                  <c:v>48415.363340000004</c:v>
                </c:pt>
                <c:pt idx="13064">
                  <c:v>48421.653339999997</c:v>
                </c:pt>
                <c:pt idx="13065">
                  <c:v>48422.153339999997</c:v>
                </c:pt>
                <c:pt idx="13066">
                  <c:v>48422.153339999997</c:v>
                </c:pt>
                <c:pt idx="13067">
                  <c:v>48422.653339999997</c:v>
                </c:pt>
                <c:pt idx="13068">
                  <c:v>48423.153339999997</c:v>
                </c:pt>
                <c:pt idx="13069">
                  <c:v>48423.238340000004</c:v>
                </c:pt>
                <c:pt idx="13070">
                  <c:v>48423.885340000001</c:v>
                </c:pt>
                <c:pt idx="13071">
                  <c:v>48425.352980000003</c:v>
                </c:pt>
                <c:pt idx="13072">
                  <c:v>48425.462979999997</c:v>
                </c:pt>
                <c:pt idx="13073">
                  <c:v>48425.681980000001</c:v>
                </c:pt>
                <c:pt idx="13074">
                  <c:v>48439.981979999997</c:v>
                </c:pt>
                <c:pt idx="13075">
                  <c:v>48441.01298</c:v>
                </c:pt>
                <c:pt idx="13076">
                  <c:v>48441.12298</c:v>
                </c:pt>
                <c:pt idx="13077">
                  <c:v>48441.341979999997</c:v>
                </c:pt>
                <c:pt idx="13078">
                  <c:v>48455.64198</c:v>
                </c:pt>
                <c:pt idx="13079">
                  <c:v>48456.672980000003</c:v>
                </c:pt>
                <c:pt idx="13080">
                  <c:v>48456.782980000004</c:v>
                </c:pt>
                <c:pt idx="13081">
                  <c:v>48457.001980000001</c:v>
                </c:pt>
                <c:pt idx="13082">
                  <c:v>48471.301979999997</c:v>
                </c:pt>
                <c:pt idx="13083">
                  <c:v>48472.332979999999</c:v>
                </c:pt>
                <c:pt idx="13084">
                  <c:v>48472.44298</c:v>
                </c:pt>
                <c:pt idx="13085">
                  <c:v>48472.661979999997</c:v>
                </c:pt>
                <c:pt idx="13086">
                  <c:v>48486.96198</c:v>
                </c:pt>
                <c:pt idx="13087">
                  <c:v>48487.992980000003</c:v>
                </c:pt>
                <c:pt idx="13088">
                  <c:v>48488.102980000003</c:v>
                </c:pt>
                <c:pt idx="13089">
                  <c:v>48488.321980000001</c:v>
                </c:pt>
                <c:pt idx="13090">
                  <c:v>48502.621980000004</c:v>
                </c:pt>
                <c:pt idx="13091">
                  <c:v>48503.652979999999</c:v>
                </c:pt>
                <c:pt idx="13092">
                  <c:v>48503.76298</c:v>
                </c:pt>
                <c:pt idx="13093">
                  <c:v>48503.981979999997</c:v>
                </c:pt>
                <c:pt idx="13094">
                  <c:v>48518.28198</c:v>
                </c:pt>
                <c:pt idx="13095">
                  <c:v>48521.363319999997</c:v>
                </c:pt>
                <c:pt idx="13096">
                  <c:v>48522.012609999998</c:v>
                </c:pt>
                <c:pt idx="13097">
                  <c:v>48522.31061</c:v>
                </c:pt>
                <c:pt idx="13098">
                  <c:v>48528.600610000001</c:v>
                </c:pt>
                <c:pt idx="13099">
                  <c:v>48529.100610000001</c:v>
                </c:pt>
                <c:pt idx="13100">
                  <c:v>48529.100610000001</c:v>
                </c:pt>
                <c:pt idx="13101">
                  <c:v>48529.600610000001</c:v>
                </c:pt>
                <c:pt idx="13102">
                  <c:v>48530.100610000001</c:v>
                </c:pt>
                <c:pt idx="13103">
                  <c:v>48530.18561</c:v>
                </c:pt>
                <c:pt idx="13104">
                  <c:v>48530.832609999998</c:v>
                </c:pt>
                <c:pt idx="13105">
                  <c:v>48532.30025</c:v>
                </c:pt>
                <c:pt idx="13106">
                  <c:v>48532.410250000001</c:v>
                </c:pt>
                <c:pt idx="13107">
                  <c:v>48532.629249999998</c:v>
                </c:pt>
                <c:pt idx="13108">
                  <c:v>48546.929250000001</c:v>
                </c:pt>
                <c:pt idx="13109">
                  <c:v>48547.960249999996</c:v>
                </c:pt>
                <c:pt idx="13110">
                  <c:v>48548.070249999997</c:v>
                </c:pt>
                <c:pt idx="13111">
                  <c:v>48548.289250000002</c:v>
                </c:pt>
                <c:pt idx="13112">
                  <c:v>48562.589249999997</c:v>
                </c:pt>
                <c:pt idx="13113">
                  <c:v>48563.62025</c:v>
                </c:pt>
                <c:pt idx="13114">
                  <c:v>48563.730250000001</c:v>
                </c:pt>
                <c:pt idx="13115">
                  <c:v>48563.949249999998</c:v>
                </c:pt>
                <c:pt idx="13116">
                  <c:v>48578.249250000001</c:v>
                </c:pt>
                <c:pt idx="13117">
                  <c:v>48579.280250000003</c:v>
                </c:pt>
                <c:pt idx="13118">
                  <c:v>48579.390249999997</c:v>
                </c:pt>
                <c:pt idx="13119">
                  <c:v>48579.609250000001</c:v>
                </c:pt>
                <c:pt idx="13120">
                  <c:v>48593.909249999997</c:v>
                </c:pt>
                <c:pt idx="13121">
                  <c:v>48594.94025</c:v>
                </c:pt>
                <c:pt idx="13122">
                  <c:v>48595.05025</c:v>
                </c:pt>
                <c:pt idx="13123">
                  <c:v>48595.269249999998</c:v>
                </c:pt>
                <c:pt idx="13124">
                  <c:v>48609.56925</c:v>
                </c:pt>
                <c:pt idx="13125">
                  <c:v>48610.600250000003</c:v>
                </c:pt>
                <c:pt idx="13126">
                  <c:v>48610.710249999996</c:v>
                </c:pt>
                <c:pt idx="13127">
                  <c:v>48610.929250000001</c:v>
                </c:pt>
                <c:pt idx="13128">
                  <c:v>48625.229249999997</c:v>
                </c:pt>
                <c:pt idx="13129">
                  <c:v>48628.310599999997</c:v>
                </c:pt>
                <c:pt idx="13130">
                  <c:v>48628.959889999998</c:v>
                </c:pt>
                <c:pt idx="13131">
                  <c:v>48629.257890000001</c:v>
                </c:pt>
                <c:pt idx="13132">
                  <c:v>48635.547890000002</c:v>
                </c:pt>
                <c:pt idx="13133">
                  <c:v>48636.047890000002</c:v>
                </c:pt>
                <c:pt idx="13134">
                  <c:v>48636.047890000002</c:v>
                </c:pt>
                <c:pt idx="13135">
                  <c:v>48636.547890000002</c:v>
                </c:pt>
                <c:pt idx="13136">
                  <c:v>48637.047890000002</c:v>
                </c:pt>
                <c:pt idx="13137">
                  <c:v>48637.132890000001</c:v>
                </c:pt>
                <c:pt idx="13138">
                  <c:v>48637.779889999998</c:v>
                </c:pt>
                <c:pt idx="13139">
                  <c:v>48639.247530000001</c:v>
                </c:pt>
                <c:pt idx="13140">
                  <c:v>48639.357530000001</c:v>
                </c:pt>
                <c:pt idx="13141">
                  <c:v>48639.576529999998</c:v>
                </c:pt>
                <c:pt idx="13142">
                  <c:v>48653.876530000001</c:v>
                </c:pt>
                <c:pt idx="13143">
                  <c:v>48654.907529999997</c:v>
                </c:pt>
                <c:pt idx="13144">
                  <c:v>48655.017529999997</c:v>
                </c:pt>
                <c:pt idx="13145">
                  <c:v>48655.236530000002</c:v>
                </c:pt>
                <c:pt idx="13146">
                  <c:v>48669.536529999998</c:v>
                </c:pt>
                <c:pt idx="13147">
                  <c:v>48670.56753</c:v>
                </c:pt>
                <c:pt idx="13148">
                  <c:v>48670.677530000001</c:v>
                </c:pt>
                <c:pt idx="13149">
                  <c:v>48670.896529999998</c:v>
                </c:pt>
                <c:pt idx="13150">
                  <c:v>48685.196530000001</c:v>
                </c:pt>
                <c:pt idx="13151">
                  <c:v>48686.227529999996</c:v>
                </c:pt>
                <c:pt idx="13152">
                  <c:v>48686.337529999997</c:v>
                </c:pt>
                <c:pt idx="13153">
                  <c:v>48686.556530000002</c:v>
                </c:pt>
                <c:pt idx="13154">
                  <c:v>48700.856529999997</c:v>
                </c:pt>
                <c:pt idx="13155">
                  <c:v>48701.88753</c:v>
                </c:pt>
                <c:pt idx="13156">
                  <c:v>48701.997530000001</c:v>
                </c:pt>
                <c:pt idx="13157">
                  <c:v>48702.216529999998</c:v>
                </c:pt>
                <c:pt idx="13158">
                  <c:v>48716.516530000001</c:v>
                </c:pt>
                <c:pt idx="13159">
                  <c:v>48717.547530000003</c:v>
                </c:pt>
                <c:pt idx="13160">
                  <c:v>48717.657529999997</c:v>
                </c:pt>
                <c:pt idx="13161">
                  <c:v>48717.876530000001</c:v>
                </c:pt>
                <c:pt idx="13162">
                  <c:v>48732.176529999997</c:v>
                </c:pt>
                <c:pt idx="13163">
                  <c:v>48733.183689999998</c:v>
                </c:pt>
                <c:pt idx="13164">
                  <c:v>48733.183689999998</c:v>
                </c:pt>
                <c:pt idx="13165">
                  <c:v>48735.235869999997</c:v>
                </c:pt>
                <c:pt idx="13166">
                  <c:v>48735.885159999998</c:v>
                </c:pt>
                <c:pt idx="13167">
                  <c:v>48736.205159999998</c:v>
                </c:pt>
                <c:pt idx="13168">
                  <c:v>48742.495159999999</c:v>
                </c:pt>
                <c:pt idx="13169">
                  <c:v>48743.495159999999</c:v>
                </c:pt>
                <c:pt idx="13170">
                  <c:v>48743.995159999999</c:v>
                </c:pt>
                <c:pt idx="13171">
                  <c:v>48746.194799999997</c:v>
                </c:pt>
                <c:pt idx="13172">
                  <c:v>48746.304799999998</c:v>
                </c:pt>
                <c:pt idx="13173">
                  <c:v>48746.523800000003</c:v>
                </c:pt>
                <c:pt idx="13174">
                  <c:v>48760.823799999998</c:v>
                </c:pt>
                <c:pt idx="13175">
                  <c:v>48761.854800000001</c:v>
                </c:pt>
                <c:pt idx="13176">
                  <c:v>48761.964800000002</c:v>
                </c:pt>
                <c:pt idx="13177">
                  <c:v>48762.183799999999</c:v>
                </c:pt>
                <c:pt idx="13178">
                  <c:v>48776.483800000002</c:v>
                </c:pt>
                <c:pt idx="13179">
                  <c:v>48777.514799999997</c:v>
                </c:pt>
                <c:pt idx="13180">
                  <c:v>48777.624799999998</c:v>
                </c:pt>
                <c:pt idx="13181">
                  <c:v>48777.843800000002</c:v>
                </c:pt>
                <c:pt idx="13182">
                  <c:v>48792.143799999998</c:v>
                </c:pt>
                <c:pt idx="13183">
                  <c:v>48793.174800000001</c:v>
                </c:pt>
                <c:pt idx="13184">
                  <c:v>48793.284800000001</c:v>
                </c:pt>
                <c:pt idx="13185">
                  <c:v>48793.503799999999</c:v>
                </c:pt>
                <c:pt idx="13186">
                  <c:v>48807.803800000002</c:v>
                </c:pt>
                <c:pt idx="13187">
                  <c:v>48808.834799999997</c:v>
                </c:pt>
                <c:pt idx="13188">
                  <c:v>48808.944799999997</c:v>
                </c:pt>
                <c:pt idx="13189">
                  <c:v>48809.163800000002</c:v>
                </c:pt>
                <c:pt idx="13190">
                  <c:v>48823.463799999998</c:v>
                </c:pt>
                <c:pt idx="13191">
                  <c:v>48824.4948</c:v>
                </c:pt>
                <c:pt idx="13192">
                  <c:v>48824.604800000001</c:v>
                </c:pt>
                <c:pt idx="13193">
                  <c:v>48824.823799999998</c:v>
                </c:pt>
                <c:pt idx="13194">
                  <c:v>48839.123800000001</c:v>
                </c:pt>
                <c:pt idx="13195">
                  <c:v>48842.183149999997</c:v>
                </c:pt>
                <c:pt idx="13196">
                  <c:v>48842.832439999998</c:v>
                </c:pt>
                <c:pt idx="13197">
                  <c:v>48843.152439999998</c:v>
                </c:pt>
                <c:pt idx="13198">
                  <c:v>48849.442439999999</c:v>
                </c:pt>
                <c:pt idx="13199">
                  <c:v>48853.142079999998</c:v>
                </c:pt>
                <c:pt idx="13200">
                  <c:v>48853.252079999998</c:v>
                </c:pt>
                <c:pt idx="13201">
                  <c:v>48853.471080000003</c:v>
                </c:pt>
                <c:pt idx="13202">
                  <c:v>48867.771079999999</c:v>
                </c:pt>
                <c:pt idx="13203">
                  <c:v>48868.802080000001</c:v>
                </c:pt>
                <c:pt idx="13204">
                  <c:v>48868.912080000002</c:v>
                </c:pt>
                <c:pt idx="13205">
                  <c:v>48869.131079999999</c:v>
                </c:pt>
                <c:pt idx="13206">
                  <c:v>48883.431080000002</c:v>
                </c:pt>
                <c:pt idx="13207">
                  <c:v>48884.462079999998</c:v>
                </c:pt>
                <c:pt idx="13208">
                  <c:v>48884.572079999998</c:v>
                </c:pt>
                <c:pt idx="13209">
                  <c:v>48884.791080000003</c:v>
                </c:pt>
                <c:pt idx="13210">
                  <c:v>48899.091079999998</c:v>
                </c:pt>
                <c:pt idx="13211">
                  <c:v>48900.122080000001</c:v>
                </c:pt>
                <c:pt idx="13212">
                  <c:v>48900.232080000002</c:v>
                </c:pt>
                <c:pt idx="13213">
                  <c:v>48900.451079999999</c:v>
                </c:pt>
                <c:pt idx="13214">
                  <c:v>48914.751080000002</c:v>
                </c:pt>
                <c:pt idx="13215">
                  <c:v>48915.782079999997</c:v>
                </c:pt>
                <c:pt idx="13216">
                  <c:v>48915.892079999998</c:v>
                </c:pt>
                <c:pt idx="13217">
                  <c:v>48916.111080000002</c:v>
                </c:pt>
                <c:pt idx="13218">
                  <c:v>48930.411079999998</c:v>
                </c:pt>
                <c:pt idx="13219">
                  <c:v>48931.442080000001</c:v>
                </c:pt>
                <c:pt idx="13220">
                  <c:v>48931.552080000001</c:v>
                </c:pt>
                <c:pt idx="13221">
                  <c:v>48931.771079999999</c:v>
                </c:pt>
                <c:pt idx="13222">
                  <c:v>48946.071080000002</c:v>
                </c:pt>
                <c:pt idx="13223">
                  <c:v>48949.130420000001</c:v>
                </c:pt>
                <c:pt idx="13224">
                  <c:v>48951.768170000003</c:v>
                </c:pt>
                <c:pt idx="13225">
                  <c:v>48952.088170000003</c:v>
                </c:pt>
                <c:pt idx="13226">
                  <c:v>48958.378170000004</c:v>
                </c:pt>
                <c:pt idx="13227">
                  <c:v>48997.368260000003</c:v>
                </c:pt>
                <c:pt idx="13228">
                  <c:v>48997.478260000004</c:v>
                </c:pt>
                <c:pt idx="13229">
                  <c:v>48997.697260000001</c:v>
                </c:pt>
                <c:pt idx="13230">
                  <c:v>49011.094299999997</c:v>
                </c:pt>
                <c:pt idx="13231">
                  <c:v>49012.1253</c:v>
                </c:pt>
                <c:pt idx="13232">
                  <c:v>49012.2353</c:v>
                </c:pt>
                <c:pt idx="13233">
                  <c:v>49012.454299999998</c:v>
                </c:pt>
                <c:pt idx="13234">
                  <c:v>49025.851349999997</c:v>
                </c:pt>
                <c:pt idx="13235">
                  <c:v>49026.88235</c:v>
                </c:pt>
                <c:pt idx="13236">
                  <c:v>49026.99235</c:v>
                </c:pt>
                <c:pt idx="13237">
                  <c:v>49027.211349999998</c:v>
                </c:pt>
                <c:pt idx="13238">
                  <c:v>49040.608390000001</c:v>
                </c:pt>
                <c:pt idx="13239">
                  <c:v>49041.639389999997</c:v>
                </c:pt>
                <c:pt idx="13240">
                  <c:v>49041.749389999997</c:v>
                </c:pt>
                <c:pt idx="13241">
                  <c:v>49041.968390000002</c:v>
                </c:pt>
                <c:pt idx="13242">
                  <c:v>49055.365440000001</c:v>
                </c:pt>
                <c:pt idx="13243">
                  <c:v>49059.03544</c:v>
                </c:pt>
                <c:pt idx="13244">
                  <c:v>49070.803829999997</c:v>
                </c:pt>
                <c:pt idx="13245">
                  <c:v>49074.144829999997</c:v>
                </c:pt>
                <c:pt idx="13246">
                  <c:v>49074.254829999998</c:v>
                </c:pt>
                <c:pt idx="13247">
                  <c:v>49074.473830000003</c:v>
                </c:pt>
                <c:pt idx="13248">
                  <c:v>49087.870869999999</c:v>
                </c:pt>
                <c:pt idx="13249">
                  <c:v>49088.901870000002</c:v>
                </c:pt>
                <c:pt idx="13250">
                  <c:v>49089.011870000002</c:v>
                </c:pt>
                <c:pt idx="13251">
                  <c:v>49089.230869999999</c:v>
                </c:pt>
                <c:pt idx="13252">
                  <c:v>49102.627919999999</c:v>
                </c:pt>
                <c:pt idx="13253">
                  <c:v>49103.658920000002</c:v>
                </c:pt>
                <c:pt idx="13254">
                  <c:v>49103.768920000002</c:v>
                </c:pt>
                <c:pt idx="13255">
                  <c:v>49103.98792</c:v>
                </c:pt>
                <c:pt idx="13256">
                  <c:v>49117.384960000003</c:v>
                </c:pt>
                <c:pt idx="13257">
                  <c:v>49118.415959999998</c:v>
                </c:pt>
                <c:pt idx="13258">
                  <c:v>49118.525959999999</c:v>
                </c:pt>
                <c:pt idx="13259">
                  <c:v>49118.744960000004</c:v>
                </c:pt>
                <c:pt idx="13260">
                  <c:v>49132.142010000003</c:v>
                </c:pt>
                <c:pt idx="13261">
                  <c:v>49135.812010000001</c:v>
                </c:pt>
                <c:pt idx="13262">
                  <c:v>49145.551370000001</c:v>
                </c:pt>
                <c:pt idx="13263">
                  <c:v>49148.892370000001</c:v>
                </c:pt>
                <c:pt idx="13264">
                  <c:v>49149.002370000002</c:v>
                </c:pt>
                <c:pt idx="13265">
                  <c:v>49149.221369999999</c:v>
                </c:pt>
                <c:pt idx="13266">
                  <c:v>49162.618410000003</c:v>
                </c:pt>
                <c:pt idx="13267">
                  <c:v>49163.649409999998</c:v>
                </c:pt>
                <c:pt idx="13268">
                  <c:v>49163.759409999999</c:v>
                </c:pt>
                <c:pt idx="13269">
                  <c:v>49163.978410000003</c:v>
                </c:pt>
                <c:pt idx="13270">
                  <c:v>49177.375460000003</c:v>
                </c:pt>
                <c:pt idx="13271">
                  <c:v>49178.406459999998</c:v>
                </c:pt>
                <c:pt idx="13272">
                  <c:v>49178.516459999999</c:v>
                </c:pt>
                <c:pt idx="13273">
                  <c:v>49178.735460000004</c:v>
                </c:pt>
                <c:pt idx="13274">
                  <c:v>49192.1325</c:v>
                </c:pt>
                <c:pt idx="13275">
                  <c:v>49193.163500000002</c:v>
                </c:pt>
                <c:pt idx="13276">
                  <c:v>49193.273500000003</c:v>
                </c:pt>
                <c:pt idx="13277">
                  <c:v>49193.4925</c:v>
                </c:pt>
                <c:pt idx="13278">
                  <c:v>49206.88955</c:v>
                </c:pt>
                <c:pt idx="13279">
                  <c:v>49210.559549999998</c:v>
                </c:pt>
                <c:pt idx="13280">
                  <c:v>49220.298900000002</c:v>
                </c:pt>
                <c:pt idx="13281">
                  <c:v>49223.639900000002</c:v>
                </c:pt>
                <c:pt idx="13282">
                  <c:v>49223.749900000003</c:v>
                </c:pt>
                <c:pt idx="13283">
                  <c:v>49223.9689</c:v>
                </c:pt>
                <c:pt idx="13284">
                  <c:v>49237.365949999999</c:v>
                </c:pt>
                <c:pt idx="13285">
                  <c:v>49238.396950000002</c:v>
                </c:pt>
                <c:pt idx="13286">
                  <c:v>49238.506950000003</c:v>
                </c:pt>
                <c:pt idx="13287">
                  <c:v>49238.72595</c:v>
                </c:pt>
                <c:pt idx="13288">
                  <c:v>49252.122990000003</c:v>
                </c:pt>
                <c:pt idx="13289">
                  <c:v>49253.153989999999</c:v>
                </c:pt>
                <c:pt idx="13290">
                  <c:v>49253.263989999999</c:v>
                </c:pt>
                <c:pt idx="13291">
                  <c:v>49253.482989999997</c:v>
                </c:pt>
                <c:pt idx="13292">
                  <c:v>49266.880039999996</c:v>
                </c:pt>
                <c:pt idx="13293">
                  <c:v>49267.911039999999</c:v>
                </c:pt>
                <c:pt idx="13294">
                  <c:v>49268.02104</c:v>
                </c:pt>
                <c:pt idx="13295">
                  <c:v>49268.240039999997</c:v>
                </c:pt>
                <c:pt idx="13296">
                  <c:v>49281.63708</c:v>
                </c:pt>
                <c:pt idx="13297">
                  <c:v>49285.307090000002</c:v>
                </c:pt>
                <c:pt idx="13298">
                  <c:v>49285.307090000002</c:v>
                </c:pt>
                <c:pt idx="13299">
                  <c:v>49285.307090000002</c:v>
                </c:pt>
                <c:pt idx="13300">
                  <c:v>49285.307090000002</c:v>
                </c:pt>
                <c:pt idx="13301">
                  <c:v>49285.307090000002</c:v>
                </c:pt>
                <c:pt idx="13302">
                  <c:v>49285.307090000002</c:v>
                </c:pt>
                <c:pt idx="13303">
                  <c:v>49294.407090000001</c:v>
                </c:pt>
                <c:pt idx="13304">
                  <c:v>49295.327089999999</c:v>
                </c:pt>
                <c:pt idx="13305">
                  <c:v>49304.427089999997</c:v>
                </c:pt>
                <c:pt idx="13306">
                  <c:v>49382.507089999999</c:v>
                </c:pt>
                <c:pt idx="13307">
                  <c:v>49395.307090000002</c:v>
                </c:pt>
                <c:pt idx="13308">
                  <c:v>49438.307090000002</c:v>
                </c:pt>
                <c:pt idx="13309">
                  <c:v>49451.107089999998</c:v>
                </c:pt>
                <c:pt idx="13310">
                  <c:v>49541.607089999998</c:v>
                </c:pt>
                <c:pt idx="13311">
                  <c:v>49550.707090000004</c:v>
                </c:pt>
                <c:pt idx="13312">
                  <c:v>49648.077089999999</c:v>
                </c:pt>
                <c:pt idx="13313">
                  <c:v>49651.077089999999</c:v>
                </c:pt>
                <c:pt idx="13314">
                  <c:v>49651.877090000002</c:v>
                </c:pt>
                <c:pt idx="13315">
                  <c:v>49654.877090000002</c:v>
                </c:pt>
                <c:pt idx="13316">
                  <c:v>49686.777090000003</c:v>
                </c:pt>
                <c:pt idx="13317">
                  <c:v>49701.777090000003</c:v>
                </c:pt>
                <c:pt idx="13318">
                  <c:v>49703.277090000003</c:v>
                </c:pt>
                <c:pt idx="13319">
                  <c:v>49718.277090000003</c:v>
                </c:pt>
                <c:pt idx="13320">
                  <c:v>49772.827089999999</c:v>
                </c:pt>
                <c:pt idx="13321">
                  <c:v>49785.327089999999</c:v>
                </c:pt>
                <c:pt idx="13322">
                  <c:v>49786.827089999999</c:v>
                </c:pt>
                <c:pt idx="13323">
                  <c:v>49799.327089999999</c:v>
                </c:pt>
                <c:pt idx="13324">
                  <c:v>49816.667090000003</c:v>
                </c:pt>
                <c:pt idx="13325">
                  <c:v>49816.667090000003</c:v>
                </c:pt>
                <c:pt idx="13326">
                  <c:v>49816.667090000003</c:v>
                </c:pt>
                <c:pt idx="13327">
                  <c:v>49823.457090000004</c:v>
                </c:pt>
                <c:pt idx="13328">
                  <c:v>49843.997089999997</c:v>
                </c:pt>
                <c:pt idx="13329">
                  <c:v>49853.507089999999</c:v>
                </c:pt>
                <c:pt idx="13330">
                  <c:v>49871.087090000001</c:v>
                </c:pt>
                <c:pt idx="13331">
                  <c:v>49876.207090000004</c:v>
                </c:pt>
                <c:pt idx="13332">
                  <c:v>49893.787089999998</c:v>
                </c:pt>
                <c:pt idx="13333">
                  <c:v>49897.097090000003</c:v>
                </c:pt>
                <c:pt idx="13334">
                  <c:v>49897.097090000003</c:v>
                </c:pt>
                <c:pt idx="13335">
                  <c:v>49897.097090000003</c:v>
                </c:pt>
                <c:pt idx="13336">
                  <c:v>49903.29709</c:v>
                </c:pt>
                <c:pt idx="13337">
                  <c:v>49923.837090000001</c:v>
                </c:pt>
                <c:pt idx="13338">
                  <c:v>49985.307090000002</c:v>
                </c:pt>
                <c:pt idx="13339">
                  <c:v>49985.307090000002</c:v>
                </c:pt>
                <c:pt idx="13340">
                  <c:v>49985.307090000002</c:v>
                </c:pt>
                <c:pt idx="13341">
                  <c:v>50046.777090000003</c:v>
                </c:pt>
                <c:pt idx="13342">
                  <c:v>50067.317089999997</c:v>
                </c:pt>
                <c:pt idx="13343">
                  <c:v>50073.517090000001</c:v>
                </c:pt>
                <c:pt idx="13344">
                  <c:v>50073.517090000001</c:v>
                </c:pt>
                <c:pt idx="13345">
                  <c:v>50073.517090000001</c:v>
                </c:pt>
                <c:pt idx="13346">
                  <c:v>50076.827089999999</c:v>
                </c:pt>
                <c:pt idx="13347">
                  <c:v>50094.407090000001</c:v>
                </c:pt>
                <c:pt idx="13348">
                  <c:v>50099.527090000003</c:v>
                </c:pt>
                <c:pt idx="13349">
                  <c:v>50117.107089999998</c:v>
                </c:pt>
                <c:pt idx="13350">
                  <c:v>50126.61709</c:v>
                </c:pt>
                <c:pt idx="13351">
                  <c:v>50147.157090000001</c:v>
                </c:pt>
                <c:pt idx="13352">
                  <c:v>50153.947090000001</c:v>
                </c:pt>
                <c:pt idx="13353">
                  <c:v>50153.947090000001</c:v>
                </c:pt>
                <c:pt idx="13354">
                  <c:v>50153.947090000001</c:v>
                </c:pt>
                <c:pt idx="13355">
                  <c:v>50171.287089999998</c:v>
                </c:pt>
                <c:pt idx="13356">
                  <c:v>50183.787089999998</c:v>
                </c:pt>
                <c:pt idx="13357">
                  <c:v>50185.287089999998</c:v>
                </c:pt>
                <c:pt idx="13358">
                  <c:v>50197.787089999998</c:v>
                </c:pt>
                <c:pt idx="13359">
                  <c:v>50252.337090000001</c:v>
                </c:pt>
                <c:pt idx="13360">
                  <c:v>50267.337090000001</c:v>
                </c:pt>
                <c:pt idx="13361">
                  <c:v>50268.837090000001</c:v>
                </c:pt>
                <c:pt idx="13362">
                  <c:v>50283.837090000001</c:v>
                </c:pt>
                <c:pt idx="13363">
                  <c:v>50315.737090000002</c:v>
                </c:pt>
                <c:pt idx="13364">
                  <c:v>50318.737090000002</c:v>
                </c:pt>
                <c:pt idx="13365">
                  <c:v>50319.537089999998</c:v>
                </c:pt>
                <c:pt idx="13366">
                  <c:v>50322.537089999998</c:v>
                </c:pt>
                <c:pt idx="13367">
                  <c:v>50419.907090000001</c:v>
                </c:pt>
                <c:pt idx="13368">
                  <c:v>50429.007089999999</c:v>
                </c:pt>
                <c:pt idx="13369">
                  <c:v>50519.507089999999</c:v>
                </c:pt>
                <c:pt idx="13370">
                  <c:v>50532.307090000002</c:v>
                </c:pt>
                <c:pt idx="13371">
                  <c:v>50575.307090000002</c:v>
                </c:pt>
                <c:pt idx="13372">
                  <c:v>50588.107089999998</c:v>
                </c:pt>
                <c:pt idx="13373">
                  <c:v>50666.187089999999</c:v>
                </c:pt>
                <c:pt idx="13374">
                  <c:v>50675.287089999998</c:v>
                </c:pt>
                <c:pt idx="13375">
                  <c:v>50676.207090000004</c:v>
                </c:pt>
                <c:pt idx="13376">
                  <c:v>50685.307090000002</c:v>
                </c:pt>
                <c:pt idx="13377">
                  <c:v>50685.307090000002</c:v>
                </c:pt>
                <c:pt idx="13378">
                  <c:v>50685.307090000002</c:v>
                </c:pt>
                <c:pt idx="13379">
                  <c:v>50685.307090000002</c:v>
                </c:pt>
                <c:pt idx="13380">
                  <c:v>50685.307090000002</c:v>
                </c:pt>
                <c:pt idx="13381">
                  <c:v>50685.307090000002</c:v>
                </c:pt>
                <c:pt idx="13382">
                  <c:v>50688.648090000002</c:v>
                </c:pt>
                <c:pt idx="13383">
                  <c:v>50688.758090000003</c:v>
                </c:pt>
                <c:pt idx="13384">
                  <c:v>50688.97709</c:v>
                </c:pt>
                <c:pt idx="13385">
                  <c:v>50702.374129999997</c:v>
                </c:pt>
                <c:pt idx="13386">
                  <c:v>50703.405129999999</c:v>
                </c:pt>
                <c:pt idx="13387">
                  <c:v>50703.51513</c:v>
                </c:pt>
                <c:pt idx="13388">
                  <c:v>50703.734129999997</c:v>
                </c:pt>
                <c:pt idx="13389">
                  <c:v>50717.131179999997</c:v>
                </c:pt>
                <c:pt idx="13390">
                  <c:v>50718.162179999999</c:v>
                </c:pt>
                <c:pt idx="13391">
                  <c:v>50718.27218</c:v>
                </c:pt>
                <c:pt idx="13392">
                  <c:v>50718.491179999997</c:v>
                </c:pt>
                <c:pt idx="13393">
                  <c:v>50731.888220000001</c:v>
                </c:pt>
                <c:pt idx="13394">
                  <c:v>50732.919220000003</c:v>
                </c:pt>
                <c:pt idx="13395">
                  <c:v>50733.029219999997</c:v>
                </c:pt>
                <c:pt idx="13396">
                  <c:v>50733.248220000001</c:v>
                </c:pt>
                <c:pt idx="13397">
                  <c:v>50746.645270000001</c:v>
                </c:pt>
                <c:pt idx="13398">
                  <c:v>50750.315269999999</c:v>
                </c:pt>
                <c:pt idx="13399">
                  <c:v>50760.054629999999</c:v>
                </c:pt>
                <c:pt idx="13400">
                  <c:v>50763.395629999999</c:v>
                </c:pt>
                <c:pt idx="13401">
                  <c:v>50763.50563</c:v>
                </c:pt>
                <c:pt idx="13402">
                  <c:v>50763.724629999997</c:v>
                </c:pt>
                <c:pt idx="13403">
                  <c:v>50777.12167</c:v>
                </c:pt>
                <c:pt idx="13404">
                  <c:v>50778.152670000003</c:v>
                </c:pt>
                <c:pt idx="13405">
                  <c:v>50778.262669999996</c:v>
                </c:pt>
                <c:pt idx="13406">
                  <c:v>50778.481670000001</c:v>
                </c:pt>
                <c:pt idx="13407">
                  <c:v>50791.878720000001</c:v>
                </c:pt>
                <c:pt idx="13408">
                  <c:v>50792.909720000003</c:v>
                </c:pt>
                <c:pt idx="13409">
                  <c:v>50793.019719999997</c:v>
                </c:pt>
                <c:pt idx="13410">
                  <c:v>50793.238720000001</c:v>
                </c:pt>
                <c:pt idx="13411">
                  <c:v>50806.635759999997</c:v>
                </c:pt>
                <c:pt idx="13412">
                  <c:v>50807.66676</c:v>
                </c:pt>
                <c:pt idx="13413">
                  <c:v>50807.776760000001</c:v>
                </c:pt>
                <c:pt idx="13414">
                  <c:v>50807.995759999998</c:v>
                </c:pt>
                <c:pt idx="13415">
                  <c:v>50821.392809999998</c:v>
                </c:pt>
                <c:pt idx="13416">
                  <c:v>50825.062810000003</c:v>
                </c:pt>
                <c:pt idx="13417">
                  <c:v>50834.802170000003</c:v>
                </c:pt>
                <c:pt idx="13418">
                  <c:v>50838.143170000003</c:v>
                </c:pt>
                <c:pt idx="13419">
                  <c:v>50838.253170000004</c:v>
                </c:pt>
                <c:pt idx="13420">
                  <c:v>50838.472170000001</c:v>
                </c:pt>
                <c:pt idx="13421">
                  <c:v>50851.869209999997</c:v>
                </c:pt>
                <c:pt idx="13422">
                  <c:v>50852.90021</c:v>
                </c:pt>
                <c:pt idx="13423">
                  <c:v>50853.01021</c:v>
                </c:pt>
                <c:pt idx="13424">
                  <c:v>50853.229209999998</c:v>
                </c:pt>
                <c:pt idx="13425">
                  <c:v>50866.626259999997</c:v>
                </c:pt>
                <c:pt idx="13426">
                  <c:v>50867.65726</c:v>
                </c:pt>
                <c:pt idx="13427">
                  <c:v>50867.767260000001</c:v>
                </c:pt>
                <c:pt idx="13428">
                  <c:v>50867.986259999998</c:v>
                </c:pt>
                <c:pt idx="13429">
                  <c:v>50881.383300000001</c:v>
                </c:pt>
                <c:pt idx="13430">
                  <c:v>50882.414299999997</c:v>
                </c:pt>
                <c:pt idx="13431">
                  <c:v>50882.524299999997</c:v>
                </c:pt>
                <c:pt idx="13432">
                  <c:v>50882.743300000002</c:v>
                </c:pt>
                <c:pt idx="13433">
                  <c:v>50896.140350000001</c:v>
                </c:pt>
                <c:pt idx="13434">
                  <c:v>50899.81035</c:v>
                </c:pt>
                <c:pt idx="13435">
                  <c:v>50911.578739999997</c:v>
                </c:pt>
                <c:pt idx="13436">
                  <c:v>50914.919739999998</c:v>
                </c:pt>
                <c:pt idx="13437">
                  <c:v>50915.029739999998</c:v>
                </c:pt>
                <c:pt idx="13438">
                  <c:v>50915.248740000003</c:v>
                </c:pt>
                <c:pt idx="13439">
                  <c:v>50928.645779999999</c:v>
                </c:pt>
                <c:pt idx="13440">
                  <c:v>50929.676780000002</c:v>
                </c:pt>
                <c:pt idx="13441">
                  <c:v>50929.786780000002</c:v>
                </c:pt>
                <c:pt idx="13442">
                  <c:v>50930.00578</c:v>
                </c:pt>
                <c:pt idx="13443">
                  <c:v>50943.402829999999</c:v>
                </c:pt>
                <c:pt idx="13444">
                  <c:v>50944.433830000002</c:v>
                </c:pt>
                <c:pt idx="13445">
                  <c:v>50944.543830000002</c:v>
                </c:pt>
                <c:pt idx="13446">
                  <c:v>50944.76283</c:v>
                </c:pt>
                <c:pt idx="13447">
                  <c:v>50958.159870000003</c:v>
                </c:pt>
                <c:pt idx="13448">
                  <c:v>50959.190869999999</c:v>
                </c:pt>
                <c:pt idx="13449">
                  <c:v>50959.300869999999</c:v>
                </c:pt>
                <c:pt idx="13450">
                  <c:v>50959.519869999996</c:v>
                </c:pt>
                <c:pt idx="13451">
                  <c:v>50972.916920000003</c:v>
                </c:pt>
                <c:pt idx="13452">
                  <c:v>51011.26672</c:v>
                </c:pt>
                <c:pt idx="13453">
                  <c:v>51013.904459999998</c:v>
                </c:pt>
                <c:pt idx="13454">
                  <c:v>51014.224459999998</c:v>
                </c:pt>
                <c:pt idx="13455">
                  <c:v>51020.514459999999</c:v>
                </c:pt>
                <c:pt idx="13456">
                  <c:v>51024.214099999997</c:v>
                </c:pt>
                <c:pt idx="13457">
                  <c:v>51024.324099999998</c:v>
                </c:pt>
                <c:pt idx="13458">
                  <c:v>51024.543100000003</c:v>
                </c:pt>
                <c:pt idx="13459">
                  <c:v>51038.843099999998</c:v>
                </c:pt>
                <c:pt idx="13460">
                  <c:v>51039.874100000001</c:v>
                </c:pt>
                <c:pt idx="13461">
                  <c:v>51039.984100000001</c:v>
                </c:pt>
                <c:pt idx="13462">
                  <c:v>51040.203099999999</c:v>
                </c:pt>
                <c:pt idx="13463">
                  <c:v>51054.503100000002</c:v>
                </c:pt>
                <c:pt idx="13464">
                  <c:v>51055.534099999997</c:v>
                </c:pt>
                <c:pt idx="13465">
                  <c:v>51055.644099999998</c:v>
                </c:pt>
                <c:pt idx="13466">
                  <c:v>51055.863100000002</c:v>
                </c:pt>
                <c:pt idx="13467">
                  <c:v>51070.163099999998</c:v>
                </c:pt>
                <c:pt idx="13468">
                  <c:v>51071.194100000001</c:v>
                </c:pt>
                <c:pt idx="13469">
                  <c:v>51071.304100000001</c:v>
                </c:pt>
                <c:pt idx="13470">
                  <c:v>51071.523099999999</c:v>
                </c:pt>
                <c:pt idx="13471">
                  <c:v>51085.823100000001</c:v>
                </c:pt>
                <c:pt idx="13472">
                  <c:v>51086.854099999997</c:v>
                </c:pt>
                <c:pt idx="13473">
                  <c:v>51086.964099999997</c:v>
                </c:pt>
                <c:pt idx="13474">
                  <c:v>51087.183100000002</c:v>
                </c:pt>
                <c:pt idx="13475">
                  <c:v>51101.483099999998</c:v>
                </c:pt>
                <c:pt idx="13476">
                  <c:v>51102.5141</c:v>
                </c:pt>
                <c:pt idx="13477">
                  <c:v>51102.624100000001</c:v>
                </c:pt>
                <c:pt idx="13478">
                  <c:v>51102.843099999998</c:v>
                </c:pt>
                <c:pt idx="13479">
                  <c:v>51117.143100000001</c:v>
                </c:pt>
                <c:pt idx="13480">
                  <c:v>51120.202449999997</c:v>
                </c:pt>
                <c:pt idx="13481">
                  <c:v>51120.851739999998</c:v>
                </c:pt>
                <c:pt idx="13482">
                  <c:v>51121.171739999998</c:v>
                </c:pt>
                <c:pt idx="13483">
                  <c:v>51127.461739999999</c:v>
                </c:pt>
                <c:pt idx="13484">
                  <c:v>51131.161370000002</c:v>
                </c:pt>
                <c:pt idx="13485">
                  <c:v>51131.271370000002</c:v>
                </c:pt>
                <c:pt idx="13486">
                  <c:v>51131.49037</c:v>
                </c:pt>
                <c:pt idx="13487">
                  <c:v>51145.790370000002</c:v>
                </c:pt>
                <c:pt idx="13488">
                  <c:v>51146.821369999998</c:v>
                </c:pt>
                <c:pt idx="13489">
                  <c:v>51146.931369999998</c:v>
                </c:pt>
                <c:pt idx="13490">
                  <c:v>51147.150370000003</c:v>
                </c:pt>
                <c:pt idx="13491">
                  <c:v>51161.450369999999</c:v>
                </c:pt>
                <c:pt idx="13492">
                  <c:v>51162.481370000001</c:v>
                </c:pt>
                <c:pt idx="13493">
                  <c:v>51162.591370000002</c:v>
                </c:pt>
                <c:pt idx="13494">
                  <c:v>51162.810369999999</c:v>
                </c:pt>
                <c:pt idx="13495">
                  <c:v>51177.110370000002</c:v>
                </c:pt>
                <c:pt idx="13496">
                  <c:v>51178.141369999998</c:v>
                </c:pt>
                <c:pt idx="13497">
                  <c:v>51178.251369999998</c:v>
                </c:pt>
                <c:pt idx="13498">
                  <c:v>51178.470370000003</c:v>
                </c:pt>
                <c:pt idx="13499">
                  <c:v>51192.770369999998</c:v>
                </c:pt>
                <c:pt idx="13500">
                  <c:v>51193.801370000001</c:v>
                </c:pt>
                <c:pt idx="13501">
                  <c:v>51193.911370000002</c:v>
                </c:pt>
                <c:pt idx="13502">
                  <c:v>51194.130369999999</c:v>
                </c:pt>
                <c:pt idx="13503">
                  <c:v>51208.430370000002</c:v>
                </c:pt>
                <c:pt idx="13504">
                  <c:v>51209.461369999997</c:v>
                </c:pt>
                <c:pt idx="13505">
                  <c:v>51209.571369999998</c:v>
                </c:pt>
                <c:pt idx="13506">
                  <c:v>51209.790370000002</c:v>
                </c:pt>
                <c:pt idx="13507">
                  <c:v>51224.090369999998</c:v>
                </c:pt>
                <c:pt idx="13508">
                  <c:v>51227.149720000001</c:v>
                </c:pt>
                <c:pt idx="13509">
                  <c:v>51227.799010000002</c:v>
                </c:pt>
                <c:pt idx="13510">
                  <c:v>51228.119010000002</c:v>
                </c:pt>
                <c:pt idx="13511">
                  <c:v>51234.409010000003</c:v>
                </c:pt>
                <c:pt idx="13512">
                  <c:v>51235.409010000003</c:v>
                </c:pt>
                <c:pt idx="13513">
                  <c:v>51235.909010000003</c:v>
                </c:pt>
                <c:pt idx="13514">
                  <c:v>51237.430489999999</c:v>
                </c:pt>
                <c:pt idx="13515">
                  <c:v>51237.430489999999</c:v>
                </c:pt>
                <c:pt idx="13516">
                  <c:v>51238.108650000002</c:v>
                </c:pt>
                <c:pt idx="13517">
                  <c:v>51238.218650000003</c:v>
                </c:pt>
                <c:pt idx="13518">
                  <c:v>51238.43765</c:v>
                </c:pt>
                <c:pt idx="13519">
                  <c:v>51252.737650000003</c:v>
                </c:pt>
                <c:pt idx="13520">
                  <c:v>51253.768649999998</c:v>
                </c:pt>
                <c:pt idx="13521">
                  <c:v>51253.878649999999</c:v>
                </c:pt>
                <c:pt idx="13522">
                  <c:v>51254.097650000003</c:v>
                </c:pt>
                <c:pt idx="13523">
                  <c:v>51268.397649999999</c:v>
                </c:pt>
                <c:pt idx="13524">
                  <c:v>51269.428650000002</c:v>
                </c:pt>
                <c:pt idx="13525">
                  <c:v>51269.538650000002</c:v>
                </c:pt>
                <c:pt idx="13526">
                  <c:v>51269.75765</c:v>
                </c:pt>
                <c:pt idx="13527">
                  <c:v>51284.057650000002</c:v>
                </c:pt>
                <c:pt idx="13528">
                  <c:v>51285.088649999998</c:v>
                </c:pt>
                <c:pt idx="13529">
                  <c:v>51285.198649999998</c:v>
                </c:pt>
                <c:pt idx="13530">
                  <c:v>51285.417650000003</c:v>
                </c:pt>
                <c:pt idx="13531">
                  <c:v>51299.717649999999</c:v>
                </c:pt>
                <c:pt idx="13532">
                  <c:v>51300.748650000001</c:v>
                </c:pt>
                <c:pt idx="13533">
                  <c:v>51300.858650000002</c:v>
                </c:pt>
                <c:pt idx="13534">
                  <c:v>51301.077649999999</c:v>
                </c:pt>
                <c:pt idx="13535">
                  <c:v>51315.377650000002</c:v>
                </c:pt>
                <c:pt idx="13536">
                  <c:v>51316.408649999998</c:v>
                </c:pt>
                <c:pt idx="13537">
                  <c:v>51316.518649999998</c:v>
                </c:pt>
                <c:pt idx="13538">
                  <c:v>51316.737650000003</c:v>
                </c:pt>
                <c:pt idx="13539">
                  <c:v>51331.037649999998</c:v>
                </c:pt>
                <c:pt idx="13540">
                  <c:v>51334.118999999999</c:v>
                </c:pt>
                <c:pt idx="13541">
                  <c:v>51334.76829</c:v>
                </c:pt>
                <c:pt idx="13542">
                  <c:v>51335.066290000002</c:v>
                </c:pt>
                <c:pt idx="13543">
                  <c:v>51341.356290000003</c:v>
                </c:pt>
                <c:pt idx="13544">
                  <c:v>51341.856290000003</c:v>
                </c:pt>
                <c:pt idx="13545">
                  <c:v>51341.856290000003</c:v>
                </c:pt>
                <c:pt idx="13546">
                  <c:v>51342.356290000003</c:v>
                </c:pt>
                <c:pt idx="13547">
                  <c:v>51342.856290000003</c:v>
                </c:pt>
                <c:pt idx="13548">
                  <c:v>51342.941290000002</c:v>
                </c:pt>
                <c:pt idx="13549">
                  <c:v>51343.58829</c:v>
                </c:pt>
                <c:pt idx="13550">
                  <c:v>51345.055919999999</c:v>
                </c:pt>
                <c:pt idx="13551">
                  <c:v>51345.165919999999</c:v>
                </c:pt>
                <c:pt idx="13552">
                  <c:v>51345.384919999997</c:v>
                </c:pt>
                <c:pt idx="13553">
                  <c:v>51359.68492</c:v>
                </c:pt>
                <c:pt idx="13554">
                  <c:v>51360.715920000002</c:v>
                </c:pt>
                <c:pt idx="13555">
                  <c:v>51360.825920000003</c:v>
                </c:pt>
                <c:pt idx="13556">
                  <c:v>51361.04492</c:v>
                </c:pt>
                <c:pt idx="13557">
                  <c:v>51375.344920000003</c:v>
                </c:pt>
                <c:pt idx="13558">
                  <c:v>51376.375919999999</c:v>
                </c:pt>
                <c:pt idx="13559">
                  <c:v>51376.485919999999</c:v>
                </c:pt>
                <c:pt idx="13560">
                  <c:v>51376.704919999996</c:v>
                </c:pt>
                <c:pt idx="13561">
                  <c:v>51391.004919999999</c:v>
                </c:pt>
                <c:pt idx="13562">
                  <c:v>51392.035920000002</c:v>
                </c:pt>
                <c:pt idx="13563">
                  <c:v>51392.145920000003</c:v>
                </c:pt>
                <c:pt idx="13564">
                  <c:v>51392.36492</c:v>
                </c:pt>
                <c:pt idx="13565">
                  <c:v>51406.664920000003</c:v>
                </c:pt>
                <c:pt idx="13566">
                  <c:v>51407.695919999998</c:v>
                </c:pt>
                <c:pt idx="13567">
                  <c:v>51407.805919999999</c:v>
                </c:pt>
                <c:pt idx="13568">
                  <c:v>51408.024920000003</c:v>
                </c:pt>
                <c:pt idx="13569">
                  <c:v>51422.324919999999</c:v>
                </c:pt>
                <c:pt idx="13570">
                  <c:v>51423.355920000002</c:v>
                </c:pt>
                <c:pt idx="13571">
                  <c:v>51423.465920000002</c:v>
                </c:pt>
                <c:pt idx="13572">
                  <c:v>51423.68492</c:v>
                </c:pt>
                <c:pt idx="13573">
                  <c:v>51437.984920000003</c:v>
                </c:pt>
                <c:pt idx="13574">
                  <c:v>51441.066270000003</c:v>
                </c:pt>
                <c:pt idx="13575">
                  <c:v>51441.715559999997</c:v>
                </c:pt>
                <c:pt idx="13576">
                  <c:v>51442.013559999999</c:v>
                </c:pt>
                <c:pt idx="13577">
                  <c:v>51448.30356</c:v>
                </c:pt>
                <c:pt idx="13578">
                  <c:v>51448.80356</c:v>
                </c:pt>
                <c:pt idx="13579">
                  <c:v>51448.80356</c:v>
                </c:pt>
                <c:pt idx="13580">
                  <c:v>51449.30356</c:v>
                </c:pt>
                <c:pt idx="13581">
                  <c:v>51449.80356</c:v>
                </c:pt>
                <c:pt idx="13582">
                  <c:v>51449.888559999999</c:v>
                </c:pt>
                <c:pt idx="13583">
                  <c:v>51450.535559999997</c:v>
                </c:pt>
                <c:pt idx="13584">
                  <c:v>51452.003199999999</c:v>
                </c:pt>
                <c:pt idx="13585">
                  <c:v>51452.1132</c:v>
                </c:pt>
                <c:pt idx="13586">
                  <c:v>51452.332199999997</c:v>
                </c:pt>
                <c:pt idx="13587">
                  <c:v>51466.6322</c:v>
                </c:pt>
                <c:pt idx="13588">
                  <c:v>51467.663200000003</c:v>
                </c:pt>
                <c:pt idx="13589">
                  <c:v>51467.773200000003</c:v>
                </c:pt>
                <c:pt idx="13590">
                  <c:v>51467.992200000001</c:v>
                </c:pt>
                <c:pt idx="13591">
                  <c:v>51482.292200000004</c:v>
                </c:pt>
                <c:pt idx="13592">
                  <c:v>51483.323199999999</c:v>
                </c:pt>
                <c:pt idx="13593">
                  <c:v>51483.433199999999</c:v>
                </c:pt>
                <c:pt idx="13594">
                  <c:v>51483.652199999997</c:v>
                </c:pt>
                <c:pt idx="13595">
                  <c:v>51497.9522</c:v>
                </c:pt>
                <c:pt idx="13596">
                  <c:v>51498.983200000002</c:v>
                </c:pt>
                <c:pt idx="13597">
                  <c:v>51499.093200000003</c:v>
                </c:pt>
                <c:pt idx="13598">
                  <c:v>51499.3122</c:v>
                </c:pt>
                <c:pt idx="13599">
                  <c:v>51513.612200000003</c:v>
                </c:pt>
                <c:pt idx="13600">
                  <c:v>51514.643199999999</c:v>
                </c:pt>
                <c:pt idx="13601">
                  <c:v>51514.753199999999</c:v>
                </c:pt>
                <c:pt idx="13602">
                  <c:v>51514.972199999997</c:v>
                </c:pt>
                <c:pt idx="13603">
                  <c:v>51529.272199999999</c:v>
                </c:pt>
                <c:pt idx="13604">
                  <c:v>51530.303200000002</c:v>
                </c:pt>
                <c:pt idx="13605">
                  <c:v>51530.413200000003</c:v>
                </c:pt>
                <c:pt idx="13606">
                  <c:v>51530.6322</c:v>
                </c:pt>
                <c:pt idx="13607">
                  <c:v>51544.932200000003</c:v>
                </c:pt>
                <c:pt idx="13608">
                  <c:v>51548.013550000003</c:v>
                </c:pt>
                <c:pt idx="13609">
                  <c:v>51548.662839999997</c:v>
                </c:pt>
                <c:pt idx="13610">
                  <c:v>51548.96084</c:v>
                </c:pt>
                <c:pt idx="13611">
                  <c:v>51555.250840000001</c:v>
                </c:pt>
                <c:pt idx="13612">
                  <c:v>51555.750840000001</c:v>
                </c:pt>
                <c:pt idx="13613">
                  <c:v>51555.750840000001</c:v>
                </c:pt>
                <c:pt idx="13614">
                  <c:v>51556.250840000001</c:v>
                </c:pt>
                <c:pt idx="13615">
                  <c:v>51556.750840000001</c:v>
                </c:pt>
                <c:pt idx="13616">
                  <c:v>51556.83584</c:v>
                </c:pt>
                <c:pt idx="13617">
                  <c:v>51557.482839999997</c:v>
                </c:pt>
                <c:pt idx="13618">
                  <c:v>51558.950470000003</c:v>
                </c:pt>
                <c:pt idx="13619">
                  <c:v>51559.060469999997</c:v>
                </c:pt>
                <c:pt idx="13620">
                  <c:v>51559.279470000001</c:v>
                </c:pt>
                <c:pt idx="13621">
                  <c:v>51573.579469999997</c:v>
                </c:pt>
                <c:pt idx="13622">
                  <c:v>51574.61047</c:v>
                </c:pt>
                <c:pt idx="13623">
                  <c:v>51574.72047</c:v>
                </c:pt>
                <c:pt idx="13624">
                  <c:v>51574.939469999998</c:v>
                </c:pt>
                <c:pt idx="13625">
                  <c:v>51589.23947</c:v>
                </c:pt>
                <c:pt idx="13626">
                  <c:v>51590.270470000003</c:v>
                </c:pt>
                <c:pt idx="13627">
                  <c:v>51590.380469999996</c:v>
                </c:pt>
                <c:pt idx="13628">
                  <c:v>51590.599470000001</c:v>
                </c:pt>
                <c:pt idx="13629">
                  <c:v>51604.899469999997</c:v>
                </c:pt>
                <c:pt idx="13630">
                  <c:v>51605.930469999999</c:v>
                </c:pt>
                <c:pt idx="13631">
                  <c:v>51606.04047</c:v>
                </c:pt>
                <c:pt idx="13632">
                  <c:v>51606.259469999997</c:v>
                </c:pt>
                <c:pt idx="13633">
                  <c:v>51620.55947</c:v>
                </c:pt>
                <c:pt idx="13634">
                  <c:v>51621.590470000003</c:v>
                </c:pt>
                <c:pt idx="13635">
                  <c:v>51621.700470000003</c:v>
                </c:pt>
                <c:pt idx="13636">
                  <c:v>51621.919470000001</c:v>
                </c:pt>
                <c:pt idx="13637">
                  <c:v>51636.219469999996</c:v>
                </c:pt>
                <c:pt idx="13638">
                  <c:v>51637.250469999999</c:v>
                </c:pt>
                <c:pt idx="13639">
                  <c:v>51637.36047</c:v>
                </c:pt>
                <c:pt idx="13640">
                  <c:v>51637.579469999997</c:v>
                </c:pt>
                <c:pt idx="13641">
                  <c:v>51651.87947</c:v>
                </c:pt>
                <c:pt idx="13642">
                  <c:v>51654.96082</c:v>
                </c:pt>
                <c:pt idx="13643">
                  <c:v>51655.610110000001</c:v>
                </c:pt>
                <c:pt idx="13644">
                  <c:v>51655.908109999997</c:v>
                </c:pt>
                <c:pt idx="13645">
                  <c:v>51662.198109999998</c:v>
                </c:pt>
                <c:pt idx="13646">
                  <c:v>51662.698109999998</c:v>
                </c:pt>
                <c:pt idx="13647">
                  <c:v>51662.698109999998</c:v>
                </c:pt>
                <c:pt idx="13648">
                  <c:v>51663.198109999998</c:v>
                </c:pt>
                <c:pt idx="13649">
                  <c:v>51663.698109999998</c:v>
                </c:pt>
                <c:pt idx="13650">
                  <c:v>51663.783109999997</c:v>
                </c:pt>
                <c:pt idx="13651">
                  <c:v>51664.430110000001</c:v>
                </c:pt>
                <c:pt idx="13652">
                  <c:v>51665.897749999996</c:v>
                </c:pt>
                <c:pt idx="13653">
                  <c:v>51666.007749999997</c:v>
                </c:pt>
                <c:pt idx="13654">
                  <c:v>51666.226750000002</c:v>
                </c:pt>
                <c:pt idx="13655">
                  <c:v>51680.526749999997</c:v>
                </c:pt>
                <c:pt idx="13656">
                  <c:v>51681.55775</c:v>
                </c:pt>
                <c:pt idx="13657">
                  <c:v>51681.667750000001</c:v>
                </c:pt>
                <c:pt idx="13658">
                  <c:v>51681.886749999998</c:v>
                </c:pt>
                <c:pt idx="13659">
                  <c:v>51696.186750000001</c:v>
                </c:pt>
                <c:pt idx="13660">
                  <c:v>51697.217750000003</c:v>
                </c:pt>
                <c:pt idx="13661">
                  <c:v>51697.327749999997</c:v>
                </c:pt>
                <c:pt idx="13662">
                  <c:v>51697.546750000001</c:v>
                </c:pt>
                <c:pt idx="13663">
                  <c:v>51711.846749999997</c:v>
                </c:pt>
                <c:pt idx="13664">
                  <c:v>51712.87775</c:v>
                </c:pt>
                <c:pt idx="13665">
                  <c:v>51712.98775</c:v>
                </c:pt>
                <c:pt idx="13666">
                  <c:v>51713.206749999998</c:v>
                </c:pt>
                <c:pt idx="13667">
                  <c:v>51727.50675</c:v>
                </c:pt>
                <c:pt idx="13668">
                  <c:v>51728.537750000003</c:v>
                </c:pt>
                <c:pt idx="13669">
                  <c:v>51728.647749999996</c:v>
                </c:pt>
                <c:pt idx="13670">
                  <c:v>51728.866750000001</c:v>
                </c:pt>
                <c:pt idx="13671">
                  <c:v>51743.166749999997</c:v>
                </c:pt>
                <c:pt idx="13672">
                  <c:v>51744.197749999999</c:v>
                </c:pt>
                <c:pt idx="13673">
                  <c:v>51744.30775</c:v>
                </c:pt>
                <c:pt idx="13674">
                  <c:v>51744.526749999997</c:v>
                </c:pt>
                <c:pt idx="13675">
                  <c:v>51758.82675</c:v>
                </c:pt>
                <c:pt idx="13676">
                  <c:v>51761.908100000001</c:v>
                </c:pt>
                <c:pt idx="13677">
                  <c:v>51762.557390000002</c:v>
                </c:pt>
                <c:pt idx="13678">
                  <c:v>51762.855389999997</c:v>
                </c:pt>
                <c:pt idx="13679">
                  <c:v>51769.145389999998</c:v>
                </c:pt>
                <c:pt idx="13680">
                  <c:v>51769.645389999998</c:v>
                </c:pt>
                <c:pt idx="13681">
                  <c:v>51769.645389999998</c:v>
                </c:pt>
                <c:pt idx="13682">
                  <c:v>51770.145389999998</c:v>
                </c:pt>
                <c:pt idx="13683">
                  <c:v>51770.645389999998</c:v>
                </c:pt>
                <c:pt idx="13684">
                  <c:v>51770.730389999997</c:v>
                </c:pt>
                <c:pt idx="13685">
                  <c:v>51771.377390000001</c:v>
                </c:pt>
                <c:pt idx="13686">
                  <c:v>51772.845020000001</c:v>
                </c:pt>
                <c:pt idx="13687">
                  <c:v>51772.955020000001</c:v>
                </c:pt>
                <c:pt idx="13688">
                  <c:v>51773.174019999999</c:v>
                </c:pt>
                <c:pt idx="13689">
                  <c:v>51787.474020000001</c:v>
                </c:pt>
                <c:pt idx="13690">
                  <c:v>51788.505019999997</c:v>
                </c:pt>
                <c:pt idx="13691">
                  <c:v>51788.615019999997</c:v>
                </c:pt>
                <c:pt idx="13692">
                  <c:v>51788.834020000002</c:v>
                </c:pt>
                <c:pt idx="13693">
                  <c:v>51803.134019999998</c:v>
                </c:pt>
                <c:pt idx="13694">
                  <c:v>51804.16502</c:v>
                </c:pt>
                <c:pt idx="13695">
                  <c:v>51804.275020000001</c:v>
                </c:pt>
                <c:pt idx="13696">
                  <c:v>51804.494019999998</c:v>
                </c:pt>
                <c:pt idx="13697">
                  <c:v>51818.794020000001</c:v>
                </c:pt>
                <c:pt idx="13698">
                  <c:v>51819.825019999997</c:v>
                </c:pt>
                <c:pt idx="13699">
                  <c:v>51819.935019999997</c:v>
                </c:pt>
                <c:pt idx="13700">
                  <c:v>51820.154020000002</c:v>
                </c:pt>
                <c:pt idx="13701">
                  <c:v>51834.454019999997</c:v>
                </c:pt>
                <c:pt idx="13702">
                  <c:v>51835.48502</c:v>
                </c:pt>
                <c:pt idx="13703">
                  <c:v>51835.595020000001</c:v>
                </c:pt>
                <c:pt idx="13704">
                  <c:v>51835.814019999998</c:v>
                </c:pt>
                <c:pt idx="13705">
                  <c:v>51850.114020000001</c:v>
                </c:pt>
                <c:pt idx="13706">
                  <c:v>51851.145020000004</c:v>
                </c:pt>
                <c:pt idx="13707">
                  <c:v>51851.255019999997</c:v>
                </c:pt>
                <c:pt idx="13708">
                  <c:v>51851.474020000001</c:v>
                </c:pt>
                <c:pt idx="13709">
                  <c:v>51865.774019999997</c:v>
                </c:pt>
                <c:pt idx="13710">
                  <c:v>51868.855369999997</c:v>
                </c:pt>
                <c:pt idx="13711">
                  <c:v>51869.504659999999</c:v>
                </c:pt>
                <c:pt idx="13712">
                  <c:v>51869.802660000001</c:v>
                </c:pt>
                <c:pt idx="13713">
                  <c:v>51876.092660000002</c:v>
                </c:pt>
                <c:pt idx="13714">
                  <c:v>51876.592660000002</c:v>
                </c:pt>
                <c:pt idx="13715">
                  <c:v>51876.592660000002</c:v>
                </c:pt>
                <c:pt idx="13716">
                  <c:v>51877.092660000002</c:v>
                </c:pt>
                <c:pt idx="13717">
                  <c:v>51877.592660000002</c:v>
                </c:pt>
                <c:pt idx="13718">
                  <c:v>51877.677660000001</c:v>
                </c:pt>
                <c:pt idx="13719">
                  <c:v>51878.324659999998</c:v>
                </c:pt>
                <c:pt idx="13720">
                  <c:v>51879.792300000001</c:v>
                </c:pt>
                <c:pt idx="13721">
                  <c:v>51879.902300000002</c:v>
                </c:pt>
                <c:pt idx="13722">
                  <c:v>51880.121299999999</c:v>
                </c:pt>
                <c:pt idx="13723">
                  <c:v>51894.421300000002</c:v>
                </c:pt>
                <c:pt idx="13724">
                  <c:v>51895.452299999997</c:v>
                </c:pt>
                <c:pt idx="13725">
                  <c:v>51895.562299999998</c:v>
                </c:pt>
                <c:pt idx="13726">
                  <c:v>51895.781300000002</c:v>
                </c:pt>
                <c:pt idx="13727">
                  <c:v>51910.081299999998</c:v>
                </c:pt>
                <c:pt idx="13728">
                  <c:v>51911.112300000001</c:v>
                </c:pt>
                <c:pt idx="13729">
                  <c:v>51911.222300000001</c:v>
                </c:pt>
                <c:pt idx="13730">
                  <c:v>51911.441299999999</c:v>
                </c:pt>
                <c:pt idx="13731">
                  <c:v>51925.741300000002</c:v>
                </c:pt>
                <c:pt idx="13732">
                  <c:v>51926.772299999997</c:v>
                </c:pt>
                <c:pt idx="13733">
                  <c:v>51926.882299999997</c:v>
                </c:pt>
                <c:pt idx="13734">
                  <c:v>51927.101300000002</c:v>
                </c:pt>
                <c:pt idx="13735">
                  <c:v>51941.401299999998</c:v>
                </c:pt>
                <c:pt idx="13736">
                  <c:v>51942.4323</c:v>
                </c:pt>
                <c:pt idx="13737">
                  <c:v>51942.542300000001</c:v>
                </c:pt>
                <c:pt idx="13738">
                  <c:v>51942.761299999998</c:v>
                </c:pt>
                <c:pt idx="13739">
                  <c:v>51957.061300000001</c:v>
                </c:pt>
                <c:pt idx="13740">
                  <c:v>51958.092299999997</c:v>
                </c:pt>
                <c:pt idx="13741">
                  <c:v>51958.202299999997</c:v>
                </c:pt>
                <c:pt idx="13742">
                  <c:v>51958.421300000002</c:v>
                </c:pt>
                <c:pt idx="13743">
                  <c:v>51972.721299999997</c:v>
                </c:pt>
                <c:pt idx="13744">
                  <c:v>51975.802649999998</c:v>
                </c:pt>
                <c:pt idx="13745">
                  <c:v>51976.451939999999</c:v>
                </c:pt>
                <c:pt idx="13746">
                  <c:v>51976.749940000002</c:v>
                </c:pt>
                <c:pt idx="13747">
                  <c:v>51983.039940000002</c:v>
                </c:pt>
                <c:pt idx="13748">
                  <c:v>51983.539940000002</c:v>
                </c:pt>
                <c:pt idx="13749">
                  <c:v>51983.539940000002</c:v>
                </c:pt>
                <c:pt idx="13750">
                  <c:v>51984.039940000002</c:v>
                </c:pt>
                <c:pt idx="13751">
                  <c:v>51984.539940000002</c:v>
                </c:pt>
                <c:pt idx="13752">
                  <c:v>51984.624940000002</c:v>
                </c:pt>
                <c:pt idx="13753">
                  <c:v>51985.271939999999</c:v>
                </c:pt>
                <c:pt idx="13754">
                  <c:v>51986.739569999998</c:v>
                </c:pt>
                <c:pt idx="13755">
                  <c:v>51986.849569999998</c:v>
                </c:pt>
                <c:pt idx="13756">
                  <c:v>51987.068570000003</c:v>
                </c:pt>
                <c:pt idx="13757">
                  <c:v>52001.368569999999</c:v>
                </c:pt>
                <c:pt idx="13758">
                  <c:v>52002.399570000001</c:v>
                </c:pt>
                <c:pt idx="13759">
                  <c:v>52002.509570000002</c:v>
                </c:pt>
                <c:pt idx="13760">
                  <c:v>52002.728569999999</c:v>
                </c:pt>
                <c:pt idx="13761">
                  <c:v>52017.028570000002</c:v>
                </c:pt>
                <c:pt idx="13762">
                  <c:v>52018.059569999998</c:v>
                </c:pt>
                <c:pt idx="13763">
                  <c:v>52018.169569999998</c:v>
                </c:pt>
                <c:pt idx="13764">
                  <c:v>52018.388570000003</c:v>
                </c:pt>
                <c:pt idx="13765">
                  <c:v>52032.688569999998</c:v>
                </c:pt>
                <c:pt idx="13766">
                  <c:v>52033.719570000001</c:v>
                </c:pt>
                <c:pt idx="13767">
                  <c:v>52033.829570000002</c:v>
                </c:pt>
                <c:pt idx="13768">
                  <c:v>52034.048569999999</c:v>
                </c:pt>
                <c:pt idx="13769">
                  <c:v>52048.348570000002</c:v>
                </c:pt>
                <c:pt idx="13770">
                  <c:v>52049.379569999997</c:v>
                </c:pt>
                <c:pt idx="13771">
                  <c:v>52049.489569999998</c:v>
                </c:pt>
                <c:pt idx="13772">
                  <c:v>52049.708570000003</c:v>
                </c:pt>
                <c:pt idx="13773">
                  <c:v>52064.008569999998</c:v>
                </c:pt>
                <c:pt idx="13774">
                  <c:v>52065.039570000001</c:v>
                </c:pt>
                <c:pt idx="13775">
                  <c:v>52065.149570000001</c:v>
                </c:pt>
                <c:pt idx="13776">
                  <c:v>52065.368569999999</c:v>
                </c:pt>
                <c:pt idx="13777">
                  <c:v>52079.668570000002</c:v>
                </c:pt>
                <c:pt idx="13778">
                  <c:v>52082.749920000002</c:v>
                </c:pt>
                <c:pt idx="13779">
                  <c:v>52083.399210000003</c:v>
                </c:pt>
                <c:pt idx="13780">
                  <c:v>52083.697209999998</c:v>
                </c:pt>
                <c:pt idx="13781">
                  <c:v>52089.987209999999</c:v>
                </c:pt>
                <c:pt idx="13782">
                  <c:v>52090.487209999999</c:v>
                </c:pt>
                <c:pt idx="13783">
                  <c:v>52090.487209999999</c:v>
                </c:pt>
                <c:pt idx="13784">
                  <c:v>52090.987209999999</c:v>
                </c:pt>
                <c:pt idx="13785">
                  <c:v>52091.487209999999</c:v>
                </c:pt>
                <c:pt idx="13786">
                  <c:v>52091.572209999998</c:v>
                </c:pt>
                <c:pt idx="13787">
                  <c:v>52092.219210000003</c:v>
                </c:pt>
                <c:pt idx="13788">
                  <c:v>52093.686849999998</c:v>
                </c:pt>
                <c:pt idx="13789">
                  <c:v>52093.796849999999</c:v>
                </c:pt>
                <c:pt idx="13790">
                  <c:v>52094.015850000003</c:v>
                </c:pt>
                <c:pt idx="13791">
                  <c:v>52108.315849999999</c:v>
                </c:pt>
                <c:pt idx="13792">
                  <c:v>52109.346850000002</c:v>
                </c:pt>
                <c:pt idx="13793">
                  <c:v>52109.456850000002</c:v>
                </c:pt>
                <c:pt idx="13794">
                  <c:v>52109.67585</c:v>
                </c:pt>
                <c:pt idx="13795">
                  <c:v>52123.975850000003</c:v>
                </c:pt>
                <c:pt idx="13796">
                  <c:v>52125.006849999998</c:v>
                </c:pt>
                <c:pt idx="13797">
                  <c:v>52125.116849999999</c:v>
                </c:pt>
                <c:pt idx="13798">
                  <c:v>52125.335850000003</c:v>
                </c:pt>
                <c:pt idx="13799">
                  <c:v>52139.635849999999</c:v>
                </c:pt>
                <c:pt idx="13800">
                  <c:v>52140.666850000001</c:v>
                </c:pt>
                <c:pt idx="13801">
                  <c:v>52140.776850000002</c:v>
                </c:pt>
                <c:pt idx="13802">
                  <c:v>52140.995849999999</c:v>
                </c:pt>
                <c:pt idx="13803">
                  <c:v>52155.295850000002</c:v>
                </c:pt>
                <c:pt idx="13804">
                  <c:v>52156.326849999998</c:v>
                </c:pt>
                <c:pt idx="13805">
                  <c:v>52156.436849999998</c:v>
                </c:pt>
                <c:pt idx="13806">
                  <c:v>52156.655850000003</c:v>
                </c:pt>
                <c:pt idx="13807">
                  <c:v>52170.955849999998</c:v>
                </c:pt>
                <c:pt idx="13808">
                  <c:v>52171.986850000001</c:v>
                </c:pt>
                <c:pt idx="13809">
                  <c:v>52172.096850000002</c:v>
                </c:pt>
                <c:pt idx="13810">
                  <c:v>52172.315849999999</c:v>
                </c:pt>
                <c:pt idx="13811">
                  <c:v>52186.615850000002</c:v>
                </c:pt>
                <c:pt idx="13812">
                  <c:v>52189.697200000002</c:v>
                </c:pt>
                <c:pt idx="13813">
                  <c:v>52190.346490000004</c:v>
                </c:pt>
                <c:pt idx="13814">
                  <c:v>52190.644489999999</c:v>
                </c:pt>
                <c:pt idx="13815">
                  <c:v>52196.93449</c:v>
                </c:pt>
                <c:pt idx="13816">
                  <c:v>52197.43449</c:v>
                </c:pt>
                <c:pt idx="13817">
                  <c:v>52197.43449</c:v>
                </c:pt>
                <c:pt idx="13818">
                  <c:v>52197.93449</c:v>
                </c:pt>
                <c:pt idx="13819">
                  <c:v>52198.43449</c:v>
                </c:pt>
                <c:pt idx="13820">
                  <c:v>52198.519489999999</c:v>
                </c:pt>
                <c:pt idx="13821">
                  <c:v>52199.166490000003</c:v>
                </c:pt>
                <c:pt idx="13822">
                  <c:v>52200.634120000002</c:v>
                </c:pt>
                <c:pt idx="13823">
                  <c:v>52200.744120000003</c:v>
                </c:pt>
                <c:pt idx="13824">
                  <c:v>52200.96312</c:v>
                </c:pt>
                <c:pt idx="13825">
                  <c:v>52215.263120000003</c:v>
                </c:pt>
                <c:pt idx="13826">
                  <c:v>52216.294119999999</c:v>
                </c:pt>
                <c:pt idx="13827">
                  <c:v>52216.404119999999</c:v>
                </c:pt>
                <c:pt idx="13828">
                  <c:v>52216.623119999997</c:v>
                </c:pt>
                <c:pt idx="13829">
                  <c:v>52230.923119999999</c:v>
                </c:pt>
                <c:pt idx="13830">
                  <c:v>52231.954120000002</c:v>
                </c:pt>
                <c:pt idx="13831">
                  <c:v>52232.064120000003</c:v>
                </c:pt>
                <c:pt idx="13832">
                  <c:v>52232.28312</c:v>
                </c:pt>
                <c:pt idx="13833">
                  <c:v>52246.583120000003</c:v>
                </c:pt>
                <c:pt idx="13834">
                  <c:v>52247.614119999998</c:v>
                </c:pt>
                <c:pt idx="13835">
                  <c:v>52247.724119999999</c:v>
                </c:pt>
                <c:pt idx="13836">
                  <c:v>52247.943120000004</c:v>
                </c:pt>
                <c:pt idx="13837">
                  <c:v>52262.243119999999</c:v>
                </c:pt>
                <c:pt idx="13838">
                  <c:v>52263.274120000002</c:v>
                </c:pt>
                <c:pt idx="13839">
                  <c:v>52263.384120000002</c:v>
                </c:pt>
                <c:pt idx="13840">
                  <c:v>52263.60312</c:v>
                </c:pt>
                <c:pt idx="13841">
                  <c:v>52277.903120000003</c:v>
                </c:pt>
                <c:pt idx="13842">
                  <c:v>52278.934119999998</c:v>
                </c:pt>
                <c:pt idx="13843">
                  <c:v>52279.044119999999</c:v>
                </c:pt>
                <c:pt idx="13844">
                  <c:v>52279.263120000003</c:v>
                </c:pt>
                <c:pt idx="13845">
                  <c:v>52293.563119999999</c:v>
                </c:pt>
                <c:pt idx="13846">
                  <c:v>52296.644469999999</c:v>
                </c:pt>
                <c:pt idx="13847">
                  <c:v>52297.29376</c:v>
                </c:pt>
                <c:pt idx="13848">
                  <c:v>52297.591760000003</c:v>
                </c:pt>
                <c:pt idx="13849">
                  <c:v>52303.881759999997</c:v>
                </c:pt>
                <c:pt idx="13850">
                  <c:v>52304.381759999997</c:v>
                </c:pt>
                <c:pt idx="13851">
                  <c:v>52304.381759999997</c:v>
                </c:pt>
                <c:pt idx="13852">
                  <c:v>52304.881759999997</c:v>
                </c:pt>
                <c:pt idx="13853">
                  <c:v>52305.381759999997</c:v>
                </c:pt>
                <c:pt idx="13854">
                  <c:v>52305.466760000003</c:v>
                </c:pt>
                <c:pt idx="13855">
                  <c:v>52306.11376</c:v>
                </c:pt>
                <c:pt idx="13856">
                  <c:v>52307.581400000003</c:v>
                </c:pt>
                <c:pt idx="13857">
                  <c:v>52307.691400000003</c:v>
                </c:pt>
                <c:pt idx="13858">
                  <c:v>52307.910400000001</c:v>
                </c:pt>
                <c:pt idx="13859">
                  <c:v>52322.210400000004</c:v>
                </c:pt>
                <c:pt idx="13860">
                  <c:v>52323.241399999999</c:v>
                </c:pt>
                <c:pt idx="13861">
                  <c:v>52323.3514</c:v>
                </c:pt>
                <c:pt idx="13862">
                  <c:v>52323.570399999997</c:v>
                </c:pt>
                <c:pt idx="13863">
                  <c:v>52337.8704</c:v>
                </c:pt>
                <c:pt idx="13864">
                  <c:v>52338.901400000002</c:v>
                </c:pt>
                <c:pt idx="13865">
                  <c:v>52339.011400000003</c:v>
                </c:pt>
                <c:pt idx="13866">
                  <c:v>52339.2304</c:v>
                </c:pt>
                <c:pt idx="13867">
                  <c:v>52353.530400000003</c:v>
                </c:pt>
                <c:pt idx="13868">
                  <c:v>52354.561399999999</c:v>
                </c:pt>
                <c:pt idx="13869">
                  <c:v>52354.671399999999</c:v>
                </c:pt>
                <c:pt idx="13870">
                  <c:v>52354.890399999997</c:v>
                </c:pt>
                <c:pt idx="13871">
                  <c:v>52369.190399999999</c:v>
                </c:pt>
                <c:pt idx="13872">
                  <c:v>52370.221400000002</c:v>
                </c:pt>
                <c:pt idx="13873">
                  <c:v>52370.331400000003</c:v>
                </c:pt>
                <c:pt idx="13874">
                  <c:v>52370.5504</c:v>
                </c:pt>
                <c:pt idx="13875">
                  <c:v>52384.850400000003</c:v>
                </c:pt>
                <c:pt idx="13876">
                  <c:v>52385.881399999998</c:v>
                </c:pt>
                <c:pt idx="13877">
                  <c:v>52385.991399999999</c:v>
                </c:pt>
                <c:pt idx="13878">
                  <c:v>52386.210400000004</c:v>
                </c:pt>
                <c:pt idx="13879">
                  <c:v>52400.510399999999</c:v>
                </c:pt>
                <c:pt idx="13880">
                  <c:v>52403.59175</c:v>
                </c:pt>
                <c:pt idx="13881">
                  <c:v>52404.241040000001</c:v>
                </c:pt>
                <c:pt idx="13882">
                  <c:v>52404.539040000003</c:v>
                </c:pt>
                <c:pt idx="13883">
                  <c:v>52410.829039999997</c:v>
                </c:pt>
                <c:pt idx="13884">
                  <c:v>52411.329039999997</c:v>
                </c:pt>
                <c:pt idx="13885">
                  <c:v>52411.329039999997</c:v>
                </c:pt>
                <c:pt idx="13886">
                  <c:v>52411.829039999997</c:v>
                </c:pt>
                <c:pt idx="13887">
                  <c:v>52412.329039999997</c:v>
                </c:pt>
                <c:pt idx="13888">
                  <c:v>52412.414040000003</c:v>
                </c:pt>
                <c:pt idx="13889">
                  <c:v>52413.061040000001</c:v>
                </c:pt>
                <c:pt idx="13890">
                  <c:v>52414.52867</c:v>
                </c:pt>
                <c:pt idx="13891">
                  <c:v>52414.63867</c:v>
                </c:pt>
                <c:pt idx="13892">
                  <c:v>52414.857669999998</c:v>
                </c:pt>
                <c:pt idx="13893">
                  <c:v>52429.157670000001</c:v>
                </c:pt>
                <c:pt idx="13894">
                  <c:v>52430.188670000003</c:v>
                </c:pt>
                <c:pt idx="13895">
                  <c:v>52430.298669999996</c:v>
                </c:pt>
                <c:pt idx="13896">
                  <c:v>52430.517670000001</c:v>
                </c:pt>
                <c:pt idx="13897">
                  <c:v>52444.817669999997</c:v>
                </c:pt>
                <c:pt idx="13898">
                  <c:v>52445.848669999999</c:v>
                </c:pt>
                <c:pt idx="13899">
                  <c:v>52445.95867</c:v>
                </c:pt>
                <c:pt idx="13900">
                  <c:v>52446.177669999997</c:v>
                </c:pt>
                <c:pt idx="13901">
                  <c:v>52460.47767</c:v>
                </c:pt>
                <c:pt idx="13902">
                  <c:v>52461.508670000003</c:v>
                </c:pt>
                <c:pt idx="13903">
                  <c:v>52461.618670000003</c:v>
                </c:pt>
                <c:pt idx="13904">
                  <c:v>52461.837670000001</c:v>
                </c:pt>
                <c:pt idx="13905">
                  <c:v>52476.137669999996</c:v>
                </c:pt>
                <c:pt idx="13906">
                  <c:v>52477.168669999999</c:v>
                </c:pt>
                <c:pt idx="13907">
                  <c:v>52477.27867</c:v>
                </c:pt>
                <c:pt idx="13908">
                  <c:v>52477.497669999997</c:v>
                </c:pt>
                <c:pt idx="13909">
                  <c:v>52491.79767</c:v>
                </c:pt>
                <c:pt idx="13910">
                  <c:v>52492.828670000003</c:v>
                </c:pt>
                <c:pt idx="13911">
                  <c:v>52492.938670000003</c:v>
                </c:pt>
                <c:pt idx="13912">
                  <c:v>52493.157670000001</c:v>
                </c:pt>
                <c:pt idx="13913">
                  <c:v>52507.457670000003</c:v>
                </c:pt>
                <c:pt idx="13914">
                  <c:v>52510.539019999997</c:v>
                </c:pt>
                <c:pt idx="13915">
                  <c:v>52511.188309999998</c:v>
                </c:pt>
                <c:pt idx="13916">
                  <c:v>52511.48631</c:v>
                </c:pt>
                <c:pt idx="13917">
                  <c:v>52517.776310000001</c:v>
                </c:pt>
                <c:pt idx="13918">
                  <c:v>52518.276310000001</c:v>
                </c:pt>
                <c:pt idx="13919">
                  <c:v>52518.276310000001</c:v>
                </c:pt>
                <c:pt idx="13920">
                  <c:v>52518.776310000001</c:v>
                </c:pt>
                <c:pt idx="13921">
                  <c:v>52519.276310000001</c:v>
                </c:pt>
                <c:pt idx="13922">
                  <c:v>52519.36131</c:v>
                </c:pt>
                <c:pt idx="13923">
                  <c:v>52520.008309999997</c:v>
                </c:pt>
                <c:pt idx="13924">
                  <c:v>52521.47595</c:v>
                </c:pt>
                <c:pt idx="13925">
                  <c:v>52521.585950000001</c:v>
                </c:pt>
                <c:pt idx="13926">
                  <c:v>52521.804949999998</c:v>
                </c:pt>
                <c:pt idx="13927">
                  <c:v>52536.104950000001</c:v>
                </c:pt>
                <c:pt idx="13928">
                  <c:v>52537.135950000004</c:v>
                </c:pt>
                <c:pt idx="13929">
                  <c:v>52537.245949999997</c:v>
                </c:pt>
                <c:pt idx="13930">
                  <c:v>52537.464950000001</c:v>
                </c:pt>
                <c:pt idx="13931">
                  <c:v>52551.764949999997</c:v>
                </c:pt>
                <c:pt idx="13932">
                  <c:v>52552.79595</c:v>
                </c:pt>
                <c:pt idx="13933">
                  <c:v>52552.90595</c:v>
                </c:pt>
                <c:pt idx="13934">
                  <c:v>52553.124949999998</c:v>
                </c:pt>
                <c:pt idx="13935">
                  <c:v>52567.424950000001</c:v>
                </c:pt>
                <c:pt idx="13936">
                  <c:v>52568.455950000003</c:v>
                </c:pt>
                <c:pt idx="13937">
                  <c:v>52568.565949999997</c:v>
                </c:pt>
                <c:pt idx="13938">
                  <c:v>52568.784950000001</c:v>
                </c:pt>
                <c:pt idx="13939">
                  <c:v>52583.084949999997</c:v>
                </c:pt>
                <c:pt idx="13940">
                  <c:v>52584.115949999999</c:v>
                </c:pt>
                <c:pt idx="13941">
                  <c:v>52584.22595</c:v>
                </c:pt>
                <c:pt idx="13942">
                  <c:v>52584.444949999997</c:v>
                </c:pt>
                <c:pt idx="13943">
                  <c:v>52598.74495</c:v>
                </c:pt>
                <c:pt idx="13944">
                  <c:v>52599.775950000003</c:v>
                </c:pt>
                <c:pt idx="13945">
                  <c:v>52599.885950000004</c:v>
                </c:pt>
                <c:pt idx="13946">
                  <c:v>52600.104950000001</c:v>
                </c:pt>
                <c:pt idx="13947">
                  <c:v>52614.404949999996</c:v>
                </c:pt>
                <c:pt idx="13948">
                  <c:v>52617.486299999997</c:v>
                </c:pt>
                <c:pt idx="13949">
                  <c:v>52618.135589999998</c:v>
                </c:pt>
                <c:pt idx="13950">
                  <c:v>52618.433590000001</c:v>
                </c:pt>
                <c:pt idx="13951">
                  <c:v>52624.723590000001</c:v>
                </c:pt>
                <c:pt idx="13952">
                  <c:v>52625.223590000001</c:v>
                </c:pt>
                <c:pt idx="13953">
                  <c:v>52625.223590000001</c:v>
                </c:pt>
                <c:pt idx="13954">
                  <c:v>52625.723590000001</c:v>
                </c:pt>
                <c:pt idx="13955">
                  <c:v>52626.223590000001</c:v>
                </c:pt>
                <c:pt idx="13956">
                  <c:v>52626.308590000001</c:v>
                </c:pt>
                <c:pt idx="13957">
                  <c:v>52626.955589999998</c:v>
                </c:pt>
                <c:pt idx="13958">
                  <c:v>52628.423219999997</c:v>
                </c:pt>
                <c:pt idx="13959">
                  <c:v>52628.533219999998</c:v>
                </c:pt>
                <c:pt idx="13960">
                  <c:v>52628.752220000002</c:v>
                </c:pt>
                <c:pt idx="13961">
                  <c:v>52643.052219999998</c:v>
                </c:pt>
                <c:pt idx="13962">
                  <c:v>52644.08322</c:v>
                </c:pt>
                <c:pt idx="13963">
                  <c:v>52644.193220000001</c:v>
                </c:pt>
                <c:pt idx="13964">
                  <c:v>52644.412219999998</c:v>
                </c:pt>
                <c:pt idx="13965">
                  <c:v>52658.712220000001</c:v>
                </c:pt>
                <c:pt idx="13966">
                  <c:v>52659.743219999997</c:v>
                </c:pt>
                <c:pt idx="13967">
                  <c:v>52659.853219999997</c:v>
                </c:pt>
                <c:pt idx="13968">
                  <c:v>52660.072220000002</c:v>
                </c:pt>
                <c:pt idx="13969">
                  <c:v>52674.372219999997</c:v>
                </c:pt>
                <c:pt idx="13970">
                  <c:v>52675.40322</c:v>
                </c:pt>
                <c:pt idx="13971">
                  <c:v>52675.513220000001</c:v>
                </c:pt>
                <c:pt idx="13972">
                  <c:v>52675.732219999998</c:v>
                </c:pt>
                <c:pt idx="13973">
                  <c:v>52690.032220000001</c:v>
                </c:pt>
                <c:pt idx="13974">
                  <c:v>52691.063219999996</c:v>
                </c:pt>
                <c:pt idx="13975">
                  <c:v>52691.173219999997</c:v>
                </c:pt>
                <c:pt idx="13976">
                  <c:v>52691.392220000002</c:v>
                </c:pt>
                <c:pt idx="13977">
                  <c:v>52705.692219999997</c:v>
                </c:pt>
                <c:pt idx="13978">
                  <c:v>52706.72322</c:v>
                </c:pt>
                <c:pt idx="13979">
                  <c:v>52706.83322</c:v>
                </c:pt>
                <c:pt idx="13980">
                  <c:v>52707.052219999998</c:v>
                </c:pt>
                <c:pt idx="13981">
                  <c:v>52721.352220000001</c:v>
                </c:pt>
                <c:pt idx="13982">
                  <c:v>52724.433570000001</c:v>
                </c:pt>
                <c:pt idx="13983">
                  <c:v>52725.082860000002</c:v>
                </c:pt>
                <c:pt idx="13984">
                  <c:v>52725.380859999997</c:v>
                </c:pt>
                <c:pt idx="13985">
                  <c:v>52731.670859999998</c:v>
                </c:pt>
                <c:pt idx="13986">
                  <c:v>52732.170859999998</c:v>
                </c:pt>
                <c:pt idx="13987">
                  <c:v>52732.170859999998</c:v>
                </c:pt>
                <c:pt idx="13988">
                  <c:v>52732.670859999998</c:v>
                </c:pt>
                <c:pt idx="13989">
                  <c:v>52733.170859999998</c:v>
                </c:pt>
                <c:pt idx="13990">
                  <c:v>52733.255859999997</c:v>
                </c:pt>
                <c:pt idx="13991">
                  <c:v>52733.902860000002</c:v>
                </c:pt>
                <c:pt idx="13992">
                  <c:v>52734.692340000001</c:v>
                </c:pt>
                <c:pt idx="13993">
                  <c:v>52734.692340000001</c:v>
                </c:pt>
                <c:pt idx="13994">
                  <c:v>52735.370499999997</c:v>
                </c:pt>
                <c:pt idx="13995">
                  <c:v>52735.480499999998</c:v>
                </c:pt>
                <c:pt idx="13996">
                  <c:v>52735.699500000002</c:v>
                </c:pt>
                <c:pt idx="13997">
                  <c:v>52749.999499999998</c:v>
                </c:pt>
                <c:pt idx="13998">
                  <c:v>52751.030500000001</c:v>
                </c:pt>
                <c:pt idx="13999">
                  <c:v>52751.140500000001</c:v>
                </c:pt>
                <c:pt idx="14000">
                  <c:v>52751.359499999999</c:v>
                </c:pt>
                <c:pt idx="14001">
                  <c:v>52765.659500000002</c:v>
                </c:pt>
                <c:pt idx="14002">
                  <c:v>52766.690499999997</c:v>
                </c:pt>
                <c:pt idx="14003">
                  <c:v>52766.800499999998</c:v>
                </c:pt>
                <c:pt idx="14004">
                  <c:v>52767.019500000002</c:v>
                </c:pt>
                <c:pt idx="14005">
                  <c:v>52781.319499999998</c:v>
                </c:pt>
                <c:pt idx="14006">
                  <c:v>52782.3505</c:v>
                </c:pt>
                <c:pt idx="14007">
                  <c:v>52782.460500000001</c:v>
                </c:pt>
                <c:pt idx="14008">
                  <c:v>52782.679499999998</c:v>
                </c:pt>
                <c:pt idx="14009">
                  <c:v>52796.979500000001</c:v>
                </c:pt>
                <c:pt idx="14010">
                  <c:v>52798.010499999997</c:v>
                </c:pt>
                <c:pt idx="14011">
                  <c:v>52798.120499999997</c:v>
                </c:pt>
                <c:pt idx="14012">
                  <c:v>52798.339500000002</c:v>
                </c:pt>
                <c:pt idx="14013">
                  <c:v>52812.639499999997</c:v>
                </c:pt>
                <c:pt idx="14014">
                  <c:v>52813.6705</c:v>
                </c:pt>
                <c:pt idx="14015">
                  <c:v>52813.780500000001</c:v>
                </c:pt>
                <c:pt idx="14016">
                  <c:v>52813.999499999998</c:v>
                </c:pt>
                <c:pt idx="14017">
                  <c:v>52828.299500000001</c:v>
                </c:pt>
                <c:pt idx="14018">
                  <c:v>52829.306660000002</c:v>
                </c:pt>
                <c:pt idx="14019">
                  <c:v>52829.306660000002</c:v>
                </c:pt>
                <c:pt idx="14020">
                  <c:v>52831.380850000001</c:v>
                </c:pt>
                <c:pt idx="14021">
                  <c:v>52832.030140000003</c:v>
                </c:pt>
                <c:pt idx="14022">
                  <c:v>52832.328139999998</c:v>
                </c:pt>
                <c:pt idx="14023">
                  <c:v>52838.618139999999</c:v>
                </c:pt>
                <c:pt idx="14024">
                  <c:v>52839.118139999999</c:v>
                </c:pt>
                <c:pt idx="14025">
                  <c:v>52839.118139999999</c:v>
                </c:pt>
                <c:pt idx="14026">
                  <c:v>52839.618139999999</c:v>
                </c:pt>
                <c:pt idx="14027">
                  <c:v>52840.118139999999</c:v>
                </c:pt>
                <c:pt idx="14028">
                  <c:v>52840.203139999998</c:v>
                </c:pt>
                <c:pt idx="14029">
                  <c:v>52840.850140000002</c:v>
                </c:pt>
                <c:pt idx="14030">
                  <c:v>52842.317770000001</c:v>
                </c:pt>
                <c:pt idx="14031">
                  <c:v>52842.427770000002</c:v>
                </c:pt>
                <c:pt idx="14032">
                  <c:v>52842.646769999999</c:v>
                </c:pt>
                <c:pt idx="14033">
                  <c:v>52856.946770000002</c:v>
                </c:pt>
                <c:pt idx="14034">
                  <c:v>52857.977769999998</c:v>
                </c:pt>
                <c:pt idx="14035">
                  <c:v>52858.087769999998</c:v>
                </c:pt>
                <c:pt idx="14036">
                  <c:v>52858.306770000003</c:v>
                </c:pt>
                <c:pt idx="14037">
                  <c:v>52872.606769999999</c:v>
                </c:pt>
                <c:pt idx="14038">
                  <c:v>52873.637770000001</c:v>
                </c:pt>
                <c:pt idx="14039">
                  <c:v>52873.747770000002</c:v>
                </c:pt>
                <c:pt idx="14040">
                  <c:v>52873.966769999999</c:v>
                </c:pt>
                <c:pt idx="14041">
                  <c:v>52888.266770000002</c:v>
                </c:pt>
                <c:pt idx="14042">
                  <c:v>52889.297769999997</c:v>
                </c:pt>
                <c:pt idx="14043">
                  <c:v>52889.407769999998</c:v>
                </c:pt>
                <c:pt idx="14044">
                  <c:v>52889.626770000003</c:v>
                </c:pt>
                <c:pt idx="14045">
                  <c:v>52903.926769999998</c:v>
                </c:pt>
                <c:pt idx="14046">
                  <c:v>52904.957770000001</c:v>
                </c:pt>
                <c:pt idx="14047">
                  <c:v>52905.067770000001</c:v>
                </c:pt>
                <c:pt idx="14048">
                  <c:v>52905.286769999999</c:v>
                </c:pt>
                <c:pt idx="14049">
                  <c:v>52919.586770000002</c:v>
                </c:pt>
                <c:pt idx="14050">
                  <c:v>52920.617769999997</c:v>
                </c:pt>
                <c:pt idx="14051">
                  <c:v>52920.727769999998</c:v>
                </c:pt>
                <c:pt idx="14052">
                  <c:v>52920.946770000002</c:v>
                </c:pt>
                <c:pt idx="14053">
                  <c:v>52935.246769999998</c:v>
                </c:pt>
                <c:pt idx="14054">
                  <c:v>52938.328119999998</c:v>
                </c:pt>
                <c:pt idx="14055">
                  <c:v>52938.97741</c:v>
                </c:pt>
                <c:pt idx="14056">
                  <c:v>52939.275410000002</c:v>
                </c:pt>
                <c:pt idx="14057">
                  <c:v>52945.565410000003</c:v>
                </c:pt>
                <c:pt idx="14058">
                  <c:v>52946.065410000003</c:v>
                </c:pt>
                <c:pt idx="14059">
                  <c:v>52946.065410000003</c:v>
                </c:pt>
                <c:pt idx="14060">
                  <c:v>52946.565410000003</c:v>
                </c:pt>
                <c:pt idx="14061">
                  <c:v>52947.065410000003</c:v>
                </c:pt>
                <c:pt idx="14062">
                  <c:v>52947.150410000002</c:v>
                </c:pt>
                <c:pt idx="14063">
                  <c:v>52947.797409999999</c:v>
                </c:pt>
                <c:pt idx="14064">
                  <c:v>52948.586889999999</c:v>
                </c:pt>
                <c:pt idx="14065">
                  <c:v>52948.586889999999</c:v>
                </c:pt>
                <c:pt idx="14066">
                  <c:v>52949.265050000002</c:v>
                </c:pt>
                <c:pt idx="14067">
                  <c:v>52949.375050000002</c:v>
                </c:pt>
                <c:pt idx="14068">
                  <c:v>52949.59405</c:v>
                </c:pt>
                <c:pt idx="14069">
                  <c:v>52963.894050000003</c:v>
                </c:pt>
                <c:pt idx="14070">
                  <c:v>52964.925049999998</c:v>
                </c:pt>
                <c:pt idx="14071">
                  <c:v>52965.035049999999</c:v>
                </c:pt>
                <c:pt idx="14072">
                  <c:v>52965.254050000003</c:v>
                </c:pt>
                <c:pt idx="14073">
                  <c:v>52979.554049999999</c:v>
                </c:pt>
                <c:pt idx="14074">
                  <c:v>52980.585050000002</c:v>
                </c:pt>
                <c:pt idx="14075">
                  <c:v>52980.695050000002</c:v>
                </c:pt>
                <c:pt idx="14076">
                  <c:v>52980.914049999999</c:v>
                </c:pt>
                <c:pt idx="14077">
                  <c:v>52995.214050000002</c:v>
                </c:pt>
                <c:pt idx="14078">
                  <c:v>52996.245049999998</c:v>
                </c:pt>
                <c:pt idx="14079">
                  <c:v>52996.355049999998</c:v>
                </c:pt>
                <c:pt idx="14080">
                  <c:v>52996.574050000003</c:v>
                </c:pt>
                <c:pt idx="14081">
                  <c:v>53010.874049999999</c:v>
                </c:pt>
                <c:pt idx="14082">
                  <c:v>53011.905050000001</c:v>
                </c:pt>
                <c:pt idx="14083">
                  <c:v>53012.015050000002</c:v>
                </c:pt>
                <c:pt idx="14084">
                  <c:v>53012.234049999999</c:v>
                </c:pt>
                <c:pt idx="14085">
                  <c:v>53026.534050000002</c:v>
                </c:pt>
                <c:pt idx="14086">
                  <c:v>53027.565049999997</c:v>
                </c:pt>
                <c:pt idx="14087">
                  <c:v>53027.675049999998</c:v>
                </c:pt>
                <c:pt idx="14088">
                  <c:v>53027.894050000003</c:v>
                </c:pt>
                <c:pt idx="14089">
                  <c:v>53042.194049999998</c:v>
                </c:pt>
                <c:pt idx="14090">
                  <c:v>53045.275399999999</c:v>
                </c:pt>
                <c:pt idx="14091">
                  <c:v>53045.92469</c:v>
                </c:pt>
                <c:pt idx="14092">
                  <c:v>53046.222690000002</c:v>
                </c:pt>
                <c:pt idx="14093">
                  <c:v>53052.512690000003</c:v>
                </c:pt>
                <c:pt idx="14094">
                  <c:v>53053.012690000003</c:v>
                </c:pt>
                <c:pt idx="14095">
                  <c:v>53053.012690000003</c:v>
                </c:pt>
                <c:pt idx="14096">
                  <c:v>53053.512690000003</c:v>
                </c:pt>
                <c:pt idx="14097">
                  <c:v>53054.012690000003</c:v>
                </c:pt>
                <c:pt idx="14098">
                  <c:v>53054.097690000002</c:v>
                </c:pt>
                <c:pt idx="14099">
                  <c:v>53054.74469</c:v>
                </c:pt>
                <c:pt idx="14100">
                  <c:v>53056.212319999999</c:v>
                </c:pt>
                <c:pt idx="14101">
                  <c:v>53056.322319999999</c:v>
                </c:pt>
                <c:pt idx="14102">
                  <c:v>53056.541319999997</c:v>
                </c:pt>
                <c:pt idx="14103">
                  <c:v>53070.84132</c:v>
                </c:pt>
                <c:pt idx="14104">
                  <c:v>53071.872320000002</c:v>
                </c:pt>
                <c:pt idx="14105">
                  <c:v>53071.982320000003</c:v>
                </c:pt>
                <c:pt idx="14106">
                  <c:v>53072.20132</c:v>
                </c:pt>
                <c:pt idx="14107">
                  <c:v>53086.501320000003</c:v>
                </c:pt>
                <c:pt idx="14108">
                  <c:v>53087.532319999998</c:v>
                </c:pt>
                <c:pt idx="14109">
                  <c:v>53087.642319999999</c:v>
                </c:pt>
                <c:pt idx="14110">
                  <c:v>53087.861320000004</c:v>
                </c:pt>
                <c:pt idx="14111">
                  <c:v>53102.161319999999</c:v>
                </c:pt>
                <c:pt idx="14112">
                  <c:v>53103.192320000002</c:v>
                </c:pt>
                <c:pt idx="14113">
                  <c:v>53103.302320000003</c:v>
                </c:pt>
                <c:pt idx="14114">
                  <c:v>53103.52132</c:v>
                </c:pt>
                <c:pt idx="14115">
                  <c:v>53117.821320000003</c:v>
                </c:pt>
                <c:pt idx="14116">
                  <c:v>53118.852319999998</c:v>
                </c:pt>
                <c:pt idx="14117">
                  <c:v>53118.962319999999</c:v>
                </c:pt>
                <c:pt idx="14118">
                  <c:v>53119.181320000003</c:v>
                </c:pt>
                <c:pt idx="14119">
                  <c:v>53133.481319999999</c:v>
                </c:pt>
                <c:pt idx="14120">
                  <c:v>53134.512320000002</c:v>
                </c:pt>
                <c:pt idx="14121">
                  <c:v>53134.622320000002</c:v>
                </c:pt>
                <c:pt idx="14122">
                  <c:v>53134.84132</c:v>
                </c:pt>
                <c:pt idx="14123">
                  <c:v>53149.141320000002</c:v>
                </c:pt>
                <c:pt idx="14124">
                  <c:v>53152.222670000003</c:v>
                </c:pt>
                <c:pt idx="14125">
                  <c:v>53152.871959999997</c:v>
                </c:pt>
                <c:pt idx="14126">
                  <c:v>53153.169959999999</c:v>
                </c:pt>
                <c:pt idx="14127">
                  <c:v>53159.45996</c:v>
                </c:pt>
                <c:pt idx="14128">
                  <c:v>53159.95996</c:v>
                </c:pt>
                <c:pt idx="14129">
                  <c:v>53159.95996</c:v>
                </c:pt>
                <c:pt idx="14130">
                  <c:v>53160.45996</c:v>
                </c:pt>
                <c:pt idx="14131">
                  <c:v>53160.95996</c:v>
                </c:pt>
                <c:pt idx="14132">
                  <c:v>53161.044959999999</c:v>
                </c:pt>
                <c:pt idx="14133">
                  <c:v>53161.691959999996</c:v>
                </c:pt>
                <c:pt idx="14134">
                  <c:v>53163.159599999999</c:v>
                </c:pt>
                <c:pt idx="14135">
                  <c:v>53163.2696</c:v>
                </c:pt>
                <c:pt idx="14136">
                  <c:v>53163.488599999997</c:v>
                </c:pt>
                <c:pt idx="14137">
                  <c:v>53177.7886</c:v>
                </c:pt>
                <c:pt idx="14138">
                  <c:v>53178.819600000003</c:v>
                </c:pt>
                <c:pt idx="14139">
                  <c:v>53178.929600000003</c:v>
                </c:pt>
                <c:pt idx="14140">
                  <c:v>53179.1486</c:v>
                </c:pt>
                <c:pt idx="14141">
                  <c:v>53193.448600000003</c:v>
                </c:pt>
                <c:pt idx="14142">
                  <c:v>53194.479599999999</c:v>
                </c:pt>
                <c:pt idx="14143">
                  <c:v>53194.589599999999</c:v>
                </c:pt>
                <c:pt idx="14144">
                  <c:v>53194.808599999997</c:v>
                </c:pt>
                <c:pt idx="14145">
                  <c:v>53209.1086</c:v>
                </c:pt>
                <c:pt idx="14146">
                  <c:v>53210.139600000002</c:v>
                </c:pt>
                <c:pt idx="14147">
                  <c:v>53210.249600000003</c:v>
                </c:pt>
                <c:pt idx="14148">
                  <c:v>53210.4686</c:v>
                </c:pt>
                <c:pt idx="14149">
                  <c:v>53224.768600000003</c:v>
                </c:pt>
                <c:pt idx="14150">
                  <c:v>53225.799599999998</c:v>
                </c:pt>
                <c:pt idx="14151">
                  <c:v>53225.909599999999</c:v>
                </c:pt>
                <c:pt idx="14152">
                  <c:v>53226.128599999996</c:v>
                </c:pt>
                <c:pt idx="14153">
                  <c:v>53240.428599999999</c:v>
                </c:pt>
                <c:pt idx="14154">
                  <c:v>53241.459600000002</c:v>
                </c:pt>
                <c:pt idx="14155">
                  <c:v>53241.569600000003</c:v>
                </c:pt>
                <c:pt idx="14156">
                  <c:v>53241.7886</c:v>
                </c:pt>
                <c:pt idx="14157">
                  <c:v>53256.088600000003</c:v>
                </c:pt>
                <c:pt idx="14158">
                  <c:v>53259.169950000003</c:v>
                </c:pt>
                <c:pt idx="14159">
                  <c:v>53259.819239999997</c:v>
                </c:pt>
                <c:pt idx="14160">
                  <c:v>53260.11724</c:v>
                </c:pt>
                <c:pt idx="14161">
                  <c:v>53266.40724</c:v>
                </c:pt>
                <c:pt idx="14162">
                  <c:v>53266.90724</c:v>
                </c:pt>
                <c:pt idx="14163">
                  <c:v>53266.90724</c:v>
                </c:pt>
                <c:pt idx="14164">
                  <c:v>53267.40724</c:v>
                </c:pt>
                <c:pt idx="14165">
                  <c:v>53267.90724</c:v>
                </c:pt>
                <c:pt idx="14166">
                  <c:v>53267.99224</c:v>
                </c:pt>
                <c:pt idx="14167">
                  <c:v>53268.639239999997</c:v>
                </c:pt>
                <c:pt idx="14168">
                  <c:v>53270.106870000003</c:v>
                </c:pt>
                <c:pt idx="14169">
                  <c:v>53270.216869999997</c:v>
                </c:pt>
                <c:pt idx="14170">
                  <c:v>53270.435870000001</c:v>
                </c:pt>
                <c:pt idx="14171">
                  <c:v>53284.735869999997</c:v>
                </c:pt>
                <c:pt idx="14172">
                  <c:v>53285.766869999999</c:v>
                </c:pt>
                <c:pt idx="14173">
                  <c:v>53285.87687</c:v>
                </c:pt>
                <c:pt idx="14174">
                  <c:v>53286.095869999997</c:v>
                </c:pt>
                <c:pt idx="14175">
                  <c:v>53300.39587</c:v>
                </c:pt>
                <c:pt idx="14176">
                  <c:v>53301.426870000003</c:v>
                </c:pt>
                <c:pt idx="14177">
                  <c:v>53301.536870000004</c:v>
                </c:pt>
                <c:pt idx="14178">
                  <c:v>53301.755870000001</c:v>
                </c:pt>
                <c:pt idx="14179">
                  <c:v>53316.055869999997</c:v>
                </c:pt>
                <c:pt idx="14180">
                  <c:v>53317.086869999999</c:v>
                </c:pt>
                <c:pt idx="14181">
                  <c:v>53317.19687</c:v>
                </c:pt>
                <c:pt idx="14182">
                  <c:v>53317.415869999997</c:v>
                </c:pt>
                <c:pt idx="14183">
                  <c:v>53331.71587</c:v>
                </c:pt>
                <c:pt idx="14184">
                  <c:v>53332.746870000003</c:v>
                </c:pt>
                <c:pt idx="14185">
                  <c:v>53332.856870000003</c:v>
                </c:pt>
                <c:pt idx="14186">
                  <c:v>53333.075870000001</c:v>
                </c:pt>
                <c:pt idx="14187">
                  <c:v>53347.375870000003</c:v>
                </c:pt>
                <c:pt idx="14188">
                  <c:v>53348.406869999999</c:v>
                </c:pt>
                <c:pt idx="14189">
                  <c:v>53348.516869999999</c:v>
                </c:pt>
                <c:pt idx="14190">
                  <c:v>53348.735869999997</c:v>
                </c:pt>
                <c:pt idx="14191">
                  <c:v>53363.03587</c:v>
                </c:pt>
                <c:pt idx="14192">
                  <c:v>53366.11722</c:v>
                </c:pt>
                <c:pt idx="14193">
                  <c:v>53366.766510000001</c:v>
                </c:pt>
                <c:pt idx="14194">
                  <c:v>53367.064509999997</c:v>
                </c:pt>
                <c:pt idx="14195">
                  <c:v>53373.354509999997</c:v>
                </c:pt>
                <c:pt idx="14196">
                  <c:v>53373.854509999997</c:v>
                </c:pt>
                <c:pt idx="14197">
                  <c:v>53373.854509999997</c:v>
                </c:pt>
                <c:pt idx="14198">
                  <c:v>53374.354509999997</c:v>
                </c:pt>
                <c:pt idx="14199">
                  <c:v>53374.854509999997</c:v>
                </c:pt>
                <c:pt idx="14200">
                  <c:v>53374.939509999997</c:v>
                </c:pt>
                <c:pt idx="14201">
                  <c:v>53375.586510000001</c:v>
                </c:pt>
                <c:pt idx="14202">
                  <c:v>53377.054150000004</c:v>
                </c:pt>
                <c:pt idx="14203">
                  <c:v>53377.164149999997</c:v>
                </c:pt>
                <c:pt idx="14204">
                  <c:v>53377.383150000001</c:v>
                </c:pt>
                <c:pt idx="14205">
                  <c:v>53391.683149999997</c:v>
                </c:pt>
                <c:pt idx="14206">
                  <c:v>53392.71415</c:v>
                </c:pt>
                <c:pt idx="14207">
                  <c:v>53392.82415</c:v>
                </c:pt>
                <c:pt idx="14208">
                  <c:v>53393.043149999998</c:v>
                </c:pt>
                <c:pt idx="14209">
                  <c:v>53407.343150000001</c:v>
                </c:pt>
                <c:pt idx="14210">
                  <c:v>53408.374150000003</c:v>
                </c:pt>
                <c:pt idx="14211">
                  <c:v>53408.484149999997</c:v>
                </c:pt>
                <c:pt idx="14212">
                  <c:v>53408.703150000001</c:v>
                </c:pt>
                <c:pt idx="14213">
                  <c:v>53423.003149999997</c:v>
                </c:pt>
                <c:pt idx="14214">
                  <c:v>53424.034149999999</c:v>
                </c:pt>
                <c:pt idx="14215">
                  <c:v>53424.14415</c:v>
                </c:pt>
                <c:pt idx="14216">
                  <c:v>53424.363149999997</c:v>
                </c:pt>
                <c:pt idx="14217">
                  <c:v>53438.66315</c:v>
                </c:pt>
                <c:pt idx="14218">
                  <c:v>53439.694150000003</c:v>
                </c:pt>
                <c:pt idx="14219">
                  <c:v>53439.804150000004</c:v>
                </c:pt>
                <c:pt idx="14220">
                  <c:v>53440.023150000001</c:v>
                </c:pt>
                <c:pt idx="14221">
                  <c:v>53454.323149999997</c:v>
                </c:pt>
                <c:pt idx="14222">
                  <c:v>53455.354149999999</c:v>
                </c:pt>
                <c:pt idx="14223">
                  <c:v>53455.46415</c:v>
                </c:pt>
                <c:pt idx="14224">
                  <c:v>53455.683149999997</c:v>
                </c:pt>
                <c:pt idx="14225">
                  <c:v>53469.98315</c:v>
                </c:pt>
                <c:pt idx="14226">
                  <c:v>53473.0645</c:v>
                </c:pt>
                <c:pt idx="14227">
                  <c:v>53473.713790000002</c:v>
                </c:pt>
                <c:pt idx="14228">
                  <c:v>53474.011789999997</c:v>
                </c:pt>
                <c:pt idx="14229">
                  <c:v>53480.301789999998</c:v>
                </c:pt>
                <c:pt idx="14230">
                  <c:v>53480.801789999998</c:v>
                </c:pt>
                <c:pt idx="14231">
                  <c:v>53480.801789999998</c:v>
                </c:pt>
                <c:pt idx="14232">
                  <c:v>53481.301789999998</c:v>
                </c:pt>
                <c:pt idx="14233">
                  <c:v>53481.801789999998</c:v>
                </c:pt>
                <c:pt idx="14234">
                  <c:v>53481.886789999997</c:v>
                </c:pt>
                <c:pt idx="14235">
                  <c:v>53482.533790000001</c:v>
                </c:pt>
                <c:pt idx="14236">
                  <c:v>53484.001420000001</c:v>
                </c:pt>
                <c:pt idx="14237">
                  <c:v>53484.111420000001</c:v>
                </c:pt>
                <c:pt idx="14238">
                  <c:v>53484.330419999998</c:v>
                </c:pt>
                <c:pt idx="14239">
                  <c:v>53498.630420000001</c:v>
                </c:pt>
                <c:pt idx="14240">
                  <c:v>53499.661419999997</c:v>
                </c:pt>
                <c:pt idx="14241">
                  <c:v>53499.771419999997</c:v>
                </c:pt>
                <c:pt idx="14242">
                  <c:v>53499.990420000002</c:v>
                </c:pt>
                <c:pt idx="14243">
                  <c:v>53514.290419999998</c:v>
                </c:pt>
                <c:pt idx="14244">
                  <c:v>53515.32142</c:v>
                </c:pt>
                <c:pt idx="14245">
                  <c:v>53515.431420000001</c:v>
                </c:pt>
                <c:pt idx="14246">
                  <c:v>53515.650419999998</c:v>
                </c:pt>
                <c:pt idx="14247">
                  <c:v>53529.950420000001</c:v>
                </c:pt>
                <c:pt idx="14248">
                  <c:v>53530.981419999996</c:v>
                </c:pt>
                <c:pt idx="14249">
                  <c:v>53531.091419999997</c:v>
                </c:pt>
                <c:pt idx="14250">
                  <c:v>53531.310420000002</c:v>
                </c:pt>
                <c:pt idx="14251">
                  <c:v>53545.610419999997</c:v>
                </c:pt>
                <c:pt idx="14252">
                  <c:v>53546.64142</c:v>
                </c:pt>
                <c:pt idx="14253">
                  <c:v>53546.751420000001</c:v>
                </c:pt>
                <c:pt idx="14254">
                  <c:v>53546.970419999998</c:v>
                </c:pt>
                <c:pt idx="14255">
                  <c:v>53561.270420000001</c:v>
                </c:pt>
                <c:pt idx="14256">
                  <c:v>53562.301420000003</c:v>
                </c:pt>
                <c:pt idx="14257">
                  <c:v>53562.411419999997</c:v>
                </c:pt>
                <c:pt idx="14258">
                  <c:v>53562.630420000001</c:v>
                </c:pt>
                <c:pt idx="14259">
                  <c:v>53576.930419999997</c:v>
                </c:pt>
                <c:pt idx="14260">
                  <c:v>53580.011769999997</c:v>
                </c:pt>
                <c:pt idx="14261">
                  <c:v>53580.661059999999</c:v>
                </c:pt>
                <c:pt idx="14262">
                  <c:v>53580.959060000001</c:v>
                </c:pt>
                <c:pt idx="14263">
                  <c:v>53587.249060000002</c:v>
                </c:pt>
                <c:pt idx="14264">
                  <c:v>53587.749060000002</c:v>
                </c:pt>
                <c:pt idx="14265">
                  <c:v>53587.749060000002</c:v>
                </c:pt>
                <c:pt idx="14266">
                  <c:v>53588.249060000002</c:v>
                </c:pt>
                <c:pt idx="14267">
                  <c:v>53588.749060000002</c:v>
                </c:pt>
                <c:pt idx="14268">
                  <c:v>53588.834060000001</c:v>
                </c:pt>
                <c:pt idx="14269">
                  <c:v>53589.481059999998</c:v>
                </c:pt>
                <c:pt idx="14270">
                  <c:v>53590.948700000001</c:v>
                </c:pt>
                <c:pt idx="14271">
                  <c:v>53591.058700000001</c:v>
                </c:pt>
                <c:pt idx="14272">
                  <c:v>53591.277699999999</c:v>
                </c:pt>
                <c:pt idx="14273">
                  <c:v>53605.577700000002</c:v>
                </c:pt>
                <c:pt idx="14274">
                  <c:v>53606.608699999997</c:v>
                </c:pt>
                <c:pt idx="14275">
                  <c:v>53606.718699999998</c:v>
                </c:pt>
                <c:pt idx="14276">
                  <c:v>53606.937700000002</c:v>
                </c:pt>
                <c:pt idx="14277">
                  <c:v>53621.237699999998</c:v>
                </c:pt>
                <c:pt idx="14278">
                  <c:v>53622.268700000001</c:v>
                </c:pt>
                <c:pt idx="14279">
                  <c:v>53622.378700000001</c:v>
                </c:pt>
                <c:pt idx="14280">
                  <c:v>53622.597699999998</c:v>
                </c:pt>
                <c:pt idx="14281">
                  <c:v>53636.897700000001</c:v>
                </c:pt>
                <c:pt idx="14282">
                  <c:v>53637.928699999997</c:v>
                </c:pt>
                <c:pt idx="14283">
                  <c:v>53638.038699999997</c:v>
                </c:pt>
                <c:pt idx="14284">
                  <c:v>53638.257700000002</c:v>
                </c:pt>
                <c:pt idx="14285">
                  <c:v>53652.557699999998</c:v>
                </c:pt>
                <c:pt idx="14286">
                  <c:v>53653.5887</c:v>
                </c:pt>
                <c:pt idx="14287">
                  <c:v>53653.698700000001</c:v>
                </c:pt>
                <c:pt idx="14288">
                  <c:v>53653.917699999998</c:v>
                </c:pt>
                <c:pt idx="14289">
                  <c:v>53668.217700000001</c:v>
                </c:pt>
                <c:pt idx="14290">
                  <c:v>53669.248699999996</c:v>
                </c:pt>
                <c:pt idx="14291">
                  <c:v>53669.358699999997</c:v>
                </c:pt>
                <c:pt idx="14292">
                  <c:v>53669.577700000002</c:v>
                </c:pt>
                <c:pt idx="14293">
                  <c:v>53683.877699999997</c:v>
                </c:pt>
                <c:pt idx="14294">
                  <c:v>53686.959049999998</c:v>
                </c:pt>
                <c:pt idx="14295">
                  <c:v>53687.608339999999</c:v>
                </c:pt>
                <c:pt idx="14296">
                  <c:v>53687.906340000001</c:v>
                </c:pt>
                <c:pt idx="14297">
                  <c:v>53694.196340000002</c:v>
                </c:pt>
                <c:pt idx="14298">
                  <c:v>53694.696340000002</c:v>
                </c:pt>
                <c:pt idx="14299">
                  <c:v>53694.696340000002</c:v>
                </c:pt>
                <c:pt idx="14300">
                  <c:v>53695.196340000002</c:v>
                </c:pt>
                <c:pt idx="14301">
                  <c:v>53695.696340000002</c:v>
                </c:pt>
                <c:pt idx="14302">
                  <c:v>53695.781340000001</c:v>
                </c:pt>
                <c:pt idx="14303">
                  <c:v>53696.428339999999</c:v>
                </c:pt>
                <c:pt idx="14304">
                  <c:v>53697.895969999998</c:v>
                </c:pt>
                <c:pt idx="14305">
                  <c:v>53698.005969999998</c:v>
                </c:pt>
                <c:pt idx="14306">
                  <c:v>53698.224970000003</c:v>
                </c:pt>
                <c:pt idx="14307">
                  <c:v>53712.524969999999</c:v>
                </c:pt>
                <c:pt idx="14308">
                  <c:v>53713.555970000001</c:v>
                </c:pt>
                <c:pt idx="14309">
                  <c:v>53713.665970000002</c:v>
                </c:pt>
                <c:pt idx="14310">
                  <c:v>53713.884969999999</c:v>
                </c:pt>
                <c:pt idx="14311">
                  <c:v>53728.184970000002</c:v>
                </c:pt>
                <c:pt idx="14312">
                  <c:v>53729.215969999997</c:v>
                </c:pt>
                <c:pt idx="14313">
                  <c:v>53729.325969999998</c:v>
                </c:pt>
                <c:pt idx="14314">
                  <c:v>53729.544970000003</c:v>
                </c:pt>
                <c:pt idx="14315">
                  <c:v>53743.844969999998</c:v>
                </c:pt>
                <c:pt idx="14316">
                  <c:v>53744.875970000001</c:v>
                </c:pt>
                <c:pt idx="14317">
                  <c:v>53744.985970000002</c:v>
                </c:pt>
                <c:pt idx="14318">
                  <c:v>53745.204969999999</c:v>
                </c:pt>
                <c:pt idx="14319">
                  <c:v>53759.504970000002</c:v>
                </c:pt>
                <c:pt idx="14320">
                  <c:v>53760.535969999997</c:v>
                </c:pt>
                <c:pt idx="14321">
                  <c:v>53760.645969999998</c:v>
                </c:pt>
                <c:pt idx="14322">
                  <c:v>53760.864970000002</c:v>
                </c:pt>
                <c:pt idx="14323">
                  <c:v>53775.164969999998</c:v>
                </c:pt>
                <c:pt idx="14324">
                  <c:v>53776.195970000001</c:v>
                </c:pt>
                <c:pt idx="14325">
                  <c:v>53776.305970000001</c:v>
                </c:pt>
                <c:pt idx="14326">
                  <c:v>53776.524969999999</c:v>
                </c:pt>
                <c:pt idx="14327">
                  <c:v>53790.824970000001</c:v>
                </c:pt>
                <c:pt idx="14328">
                  <c:v>53793.906320000002</c:v>
                </c:pt>
                <c:pt idx="14329">
                  <c:v>53794.555610000003</c:v>
                </c:pt>
                <c:pt idx="14330">
                  <c:v>53794.853609999998</c:v>
                </c:pt>
                <c:pt idx="14331">
                  <c:v>53801.143609999999</c:v>
                </c:pt>
                <c:pt idx="14332">
                  <c:v>53801.643609999999</c:v>
                </c:pt>
                <c:pt idx="14333">
                  <c:v>53801.643609999999</c:v>
                </c:pt>
                <c:pt idx="14334">
                  <c:v>53802.143609999999</c:v>
                </c:pt>
                <c:pt idx="14335">
                  <c:v>53802.643609999999</c:v>
                </c:pt>
                <c:pt idx="14336">
                  <c:v>53802.728609999998</c:v>
                </c:pt>
                <c:pt idx="14337">
                  <c:v>53803.375610000003</c:v>
                </c:pt>
                <c:pt idx="14338">
                  <c:v>53804.843249999998</c:v>
                </c:pt>
                <c:pt idx="14339">
                  <c:v>53804.953249999999</c:v>
                </c:pt>
                <c:pt idx="14340">
                  <c:v>53805.172250000003</c:v>
                </c:pt>
                <c:pt idx="14341">
                  <c:v>53819.472249999999</c:v>
                </c:pt>
                <c:pt idx="14342">
                  <c:v>53820.503250000002</c:v>
                </c:pt>
                <c:pt idx="14343">
                  <c:v>53820.613250000002</c:v>
                </c:pt>
                <c:pt idx="14344">
                  <c:v>53820.832249999999</c:v>
                </c:pt>
                <c:pt idx="14345">
                  <c:v>53835.132250000002</c:v>
                </c:pt>
                <c:pt idx="14346">
                  <c:v>53836.163249999998</c:v>
                </c:pt>
                <c:pt idx="14347">
                  <c:v>53836.273249999998</c:v>
                </c:pt>
                <c:pt idx="14348">
                  <c:v>53836.492250000003</c:v>
                </c:pt>
                <c:pt idx="14349">
                  <c:v>53850.792249999999</c:v>
                </c:pt>
                <c:pt idx="14350">
                  <c:v>53851.823250000001</c:v>
                </c:pt>
                <c:pt idx="14351">
                  <c:v>53851.933250000002</c:v>
                </c:pt>
                <c:pt idx="14352">
                  <c:v>53852.152249999999</c:v>
                </c:pt>
                <c:pt idx="14353">
                  <c:v>53866.452250000002</c:v>
                </c:pt>
                <c:pt idx="14354">
                  <c:v>53867.483249999997</c:v>
                </c:pt>
                <c:pt idx="14355">
                  <c:v>53867.593249999998</c:v>
                </c:pt>
                <c:pt idx="14356">
                  <c:v>53867.812250000003</c:v>
                </c:pt>
                <c:pt idx="14357">
                  <c:v>53882.112249999998</c:v>
                </c:pt>
                <c:pt idx="14358">
                  <c:v>53883.143250000001</c:v>
                </c:pt>
                <c:pt idx="14359">
                  <c:v>53883.253250000002</c:v>
                </c:pt>
                <c:pt idx="14360">
                  <c:v>53883.472249999999</c:v>
                </c:pt>
                <c:pt idx="14361">
                  <c:v>53897.772250000002</c:v>
                </c:pt>
                <c:pt idx="14362">
                  <c:v>53900.853600000002</c:v>
                </c:pt>
                <c:pt idx="14363">
                  <c:v>53901.502890000003</c:v>
                </c:pt>
                <c:pt idx="14364">
                  <c:v>53901.800889999999</c:v>
                </c:pt>
                <c:pt idx="14365">
                  <c:v>53908.090889999999</c:v>
                </c:pt>
                <c:pt idx="14366">
                  <c:v>53908.590889999999</c:v>
                </c:pt>
                <c:pt idx="14367">
                  <c:v>53908.590889999999</c:v>
                </c:pt>
                <c:pt idx="14368">
                  <c:v>53909.090889999999</c:v>
                </c:pt>
                <c:pt idx="14369">
                  <c:v>53909.590889999999</c:v>
                </c:pt>
                <c:pt idx="14370">
                  <c:v>53909.675889999999</c:v>
                </c:pt>
                <c:pt idx="14371">
                  <c:v>53910.322890000003</c:v>
                </c:pt>
                <c:pt idx="14372">
                  <c:v>53911.790520000002</c:v>
                </c:pt>
                <c:pt idx="14373">
                  <c:v>53911.900520000003</c:v>
                </c:pt>
                <c:pt idx="14374">
                  <c:v>53912.11952</c:v>
                </c:pt>
                <c:pt idx="14375">
                  <c:v>53926.419520000003</c:v>
                </c:pt>
                <c:pt idx="14376">
                  <c:v>53927.450519999999</c:v>
                </c:pt>
                <c:pt idx="14377">
                  <c:v>53927.560519999999</c:v>
                </c:pt>
                <c:pt idx="14378">
                  <c:v>53927.779519999996</c:v>
                </c:pt>
                <c:pt idx="14379">
                  <c:v>53942.079519999999</c:v>
                </c:pt>
                <c:pt idx="14380">
                  <c:v>53943.110520000002</c:v>
                </c:pt>
                <c:pt idx="14381">
                  <c:v>53943.220520000003</c:v>
                </c:pt>
                <c:pt idx="14382">
                  <c:v>53943.43952</c:v>
                </c:pt>
                <c:pt idx="14383">
                  <c:v>53957.739520000003</c:v>
                </c:pt>
                <c:pt idx="14384">
                  <c:v>53958.770519999998</c:v>
                </c:pt>
                <c:pt idx="14385">
                  <c:v>53958.880519999999</c:v>
                </c:pt>
                <c:pt idx="14386">
                  <c:v>53959.099520000003</c:v>
                </c:pt>
                <c:pt idx="14387">
                  <c:v>53973.399519999999</c:v>
                </c:pt>
                <c:pt idx="14388">
                  <c:v>53974.430520000002</c:v>
                </c:pt>
                <c:pt idx="14389">
                  <c:v>53974.540520000002</c:v>
                </c:pt>
                <c:pt idx="14390">
                  <c:v>53974.75952</c:v>
                </c:pt>
                <c:pt idx="14391">
                  <c:v>53989.059520000003</c:v>
                </c:pt>
                <c:pt idx="14392">
                  <c:v>53990.090519999998</c:v>
                </c:pt>
                <c:pt idx="14393">
                  <c:v>53990.200519999999</c:v>
                </c:pt>
                <c:pt idx="14394">
                  <c:v>53990.419520000003</c:v>
                </c:pt>
                <c:pt idx="14395">
                  <c:v>54004.719519999999</c:v>
                </c:pt>
                <c:pt idx="14396">
                  <c:v>54007.800869999999</c:v>
                </c:pt>
                <c:pt idx="14397">
                  <c:v>54008.45016</c:v>
                </c:pt>
                <c:pt idx="14398">
                  <c:v>54008.748160000003</c:v>
                </c:pt>
                <c:pt idx="14399">
                  <c:v>54015.038159999996</c:v>
                </c:pt>
                <c:pt idx="14400">
                  <c:v>54015.538159999996</c:v>
                </c:pt>
                <c:pt idx="14401">
                  <c:v>54015.538159999996</c:v>
                </c:pt>
                <c:pt idx="14402">
                  <c:v>54016.038159999996</c:v>
                </c:pt>
                <c:pt idx="14403">
                  <c:v>54016.538159999996</c:v>
                </c:pt>
                <c:pt idx="14404">
                  <c:v>54016.623160000003</c:v>
                </c:pt>
                <c:pt idx="14405">
                  <c:v>54017.27016</c:v>
                </c:pt>
                <c:pt idx="14406">
                  <c:v>54018.737800000003</c:v>
                </c:pt>
                <c:pt idx="14407">
                  <c:v>54018.847800000003</c:v>
                </c:pt>
                <c:pt idx="14408">
                  <c:v>54019.066800000001</c:v>
                </c:pt>
                <c:pt idx="14409">
                  <c:v>54033.366800000003</c:v>
                </c:pt>
                <c:pt idx="14410">
                  <c:v>54034.397799999999</c:v>
                </c:pt>
                <c:pt idx="14411">
                  <c:v>54034.507799999999</c:v>
                </c:pt>
                <c:pt idx="14412">
                  <c:v>54034.726799999997</c:v>
                </c:pt>
                <c:pt idx="14413">
                  <c:v>54049.0268</c:v>
                </c:pt>
                <c:pt idx="14414">
                  <c:v>54050.057800000002</c:v>
                </c:pt>
                <c:pt idx="14415">
                  <c:v>54050.167800000003</c:v>
                </c:pt>
                <c:pt idx="14416">
                  <c:v>54050.3868</c:v>
                </c:pt>
                <c:pt idx="14417">
                  <c:v>54064.686800000003</c:v>
                </c:pt>
                <c:pt idx="14418">
                  <c:v>54065.717799999999</c:v>
                </c:pt>
                <c:pt idx="14419">
                  <c:v>54065.827799999999</c:v>
                </c:pt>
                <c:pt idx="14420">
                  <c:v>54066.046799999996</c:v>
                </c:pt>
                <c:pt idx="14421">
                  <c:v>54080.346799999999</c:v>
                </c:pt>
                <c:pt idx="14422">
                  <c:v>54081.377800000002</c:v>
                </c:pt>
                <c:pt idx="14423">
                  <c:v>54081.487800000003</c:v>
                </c:pt>
                <c:pt idx="14424">
                  <c:v>54081.7068</c:v>
                </c:pt>
                <c:pt idx="14425">
                  <c:v>54096.006800000003</c:v>
                </c:pt>
                <c:pt idx="14426">
                  <c:v>54097.037799999998</c:v>
                </c:pt>
                <c:pt idx="14427">
                  <c:v>54097.147799999999</c:v>
                </c:pt>
                <c:pt idx="14428">
                  <c:v>54097.366800000003</c:v>
                </c:pt>
                <c:pt idx="14429">
                  <c:v>54111.666799999999</c:v>
                </c:pt>
                <c:pt idx="14430">
                  <c:v>54114.748149999999</c:v>
                </c:pt>
                <c:pt idx="14431">
                  <c:v>54115.397440000001</c:v>
                </c:pt>
                <c:pt idx="14432">
                  <c:v>54115.695440000003</c:v>
                </c:pt>
                <c:pt idx="14433">
                  <c:v>54121.985439999997</c:v>
                </c:pt>
                <c:pt idx="14434">
                  <c:v>54122.485439999997</c:v>
                </c:pt>
                <c:pt idx="14435">
                  <c:v>54122.485439999997</c:v>
                </c:pt>
                <c:pt idx="14436">
                  <c:v>54122.985439999997</c:v>
                </c:pt>
                <c:pt idx="14437">
                  <c:v>54123.485439999997</c:v>
                </c:pt>
                <c:pt idx="14438">
                  <c:v>54123.570440000003</c:v>
                </c:pt>
                <c:pt idx="14439">
                  <c:v>54124.21744</c:v>
                </c:pt>
                <c:pt idx="14440">
                  <c:v>54125.68507</c:v>
                </c:pt>
                <c:pt idx="14441">
                  <c:v>54125.79507</c:v>
                </c:pt>
                <c:pt idx="14442">
                  <c:v>54126.014069999997</c:v>
                </c:pt>
                <c:pt idx="14443">
                  <c:v>54140.31407</c:v>
                </c:pt>
                <c:pt idx="14444">
                  <c:v>54141.345070000003</c:v>
                </c:pt>
                <c:pt idx="14445">
                  <c:v>54141.455070000004</c:v>
                </c:pt>
                <c:pt idx="14446">
                  <c:v>54141.674070000001</c:v>
                </c:pt>
                <c:pt idx="14447">
                  <c:v>54155.974069999997</c:v>
                </c:pt>
                <c:pt idx="14448">
                  <c:v>54157.005069999999</c:v>
                </c:pt>
                <c:pt idx="14449">
                  <c:v>54157.11507</c:v>
                </c:pt>
                <c:pt idx="14450">
                  <c:v>54157.334069999997</c:v>
                </c:pt>
                <c:pt idx="14451">
                  <c:v>54171.63407</c:v>
                </c:pt>
                <c:pt idx="14452">
                  <c:v>54172.665070000003</c:v>
                </c:pt>
                <c:pt idx="14453">
                  <c:v>54172.775070000003</c:v>
                </c:pt>
                <c:pt idx="14454">
                  <c:v>54172.994070000001</c:v>
                </c:pt>
                <c:pt idx="14455">
                  <c:v>54187.294070000004</c:v>
                </c:pt>
                <c:pt idx="14456">
                  <c:v>54188.325069999999</c:v>
                </c:pt>
                <c:pt idx="14457">
                  <c:v>54188.43507</c:v>
                </c:pt>
                <c:pt idx="14458">
                  <c:v>54188.654069999997</c:v>
                </c:pt>
                <c:pt idx="14459">
                  <c:v>54202.95407</c:v>
                </c:pt>
                <c:pt idx="14460">
                  <c:v>54203.985070000002</c:v>
                </c:pt>
                <c:pt idx="14461">
                  <c:v>54204.095070000003</c:v>
                </c:pt>
                <c:pt idx="14462">
                  <c:v>54204.31407</c:v>
                </c:pt>
                <c:pt idx="14463">
                  <c:v>54218.614070000003</c:v>
                </c:pt>
                <c:pt idx="14464">
                  <c:v>54221.695419999996</c:v>
                </c:pt>
                <c:pt idx="14465">
                  <c:v>54222.344709999998</c:v>
                </c:pt>
                <c:pt idx="14466">
                  <c:v>54222.64271</c:v>
                </c:pt>
                <c:pt idx="14467">
                  <c:v>54228.932710000001</c:v>
                </c:pt>
                <c:pt idx="14468">
                  <c:v>54229.432710000001</c:v>
                </c:pt>
                <c:pt idx="14469">
                  <c:v>54229.432710000001</c:v>
                </c:pt>
                <c:pt idx="14470">
                  <c:v>54229.932710000001</c:v>
                </c:pt>
                <c:pt idx="14471">
                  <c:v>54230.432710000001</c:v>
                </c:pt>
                <c:pt idx="14472">
                  <c:v>54230.51771</c:v>
                </c:pt>
                <c:pt idx="14473">
                  <c:v>54231.164709999997</c:v>
                </c:pt>
                <c:pt idx="14474">
                  <c:v>54232.63235</c:v>
                </c:pt>
                <c:pt idx="14475">
                  <c:v>54232.74235</c:v>
                </c:pt>
                <c:pt idx="14476">
                  <c:v>54232.961349999998</c:v>
                </c:pt>
                <c:pt idx="14477">
                  <c:v>54247.261350000001</c:v>
                </c:pt>
                <c:pt idx="14478">
                  <c:v>54248.292350000003</c:v>
                </c:pt>
                <c:pt idx="14479">
                  <c:v>54248.402349999997</c:v>
                </c:pt>
                <c:pt idx="14480">
                  <c:v>54248.621350000001</c:v>
                </c:pt>
                <c:pt idx="14481">
                  <c:v>54262.921349999997</c:v>
                </c:pt>
                <c:pt idx="14482">
                  <c:v>54263.95235</c:v>
                </c:pt>
                <c:pt idx="14483">
                  <c:v>54264.06235</c:v>
                </c:pt>
                <c:pt idx="14484">
                  <c:v>54264.281349999997</c:v>
                </c:pt>
                <c:pt idx="14485">
                  <c:v>54278.58135</c:v>
                </c:pt>
                <c:pt idx="14486">
                  <c:v>54279.612350000003</c:v>
                </c:pt>
                <c:pt idx="14487">
                  <c:v>54279.722349999996</c:v>
                </c:pt>
                <c:pt idx="14488">
                  <c:v>54279.941350000001</c:v>
                </c:pt>
                <c:pt idx="14489">
                  <c:v>54294.241349999997</c:v>
                </c:pt>
                <c:pt idx="14490">
                  <c:v>54295.272349999999</c:v>
                </c:pt>
                <c:pt idx="14491">
                  <c:v>54295.38235</c:v>
                </c:pt>
                <c:pt idx="14492">
                  <c:v>54295.601349999997</c:v>
                </c:pt>
                <c:pt idx="14493">
                  <c:v>54309.90135</c:v>
                </c:pt>
                <c:pt idx="14494">
                  <c:v>54310.932350000003</c:v>
                </c:pt>
                <c:pt idx="14495">
                  <c:v>54311.042350000003</c:v>
                </c:pt>
                <c:pt idx="14496">
                  <c:v>54311.261350000001</c:v>
                </c:pt>
                <c:pt idx="14497">
                  <c:v>54325.561350000004</c:v>
                </c:pt>
                <c:pt idx="14498">
                  <c:v>54328.642699999997</c:v>
                </c:pt>
                <c:pt idx="14499">
                  <c:v>54329.291989999998</c:v>
                </c:pt>
                <c:pt idx="14500">
                  <c:v>54329.58999</c:v>
                </c:pt>
                <c:pt idx="14501">
                  <c:v>54335.879990000001</c:v>
                </c:pt>
                <c:pt idx="14502">
                  <c:v>54336.379990000001</c:v>
                </c:pt>
                <c:pt idx="14503">
                  <c:v>54336.379990000001</c:v>
                </c:pt>
                <c:pt idx="14504">
                  <c:v>54336.879990000001</c:v>
                </c:pt>
                <c:pt idx="14505">
                  <c:v>54337.379990000001</c:v>
                </c:pt>
                <c:pt idx="14506">
                  <c:v>54337.46499</c:v>
                </c:pt>
                <c:pt idx="14507">
                  <c:v>54338.111989999998</c:v>
                </c:pt>
                <c:pt idx="14508">
                  <c:v>54339.579619999997</c:v>
                </c:pt>
                <c:pt idx="14509">
                  <c:v>54339.689619999997</c:v>
                </c:pt>
                <c:pt idx="14510">
                  <c:v>54339.908620000002</c:v>
                </c:pt>
                <c:pt idx="14511">
                  <c:v>54354.208619999998</c:v>
                </c:pt>
                <c:pt idx="14512">
                  <c:v>54355.23962</c:v>
                </c:pt>
                <c:pt idx="14513">
                  <c:v>54355.349620000001</c:v>
                </c:pt>
                <c:pt idx="14514">
                  <c:v>54355.568619999998</c:v>
                </c:pt>
                <c:pt idx="14515">
                  <c:v>54369.868620000001</c:v>
                </c:pt>
                <c:pt idx="14516">
                  <c:v>54370.899619999997</c:v>
                </c:pt>
                <c:pt idx="14517">
                  <c:v>54371.009619999997</c:v>
                </c:pt>
                <c:pt idx="14518">
                  <c:v>54371.228620000002</c:v>
                </c:pt>
                <c:pt idx="14519">
                  <c:v>54385.528619999997</c:v>
                </c:pt>
                <c:pt idx="14520">
                  <c:v>54386.55962</c:v>
                </c:pt>
                <c:pt idx="14521">
                  <c:v>54386.669620000001</c:v>
                </c:pt>
                <c:pt idx="14522">
                  <c:v>54386.888619999998</c:v>
                </c:pt>
                <c:pt idx="14523">
                  <c:v>54401.188620000001</c:v>
                </c:pt>
                <c:pt idx="14524">
                  <c:v>54402.219620000003</c:v>
                </c:pt>
                <c:pt idx="14525">
                  <c:v>54402.329619999997</c:v>
                </c:pt>
                <c:pt idx="14526">
                  <c:v>54402.548620000001</c:v>
                </c:pt>
                <c:pt idx="14527">
                  <c:v>54416.848619999997</c:v>
                </c:pt>
                <c:pt idx="14528">
                  <c:v>54417.87962</c:v>
                </c:pt>
                <c:pt idx="14529">
                  <c:v>54417.98962</c:v>
                </c:pt>
                <c:pt idx="14530">
                  <c:v>54418.208619999998</c:v>
                </c:pt>
                <c:pt idx="14531">
                  <c:v>54432.508620000001</c:v>
                </c:pt>
                <c:pt idx="14532">
                  <c:v>54435.589970000001</c:v>
                </c:pt>
                <c:pt idx="14533">
                  <c:v>54436.239260000002</c:v>
                </c:pt>
                <c:pt idx="14534">
                  <c:v>54436.537259999997</c:v>
                </c:pt>
                <c:pt idx="14535">
                  <c:v>54442.827259999998</c:v>
                </c:pt>
                <c:pt idx="14536">
                  <c:v>54443.327259999998</c:v>
                </c:pt>
                <c:pt idx="14537">
                  <c:v>54443.327259999998</c:v>
                </c:pt>
                <c:pt idx="14538">
                  <c:v>54443.827259999998</c:v>
                </c:pt>
                <c:pt idx="14539">
                  <c:v>54444.327259999998</c:v>
                </c:pt>
                <c:pt idx="14540">
                  <c:v>54444.412259999997</c:v>
                </c:pt>
                <c:pt idx="14541">
                  <c:v>54445.059260000002</c:v>
                </c:pt>
                <c:pt idx="14542">
                  <c:v>54446.526899999997</c:v>
                </c:pt>
                <c:pt idx="14543">
                  <c:v>54446.636899999998</c:v>
                </c:pt>
                <c:pt idx="14544">
                  <c:v>54446.855900000002</c:v>
                </c:pt>
                <c:pt idx="14545">
                  <c:v>54461.155899999998</c:v>
                </c:pt>
                <c:pt idx="14546">
                  <c:v>54462.186900000001</c:v>
                </c:pt>
                <c:pt idx="14547">
                  <c:v>54462.296900000001</c:v>
                </c:pt>
                <c:pt idx="14548">
                  <c:v>54462.515899999999</c:v>
                </c:pt>
                <c:pt idx="14549">
                  <c:v>54476.815900000001</c:v>
                </c:pt>
                <c:pt idx="14550">
                  <c:v>54477.846899999997</c:v>
                </c:pt>
                <c:pt idx="14551">
                  <c:v>54477.956899999997</c:v>
                </c:pt>
                <c:pt idx="14552">
                  <c:v>54478.175900000002</c:v>
                </c:pt>
                <c:pt idx="14553">
                  <c:v>54492.475899999998</c:v>
                </c:pt>
                <c:pt idx="14554">
                  <c:v>54493.5069</c:v>
                </c:pt>
                <c:pt idx="14555">
                  <c:v>54493.616900000001</c:v>
                </c:pt>
                <c:pt idx="14556">
                  <c:v>54493.835899999998</c:v>
                </c:pt>
                <c:pt idx="14557">
                  <c:v>54508.135900000001</c:v>
                </c:pt>
                <c:pt idx="14558">
                  <c:v>54509.166899999997</c:v>
                </c:pt>
                <c:pt idx="14559">
                  <c:v>54509.276899999997</c:v>
                </c:pt>
                <c:pt idx="14560">
                  <c:v>54509.495900000002</c:v>
                </c:pt>
                <c:pt idx="14561">
                  <c:v>54523.795899999997</c:v>
                </c:pt>
                <c:pt idx="14562">
                  <c:v>54524.8269</c:v>
                </c:pt>
                <c:pt idx="14563">
                  <c:v>54524.936900000001</c:v>
                </c:pt>
                <c:pt idx="14564">
                  <c:v>54525.155899999998</c:v>
                </c:pt>
                <c:pt idx="14565">
                  <c:v>54539.455900000001</c:v>
                </c:pt>
                <c:pt idx="14566">
                  <c:v>54542.537250000001</c:v>
                </c:pt>
                <c:pt idx="14567">
                  <c:v>54543.186540000002</c:v>
                </c:pt>
                <c:pt idx="14568">
                  <c:v>54543.484539999998</c:v>
                </c:pt>
                <c:pt idx="14569">
                  <c:v>54549.774539999999</c:v>
                </c:pt>
                <c:pt idx="14570">
                  <c:v>54550.274539999999</c:v>
                </c:pt>
                <c:pt idx="14571">
                  <c:v>54550.274539999999</c:v>
                </c:pt>
                <c:pt idx="14572">
                  <c:v>54550.774539999999</c:v>
                </c:pt>
                <c:pt idx="14573">
                  <c:v>54551.274539999999</c:v>
                </c:pt>
                <c:pt idx="14574">
                  <c:v>54551.359539999998</c:v>
                </c:pt>
                <c:pt idx="14575">
                  <c:v>54552.006540000002</c:v>
                </c:pt>
                <c:pt idx="14576">
                  <c:v>54553.474170000001</c:v>
                </c:pt>
                <c:pt idx="14577">
                  <c:v>54553.584170000002</c:v>
                </c:pt>
                <c:pt idx="14578">
                  <c:v>54553.803169999999</c:v>
                </c:pt>
                <c:pt idx="14579">
                  <c:v>54568.103170000002</c:v>
                </c:pt>
                <c:pt idx="14580">
                  <c:v>54569.134169999998</c:v>
                </c:pt>
                <c:pt idx="14581">
                  <c:v>54569.244169999998</c:v>
                </c:pt>
                <c:pt idx="14582">
                  <c:v>54569.463170000003</c:v>
                </c:pt>
                <c:pt idx="14583">
                  <c:v>54583.763169999998</c:v>
                </c:pt>
                <c:pt idx="14584">
                  <c:v>54584.794170000001</c:v>
                </c:pt>
                <c:pt idx="14585">
                  <c:v>54584.904170000002</c:v>
                </c:pt>
                <c:pt idx="14586">
                  <c:v>54585.123169999999</c:v>
                </c:pt>
                <c:pt idx="14587">
                  <c:v>54599.423170000002</c:v>
                </c:pt>
                <c:pt idx="14588">
                  <c:v>54600.454169999997</c:v>
                </c:pt>
                <c:pt idx="14589">
                  <c:v>54600.564169999998</c:v>
                </c:pt>
                <c:pt idx="14590">
                  <c:v>54600.783170000002</c:v>
                </c:pt>
                <c:pt idx="14591">
                  <c:v>54615.083169999998</c:v>
                </c:pt>
                <c:pt idx="14592">
                  <c:v>54616.114170000001</c:v>
                </c:pt>
                <c:pt idx="14593">
                  <c:v>54616.224170000001</c:v>
                </c:pt>
                <c:pt idx="14594">
                  <c:v>54616.443169999999</c:v>
                </c:pt>
                <c:pt idx="14595">
                  <c:v>54630.743170000002</c:v>
                </c:pt>
                <c:pt idx="14596">
                  <c:v>54631.774169999997</c:v>
                </c:pt>
                <c:pt idx="14597">
                  <c:v>54631.884169999998</c:v>
                </c:pt>
                <c:pt idx="14598">
                  <c:v>54632.103170000002</c:v>
                </c:pt>
                <c:pt idx="14599">
                  <c:v>54646.403169999998</c:v>
                </c:pt>
                <c:pt idx="14600">
                  <c:v>54647.410340000002</c:v>
                </c:pt>
                <c:pt idx="14601">
                  <c:v>54647.410340000002</c:v>
                </c:pt>
                <c:pt idx="14602">
                  <c:v>54649.462520000001</c:v>
                </c:pt>
                <c:pt idx="14603">
                  <c:v>54650.111810000002</c:v>
                </c:pt>
                <c:pt idx="14604">
                  <c:v>54650.431810000002</c:v>
                </c:pt>
                <c:pt idx="14605">
                  <c:v>54656.721810000003</c:v>
                </c:pt>
                <c:pt idx="14606">
                  <c:v>54657.721810000003</c:v>
                </c:pt>
                <c:pt idx="14607">
                  <c:v>54658.221810000003</c:v>
                </c:pt>
                <c:pt idx="14608">
                  <c:v>54660.421450000002</c:v>
                </c:pt>
                <c:pt idx="14609">
                  <c:v>54660.531450000002</c:v>
                </c:pt>
                <c:pt idx="14610">
                  <c:v>54660.75045</c:v>
                </c:pt>
                <c:pt idx="14611">
                  <c:v>54675.050450000002</c:v>
                </c:pt>
                <c:pt idx="14612">
                  <c:v>54676.081449999998</c:v>
                </c:pt>
                <c:pt idx="14613">
                  <c:v>54676.191449999998</c:v>
                </c:pt>
                <c:pt idx="14614">
                  <c:v>54676.410450000003</c:v>
                </c:pt>
                <c:pt idx="14615">
                  <c:v>54690.710449999999</c:v>
                </c:pt>
                <c:pt idx="14616">
                  <c:v>54691.741450000001</c:v>
                </c:pt>
                <c:pt idx="14617">
                  <c:v>54691.851450000002</c:v>
                </c:pt>
                <c:pt idx="14618">
                  <c:v>54692.070449999999</c:v>
                </c:pt>
                <c:pt idx="14619">
                  <c:v>54706.370450000002</c:v>
                </c:pt>
                <c:pt idx="14620">
                  <c:v>54707.401449999998</c:v>
                </c:pt>
                <c:pt idx="14621">
                  <c:v>54707.511449999998</c:v>
                </c:pt>
                <c:pt idx="14622">
                  <c:v>54707.730450000003</c:v>
                </c:pt>
                <c:pt idx="14623">
                  <c:v>54722.030449999998</c:v>
                </c:pt>
                <c:pt idx="14624">
                  <c:v>54723.061450000001</c:v>
                </c:pt>
                <c:pt idx="14625">
                  <c:v>54723.171450000002</c:v>
                </c:pt>
                <c:pt idx="14626">
                  <c:v>54723.390449999999</c:v>
                </c:pt>
                <c:pt idx="14627">
                  <c:v>54737.690450000002</c:v>
                </c:pt>
                <c:pt idx="14628">
                  <c:v>54738.721449999997</c:v>
                </c:pt>
                <c:pt idx="14629">
                  <c:v>54738.831449999998</c:v>
                </c:pt>
                <c:pt idx="14630">
                  <c:v>54739.050450000002</c:v>
                </c:pt>
                <c:pt idx="14631">
                  <c:v>54753.350449999998</c:v>
                </c:pt>
                <c:pt idx="14632">
                  <c:v>54756.409800000001</c:v>
                </c:pt>
                <c:pt idx="14633">
                  <c:v>54757.059090000002</c:v>
                </c:pt>
                <c:pt idx="14634">
                  <c:v>54757.379090000002</c:v>
                </c:pt>
                <c:pt idx="14635">
                  <c:v>54763.669090000003</c:v>
                </c:pt>
                <c:pt idx="14636">
                  <c:v>54767.368719999999</c:v>
                </c:pt>
                <c:pt idx="14637">
                  <c:v>54767.478719999999</c:v>
                </c:pt>
                <c:pt idx="14638">
                  <c:v>54767.697719999996</c:v>
                </c:pt>
                <c:pt idx="14639">
                  <c:v>54781.997719999999</c:v>
                </c:pt>
                <c:pt idx="14640">
                  <c:v>54783.028720000002</c:v>
                </c:pt>
                <c:pt idx="14641">
                  <c:v>54783.138720000003</c:v>
                </c:pt>
                <c:pt idx="14642">
                  <c:v>54783.35772</c:v>
                </c:pt>
                <c:pt idx="14643">
                  <c:v>54797.657720000003</c:v>
                </c:pt>
                <c:pt idx="14644">
                  <c:v>54798.688719999998</c:v>
                </c:pt>
                <c:pt idx="14645">
                  <c:v>54798.798719999999</c:v>
                </c:pt>
                <c:pt idx="14646">
                  <c:v>54799.017720000003</c:v>
                </c:pt>
                <c:pt idx="14647">
                  <c:v>54813.317719999999</c:v>
                </c:pt>
                <c:pt idx="14648">
                  <c:v>54814.348720000002</c:v>
                </c:pt>
                <c:pt idx="14649">
                  <c:v>54814.458720000002</c:v>
                </c:pt>
                <c:pt idx="14650">
                  <c:v>54814.67772</c:v>
                </c:pt>
                <c:pt idx="14651">
                  <c:v>54828.977720000003</c:v>
                </c:pt>
                <c:pt idx="14652">
                  <c:v>54830.008719999998</c:v>
                </c:pt>
                <c:pt idx="14653">
                  <c:v>54830.118719999999</c:v>
                </c:pt>
                <c:pt idx="14654">
                  <c:v>54830.337720000003</c:v>
                </c:pt>
                <c:pt idx="14655">
                  <c:v>54844.637719999999</c:v>
                </c:pt>
                <c:pt idx="14656">
                  <c:v>54845.668720000001</c:v>
                </c:pt>
                <c:pt idx="14657">
                  <c:v>54845.778720000002</c:v>
                </c:pt>
                <c:pt idx="14658">
                  <c:v>54845.997719999999</c:v>
                </c:pt>
                <c:pt idx="14659">
                  <c:v>54860.297720000002</c:v>
                </c:pt>
                <c:pt idx="14660">
                  <c:v>54863.357069999998</c:v>
                </c:pt>
                <c:pt idx="14661">
                  <c:v>54865.994809999997</c:v>
                </c:pt>
                <c:pt idx="14662">
                  <c:v>54866.314810000003</c:v>
                </c:pt>
                <c:pt idx="14663">
                  <c:v>54872.604809999997</c:v>
                </c:pt>
                <c:pt idx="14664">
                  <c:v>54911.59491</c:v>
                </c:pt>
                <c:pt idx="14665">
                  <c:v>54911.70491</c:v>
                </c:pt>
                <c:pt idx="14666">
                  <c:v>54911.923909999998</c:v>
                </c:pt>
                <c:pt idx="14667">
                  <c:v>54925.320950000001</c:v>
                </c:pt>
                <c:pt idx="14668">
                  <c:v>54926.351949999997</c:v>
                </c:pt>
                <c:pt idx="14669">
                  <c:v>54926.461949999997</c:v>
                </c:pt>
                <c:pt idx="14670">
                  <c:v>54926.680950000002</c:v>
                </c:pt>
                <c:pt idx="14671">
                  <c:v>54940.078000000001</c:v>
                </c:pt>
                <c:pt idx="14672">
                  <c:v>54941.108999999997</c:v>
                </c:pt>
                <c:pt idx="14673">
                  <c:v>54941.218999999997</c:v>
                </c:pt>
                <c:pt idx="14674">
                  <c:v>54941.438000000002</c:v>
                </c:pt>
                <c:pt idx="14675">
                  <c:v>54954.835039999998</c:v>
                </c:pt>
                <c:pt idx="14676">
                  <c:v>54955.866040000001</c:v>
                </c:pt>
                <c:pt idx="14677">
                  <c:v>54955.976040000001</c:v>
                </c:pt>
                <c:pt idx="14678">
                  <c:v>54956.195039999999</c:v>
                </c:pt>
                <c:pt idx="14679">
                  <c:v>54969.592089999998</c:v>
                </c:pt>
                <c:pt idx="14680">
                  <c:v>54973.262089999997</c:v>
                </c:pt>
                <c:pt idx="14681">
                  <c:v>54985.030480000001</c:v>
                </c:pt>
                <c:pt idx="14682">
                  <c:v>54988.371480000002</c:v>
                </c:pt>
                <c:pt idx="14683">
                  <c:v>54988.481480000002</c:v>
                </c:pt>
                <c:pt idx="14684">
                  <c:v>54988.70048</c:v>
                </c:pt>
                <c:pt idx="14685">
                  <c:v>55002.097520000003</c:v>
                </c:pt>
                <c:pt idx="14686">
                  <c:v>55003.128519999998</c:v>
                </c:pt>
                <c:pt idx="14687">
                  <c:v>55003.238519999999</c:v>
                </c:pt>
                <c:pt idx="14688">
                  <c:v>55003.457520000004</c:v>
                </c:pt>
                <c:pt idx="14689">
                  <c:v>55016.854570000003</c:v>
                </c:pt>
                <c:pt idx="14690">
                  <c:v>55017.885569999999</c:v>
                </c:pt>
                <c:pt idx="14691">
                  <c:v>55017.995569999999</c:v>
                </c:pt>
                <c:pt idx="14692">
                  <c:v>55018.214569999996</c:v>
                </c:pt>
                <c:pt idx="14693">
                  <c:v>55031.61161</c:v>
                </c:pt>
                <c:pt idx="14694">
                  <c:v>55032.642610000003</c:v>
                </c:pt>
                <c:pt idx="14695">
                  <c:v>55032.752610000003</c:v>
                </c:pt>
                <c:pt idx="14696">
                  <c:v>55032.971610000001</c:v>
                </c:pt>
                <c:pt idx="14697">
                  <c:v>55046.36866</c:v>
                </c:pt>
                <c:pt idx="14698">
                  <c:v>55050.038659999998</c:v>
                </c:pt>
                <c:pt idx="14699">
                  <c:v>55059.778010000002</c:v>
                </c:pt>
                <c:pt idx="14700">
                  <c:v>55063.119010000002</c:v>
                </c:pt>
                <c:pt idx="14701">
                  <c:v>55063.229010000003</c:v>
                </c:pt>
                <c:pt idx="14702">
                  <c:v>55063.44801</c:v>
                </c:pt>
                <c:pt idx="14703">
                  <c:v>55076.84506</c:v>
                </c:pt>
                <c:pt idx="14704">
                  <c:v>55077.876060000002</c:v>
                </c:pt>
                <c:pt idx="14705">
                  <c:v>55077.986060000003</c:v>
                </c:pt>
                <c:pt idx="14706">
                  <c:v>55078.20506</c:v>
                </c:pt>
                <c:pt idx="14707">
                  <c:v>55091.602099999996</c:v>
                </c:pt>
                <c:pt idx="14708">
                  <c:v>55092.633099999999</c:v>
                </c:pt>
                <c:pt idx="14709">
                  <c:v>55092.7431</c:v>
                </c:pt>
                <c:pt idx="14710">
                  <c:v>55092.962099999997</c:v>
                </c:pt>
                <c:pt idx="14711">
                  <c:v>55106.359149999997</c:v>
                </c:pt>
                <c:pt idx="14712">
                  <c:v>55107.390149999999</c:v>
                </c:pt>
                <c:pt idx="14713">
                  <c:v>55107.50015</c:v>
                </c:pt>
                <c:pt idx="14714">
                  <c:v>55107.719149999997</c:v>
                </c:pt>
                <c:pt idx="14715">
                  <c:v>55121.116190000001</c:v>
                </c:pt>
                <c:pt idx="14716">
                  <c:v>55124.786200000002</c:v>
                </c:pt>
                <c:pt idx="14717">
                  <c:v>55134.525549999998</c:v>
                </c:pt>
                <c:pt idx="14718">
                  <c:v>55137.866549999999</c:v>
                </c:pt>
                <c:pt idx="14719">
                  <c:v>55137.976549999999</c:v>
                </c:pt>
                <c:pt idx="14720">
                  <c:v>55138.195549999997</c:v>
                </c:pt>
                <c:pt idx="14721">
                  <c:v>55151.592600000004</c:v>
                </c:pt>
                <c:pt idx="14722">
                  <c:v>55152.623599999999</c:v>
                </c:pt>
                <c:pt idx="14723">
                  <c:v>55152.7336</c:v>
                </c:pt>
                <c:pt idx="14724">
                  <c:v>55152.952599999997</c:v>
                </c:pt>
                <c:pt idx="14725">
                  <c:v>55166.34964</c:v>
                </c:pt>
                <c:pt idx="14726">
                  <c:v>55167.380640000003</c:v>
                </c:pt>
                <c:pt idx="14727">
                  <c:v>55167.490640000004</c:v>
                </c:pt>
                <c:pt idx="14728">
                  <c:v>55167.709640000001</c:v>
                </c:pt>
                <c:pt idx="14729">
                  <c:v>55181.106690000001</c:v>
                </c:pt>
                <c:pt idx="14730">
                  <c:v>55182.137690000003</c:v>
                </c:pt>
                <c:pt idx="14731">
                  <c:v>55182.247689999997</c:v>
                </c:pt>
                <c:pt idx="14732">
                  <c:v>55182.466690000001</c:v>
                </c:pt>
                <c:pt idx="14733">
                  <c:v>55195.863729999997</c:v>
                </c:pt>
                <c:pt idx="14734">
                  <c:v>55199.533739999999</c:v>
                </c:pt>
                <c:pt idx="14735">
                  <c:v>55199.533739999999</c:v>
                </c:pt>
                <c:pt idx="14736">
                  <c:v>55199.533739999999</c:v>
                </c:pt>
                <c:pt idx="14737">
                  <c:v>55205.82374</c:v>
                </c:pt>
                <c:pt idx="14738">
                  <c:v>55251.959049999998</c:v>
                </c:pt>
                <c:pt idx="14739">
                  <c:v>55258.249049999999</c:v>
                </c:pt>
                <c:pt idx="14740">
                  <c:v>55304.384359999996</c:v>
                </c:pt>
                <c:pt idx="14741">
                  <c:v>55310.674359999997</c:v>
                </c:pt>
                <c:pt idx="14742">
                  <c:v>55356.809670000002</c:v>
                </c:pt>
                <c:pt idx="14743">
                  <c:v>55363.099670000003</c:v>
                </c:pt>
                <c:pt idx="14744">
                  <c:v>55363.099670000003</c:v>
                </c:pt>
                <c:pt idx="14745">
                  <c:v>55476.716130000001</c:v>
                </c:pt>
                <c:pt idx="14746">
                  <c:v>55483.006130000002</c:v>
                </c:pt>
                <c:pt idx="14747">
                  <c:v>55596.622589999999</c:v>
                </c:pt>
                <c:pt idx="14748">
                  <c:v>55602.91259</c:v>
                </c:pt>
                <c:pt idx="14749">
                  <c:v>55602.91259</c:v>
                </c:pt>
                <c:pt idx="14750">
                  <c:v>55716.529049999997</c:v>
                </c:pt>
                <c:pt idx="14751">
                  <c:v>55722.819049999998</c:v>
                </c:pt>
                <c:pt idx="14752">
                  <c:v>55836.435510000003</c:v>
                </c:pt>
                <c:pt idx="14753">
                  <c:v>55842.725509999997</c:v>
                </c:pt>
                <c:pt idx="14754">
                  <c:v>55899.533739999999</c:v>
                </c:pt>
                <c:pt idx="14755">
                  <c:v>55899.533739999999</c:v>
                </c:pt>
                <c:pt idx="14756">
                  <c:v>55956.341970000001</c:v>
                </c:pt>
                <c:pt idx="14757">
                  <c:v>55962.631970000002</c:v>
                </c:pt>
                <c:pt idx="14758">
                  <c:v>56076.24843</c:v>
                </c:pt>
                <c:pt idx="14759">
                  <c:v>56082.538430000001</c:v>
                </c:pt>
                <c:pt idx="14760">
                  <c:v>56196.154889999998</c:v>
                </c:pt>
                <c:pt idx="14761">
                  <c:v>56202.444889999999</c:v>
                </c:pt>
                <c:pt idx="14762">
                  <c:v>56316.061350000004</c:v>
                </c:pt>
                <c:pt idx="14763">
                  <c:v>56322.351349999997</c:v>
                </c:pt>
                <c:pt idx="14764">
                  <c:v>56435.967810000002</c:v>
                </c:pt>
                <c:pt idx="14765">
                  <c:v>56442.257810000003</c:v>
                </c:pt>
                <c:pt idx="14766">
                  <c:v>56488.393120000001</c:v>
                </c:pt>
                <c:pt idx="14767">
                  <c:v>56494.683120000002</c:v>
                </c:pt>
                <c:pt idx="14768">
                  <c:v>56540.818429999999</c:v>
                </c:pt>
                <c:pt idx="14769">
                  <c:v>56547.10843</c:v>
                </c:pt>
                <c:pt idx="14770">
                  <c:v>56593.243739999998</c:v>
                </c:pt>
                <c:pt idx="14771">
                  <c:v>56599.533739999999</c:v>
                </c:pt>
                <c:pt idx="14772">
                  <c:v>56599.533739999999</c:v>
                </c:pt>
                <c:pt idx="14773">
                  <c:v>56599.533739999999</c:v>
                </c:pt>
                <c:pt idx="14774">
                  <c:v>56602.874739999999</c:v>
                </c:pt>
                <c:pt idx="14775">
                  <c:v>56602.98474</c:v>
                </c:pt>
                <c:pt idx="14776">
                  <c:v>56603.203739999997</c:v>
                </c:pt>
                <c:pt idx="14777">
                  <c:v>56616.600780000001</c:v>
                </c:pt>
                <c:pt idx="14778">
                  <c:v>56617.631780000003</c:v>
                </c:pt>
                <c:pt idx="14779">
                  <c:v>56617.741779999997</c:v>
                </c:pt>
                <c:pt idx="14780">
                  <c:v>56617.960780000001</c:v>
                </c:pt>
                <c:pt idx="14781">
                  <c:v>56631.357830000001</c:v>
                </c:pt>
                <c:pt idx="14782">
                  <c:v>56632.388830000004</c:v>
                </c:pt>
                <c:pt idx="14783">
                  <c:v>56632.498829999997</c:v>
                </c:pt>
                <c:pt idx="14784">
                  <c:v>56632.717830000001</c:v>
                </c:pt>
                <c:pt idx="14785">
                  <c:v>56646.114869999998</c:v>
                </c:pt>
                <c:pt idx="14786">
                  <c:v>56647.14587</c:v>
                </c:pt>
                <c:pt idx="14787">
                  <c:v>56647.255870000001</c:v>
                </c:pt>
                <c:pt idx="14788">
                  <c:v>56647.474869999998</c:v>
                </c:pt>
                <c:pt idx="14789">
                  <c:v>56660.871919999998</c:v>
                </c:pt>
                <c:pt idx="14790">
                  <c:v>56664.541920000003</c:v>
                </c:pt>
                <c:pt idx="14791">
                  <c:v>56674.281269999999</c:v>
                </c:pt>
                <c:pt idx="14792">
                  <c:v>56677.62227</c:v>
                </c:pt>
                <c:pt idx="14793">
                  <c:v>56677.73227</c:v>
                </c:pt>
                <c:pt idx="14794">
                  <c:v>56677.951269999998</c:v>
                </c:pt>
                <c:pt idx="14795">
                  <c:v>56691.348319999997</c:v>
                </c:pt>
                <c:pt idx="14796">
                  <c:v>56692.37932</c:v>
                </c:pt>
                <c:pt idx="14797">
                  <c:v>56692.489320000001</c:v>
                </c:pt>
                <c:pt idx="14798">
                  <c:v>56692.708319999998</c:v>
                </c:pt>
                <c:pt idx="14799">
                  <c:v>56706.105360000001</c:v>
                </c:pt>
                <c:pt idx="14800">
                  <c:v>56707.136359999997</c:v>
                </c:pt>
                <c:pt idx="14801">
                  <c:v>56707.246359999997</c:v>
                </c:pt>
                <c:pt idx="14802">
                  <c:v>56707.465360000002</c:v>
                </c:pt>
                <c:pt idx="14803">
                  <c:v>56720.862410000002</c:v>
                </c:pt>
                <c:pt idx="14804">
                  <c:v>56721.893409999997</c:v>
                </c:pt>
                <c:pt idx="14805">
                  <c:v>56722.003409999998</c:v>
                </c:pt>
                <c:pt idx="14806">
                  <c:v>56722.222410000002</c:v>
                </c:pt>
                <c:pt idx="14807">
                  <c:v>56735.619449999998</c:v>
                </c:pt>
                <c:pt idx="14808">
                  <c:v>56739.28946</c:v>
                </c:pt>
                <c:pt idx="14809">
                  <c:v>56749.028810000003</c:v>
                </c:pt>
                <c:pt idx="14810">
                  <c:v>56752.369809999997</c:v>
                </c:pt>
                <c:pt idx="14811">
                  <c:v>56752.479809999997</c:v>
                </c:pt>
                <c:pt idx="14812">
                  <c:v>56752.698810000002</c:v>
                </c:pt>
                <c:pt idx="14813">
                  <c:v>56766.095860000001</c:v>
                </c:pt>
                <c:pt idx="14814">
                  <c:v>56767.126859999997</c:v>
                </c:pt>
                <c:pt idx="14815">
                  <c:v>56767.236859999997</c:v>
                </c:pt>
                <c:pt idx="14816">
                  <c:v>56767.455860000002</c:v>
                </c:pt>
                <c:pt idx="14817">
                  <c:v>56780.852899999998</c:v>
                </c:pt>
                <c:pt idx="14818">
                  <c:v>56781.883900000001</c:v>
                </c:pt>
                <c:pt idx="14819">
                  <c:v>56781.993900000001</c:v>
                </c:pt>
                <c:pt idx="14820">
                  <c:v>56782.212899999999</c:v>
                </c:pt>
                <c:pt idx="14821">
                  <c:v>56795.609949999998</c:v>
                </c:pt>
                <c:pt idx="14822">
                  <c:v>56796.640950000001</c:v>
                </c:pt>
                <c:pt idx="14823">
                  <c:v>56796.750950000001</c:v>
                </c:pt>
                <c:pt idx="14824">
                  <c:v>56796.969949999999</c:v>
                </c:pt>
                <c:pt idx="14825">
                  <c:v>56810.366990000002</c:v>
                </c:pt>
                <c:pt idx="14826">
                  <c:v>56814.036999999997</c:v>
                </c:pt>
                <c:pt idx="14827">
                  <c:v>56825.805379999998</c:v>
                </c:pt>
                <c:pt idx="14828">
                  <c:v>56829.146379999998</c:v>
                </c:pt>
                <c:pt idx="14829">
                  <c:v>56829.256379999999</c:v>
                </c:pt>
                <c:pt idx="14830">
                  <c:v>56829.475380000003</c:v>
                </c:pt>
                <c:pt idx="14831">
                  <c:v>56842.872430000003</c:v>
                </c:pt>
                <c:pt idx="14832">
                  <c:v>56843.903429999998</c:v>
                </c:pt>
                <c:pt idx="14833">
                  <c:v>56844.013429999999</c:v>
                </c:pt>
                <c:pt idx="14834">
                  <c:v>56844.232429999996</c:v>
                </c:pt>
                <c:pt idx="14835">
                  <c:v>56857.62947</c:v>
                </c:pt>
                <c:pt idx="14836">
                  <c:v>56858.660470000003</c:v>
                </c:pt>
                <c:pt idx="14837">
                  <c:v>56858.770470000003</c:v>
                </c:pt>
                <c:pt idx="14838">
                  <c:v>56858.98947</c:v>
                </c:pt>
                <c:pt idx="14839">
                  <c:v>56872.38652</c:v>
                </c:pt>
                <c:pt idx="14840">
                  <c:v>56873.417520000003</c:v>
                </c:pt>
                <c:pt idx="14841">
                  <c:v>56873.527520000003</c:v>
                </c:pt>
                <c:pt idx="14842">
                  <c:v>56873.746520000001</c:v>
                </c:pt>
                <c:pt idx="14843">
                  <c:v>56887.143559999997</c:v>
                </c:pt>
                <c:pt idx="14844">
                  <c:v>56925.493369999997</c:v>
                </c:pt>
                <c:pt idx="14845">
                  <c:v>56928.131110000002</c:v>
                </c:pt>
                <c:pt idx="14846">
                  <c:v>56928.451110000002</c:v>
                </c:pt>
                <c:pt idx="14847">
                  <c:v>56934.741110000003</c:v>
                </c:pt>
                <c:pt idx="14848">
                  <c:v>56938.440750000002</c:v>
                </c:pt>
                <c:pt idx="14849">
                  <c:v>56938.550750000002</c:v>
                </c:pt>
                <c:pt idx="14850">
                  <c:v>56938.769749999999</c:v>
                </c:pt>
                <c:pt idx="14851">
                  <c:v>56953.069750000002</c:v>
                </c:pt>
                <c:pt idx="14852">
                  <c:v>56954.100749999998</c:v>
                </c:pt>
                <c:pt idx="14853">
                  <c:v>56954.210749999998</c:v>
                </c:pt>
                <c:pt idx="14854">
                  <c:v>56954.429750000003</c:v>
                </c:pt>
                <c:pt idx="14855">
                  <c:v>56968.729749999999</c:v>
                </c:pt>
                <c:pt idx="14856">
                  <c:v>56969.760750000001</c:v>
                </c:pt>
                <c:pt idx="14857">
                  <c:v>56969.870750000002</c:v>
                </c:pt>
                <c:pt idx="14858">
                  <c:v>56970.089749999999</c:v>
                </c:pt>
                <c:pt idx="14859">
                  <c:v>56984.389750000002</c:v>
                </c:pt>
                <c:pt idx="14860">
                  <c:v>56985.420749999997</c:v>
                </c:pt>
                <c:pt idx="14861">
                  <c:v>56985.530749999998</c:v>
                </c:pt>
                <c:pt idx="14862">
                  <c:v>56985.749750000003</c:v>
                </c:pt>
                <c:pt idx="14863">
                  <c:v>57000.049749999998</c:v>
                </c:pt>
                <c:pt idx="14864">
                  <c:v>57001.080750000001</c:v>
                </c:pt>
                <c:pt idx="14865">
                  <c:v>57001.190750000002</c:v>
                </c:pt>
                <c:pt idx="14866">
                  <c:v>57001.409749999999</c:v>
                </c:pt>
                <c:pt idx="14867">
                  <c:v>57015.709750000002</c:v>
                </c:pt>
                <c:pt idx="14868">
                  <c:v>57016.740749999997</c:v>
                </c:pt>
                <c:pt idx="14869">
                  <c:v>57016.850749999998</c:v>
                </c:pt>
                <c:pt idx="14870">
                  <c:v>57017.069750000002</c:v>
                </c:pt>
                <c:pt idx="14871">
                  <c:v>57031.369749999998</c:v>
                </c:pt>
                <c:pt idx="14872">
                  <c:v>57034.429089999998</c:v>
                </c:pt>
                <c:pt idx="14873">
                  <c:v>57035.078379999999</c:v>
                </c:pt>
                <c:pt idx="14874">
                  <c:v>57035.398379999999</c:v>
                </c:pt>
                <c:pt idx="14875">
                  <c:v>57041.68838</c:v>
                </c:pt>
                <c:pt idx="14876">
                  <c:v>57045.388019999999</c:v>
                </c:pt>
                <c:pt idx="14877">
                  <c:v>57045.498019999999</c:v>
                </c:pt>
                <c:pt idx="14878">
                  <c:v>57045.717019999996</c:v>
                </c:pt>
                <c:pt idx="14879">
                  <c:v>57060.017019999999</c:v>
                </c:pt>
                <c:pt idx="14880">
                  <c:v>57061.048020000002</c:v>
                </c:pt>
                <c:pt idx="14881">
                  <c:v>57061.158020000003</c:v>
                </c:pt>
                <c:pt idx="14882">
                  <c:v>57061.37702</c:v>
                </c:pt>
                <c:pt idx="14883">
                  <c:v>57075.677020000003</c:v>
                </c:pt>
                <c:pt idx="14884">
                  <c:v>57076.708019999998</c:v>
                </c:pt>
                <c:pt idx="14885">
                  <c:v>57076.818019999999</c:v>
                </c:pt>
                <c:pt idx="14886">
                  <c:v>57077.037020000003</c:v>
                </c:pt>
                <c:pt idx="14887">
                  <c:v>57091.337019999999</c:v>
                </c:pt>
                <c:pt idx="14888">
                  <c:v>57092.368020000002</c:v>
                </c:pt>
                <c:pt idx="14889">
                  <c:v>57092.478020000002</c:v>
                </c:pt>
                <c:pt idx="14890">
                  <c:v>57092.69702</c:v>
                </c:pt>
                <c:pt idx="14891">
                  <c:v>57106.997020000003</c:v>
                </c:pt>
                <c:pt idx="14892">
                  <c:v>57108.028019999998</c:v>
                </c:pt>
                <c:pt idx="14893">
                  <c:v>57108.138019999999</c:v>
                </c:pt>
                <c:pt idx="14894">
                  <c:v>57108.357020000003</c:v>
                </c:pt>
                <c:pt idx="14895">
                  <c:v>57122.657019999999</c:v>
                </c:pt>
                <c:pt idx="14896">
                  <c:v>57123.688020000001</c:v>
                </c:pt>
                <c:pt idx="14897">
                  <c:v>57123.798020000002</c:v>
                </c:pt>
                <c:pt idx="14898">
                  <c:v>57124.017019999999</c:v>
                </c:pt>
                <c:pt idx="14899">
                  <c:v>57138.317020000002</c:v>
                </c:pt>
                <c:pt idx="14900">
                  <c:v>57141.376369999998</c:v>
                </c:pt>
                <c:pt idx="14901">
                  <c:v>57142.025659999999</c:v>
                </c:pt>
                <c:pt idx="14902">
                  <c:v>57142.345659999999</c:v>
                </c:pt>
                <c:pt idx="14903">
                  <c:v>57148.63566</c:v>
                </c:pt>
                <c:pt idx="14904">
                  <c:v>57149.63566</c:v>
                </c:pt>
                <c:pt idx="14905">
                  <c:v>57150.13566</c:v>
                </c:pt>
                <c:pt idx="14906">
                  <c:v>57151.657140000003</c:v>
                </c:pt>
                <c:pt idx="14907">
                  <c:v>57151.657140000003</c:v>
                </c:pt>
                <c:pt idx="14908">
                  <c:v>57152.335299999999</c:v>
                </c:pt>
                <c:pt idx="14909">
                  <c:v>57152.445299999999</c:v>
                </c:pt>
                <c:pt idx="14910">
                  <c:v>57152.664299999997</c:v>
                </c:pt>
                <c:pt idx="14911">
                  <c:v>57166.9643</c:v>
                </c:pt>
                <c:pt idx="14912">
                  <c:v>57167.995300000002</c:v>
                </c:pt>
                <c:pt idx="14913">
                  <c:v>57168.105300000003</c:v>
                </c:pt>
                <c:pt idx="14914">
                  <c:v>57168.3243</c:v>
                </c:pt>
                <c:pt idx="14915">
                  <c:v>57182.624300000003</c:v>
                </c:pt>
                <c:pt idx="14916">
                  <c:v>57183.655299999999</c:v>
                </c:pt>
                <c:pt idx="14917">
                  <c:v>57183.765299999999</c:v>
                </c:pt>
                <c:pt idx="14918">
                  <c:v>57183.984299999996</c:v>
                </c:pt>
                <c:pt idx="14919">
                  <c:v>57198.284299999999</c:v>
                </c:pt>
                <c:pt idx="14920">
                  <c:v>57199.315300000002</c:v>
                </c:pt>
                <c:pt idx="14921">
                  <c:v>57199.425300000003</c:v>
                </c:pt>
                <c:pt idx="14922">
                  <c:v>57199.6443</c:v>
                </c:pt>
                <c:pt idx="14923">
                  <c:v>57213.944300000003</c:v>
                </c:pt>
                <c:pt idx="14924">
                  <c:v>57214.975299999998</c:v>
                </c:pt>
                <c:pt idx="14925">
                  <c:v>57215.085299999999</c:v>
                </c:pt>
                <c:pt idx="14926">
                  <c:v>57215.304300000003</c:v>
                </c:pt>
                <c:pt idx="14927">
                  <c:v>57229.604299999999</c:v>
                </c:pt>
                <c:pt idx="14928">
                  <c:v>57230.635300000002</c:v>
                </c:pt>
                <c:pt idx="14929">
                  <c:v>57230.745300000002</c:v>
                </c:pt>
                <c:pt idx="14930">
                  <c:v>57230.9643</c:v>
                </c:pt>
                <c:pt idx="14931">
                  <c:v>57245.264300000003</c:v>
                </c:pt>
                <c:pt idx="14932">
                  <c:v>57248.34564</c:v>
                </c:pt>
                <c:pt idx="14933">
                  <c:v>57248.994930000001</c:v>
                </c:pt>
                <c:pt idx="14934">
                  <c:v>57249.292930000003</c:v>
                </c:pt>
                <c:pt idx="14935">
                  <c:v>57255.582929999997</c:v>
                </c:pt>
                <c:pt idx="14936">
                  <c:v>57256.082929999997</c:v>
                </c:pt>
                <c:pt idx="14937">
                  <c:v>57256.082929999997</c:v>
                </c:pt>
                <c:pt idx="14938">
                  <c:v>57256.582929999997</c:v>
                </c:pt>
                <c:pt idx="14939">
                  <c:v>57257.082929999997</c:v>
                </c:pt>
                <c:pt idx="14940">
                  <c:v>57257.167930000003</c:v>
                </c:pt>
                <c:pt idx="14941">
                  <c:v>57257.81493</c:v>
                </c:pt>
                <c:pt idx="14942">
                  <c:v>57259.282570000003</c:v>
                </c:pt>
                <c:pt idx="14943">
                  <c:v>57259.392570000004</c:v>
                </c:pt>
                <c:pt idx="14944">
                  <c:v>57259.611570000001</c:v>
                </c:pt>
                <c:pt idx="14945">
                  <c:v>57273.911569999997</c:v>
                </c:pt>
                <c:pt idx="14946">
                  <c:v>57274.942569999999</c:v>
                </c:pt>
                <c:pt idx="14947">
                  <c:v>57275.05257</c:v>
                </c:pt>
                <c:pt idx="14948">
                  <c:v>57275.271569999997</c:v>
                </c:pt>
                <c:pt idx="14949">
                  <c:v>57289.57157</c:v>
                </c:pt>
                <c:pt idx="14950">
                  <c:v>57290.602570000003</c:v>
                </c:pt>
                <c:pt idx="14951">
                  <c:v>57290.712570000003</c:v>
                </c:pt>
                <c:pt idx="14952">
                  <c:v>57290.931570000001</c:v>
                </c:pt>
                <c:pt idx="14953">
                  <c:v>57305.231570000004</c:v>
                </c:pt>
                <c:pt idx="14954">
                  <c:v>57306.262569999999</c:v>
                </c:pt>
                <c:pt idx="14955">
                  <c:v>57306.37257</c:v>
                </c:pt>
                <c:pt idx="14956">
                  <c:v>57306.591569999997</c:v>
                </c:pt>
                <c:pt idx="14957">
                  <c:v>57320.89157</c:v>
                </c:pt>
                <c:pt idx="14958">
                  <c:v>57321.922570000002</c:v>
                </c:pt>
                <c:pt idx="14959">
                  <c:v>57322.032570000003</c:v>
                </c:pt>
                <c:pt idx="14960">
                  <c:v>57322.25157</c:v>
                </c:pt>
                <c:pt idx="14961">
                  <c:v>57336.551570000003</c:v>
                </c:pt>
                <c:pt idx="14962">
                  <c:v>57337.582569999999</c:v>
                </c:pt>
                <c:pt idx="14963">
                  <c:v>57337.692569999999</c:v>
                </c:pt>
                <c:pt idx="14964">
                  <c:v>57337.911569999997</c:v>
                </c:pt>
                <c:pt idx="14965">
                  <c:v>57352.211569999999</c:v>
                </c:pt>
                <c:pt idx="14966">
                  <c:v>57355.29292</c:v>
                </c:pt>
                <c:pt idx="14967">
                  <c:v>57355.942210000001</c:v>
                </c:pt>
                <c:pt idx="14968">
                  <c:v>57356.240210000004</c:v>
                </c:pt>
                <c:pt idx="14969">
                  <c:v>57362.530209999997</c:v>
                </c:pt>
                <c:pt idx="14970">
                  <c:v>57363.030209999997</c:v>
                </c:pt>
                <c:pt idx="14971">
                  <c:v>57363.030209999997</c:v>
                </c:pt>
                <c:pt idx="14972">
                  <c:v>57363.530209999997</c:v>
                </c:pt>
                <c:pt idx="14973">
                  <c:v>57364.030209999997</c:v>
                </c:pt>
                <c:pt idx="14974">
                  <c:v>57364.115210000004</c:v>
                </c:pt>
                <c:pt idx="14975">
                  <c:v>57364.762210000001</c:v>
                </c:pt>
                <c:pt idx="14976">
                  <c:v>57366.229850000003</c:v>
                </c:pt>
                <c:pt idx="14977">
                  <c:v>57366.339849999997</c:v>
                </c:pt>
                <c:pt idx="14978">
                  <c:v>57366.558850000001</c:v>
                </c:pt>
                <c:pt idx="14979">
                  <c:v>57380.858849999997</c:v>
                </c:pt>
                <c:pt idx="14980">
                  <c:v>57381.88985</c:v>
                </c:pt>
                <c:pt idx="14981">
                  <c:v>57381.99985</c:v>
                </c:pt>
                <c:pt idx="14982">
                  <c:v>57382.218849999997</c:v>
                </c:pt>
                <c:pt idx="14983">
                  <c:v>57396.51885</c:v>
                </c:pt>
                <c:pt idx="14984">
                  <c:v>57397.549850000003</c:v>
                </c:pt>
                <c:pt idx="14985">
                  <c:v>57397.659849999996</c:v>
                </c:pt>
                <c:pt idx="14986">
                  <c:v>57397.878850000001</c:v>
                </c:pt>
                <c:pt idx="14987">
                  <c:v>57412.178849999997</c:v>
                </c:pt>
                <c:pt idx="14988">
                  <c:v>57413.209849999999</c:v>
                </c:pt>
                <c:pt idx="14989">
                  <c:v>57413.31985</c:v>
                </c:pt>
                <c:pt idx="14990">
                  <c:v>57413.538849999997</c:v>
                </c:pt>
                <c:pt idx="14991">
                  <c:v>57427.83885</c:v>
                </c:pt>
                <c:pt idx="14992">
                  <c:v>57428.869850000003</c:v>
                </c:pt>
                <c:pt idx="14993">
                  <c:v>57428.979850000003</c:v>
                </c:pt>
                <c:pt idx="14994">
                  <c:v>57429.198850000001</c:v>
                </c:pt>
                <c:pt idx="14995">
                  <c:v>57443.498850000004</c:v>
                </c:pt>
                <c:pt idx="14996">
                  <c:v>57444.529849999999</c:v>
                </c:pt>
                <c:pt idx="14997">
                  <c:v>57444.63985</c:v>
                </c:pt>
                <c:pt idx="14998">
                  <c:v>57444.858849999997</c:v>
                </c:pt>
                <c:pt idx="14999">
                  <c:v>57459.15885</c:v>
                </c:pt>
                <c:pt idx="15000">
                  <c:v>57462.240189999997</c:v>
                </c:pt>
                <c:pt idx="15001">
                  <c:v>57462.889479999998</c:v>
                </c:pt>
                <c:pt idx="15002">
                  <c:v>57463.187480000001</c:v>
                </c:pt>
                <c:pt idx="15003">
                  <c:v>57469.477480000001</c:v>
                </c:pt>
                <c:pt idx="15004">
                  <c:v>57469.977480000001</c:v>
                </c:pt>
                <c:pt idx="15005">
                  <c:v>57469.977480000001</c:v>
                </c:pt>
                <c:pt idx="15006">
                  <c:v>57470.477480000001</c:v>
                </c:pt>
                <c:pt idx="15007">
                  <c:v>57470.977480000001</c:v>
                </c:pt>
                <c:pt idx="15008">
                  <c:v>57471.062480000001</c:v>
                </c:pt>
                <c:pt idx="15009">
                  <c:v>57471.709479999998</c:v>
                </c:pt>
                <c:pt idx="15010">
                  <c:v>57473.17712</c:v>
                </c:pt>
                <c:pt idx="15011">
                  <c:v>57473.287120000001</c:v>
                </c:pt>
                <c:pt idx="15012">
                  <c:v>57473.506119999998</c:v>
                </c:pt>
                <c:pt idx="15013">
                  <c:v>57487.806120000001</c:v>
                </c:pt>
                <c:pt idx="15014">
                  <c:v>57488.837119999997</c:v>
                </c:pt>
                <c:pt idx="15015">
                  <c:v>57488.947119999997</c:v>
                </c:pt>
                <c:pt idx="15016">
                  <c:v>57489.166120000002</c:v>
                </c:pt>
                <c:pt idx="15017">
                  <c:v>57503.466119999997</c:v>
                </c:pt>
                <c:pt idx="15018">
                  <c:v>57504.49712</c:v>
                </c:pt>
                <c:pt idx="15019">
                  <c:v>57504.607120000001</c:v>
                </c:pt>
                <c:pt idx="15020">
                  <c:v>57504.826119999998</c:v>
                </c:pt>
                <c:pt idx="15021">
                  <c:v>57519.126120000001</c:v>
                </c:pt>
                <c:pt idx="15022">
                  <c:v>57520.157120000003</c:v>
                </c:pt>
                <c:pt idx="15023">
                  <c:v>57520.267119999997</c:v>
                </c:pt>
                <c:pt idx="15024">
                  <c:v>57520.486120000001</c:v>
                </c:pt>
                <c:pt idx="15025">
                  <c:v>57534.786119999997</c:v>
                </c:pt>
                <c:pt idx="15026">
                  <c:v>57535.81712</c:v>
                </c:pt>
                <c:pt idx="15027">
                  <c:v>57535.92712</c:v>
                </c:pt>
                <c:pt idx="15028">
                  <c:v>57536.146119999998</c:v>
                </c:pt>
                <c:pt idx="15029">
                  <c:v>57550.446120000001</c:v>
                </c:pt>
                <c:pt idx="15030">
                  <c:v>57551.477120000003</c:v>
                </c:pt>
                <c:pt idx="15031">
                  <c:v>57551.587119999997</c:v>
                </c:pt>
                <c:pt idx="15032">
                  <c:v>57551.806120000001</c:v>
                </c:pt>
                <c:pt idx="15033">
                  <c:v>57566.106119999997</c:v>
                </c:pt>
                <c:pt idx="15034">
                  <c:v>57569.187469999997</c:v>
                </c:pt>
                <c:pt idx="15035">
                  <c:v>57569.836759999998</c:v>
                </c:pt>
                <c:pt idx="15036">
                  <c:v>57570.134760000001</c:v>
                </c:pt>
                <c:pt idx="15037">
                  <c:v>57576.424760000002</c:v>
                </c:pt>
                <c:pt idx="15038">
                  <c:v>57576.924760000002</c:v>
                </c:pt>
                <c:pt idx="15039">
                  <c:v>57576.924760000002</c:v>
                </c:pt>
                <c:pt idx="15040">
                  <c:v>57577.424760000002</c:v>
                </c:pt>
                <c:pt idx="15041">
                  <c:v>57577.924760000002</c:v>
                </c:pt>
                <c:pt idx="15042">
                  <c:v>57578.009760000001</c:v>
                </c:pt>
                <c:pt idx="15043">
                  <c:v>57578.656759999998</c:v>
                </c:pt>
                <c:pt idx="15044">
                  <c:v>57580.124400000001</c:v>
                </c:pt>
                <c:pt idx="15045">
                  <c:v>57580.234400000001</c:v>
                </c:pt>
                <c:pt idx="15046">
                  <c:v>57580.453399999999</c:v>
                </c:pt>
                <c:pt idx="15047">
                  <c:v>57594.753400000001</c:v>
                </c:pt>
                <c:pt idx="15048">
                  <c:v>57595.784399999997</c:v>
                </c:pt>
                <c:pt idx="15049">
                  <c:v>57595.894399999997</c:v>
                </c:pt>
                <c:pt idx="15050">
                  <c:v>57596.113400000002</c:v>
                </c:pt>
                <c:pt idx="15051">
                  <c:v>57610.413399999998</c:v>
                </c:pt>
                <c:pt idx="15052">
                  <c:v>57611.4444</c:v>
                </c:pt>
                <c:pt idx="15053">
                  <c:v>57611.554400000001</c:v>
                </c:pt>
                <c:pt idx="15054">
                  <c:v>57611.773399999998</c:v>
                </c:pt>
                <c:pt idx="15055">
                  <c:v>57626.073400000001</c:v>
                </c:pt>
                <c:pt idx="15056">
                  <c:v>57627.104399999997</c:v>
                </c:pt>
                <c:pt idx="15057">
                  <c:v>57627.214399999997</c:v>
                </c:pt>
                <c:pt idx="15058">
                  <c:v>57627.433400000002</c:v>
                </c:pt>
                <c:pt idx="15059">
                  <c:v>57641.733399999997</c:v>
                </c:pt>
                <c:pt idx="15060">
                  <c:v>57642.7644</c:v>
                </c:pt>
                <c:pt idx="15061">
                  <c:v>57642.874400000001</c:v>
                </c:pt>
                <c:pt idx="15062">
                  <c:v>57643.093399999998</c:v>
                </c:pt>
                <c:pt idx="15063">
                  <c:v>57657.393400000001</c:v>
                </c:pt>
                <c:pt idx="15064">
                  <c:v>57658.424400000004</c:v>
                </c:pt>
                <c:pt idx="15065">
                  <c:v>57658.534399999997</c:v>
                </c:pt>
                <c:pt idx="15066">
                  <c:v>57658.753400000001</c:v>
                </c:pt>
                <c:pt idx="15067">
                  <c:v>57673.053399999997</c:v>
                </c:pt>
                <c:pt idx="15068">
                  <c:v>57676.134740000001</c:v>
                </c:pt>
                <c:pt idx="15069">
                  <c:v>57676.784030000003</c:v>
                </c:pt>
                <c:pt idx="15070">
                  <c:v>57677.082029999998</c:v>
                </c:pt>
                <c:pt idx="15071">
                  <c:v>57683.372029999999</c:v>
                </c:pt>
                <c:pt idx="15072">
                  <c:v>57683.872029999999</c:v>
                </c:pt>
                <c:pt idx="15073">
                  <c:v>57683.872029999999</c:v>
                </c:pt>
                <c:pt idx="15074">
                  <c:v>57684.372029999999</c:v>
                </c:pt>
                <c:pt idx="15075">
                  <c:v>57684.872029999999</c:v>
                </c:pt>
                <c:pt idx="15076">
                  <c:v>57684.957029999998</c:v>
                </c:pt>
                <c:pt idx="15077">
                  <c:v>57685.604030000002</c:v>
                </c:pt>
                <c:pt idx="15078">
                  <c:v>57687.071669999998</c:v>
                </c:pt>
                <c:pt idx="15079">
                  <c:v>57687.181669999998</c:v>
                </c:pt>
                <c:pt idx="15080">
                  <c:v>57687.400670000003</c:v>
                </c:pt>
                <c:pt idx="15081">
                  <c:v>57701.700669999998</c:v>
                </c:pt>
                <c:pt idx="15082">
                  <c:v>57702.731670000001</c:v>
                </c:pt>
                <c:pt idx="15083">
                  <c:v>57702.841670000002</c:v>
                </c:pt>
                <c:pt idx="15084">
                  <c:v>57703.060669999999</c:v>
                </c:pt>
                <c:pt idx="15085">
                  <c:v>57717.360670000002</c:v>
                </c:pt>
                <c:pt idx="15086">
                  <c:v>57718.391669999997</c:v>
                </c:pt>
                <c:pt idx="15087">
                  <c:v>57718.501669999998</c:v>
                </c:pt>
                <c:pt idx="15088">
                  <c:v>57718.720670000002</c:v>
                </c:pt>
                <c:pt idx="15089">
                  <c:v>57733.020669999998</c:v>
                </c:pt>
                <c:pt idx="15090">
                  <c:v>57734.051670000001</c:v>
                </c:pt>
                <c:pt idx="15091">
                  <c:v>57734.161670000001</c:v>
                </c:pt>
                <c:pt idx="15092">
                  <c:v>57734.380669999999</c:v>
                </c:pt>
                <c:pt idx="15093">
                  <c:v>57748.680670000002</c:v>
                </c:pt>
                <c:pt idx="15094">
                  <c:v>57749.711669999997</c:v>
                </c:pt>
                <c:pt idx="15095">
                  <c:v>57749.821669999998</c:v>
                </c:pt>
                <c:pt idx="15096">
                  <c:v>57750.040670000002</c:v>
                </c:pt>
                <c:pt idx="15097">
                  <c:v>57764.340669999998</c:v>
                </c:pt>
                <c:pt idx="15098">
                  <c:v>57765.37167</c:v>
                </c:pt>
                <c:pt idx="15099">
                  <c:v>57765.481670000001</c:v>
                </c:pt>
                <c:pt idx="15100">
                  <c:v>57765.700669999998</c:v>
                </c:pt>
                <c:pt idx="15101">
                  <c:v>57780.000670000001</c:v>
                </c:pt>
                <c:pt idx="15102">
                  <c:v>57783.082020000002</c:v>
                </c:pt>
                <c:pt idx="15103">
                  <c:v>57783.731310000003</c:v>
                </c:pt>
                <c:pt idx="15104">
                  <c:v>57784.029309999998</c:v>
                </c:pt>
                <c:pt idx="15105">
                  <c:v>57790.319309999999</c:v>
                </c:pt>
                <c:pt idx="15106">
                  <c:v>57790.819309999999</c:v>
                </c:pt>
                <c:pt idx="15107">
                  <c:v>57790.819309999999</c:v>
                </c:pt>
                <c:pt idx="15108">
                  <c:v>57791.319309999999</c:v>
                </c:pt>
                <c:pt idx="15109">
                  <c:v>57791.819309999999</c:v>
                </c:pt>
                <c:pt idx="15110">
                  <c:v>57791.904309999998</c:v>
                </c:pt>
                <c:pt idx="15111">
                  <c:v>57792.551310000003</c:v>
                </c:pt>
                <c:pt idx="15112">
                  <c:v>57794.018949999998</c:v>
                </c:pt>
                <c:pt idx="15113">
                  <c:v>57794.128949999998</c:v>
                </c:pt>
                <c:pt idx="15114">
                  <c:v>57794.347950000003</c:v>
                </c:pt>
                <c:pt idx="15115">
                  <c:v>57808.647949999999</c:v>
                </c:pt>
                <c:pt idx="15116">
                  <c:v>57809.678950000001</c:v>
                </c:pt>
                <c:pt idx="15117">
                  <c:v>57809.788950000002</c:v>
                </c:pt>
                <c:pt idx="15118">
                  <c:v>57810.007949999999</c:v>
                </c:pt>
                <c:pt idx="15119">
                  <c:v>57824.307950000002</c:v>
                </c:pt>
                <c:pt idx="15120">
                  <c:v>57825.338949999998</c:v>
                </c:pt>
                <c:pt idx="15121">
                  <c:v>57825.448949999998</c:v>
                </c:pt>
                <c:pt idx="15122">
                  <c:v>57825.667950000003</c:v>
                </c:pt>
                <c:pt idx="15123">
                  <c:v>57839.967949999998</c:v>
                </c:pt>
                <c:pt idx="15124">
                  <c:v>57840.998950000001</c:v>
                </c:pt>
                <c:pt idx="15125">
                  <c:v>57841.108950000002</c:v>
                </c:pt>
                <c:pt idx="15126">
                  <c:v>57841.327949999999</c:v>
                </c:pt>
                <c:pt idx="15127">
                  <c:v>57855.627950000002</c:v>
                </c:pt>
                <c:pt idx="15128">
                  <c:v>57856.658949999997</c:v>
                </c:pt>
                <c:pt idx="15129">
                  <c:v>57856.768949999998</c:v>
                </c:pt>
                <c:pt idx="15130">
                  <c:v>57856.987950000002</c:v>
                </c:pt>
                <c:pt idx="15131">
                  <c:v>57871.287949999998</c:v>
                </c:pt>
                <c:pt idx="15132">
                  <c:v>57872.318950000001</c:v>
                </c:pt>
                <c:pt idx="15133">
                  <c:v>57872.428950000001</c:v>
                </c:pt>
                <c:pt idx="15134">
                  <c:v>57872.647949999999</c:v>
                </c:pt>
                <c:pt idx="15135">
                  <c:v>57886.947950000002</c:v>
                </c:pt>
                <c:pt idx="15136">
                  <c:v>57890.029289999999</c:v>
                </c:pt>
                <c:pt idx="15137">
                  <c:v>57890.67858</c:v>
                </c:pt>
                <c:pt idx="15138">
                  <c:v>57890.976580000002</c:v>
                </c:pt>
                <c:pt idx="15139">
                  <c:v>57897.266580000003</c:v>
                </c:pt>
                <c:pt idx="15140">
                  <c:v>57897.766580000003</c:v>
                </c:pt>
                <c:pt idx="15141">
                  <c:v>57897.766580000003</c:v>
                </c:pt>
                <c:pt idx="15142">
                  <c:v>57898.266580000003</c:v>
                </c:pt>
                <c:pt idx="15143">
                  <c:v>57898.766580000003</c:v>
                </c:pt>
                <c:pt idx="15144">
                  <c:v>57898.851580000002</c:v>
                </c:pt>
                <c:pt idx="15145">
                  <c:v>57899.498579999999</c:v>
                </c:pt>
                <c:pt idx="15146">
                  <c:v>57900.966220000002</c:v>
                </c:pt>
                <c:pt idx="15147">
                  <c:v>57901.076220000003</c:v>
                </c:pt>
                <c:pt idx="15148">
                  <c:v>57901.29522</c:v>
                </c:pt>
                <c:pt idx="15149">
                  <c:v>57915.595220000003</c:v>
                </c:pt>
                <c:pt idx="15150">
                  <c:v>57916.626219999998</c:v>
                </c:pt>
                <c:pt idx="15151">
                  <c:v>57916.736219999999</c:v>
                </c:pt>
                <c:pt idx="15152">
                  <c:v>57916.955220000003</c:v>
                </c:pt>
                <c:pt idx="15153">
                  <c:v>57931.255219999999</c:v>
                </c:pt>
                <c:pt idx="15154">
                  <c:v>57932.286220000002</c:v>
                </c:pt>
                <c:pt idx="15155">
                  <c:v>57932.396220000002</c:v>
                </c:pt>
                <c:pt idx="15156">
                  <c:v>57932.61522</c:v>
                </c:pt>
                <c:pt idx="15157">
                  <c:v>57946.915220000003</c:v>
                </c:pt>
                <c:pt idx="15158">
                  <c:v>57947.946219999998</c:v>
                </c:pt>
                <c:pt idx="15159">
                  <c:v>57948.056219999999</c:v>
                </c:pt>
                <c:pt idx="15160">
                  <c:v>57948.275220000003</c:v>
                </c:pt>
                <c:pt idx="15161">
                  <c:v>57962.575219999999</c:v>
                </c:pt>
                <c:pt idx="15162">
                  <c:v>57963.606220000001</c:v>
                </c:pt>
                <c:pt idx="15163">
                  <c:v>57963.716220000002</c:v>
                </c:pt>
                <c:pt idx="15164">
                  <c:v>57963.935219999999</c:v>
                </c:pt>
                <c:pt idx="15165">
                  <c:v>57978.235220000002</c:v>
                </c:pt>
                <c:pt idx="15166">
                  <c:v>57979.266219999998</c:v>
                </c:pt>
                <c:pt idx="15167">
                  <c:v>57979.376219999998</c:v>
                </c:pt>
                <c:pt idx="15168">
                  <c:v>57979.595220000003</c:v>
                </c:pt>
                <c:pt idx="15169">
                  <c:v>57993.895219999999</c:v>
                </c:pt>
                <c:pt idx="15170">
                  <c:v>57996.976569999999</c:v>
                </c:pt>
                <c:pt idx="15171">
                  <c:v>57997.62586</c:v>
                </c:pt>
                <c:pt idx="15172">
                  <c:v>57997.923860000003</c:v>
                </c:pt>
                <c:pt idx="15173">
                  <c:v>58004.213860000003</c:v>
                </c:pt>
                <c:pt idx="15174">
                  <c:v>58004.713860000003</c:v>
                </c:pt>
                <c:pt idx="15175">
                  <c:v>58004.713860000003</c:v>
                </c:pt>
                <c:pt idx="15176">
                  <c:v>58005.213860000003</c:v>
                </c:pt>
                <c:pt idx="15177">
                  <c:v>58005.713860000003</c:v>
                </c:pt>
                <c:pt idx="15178">
                  <c:v>58005.798860000003</c:v>
                </c:pt>
                <c:pt idx="15179">
                  <c:v>58006.44586</c:v>
                </c:pt>
                <c:pt idx="15180">
                  <c:v>58007.913500000002</c:v>
                </c:pt>
                <c:pt idx="15181">
                  <c:v>58008.023500000003</c:v>
                </c:pt>
                <c:pt idx="15182">
                  <c:v>58008.2425</c:v>
                </c:pt>
                <c:pt idx="15183">
                  <c:v>58022.542500000003</c:v>
                </c:pt>
                <c:pt idx="15184">
                  <c:v>58023.573499999999</c:v>
                </c:pt>
                <c:pt idx="15185">
                  <c:v>58023.683499999999</c:v>
                </c:pt>
                <c:pt idx="15186">
                  <c:v>58023.902499999997</c:v>
                </c:pt>
                <c:pt idx="15187">
                  <c:v>58038.202499999999</c:v>
                </c:pt>
                <c:pt idx="15188">
                  <c:v>58039.233500000002</c:v>
                </c:pt>
                <c:pt idx="15189">
                  <c:v>58039.343500000003</c:v>
                </c:pt>
                <c:pt idx="15190">
                  <c:v>58039.5625</c:v>
                </c:pt>
                <c:pt idx="15191">
                  <c:v>58053.862500000003</c:v>
                </c:pt>
                <c:pt idx="15192">
                  <c:v>58054.893499999998</c:v>
                </c:pt>
                <c:pt idx="15193">
                  <c:v>58055.003499999999</c:v>
                </c:pt>
                <c:pt idx="15194">
                  <c:v>58055.222500000003</c:v>
                </c:pt>
                <c:pt idx="15195">
                  <c:v>58069.522499999999</c:v>
                </c:pt>
                <c:pt idx="15196">
                  <c:v>58070.553500000002</c:v>
                </c:pt>
                <c:pt idx="15197">
                  <c:v>58070.663500000002</c:v>
                </c:pt>
                <c:pt idx="15198">
                  <c:v>58070.8825</c:v>
                </c:pt>
                <c:pt idx="15199">
                  <c:v>58085.182500000003</c:v>
                </c:pt>
                <c:pt idx="15200">
                  <c:v>58086.213499999998</c:v>
                </c:pt>
                <c:pt idx="15201">
                  <c:v>58086.323499999999</c:v>
                </c:pt>
                <c:pt idx="15202">
                  <c:v>58086.542500000003</c:v>
                </c:pt>
                <c:pt idx="15203">
                  <c:v>58100.842499999999</c:v>
                </c:pt>
                <c:pt idx="15204">
                  <c:v>58103.923840000003</c:v>
                </c:pt>
                <c:pt idx="15205">
                  <c:v>58104.573129999997</c:v>
                </c:pt>
                <c:pt idx="15206">
                  <c:v>58104.87113</c:v>
                </c:pt>
                <c:pt idx="15207">
                  <c:v>58111.16113</c:v>
                </c:pt>
                <c:pt idx="15208">
                  <c:v>58111.66113</c:v>
                </c:pt>
                <c:pt idx="15209">
                  <c:v>58111.66113</c:v>
                </c:pt>
                <c:pt idx="15210">
                  <c:v>58112.16113</c:v>
                </c:pt>
                <c:pt idx="15211">
                  <c:v>58112.66113</c:v>
                </c:pt>
                <c:pt idx="15212">
                  <c:v>58112.74613</c:v>
                </c:pt>
                <c:pt idx="15213">
                  <c:v>58113.393129999997</c:v>
                </c:pt>
                <c:pt idx="15214">
                  <c:v>58114.860769999999</c:v>
                </c:pt>
                <c:pt idx="15215">
                  <c:v>58114.97077</c:v>
                </c:pt>
                <c:pt idx="15216">
                  <c:v>58115.189769999997</c:v>
                </c:pt>
                <c:pt idx="15217">
                  <c:v>58129.48977</c:v>
                </c:pt>
                <c:pt idx="15218">
                  <c:v>58130.520770000003</c:v>
                </c:pt>
                <c:pt idx="15219">
                  <c:v>58130.630770000003</c:v>
                </c:pt>
                <c:pt idx="15220">
                  <c:v>58130.849770000001</c:v>
                </c:pt>
                <c:pt idx="15221">
                  <c:v>58145.149770000004</c:v>
                </c:pt>
                <c:pt idx="15222">
                  <c:v>58146.180769999999</c:v>
                </c:pt>
                <c:pt idx="15223">
                  <c:v>58146.29077</c:v>
                </c:pt>
                <c:pt idx="15224">
                  <c:v>58146.509769999997</c:v>
                </c:pt>
                <c:pt idx="15225">
                  <c:v>58160.80977</c:v>
                </c:pt>
                <c:pt idx="15226">
                  <c:v>58161.840770000003</c:v>
                </c:pt>
                <c:pt idx="15227">
                  <c:v>58161.950770000003</c:v>
                </c:pt>
                <c:pt idx="15228">
                  <c:v>58162.16977</c:v>
                </c:pt>
                <c:pt idx="15229">
                  <c:v>58176.469770000003</c:v>
                </c:pt>
                <c:pt idx="15230">
                  <c:v>58177.500769999999</c:v>
                </c:pt>
                <c:pt idx="15231">
                  <c:v>58177.610769999999</c:v>
                </c:pt>
                <c:pt idx="15232">
                  <c:v>58177.829769999997</c:v>
                </c:pt>
                <c:pt idx="15233">
                  <c:v>58192.12977</c:v>
                </c:pt>
                <c:pt idx="15234">
                  <c:v>58193.160770000002</c:v>
                </c:pt>
                <c:pt idx="15235">
                  <c:v>58193.270770000003</c:v>
                </c:pt>
                <c:pt idx="15236">
                  <c:v>58193.48977</c:v>
                </c:pt>
                <c:pt idx="15237">
                  <c:v>58207.789770000003</c:v>
                </c:pt>
                <c:pt idx="15238">
                  <c:v>58210.871120000003</c:v>
                </c:pt>
                <c:pt idx="15239">
                  <c:v>58211.520409999997</c:v>
                </c:pt>
                <c:pt idx="15240">
                  <c:v>58211.81841</c:v>
                </c:pt>
                <c:pt idx="15241">
                  <c:v>58218.108410000001</c:v>
                </c:pt>
                <c:pt idx="15242">
                  <c:v>58218.608410000001</c:v>
                </c:pt>
                <c:pt idx="15243">
                  <c:v>58218.608410000001</c:v>
                </c:pt>
                <c:pt idx="15244">
                  <c:v>58219.108410000001</c:v>
                </c:pt>
                <c:pt idx="15245">
                  <c:v>58219.608410000001</c:v>
                </c:pt>
                <c:pt idx="15246">
                  <c:v>58219.69341</c:v>
                </c:pt>
                <c:pt idx="15247">
                  <c:v>58220.340409999997</c:v>
                </c:pt>
                <c:pt idx="15248">
                  <c:v>58221.80805</c:v>
                </c:pt>
                <c:pt idx="15249">
                  <c:v>58221.91805</c:v>
                </c:pt>
                <c:pt idx="15250">
                  <c:v>58222.137049999998</c:v>
                </c:pt>
                <c:pt idx="15251">
                  <c:v>58236.43705</c:v>
                </c:pt>
                <c:pt idx="15252">
                  <c:v>58237.468050000003</c:v>
                </c:pt>
                <c:pt idx="15253">
                  <c:v>58237.578049999996</c:v>
                </c:pt>
                <c:pt idx="15254">
                  <c:v>58237.797050000001</c:v>
                </c:pt>
                <c:pt idx="15255">
                  <c:v>58252.097049999997</c:v>
                </c:pt>
                <c:pt idx="15256">
                  <c:v>58253.128049999999</c:v>
                </c:pt>
                <c:pt idx="15257">
                  <c:v>58253.23805</c:v>
                </c:pt>
                <c:pt idx="15258">
                  <c:v>58253.457049999997</c:v>
                </c:pt>
                <c:pt idx="15259">
                  <c:v>58267.75705</c:v>
                </c:pt>
                <c:pt idx="15260">
                  <c:v>58268.788050000003</c:v>
                </c:pt>
                <c:pt idx="15261">
                  <c:v>58268.898050000003</c:v>
                </c:pt>
                <c:pt idx="15262">
                  <c:v>58269.117050000001</c:v>
                </c:pt>
                <c:pt idx="15263">
                  <c:v>58283.417049999996</c:v>
                </c:pt>
                <c:pt idx="15264">
                  <c:v>58284.448049999999</c:v>
                </c:pt>
                <c:pt idx="15265">
                  <c:v>58284.55805</c:v>
                </c:pt>
                <c:pt idx="15266">
                  <c:v>58284.777049999997</c:v>
                </c:pt>
                <c:pt idx="15267">
                  <c:v>58299.07705</c:v>
                </c:pt>
                <c:pt idx="15268">
                  <c:v>58300.108050000003</c:v>
                </c:pt>
                <c:pt idx="15269">
                  <c:v>58300.218050000003</c:v>
                </c:pt>
                <c:pt idx="15270">
                  <c:v>58300.43705</c:v>
                </c:pt>
                <c:pt idx="15271">
                  <c:v>58314.737050000003</c:v>
                </c:pt>
                <c:pt idx="15272">
                  <c:v>58317.81839</c:v>
                </c:pt>
                <c:pt idx="15273">
                  <c:v>58318.467680000002</c:v>
                </c:pt>
                <c:pt idx="15274">
                  <c:v>58318.765679999997</c:v>
                </c:pt>
                <c:pt idx="15275">
                  <c:v>58325.055679999998</c:v>
                </c:pt>
                <c:pt idx="15276">
                  <c:v>58325.555679999998</c:v>
                </c:pt>
                <c:pt idx="15277">
                  <c:v>58325.555679999998</c:v>
                </c:pt>
                <c:pt idx="15278">
                  <c:v>58326.055679999998</c:v>
                </c:pt>
                <c:pt idx="15279">
                  <c:v>58326.555679999998</c:v>
                </c:pt>
                <c:pt idx="15280">
                  <c:v>58326.640679999997</c:v>
                </c:pt>
                <c:pt idx="15281">
                  <c:v>58327.287680000001</c:v>
                </c:pt>
                <c:pt idx="15282">
                  <c:v>58328.755319999997</c:v>
                </c:pt>
                <c:pt idx="15283">
                  <c:v>58328.865319999997</c:v>
                </c:pt>
                <c:pt idx="15284">
                  <c:v>58329.084320000002</c:v>
                </c:pt>
                <c:pt idx="15285">
                  <c:v>58343.384319999997</c:v>
                </c:pt>
                <c:pt idx="15286">
                  <c:v>58344.41532</c:v>
                </c:pt>
                <c:pt idx="15287">
                  <c:v>58344.525320000001</c:v>
                </c:pt>
                <c:pt idx="15288">
                  <c:v>58344.744319999998</c:v>
                </c:pt>
                <c:pt idx="15289">
                  <c:v>58359.044320000001</c:v>
                </c:pt>
                <c:pt idx="15290">
                  <c:v>58360.075320000004</c:v>
                </c:pt>
                <c:pt idx="15291">
                  <c:v>58360.185319999997</c:v>
                </c:pt>
                <c:pt idx="15292">
                  <c:v>58360.404320000001</c:v>
                </c:pt>
                <c:pt idx="15293">
                  <c:v>58374.704319999997</c:v>
                </c:pt>
                <c:pt idx="15294">
                  <c:v>58375.73532</c:v>
                </c:pt>
                <c:pt idx="15295">
                  <c:v>58375.84532</c:v>
                </c:pt>
                <c:pt idx="15296">
                  <c:v>58376.064319999998</c:v>
                </c:pt>
                <c:pt idx="15297">
                  <c:v>58390.364320000001</c:v>
                </c:pt>
                <c:pt idx="15298">
                  <c:v>58391.395320000003</c:v>
                </c:pt>
                <c:pt idx="15299">
                  <c:v>58391.505319999997</c:v>
                </c:pt>
                <c:pt idx="15300">
                  <c:v>58391.724320000001</c:v>
                </c:pt>
                <c:pt idx="15301">
                  <c:v>58406.024319999997</c:v>
                </c:pt>
                <c:pt idx="15302">
                  <c:v>58407.055319999999</c:v>
                </c:pt>
                <c:pt idx="15303">
                  <c:v>58407.16532</c:v>
                </c:pt>
                <c:pt idx="15304">
                  <c:v>58407.384319999997</c:v>
                </c:pt>
                <c:pt idx="15305">
                  <c:v>58421.68432</c:v>
                </c:pt>
                <c:pt idx="15306">
                  <c:v>58424.765670000001</c:v>
                </c:pt>
                <c:pt idx="15307">
                  <c:v>58425.414960000002</c:v>
                </c:pt>
                <c:pt idx="15308">
                  <c:v>58425.712959999997</c:v>
                </c:pt>
                <c:pt idx="15309">
                  <c:v>58432.002959999998</c:v>
                </c:pt>
                <c:pt idx="15310">
                  <c:v>58432.502959999998</c:v>
                </c:pt>
                <c:pt idx="15311">
                  <c:v>58432.502959999998</c:v>
                </c:pt>
                <c:pt idx="15312">
                  <c:v>58433.002959999998</c:v>
                </c:pt>
                <c:pt idx="15313">
                  <c:v>58433.502959999998</c:v>
                </c:pt>
                <c:pt idx="15314">
                  <c:v>58433.587959999997</c:v>
                </c:pt>
                <c:pt idx="15315">
                  <c:v>58434.234960000002</c:v>
                </c:pt>
                <c:pt idx="15316">
                  <c:v>58435.702599999997</c:v>
                </c:pt>
                <c:pt idx="15317">
                  <c:v>58435.812599999997</c:v>
                </c:pt>
                <c:pt idx="15318">
                  <c:v>58436.031600000002</c:v>
                </c:pt>
                <c:pt idx="15319">
                  <c:v>58450.331599999998</c:v>
                </c:pt>
                <c:pt idx="15320">
                  <c:v>58451.3626</c:v>
                </c:pt>
                <c:pt idx="15321">
                  <c:v>58451.472600000001</c:v>
                </c:pt>
                <c:pt idx="15322">
                  <c:v>58451.691599999998</c:v>
                </c:pt>
                <c:pt idx="15323">
                  <c:v>58465.991600000001</c:v>
                </c:pt>
                <c:pt idx="15324">
                  <c:v>58467.022599999997</c:v>
                </c:pt>
                <c:pt idx="15325">
                  <c:v>58467.132599999997</c:v>
                </c:pt>
                <c:pt idx="15326">
                  <c:v>58467.351600000002</c:v>
                </c:pt>
                <c:pt idx="15327">
                  <c:v>58481.651599999997</c:v>
                </c:pt>
                <c:pt idx="15328">
                  <c:v>58482.6826</c:v>
                </c:pt>
                <c:pt idx="15329">
                  <c:v>58482.792600000001</c:v>
                </c:pt>
                <c:pt idx="15330">
                  <c:v>58483.011599999998</c:v>
                </c:pt>
                <c:pt idx="15331">
                  <c:v>58497.311600000001</c:v>
                </c:pt>
                <c:pt idx="15332">
                  <c:v>58498.342600000004</c:v>
                </c:pt>
                <c:pt idx="15333">
                  <c:v>58498.452599999997</c:v>
                </c:pt>
                <c:pt idx="15334">
                  <c:v>58498.671600000001</c:v>
                </c:pt>
                <c:pt idx="15335">
                  <c:v>58512.971599999997</c:v>
                </c:pt>
                <c:pt idx="15336">
                  <c:v>58514.0026</c:v>
                </c:pt>
                <c:pt idx="15337">
                  <c:v>58514.1126</c:v>
                </c:pt>
                <c:pt idx="15338">
                  <c:v>58514.331599999998</c:v>
                </c:pt>
                <c:pt idx="15339">
                  <c:v>58528.631600000001</c:v>
                </c:pt>
                <c:pt idx="15340">
                  <c:v>58531.712939999998</c:v>
                </c:pt>
                <c:pt idx="15341">
                  <c:v>58532.362229999999</c:v>
                </c:pt>
                <c:pt idx="15342">
                  <c:v>58532.660230000001</c:v>
                </c:pt>
                <c:pt idx="15343">
                  <c:v>58538.950230000002</c:v>
                </c:pt>
                <c:pt idx="15344">
                  <c:v>58539.450230000002</c:v>
                </c:pt>
                <c:pt idx="15345">
                  <c:v>58539.450230000002</c:v>
                </c:pt>
                <c:pt idx="15346">
                  <c:v>58539.950230000002</c:v>
                </c:pt>
                <c:pt idx="15347">
                  <c:v>58540.450230000002</c:v>
                </c:pt>
                <c:pt idx="15348">
                  <c:v>58540.535230000001</c:v>
                </c:pt>
                <c:pt idx="15349">
                  <c:v>58541.182229999999</c:v>
                </c:pt>
                <c:pt idx="15350">
                  <c:v>58542.649870000001</c:v>
                </c:pt>
                <c:pt idx="15351">
                  <c:v>58542.759870000002</c:v>
                </c:pt>
                <c:pt idx="15352">
                  <c:v>58542.978869999999</c:v>
                </c:pt>
                <c:pt idx="15353">
                  <c:v>58557.278870000002</c:v>
                </c:pt>
                <c:pt idx="15354">
                  <c:v>58558.309869999997</c:v>
                </c:pt>
                <c:pt idx="15355">
                  <c:v>58558.419869999998</c:v>
                </c:pt>
                <c:pt idx="15356">
                  <c:v>58558.638870000002</c:v>
                </c:pt>
                <c:pt idx="15357">
                  <c:v>58572.938869999998</c:v>
                </c:pt>
                <c:pt idx="15358">
                  <c:v>58573.969870000001</c:v>
                </c:pt>
                <c:pt idx="15359">
                  <c:v>58574.079870000001</c:v>
                </c:pt>
                <c:pt idx="15360">
                  <c:v>58574.298869999999</c:v>
                </c:pt>
                <c:pt idx="15361">
                  <c:v>58588.598870000002</c:v>
                </c:pt>
                <c:pt idx="15362">
                  <c:v>58589.629869999997</c:v>
                </c:pt>
                <c:pt idx="15363">
                  <c:v>58589.739869999998</c:v>
                </c:pt>
                <c:pt idx="15364">
                  <c:v>58589.958870000002</c:v>
                </c:pt>
                <c:pt idx="15365">
                  <c:v>58604.258869999998</c:v>
                </c:pt>
                <c:pt idx="15366">
                  <c:v>58605.289870000001</c:v>
                </c:pt>
                <c:pt idx="15367">
                  <c:v>58605.399870000001</c:v>
                </c:pt>
                <c:pt idx="15368">
                  <c:v>58605.618869999998</c:v>
                </c:pt>
                <c:pt idx="15369">
                  <c:v>58619.918870000001</c:v>
                </c:pt>
                <c:pt idx="15370">
                  <c:v>58620.949869999997</c:v>
                </c:pt>
                <c:pt idx="15371">
                  <c:v>58621.059869999997</c:v>
                </c:pt>
                <c:pt idx="15372">
                  <c:v>58621.278870000002</c:v>
                </c:pt>
                <c:pt idx="15373">
                  <c:v>58635.578869999998</c:v>
                </c:pt>
                <c:pt idx="15374">
                  <c:v>58638.660219999998</c:v>
                </c:pt>
                <c:pt idx="15375">
                  <c:v>58639.309509999999</c:v>
                </c:pt>
                <c:pt idx="15376">
                  <c:v>58639.607510000002</c:v>
                </c:pt>
                <c:pt idx="15377">
                  <c:v>58645.897510000003</c:v>
                </c:pt>
                <c:pt idx="15378">
                  <c:v>58646.397510000003</c:v>
                </c:pt>
                <c:pt idx="15379">
                  <c:v>58646.397510000003</c:v>
                </c:pt>
                <c:pt idx="15380">
                  <c:v>58646.897510000003</c:v>
                </c:pt>
                <c:pt idx="15381">
                  <c:v>58647.397510000003</c:v>
                </c:pt>
                <c:pt idx="15382">
                  <c:v>58647.482510000002</c:v>
                </c:pt>
                <c:pt idx="15383">
                  <c:v>58648.129509999999</c:v>
                </c:pt>
                <c:pt idx="15384">
                  <c:v>58649.597150000001</c:v>
                </c:pt>
                <c:pt idx="15385">
                  <c:v>58649.707150000002</c:v>
                </c:pt>
                <c:pt idx="15386">
                  <c:v>58649.926149999999</c:v>
                </c:pt>
                <c:pt idx="15387">
                  <c:v>58664.226150000002</c:v>
                </c:pt>
                <c:pt idx="15388">
                  <c:v>58665.257149999998</c:v>
                </c:pt>
                <c:pt idx="15389">
                  <c:v>58665.367149999998</c:v>
                </c:pt>
                <c:pt idx="15390">
                  <c:v>58665.586150000003</c:v>
                </c:pt>
                <c:pt idx="15391">
                  <c:v>58679.886149999998</c:v>
                </c:pt>
                <c:pt idx="15392">
                  <c:v>58680.917150000001</c:v>
                </c:pt>
                <c:pt idx="15393">
                  <c:v>58681.027150000002</c:v>
                </c:pt>
                <c:pt idx="15394">
                  <c:v>58681.246149999999</c:v>
                </c:pt>
                <c:pt idx="15395">
                  <c:v>58695.546150000002</c:v>
                </c:pt>
                <c:pt idx="15396">
                  <c:v>58696.577149999997</c:v>
                </c:pt>
                <c:pt idx="15397">
                  <c:v>58696.687149999998</c:v>
                </c:pt>
                <c:pt idx="15398">
                  <c:v>58696.906150000003</c:v>
                </c:pt>
                <c:pt idx="15399">
                  <c:v>58711.206149999998</c:v>
                </c:pt>
                <c:pt idx="15400">
                  <c:v>58712.237150000001</c:v>
                </c:pt>
                <c:pt idx="15401">
                  <c:v>58712.347150000001</c:v>
                </c:pt>
                <c:pt idx="15402">
                  <c:v>58712.566149999999</c:v>
                </c:pt>
                <c:pt idx="15403">
                  <c:v>58726.866150000002</c:v>
                </c:pt>
                <c:pt idx="15404">
                  <c:v>58727.897149999997</c:v>
                </c:pt>
                <c:pt idx="15405">
                  <c:v>58728.007149999998</c:v>
                </c:pt>
                <c:pt idx="15406">
                  <c:v>58728.226150000002</c:v>
                </c:pt>
                <c:pt idx="15407">
                  <c:v>58742.526149999998</c:v>
                </c:pt>
                <c:pt idx="15408">
                  <c:v>58745.607490000002</c:v>
                </c:pt>
                <c:pt idx="15409">
                  <c:v>58746.256780000003</c:v>
                </c:pt>
                <c:pt idx="15410">
                  <c:v>58746.554779999999</c:v>
                </c:pt>
                <c:pt idx="15411">
                  <c:v>58752.844779999999</c:v>
                </c:pt>
                <c:pt idx="15412">
                  <c:v>58753.344779999999</c:v>
                </c:pt>
                <c:pt idx="15413">
                  <c:v>58753.344779999999</c:v>
                </c:pt>
                <c:pt idx="15414">
                  <c:v>58753.844779999999</c:v>
                </c:pt>
                <c:pt idx="15415">
                  <c:v>58754.344779999999</c:v>
                </c:pt>
                <c:pt idx="15416">
                  <c:v>58754.429779999999</c:v>
                </c:pt>
                <c:pt idx="15417">
                  <c:v>58755.076780000003</c:v>
                </c:pt>
                <c:pt idx="15418">
                  <c:v>58756.544419999998</c:v>
                </c:pt>
                <c:pt idx="15419">
                  <c:v>58756.654419999999</c:v>
                </c:pt>
                <c:pt idx="15420">
                  <c:v>58756.873420000004</c:v>
                </c:pt>
                <c:pt idx="15421">
                  <c:v>58771.173419999999</c:v>
                </c:pt>
                <c:pt idx="15422">
                  <c:v>58772.204420000002</c:v>
                </c:pt>
                <c:pt idx="15423">
                  <c:v>58772.314420000002</c:v>
                </c:pt>
                <c:pt idx="15424">
                  <c:v>58772.53342</c:v>
                </c:pt>
                <c:pt idx="15425">
                  <c:v>58786.833420000003</c:v>
                </c:pt>
                <c:pt idx="15426">
                  <c:v>58787.864419999998</c:v>
                </c:pt>
                <c:pt idx="15427">
                  <c:v>58787.974419999999</c:v>
                </c:pt>
                <c:pt idx="15428">
                  <c:v>58788.193420000003</c:v>
                </c:pt>
                <c:pt idx="15429">
                  <c:v>58802.493419999999</c:v>
                </c:pt>
                <c:pt idx="15430">
                  <c:v>58803.524420000002</c:v>
                </c:pt>
                <c:pt idx="15431">
                  <c:v>58803.634420000002</c:v>
                </c:pt>
                <c:pt idx="15432">
                  <c:v>58803.853419999999</c:v>
                </c:pt>
                <c:pt idx="15433">
                  <c:v>58818.153420000002</c:v>
                </c:pt>
                <c:pt idx="15434">
                  <c:v>58819.184419999998</c:v>
                </c:pt>
                <c:pt idx="15435">
                  <c:v>58819.294419999998</c:v>
                </c:pt>
                <c:pt idx="15436">
                  <c:v>58819.513420000003</c:v>
                </c:pt>
                <c:pt idx="15437">
                  <c:v>58833.813419999999</c:v>
                </c:pt>
                <c:pt idx="15438">
                  <c:v>58834.844420000001</c:v>
                </c:pt>
                <c:pt idx="15439">
                  <c:v>58834.954420000002</c:v>
                </c:pt>
                <c:pt idx="15440">
                  <c:v>58835.173419999999</c:v>
                </c:pt>
                <c:pt idx="15441">
                  <c:v>58849.473420000002</c:v>
                </c:pt>
                <c:pt idx="15442">
                  <c:v>58852.554770000002</c:v>
                </c:pt>
                <c:pt idx="15443">
                  <c:v>58853.204059999996</c:v>
                </c:pt>
                <c:pt idx="15444">
                  <c:v>58853.502059999999</c:v>
                </c:pt>
                <c:pt idx="15445">
                  <c:v>58859.79206</c:v>
                </c:pt>
                <c:pt idx="15446">
                  <c:v>58860.29206</c:v>
                </c:pt>
                <c:pt idx="15447">
                  <c:v>58860.29206</c:v>
                </c:pt>
                <c:pt idx="15448">
                  <c:v>58860.79206</c:v>
                </c:pt>
                <c:pt idx="15449">
                  <c:v>58861.29206</c:v>
                </c:pt>
                <c:pt idx="15450">
                  <c:v>58861.377059999999</c:v>
                </c:pt>
                <c:pt idx="15451">
                  <c:v>58862.024060000003</c:v>
                </c:pt>
                <c:pt idx="15452">
                  <c:v>58863.491699999999</c:v>
                </c:pt>
                <c:pt idx="15453">
                  <c:v>58863.601699999999</c:v>
                </c:pt>
                <c:pt idx="15454">
                  <c:v>58863.820699999997</c:v>
                </c:pt>
                <c:pt idx="15455">
                  <c:v>58878.120699999999</c:v>
                </c:pt>
                <c:pt idx="15456">
                  <c:v>58879.151700000002</c:v>
                </c:pt>
                <c:pt idx="15457">
                  <c:v>58879.261700000003</c:v>
                </c:pt>
                <c:pt idx="15458">
                  <c:v>58879.4807</c:v>
                </c:pt>
                <c:pt idx="15459">
                  <c:v>58893.780700000003</c:v>
                </c:pt>
                <c:pt idx="15460">
                  <c:v>58894.811699999998</c:v>
                </c:pt>
                <c:pt idx="15461">
                  <c:v>58894.921699999999</c:v>
                </c:pt>
                <c:pt idx="15462">
                  <c:v>58895.140700000004</c:v>
                </c:pt>
                <c:pt idx="15463">
                  <c:v>58909.440699999999</c:v>
                </c:pt>
                <c:pt idx="15464">
                  <c:v>58910.471700000002</c:v>
                </c:pt>
                <c:pt idx="15465">
                  <c:v>58910.581700000002</c:v>
                </c:pt>
                <c:pt idx="15466">
                  <c:v>58910.8007</c:v>
                </c:pt>
                <c:pt idx="15467">
                  <c:v>58925.100700000003</c:v>
                </c:pt>
                <c:pt idx="15468">
                  <c:v>58926.131699999998</c:v>
                </c:pt>
                <c:pt idx="15469">
                  <c:v>58926.241699999999</c:v>
                </c:pt>
                <c:pt idx="15470">
                  <c:v>58926.460700000003</c:v>
                </c:pt>
                <c:pt idx="15471">
                  <c:v>58940.760699999999</c:v>
                </c:pt>
                <c:pt idx="15472">
                  <c:v>58941.791700000002</c:v>
                </c:pt>
                <c:pt idx="15473">
                  <c:v>58941.901700000002</c:v>
                </c:pt>
                <c:pt idx="15474">
                  <c:v>58942.120699999999</c:v>
                </c:pt>
                <c:pt idx="15475">
                  <c:v>58956.420700000002</c:v>
                </c:pt>
                <c:pt idx="15476">
                  <c:v>58959.502039999999</c:v>
                </c:pt>
                <c:pt idx="15477">
                  <c:v>58960.151330000001</c:v>
                </c:pt>
                <c:pt idx="15478">
                  <c:v>58960.449330000003</c:v>
                </c:pt>
                <c:pt idx="15479">
                  <c:v>58966.739329999997</c:v>
                </c:pt>
                <c:pt idx="15480">
                  <c:v>58967.239329999997</c:v>
                </c:pt>
                <c:pt idx="15481">
                  <c:v>58967.239329999997</c:v>
                </c:pt>
                <c:pt idx="15482">
                  <c:v>58967.739329999997</c:v>
                </c:pt>
                <c:pt idx="15483">
                  <c:v>58968.239329999997</c:v>
                </c:pt>
                <c:pt idx="15484">
                  <c:v>58968.324330000003</c:v>
                </c:pt>
                <c:pt idx="15485">
                  <c:v>58968.97133</c:v>
                </c:pt>
                <c:pt idx="15486">
                  <c:v>58970.438970000003</c:v>
                </c:pt>
                <c:pt idx="15487">
                  <c:v>58970.548970000003</c:v>
                </c:pt>
                <c:pt idx="15488">
                  <c:v>58970.767970000001</c:v>
                </c:pt>
                <c:pt idx="15489">
                  <c:v>58985.067969999996</c:v>
                </c:pt>
                <c:pt idx="15490">
                  <c:v>58986.098969999999</c:v>
                </c:pt>
                <c:pt idx="15491">
                  <c:v>58986.20897</c:v>
                </c:pt>
                <c:pt idx="15492">
                  <c:v>58986.427969999997</c:v>
                </c:pt>
                <c:pt idx="15493">
                  <c:v>59000.72797</c:v>
                </c:pt>
                <c:pt idx="15494">
                  <c:v>59001.758970000003</c:v>
                </c:pt>
                <c:pt idx="15495">
                  <c:v>59001.868970000003</c:v>
                </c:pt>
                <c:pt idx="15496">
                  <c:v>59002.08797</c:v>
                </c:pt>
                <c:pt idx="15497">
                  <c:v>59016.387970000003</c:v>
                </c:pt>
                <c:pt idx="15498">
                  <c:v>59017.418969999999</c:v>
                </c:pt>
                <c:pt idx="15499">
                  <c:v>59017.528969999999</c:v>
                </c:pt>
                <c:pt idx="15500">
                  <c:v>59017.747969999997</c:v>
                </c:pt>
                <c:pt idx="15501">
                  <c:v>59032.04797</c:v>
                </c:pt>
                <c:pt idx="15502">
                  <c:v>59033.078970000002</c:v>
                </c:pt>
                <c:pt idx="15503">
                  <c:v>59033.188970000003</c:v>
                </c:pt>
                <c:pt idx="15504">
                  <c:v>59033.40797</c:v>
                </c:pt>
                <c:pt idx="15505">
                  <c:v>59047.707970000003</c:v>
                </c:pt>
                <c:pt idx="15506">
                  <c:v>59048.738969999999</c:v>
                </c:pt>
                <c:pt idx="15507">
                  <c:v>59048.848969999999</c:v>
                </c:pt>
                <c:pt idx="15508">
                  <c:v>59049.067969999996</c:v>
                </c:pt>
                <c:pt idx="15509">
                  <c:v>59063.367969999999</c:v>
                </c:pt>
                <c:pt idx="15510">
                  <c:v>59066.44932</c:v>
                </c:pt>
                <c:pt idx="15511">
                  <c:v>59067.098610000001</c:v>
                </c:pt>
                <c:pt idx="15512">
                  <c:v>59067.396610000003</c:v>
                </c:pt>
                <c:pt idx="15513">
                  <c:v>59073.686609999997</c:v>
                </c:pt>
                <c:pt idx="15514">
                  <c:v>59074.186609999997</c:v>
                </c:pt>
                <c:pt idx="15515">
                  <c:v>59074.186609999997</c:v>
                </c:pt>
                <c:pt idx="15516">
                  <c:v>59074.686609999997</c:v>
                </c:pt>
                <c:pt idx="15517">
                  <c:v>59075.186609999997</c:v>
                </c:pt>
                <c:pt idx="15518">
                  <c:v>59075.271610000003</c:v>
                </c:pt>
                <c:pt idx="15519">
                  <c:v>59075.918610000001</c:v>
                </c:pt>
                <c:pt idx="15520">
                  <c:v>59077.386250000003</c:v>
                </c:pt>
                <c:pt idx="15521">
                  <c:v>59077.496249999997</c:v>
                </c:pt>
                <c:pt idx="15522">
                  <c:v>59077.715250000001</c:v>
                </c:pt>
                <c:pt idx="15523">
                  <c:v>59092.015249999997</c:v>
                </c:pt>
                <c:pt idx="15524">
                  <c:v>59093.046249999999</c:v>
                </c:pt>
                <c:pt idx="15525">
                  <c:v>59093.15625</c:v>
                </c:pt>
                <c:pt idx="15526">
                  <c:v>59093.375249999997</c:v>
                </c:pt>
                <c:pt idx="15527">
                  <c:v>59107.67525</c:v>
                </c:pt>
                <c:pt idx="15528">
                  <c:v>59108.706250000003</c:v>
                </c:pt>
                <c:pt idx="15529">
                  <c:v>59108.816250000003</c:v>
                </c:pt>
                <c:pt idx="15530">
                  <c:v>59109.035250000001</c:v>
                </c:pt>
                <c:pt idx="15531">
                  <c:v>59123.335249999996</c:v>
                </c:pt>
                <c:pt idx="15532">
                  <c:v>59124.366249999999</c:v>
                </c:pt>
                <c:pt idx="15533">
                  <c:v>59124.47625</c:v>
                </c:pt>
                <c:pt idx="15534">
                  <c:v>59124.695249999997</c:v>
                </c:pt>
                <c:pt idx="15535">
                  <c:v>59138.99525</c:v>
                </c:pt>
                <c:pt idx="15536">
                  <c:v>59140.026250000003</c:v>
                </c:pt>
                <c:pt idx="15537">
                  <c:v>59140.136250000003</c:v>
                </c:pt>
                <c:pt idx="15538">
                  <c:v>59140.355250000001</c:v>
                </c:pt>
                <c:pt idx="15539">
                  <c:v>59154.655250000003</c:v>
                </c:pt>
                <c:pt idx="15540">
                  <c:v>59155.686249999999</c:v>
                </c:pt>
                <c:pt idx="15541">
                  <c:v>59155.796249999999</c:v>
                </c:pt>
                <c:pt idx="15542">
                  <c:v>59156.015249999997</c:v>
                </c:pt>
                <c:pt idx="15543">
                  <c:v>59170.31525</c:v>
                </c:pt>
                <c:pt idx="15544">
                  <c:v>59173.396589999997</c:v>
                </c:pt>
                <c:pt idx="15545">
                  <c:v>59174.045879999998</c:v>
                </c:pt>
                <c:pt idx="15546">
                  <c:v>59174.34388</c:v>
                </c:pt>
                <c:pt idx="15547">
                  <c:v>59180.633880000001</c:v>
                </c:pt>
                <c:pt idx="15548">
                  <c:v>59181.133880000001</c:v>
                </c:pt>
                <c:pt idx="15549">
                  <c:v>59181.133880000001</c:v>
                </c:pt>
                <c:pt idx="15550">
                  <c:v>59181.633880000001</c:v>
                </c:pt>
                <c:pt idx="15551">
                  <c:v>59182.133880000001</c:v>
                </c:pt>
                <c:pt idx="15552">
                  <c:v>59182.21888</c:v>
                </c:pt>
                <c:pt idx="15553">
                  <c:v>59182.865879999998</c:v>
                </c:pt>
                <c:pt idx="15554">
                  <c:v>59184.33352</c:v>
                </c:pt>
                <c:pt idx="15555">
                  <c:v>59184.443520000001</c:v>
                </c:pt>
                <c:pt idx="15556">
                  <c:v>59184.662519999998</c:v>
                </c:pt>
                <c:pt idx="15557">
                  <c:v>59198.962520000001</c:v>
                </c:pt>
                <c:pt idx="15558">
                  <c:v>59199.993520000004</c:v>
                </c:pt>
                <c:pt idx="15559">
                  <c:v>59200.103519999997</c:v>
                </c:pt>
                <c:pt idx="15560">
                  <c:v>59200.322520000002</c:v>
                </c:pt>
                <c:pt idx="15561">
                  <c:v>59214.622519999997</c:v>
                </c:pt>
                <c:pt idx="15562">
                  <c:v>59215.65352</c:v>
                </c:pt>
                <c:pt idx="15563">
                  <c:v>59215.76352</c:v>
                </c:pt>
                <c:pt idx="15564">
                  <c:v>59215.982519999998</c:v>
                </c:pt>
                <c:pt idx="15565">
                  <c:v>59230.282520000001</c:v>
                </c:pt>
                <c:pt idx="15566">
                  <c:v>59231.313520000003</c:v>
                </c:pt>
                <c:pt idx="15567">
                  <c:v>59231.423519999997</c:v>
                </c:pt>
                <c:pt idx="15568">
                  <c:v>59231.642520000001</c:v>
                </c:pt>
                <c:pt idx="15569">
                  <c:v>59245.942519999997</c:v>
                </c:pt>
                <c:pt idx="15570">
                  <c:v>59246.97352</c:v>
                </c:pt>
                <c:pt idx="15571">
                  <c:v>59247.08352</c:v>
                </c:pt>
                <c:pt idx="15572">
                  <c:v>59247.302519999997</c:v>
                </c:pt>
                <c:pt idx="15573">
                  <c:v>59261.60252</c:v>
                </c:pt>
                <c:pt idx="15574">
                  <c:v>59262.633520000003</c:v>
                </c:pt>
                <c:pt idx="15575">
                  <c:v>59262.743520000004</c:v>
                </c:pt>
                <c:pt idx="15576">
                  <c:v>59262.962520000001</c:v>
                </c:pt>
                <c:pt idx="15577">
                  <c:v>59277.262519999997</c:v>
                </c:pt>
                <c:pt idx="15578">
                  <c:v>59280.343869999997</c:v>
                </c:pt>
                <c:pt idx="15579">
                  <c:v>59280.993159999998</c:v>
                </c:pt>
                <c:pt idx="15580">
                  <c:v>59281.291160000001</c:v>
                </c:pt>
                <c:pt idx="15581">
                  <c:v>59287.581160000002</c:v>
                </c:pt>
                <c:pt idx="15582">
                  <c:v>59288.081160000002</c:v>
                </c:pt>
                <c:pt idx="15583">
                  <c:v>59288.081160000002</c:v>
                </c:pt>
                <c:pt idx="15584">
                  <c:v>59288.581160000002</c:v>
                </c:pt>
                <c:pt idx="15585">
                  <c:v>59289.081160000002</c:v>
                </c:pt>
                <c:pt idx="15586">
                  <c:v>59289.166160000001</c:v>
                </c:pt>
                <c:pt idx="15587">
                  <c:v>59289.813159999998</c:v>
                </c:pt>
                <c:pt idx="15588">
                  <c:v>59291.2808</c:v>
                </c:pt>
                <c:pt idx="15589">
                  <c:v>59291.390800000001</c:v>
                </c:pt>
                <c:pt idx="15590">
                  <c:v>59291.609799999998</c:v>
                </c:pt>
                <c:pt idx="15591">
                  <c:v>59305.909800000001</c:v>
                </c:pt>
                <c:pt idx="15592">
                  <c:v>59306.940799999997</c:v>
                </c:pt>
                <c:pt idx="15593">
                  <c:v>59307.050799999997</c:v>
                </c:pt>
                <c:pt idx="15594">
                  <c:v>59307.269800000002</c:v>
                </c:pt>
                <c:pt idx="15595">
                  <c:v>59321.569799999997</c:v>
                </c:pt>
                <c:pt idx="15596">
                  <c:v>59322.6008</c:v>
                </c:pt>
                <c:pt idx="15597">
                  <c:v>59322.710800000001</c:v>
                </c:pt>
                <c:pt idx="15598">
                  <c:v>59322.929799999998</c:v>
                </c:pt>
                <c:pt idx="15599">
                  <c:v>59337.229800000001</c:v>
                </c:pt>
                <c:pt idx="15600">
                  <c:v>59338.260799999996</c:v>
                </c:pt>
                <c:pt idx="15601">
                  <c:v>59338.370799999997</c:v>
                </c:pt>
                <c:pt idx="15602">
                  <c:v>59338.589800000002</c:v>
                </c:pt>
                <c:pt idx="15603">
                  <c:v>59352.889799999997</c:v>
                </c:pt>
                <c:pt idx="15604">
                  <c:v>59353.9208</c:v>
                </c:pt>
                <c:pt idx="15605">
                  <c:v>59354.0308</c:v>
                </c:pt>
                <c:pt idx="15606">
                  <c:v>59354.249799999998</c:v>
                </c:pt>
                <c:pt idx="15607">
                  <c:v>59368.549800000001</c:v>
                </c:pt>
                <c:pt idx="15608">
                  <c:v>59369.580800000003</c:v>
                </c:pt>
                <c:pt idx="15609">
                  <c:v>59369.690799999997</c:v>
                </c:pt>
                <c:pt idx="15610">
                  <c:v>59369.909800000001</c:v>
                </c:pt>
                <c:pt idx="15611">
                  <c:v>59384.209799999997</c:v>
                </c:pt>
                <c:pt idx="15612">
                  <c:v>59387.291140000001</c:v>
                </c:pt>
                <c:pt idx="15613">
                  <c:v>59387.940430000002</c:v>
                </c:pt>
                <c:pt idx="15614">
                  <c:v>59388.238429999998</c:v>
                </c:pt>
                <c:pt idx="15615">
                  <c:v>59394.528429999998</c:v>
                </c:pt>
                <c:pt idx="15616">
                  <c:v>59395.028429999998</c:v>
                </c:pt>
                <c:pt idx="15617">
                  <c:v>59395.028429999998</c:v>
                </c:pt>
                <c:pt idx="15618">
                  <c:v>59395.528429999998</c:v>
                </c:pt>
                <c:pt idx="15619">
                  <c:v>59396.028429999998</c:v>
                </c:pt>
                <c:pt idx="15620">
                  <c:v>59396.113429999998</c:v>
                </c:pt>
                <c:pt idx="15621">
                  <c:v>59396.760430000002</c:v>
                </c:pt>
                <c:pt idx="15622">
                  <c:v>59398.228069999997</c:v>
                </c:pt>
                <c:pt idx="15623">
                  <c:v>59398.338069999998</c:v>
                </c:pt>
                <c:pt idx="15624">
                  <c:v>59398.557070000003</c:v>
                </c:pt>
                <c:pt idx="15625">
                  <c:v>59412.857069999998</c:v>
                </c:pt>
                <c:pt idx="15626">
                  <c:v>59413.888070000001</c:v>
                </c:pt>
                <c:pt idx="15627">
                  <c:v>59413.998070000001</c:v>
                </c:pt>
                <c:pt idx="15628">
                  <c:v>59414.217069999999</c:v>
                </c:pt>
                <c:pt idx="15629">
                  <c:v>59428.517070000002</c:v>
                </c:pt>
                <c:pt idx="15630">
                  <c:v>59429.548069999997</c:v>
                </c:pt>
                <c:pt idx="15631">
                  <c:v>59429.658069999998</c:v>
                </c:pt>
                <c:pt idx="15632">
                  <c:v>59429.877070000002</c:v>
                </c:pt>
                <c:pt idx="15633">
                  <c:v>59444.177069999998</c:v>
                </c:pt>
                <c:pt idx="15634">
                  <c:v>59445.208070000001</c:v>
                </c:pt>
                <c:pt idx="15635">
                  <c:v>59445.318070000001</c:v>
                </c:pt>
                <c:pt idx="15636">
                  <c:v>59445.537069999998</c:v>
                </c:pt>
                <c:pt idx="15637">
                  <c:v>59459.837070000001</c:v>
                </c:pt>
                <c:pt idx="15638">
                  <c:v>59460.868069999997</c:v>
                </c:pt>
                <c:pt idx="15639">
                  <c:v>59460.978069999997</c:v>
                </c:pt>
                <c:pt idx="15640">
                  <c:v>59461.197070000002</c:v>
                </c:pt>
                <c:pt idx="15641">
                  <c:v>59475.497069999998</c:v>
                </c:pt>
                <c:pt idx="15642">
                  <c:v>59476.52807</c:v>
                </c:pt>
                <c:pt idx="15643">
                  <c:v>59476.638070000001</c:v>
                </c:pt>
                <c:pt idx="15644">
                  <c:v>59476.857069999998</c:v>
                </c:pt>
                <c:pt idx="15645">
                  <c:v>59491.157070000001</c:v>
                </c:pt>
                <c:pt idx="15646">
                  <c:v>59494.238420000001</c:v>
                </c:pt>
                <c:pt idx="15647">
                  <c:v>59494.887710000003</c:v>
                </c:pt>
                <c:pt idx="15648">
                  <c:v>59495.185709999998</c:v>
                </c:pt>
                <c:pt idx="15649">
                  <c:v>59501.475709999999</c:v>
                </c:pt>
                <c:pt idx="15650">
                  <c:v>59501.975709999999</c:v>
                </c:pt>
                <c:pt idx="15651">
                  <c:v>59501.975709999999</c:v>
                </c:pt>
                <c:pt idx="15652">
                  <c:v>59502.475709999999</c:v>
                </c:pt>
                <c:pt idx="15653">
                  <c:v>59502.975709999999</c:v>
                </c:pt>
                <c:pt idx="15654">
                  <c:v>59503.060709999998</c:v>
                </c:pt>
                <c:pt idx="15655">
                  <c:v>59503.707710000002</c:v>
                </c:pt>
                <c:pt idx="15656">
                  <c:v>59505.175349999998</c:v>
                </c:pt>
                <c:pt idx="15657">
                  <c:v>59505.285349999998</c:v>
                </c:pt>
                <c:pt idx="15658">
                  <c:v>59505.504350000003</c:v>
                </c:pt>
                <c:pt idx="15659">
                  <c:v>59519.804349999999</c:v>
                </c:pt>
                <c:pt idx="15660">
                  <c:v>59520.835350000001</c:v>
                </c:pt>
                <c:pt idx="15661">
                  <c:v>59520.945350000002</c:v>
                </c:pt>
                <c:pt idx="15662">
                  <c:v>59521.164349999999</c:v>
                </c:pt>
                <c:pt idx="15663">
                  <c:v>59535.464350000002</c:v>
                </c:pt>
                <c:pt idx="15664">
                  <c:v>59536.495349999997</c:v>
                </c:pt>
                <c:pt idx="15665">
                  <c:v>59536.605349999998</c:v>
                </c:pt>
                <c:pt idx="15666">
                  <c:v>59536.824350000003</c:v>
                </c:pt>
                <c:pt idx="15667">
                  <c:v>59551.124349999998</c:v>
                </c:pt>
                <c:pt idx="15668">
                  <c:v>59552.155350000001</c:v>
                </c:pt>
                <c:pt idx="15669">
                  <c:v>59552.265350000001</c:v>
                </c:pt>
                <c:pt idx="15670">
                  <c:v>59552.484349999999</c:v>
                </c:pt>
                <c:pt idx="15671">
                  <c:v>59566.784350000002</c:v>
                </c:pt>
                <c:pt idx="15672">
                  <c:v>59567.815349999997</c:v>
                </c:pt>
                <c:pt idx="15673">
                  <c:v>59567.925349999998</c:v>
                </c:pt>
                <c:pt idx="15674">
                  <c:v>59568.144350000002</c:v>
                </c:pt>
                <c:pt idx="15675">
                  <c:v>59582.444349999998</c:v>
                </c:pt>
                <c:pt idx="15676">
                  <c:v>59583.475350000001</c:v>
                </c:pt>
                <c:pt idx="15677">
                  <c:v>59583.585350000001</c:v>
                </c:pt>
                <c:pt idx="15678">
                  <c:v>59583.804349999999</c:v>
                </c:pt>
                <c:pt idx="15679">
                  <c:v>59598.104350000001</c:v>
                </c:pt>
                <c:pt idx="15680">
                  <c:v>59601.185689999998</c:v>
                </c:pt>
                <c:pt idx="15681">
                  <c:v>59601.83498</c:v>
                </c:pt>
                <c:pt idx="15682">
                  <c:v>59602.132980000002</c:v>
                </c:pt>
                <c:pt idx="15683">
                  <c:v>59608.422980000003</c:v>
                </c:pt>
                <c:pt idx="15684">
                  <c:v>59608.922980000003</c:v>
                </c:pt>
                <c:pt idx="15685">
                  <c:v>59608.922980000003</c:v>
                </c:pt>
                <c:pt idx="15686">
                  <c:v>59609.422980000003</c:v>
                </c:pt>
                <c:pt idx="15687">
                  <c:v>59609.922980000003</c:v>
                </c:pt>
                <c:pt idx="15688">
                  <c:v>59610.007980000002</c:v>
                </c:pt>
                <c:pt idx="15689">
                  <c:v>59610.654979999999</c:v>
                </c:pt>
                <c:pt idx="15690">
                  <c:v>59612.122620000002</c:v>
                </c:pt>
                <c:pt idx="15691">
                  <c:v>59612.232620000002</c:v>
                </c:pt>
                <c:pt idx="15692">
                  <c:v>59612.45162</c:v>
                </c:pt>
                <c:pt idx="15693">
                  <c:v>59626.751620000003</c:v>
                </c:pt>
                <c:pt idx="15694">
                  <c:v>59627.782619999998</c:v>
                </c:pt>
                <c:pt idx="15695">
                  <c:v>59627.892619999999</c:v>
                </c:pt>
                <c:pt idx="15696">
                  <c:v>59628.111620000003</c:v>
                </c:pt>
                <c:pt idx="15697">
                  <c:v>59642.411619999999</c:v>
                </c:pt>
                <c:pt idx="15698">
                  <c:v>59643.442620000002</c:v>
                </c:pt>
                <c:pt idx="15699">
                  <c:v>59643.552620000002</c:v>
                </c:pt>
                <c:pt idx="15700">
                  <c:v>59643.77162</c:v>
                </c:pt>
                <c:pt idx="15701">
                  <c:v>59658.071620000002</c:v>
                </c:pt>
                <c:pt idx="15702">
                  <c:v>59659.102619999998</c:v>
                </c:pt>
                <c:pt idx="15703">
                  <c:v>59659.212619999998</c:v>
                </c:pt>
                <c:pt idx="15704">
                  <c:v>59659.431620000003</c:v>
                </c:pt>
                <c:pt idx="15705">
                  <c:v>59673.731619999999</c:v>
                </c:pt>
                <c:pt idx="15706">
                  <c:v>59674.762620000001</c:v>
                </c:pt>
                <c:pt idx="15707">
                  <c:v>59674.872620000002</c:v>
                </c:pt>
                <c:pt idx="15708">
                  <c:v>59675.091619999999</c:v>
                </c:pt>
                <c:pt idx="15709">
                  <c:v>59689.391620000002</c:v>
                </c:pt>
                <c:pt idx="15710">
                  <c:v>59690.422619999998</c:v>
                </c:pt>
                <c:pt idx="15711">
                  <c:v>59690.532619999998</c:v>
                </c:pt>
                <c:pt idx="15712">
                  <c:v>59690.751620000003</c:v>
                </c:pt>
                <c:pt idx="15713">
                  <c:v>59705.051619999998</c:v>
                </c:pt>
                <c:pt idx="15714">
                  <c:v>59708.132969999999</c:v>
                </c:pt>
                <c:pt idx="15715">
                  <c:v>59708.78226</c:v>
                </c:pt>
                <c:pt idx="15716">
                  <c:v>59709.080260000002</c:v>
                </c:pt>
                <c:pt idx="15717">
                  <c:v>59715.370260000003</c:v>
                </c:pt>
                <c:pt idx="15718">
                  <c:v>59715.870260000003</c:v>
                </c:pt>
                <c:pt idx="15719">
                  <c:v>59715.870260000003</c:v>
                </c:pt>
                <c:pt idx="15720">
                  <c:v>59716.370260000003</c:v>
                </c:pt>
                <c:pt idx="15721">
                  <c:v>59716.870260000003</c:v>
                </c:pt>
                <c:pt idx="15722">
                  <c:v>59716.955260000002</c:v>
                </c:pt>
                <c:pt idx="15723">
                  <c:v>59717.60226</c:v>
                </c:pt>
                <c:pt idx="15724">
                  <c:v>59719.069900000002</c:v>
                </c:pt>
                <c:pt idx="15725">
                  <c:v>59719.179900000003</c:v>
                </c:pt>
                <c:pt idx="15726">
                  <c:v>59719.3989</c:v>
                </c:pt>
                <c:pt idx="15727">
                  <c:v>59733.698900000003</c:v>
                </c:pt>
                <c:pt idx="15728">
                  <c:v>59734.729899999998</c:v>
                </c:pt>
                <c:pt idx="15729">
                  <c:v>59734.839899999999</c:v>
                </c:pt>
                <c:pt idx="15730">
                  <c:v>59735.058900000004</c:v>
                </c:pt>
                <c:pt idx="15731">
                  <c:v>59749.358899999999</c:v>
                </c:pt>
                <c:pt idx="15732">
                  <c:v>59750.389900000002</c:v>
                </c:pt>
                <c:pt idx="15733">
                  <c:v>59750.499900000003</c:v>
                </c:pt>
                <c:pt idx="15734">
                  <c:v>59750.7189</c:v>
                </c:pt>
                <c:pt idx="15735">
                  <c:v>59765.018900000003</c:v>
                </c:pt>
                <c:pt idx="15736">
                  <c:v>59766.049899999998</c:v>
                </c:pt>
                <c:pt idx="15737">
                  <c:v>59766.159899999999</c:v>
                </c:pt>
                <c:pt idx="15738">
                  <c:v>59766.378900000003</c:v>
                </c:pt>
                <c:pt idx="15739">
                  <c:v>59780.678899999999</c:v>
                </c:pt>
                <c:pt idx="15740">
                  <c:v>59781.709900000002</c:v>
                </c:pt>
                <c:pt idx="15741">
                  <c:v>59781.819900000002</c:v>
                </c:pt>
                <c:pt idx="15742">
                  <c:v>59782.0389</c:v>
                </c:pt>
                <c:pt idx="15743">
                  <c:v>59796.338900000002</c:v>
                </c:pt>
                <c:pt idx="15744">
                  <c:v>59797.369899999998</c:v>
                </c:pt>
                <c:pt idx="15745">
                  <c:v>59797.479899999998</c:v>
                </c:pt>
                <c:pt idx="15746">
                  <c:v>59797.698900000003</c:v>
                </c:pt>
                <c:pt idx="15747">
                  <c:v>59811.998899999999</c:v>
                </c:pt>
                <c:pt idx="15748">
                  <c:v>59815.080240000003</c:v>
                </c:pt>
                <c:pt idx="15749">
                  <c:v>59815.729529999997</c:v>
                </c:pt>
                <c:pt idx="15750">
                  <c:v>59816.027529999999</c:v>
                </c:pt>
                <c:pt idx="15751">
                  <c:v>59822.31753</c:v>
                </c:pt>
                <c:pt idx="15752">
                  <c:v>59822.81753</c:v>
                </c:pt>
                <c:pt idx="15753">
                  <c:v>59822.81753</c:v>
                </c:pt>
                <c:pt idx="15754">
                  <c:v>59823.31753</c:v>
                </c:pt>
                <c:pt idx="15755">
                  <c:v>59823.81753</c:v>
                </c:pt>
                <c:pt idx="15756">
                  <c:v>59823.902529999999</c:v>
                </c:pt>
                <c:pt idx="15757">
                  <c:v>59824.549529999997</c:v>
                </c:pt>
                <c:pt idx="15758">
                  <c:v>59826.017169999999</c:v>
                </c:pt>
                <c:pt idx="15759">
                  <c:v>59826.12717</c:v>
                </c:pt>
                <c:pt idx="15760">
                  <c:v>59826.346169999997</c:v>
                </c:pt>
                <c:pt idx="15761">
                  <c:v>59840.64617</c:v>
                </c:pt>
                <c:pt idx="15762">
                  <c:v>59841.677170000003</c:v>
                </c:pt>
                <c:pt idx="15763">
                  <c:v>59841.787170000003</c:v>
                </c:pt>
                <c:pt idx="15764">
                  <c:v>59842.006170000001</c:v>
                </c:pt>
                <c:pt idx="15765">
                  <c:v>59856.306170000003</c:v>
                </c:pt>
                <c:pt idx="15766">
                  <c:v>59857.337169999999</c:v>
                </c:pt>
                <c:pt idx="15767">
                  <c:v>59857.447169999999</c:v>
                </c:pt>
                <c:pt idx="15768">
                  <c:v>59857.666169999997</c:v>
                </c:pt>
                <c:pt idx="15769">
                  <c:v>59871.96617</c:v>
                </c:pt>
                <c:pt idx="15770">
                  <c:v>59872.997170000002</c:v>
                </c:pt>
                <c:pt idx="15771">
                  <c:v>59873.107170000003</c:v>
                </c:pt>
                <c:pt idx="15772">
                  <c:v>59873.32617</c:v>
                </c:pt>
                <c:pt idx="15773">
                  <c:v>59887.626170000003</c:v>
                </c:pt>
                <c:pt idx="15774">
                  <c:v>59888.657169999999</c:v>
                </c:pt>
                <c:pt idx="15775">
                  <c:v>59888.767169999999</c:v>
                </c:pt>
                <c:pt idx="15776">
                  <c:v>59888.986169999996</c:v>
                </c:pt>
                <c:pt idx="15777">
                  <c:v>59903.286169999999</c:v>
                </c:pt>
                <c:pt idx="15778">
                  <c:v>59904.317170000002</c:v>
                </c:pt>
                <c:pt idx="15779">
                  <c:v>59904.427170000003</c:v>
                </c:pt>
                <c:pt idx="15780">
                  <c:v>59904.64617</c:v>
                </c:pt>
                <c:pt idx="15781">
                  <c:v>59918.946170000003</c:v>
                </c:pt>
                <c:pt idx="15782">
                  <c:v>59922.027520000003</c:v>
                </c:pt>
                <c:pt idx="15783">
                  <c:v>59922.676809999997</c:v>
                </c:pt>
                <c:pt idx="15784">
                  <c:v>59922.97481</c:v>
                </c:pt>
                <c:pt idx="15785">
                  <c:v>59929.264810000001</c:v>
                </c:pt>
                <c:pt idx="15786">
                  <c:v>59929.764810000001</c:v>
                </c:pt>
                <c:pt idx="15787">
                  <c:v>59929.764810000001</c:v>
                </c:pt>
                <c:pt idx="15788">
                  <c:v>59930.264810000001</c:v>
                </c:pt>
                <c:pt idx="15789">
                  <c:v>59930.764810000001</c:v>
                </c:pt>
                <c:pt idx="15790">
                  <c:v>59930.84981</c:v>
                </c:pt>
                <c:pt idx="15791">
                  <c:v>59931.496809999997</c:v>
                </c:pt>
                <c:pt idx="15792">
                  <c:v>59932.964449999999</c:v>
                </c:pt>
                <c:pt idx="15793">
                  <c:v>59933.07445</c:v>
                </c:pt>
                <c:pt idx="15794">
                  <c:v>59933.293449999997</c:v>
                </c:pt>
                <c:pt idx="15795">
                  <c:v>59947.59345</c:v>
                </c:pt>
                <c:pt idx="15796">
                  <c:v>59948.624450000003</c:v>
                </c:pt>
                <c:pt idx="15797">
                  <c:v>59948.734450000004</c:v>
                </c:pt>
                <c:pt idx="15798">
                  <c:v>59948.953450000001</c:v>
                </c:pt>
                <c:pt idx="15799">
                  <c:v>59963.253449999997</c:v>
                </c:pt>
                <c:pt idx="15800">
                  <c:v>59964.284449999999</c:v>
                </c:pt>
                <c:pt idx="15801">
                  <c:v>59964.39445</c:v>
                </c:pt>
                <c:pt idx="15802">
                  <c:v>59964.613449999997</c:v>
                </c:pt>
                <c:pt idx="15803">
                  <c:v>59978.91345</c:v>
                </c:pt>
                <c:pt idx="15804">
                  <c:v>59979.944450000003</c:v>
                </c:pt>
                <c:pt idx="15805">
                  <c:v>59980.054450000003</c:v>
                </c:pt>
                <c:pt idx="15806">
                  <c:v>59980.273450000001</c:v>
                </c:pt>
                <c:pt idx="15807">
                  <c:v>59994.573450000004</c:v>
                </c:pt>
                <c:pt idx="15808">
                  <c:v>59995.604449999999</c:v>
                </c:pt>
                <c:pt idx="15809">
                  <c:v>59995.714449999999</c:v>
                </c:pt>
                <c:pt idx="15810">
                  <c:v>59995.933449999997</c:v>
                </c:pt>
                <c:pt idx="15811">
                  <c:v>60010.23345</c:v>
                </c:pt>
                <c:pt idx="15812">
                  <c:v>60011.264450000002</c:v>
                </c:pt>
                <c:pt idx="15813">
                  <c:v>60011.374450000003</c:v>
                </c:pt>
                <c:pt idx="15814">
                  <c:v>60011.59345</c:v>
                </c:pt>
                <c:pt idx="15815">
                  <c:v>60025.893450000003</c:v>
                </c:pt>
                <c:pt idx="15816">
                  <c:v>60028.97479</c:v>
                </c:pt>
                <c:pt idx="15817">
                  <c:v>60029.624080000001</c:v>
                </c:pt>
                <c:pt idx="15818">
                  <c:v>60029.922079999997</c:v>
                </c:pt>
                <c:pt idx="15819">
                  <c:v>60036.212079999998</c:v>
                </c:pt>
                <c:pt idx="15820">
                  <c:v>60036.712079999998</c:v>
                </c:pt>
                <c:pt idx="15821">
                  <c:v>60036.712079999998</c:v>
                </c:pt>
                <c:pt idx="15822">
                  <c:v>60037.212079999998</c:v>
                </c:pt>
                <c:pt idx="15823">
                  <c:v>60037.712079999998</c:v>
                </c:pt>
                <c:pt idx="15824">
                  <c:v>60037.797079999997</c:v>
                </c:pt>
                <c:pt idx="15825">
                  <c:v>60038.444080000001</c:v>
                </c:pt>
                <c:pt idx="15826">
                  <c:v>60039.911719999996</c:v>
                </c:pt>
                <c:pt idx="15827">
                  <c:v>60040.021719999997</c:v>
                </c:pt>
                <c:pt idx="15828">
                  <c:v>60040.240720000002</c:v>
                </c:pt>
                <c:pt idx="15829">
                  <c:v>60054.540719999997</c:v>
                </c:pt>
                <c:pt idx="15830">
                  <c:v>60055.57172</c:v>
                </c:pt>
                <c:pt idx="15831">
                  <c:v>60055.68172</c:v>
                </c:pt>
                <c:pt idx="15832">
                  <c:v>60055.900719999998</c:v>
                </c:pt>
                <c:pt idx="15833">
                  <c:v>60070.200720000001</c:v>
                </c:pt>
                <c:pt idx="15834">
                  <c:v>60071.231720000003</c:v>
                </c:pt>
                <c:pt idx="15835">
                  <c:v>60071.341719999997</c:v>
                </c:pt>
                <c:pt idx="15836">
                  <c:v>60071.560720000001</c:v>
                </c:pt>
                <c:pt idx="15837">
                  <c:v>60085.860719999997</c:v>
                </c:pt>
                <c:pt idx="15838">
                  <c:v>60086.89172</c:v>
                </c:pt>
                <c:pt idx="15839">
                  <c:v>60087.00172</c:v>
                </c:pt>
                <c:pt idx="15840">
                  <c:v>60087.220719999998</c:v>
                </c:pt>
                <c:pt idx="15841">
                  <c:v>60101.52072</c:v>
                </c:pt>
                <c:pt idx="15842">
                  <c:v>60102.551720000003</c:v>
                </c:pt>
                <c:pt idx="15843">
                  <c:v>60102.661719999996</c:v>
                </c:pt>
                <c:pt idx="15844">
                  <c:v>60102.880720000001</c:v>
                </c:pt>
                <c:pt idx="15845">
                  <c:v>60117.180719999997</c:v>
                </c:pt>
                <c:pt idx="15846">
                  <c:v>60118.211719999999</c:v>
                </c:pt>
                <c:pt idx="15847">
                  <c:v>60118.32172</c:v>
                </c:pt>
                <c:pt idx="15848">
                  <c:v>60118.540719999997</c:v>
                </c:pt>
                <c:pt idx="15849">
                  <c:v>60132.84072</c:v>
                </c:pt>
                <c:pt idx="15850">
                  <c:v>60135.922070000001</c:v>
                </c:pt>
                <c:pt idx="15851">
                  <c:v>60136.571360000002</c:v>
                </c:pt>
                <c:pt idx="15852">
                  <c:v>60136.869359999997</c:v>
                </c:pt>
                <c:pt idx="15853">
                  <c:v>60143.159359999998</c:v>
                </c:pt>
                <c:pt idx="15854">
                  <c:v>60143.659359999998</c:v>
                </c:pt>
                <c:pt idx="15855">
                  <c:v>60143.659359999998</c:v>
                </c:pt>
                <c:pt idx="15856">
                  <c:v>60144.159359999998</c:v>
                </c:pt>
                <c:pt idx="15857">
                  <c:v>60144.659359999998</c:v>
                </c:pt>
                <c:pt idx="15858">
                  <c:v>60144.744359999997</c:v>
                </c:pt>
                <c:pt idx="15859">
                  <c:v>60145.391360000001</c:v>
                </c:pt>
                <c:pt idx="15860">
                  <c:v>60146.858999999997</c:v>
                </c:pt>
                <c:pt idx="15861">
                  <c:v>60146.968999999997</c:v>
                </c:pt>
                <c:pt idx="15862">
                  <c:v>60147.188000000002</c:v>
                </c:pt>
                <c:pt idx="15863">
                  <c:v>60161.487999999998</c:v>
                </c:pt>
                <c:pt idx="15864">
                  <c:v>60162.519</c:v>
                </c:pt>
                <c:pt idx="15865">
                  <c:v>60162.629000000001</c:v>
                </c:pt>
                <c:pt idx="15866">
                  <c:v>60162.847999999998</c:v>
                </c:pt>
                <c:pt idx="15867">
                  <c:v>60177.148000000001</c:v>
                </c:pt>
                <c:pt idx="15868">
                  <c:v>60178.178999999996</c:v>
                </c:pt>
                <c:pt idx="15869">
                  <c:v>60178.288999999997</c:v>
                </c:pt>
                <c:pt idx="15870">
                  <c:v>60178.508000000002</c:v>
                </c:pt>
                <c:pt idx="15871">
                  <c:v>60192.807999999997</c:v>
                </c:pt>
                <c:pt idx="15872">
                  <c:v>60193.839</c:v>
                </c:pt>
                <c:pt idx="15873">
                  <c:v>60193.949000000001</c:v>
                </c:pt>
                <c:pt idx="15874">
                  <c:v>60194.167999999998</c:v>
                </c:pt>
                <c:pt idx="15875">
                  <c:v>60208.468000000001</c:v>
                </c:pt>
                <c:pt idx="15876">
                  <c:v>60209.499000000003</c:v>
                </c:pt>
                <c:pt idx="15877">
                  <c:v>60209.608999999997</c:v>
                </c:pt>
                <c:pt idx="15878">
                  <c:v>60209.828000000001</c:v>
                </c:pt>
                <c:pt idx="15879">
                  <c:v>60224.127999999997</c:v>
                </c:pt>
                <c:pt idx="15880">
                  <c:v>60225.159</c:v>
                </c:pt>
                <c:pt idx="15881">
                  <c:v>60225.269</c:v>
                </c:pt>
                <c:pt idx="15882">
                  <c:v>60225.487999999998</c:v>
                </c:pt>
                <c:pt idx="15883">
                  <c:v>60239.788</c:v>
                </c:pt>
                <c:pt idx="15884">
                  <c:v>60242.869339999997</c:v>
                </c:pt>
                <c:pt idx="15885">
                  <c:v>60243.518629999999</c:v>
                </c:pt>
                <c:pt idx="15886">
                  <c:v>60243.816630000001</c:v>
                </c:pt>
                <c:pt idx="15887">
                  <c:v>60250.106630000002</c:v>
                </c:pt>
                <c:pt idx="15888">
                  <c:v>60250.606630000002</c:v>
                </c:pt>
                <c:pt idx="15889">
                  <c:v>60250.606630000002</c:v>
                </c:pt>
                <c:pt idx="15890">
                  <c:v>60251.106630000002</c:v>
                </c:pt>
                <c:pt idx="15891">
                  <c:v>60251.606630000002</c:v>
                </c:pt>
                <c:pt idx="15892">
                  <c:v>60251.691630000001</c:v>
                </c:pt>
                <c:pt idx="15893">
                  <c:v>60252.338629999998</c:v>
                </c:pt>
                <c:pt idx="15894">
                  <c:v>60253.806270000001</c:v>
                </c:pt>
                <c:pt idx="15895">
                  <c:v>60253.916270000002</c:v>
                </c:pt>
                <c:pt idx="15896">
                  <c:v>60254.135269999999</c:v>
                </c:pt>
                <c:pt idx="15897">
                  <c:v>60268.435270000002</c:v>
                </c:pt>
                <c:pt idx="15898">
                  <c:v>60269.466269999997</c:v>
                </c:pt>
                <c:pt idx="15899">
                  <c:v>60269.576269999998</c:v>
                </c:pt>
                <c:pt idx="15900">
                  <c:v>60269.795270000002</c:v>
                </c:pt>
                <c:pt idx="15901">
                  <c:v>60284.095269999998</c:v>
                </c:pt>
                <c:pt idx="15902">
                  <c:v>60285.126270000001</c:v>
                </c:pt>
                <c:pt idx="15903">
                  <c:v>60285.236270000001</c:v>
                </c:pt>
                <c:pt idx="15904">
                  <c:v>60285.455269999999</c:v>
                </c:pt>
                <c:pt idx="15905">
                  <c:v>60299.755270000001</c:v>
                </c:pt>
                <c:pt idx="15906">
                  <c:v>60300.786269999997</c:v>
                </c:pt>
                <c:pt idx="15907">
                  <c:v>60300.896269999997</c:v>
                </c:pt>
                <c:pt idx="15908">
                  <c:v>60301.115270000002</c:v>
                </c:pt>
                <c:pt idx="15909">
                  <c:v>60315.415269999998</c:v>
                </c:pt>
                <c:pt idx="15910">
                  <c:v>60316.44627</c:v>
                </c:pt>
                <c:pt idx="15911">
                  <c:v>60316.556270000001</c:v>
                </c:pt>
                <c:pt idx="15912">
                  <c:v>60316.775269999998</c:v>
                </c:pt>
                <c:pt idx="15913">
                  <c:v>60331.075270000001</c:v>
                </c:pt>
                <c:pt idx="15914">
                  <c:v>60332.106269999997</c:v>
                </c:pt>
                <c:pt idx="15915">
                  <c:v>60332.216269999997</c:v>
                </c:pt>
                <c:pt idx="15916">
                  <c:v>60332.435270000002</c:v>
                </c:pt>
                <c:pt idx="15917">
                  <c:v>60346.735269999997</c:v>
                </c:pt>
                <c:pt idx="15918">
                  <c:v>60349.816619999998</c:v>
                </c:pt>
                <c:pt idx="15919">
                  <c:v>60350.465909999999</c:v>
                </c:pt>
                <c:pt idx="15920">
                  <c:v>60350.763910000001</c:v>
                </c:pt>
                <c:pt idx="15921">
                  <c:v>60357.053910000002</c:v>
                </c:pt>
                <c:pt idx="15922">
                  <c:v>60357.553910000002</c:v>
                </c:pt>
                <c:pt idx="15923">
                  <c:v>60357.553910000002</c:v>
                </c:pt>
                <c:pt idx="15924">
                  <c:v>60358.053910000002</c:v>
                </c:pt>
                <c:pt idx="15925">
                  <c:v>60358.553910000002</c:v>
                </c:pt>
                <c:pt idx="15926">
                  <c:v>60358.638910000001</c:v>
                </c:pt>
                <c:pt idx="15927">
                  <c:v>60359.285909999999</c:v>
                </c:pt>
                <c:pt idx="15928">
                  <c:v>60360.753550000001</c:v>
                </c:pt>
                <c:pt idx="15929">
                  <c:v>60360.863550000002</c:v>
                </c:pt>
                <c:pt idx="15930">
                  <c:v>60361.082549999999</c:v>
                </c:pt>
                <c:pt idx="15931">
                  <c:v>60375.382550000002</c:v>
                </c:pt>
                <c:pt idx="15932">
                  <c:v>60376.413549999997</c:v>
                </c:pt>
                <c:pt idx="15933">
                  <c:v>60376.523549999998</c:v>
                </c:pt>
                <c:pt idx="15934">
                  <c:v>60376.742550000003</c:v>
                </c:pt>
                <c:pt idx="15935">
                  <c:v>60391.042549999998</c:v>
                </c:pt>
                <c:pt idx="15936">
                  <c:v>60392.073550000001</c:v>
                </c:pt>
                <c:pt idx="15937">
                  <c:v>60392.183550000002</c:v>
                </c:pt>
                <c:pt idx="15938">
                  <c:v>60392.402549999999</c:v>
                </c:pt>
                <c:pt idx="15939">
                  <c:v>60406.702550000002</c:v>
                </c:pt>
                <c:pt idx="15940">
                  <c:v>60407.733549999997</c:v>
                </c:pt>
                <c:pt idx="15941">
                  <c:v>60407.843549999998</c:v>
                </c:pt>
                <c:pt idx="15942">
                  <c:v>60408.062550000002</c:v>
                </c:pt>
                <c:pt idx="15943">
                  <c:v>60422.362549999998</c:v>
                </c:pt>
                <c:pt idx="15944">
                  <c:v>60423.393550000001</c:v>
                </c:pt>
                <c:pt idx="15945">
                  <c:v>60423.503550000001</c:v>
                </c:pt>
                <c:pt idx="15946">
                  <c:v>60423.722549999999</c:v>
                </c:pt>
                <c:pt idx="15947">
                  <c:v>60438.022550000002</c:v>
                </c:pt>
                <c:pt idx="15948">
                  <c:v>60439.053549999997</c:v>
                </c:pt>
                <c:pt idx="15949">
                  <c:v>60439.163549999997</c:v>
                </c:pt>
                <c:pt idx="15950">
                  <c:v>60439.382550000002</c:v>
                </c:pt>
                <c:pt idx="15951">
                  <c:v>60453.682549999998</c:v>
                </c:pt>
                <c:pt idx="15952">
                  <c:v>60456.763890000002</c:v>
                </c:pt>
                <c:pt idx="15953">
                  <c:v>60457.413180000003</c:v>
                </c:pt>
                <c:pt idx="15954">
                  <c:v>60457.711179999998</c:v>
                </c:pt>
                <c:pt idx="15955">
                  <c:v>60464.001179999999</c:v>
                </c:pt>
                <c:pt idx="15956">
                  <c:v>60464.501179999999</c:v>
                </c:pt>
                <c:pt idx="15957">
                  <c:v>60464.501179999999</c:v>
                </c:pt>
                <c:pt idx="15958">
                  <c:v>60465.001179999999</c:v>
                </c:pt>
                <c:pt idx="15959">
                  <c:v>60465.501179999999</c:v>
                </c:pt>
                <c:pt idx="15960">
                  <c:v>60465.586179999998</c:v>
                </c:pt>
                <c:pt idx="15961">
                  <c:v>60466.233180000003</c:v>
                </c:pt>
                <c:pt idx="15962">
                  <c:v>60467.700819999998</c:v>
                </c:pt>
                <c:pt idx="15963">
                  <c:v>60467.810819999999</c:v>
                </c:pt>
                <c:pt idx="15964">
                  <c:v>60468.029820000003</c:v>
                </c:pt>
                <c:pt idx="15965">
                  <c:v>60482.329819999999</c:v>
                </c:pt>
                <c:pt idx="15966">
                  <c:v>60483.360820000002</c:v>
                </c:pt>
                <c:pt idx="15967">
                  <c:v>60483.470820000002</c:v>
                </c:pt>
                <c:pt idx="15968">
                  <c:v>60483.68982</c:v>
                </c:pt>
                <c:pt idx="15969">
                  <c:v>60497.989820000003</c:v>
                </c:pt>
                <c:pt idx="15970">
                  <c:v>60499.020819999998</c:v>
                </c:pt>
                <c:pt idx="15971">
                  <c:v>60499.130819999998</c:v>
                </c:pt>
                <c:pt idx="15972">
                  <c:v>60499.349820000003</c:v>
                </c:pt>
                <c:pt idx="15973">
                  <c:v>60513.649819999999</c:v>
                </c:pt>
                <c:pt idx="15974">
                  <c:v>60514.680820000001</c:v>
                </c:pt>
                <c:pt idx="15975">
                  <c:v>60514.790820000002</c:v>
                </c:pt>
                <c:pt idx="15976">
                  <c:v>60515.009819999999</c:v>
                </c:pt>
                <c:pt idx="15977">
                  <c:v>60529.309820000002</c:v>
                </c:pt>
                <c:pt idx="15978">
                  <c:v>60530.340819999998</c:v>
                </c:pt>
                <c:pt idx="15979">
                  <c:v>60530.450819999998</c:v>
                </c:pt>
                <c:pt idx="15980">
                  <c:v>60530.669820000003</c:v>
                </c:pt>
                <c:pt idx="15981">
                  <c:v>60544.969819999998</c:v>
                </c:pt>
                <c:pt idx="15982">
                  <c:v>60546.000820000001</c:v>
                </c:pt>
                <c:pt idx="15983">
                  <c:v>60546.110820000002</c:v>
                </c:pt>
                <c:pt idx="15984">
                  <c:v>60546.329819999999</c:v>
                </c:pt>
                <c:pt idx="15985">
                  <c:v>60560.629820000002</c:v>
                </c:pt>
                <c:pt idx="15986">
                  <c:v>60563.711170000002</c:v>
                </c:pt>
                <c:pt idx="15987">
                  <c:v>60564.360460000004</c:v>
                </c:pt>
                <c:pt idx="15988">
                  <c:v>60564.658459999999</c:v>
                </c:pt>
                <c:pt idx="15989">
                  <c:v>60570.94846</c:v>
                </c:pt>
                <c:pt idx="15990">
                  <c:v>60571.44846</c:v>
                </c:pt>
                <c:pt idx="15991">
                  <c:v>60571.44846</c:v>
                </c:pt>
                <c:pt idx="15992">
                  <c:v>60571.94846</c:v>
                </c:pt>
                <c:pt idx="15993">
                  <c:v>60572.44846</c:v>
                </c:pt>
                <c:pt idx="15994">
                  <c:v>60572.533459999999</c:v>
                </c:pt>
                <c:pt idx="15995">
                  <c:v>60573.180460000003</c:v>
                </c:pt>
                <c:pt idx="15996">
                  <c:v>60574.648099999999</c:v>
                </c:pt>
                <c:pt idx="15997">
                  <c:v>60574.758099999999</c:v>
                </c:pt>
                <c:pt idx="15998">
                  <c:v>60574.977099999996</c:v>
                </c:pt>
                <c:pt idx="15999">
                  <c:v>60589.277099999999</c:v>
                </c:pt>
                <c:pt idx="16000">
                  <c:v>60590.308100000002</c:v>
                </c:pt>
                <c:pt idx="16001">
                  <c:v>60590.418100000003</c:v>
                </c:pt>
                <c:pt idx="16002">
                  <c:v>60590.6371</c:v>
                </c:pt>
                <c:pt idx="16003">
                  <c:v>60604.937100000003</c:v>
                </c:pt>
                <c:pt idx="16004">
                  <c:v>60605.968099999998</c:v>
                </c:pt>
                <c:pt idx="16005">
                  <c:v>60606.078099999999</c:v>
                </c:pt>
                <c:pt idx="16006">
                  <c:v>60606.297100000003</c:v>
                </c:pt>
                <c:pt idx="16007">
                  <c:v>60620.597099999999</c:v>
                </c:pt>
                <c:pt idx="16008">
                  <c:v>60621.628100000002</c:v>
                </c:pt>
                <c:pt idx="16009">
                  <c:v>60621.738100000002</c:v>
                </c:pt>
                <c:pt idx="16010">
                  <c:v>60621.9571</c:v>
                </c:pt>
                <c:pt idx="16011">
                  <c:v>60636.257100000003</c:v>
                </c:pt>
                <c:pt idx="16012">
                  <c:v>60637.288099999998</c:v>
                </c:pt>
                <c:pt idx="16013">
                  <c:v>60637.398099999999</c:v>
                </c:pt>
                <c:pt idx="16014">
                  <c:v>60637.617100000003</c:v>
                </c:pt>
                <c:pt idx="16015">
                  <c:v>60651.917099999999</c:v>
                </c:pt>
                <c:pt idx="16016">
                  <c:v>60652.948100000001</c:v>
                </c:pt>
                <c:pt idx="16017">
                  <c:v>60653.058100000002</c:v>
                </c:pt>
                <c:pt idx="16018">
                  <c:v>60653.277099999999</c:v>
                </c:pt>
                <c:pt idx="16019">
                  <c:v>60667.577100000002</c:v>
                </c:pt>
                <c:pt idx="16020">
                  <c:v>60670.658439999999</c:v>
                </c:pt>
                <c:pt idx="16021">
                  <c:v>60671.30773</c:v>
                </c:pt>
                <c:pt idx="16022">
                  <c:v>60671.605730000003</c:v>
                </c:pt>
                <c:pt idx="16023">
                  <c:v>60677.895729999997</c:v>
                </c:pt>
                <c:pt idx="16024">
                  <c:v>60678.395729999997</c:v>
                </c:pt>
                <c:pt idx="16025">
                  <c:v>60678.395729999997</c:v>
                </c:pt>
                <c:pt idx="16026">
                  <c:v>60678.895729999997</c:v>
                </c:pt>
                <c:pt idx="16027">
                  <c:v>60679.395729999997</c:v>
                </c:pt>
                <c:pt idx="16028">
                  <c:v>60679.480730000003</c:v>
                </c:pt>
                <c:pt idx="16029">
                  <c:v>60680.12773</c:v>
                </c:pt>
                <c:pt idx="16030">
                  <c:v>60681.595370000003</c:v>
                </c:pt>
                <c:pt idx="16031">
                  <c:v>60681.705370000003</c:v>
                </c:pt>
                <c:pt idx="16032">
                  <c:v>60681.924370000001</c:v>
                </c:pt>
                <c:pt idx="16033">
                  <c:v>60696.224370000004</c:v>
                </c:pt>
                <c:pt idx="16034">
                  <c:v>60697.255369999999</c:v>
                </c:pt>
                <c:pt idx="16035">
                  <c:v>60697.36537</c:v>
                </c:pt>
                <c:pt idx="16036">
                  <c:v>60697.584369999997</c:v>
                </c:pt>
                <c:pt idx="16037">
                  <c:v>60711.88437</c:v>
                </c:pt>
                <c:pt idx="16038">
                  <c:v>60712.915370000002</c:v>
                </c:pt>
                <c:pt idx="16039">
                  <c:v>60713.025370000003</c:v>
                </c:pt>
                <c:pt idx="16040">
                  <c:v>60713.24437</c:v>
                </c:pt>
                <c:pt idx="16041">
                  <c:v>60727.544370000003</c:v>
                </c:pt>
                <c:pt idx="16042">
                  <c:v>60728.575369999999</c:v>
                </c:pt>
                <c:pt idx="16043">
                  <c:v>60728.685369999999</c:v>
                </c:pt>
                <c:pt idx="16044">
                  <c:v>60728.904369999997</c:v>
                </c:pt>
                <c:pt idx="16045">
                  <c:v>60743.204369999999</c:v>
                </c:pt>
                <c:pt idx="16046">
                  <c:v>60744.235370000002</c:v>
                </c:pt>
                <c:pt idx="16047">
                  <c:v>60744.345370000003</c:v>
                </c:pt>
                <c:pt idx="16048">
                  <c:v>60744.56437</c:v>
                </c:pt>
                <c:pt idx="16049">
                  <c:v>60758.864370000003</c:v>
                </c:pt>
                <c:pt idx="16050">
                  <c:v>60759.895369999998</c:v>
                </c:pt>
                <c:pt idx="16051">
                  <c:v>60760.005369999999</c:v>
                </c:pt>
                <c:pt idx="16052">
                  <c:v>60760.224370000004</c:v>
                </c:pt>
                <c:pt idx="16053">
                  <c:v>60774.524369999999</c:v>
                </c:pt>
                <c:pt idx="16054">
                  <c:v>60777.60572</c:v>
                </c:pt>
                <c:pt idx="16055">
                  <c:v>60778.255010000001</c:v>
                </c:pt>
                <c:pt idx="16056">
                  <c:v>60778.553010000003</c:v>
                </c:pt>
                <c:pt idx="16057">
                  <c:v>60784.843009999997</c:v>
                </c:pt>
                <c:pt idx="16058">
                  <c:v>60785.343009999997</c:v>
                </c:pt>
                <c:pt idx="16059">
                  <c:v>60785.343009999997</c:v>
                </c:pt>
                <c:pt idx="16060">
                  <c:v>60785.843009999997</c:v>
                </c:pt>
                <c:pt idx="16061">
                  <c:v>60786.343009999997</c:v>
                </c:pt>
                <c:pt idx="16062">
                  <c:v>60786.428010000003</c:v>
                </c:pt>
                <c:pt idx="16063">
                  <c:v>60787.07501</c:v>
                </c:pt>
                <c:pt idx="16064">
                  <c:v>60788.542650000003</c:v>
                </c:pt>
                <c:pt idx="16065">
                  <c:v>60788.652650000004</c:v>
                </c:pt>
                <c:pt idx="16066">
                  <c:v>60788.871650000001</c:v>
                </c:pt>
                <c:pt idx="16067">
                  <c:v>60803.171649999997</c:v>
                </c:pt>
                <c:pt idx="16068">
                  <c:v>60804.202649999999</c:v>
                </c:pt>
                <c:pt idx="16069">
                  <c:v>60804.31265</c:v>
                </c:pt>
                <c:pt idx="16070">
                  <c:v>60804.531649999997</c:v>
                </c:pt>
                <c:pt idx="16071">
                  <c:v>60818.83165</c:v>
                </c:pt>
                <c:pt idx="16072">
                  <c:v>60819.862650000003</c:v>
                </c:pt>
                <c:pt idx="16073">
                  <c:v>60819.972650000003</c:v>
                </c:pt>
                <c:pt idx="16074">
                  <c:v>60820.191650000001</c:v>
                </c:pt>
                <c:pt idx="16075">
                  <c:v>60834.491650000004</c:v>
                </c:pt>
                <c:pt idx="16076">
                  <c:v>60835.522649999999</c:v>
                </c:pt>
                <c:pt idx="16077">
                  <c:v>60835.63265</c:v>
                </c:pt>
                <c:pt idx="16078">
                  <c:v>60835.851649999997</c:v>
                </c:pt>
                <c:pt idx="16079">
                  <c:v>60850.15165</c:v>
                </c:pt>
                <c:pt idx="16080">
                  <c:v>60851.182650000002</c:v>
                </c:pt>
                <c:pt idx="16081">
                  <c:v>60851.292650000003</c:v>
                </c:pt>
                <c:pt idx="16082">
                  <c:v>60851.51165</c:v>
                </c:pt>
                <c:pt idx="16083">
                  <c:v>60865.811650000003</c:v>
                </c:pt>
                <c:pt idx="16084">
                  <c:v>60866.842649999999</c:v>
                </c:pt>
                <c:pt idx="16085">
                  <c:v>60866.952649999999</c:v>
                </c:pt>
                <c:pt idx="16086">
                  <c:v>60867.171649999997</c:v>
                </c:pt>
                <c:pt idx="16087">
                  <c:v>60881.471649999999</c:v>
                </c:pt>
                <c:pt idx="16088">
                  <c:v>60884.552989999996</c:v>
                </c:pt>
                <c:pt idx="16089">
                  <c:v>60885.202279999998</c:v>
                </c:pt>
                <c:pt idx="16090">
                  <c:v>60885.50028</c:v>
                </c:pt>
                <c:pt idx="16091">
                  <c:v>60891.790280000001</c:v>
                </c:pt>
                <c:pt idx="16092">
                  <c:v>60892.290280000001</c:v>
                </c:pt>
                <c:pt idx="16093">
                  <c:v>60892.290280000001</c:v>
                </c:pt>
                <c:pt idx="16094">
                  <c:v>60892.790280000001</c:v>
                </c:pt>
                <c:pt idx="16095">
                  <c:v>60893.290280000001</c:v>
                </c:pt>
                <c:pt idx="16096">
                  <c:v>60893.37528</c:v>
                </c:pt>
                <c:pt idx="16097">
                  <c:v>60894.022279999997</c:v>
                </c:pt>
                <c:pt idx="16098">
                  <c:v>60895.48992</c:v>
                </c:pt>
                <c:pt idx="16099">
                  <c:v>60895.599920000001</c:v>
                </c:pt>
                <c:pt idx="16100">
                  <c:v>60895.818919999998</c:v>
                </c:pt>
                <c:pt idx="16101">
                  <c:v>60910.118920000001</c:v>
                </c:pt>
                <c:pt idx="16102">
                  <c:v>60911.149920000003</c:v>
                </c:pt>
                <c:pt idx="16103">
                  <c:v>60911.259919999997</c:v>
                </c:pt>
                <c:pt idx="16104">
                  <c:v>60911.478920000001</c:v>
                </c:pt>
                <c:pt idx="16105">
                  <c:v>60925.778919999997</c:v>
                </c:pt>
                <c:pt idx="16106">
                  <c:v>60926.80992</c:v>
                </c:pt>
                <c:pt idx="16107">
                  <c:v>60926.91992</c:v>
                </c:pt>
                <c:pt idx="16108">
                  <c:v>60927.138919999998</c:v>
                </c:pt>
                <c:pt idx="16109">
                  <c:v>60941.438920000001</c:v>
                </c:pt>
                <c:pt idx="16110">
                  <c:v>60942.469920000003</c:v>
                </c:pt>
                <c:pt idx="16111">
                  <c:v>60942.579919999996</c:v>
                </c:pt>
                <c:pt idx="16112">
                  <c:v>60942.798920000001</c:v>
                </c:pt>
                <c:pt idx="16113">
                  <c:v>60957.098919999997</c:v>
                </c:pt>
                <c:pt idx="16114">
                  <c:v>60958.129919999999</c:v>
                </c:pt>
                <c:pt idx="16115">
                  <c:v>60958.23992</c:v>
                </c:pt>
                <c:pt idx="16116">
                  <c:v>60958.458919999997</c:v>
                </c:pt>
                <c:pt idx="16117">
                  <c:v>60972.75892</c:v>
                </c:pt>
                <c:pt idx="16118">
                  <c:v>60973.789920000003</c:v>
                </c:pt>
                <c:pt idx="16119">
                  <c:v>60973.899920000003</c:v>
                </c:pt>
                <c:pt idx="16120">
                  <c:v>60974.118920000001</c:v>
                </c:pt>
                <c:pt idx="16121">
                  <c:v>60988.418919999996</c:v>
                </c:pt>
                <c:pt idx="16122">
                  <c:v>60991.500269999997</c:v>
                </c:pt>
                <c:pt idx="16123">
                  <c:v>60992.149559999998</c:v>
                </c:pt>
                <c:pt idx="16124">
                  <c:v>60992.447560000001</c:v>
                </c:pt>
                <c:pt idx="16125">
                  <c:v>60998.737560000001</c:v>
                </c:pt>
                <c:pt idx="16126">
                  <c:v>60999.237560000001</c:v>
                </c:pt>
                <c:pt idx="16127">
                  <c:v>60999.237560000001</c:v>
                </c:pt>
                <c:pt idx="16128">
                  <c:v>60999.737560000001</c:v>
                </c:pt>
                <c:pt idx="16129">
                  <c:v>61000.237560000001</c:v>
                </c:pt>
                <c:pt idx="16130">
                  <c:v>61000.322560000001</c:v>
                </c:pt>
                <c:pt idx="16131">
                  <c:v>61000.969559999998</c:v>
                </c:pt>
                <c:pt idx="16132">
                  <c:v>61002.4372</c:v>
                </c:pt>
                <c:pt idx="16133">
                  <c:v>61002.547200000001</c:v>
                </c:pt>
                <c:pt idx="16134">
                  <c:v>61002.766199999998</c:v>
                </c:pt>
                <c:pt idx="16135">
                  <c:v>61017.066200000001</c:v>
                </c:pt>
                <c:pt idx="16136">
                  <c:v>61018.097199999997</c:v>
                </c:pt>
                <c:pt idx="16137">
                  <c:v>61018.207199999997</c:v>
                </c:pt>
                <c:pt idx="16138">
                  <c:v>61018.426200000002</c:v>
                </c:pt>
                <c:pt idx="16139">
                  <c:v>61032.726199999997</c:v>
                </c:pt>
                <c:pt idx="16140">
                  <c:v>61033.7572</c:v>
                </c:pt>
                <c:pt idx="16141">
                  <c:v>61033.867200000001</c:v>
                </c:pt>
                <c:pt idx="16142">
                  <c:v>61034.086199999998</c:v>
                </c:pt>
                <c:pt idx="16143">
                  <c:v>61048.386200000001</c:v>
                </c:pt>
                <c:pt idx="16144">
                  <c:v>61049.417200000004</c:v>
                </c:pt>
                <c:pt idx="16145">
                  <c:v>61049.527199999997</c:v>
                </c:pt>
                <c:pt idx="16146">
                  <c:v>61049.746200000001</c:v>
                </c:pt>
                <c:pt idx="16147">
                  <c:v>61064.046199999997</c:v>
                </c:pt>
                <c:pt idx="16148">
                  <c:v>61065.0772</c:v>
                </c:pt>
                <c:pt idx="16149">
                  <c:v>61065.1872</c:v>
                </c:pt>
                <c:pt idx="16150">
                  <c:v>61065.406199999998</c:v>
                </c:pt>
                <c:pt idx="16151">
                  <c:v>61079.706200000001</c:v>
                </c:pt>
                <c:pt idx="16152">
                  <c:v>61080.737200000003</c:v>
                </c:pt>
                <c:pt idx="16153">
                  <c:v>61080.847199999997</c:v>
                </c:pt>
                <c:pt idx="16154">
                  <c:v>61081.066200000001</c:v>
                </c:pt>
                <c:pt idx="16155">
                  <c:v>61095.366199999997</c:v>
                </c:pt>
                <c:pt idx="16156">
                  <c:v>61098.447540000001</c:v>
                </c:pt>
                <c:pt idx="16157">
                  <c:v>61099.096830000002</c:v>
                </c:pt>
                <c:pt idx="16158">
                  <c:v>61099.394829999997</c:v>
                </c:pt>
                <c:pt idx="16159">
                  <c:v>61105.684829999998</c:v>
                </c:pt>
                <c:pt idx="16160">
                  <c:v>61106.184829999998</c:v>
                </c:pt>
                <c:pt idx="16161">
                  <c:v>61106.184829999998</c:v>
                </c:pt>
                <c:pt idx="16162">
                  <c:v>61106.684829999998</c:v>
                </c:pt>
                <c:pt idx="16163">
                  <c:v>61107.184829999998</c:v>
                </c:pt>
                <c:pt idx="16164">
                  <c:v>61107.269829999997</c:v>
                </c:pt>
                <c:pt idx="16165">
                  <c:v>61107.916830000002</c:v>
                </c:pt>
                <c:pt idx="16166">
                  <c:v>61109.384469999997</c:v>
                </c:pt>
                <c:pt idx="16167">
                  <c:v>61109.494469999998</c:v>
                </c:pt>
                <c:pt idx="16168">
                  <c:v>61109.713470000002</c:v>
                </c:pt>
                <c:pt idx="16169">
                  <c:v>61124.013469999998</c:v>
                </c:pt>
                <c:pt idx="16170">
                  <c:v>61125.044470000001</c:v>
                </c:pt>
                <c:pt idx="16171">
                  <c:v>61125.154470000001</c:v>
                </c:pt>
                <c:pt idx="16172">
                  <c:v>61125.373469999999</c:v>
                </c:pt>
                <c:pt idx="16173">
                  <c:v>61139.673470000002</c:v>
                </c:pt>
                <c:pt idx="16174">
                  <c:v>61140.704469999997</c:v>
                </c:pt>
                <c:pt idx="16175">
                  <c:v>61140.814469999998</c:v>
                </c:pt>
                <c:pt idx="16176">
                  <c:v>61141.033470000002</c:v>
                </c:pt>
                <c:pt idx="16177">
                  <c:v>61155.333469999998</c:v>
                </c:pt>
                <c:pt idx="16178">
                  <c:v>61156.36447</c:v>
                </c:pt>
                <c:pt idx="16179">
                  <c:v>61156.474470000001</c:v>
                </c:pt>
                <c:pt idx="16180">
                  <c:v>61156.693469999998</c:v>
                </c:pt>
                <c:pt idx="16181">
                  <c:v>61170.993470000001</c:v>
                </c:pt>
                <c:pt idx="16182">
                  <c:v>61172.024469999997</c:v>
                </c:pt>
                <c:pt idx="16183">
                  <c:v>61172.134469999997</c:v>
                </c:pt>
                <c:pt idx="16184">
                  <c:v>61172.353470000002</c:v>
                </c:pt>
                <c:pt idx="16185">
                  <c:v>61186.653469999997</c:v>
                </c:pt>
                <c:pt idx="16186">
                  <c:v>61187.68447</c:v>
                </c:pt>
                <c:pt idx="16187">
                  <c:v>61187.794470000001</c:v>
                </c:pt>
                <c:pt idx="16188">
                  <c:v>61188.013469999998</c:v>
                </c:pt>
                <c:pt idx="16189">
                  <c:v>61202.313470000001</c:v>
                </c:pt>
                <c:pt idx="16190">
                  <c:v>61205.394820000001</c:v>
                </c:pt>
                <c:pt idx="16191">
                  <c:v>61206.044110000003</c:v>
                </c:pt>
                <c:pt idx="16192">
                  <c:v>61206.342109999998</c:v>
                </c:pt>
                <c:pt idx="16193">
                  <c:v>61212.632109999999</c:v>
                </c:pt>
                <c:pt idx="16194">
                  <c:v>61213.132109999999</c:v>
                </c:pt>
                <c:pt idx="16195">
                  <c:v>61213.132109999999</c:v>
                </c:pt>
                <c:pt idx="16196">
                  <c:v>61213.632109999999</c:v>
                </c:pt>
                <c:pt idx="16197">
                  <c:v>61214.132109999999</c:v>
                </c:pt>
                <c:pt idx="16198">
                  <c:v>61214.217109999998</c:v>
                </c:pt>
                <c:pt idx="16199">
                  <c:v>61214.864110000002</c:v>
                </c:pt>
                <c:pt idx="16200">
                  <c:v>61216.331749999998</c:v>
                </c:pt>
                <c:pt idx="16201">
                  <c:v>61216.441749999998</c:v>
                </c:pt>
                <c:pt idx="16202">
                  <c:v>61216.660750000003</c:v>
                </c:pt>
                <c:pt idx="16203">
                  <c:v>61230.960749999998</c:v>
                </c:pt>
                <c:pt idx="16204">
                  <c:v>61231.991750000001</c:v>
                </c:pt>
                <c:pt idx="16205">
                  <c:v>61232.101750000002</c:v>
                </c:pt>
                <c:pt idx="16206">
                  <c:v>61232.320749999999</c:v>
                </c:pt>
                <c:pt idx="16207">
                  <c:v>61246.620750000002</c:v>
                </c:pt>
                <c:pt idx="16208">
                  <c:v>61247.651749999997</c:v>
                </c:pt>
                <c:pt idx="16209">
                  <c:v>61247.761749999998</c:v>
                </c:pt>
                <c:pt idx="16210">
                  <c:v>61247.980750000002</c:v>
                </c:pt>
                <c:pt idx="16211">
                  <c:v>61262.280749999998</c:v>
                </c:pt>
                <c:pt idx="16212">
                  <c:v>61263.311750000001</c:v>
                </c:pt>
                <c:pt idx="16213">
                  <c:v>61263.421750000001</c:v>
                </c:pt>
                <c:pt idx="16214">
                  <c:v>61263.640749999999</c:v>
                </c:pt>
                <c:pt idx="16215">
                  <c:v>61277.940750000002</c:v>
                </c:pt>
                <c:pt idx="16216">
                  <c:v>61278.971749999997</c:v>
                </c:pt>
                <c:pt idx="16217">
                  <c:v>61279.081749999998</c:v>
                </c:pt>
                <c:pt idx="16218">
                  <c:v>61279.300750000002</c:v>
                </c:pt>
                <c:pt idx="16219">
                  <c:v>61293.600749999998</c:v>
                </c:pt>
                <c:pt idx="16220">
                  <c:v>61294.63175</c:v>
                </c:pt>
                <c:pt idx="16221">
                  <c:v>61294.741750000001</c:v>
                </c:pt>
                <c:pt idx="16222">
                  <c:v>61294.960749999998</c:v>
                </c:pt>
                <c:pt idx="16223">
                  <c:v>61309.260750000001</c:v>
                </c:pt>
                <c:pt idx="16224">
                  <c:v>61312.342089999998</c:v>
                </c:pt>
                <c:pt idx="16225">
                  <c:v>61312.991379999999</c:v>
                </c:pt>
                <c:pt idx="16226">
                  <c:v>61313.289380000002</c:v>
                </c:pt>
                <c:pt idx="16227">
                  <c:v>61319.579380000003</c:v>
                </c:pt>
                <c:pt idx="16228">
                  <c:v>61320.079380000003</c:v>
                </c:pt>
                <c:pt idx="16229">
                  <c:v>61320.079380000003</c:v>
                </c:pt>
                <c:pt idx="16230">
                  <c:v>61320.579380000003</c:v>
                </c:pt>
                <c:pt idx="16231">
                  <c:v>61321.079380000003</c:v>
                </c:pt>
                <c:pt idx="16232">
                  <c:v>61321.164380000002</c:v>
                </c:pt>
                <c:pt idx="16233">
                  <c:v>61321.811379999999</c:v>
                </c:pt>
                <c:pt idx="16234">
                  <c:v>61323.279020000002</c:v>
                </c:pt>
                <c:pt idx="16235">
                  <c:v>61323.389020000002</c:v>
                </c:pt>
                <c:pt idx="16236">
                  <c:v>61323.60802</c:v>
                </c:pt>
                <c:pt idx="16237">
                  <c:v>61337.908020000003</c:v>
                </c:pt>
                <c:pt idx="16238">
                  <c:v>61338.939019999998</c:v>
                </c:pt>
                <c:pt idx="16239">
                  <c:v>61339.049019999999</c:v>
                </c:pt>
                <c:pt idx="16240">
                  <c:v>61339.268020000003</c:v>
                </c:pt>
                <c:pt idx="16241">
                  <c:v>61353.568019999999</c:v>
                </c:pt>
                <c:pt idx="16242">
                  <c:v>61354.599020000001</c:v>
                </c:pt>
                <c:pt idx="16243">
                  <c:v>61354.709020000002</c:v>
                </c:pt>
                <c:pt idx="16244">
                  <c:v>61354.928019999999</c:v>
                </c:pt>
                <c:pt idx="16245">
                  <c:v>61369.228020000002</c:v>
                </c:pt>
                <c:pt idx="16246">
                  <c:v>61370.259019999998</c:v>
                </c:pt>
                <c:pt idx="16247">
                  <c:v>61370.369019999998</c:v>
                </c:pt>
                <c:pt idx="16248">
                  <c:v>61370.588020000003</c:v>
                </c:pt>
                <c:pt idx="16249">
                  <c:v>61384.888019999999</c:v>
                </c:pt>
                <c:pt idx="16250">
                  <c:v>61385.919020000001</c:v>
                </c:pt>
                <c:pt idx="16251">
                  <c:v>61386.029020000002</c:v>
                </c:pt>
                <c:pt idx="16252">
                  <c:v>61386.248019999999</c:v>
                </c:pt>
                <c:pt idx="16253">
                  <c:v>61400.548020000002</c:v>
                </c:pt>
                <c:pt idx="16254">
                  <c:v>61401.579019999997</c:v>
                </c:pt>
                <c:pt idx="16255">
                  <c:v>61401.689019999998</c:v>
                </c:pt>
                <c:pt idx="16256">
                  <c:v>61401.908020000003</c:v>
                </c:pt>
                <c:pt idx="16257">
                  <c:v>61416.208019999998</c:v>
                </c:pt>
                <c:pt idx="16258">
                  <c:v>61419.289369999999</c:v>
                </c:pt>
                <c:pt idx="16259">
                  <c:v>61419.93866</c:v>
                </c:pt>
                <c:pt idx="16260">
                  <c:v>61420.236660000002</c:v>
                </c:pt>
                <c:pt idx="16261">
                  <c:v>61426.526660000003</c:v>
                </c:pt>
                <c:pt idx="16262">
                  <c:v>61427.026660000003</c:v>
                </c:pt>
                <c:pt idx="16263">
                  <c:v>61427.026660000003</c:v>
                </c:pt>
                <c:pt idx="16264">
                  <c:v>61427.526660000003</c:v>
                </c:pt>
                <c:pt idx="16265">
                  <c:v>61428.026660000003</c:v>
                </c:pt>
                <c:pt idx="16266">
                  <c:v>61428.111660000002</c:v>
                </c:pt>
                <c:pt idx="16267">
                  <c:v>61428.75866</c:v>
                </c:pt>
                <c:pt idx="16268">
                  <c:v>61430.226300000002</c:v>
                </c:pt>
                <c:pt idx="16269">
                  <c:v>61430.336300000003</c:v>
                </c:pt>
                <c:pt idx="16270">
                  <c:v>61430.5553</c:v>
                </c:pt>
                <c:pt idx="16271">
                  <c:v>61444.855300000003</c:v>
                </c:pt>
                <c:pt idx="16272">
                  <c:v>61445.886299999998</c:v>
                </c:pt>
                <c:pt idx="16273">
                  <c:v>61445.996299999999</c:v>
                </c:pt>
                <c:pt idx="16274">
                  <c:v>61446.215300000003</c:v>
                </c:pt>
                <c:pt idx="16275">
                  <c:v>61460.515299999999</c:v>
                </c:pt>
                <c:pt idx="16276">
                  <c:v>61461.546300000002</c:v>
                </c:pt>
                <c:pt idx="16277">
                  <c:v>61461.656300000002</c:v>
                </c:pt>
                <c:pt idx="16278">
                  <c:v>61461.8753</c:v>
                </c:pt>
                <c:pt idx="16279">
                  <c:v>61476.175300000003</c:v>
                </c:pt>
                <c:pt idx="16280">
                  <c:v>61477.206299999998</c:v>
                </c:pt>
                <c:pt idx="16281">
                  <c:v>61477.316299999999</c:v>
                </c:pt>
                <c:pt idx="16282">
                  <c:v>61477.535300000003</c:v>
                </c:pt>
                <c:pt idx="16283">
                  <c:v>61491.835299999999</c:v>
                </c:pt>
                <c:pt idx="16284">
                  <c:v>61492.866300000002</c:v>
                </c:pt>
                <c:pt idx="16285">
                  <c:v>61492.976300000002</c:v>
                </c:pt>
                <c:pt idx="16286">
                  <c:v>61493.195299999999</c:v>
                </c:pt>
                <c:pt idx="16287">
                  <c:v>61507.495300000002</c:v>
                </c:pt>
                <c:pt idx="16288">
                  <c:v>61508.526299999998</c:v>
                </c:pt>
                <c:pt idx="16289">
                  <c:v>61508.636299999998</c:v>
                </c:pt>
                <c:pt idx="16290">
                  <c:v>61508.855300000003</c:v>
                </c:pt>
                <c:pt idx="16291">
                  <c:v>61523.155299999999</c:v>
                </c:pt>
                <c:pt idx="16292">
                  <c:v>61526.236640000003</c:v>
                </c:pt>
                <c:pt idx="16293">
                  <c:v>61526.885929999997</c:v>
                </c:pt>
                <c:pt idx="16294">
                  <c:v>61527.183929999999</c:v>
                </c:pt>
                <c:pt idx="16295">
                  <c:v>61533.47393</c:v>
                </c:pt>
                <c:pt idx="16296">
                  <c:v>61533.97393</c:v>
                </c:pt>
                <c:pt idx="16297">
                  <c:v>61533.97393</c:v>
                </c:pt>
                <c:pt idx="16298">
                  <c:v>61534.47393</c:v>
                </c:pt>
                <c:pt idx="16299">
                  <c:v>61534.97393</c:v>
                </c:pt>
                <c:pt idx="16300">
                  <c:v>61535.058929999999</c:v>
                </c:pt>
                <c:pt idx="16301">
                  <c:v>61535.705929999996</c:v>
                </c:pt>
                <c:pt idx="16302">
                  <c:v>61537.173569999999</c:v>
                </c:pt>
                <c:pt idx="16303">
                  <c:v>61537.28357</c:v>
                </c:pt>
                <c:pt idx="16304">
                  <c:v>61537.502569999997</c:v>
                </c:pt>
                <c:pt idx="16305">
                  <c:v>61551.80257</c:v>
                </c:pt>
                <c:pt idx="16306">
                  <c:v>61552.833570000003</c:v>
                </c:pt>
                <c:pt idx="16307">
                  <c:v>61552.943570000003</c:v>
                </c:pt>
                <c:pt idx="16308">
                  <c:v>61553.16257</c:v>
                </c:pt>
                <c:pt idx="16309">
                  <c:v>61567.462570000003</c:v>
                </c:pt>
                <c:pt idx="16310">
                  <c:v>61568.493569999999</c:v>
                </c:pt>
                <c:pt idx="16311">
                  <c:v>61568.603569999999</c:v>
                </c:pt>
                <c:pt idx="16312">
                  <c:v>61568.822569999997</c:v>
                </c:pt>
                <c:pt idx="16313">
                  <c:v>61583.12257</c:v>
                </c:pt>
                <c:pt idx="16314">
                  <c:v>61584.153570000002</c:v>
                </c:pt>
                <c:pt idx="16315">
                  <c:v>61584.263570000003</c:v>
                </c:pt>
                <c:pt idx="16316">
                  <c:v>61584.48257</c:v>
                </c:pt>
                <c:pt idx="16317">
                  <c:v>61598.782570000003</c:v>
                </c:pt>
                <c:pt idx="16318">
                  <c:v>61599.813569999998</c:v>
                </c:pt>
                <c:pt idx="16319">
                  <c:v>61599.923569999999</c:v>
                </c:pt>
                <c:pt idx="16320">
                  <c:v>61600.142570000004</c:v>
                </c:pt>
                <c:pt idx="16321">
                  <c:v>61614.442569999999</c:v>
                </c:pt>
                <c:pt idx="16322">
                  <c:v>61615.473570000002</c:v>
                </c:pt>
                <c:pt idx="16323">
                  <c:v>61615.583570000003</c:v>
                </c:pt>
                <c:pt idx="16324">
                  <c:v>61615.80257</c:v>
                </c:pt>
                <c:pt idx="16325">
                  <c:v>61630.102570000003</c:v>
                </c:pt>
                <c:pt idx="16326">
                  <c:v>61633.183920000003</c:v>
                </c:pt>
                <c:pt idx="16327">
                  <c:v>61633.833209999997</c:v>
                </c:pt>
                <c:pt idx="16328">
                  <c:v>61634.13121</c:v>
                </c:pt>
                <c:pt idx="16329">
                  <c:v>61640.42121</c:v>
                </c:pt>
                <c:pt idx="16330">
                  <c:v>61640.92121</c:v>
                </c:pt>
                <c:pt idx="16331">
                  <c:v>61640.92121</c:v>
                </c:pt>
                <c:pt idx="16332">
                  <c:v>61641.42121</c:v>
                </c:pt>
                <c:pt idx="16333">
                  <c:v>61641.92121</c:v>
                </c:pt>
                <c:pt idx="16334">
                  <c:v>61642.00621</c:v>
                </c:pt>
                <c:pt idx="16335">
                  <c:v>61642.653209999997</c:v>
                </c:pt>
                <c:pt idx="16336">
                  <c:v>61644.120849999999</c:v>
                </c:pt>
                <c:pt idx="16337">
                  <c:v>61644.23085</c:v>
                </c:pt>
                <c:pt idx="16338">
                  <c:v>61644.449849999997</c:v>
                </c:pt>
                <c:pt idx="16339">
                  <c:v>61658.74985</c:v>
                </c:pt>
                <c:pt idx="16340">
                  <c:v>61659.780850000003</c:v>
                </c:pt>
                <c:pt idx="16341">
                  <c:v>61659.890850000003</c:v>
                </c:pt>
                <c:pt idx="16342">
                  <c:v>61660.109850000001</c:v>
                </c:pt>
                <c:pt idx="16343">
                  <c:v>61674.409849999996</c:v>
                </c:pt>
                <c:pt idx="16344">
                  <c:v>61675.440849999999</c:v>
                </c:pt>
                <c:pt idx="16345">
                  <c:v>61675.55085</c:v>
                </c:pt>
                <c:pt idx="16346">
                  <c:v>61675.769849999997</c:v>
                </c:pt>
                <c:pt idx="16347">
                  <c:v>61690.06985</c:v>
                </c:pt>
                <c:pt idx="16348">
                  <c:v>61691.100850000003</c:v>
                </c:pt>
                <c:pt idx="16349">
                  <c:v>61691.210850000003</c:v>
                </c:pt>
                <c:pt idx="16350">
                  <c:v>61691.42985</c:v>
                </c:pt>
                <c:pt idx="16351">
                  <c:v>61705.729850000003</c:v>
                </c:pt>
                <c:pt idx="16352">
                  <c:v>61706.760849999999</c:v>
                </c:pt>
                <c:pt idx="16353">
                  <c:v>61706.870849999999</c:v>
                </c:pt>
                <c:pt idx="16354">
                  <c:v>61707.089849999997</c:v>
                </c:pt>
                <c:pt idx="16355">
                  <c:v>61721.38985</c:v>
                </c:pt>
                <c:pt idx="16356">
                  <c:v>61722.420850000002</c:v>
                </c:pt>
                <c:pt idx="16357">
                  <c:v>61722.530850000003</c:v>
                </c:pt>
                <c:pt idx="16358">
                  <c:v>61722.74985</c:v>
                </c:pt>
                <c:pt idx="16359">
                  <c:v>61737.049850000003</c:v>
                </c:pt>
                <c:pt idx="16360">
                  <c:v>61740.13119</c:v>
                </c:pt>
                <c:pt idx="16361">
                  <c:v>61740.780480000001</c:v>
                </c:pt>
                <c:pt idx="16362">
                  <c:v>61741.078479999996</c:v>
                </c:pt>
                <c:pt idx="16363">
                  <c:v>61747.368479999997</c:v>
                </c:pt>
                <c:pt idx="16364">
                  <c:v>61747.868479999997</c:v>
                </c:pt>
                <c:pt idx="16365">
                  <c:v>61747.868479999997</c:v>
                </c:pt>
                <c:pt idx="16366">
                  <c:v>61748.368479999997</c:v>
                </c:pt>
                <c:pt idx="16367">
                  <c:v>61748.868479999997</c:v>
                </c:pt>
                <c:pt idx="16368">
                  <c:v>61748.953479999996</c:v>
                </c:pt>
                <c:pt idx="16369">
                  <c:v>61749.600480000001</c:v>
                </c:pt>
                <c:pt idx="16370">
                  <c:v>61751.068120000004</c:v>
                </c:pt>
                <c:pt idx="16371">
                  <c:v>61751.178119999997</c:v>
                </c:pt>
                <c:pt idx="16372">
                  <c:v>61751.397120000001</c:v>
                </c:pt>
                <c:pt idx="16373">
                  <c:v>61765.697119999997</c:v>
                </c:pt>
                <c:pt idx="16374">
                  <c:v>61766.72812</c:v>
                </c:pt>
                <c:pt idx="16375">
                  <c:v>61766.83812</c:v>
                </c:pt>
                <c:pt idx="16376">
                  <c:v>61767.057119999998</c:v>
                </c:pt>
                <c:pt idx="16377">
                  <c:v>61781.357120000001</c:v>
                </c:pt>
                <c:pt idx="16378">
                  <c:v>61782.388120000003</c:v>
                </c:pt>
                <c:pt idx="16379">
                  <c:v>61782.498119999997</c:v>
                </c:pt>
                <c:pt idx="16380">
                  <c:v>61782.717120000001</c:v>
                </c:pt>
                <c:pt idx="16381">
                  <c:v>61797.017119999997</c:v>
                </c:pt>
                <c:pt idx="16382">
                  <c:v>61798.048119999999</c:v>
                </c:pt>
                <c:pt idx="16383">
                  <c:v>61798.15812</c:v>
                </c:pt>
                <c:pt idx="16384">
                  <c:v>61798.377119999997</c:v>
                </c:pt>
                <c:pt idx="16385">
                  <c:v>61812.67712</c:v>
                </c:pt>
                <c:pt idx="16386">
                  <c:v>61813.708120000003</c:v>
                </c:pt>
                <c:pt idx="16387">
                  <c:v>61813.818120000004</c:v>
                </c:pt>
                <c:pt idx="16388">
                  <c:v>61814.037120000001</c:v>
                </c:pt>
                <c:pt idx="16389">
                  <c:v>61828.337119999997</c:v>
                </c:pt>
                <c:pt idx="16390">
                  <c:v>61829.368119999999</c:v>
                </c:pt>
                <c:pt idx="16391">
                  <c:v>61829.47812</c:v>
                </c:pt>
                <c:pt idx="16392">
                  <c:v>61829.697119999997</c:v>
                </c:pt>
                <c:pt idx="16393">
                  <c:v>61843.99712</c:v>
                </c:pt>
                <c:pt idx="16394">
                  <c:v>61847.07847</c:v>
                </c:pt>
                <c:pt idx="16395">
                  <c:v>61847.727760000002</c:v>
                </c:pt>
                <c:pt idx="16396">
                  <c:v>61848.025759999997</c:v>
                </c:pt>
                <c:pt idx="16397">
                  <c:v>61854.315759999998</c:v>
                </c:pt>
                <c:pt idx="16398">
                  <c:v>61854.815759999998</c:v>
                </c:pt>
                <c:pt idx="16399">
                  <c:v>61854.815759999998</c:v>
                </c:pt>
                <c:pt idx="16400">
                  <c:v>61855.315759999998</c:v>
                </c:pt>
                <c:pt idx="16401">
                  <c:v>61855.815759999998</c:v>
                </c:pt>
                <c:pt idx="16402">
                  <c:v>61855.900759999997</c:v>
                </c:pt>
                <c:pt idx="16403">
                  <c:v>61856.547760000001</c:v>
                </c:pt>
                <c:pt idx="16404">
                  <c:v>61858.015399999997</c:v>
                </c:pt>
                <c:pt idx="16405">
                  <c:v>61858.125399999997</c:v>
                </c:pt>
                <c:pt idx="16406">
                  <c:v>61858.344400000002</c:v>
                </c:pt>
                <c:pt idx="16407">
                  <c:v>61872.644399999997</c:v>
                </c:pt>
                <c:pt idx="16408">
                  <c:v>61873.6754</c:v>
                </c:pt>
                <c:pt idx="16409">
                  <c:v>61873.785400000001</c:v>
                </c:pt>
                <c:pt idx="16410">
                  <c:v>61874.004399999998</c:v>
                </c:pt>
                <c:pt idx="16411">
                  <c:v>61888.304400000001</c:v>
                </c:pt>
                <c:pt idx="16412">
                  <c:v>61889.335400000004</c:v>
                </c:pt>
                <c:pt idx="16413">
                  <c:v>61889.445399999997</c:v>
                </c:pt>
                <c:pt idx="16414">
                  <c:v>61889.664400000001</c:v>
                </c:pt>
                <c:pt idx="16415">
                  <c:v>61903.964399999997</c:v>
                </c:pt>
                <c:pt idx="16416">
                  <c:v>61904.9954</c:v>
                </c:pt>
                <c:pt idx="16417">
                  <c:v>61905.1054</c:v>
                </c:pt>
                <c:pt idx="16418">
                  <c:v>61905.324399999998</c:v>
                </c:pt>
                <c:pt idx="16419">
                  <c:v>61919.624400000001</c:v>
                </c:pt>
                <c:pt idx="16420">
                  <c:v>61920.655400000003</c:v>
                </c:pt>
                <c:pt idx="16421">
                  <c:v>61920.765399999997</c:v>
                </c:pt>
                <c:pt idx="16422">
                  <c:v>61920.984400000001</c:v>
                </c:pt>
                <c:pt idx="16423">
                  <c:v>61935.284399999997</c:v>
                </c:pt>
                <c:pt idx="16424">
                  <c:v>61936.315399999999</c:v>
                </c:pt>
                <c:pt idx="16425">
                  <c:v>61936.4254</c:v>
                </c:pt>
                <c:pt idx="16426">
                  <c:v>61936.644399999997</c:v>
                </c:pt>
                <c:pt idx="16427">
                  <c:v>61950.9444</c:v>
                </c:pt>
                <c:pt idx="16428">
                  <c:v>61954.025739999997</c:v>
                </c:pt>
                <c:pt idx="16429">
                  <c:v>61954.675029999999</c:v>
                </c:pt>
                <c:pt idx="16430">
                  <c:v>61954.973030000001</c:v>
                </c:pt>
                <c:pt idx="16431">
                  <c:v>61961.263030000002</c:v>
                </c:pt>
                <c:pt idx="16432">
                  <c:v>61961.763030000002</c:v>
                </c:pt>
                <c:pt idx="16433">
                  <c:v>61961.763030000002</c:v>
                </c:pt>
                <c:pt idx="16434">
                  <c:v>61962.263030000002</c:v>
                </c:pt>
                <c:pt idx="16435">
                  <c:v>61962.763030000002</c:v>
                </c:pt>
                <c:pt idx="16436">
                  <c:v>61962.848030000001</c:v>
                </c:pt>
                <c:pt idx="16437">
                  <c:v>61963.495029999998</c:v>
                </c:pt>
                <c:pt idx="16438">
                  <c:v>61964.962670000001</c:v>
                </c:pt>
                <c:pt idx="16439">
                  <c:v>61965.072670000001</c:v>
                </c:pt>
                <c:pt idx="16440">
                  <c:v>61965.291669999999</c:v>
                </c:pt>
                <c:pt idx="16441">
                  <c:v>61979.591670000002</c:v>
                </c:pt>
                <c:pt idx="16442">
                  <c:v>61980.622669999997</c:v>
                </c:pt>
                <c:pt idx="16443">
                  <c:v>61980.732669999998</c:v>
                </c:pt>
                <c:pt idx="16444">
                  <c:v>61980.951670000002</c:v>
                </c:pt>
                <c:pt idx="16445">
                  <c:v>61995.251669999998</c:v>
                </c:pt>
                <c:pt idx="16446">
                  <c:v>61996.282670000001</c:v>
                </c:pt>
                <c:pt idx="16447">
                  <c:v>61996.392670000001</c:v>
                </c:pt>
                <c:pt idx="16448">
                  <c:v>61996.611669999998</c:v>
                </c:pt>
                <c:pt idx="16449">
                  <c:v>62010.911670000001</c:v>
                </c:pt>
                <c:pt idx="16450">
                  <c:v>62011.942669999997</c:v>
                </c:pt>
                <c:pt idx="16451">
                  <c:v>62012.052669999997</c:v>
                </c:pt>
                <c:pt idx="16452">
                  <c:v>62012.271670000002</c:v>
                </c:pt>
                <c:pt idx="16453">
                  <c:v>62026.571669999998</c:v>
                </c:pt>
                <c:pt idx="16454">
                  <c:v>62027.60267</c:v>
                </c:pt>
                <c:pt idx="16455">
                  <c:v>62027.712670000001</c:v>
                </c:pt>
                <c:pt idx="16456">
                  <c:v>62027.931669999998</c:v>
                </c:pt>
                <c:pt idx="16457">
                  <c:v>62042.231670000001</c:v>
                </c:pt>
                <c:pt idx="16458">
                  <c:v>62043.262669999996</c:v>
                </c:pt>
                <c:pt idx="16459">
                  <c:v>62043.372669999997</c:v>
                </c:pt>
                <c:pt idx="16460">
                  <c:v>62043.591670000002</c:v>
                </c:pt>
                <c:pt idx="16461">
                  <c:v>62057.891669999997</c:v>
                </c:pt>
                <c:pt idx="16462">
                  <c:v>62060.973019999998</c:v>
                </c:pt>
                <c:pt idx="16463">
                  <c:v>62061.622309999999</c:v>
                </c:pt>
                <c:pt idx="16464">
                  <c:v>62061.920310000001</c:v>
                </c:pt>
                <c:pt idx="16465">
                  <c:v>62068.210310000002</c:v>
                </c:pt>
                <c:pt idx="16466">
                  <c:v>62068.710310000002</c:v>
                </c:pt>
                <c:pt idx="16467">
                  <c:v>62068.710310000002</c:v>
                </c:pt>
                <c:pt idx="16468">
                  <c:v>62069.210310000002</c:v>
                </c:pt>
                <c:pt idx="16469">
                  <c:v>62069.710310000002</c:v>
                </c:pt>
                <c:pt idx="16470">
                  <c:v>62069.795310000001</c:v>
                </c:pt>
                <c:pt idx="16471">
                  <c:v>62070.442309999999</c:v>
                </c:pt>
                <c:pt idx="16472">
                  <c:v>62071.909950000001</c:v>
                </c:pt>
                <c:pt idx="16473">
                  <c:v>62072.019950000002</c:v>
                </c:pt>
                <c:pt idx="16474">
                  <c:v>62072.238949999999</c:v>
                </c:pt>
                <c:pt idx="16475">
                  <c:v>62086.538950000002</c:v>
                </c:pt>
                <c:pt idx="16476">
                  <c:v>62087.569949999997</c:v>
                </c:pt>
                <c:pt idx="16477">
                  <c:v>62087.679949999998</c:v>
                </c:pt>
                <c:pt idx="16478">
                  <c:v>62087.898950000003</c:v>
                </c:pt>
                <c:pt idx="16479">
                  <c:v>62102.198949999998</c:v>
                </c:pt>
                <c:pt idx="16480">
                  <c:v>62103.229950000001</c:v>
                </c:pt>
                <c:pt idx="16481">
                  <c:v>62103.339950000001</c:v>
                </c:pt>
                <c:pt idx="16482">
                  <c:v>62103.558949999999</c:v>
                </c:pt>
                <c:pt idx="16483">
                  <c:v>62117.858950000002</c:v>
                </c:pt>
                <c:pt idx="16484">
                  <c:v>62118.889949999997</c:v>
                </c:pt>
                <c:pt idx="16485">
                  <c:v>62118.999949999998</c:v>
                </c:pt>
                <c:pt idx="16486">
                  <c:v>62119.218950000002</c:v>
                </c:pt>
                <c:pt idx="16487">
                  <c:v>62133.518949999998</c:v>
                </c:pt>
                <c:pt idx="16488">
                  <c:v>62134.549950000001</c:v>
                </c:pt>
                <c:pt idx="16489">
                  <c:v>62134.659950000001</c:v>
                </c:pt>
                <c:pt idx="16490">
                  <c:v>62134.878949999998</c:v>
                </c:pt>
                <c:pt idx="16491">
                  <c:v>62149.178950000001</c:v>
                </c:pt>
                <c:pt idx="16492">
                  <c:v>62150.209949999997</c:v>
                </c:pt>
                <c:pt idx="16493">
                  <c:v>62150.319949999997</c:v>
                </c:pt>
                <c:pt idx="16494">
                  <c:v>62150.538950000002</c:v>
                </c:pt>
                <c:pt idx="16495">
                  <c:v>62164.838949999998</c:v>
                </c:pt>
                <c:pt idx="16496">
                  <c:v>62167.920290000002</c:v>
                </c:pt>
                <c:pt idx="16497">
                  <c:v>62168.569580000003</c:v>
                </c:pt>
                <c:pt idx="16498">
                  <c:v>62168.867579999998</c:v>
                </c:pt>
                <c:pt idx="16499">
                  <c:v>62175.157579999999</c:v>
                </c:pt>
                <c:pt idx="16500">
                  <c:v>62175.657579999999</c:v>
                </c:pt>
                <c:pt idx="16501">
                  <c:v>62175.657579999999</c:v>
                </c:pt>
                <c:pt idx="16502">
                  <c:v>62176.157579999999</c:v>
                </c:pt>
                <c:pt idx="16503">
                  <c:v>62176.657579999999</c:v>
                </c:pt>
                <c:pt idx="16504">
                  <c:v>62176.742579999998</c:v>
                </c:pt>
                <c:pt idx="16505">
                  <c:v>62177.389580000003</c:v>
                </c:pt>
                <c:pt idx="16506">
                  <c:v>62178.857219999998</c:v>
                </c:pt>
                <c:pt idx="16507">
                  <c:v>62178.967219999999</c:v>
                </c:pt>
                <c:pt idx="16508">
                  <c:v>62179.186220000003</c:v>
                </c:pt>
                <c:pt idx="16509">
                  <c:v>62193.486219999999</c:v>
                </c:pt>
                <c:pt idx="16510">
                  <c:v>62194.517220000002</c:v>
                </c:pt>
                <c:pt idx="16511">
                  <c:v>62194.627220000002</c:v>
                </c:pt>
                <c:pt idx="16512">
                  <c:v>62194.846219999999</c:v>
                </c:pt>
                <c:pt idx="16513">
                  <c:v>62209.146220000002</c:v>
                </c:pt>
                <c:pt idx="16514">
                  <c:v>62210.177219999998</c:v>
                </c:pt>
                <c:pt idx="16515">
                  <c:v>62210.287219999998</c:v>
                </c:pt>
                <c:pt idx="16516">
                  <c:v>62210.506220000003</c:v>
                </c:pt>
                <c:pt idx="16517">
                  <c:v>62224.806219999999</c:v>
                </c:pt>
                <c:pt idx="16518">
                  <c:v>62225.837220000001</c:v>
                </c:pt>
                <c:pt idx="16519">
                  <c:v>62225.947220000002</c:v>
                </c:pt>
                <c:pt idx="16520">
                  <c:v>62226.166219999999</c:v>
                </c:pt>
                <c:pt idx="16521">
                  <c:v>62240.466220000002</c:v>
                </c:pt>
                <c:pt idx="16522">
                  <c:v>62241.497219999997</c:v>
                </c:pt>
                <c:pt idx="16523">
                  <c:v>62241.607219999998</c:v>
                </c:pt>
                <c:pt idx="16524">
                  <c:v>62241.826220000003</c:v>
                </c:pt>
                <c:pt idx="16525">
                  <c:v>62256.126219999998</c:v>
                </c:pt>
                <c:pt idx="16526">
                  <c:v>62257.157220000001</c:v>
                </c:pt>
                <c:pt idx="16527">
                  <c:v>62257.267220000002</c:v>
                </c:pt>
                <c:pt idx="16528">
                  <c:v>62257.486219999999</c:v>
                </c:pt>
                <c:pt idx="16529">
                  <c:v>62271.786220000002</c:v>
                </c:pt>
                <c:pt idx="16530">
                  <c:v>62274.867570000002</c:v>
                </c:pt>
                <c:pt idx="16531">
                  <c:v>62275.516860000003</c:v>
                </c:pt>
                <c:pt idx="16532">
                  <c:v>62275.814859999999</c:v>
                </c:pt>
                <c:pt idx="16533">
                  <c:v>62282.104859999999</c:v>
                </c:pt>
                <c:pt idx="16534">
                  <c:v>62282.604859999999</c:v>
                </c:pt>
                <c:pt idx="16535">
                  <c:v>62282.604859999999</c:v>
                </c:pt>
                <c:pt idx="16536">
                  <c:v>62283.104859999999</c:v>
                </c:pt>
                <c:pt idx="16537">
                  <c:v>62283.604859999999</c:v>
                </c:pt>
                <c:pt idx="16538">
                  <c:v>62283.689859999999</c:v>
                </c:pt>
                <c:pt idx="16539">
                  <c:v>62284.336860000003</c:v>
                </c:pt>
                <c:pt idx="16540">
                  <c:v>62285.804499999998</c:v>
                </c:pt>
                <c:pt idx="16541">
                  <c:v>62285.914499999999</c:v>
                </c:pt>
                <c:pt idx="16542">
                  <c:v>62286.133500000004</c:v>
                </c:pt>
                <c:pt idx="16543">
                  <c:v>62300.433499999999</c:v>
                </c:pt>
                <c:pt idx="16544">
                  <c:v>62301.464500000002</c:v>
                </c:pt>
                <c:pt idx="16545">
                  <c:v>62301.574500000002</c:v>
                </c:pt>
                <c:pt idx="16546">
                  <c:v>62301.7935</c:v>
                </c:pt>
                <c:pt idx="16547">
                  <c:v>62316.093500000003</c:v>
                </c:pt>
                <c:pt idx="16548">
                  <c:v>62317.124499999998</c:v>
                </c:pt>
                <c:pt idx="16549">
                  <c:v>62317.234499999999</c:v>
                </c:pt>
                <c:pt idx="16550">
                  <c:v>62317.453500000003</c:v>
                </c:pt>
                <c:pt idx="16551">
                  <c:v>62331.753499999999</c:v>
                </c:pt>
                <c:pt idx="16552">
                  <c:v>62332.784500000002</c:v>
                </c:pt>
                <c:pt idx="16553">
                  <c:v>62332.894500000002</c:v>
                </c:pt>
                <c:pt idx="16554">
                  <c:v>62333.113499999999</c:v>
                </c:pt>
                <c:pt idx="16555">
                  <c:v>62347.413500000002</c:v>
                </c:pt>
                <c:pt idx="16556">
                  <c:v>62348.444499999998</c:v>
                </c:pt>
                <c:pt idx="16557">
                  <c:v>62348.554499999998</c:v>
                </c:pt>
                <c:pt idx="16558">
                  <c:v>62348.773500000003</c:v>
                </c:pt>
                <c:pt idx="16559">
                  <c:v>62363.073499999999</c:v>
                </c:pt>
                <c:pt idx="16560">
                  <c:v>62364.104500000001</c:v>
                </c:pt>
                <c:pt idx="16561">
                  <c:v>62364.214500000002</c:v>
                </c:pt>
                <c:pt idx="16562">
                  <c:v>62364.433499999999</c:v>
                </c:pt>
                <c:pt idx="16563">
                  <c:v>62378.733500000002</c:v>
                </c:pt>
                <c:pt idx="16564">
                  <c:v>62381.814839999999</c:v>
                </c:pt>
                <c:pt idx="16565">
                  <c:v>62382.46413</c:v>
                </c:pt>
                <c:pt idx="16566">
                  <c:v>62382.762130000003</c:v>
                </c:pt>
                <c:pt idx="16567">
                  <c:v>62389.052129999996</c:v>
                </c:pt>
                <c:pt idx="16568">
                  <c:v>62389.552129999996</c:v>
                </c:pt>
                <c:pt idx="16569">
                  <c:v>62389.552129999996</c:v>
                </c:pt>
                <c:pt idx="16570">
                  <c:v>62390.052129999996</c:v>
                </c:pt>
                <c:pt idx="16571">
                  <c:v>62390.552129999996</c:v>
                </c:pt>
                <c:pt idx="16572">
                  <c:v>62390.637130000003</c:v>
                </c:pt>
                <c:pt idx="16573">
                  <c:v>62391.28413</c:v>
                </c:pt>
                <c:pt idx="16574">
                  <c:v>62392.751770000003</c:v>
                </c:pt>
                <c:pt idx="16575">
                  <c:v>62392.861770000003</c:v>
                </c:pt>
                <c:pt idx="16576">
                  <c:v>62393.08077</c:v>
                </c:pt>
                <c:pt idx="16577">
                  <c:v>62407.380770000003</c:v>
                </c:pt>
                <c:pt idx="16578">
                  <c:v>62408.411769999999</c:v>
                </c:pt>
                <c:pt idx="16579">
                  <c:v>62408.521769999999</c:v>
                </c:pt>
                <c:pt idx="16580">
                  <c:v>62408.740769999997</c:v>
                </c:pt>
                <c:pt idx="16581">
                  <c:v>62423.04077</c:v>
                </c:pt>
                <c:pt idx="16582">
                  <c:v>62424.071770000002</c:v>
                </c:pt>
                <c:pt idx="16583">
                  <c:v>62424.181770000003</c:v>
                </c:pt>
                <c:pt idx="16584">
                  <c:v>62424.40077</c:v>
                </c:pt>
                <c:pt idx="16585">
                  <c:v>62438.700770000003</c:v>
                </c:pt>
                <c:pt idx="16586">
                  <c:v>62439.731769999999</c:v>
                </c:pt>
                <c:pt idx="16587">
                  <c:v>62439.841769999999</c:v>
                </c:pt>
                <c:pt idx="16588">
                  <c:v>62440.060769999996</c:v>
                </c:pt>
                <c:pt idx="16589">
                  <c:v>62454.360769999999</c:v>
                </c:pt>
                <c:pt idx="16590">
                  <c:v>62455.391770000002</c:v>
                </c:pt>
                <c:pt idx="16591">
                  <c:v>62455.501770000003</c:v>
                </c:pt>
                <c:pt idx="16592">
                  <c:v>62455.72077</c:v>
                </c:pt>
                <c:pt idx="16593">
                  <c:v>62470.020770000003</c:v>
                </c:pt>
                <c:pt idx="16594">
                  <c:v>62471.051769999998</c:v>
                </c:pt>
                <c:pt idx="16595">
                  <c:v>62471.161769999999</c:v>
                </c:pt>
                <c:pt idx="16596">
                  <c:v>62471.380770000003</c:v>
                </c:pt>
                <c:pt idx="16597">
                  <c:v>62485.680769999999</c:v>
                </c:pt>
                <c:pt idx="16598">
                  <c:v>62488.762119999999</c:v>
                </c:pt>
                <c:pt idx="16599">
                  <c:v>62489.411410000001</c:v>
                </c:pt>
                <c:pt idx="16600">
                  <c:v>62489.709410000003</c:v>
                </c:pt>
                <c:pt idx="16601">
                  <c:v>62495.999409999997</c:v>
                </c:pt>
                <c:pt idx="16602">
                  <c:v>62496.499409999997</c:v>
                </c:pt>
                <c:pt idx="16603">
                  <c:v>62496.499409999997</c:v>
                </c:pt>
                <c:pt idx="16604">
                  <c:v>62496.999409999997</c:v>
                </c:pt>
                <c:pt idx="16605">
                  <c:v>62497.499409999997</c:v>
                </c:pt>
                <c:pt idx="16606">
                  <c:v>62497.584410000003</c:v>
                </c:pt>
                <c:pt idx="16607">
                  <c:v>62498.23141</c:v>
                </c:pt>
                <c:pt idx="16608">
                  <c:v>62499.699050000003</c:v>
                </c:pt>
                <c:pt idx="16609">
                  <c:v>62499.809050000003</c:v>
                </c:pt>
                <c:pt idx="16610">
                  <c:v>62500.028050000001</c:v>
                </c:pt>
                <c:pt idx="16611">
                  <c:v>62514.328049999996</c:v>
                </c:pt>
                <c:pt idx="16612">
                  <c:v>62515.359049999999</c:v>
                </c:pt>
                <c:pt idx="16613">
                  <c:v>62515.46905</c:v>
                </c:pt>
                <c:pt idx="16614">
                  <c:v>62515.688049999997</c:v>
                </c:pt>
                <c:pt idx="16615">
                  <c:v>62529.98805</c:v>
                </c:pt>
                <c:pt idx="16616">
                  <c:v>62531.019050000003</c:v>
                </c:pt>
                <c:pt idx="16617">
                  <c:v>62531.129050000003</c:v>
                </c:pt>
                <c:pt idx="16618">
                  <c:v>62531.348050000001</c:v>
                </c:pt>
                <c:pt idx="16619">
                  <c:v>62545.648050000003</c:v>
                </c:pt>
                <c:pt idx="16620">
                  <c:v>62546.679049999999</c:v>
                </c:pt>
                <c:pt idx="16621">
                  <c:v>62546.789049999999</c:v>
                </c:pt>
                <c:pt idx="16622">
                  <c:v>62547.008049999997</c:v>
                </c:pt>
                <c:pt idx="16623">
                  <c:v>62561.30805</c:v>
                </c:pt>
                <c:pt idx="16624">
                  <c:v>62562.339050000002</c:v>
                </c:pt>
                <c:pt idx="16625">
                  <c:v>62562.449050000003</c:v>
                </c:pt>
                <c:pt idx="16626">
                  <c:v>62562.66805</c:v>
                </c:pt>
                <c:pt idx="16627">
                  <c:v>62576.968050000003</c:v>
                </c:pt>
                <c:pt idx="16628">
                  <c:v>62577.999049999999</c:v>
                </c:pt>
                <c:pt idx="16629">
                  <c:v>62578.109049999999</c:v>
                </c:pt>
                <c:pt idx="16630">
                  <c:v>62578.328049999996</c:v>
                </c:pt>
                <c:pt idx="16631">
                  <c:v>62592.628049999999</c:v>
                </c:pt>
                <c:pt idx="16632">
                  <c:v>62595.709390000004</c:v>
                </c:pt>
                <c:pt idx="16633">
                  <c:v>62596.358679999998</c:v>
                </c:pt>
                <c:pt idx="16634">
                  <c:v>62596.65668</c:v>
                </c:pt>
                <c:pt idx="16635">
                  <c:v>62602.946680000001</c:v>
                </c:pt>
                <c:pt idx="16636">
                  <c:v>62603.446680000001</c:v>
                </c:pt>
                <c:pt idx="16637">
                  <c:v>62603.446680000001</c:v>
                </c:pt>
                <c:pt idx="16638">
                  <c:v>62603.946680000001</c:v>
                </c:pt>
                <c:pt idx="16639">
                  <c:v>62604.446680000001</c:v>
                </c:pt>
                <c:pt idx="16640">
                  <c:v>62604.53168</c:v>
                </c:pt>
                <c:pt idx="16641">
                  <c:v>62605.178679999997</c:v>
                </c:pt>
                <c:pt idx="16642">
                  <c:v>62606.64632</c:v>
                </c:pt>
                <c:pt idx="16643">
                  <c:v>62606.75632</c:v>
                </c:pt>
                <c:pt idx="16644">
                  <c:v>62606.975319999998</c:v>
                </c:pt>
                <c:pt idx="16645">
                  <c:v>62621.275320000001</c:v>
                </c:pt>
                <c:pt idx="16646">
                  <c:v>62622.306320000003</c:v>
                </c:pt>
                <c:pt idx="16647">
                  <c:v>62622.416319999997</c:v>
                </c:pt>
                <c:pt idx="16648">
                  <c:v>62622.635320000001</c:v>
                </c:pt>
                <c:pt idx="16649">
                  <c:v>62636.935319999997</c:v>
                </c:pt>
                <c:pt idx="16650">
                  <c:v>62637.96632</c:v>
                </c:pt>
                <c:pt idx="16651">
                  <c:v>62638.07632</c:v>
                </c:pt>
                <c:pt idx="16652">
                  <c:v>62638.295319999997</c:v>
                </c:pt>
                <c:pt idx="16653">
                  <c:v>62652.59532</c:v>
                </c:pt>
                <c:pt idx="16654">
                  <c:v>62653.626320000003</c:v>
                </c:pt>
                <c:pt idx="16655">
                  <c:v>62653.736320000004</c:v>
                </c:pt>
                <c:pt idx="16656">
                  <c:v>62653.955320000001</c:v>
                </c:pt>
                <c:pt idx="16657">
                  <c:v>62668.255319999997</c:v>
                </c:pt>
                <c:pt idx="16658">
                  <c:v>62669.286319999999</c:v>
                </c:pt>
                <c:pt idx="16659">
                  <c:v>62669.39632</c:v>
                </c:pt>
                <c:pt idx="16660">
                  <c:v>62669.615319999997</c:v>
                </c:pt>
                <c:pt idx="16661">
                  <c:v>62683.91532</c:v>
                </c:pt>
                <c:pt idx="16662">
                  <c:v>62684.946320000003</c:v>
                </c:pt>
                <c:pt idx="16663">
                  <c:v>62685.056320000003</c:v>
                </c:pt>
                <c:pt idx="16664">
                  <c:v>62685.275320000001</c:v>
                </c:pt>
                <c:pt idx="16665">
                  <c:v>62699.575320000004</c:v>
                </c:pt>
                <c:pt idx="16666">
                  <c:v>62702.656669999997</c:v>
                </c:pt>
                <c:pt idx="16667">
                  <c:v>62703.305959999998</c:v>
                </c:pt>
                <c:pt idx="16668">
                  <c:v>62703.60396</c:v>
                </c:pt>
                <c:pt idx="16669">
                  <c:v>62709.893960000001</c:v>
                </c:pt>
                <c:pt idx="16670">
                  <c:v>62710.393960000001</c:v>
                </c:pt>
                <c:pt idx="16671">
                  <c:v>62710.393960000001</c:v>
                </c:pt>
                <c:pt idx="16672">
                  <c:v>62710.893960000001</c:v>
                </c:pt>
                <c:pt idx="16673">
                  <c:v>62711.393960000001</c:v>
                </c:pt>
                <c:pt idx="16674">
                  <c:v>62711.47896</c:v>
                </c:pt>
                <c:pt idx="16675">
                  <c:v>62712.125959999998</c:v>
                </c:pt>
                <c:pt idx="16676">
                  <c:v>62713.5936</c:v>
                </c:pt>
                <c:pt idx="16677">
                  <c:v>62713.703600000001</c:v>
                </c:pt>
                <c:pt idx="16678">
                  <c:v>62713.922599999998</c:v>
                </c:pt>
                <c:pt idx="16679">
                  <c:v>62728.222600000001</c:v>
                </c:pt>
                <c:pt idx="16680">
                  <c:v>62729.253599999996</c:v>
                </c:pt>
                <c:pt idx="16681">
                  <c:v>62729.363599999997</c:v>
                </c:pt>
                <c:pt idx="16682">
                  <c:v>62729.582600000002</c:v>
                </c:pt>
                <c:pt idx="16683">
                  <c:v>62743.882599999997</c:v>
                </c:pt>
                <c:pt idx="16684">
                  <c:v>62744.9136</c:v>
                </c:pt>
                <c:pt idx="16685">
                  <c:v>62745.0236</c:v>
                </c:pt>
                <c:pt idx="16686">
                  <c:v>62745.242599999998</c:v>
                </c:pt>
                <c:pt idx="16687">
                  <c:v>62759.542600000001</c:v>
                </c:pt>
                <c:pt idx="16688">
                  <c:v>62760.573600000003</c:v>
                </c:pt>
                <c:pt idx="16689">
                  <c:v>62760.683599999997</c:v>
                </c:pt>
                <c:pt idx="16690">
                  <c:v>62760.902600000001</c:v>
                </c:pt>
                <c:pt idx="16691">
                  <c:v>62775.202599999997</c:v>
                </c:pt>
                <c:pt idx="16692">
                  <c:v>62776.2336</c:v>
                </c:pt>
                <c:pt idx="16693">
                  <c:v>62776.3436</c:v>
                </c:pt>
                <c:pt idx="16694">
                  <c:v>62776.562599999997</c:v>
                </c:pt>
                <c:pt idx="16695">
                  <c:v>62790.8626</c:v>
                </c:pt>
                <c:pt idx="16696">
                  <c:v>62791.893600000003</c:v>
                </c:pt>
                <c:pt idx="16697">
                  <c:v>62792.003599999996</c:v>
                </c:pt>
                <c:pt idx="16698">
                  <c:v>62792.222600000001</c:v>
                </c:pt>
                <c:pt idx="16699">
                  <c:v>62806.522599999997</c:v>
                </c:pt>
                <c:pt idx="16700">
                  <c:v>62809.603940000001</c:v>
                </c:pt>
                <c:pt idx="16701">
                  <c:v>62810.253230000002</c:v>
                </c:pt>
                <c:pt idx="16702">
                  <c:v>62810.551229999997</c:v>
                </c:pt>
                <c:pt idx="16703">
                  <c:v>62816.841229999998</c:v>
                </c:pt>
                <c:pt idx="16704">
                  <c:v>62817.341229999998</c:v>
                </c:pt>
                <c:pt idx="16705">
                  <c:v>62817.341229999998</c:v>
                </c:pt>
                <c:pt idx="16706">
                  <c:v>62817.841229999998</c:v>
                </c:pt>
                <c:pt idx="16707">
                  <c:v>62818.341229999998</c:v>
                </c:pt>
                <c:pt idx="16708">
                  <c:v>62818.426229999997</c:v>
                </c:pt>
                <c:pt idx="16709">
                  <c:v>62819.073230000002</c:v>
                </c:pt>
                <c:pt idx="16710">
                  <c:v>62820.540869999997</c:v>
                </c:pt>
                <c:pt idx="16711">
                  <c:v>62820.650869999998</c:v>
                </c:pt>
                <c:pt idx="16712">
                  <c:v>62820.869870000002</c:v>
                </c:pt>
                <c:pt idx="16713">
                  <c:v>62835.169869999998</c:v>
                </c:pt>
                <c:pt idx="16714">
                  <c:v>62836.200870000001</c:v>
                </c:pt>
                <c:pt idx="16715">
                  <c:v>62836.310870000001</c:v>
                </c:pt>
                <c:pt idx="16716">
                  <c:v>62836.529869999998</c:v>
                </c:pt>
                <c:pt idx="16717">
                  <c:v>62850.829870000001</c:v>
                </c:pt>
                <c:pt idx="16718">
                  <c:v>62851.860869999997</c:v>
                </c:pt>
                <c:pt idx="16719">
                  <c:v>62851.970869999997</c:v>
                </c:pt>
                <c:pt idx="16720">
                  <c:v>62852.189870000002</c:v>
                </c:pt>
                <c:pt idx="16721">
                  <c:v>62866.489869999998</c:v>
                </c:pt>
                <c:pt idx="16722">
                  <c:v>62867.52087</c:v>
                </c:pt>
                <c:pt idx="16723">
                  <c:v>62867.630870000001</c:v>
                </c:pt>
                <c:pt idx="16724">
                  <c:v>62867.849869999998</c:v>
                </c:pt>
                <c:pt idx="16725">
                  <c:v>62882.149870000001</c:v>
                </c:pt>
                <c:pt idx="16726">
                  <c:v>62883.180869999997</c:v>
                </c:pt>
                <c:pt idx="16727">
                  <c:v>62883.290869999997</c:v>
                </c:pt>
                <c:pt idx="16728">
                  <c:v>62883.509870000002</c:v>
                </c:pt>
                <c:pt idx="16729">
                  <c:v>62897.809869999997</c:v>
                </c:pt>
                <c:pt idx="16730">
                  <c:v>62898.84087</c:v>
                </c:pt>
                <c:pt idx="16731">
                  <c:v>62898.950870000001</c:v>
                </c:pt>
                <c:pt idx="16732">
                  <c:v>62899.169869999998</c:v>
                </c:pt>
                <c:pt idx="16733">
                  <c:v>62913.469870000001</c:v>
                </c:pt>
                <c:pt idx="16734">
                  <c:v>62916.551220000001</c:v>
                </c:pt>
                <c:pt idx="16735">
                  <c:v>62917.200510000002</c:v>
                </c:pt>
                <c:pt idx="16736">
                  <c:v>62917.498509999998</c:v>
                </c:pt>
                <c:pt idx="16737">
                  <c:v>62923.788509999998</c:v>
                </c:pt>
                <c:pt idx="16738">
                  <c:v>62924.288509999998</c:v>
                </c:pt>
                <c:pt idx="16739">
                  <c:v>62924.288509999998</c:v>
                </c:pt>
                <c:pt idx="16740">
                  <c:v>62924.788509999998</c:v>
                </c:pt>
                <c:pt idx="16741">
                  <c:v>62925.288509999998</c:v>
                </c:pt>
                <c:pt idx="16742">
                  <c:v>62925.373509999998</c:v>
                </c:pt>
                <c:pt idx="16743">
                  <c:v>62926.020510000002</c:v>
                </c:pt>
                <c:pt idx="16744">
                  <c:v>62927.488149999997</c:v>
                </c:pt>
                <c:pt idx="16745">
                  <c:v>62927.598149999998</c:v>
                </c:pt>
                <c:pt idx="16746">
                  <c:v>62927.817150000003</c:v>
                </c:pt>
                <c:pt idx="16747">
                  <c:v>62942.117149999998</c:v>
                </c:pt>
                <c:pt idx="16748">
                  <c:v>62943.148150000001</c:v>
                </c:pt>
                <c:pt idx="16749">
                  <c:v>62943.258150000001</c:v>
                </c:pt>
                <c:pt idx="16750">
                  <c:v>62943.477149999999</c:v>
                </c:pt>
                <c:pt idx="16751">
                  <c:v>62957.777150000002</c:v>
                </c:pt>
                <c:pt idx="16752">
                  <c:v>62958.808149999997</c:v>
                </c:pt>
                <c:pt idx="16753">
                  <c:v>62958.918149999998</c:v>
                </c:pt>
                <c:pt idx="16754">
                  <c:v>62959.137150000002</c:v>
                </c:pt>
                <c:pt idx="16755">
                  <c:v>62973.437149999998</c:v>
                </c:pt>
                <c:pt idx="16756">
                  <c:v>62974.468150000001</c:v>
                </c:pt>
                <c:pt idx="16757">
                  <c:v>62974.578150000001</c:v>
                </c:pt>
                <c:pt idx="16758">
                  <c:v>62974.797149999999</c:v>
                </c:pt>
                <c:pt idx="16759">
                  <c:v>62989.097150000001</c:v>
                </c:pt>
                <c:pt idx="16760">
                  <c:v>62990.128149999997</c:v>
                </c:pt>
                <c:pt idx="16761">
                  <c:v>62990.238149999997</c:v>
                </c:pt>
                <c:pt idx="16762">
                  <c:v>62990.457150000002</c:v>
                </c:pt>
                <c:pt idx="16763">
                  <c:v>63004.757149999998</c:v>
                </c:pt>
                <c:pt idx="16764">
                  <c:v>63005.78815</c:v>
                </c:pt>
                <c:pt idx="16765">
                  <c:v>63005.898150000001</c:v>
                </c:pt>
                <c:pt idx="16766">
                  <c:v>63006.117149999998</c:v>
                </c:pt>
                <c:pt idx="16767">
                  <c:v>63020.417150000001</c:v>
                </c:pt>
                <c:pt idx="16768">
                  <c:v>63023.498489999998</c:v>
                </c:pt>
                <c:pt idx="16769">
                  <c:v>63024.147779999999</c:v>
                </c:pt>
                <c:pt idx="16770">
                  <c:v>63024.445780000002</c:v>
                </c:pt>
                <c:pt idx="16771">
                  <c:v>63030.735780000003</c:v>
                </c:pt>
                <c:pt idx="16772">
                  <c:v>63031.235780000003</c:v>
                </c:pt>
                <c:pt idx="16773">
                  <c:v>63031.235780000003</c:v>
                </c:pt>
                <c:pt idx="16774">
                  <c:v>63031.735780000003</c:v>
                </c:pt>
                <c:pt idx="16775">
                  <c:v>63032.235780000003</c:v>
                </c:pt>
                <c:pt idx="16776">
                  <c:v>63032.320780000002</c:v>
                </c:pt>
                <c:pt idx="16777">
                  <c:v>63032.967779999999</c:v>
                </c:pt>
                <c:pt idx="16778">
                  <c:v>63034.435420000002</c:v>
                </c:pt>
                <c:pt idx="16779">
                  <c:v>63034.545420000002</c:v>
                </c:pt>
                <c:pt idx="16780">
                  <c:v>63034.76442</c:v>
                </c:pt>
                <c:pt idx="16781">
                  <c:v>63049.064420000002</c:v>
                </c:pt>
                <c:pt idx="16782">
                  <c:v>63050.095419999998</c:v>
                </c:pt>
                <c:pt idx="16783">
                  <c:v>63050.205419999998</c:v>
                </c:pt>
                <c:pt idx="16784">
                  <c:v>63050.424420000003</c:v>
                </c:pt>
                <c:pt idx="16785">
                  <c:v>63064.724419999999</c:v>
                </c:pt>
                <c:pt idx="16786">
                  <c:v>63065.755420000001</c:v>
                </c:pt>
                <c:pt idx="16787">
                  <c:v>63065.865420000002</c:v>
                </c:pt>
                <c:pt idx="16788">
                  <c:v>63066.084419999999</c:v>
                </c:pt>
                <c:pt idx="16789">
                  <c:v>63080.384420000002</c:v>
                </c:pt>
                <c:pt idx="16790">
                  <c:v>63081.415419999998</c:v>
                </c:pt>
                <c:pt idx="16791">
                  <c:v>63081.525419999998</c:v>
                </c:pt>
                <c:pt idx="16792">
                  <c:v>63081.744420000003</c:v>
                </c:pt>
                <c:pt idx="16793">
                  <c:v>63096.044419999998</c:v>
                </c:pt>
                <c:pt idx="16794">
                  <c:v>63097.075420000001</c:v>
                </c:pt>
                <c:pt idx="16795">
                  <c:v>63097.185420000002</c:v>
                </c:pt>
                <c:pt idx="16796">
                  <c:v>63097.404419999999</c:v>
                </c:pt>
                <c:pt idx="16797">
                  <c:v>63111.704420000002</c:v>
                </c:pt>
                <c:pt idx="16798">
                  <c:v>63112.735419999997</c:v>
                </c:pt>
                <c:pt idx="16799">
                  <c:v>63112.845419999998</c:v>
                </c:pt>
                <c:pt idx="16800">
                  <c:v>63113.064420000002</c:v>
                </c:pt>
                <c:pt idx="16801">
                  <c:v>63127.364419999998</c:v>
                </c:pt>
                <c:pt idx="16802">
                  <c:v>63130.445769999998</c:v>
                </c:pt>
                <c:pt idx="16803">
                  <c:v>63131.09506</c:v>
                </c:pt>
                <c:pt idx="16804">
                  <c:v>63131.393060000002</c:v>
                </c:pt>
                <c:pt idx="16805">
                  <c:v>63137.683060000003</c:v>
                </c:pt>
                <c:pt idx="16806">
                  <c:v>63138.183060000003</c:v>
                </c:pt>
                <c:pt idx="16807">
                  <c:v>63138.183060000003</c:v>
                </c:pt>
                <c:pt idx="16808">
                  <c:v>63138.683060000003</c:v>
                </c:pt>
                <c:pt idx="16809">
                  <c:v>63139.183060000003</c:v>
                </c:pt>
                <c:pt idx="16810">
                  <c:v>63139.268060000002</c:v>
                </c:pt>
                <c:pt idx="16811">
                  <c:v>63139.915059999999</c:v>
                </c:pt>
                <c:pt idx="16812">
                  <c:v>63141.382700000002</c:v>
                </c:pt>
                <c:pt idx="16813">
                  <c:v>63141.492700000003</c:v>
                </c:pt>
                <c:pt idx="16814">
                  <c:v>63141.7117</c:v>
                </c:pt>
                <c:pt idx="16815">
                  <c:v>63156.011700000003</c:v>
                </c:pt>
                <c:pt idx="16816">
                  <c:v>63157.042699999998</c:v>
                </c:pt>
                <c:pt idx="16817">
                  <c:v>63157.152699999999</c:v>
                </c:pt>
                <c:pt idx="16818">
                  <c:v>63157.371700000003</c:v>
                </c:pt>
                <c:pt idx="16819">
                  <c:v>63171.671699999999</c:v>
                </c:pt>
                <c:pt idx="16820">
                  <c:v>63172.702700000002</c:v>
                </c:pt>
                <c:pt idx="16821">
                  <c:v>63172.812700000002</c:v>
                </c:pt>
                <c:pt idx="16822">
                  <c:v>63173.0317</c:v>
                </c:pt>
                <c:pt idx="16823">
                  <c:v>63187.331700000002</c:v>
                </c:pt>
                <c:pt idx="16824">
                  <c:v>63188.362699999998</c:v>
                </c:pt>
                <c:pt idx="16825">
                  <c:v>63188.472699999998</c:v>
                </c:pt>
                <c:pt idx="16826">
                  <c:v>63188.691700000003</c:v>
                </c:pt>
                <c:pt idx="16827">
                  <c:v>63202.991699999999</c:v>
                </c:pt>
                <c:pt idx="16828">
                  <c:v>63204.022700000001</c:v>
                </c:pt>
                <c:pt idx="16829">
                  <c:v>63204.132700000002</c:v>
                </c:pt>
                <c:pt idx="16830">
                  <c:v>63204.351699999999</c:v>
                </c:pt>
                <c:pt idx="16831">
                  <c:v>63218.651700000002</c:v>
                </c:pt>
                <c:pt idx="16832">
                  <c:v>63219.682699999998</c:v>
                </c:pt>
                <c:pt idx="16833">
                  <c:v>63219.792699999998</c:v>
                </c:pt>
                <c:pt idx="16834">
                  <c:v>63220.011700000003</c:v>
                </c:pt>
                <c:pt idx="16835">
                  <c:v>63234.311699999998</c:v>
                </c:pt>
                <c:pt idx="16836">
                  <c:v>63237.393040000003</c:v>
                </c:pt>
                <c:pt idx="16837">
                  <c:v>63238.042329999997</c:v>
                </c:pt>
                <c:pt idx="16838">
                  <c:v>63238.340329999999</c:v>
                </c:pt>
                <c:pt idx="16839">
                  <c:v>63244.63033</c:v>
                </c:pt>
                <c:pt idx="16840">
                  <c:v>63245.13033</c:v>
                </c:pt>
                <c:pt idx="16841">
                  <c:v>63245.13033</c:v>
                </c:pt>
                <c:pt idx="16842">
                  <c:v>63245.63033</c:v>
                </c:pt>
                <c:pt idx="16843">
                  <c:v>63246.13033</c:v>
                </c:pt>
                <c:pt idx="16844">
                  <c:v>63246.215329999999</c:v>
                </c:pt>
                <c:pt idx="16845">
                  <c:v>63246.862330000004</c:v>
                </c:pt>
                <c:pt idx="16846">
                  <c:v>63248.329969999999</c:v>
                </c:pt>
                <c:pt idx="16847">
                  <c:v>63248.439969999999</c:v>
                </c:pt>
                <c:pt idx="16848">
                  <c:v>63248.658969999997</c:v>
                </c:pt>
                <c:pt idx="16849">
                  <c:v>63262.95897</c:v>
                </c:pt>
                <c:pt idx="16850">
                  <c:v>63263.989970000002</c:v>
                </c:pt>
                <c:pt idx="16851">
                  <c:v>63264.099970000003</c:v>
                </c:pt>
                <c:pt idx="16852">
                  <c:v>63264.31897</c:v>
                </c:pt>
                <c:pt idx="16853">
                  <c:v>63278.618970000003</c:v>
                </c:pt>
                <c:pt idx="16854">
                  <c:v>63279.649969999999</c:v>
                </c:pt>
                <c:pt idx="16855">
                  <c:v>63279.759969999999</c:v>
                </c:pt>
                <c:pt idx="16856">
                  <c:v>63279.978969999996</c:v>
                </c:pt>
                <c:pt idx="16857">
                  <c:v>63294.278969999999</c:v>
                </c:pt>
                <c:pt idx="16858">
                  <c:v>63295.309970000002</c:v>
                </c:pt>
                <c:pt idx="16859">
                  <c:v>63295.419970000003</c:v>
                </c:pt>
                <c:pt idx="16860">
                  <c:v>63295.63897</c:v>
                </c:pt>
                <c:pt idx="16861">
                  <c:v>63309.938970000003</c:v>
                </c:pt>
                <c:pt idx="16862">
                  <c:v>63310.969969999998</c:v>
                </c:pt>
                <c:pt idx="16863">
                  <c:v>63311.079969999999</c:v>
                </c:pt>
                <c:pt idx="16864">
                  <c:v>63311.298970000003</c:v>
                </c:pt>
                <c:pt idx="16865">
                  <c:v>63325.598969999999</c:v>
                </c:pt>
                <c:pt idx="16866">
                  <c:v>63326.629970000002</c:v>
                </c:pt>
                <c:pt idx="16867">
                  <c:v>63326.739970000002</c:v>
                </c:pt>
                <c:pt idx="16868">
                  <c:v>63326.95897</c:v>
                </c:pt>
                <c:pt idx="16869">
                  <c:v>63341.258970000003</c:v>
                </c:pt>
                <c:pt idx="16870">
                  <c:v>63344.340320000003</c:v>
                </c:pt>
                <c:pt idx="16871">
                  <c:v>63344.989609999997</c:v>
                </c:pt>
                <c:pt idx="16872">
                  <c:v>63345.287609999999</c:v>
                </c:pt>
                <c:pt idx="16873">
                  <c:v>63351.57761</c:v>
                </c:pt>
                <c:pt idx="16874">
                  <c:v>63352.07761</c:v>
                </c:pt>
                <c:pt idx="16875">
                  <c:v>63352.07761</c:v>
                </c:pt>
                <c:pt idx="16876">
                  <c:v>63352.57761</c:v>
                </c:pt>
                <c:pt idx="16877">
                  <c:v>63353.07761</c:v>
                </c:pt>
                <c:pt idx="16878">
                  <c:v>63353.162609999999</c:v>
                </c:pt>
                <c:pt idx="16879">
                  <c:v>63353.809609999997</c:v>
                </c:pt>
                <c:pt idx="16880">
                  <c:v>63355.277249999999</c:v>
                </c:pt>
                <c:pt idx="16881">
                  <c:v>63355.38725</c:v>
                </c:pt>
                <c:pt idx="16882">
                  <c:v>63355.606249999997</c:v>
                </c:pt>
                <c:pt idx="16883">
                  <c:v>63369.90625</c:v>
                </c:pt>
                <c:pt idx="16884">
                  <c:v>63370.937250000003</c:v>
                </c:pt>
                <c:pt idx="16885">
                  <c:v>63371.047250000003</c:v>
                </c:pt>
                <c:pt idx="16886">
                  <c:v>63371.266250000001</c:v>
                </c:pt>
                <c:pt idx="16887">
                  <c:v>63385.566250000003</c:v>
                </c:pt>
                <c:pt idx="16888">
                  <c:v>63386.597249999999</c:v>
                </c:pt>
                <c:pt idx="16889">
                  <c:v>63386.707249999999</c:v>
                </c:pt>
                <c:pt idx="16890">
                  <c:v>63386.926249999997</c:v>
                </c:pt>
                <c:pt idx="16891">
                  <c:v>63401.22625</c:v>
                </c:pt>
                <c:pt idx="16892">
                  <c:v>63402.257250000002</c:v>
                </c:pt>
                <c:pt idx="16893">
                  <c:v>63402.367250000003</c:v>
                </c:pt>
                <c:pt idx="16894">
                  <c:v>63402.58625</c:v>
                </c:pt>
                <c:pt idx="16895">
                  <c:v>63416.886250000003</c:v>
                </c:pt>
                <c:pt idx="16896">
                  <c:v>63417.917249999999</c:v>
                </c:pt>
                <c:pt idx="16897">
                  <c:v>63418.027249999999</c:v>
                </c:pt>
                <c:pt idx="16898">
                  <c:v>63418.246249999997</c:v>
                </c:pt>
                <c:pt idx="16899">
                  <c:v>63432.546249999999</c:v>
                </c:pt>
                <c:pt idx="16900">
                  <c:v>63433.577250000002</c:v>
                </c:pt>
                <c:pt idx="16901">
                  <c:v>63433.687250000003</c:v>
                </c:pt>
                <c:pt idx="16902">
                  <c:v>63433.90625</c:v>
                </c:pt>
                <c:pt idx="16903">
                  <c:v>63448.206250000003</c:v>
                </c:pt>
                <c:pt idx="16904">
                  <c:v>63451.28759</c:v>
                </c:pt>
                <c:pt idx="16905">
                  <c:v>63451.936880000001</c:v>
                </c:pt>
                <c:pt idx="16906">
                  <c:v>63452.234880000004</c:v>
                </c:pt>
                <c:pt idx="16907">
                  <c:v>63458.524879999997</c:v>
                </c:pt>
                <c:pt idx="16908">
                  <c:v>63459.024879999997</c:v>
                </c:pt>
                <c:pt idx="16909">
                  <c:v>63459.024879999997</c:v>
                </c:pt>
                <c:pt idx="16910">
                  <c:v>63459.524879999997</c:v>
                </c:pt>
                <c:pt idx="16911">
                  <c:v>63460.024879999997</c:v>
                </c:pt>
                <c:pt idx="16912">
                  <c:v>63460.109880000004</c:v>
                </c:pt>
                <c:pt idx="16913">
                  <c:v>63460.756880000001</c:v>
                </c:pt>
                <c:pt idx="16914">
                  <c:v>63462.224520000003</c:v>
                </c:pt>
                <c:pt idx="16915">
                  <c:v>63462.334519999997</c:v>
                </c:pt>
                <c:pt idx="16916">
                  <c:v>63462.553520000001</c:v>
                </c:pt>
                <c:pt idx="16917">
                  <c:v>63476.853519999997</c:v>
                </c:pt>
                <c:pt idx="16918">
                  <c:v>63477.88452</c:v>
                </c:pt>
                <c:pt idx="16919">
                  <c:v>63477.99452</c:v>
                </c:pt>
                <c:pt idx="16920">
                  <c:v>63478.213519999998</c:v>
                </c:pt>
                <c:pt idx="16921">
                  <c:v>63492.51352</c:v>
                </c:pt>
                <c:pt idx="16922">
                  <c:v>63493.544520000003</c:v>
                </c:pt>
                <c:pt idx="16923">
                  <c:v>63493.654519999996</c:v>
                </c:pt>
                <c:pt idx="16924">
                  <c:v>63493.873520000001</c:v>
                </c:pt>
                <c:pt idx="16925">
                  <c:v>63508.173519999997</c:v>
                </c:pt>
                <c:pt idx="16926">
                  <c:v>63509.204519999999</c:v>
                </c:pt>
                <c:pt idx="16927">
                  <c:v>63509.31452</c:v>
                </c:pt>
                <c:pt idx="16928">
                  <c:v>63509.533519999997</c:v>
                </c:pt>
                <c:pt idx="16929">
                  <c:v>63523.83352</c:v>
                </c:pt>
                <c:pt idx="16930">
                  <c:v>63524.864520000003</c:v>
                </c:pt>
                <c:pt idx="16931">
                  <c:v>63524.974520000003</c:v>
                </c:pt>
                <c:pt idx="16932">
                  <c:v>63525.193520000001</c:v>
                </c:pt>
                <c:pt idx="16933">
                  <c:v>63539.493520000004</c:v>
                </c:pt>
                <c:pt idx="16934">
                  <c:v>63540.524519999999</c:v>
                </c:pt>
                <c:pt idx="16935">
                  <c:v>63540.63452</c:v>
                </c:pt>
                <c:pt idx="16936">
                  <c:v>63540.853519999997</c:v>
                </c:pt>
                <c:pt idx="16937">
                  <c:v>63555.15352</c:v>
                </c:pt>
                <c:pt idx="16938">
                  <c:v>63558.23487</c:v>
                </c:pt>
                <c:pt idx="16939">
                  <c:v>63558.884160000001</c:v>
                </c:pt>
                <c:pt idx="16940">
                  <c:v>63559.182159999997</c:v>
                </c:pt>
                <c:pt idx="16941">
                  <c:v>63565.472159999998</c:v>
                </c:pt>
                <c:pt idx="16942">
                  <c:v>63565.972159999998</c:v>
                </c:pt>
                <c:pt idx="16943">
                  <c:v>63565.972159999998</c:v>
                </c:pt>
                <c:pt idx="16944">
                  <c:v>63566.472159999998</c:v>
                </c:pt>
                <c:pt idx="16945">
                  <c:v>63566.972159999998</c:v>
                </c:pt>
                <c:pt idx="16946">
                  <c:v>63567.057159999997</c:v>
                </c:pt>
                <c:pt idx="16947">
                  <c:v>63567.704160000001</c:v>
                </c:pt>
                <c:pt idx="16948">
                  <c:v>63569.171799999996</c:v>
                </c:pt>
                <c:pt idx="16949">
                  <c:v>63569.281799999997</c:v>
                </c:pt>
                <c:pt idx="16950">
                  <c:v>63569.500800000002</c:v>
                </c:pt>
                <c:pt idx="16951">
                  <c:v>63583.800799999997</c:v>
                </c:pt>
                <c:pt idx="16952">
                  <c:v>63584.8318</c:v>
                </c:pt>
                <c:pt idx="16953">
                  <c:v>63584.941800000001</c:v>
                </c:pt>
                <c:pt idx="16954">
                  <c:v>63585.160799999998</c:v>
                </c:pt>
                <c:pt idx="16955">
                  <c:v>63599.460800000001</c:v>
                </c:pt>
                <c:pt idx="16956">
                  <c:v>63600.491800000003</c:v>
                </c:pt>
                <c:pt idx="16957">
                  <c:v>63600.601799999997</c:v>
                </c:pt>
                <c:pt idx="16958">
                  <c:v>63600.820800000001</c:v>
                </c:pt>
                <c:pt idx="16959">
                  <c:v>63615.120799999997</c:v>
                </c:pt>
                <c:pt idx="16960">
                  <c:v>63616.1518</c:v>
                </c:pt>
                <c:pt idx="16961">
                  <c:v>63616.2618</c:v>
                </c:pt>
                <c:pt idx="16962">
                  <c:v>63616.480799999998</c:v>
                </c:pt>
                <c:pt idx="16963">
                  <c:v>63630.7808</c:v>
                </c:pt>
                <c:pt idx="16964">
                  <c:v>63631.811800000003</c:v>
                </c:pt>
                <c:pt idx="16965">
                  <c:v>63631.921799999996</c:v>
                </c:pt>
                <c:pt idx="16966">
                  <c:v>63632.140800000001</c:v>
                </c:pt>
                <c:pt idx="16967">
                  <c:v>63646.440799999997</c:v>
                </c:pt>
                <c:pt idx="16968">
                  <c:v>63647.471799999999</c:v>
                </c:pt>
                <c:pt idx="16969">
                  <c:v>63647.5818</c:v>
                </c:pt>
                <c:pt idx="16970">
                  <c:v>63647.800799999997</c:v>
                </c:pt>
                <c:pt idx="16971">
                  <c:v>63662.1008</c:v>
                </c:pt>
                <c:pt idx="16972">
                  <c:v>63665.182139999997</c:v>
                </c:pt>
                <c:pt idx="16973">
                  <c:v>63665.831429999998</c:v>
                </c:pt>
                <c:pt idx="16974">
                  <c:v>63666.129430000001</c:v>
                </c:pt>
                <c:pt idx="16975">
                  <c:v>63672.419430000002</c:v>
                </c:pt>
                <c:pt idx="16976">
                  <c:v>63672.919430000002</c:v>
                </c:pt>
                <c:pt idx="16977">
                  <c:v>63672.919430000002</c:v>
                </c:pt>
                <c:pt idx="16978">
                  <c:v>63673.419430000002</c:v>
                </c:pt>
                <c:pt idx="16979">
                  <c:v>63673.919430000002</c:v>
                </c:pt>
                <c:pt idx="16980">
                  <c:v>63674.004430000001</c:v>
                </c:pt>
                <c:pt idx="16981">
                  <c:v>63674.651429999998</c:v>
                </c:pt>
                <c:pt idx="16982">
                  <c:v>63676.119070000001</c:v>
                </c:pt>
                <c:pt idx="16983">
                  <c:v>63676.229070000001</c:v>
                </c:pt>
                <c:pt idx="16984">
                  <c:v>63676.448069999999</c:v>
                </c:pt>
                <c:pt idx="16985">
                  <c:v>63690.748070000001</c:v>
                </c:pt>
                <c:pt idx="16986">
                  <c:v>63691.779069999997</c:v>
                </c:pt>
                <c:pt idx="16987">
                  <c:v>63691.889069999997</c:v>
                </c:pt>
                <c:pt idx="16988">
                  <c:v>63692.108070000002</c:v>
                </c:pt>
                <c:pt idx="16989">
                  <c:v>63706.408069999998</c:v>
                </c:pt>
                <c:pt idx="16990">
                  <c:v>63707.43907</c:v>
                </c:pt>
                <c:pt idx="16991">
                  <c:v>63707.549070000001</c:v>
                </c:pt>
                <c:pt idx="16992">
                  <c:v>63707.768069999998</c:v>
                </c:pt>
                <c:pt idx="16993">
                  <c:v>63722.068070000001</c:v>
                </c:pt>
                <c:pt idx="16994">
                  <c:v>63723.099069999997</c:v>
                </c:pt>
                <c:pt idx="16995">
                  <c:v>63723.209069999997</c:v>
                </c:pt>
                <c:pt idx="16996">
                  <c:v>63723.428070000002</c:v>
                </c:pt>
                <c:pt idx="16997">
                  <c:v>63737.728069999997</c:v>
                </c:pt>
                <c:pt idx="16998">
                  <c:v>63738.75907</c:v>
                </c:pt>
                <c:pt idx="16999">
                  <c:v>63738.869070000001</c:v>
                </c:pt>
                <c:pt idx="17000">
                  <c:v>63739.088069999998</c:v>
                </c:pt>
                <c:pt idx="17001">
                  <c:v>63753.388070000001</c:v>
                </c:pt>
                <c:pt idx="17002">
                  <c:v>63754.419070000004</c:v>
                </c:pt>
                <c:pt idx="17003">
                  <c:v>63754.529069999997</c:v>
                </c:pt>
                <c:pt idx="17004">
                  <c:v>63754.748070000001</c:v>
                </c:pt>
                <c:pt idx="17005">
                  <c:v>63769.048069999997</c:v>
                </c:pt>
                <c:pt idx="17006">
                  <c:v>63772.129419999997</c:v>
                </c:pt>
                <c:pt idx="17007">
                  <c:v>63772.778709999999</c:v>
                </c:pt>
                <c:pt idx="17008">
                  <c:v>63773.076710000001</c:v>
                </c:pt>
                <c:pt idx="17009">
                  <c:v>63779.366710000002</c:v>
                </c:pt>
                <c:pt idx="17010">
                  <c:v>63779.866710000002</c:v>
                </c:pt>
                <c:pt idx="17011">
                  <c:v>63779.866710000002</c:v>
                </c:pt>
                <c:pt idx="17012">
                  <c:v>63780.366710000002</c:v>
                </c:pt>
                <c:pt idx="17013">
                  <c:v>63780.866710000002</c:v>
                </c:pt>
                <c:pt idx="17014">
                  <c:v>63780.951710000001</c:v>
                </c:pt>
                <c:pt idx="17015">
                  <c:v>63781.598709999998</c:v>
                </c:pt>
                <c:pt idx="17016">
                  <c:v>63783.066350000001</c:v>
                </c:pt>
                <c:pt idx="17017">
                  <c:v>63783.176350000002</c:v>
                </c:pt>
                <c:pt idx="17018">
                  <c:v>63783.395349999999</c:v>
                </c:pt>
                <c:pt idx="17019">
                  <c:v>63797.695350000002</c:v>
                </c:pt>
                <c:pt idx="17020">
                  <c:v>63798.726349999997</c:v>
                </c:pt>
                <c:pt idx="17021">
                  <c:v>63798.836349999998</c:v>
                </c:pt>
                <c:pt idx="17022">
                  <c:v>63799.055350000002</c:v>
                </c:pt>
                <c:pt idx="17023">
                  <c:v>63813.355349999998</c:v>
                </c:pt>
                <c:pt idx="17024">
                  <c:v>63814.386350000001</c:v>
                </c:pt>
                <c:pt idx="17025">
                  <c:v>63814.496350000001</c:v>
                </c:pt>
                <c:pt idx="17026">
                  <c:v>63814.715349999999</c:v>
                </c:pt>
                <c:pt idx="17027">
                  <c:v>63829.015350000001</c:v>
                </c:pt>
                <c:pt idx="17028">
                  <c:v>63830.046349999997</c:v>
                </c:pt>
                <c:pt idx="17029">
                  <c:v>63830.156349999997</c:v>
                </c:pt>
                <c:pt idx="17030">
                  <c:v>63830.375350000002</c:v>
                </c:pt>
                <c:pt idx="17031">
                  <c:v>63844.675349999998</c:v>
                </c:pt>
                <c:pt idx="17032">
                  <c:v>63845.70635</c:v>
                </c:pt>
                <c:pt idx="17033">
                  <c:v>63845.816350000001</c:v>
                </c:pt>
                <c:pt idx="17034">
                  <c:v>63846.035349999998</c:v>
                </c:pt>
                <c:pt idx="17035">
                  <c:v>63860.335350000001</c:v>
                </c:pt>
                <c:pt idx="17036">
                  <c:v>63861.366349999997</c:v>
                </c:pt>
                <c:pt idx="17037">
                  <c:v>63861.476349999997</c:v>
                </c:pt>
                <c:pt idx="17038">
                  <c:v>63861.695350000002</c:v>
                </c:pt>
                <c:pt idx="17039">
                  <c:v>63875.995349999997</c:v>
                </c:pt>
                <c:pt idx="17040">
                  <c:v>63879.076690000002</c:v>
                </c:pt>
                <c:pt idx="17041">
                  <c:v>63879.725980000003</c:v>
                </c:pt>
                <c:pt idx="17042">
                  <c:v>63880.023979999998</c:v>
                </c:pt>
                <c:pt idx="17043">
                  <c:v>63886.313979999999</c:v>
                </c:pt>
                <c:pt idx="17044">
                  <c:v>63886.813979999999</c:v>
                </c:pt>
                <c:pt idx="17045">
                  <c:v>63886.813979999999</c:v>
                </c:pt>
                <c:pt idx="17046">
                  <c:v>63887.313979999999</c:v>
                </c:pt>
                <c:pt idx="17047">
                  <c:v>63887.813979999999</c:v>
                </c:pt>
                <c:pt idx="17048">
                  <c:v>63887.898979999998</c:v>
                </c:pt>
                <c:pt idx="17049">
                  <c:v>63888.545980000003</c:v>
                </c:pt>
                <c:pt idx="17050">
                  <c:v>63890.013619999998</c:v>
                </c:pt>
                <c:pt idx="17051">
                  <c:v>63890.123619999998</c:v>
                </c:pt>
                <c:pt idx="17052">
                  <c:v>63890.342620000003</c:v>
                </c:pt>
                <c:pt idx="17053">
                  <c:v>63904.642619999999</c:v>
                </c:pt>
                <c:pt idx="17054">
                  <c:v>63905.673620000001</c:v>
                </c:pt>
                <c:pt idx="17055">
                  <c:v>63905.783620000002</c:v>
                </c:pt>
                <c:pt idx="17056">
                  <c:v>63906.002619999999</c:v>
                </c:pt>
                <c:pt idx="17057">
                  <c:v>63920.302620000002</c:v>
                </c:pt>
                <c:pt idx="17058">
                  <c:v>63921.333619999998</c:v>
                </c:pt>
                <c:pt idx="17059">
                  <c:v>63921.443619999998</c:v>
                </c:pt>
                <c:pt idx="17060">
                  <c:v>63921.662620000003</c:v>
                </c:pt>
                <c:pt idx="17061">
                  <c:v>63935.962619999998</c:v>
                </c:pt>
                <c:pt idx="17062">
                  <c:v>63936.993620000001</c:v>
                </c:pt>
                <c:pt idx="17063">
                  <c:v>63937.103620000002</c:v>
                </c:pt>
                <c:pt idx="17064">
                  <c:v>63937.322619999999</c:v>
                </c:pt>
                <c:pt idx="17065">
                  <c:v>63951.622620000002</c:v>
                </c:pt>
                <c:pt idx="17066">
                  <c:v>63952.653619999997</c:v>
                </c:pt>
                <c:pt idx="17067">
                  <c:v>63952.763619999998</c:v>
                </c:pt>
                <c:pt idx="17068">
                  <c:v>63952.982620000002</c:v>
                </c:pt>
                <c:pt idx="17069">
                  <c:v>63967.282619999998</c:v>
                </c:pt>
                <c:pt idx="17070">
                  <c:v>63968.313620000001</c:v>
                </c:pt>
                <c:pt idx="17071">
                  <c:v>63968.423620000001</c:v>
                </c:pt>
                <c:pt idx="17072">
                  <c:v>63968.642619999999</c:v>
                </c:pt>
                <c:pt idx="17073">
                  <c:v>63982.942620000002</c:v>
                </c:pt>
                <c:pt idx="17074">
                  <c:v>63986.023970000002</c:v>
                </c:pt>
                <c:pt idx="17075">
                  <c:v>63986.673260000003</c:v>
                </c:pt>
                <c:pt idx="17076">
                  <c:v>63986.971259999998</c:v>
                </c:pt>
                <c:pt idx="17077">
                  <c:v>63993.261259999999</c:v>
                </c:pt>
                <c:pt idx="17078">
                  <c:v>63993.761259999999</c:v>
                </c:pt>
                <c:pt idx="17079">
                  <c:v>63993.761259999999</c:v>
                </c:pt>
                <c:pt idx="17080">
                  <c:v>63994.261259999999</c:v>
                </c:pt>
                <c:pt idx="17081">
                  <c:v>63994.761259999999</c:v>
                </c:pt>
                <c:pt idx="17082">
                  <c:v>63994.846259999998</c:v>
                </c:pt>
                <c:pt idx="17083">
                  <c:v>63995.493260000003</c:v>
                </c:pt>
                <c:pt idx="17084">
                  <c:v>63996.960899999998</c:v>
                </c:pt>
                <c:pt idx="17085">
                  <c:v>63997.070899999999</c:v>
                </c:pt>
                <c:pt idx="17086">
                  <c:v>63997.289900000003</c:v>
                </c:pt>
                <c:pt idx="17087">
                  <c:v>64011.589899999999</c:v>
                </c:pt>
                <c:pt idx="17088">
                  <c:v>64012.620900000002</c:v>
                </c:pt>
                <c:pt idx="17089">
                  <c:v>64012.730900000002</c:v>
                </c:pt>
                <c:pt idx="17090">
                  <c:v>64012.9499</c:v>
                </c:pt>
                <c:pt idx="17091">
                  <c:v>64027.249900000003</c:v>
                </c:pt>
                <c:pt idx="17092">
                  <c:v>64028.280899999998</c:v>
                </c:pt>
                <c:pt idx="17093">
                  <c:v>64028.390899999999</c:v>
                </c:pt>
                <c:pt idx="17094">
                  <c:v>64028.609900000003</c:v>
                </c:pt>
                <c:pt idx="17095">
                  <c:v>64042.909899999999</c:v>
                </c:pt>
                <c:pt idx="17096">
                  <c:v>64043.940900000001</c:v>
                </c:pt>
                <c:pt idx="17097">
                  <c:v>64044.050900000002</c:v>
                </c:pt>
                <c:pt idx="17098">
                  <c:v>64044.269899999999</c:v>
                </c:pt>
                <c:pt idx="17099">
                  <c:v>64058.569900000002</c:v>
                </c:pt>
                <c:pt idx="17100">
                  <c:v>64059.600899999998</c:v>
                </c:pt>
                <c:pt idx="17101">
                  <c:v>64059.710899999998</c:v>
                </c:pt>
                <c:pt idx="17102">
                  <c:v>64059.929900000003</c:v>
                </c:pt>
                <c:pt idx="17103">
                  <c:v>64074.229899999998</c:v>
                </c:pt>
                <c:pt idx="17104">
                  <c:v>64075.260900000001</c:v>
                </c:pt>
                <c:pt idx="17105">
                  <c:v>64075.370900000002</c:v>
                </c:pt>
                <c:pt idx="17106">
                  <c:v>64075.589899999999</c:v>
                </c:pt>
                <c:pt idx="17107">
                  <c:v>64089.889900000002</c:v>
                </c:pt>
                <c:pt idx="17108">
                  <c:v>64092.971239999999</c:v>
                </c:pt>
                <c:pt idx="17109">
                  <c:v>64093.62053</c:v>
                </c:pt>
                <c:pt idx="17110">
                  <c:v>64093.918530000003</c:v>
                </c:pt>
                <c:pt idx="17111">
                  <c:v>64100.208530000004</c:v>
                </c:pt>
                <c:pt idx="17112">
                  <c:v>64100.708530000004</c:v>
                </c:pt>
                <c:pt idx="17113">
                  <c:v>64100.708530000004</c:v>
                </c:pt>
                <c:pt idx="17114">
                  <c:v>64101.208530000004</c:v>
                </c:pt>
                <c:pt idx="17115">
                  <c:v>64101.708530000004</c:v>
                </c:pt>
                <c:pt idx="17116">
                  <c:v>64101.793530000003</c:v>
                </c:pt>
                <c:pt idx="17117">
                  <c:v>64102.44053</c:v>
                </c:pt>
                <c:pt idx="17118">
                  <c:v>64103.908170000002</c:v>
                </c:pt>
                <c:pt idx="17119">
                  <c:v>64104.018170000003</c:v>
                </c:pt>
                <c:pt idx="17120">
                  <c:v>64104.23717</c:v>
                </c:pt>
                <c:pt idx="17121">
                  <c:v>64118.537170000003</c:v>
                </c:pt>
                <c:pt idx="17122">
                  <c:v>64119.568169999999</c:v>
                </c:pt>
                <c:pt idx="17123">
                  <c:v>64119.678169999999</c:v>
                </c:pt>
                <c:pt idx="17124">
                  <c:v>64119.897169999997</c:v>
                </c:pt>
                <c:pt idx="17125">
                  <c:v>64134.197169999999</c:v>
                </c:pt>
                <c:pt idx="17126">
                  <c:v>64135.228170000002</c:v>
                </c:pt>
                <c:pt idx="17127">
                  <c:v>64135.338170000003</c:v>
                </c:pt>
                <c:pt idx="17128">
                  <c:v>64135.55717</c:v>
                </c:pt>
                <c:pt idx="17129">
                  <c:v>64149.857170000003</c:v>
                </c:pt>
                <c:pt idx="17130">
                  <c:v>64150.888169999998</c:v>
                </c:pt>
                <c:pt idx="17131">
                  <c:v>64150.998169999999</c:v>
                </c:pt>
                <c:pt idx="17132">
                  <c:v>64151.217170000004</c:v>
                </c:pt>
                <c:pt idx="17133">
                  <c:v>64165.517169999999</c:v>
                </c:pt>
                <c:pt idx="17134">
                  <c:v>64166.548170000002</c:v>
                </c:pt>
                <c:pt idx="17135">
                  <c:v>64166.658170000002</c:v>
                </c:pt>
                <c:pt idx="17136">
                  <c:v>64166.87717</c:v>
                </c:pt>
                <c:pt idx="17137">
                  <c:v>64181.177170000003</c:v>
                </c:pt>
                <c:pt idx="17138">
                  <c:v>64182.208169999998</c:v>
                </c:pt>
                <c:pt idx="17139">
                  <c:v>64182.318169999999</c:v>
                </c:pt>
                <c:pt idx="17140">
                  <c:v>64182.537170000003</c:v>
                </c:pt>
                <c:pt idx="17141">
                  <c:v>64196.837169999999</c:v>
                </c:pt>
                <c:pt idx="17142">
                  <c:v>64199.918519999999</c:v>
                </c:pt>
                <c:pt idx="17143">
                  <c:v>64200.56781</c:v>
                </c:pt>
                <c:pt idx="17144">
                  <c:v>64200.865810000003</c:v>
                </c:pt>
                <c:pt idx="17145">
                  <c:v>64207.155809999997</c:v>
                </c:pt>
                <c:pt idx="17146">
                  <c:v>64207.655809999997</c:v>
                </c:pt>
                <c:pt idx="17147">
                  <c:v>64207.655809999997</c:v>
                </c:pt>
                <c:pt idx="17148">
                  <c:v>64208.155809999997</c:v>
                </c:pt>
                <c:pt idx="17149">
                  <c:v>64208.655809999997</c:v>
                </c:pt>
                <c:pt idx="17150">
                  <c:v>64208.740810000003</c:v>
                </c:pt>
                <c:pt idx="17151">
                  <c:v>64209.38781</c:v>
                </c:pt>
                <c:pt idx="17152">
                  <c:v>64210.855450000003</c:v>
                </c:pt>
                <c:pt idx="17153">
                  <c:v>64210.965450000003</c:v>
                </c:pt>
                <c:pt idx="17154">
                  <c:v>64211.184450000001</c:v>
                </c:pt>
                <c:pt idx="17155">
                  <c:v>64225.484450000004</c:v>
                </c:pt>
                <c:pt idx="17156">
                  <c:v>64226.515449999999</c:v>
                </c:pt>
                <c:pt idx="17157">
                  <c:v>64226.62545</c:v>
                </c:pt>
                <c:pt idx="17158">
                  <c:v>64226.844449999997</c:v>
                </c:pt>
                <c:pt idx="17159">
                  <c:v>64241.14445</c:v>
                </c:pt>
                <c:pt idx="17160">
                  <c:v>64242.175450000002</c:v>
                </c:pt>
                <c:pt idx="17161">
                  <c:v>64242.285450000003</c:v>
                </c:pt>
                <c:pt idx="17162">
                  <c:v>64242.50445</c:v>
                </c:pt>
                <c:pt idx="17163">
                  <c:v>64256.804450000003</c:v>
                </c:pt>
                <c:pt idx="17164">
                  <c:v>64257.835449999999</c:v>
                </c:pt>
                <c:pt idx="17165">
                  <c:v>64257.945449999999</c:v>
                </c:pt>
                <c:pt idx="17166">
                  <c:v>64258.164449999997</c:v>
                </c:pt>
                <c:pt idx="17167">
                  <c:v>64272.464449999999</c:v>
                </c:pt>
                <c:pt idx="17168">
                  <c:v>64273.495450000002</c:v>
                </c:pt>
                <c:pt idx="17169">
                  <c:v>64273.605450000003</c:v>
                </c:pt>
                <c:pt idx="17170">
                  <c:v>64273.82445</c:v>
                </c:pt>
                <c:pt idx="17171">
                  <c:v>64288.124450000003</c:v>
                </c:pt>
                <c:pt idx="17172">
                  <c:v>64289.155449999998</c:v>
                </c:pt>
                <c:pt idx="17173">
                  <c:v>64289.265449999999</c:v>
                </c:pt>
                <c:pt idx="17174">
                  <c:v>64289.484450000004</c:v>
                </c:pt>
                <c:pt idx="17175">
                  <c:v>64303.784449999999</c:v>
                </c:pt>
                <c:pt idx="17176">
                  <c:v>64306.865790000003</c:v>
                </c:pt>
                <c:pt idx="17177">
                  <c:v>64307.515079999997</c:v>
                </c:pt>
                <c:pt idx="17178">
                  <c:v>64307.81308</c:v>
                </c:pt>
                <c:pt idx="17179">
                  <c:v>64314.103080000001</c:v>
                </c:pt>
                <c:pt idx="17180">
                  <c:v>64314.603080000001</c:v>
                </c:pt>
                <c:pt idx="17181">
                  <c:v>64314.603080000001</c:v>
                </c:pt>
                <c:pt idx="17182">
                  <c:v>64315.103080000001</c:v>
                </c:pt>
                <c:pt idx="17183">
                  <c:v>64315.603080000001</c:v>
                </c:pt>
                <c:pt idx="17184">
                  <c:v>64315.68808</c:v>
                </c:pt>
                <c:pt idx="17185">
                  <c:v>64316.335079999997</c:v>
                </c:pt>
                <c:pt idx="17186">
                  <c:v>64317.80272</c:v>
                </c:pt>
                <c:pt idx="17187">
                  <c:v>64317.91272</c:v>
                </c:pt>
                <c:pt idx="17188">
                  <c:v>64318.131719999998</c:v>
                </c:pt>
                <c:pt idx="17189">
                  <c:v>64332.43172</c:v>
                </c:pt>
                <c:pt idx="17190">
                  <c:v>64333.462720000003</c:v>
                </c:pt>
                <c:pt idx="17191">
                  <c:v>64333.572719999996</c:v>
                </c:pt>
                <c:pt idx="17192">
                  <c:v>64333.791720000001</c:v>
                </c:pt>
                <c:pt idx="17193">
                  <c:v>64348.091719999997</c:v>
                </c:pt>
                <c:pt idx="17194">
                  <c:v>64349.122719999999</c:v>
                </c:pt>
                <c:pt idx="17195">
                  <c:v>64349.23272</c:v>
                </c:pt>
                <c:pt idx="17196">
                  <c:v>64349.451719999997</c:v>
                </c:pt>
                <c:pt idx="17197">
                  <c:v>64363.75172</c:v>
                </c:pt>
                <c:pt idx="17198">
                  <c:v>64364.782720000003</c:v>
                </c:pt>
                <c:pt idx="17199">
                  <c:v>64364.892720000003</c:v>
                </c:pt>
                <c:pt idx="17200">
                  <c:v>64365.111720000001</c:v>
                </c:pt>
                <c:pt idx="17201">
                  <c:v>64379.411719999996</c:v>
                </c:pt>
                <c:pt idx="17202">
                  <c:v>64380.442719999999</c:v>
                </c:pt>
                <c:pt idx="17203">
                  <c:v>64380.55272</c:v>
                </c:pt>
                <c:pt idx="17204">
                  <c:v>64380.771719999997</c:v>
                </c:pt>
                <c:pt idx="17205">
                  <c:v>64395.07172</c:v>
                </c:pt>
                <c:pt idx="17206">
                  <c:v>64396.102720000003</c:v>
                </c:pt>
                <c:pt idx="17207">
                  <c:v>64396.212720000003</c:v>
                </c:pt>
                <c:pt idx="17208">
                  <c:v>64396.43172</c:v>
                </c:pt>
                <c:pt idx="17209">
                  <c:v>64410.731720000003</c:v>
                </c:pt>
                <c:pt idx="17210">
                  <c:v>64413.813069999997</c:v>
                </c:pt>
                <c:pt idx="17211">
                  <c:v>64414.462359999998</c:v>
                </c:pt>
                <c:pt idx="17212">
                  <c:v>64414.76036</c:v>
                </c:pt>
                <c:pt idx="17213">
                  <c:v>64421.050360000001</c:v>
                </c:pt>
                <c:pt idx="17214">
                  <c:v>64421.550360000001</c:v>
                </c:pt>
                <c:pt idx="17215">
                  <c:v>64421.550360000001</c:v>
                </c:pt>
                <c:pt idx="17216">
                  <c:v>64422.050360000001</c:v>
                </c:pt>
                <c:pt idx="17217">
                  <c:v>64422.550360000001</c:v>
                </c:pt>
                <c:pt idx="17218">
                  <c:v>64422.63536</c:v>
                </c:pt>
                <c:pt idx="17219">
                  <c:v>64423.282359999997</c:v>
                </c:pt>
                <c:pt idx="17220">
                  <c:v>64424.071839999997</c:v>
                </c:pt>
                <c:pt idx="17221">
                  <c:v>64424.071839999997</c:v>
                </c:pt>
                <c:pt idx="17222">
                  <c:v>64424.75</c:v>
                </c:pt>
                <c:pt idx="17223">
                  <c:v>64424.86</c:v>
                </c:pt>
                <c:pt idx="17224">
                  <c:v>64425.078999999998</c:v>
                </c:pt>
                <c:pt idx="17225">
                  <c:v>64439.379000000001</c:v>
                </c:pt>
                <c:pt idx="17226">
                  <c:v>64440.41</c:v>
                </c:pt>
                <c:pt idx="17227">
                  <c:v>64440.52</c:v>
                </c:pt>
                <c:pt idx="17228">
                  <c:v>64440.739000000001</c:v>
                </c:pt>
                <c:pt idx="17229">
                  <c:v>64455.038999999997</c:v>
                </c:pt>
                <c:pt idx="17230">
                  <c:v>64456.07</c:v>
                </c:pt>
                <c:pt idx="17231">
                  <c:v>64456.18</c:v>
                </c:pt>
                <c:pt idx="17232">
                  <c:v>64456.398999999998</c:v>
                </c:pt>
                <c:pt idx="17233">
                  <c:v>64470.699000000001</c:v>
                </c:pt>
                <c:pt idx="17234">
                  <c:v>64471.73</c:v>
                </c:pt>
                <c:pt idx="17235">
                  <c:v>64471.839999999997</c:v>
                </c:pt>
                <c:pt idx="17236">
                  <c:v>64472.059000000001</c:v>
                </c:pt>
                <c:pt idx="17237">
                  <c:v>64486.358999999997</c:v>
                </c:pt>
                <c:pt idx="17238">
                  <c:v>64487.39</c:v>
                </c:pt>
                <c:pt idx="17239">
                  <c:v>64487.5</c:v>
                </c:pt>
                <c:pt idx="17240">
                  <c:v>64487.718999999997</c:v>
                </c:pt>
                <c:pt idx="17241">
                  <c:v>64502.019</c:v>
                </c:pt>
                <c:pt idx="17242">
                  <c:v>64503.05</c:v>
                </c:pt>
                <c:pt idx="17243">
                  <c:v>64503.16</c:v>
                </c:pt>
                <c:pt idx="17244">
                  <c:v>64503.379000000001</c:v>
                </c:pt>
                <c:pt idx="17245">
                  <c:v>64517.678999999996</c:v>
                </c:pt>
                <c:pt idx="17246">
                  <c:v>64518.686159999997</c:v>
                </c:pt>
                <c:pt idx="17247">
                  <c:v>64518.686159999997</c:v>
                </c:pt>
                <c:pt idx="17248">
                  <c:v>64520.760340000001</c:v>
                </c:pt>
                <c:pt idx="17249">
                  <c:v>64521.409630000002</c:v>
                </c:pt>
                <c:pt idx="17250">
                  <c:v>64521.707629999997</c:v>
                </c:pt>
                <c:pt idx="17251">
                  <c:v>64527.997629999998</c:v>
                </c:pt>
                <c:pt idx="17252">
                  <c:v>64528.497629999998</c:v>
                </c:pt>
                <c:pt idx="17253">
                  <c:v>64528.497629999998</c:v>
                </c:pt>
                <c:pt idx="17254">
                  <c:v>64528.997629999998</c:v>
                </c:pt>
                <c:pt idx="17255">
                  <c:v>64529.497629999998</c:v>
                </c:pt>
                <c:pt idx="17256">
                  <c:v>64529.582629999997</c:v>
                </c:pt>
                <c:pt idx="17257">
                  <c:v>64530.229630000002</c:v>
                </c:pt>
                <c:pt idx="17258">
                  <c:v>64531.697269999997</c:v>
                </c:pt>
                <c:pt idx="17259">
                  <c:v>64531.807269999998</c:v>
                </c:pt>
                <c:pt idx="17260">
                  <c:v>64532.026270000002</c:v>
                </c:pt>
                <c:pt idx="17261">
                  <c:v>64546.326269999998</c:v>
                </c:pt>
                <c:pt idx="17262">
                  <c:v>64547.35727</c:v>
                </c:pt>
                <c:pt idx="17263">
                  <c:v>64547.467270000001</c:v>
                </c:pt>
                <c:pt idx="17264">
                  <c:v>64547.686269999998</c:v>
                </c:pt>
                <c:pt idx="17265">
                  <c:v>64561.986270000001</c:v>
                </c:pt>
                <c:pt idx="17266">
                  <c:v>64563.017269999997</c:v>
                </c:pt>
                <c:pt idx="17267">
                  <c:v>64563.127269999997</c:v>
                </c:pt>
                <c:pt idx="17268">
                  <c:v>64563.346270000002</c:v>
                </c:pt>
                <c:pt idx="17269">
                  <c:v>64577.646269999997</c:v>
                </c:pt>
                <c:pt idx="17270">
                  <c:v>64578.67727</c:v>
                </c:pt>
                <c:pt idx="17271">
                  <c:v>64578.787270000001</c:v>
                </c:pt>
                <c:pt idx="17272">
                  <c:v>64579.006269999998</c:v>
                </c:pt>
                <c:pt idx="17273">
                  <c:v>64593.306270000001</c:v>
                </c:pt>
                <c:pt idx="17274">
                  <c:v>64594.337270000004</c:v>
                </c:pt>
                <c:pt idx="17275">
                  <c:v>64594.447269999997</c:v>
                </c:pt>
                <c:pt idx="17276">
                  <c:v>64594.666270000002</c:v>
                </c:pt>
                <c:pt idx="17277">
                  <c:v>64608.966269999997</c:v>
                </c:pt>
                <c:pt idx="17278">
                  <c:v>64609.99727</c:v>
                </c:pt>
                <c:pt idx="17279">
                  <c:v>64610.10727</c:v>
                </c:pt>
                <c:pt idx="17280">
                  <c:v>64610.326269999998</c:v>
                </c:pt>
                <c:pt idx="17281">
                  <c:v>64624.626270000001</c:v>
                </c:pt>
                <c:pt idx="17282">
                  <c:v>64627.707620000001</c:v>
                </c:pt>
                <c:pt idx="17283">
                  <c:v>64628.356910000002</c:v>
                </c:pt>
                <c:pt idx="17284">
                  <c:v>64628.654909999997</c:v>
                </c:pt>
                <c:pt idx="17285">
                  <c:v>64634.944909999998</c:v>
                </c:pt>
                <c:pt idx="17286">
                  <c:v>64635.444909999998</c:v>
                </c:pt>
                <c:pt idx="17287">
                  <c:v>64635.444909999998</c:v>
                </c:pt>
                <c:pt idx="17288">
                  <c:v>64635.944909999998</c:v>
                </c:pt>
                <c:pt idx="17289">
                  <c:v>64636.444909999998</c:v>
                </c:pt>
                <c:pt idx="17290">
                  <c:v>64636.529909999997</c:v>
                </c:pt>
                <c:pt idx="17291">
                  <c:v>64637.176910000002</c:v>
                </c:pt>
                <c:pt idx="17292">
                  <c:v>64637.966390000001</c:v>
                </c:pt>
                <c:pt idx="17293">
                  <c:v>64637.966390000001</c:v>
                </c:pt>
                <c:pt idx="17294">
                  <c:v>64638.644549999997</c:v>
                </c:pt>
                <c:pt idx="17295">
                  <c:v>64638.754549999998</c:v>
                </c:pt>
                <c:pt idx="17296">
                  <c:v>64638.973550000002</c:v>
                </c:pt>
                <c:pt idx="17297">
                  <c:v>64653.273549999998</c:v>
                </c:pt>
                <c:pt idx="17298">
                  <c:v>64654.304550000001</c:v>
                </c:pt>
                <c:pt idx="17299">
                  <c:v>64654.414550000001</c:v>
                </c:pt>
                <c:pt idx="17300">
                  <c:v>64654.633549999999</c:v>
                </c:pt>
                <c:pt idx="17301">
                  <c:v>64668.933550000002</c:v>
                </c:pt>
                <c:pt idx="17302">
                  <c:v>64669.964549999997</c:v>
                </c:pt>
                <c:pt idx="17303">
                  <c:v>64670.074549999998</c:v>
                </c:pt>
                <c:pt idx="17304">
                  <c:v>64670.293550000002</c:v>
                </c:pt>
                <c:pt idx="17305">
                  <c:v>64684.593549999998</c:v>
                </c:pt>
                <c:pt idx="17306">
                  <c:v>64685.62455</c:v>
                </c:pt>
                <c:pt idx="17307">
                  <c:v>64685.734550000001</c:v>
                </c:pt>
                <c:pt idx="17308">
                  <c:v>64685.953549999998</c:v>
                </c:pt>
                <c:pt idx="17309">
                  <c:v>64700.253550000001</c:v>
                </c:pt>
                <c:pt idx="17310">
                  <c:v>64701.284549999997</c:v>
                </c:pt>
                <c:pt idx="17311">
                  <c:v>64701.394549999997</c:v>
                </c:pt>
                <c:pt idx="17312">
                  <c:v>64701.613550000002</c:v>
                </c:pt>
                <c:pt idx="17313">
                  <c:v>64715.913549999997</c:v>
                </c:pt>
                <c:pt idx="17314">
                  <c:v>64716.94455</c:v>
                </c:pt>
                <c:pt idx="17315">
                  <c:v>64717.054550000001</c:v>
                </c:pt>
                <c:pt idx="17316">
                  <c:v>64717.273549999998</c:v>
                </c:pt>
                <c:pt idx="17317">
                  <c:v>64731.573550000001</c:v>
                </c:pt>
                <c:pt idx="17318">
                  <c:v>64734.654889999998</c:v>
                </c:pt>
                <c:pt idx="17319">
                  <c:v>64735.304179999999</c:v>
                </c:pt>
                <c:pt idx="17320">
                  <c:v>64735.602180000002</c:v>
                </c:pt>
                <c:pt idx="17321">
                  <c:v>64741.892180000003</c:v>
                </c:pt>
                <c:pt idx="17322">
                  <c:v>64741.892180000003</c:v>
                </c:pt>
                <c:pt idx="17323">
                  <c:v>64742.892180000003</c:v>
                </c:pt>
                <c:pt idx="17324">
                  <c:v>64743.392180000003</c:v>
                </c:pt>
                <c:pt idx="17325">
                  <c:v>64745.591820000001</c:v>
                </c:pt>
                <c:pt idx="17326">
                  <c:v>64745.701820000002</c:v>
                </c:pt>
                <c:pt idx="17327">
                  <c:v>64745.920819999999</c:v>
                </c:pt>
                <c:pt idx="17328">
                  <c:v>64760.220820000002</c:v>
                </c:pt>
                <c:pt idx="17329">
                  <c:v>64761.251819999998</c:v>
                </c:pt>
                <c:pt idx="17330">
                  <c:v>64761.361819999998</c:v>
                </c:pt>
                <c:pt idx="17331">
                  <c:v>64761.580820000003</c:v>
                </c:pt>
                <c:pt idx="17332">
                  <c:v>64775.880819999998</c:v>
                </c:pt>
                <c:pt idx="17333">
                  <c:v>64776.911820000001</c:v>
                </c:pt>
                <c:pt idx="17334">
                  <c:v>64777.021820000002</c:v>
                </c:pt>
                <c:pt idx="17335">
                  <c:v>64777.240819999999</c:v>
                </c:pt>
                <c:pt idx="17336">
                  <c:v>64791.540820000002</c:v>
                </c:pt>
                <c:pt idx="17337">
                  <c:v>64792.571819999997</c:v>
                </c:pt>
                <c:pt idx="17338">
                  <c:v>64792.681819999998</c:v>
                </c:pt>
                <c:pt idx="17339">
                  <c:v>64792.900820000003</c:v>
                </c:pt>
                <c:pt idx="17340">
                  <c:v>64807.200819999998</c:v>
                </c:pt>
                <c:pt idx="17341">
                  <c:v>64808.231820000001</c:v>
                </c:pt>
                <c:pt idx="17342">
                  <c:v>64808.341820000001</c:v>
                </c:pt>
                <c:pt idx="17343">
                  <c:v>64808.560819999999</c:v>
                </c:pt>
                <c:pt idx="17344">
                  <c:v>64822.860820000002</c:v>
                </c:pt>
                <c:pt idx="17345">
                  <c:v>64823.891819999997</c:v>
                </c:pt>
                <c:pt idx="17346">
                  <c:v>64824.001819999998</c:v>
                </c:pt>
                <c:pt idx="17347">
                  <c:v>64824.220820000002</c:v>
                </c:pt>
                <c:pt idx="17348">
                  <c:v>64838.520819999998</c:v>
                </c:pt>
                <c:pt idx="17349">
                  <c:v>64841.602169999998</c:v>
                </c:pt>
                <c:pt idx="17350">
                  <c:v>64842.251459999999</c:v>
                </c:pt>
                <c:pt idx="17351">
                  <c:v>64842.549460000002</c:v>
                </c:pt>
                <c:pt idx="17352">
                  <c:v>64848.839460000003</c:v>
                </c:pt>
                <c:pt idx="17353">
                  <c:v>64849.339460000003</c:v>
                </c:pt>
                <c:pt idx="17354">
                  <c:v>64849.339460000003</c:v>
                </c:pt>
                <c:pt idx="17355">
                  <c:v>64849.839460000003</c:v>
                </c:pt>
                <c:pt idx="17356">
                  <c:v>64850.339460000003</c:v>
                </c:pt>
                <c:pt idx="17357">
                  <c:v>64850.424460000002</c:v>
                </c:pt>
                <c:pt idx="17358">
                  <c:v>64851.071459999999</c:v>
                </c:pt>
                <c:pt idx="17359">
                  <c:v>64851.860939999999</c:v>
                </c:pt>
                <c:pt idx="17360">
                  <c:v>64851.860939999999</c:v>
                </c:pt>
                <c:pt idx="17361">
                  <c:v>64852.539100000002</c:v>
                </c:pt>
                <c:pt idx="17362">
                  <c:v>64852.649100000002</c:v>
                </c:pt>
                <c:pt idx="17363">
                  <c:v>64852.8681</c:v>
                </c:pt>
                <c:pt idx="17364">
                  <c:v>64867.168100000003</c:v>
                </c:pt>
                <c:pt idx="17365">
                  <c:v>64868.199099999998</c:v>
                </c:pt>
                <c:pt idx="17366">
                  <c:v>64868.309099999999</c:v>
                </c:pt>
                <c:pt idx="17367">
                  <c:v>64868.528100000003</c:v>
                </c:pt>
                <c:pt idx="17368">
                  <c:v>64882.828099999999</c:v>
                </c:pt>
                <c:pt idx="17369">
                  <c:v>64883.859100000001</c:v>
                </c:pt>
                <c:pt idx="17370">
                  <c:v>64883.969100000002</c:v>
                </c:pt>
                <c:pt idx="17371">
                  <c:v>64884.188099999999</c:v>
                </c:pt>
                <c:pt idx="17372">
                  <c:v>64898.488100000002</c:v>
                </c:pt>
                <c:pt idx="17373">
                  <c:v>64899.519099999998</c:v>
                </c:pt>
                <c:pt idx="17374">
                  <c:v>64899.629099999998</c:v>
                </c:pt>
                <c:pt idx="17375">
                  <c:v>64899.848100000003</c:v>
                </c:pt>
                <c:pt idx="17376">
                  <c:v>64914.148099999999</c:v>
                </c:pt>
                <c:pt idx="17377">
                  <c:v>64915.179100000001</c:v>
                </c:pt>
                <c:pt idx="17378">
                  <c:v>64915.289100000002</c:v>
                </c:pt>
                <c:pt idx="17379">
                  <c:v>64915.508099999999</c:v>
                </c:pt>
                <c:pt idx="17380">
                  <c:v>64929.808100000002</c:v>
                </c:pt>
                <c:pt idx="17381">
                  <c:v>64930.839099999997</c:v>
                </c:pt>
                <c:pt idx="17382">
                  <c:v>64930.949099999998</c:v>
                </c:pt>
                <c:pt idx="17383">
                  <c:v>64931.168100000003</c:v>
                </c:pt>
                <c:pt idx="17384">
                  <c:v>64945.468099999998</c:v>
                </c:pt>
                <c:pt idx="17385">
                  <c:v>64946.475259999999</c:v>
                </c:pt>
                <c:pt idx="17386">
                  <c:v>64946.475259999999</c:v>
                </c:pt>
                <c:pt idx="17387">
                  <c:v>64948.549440000003</c:v>
                </c:pt>
                <c:pt idx="17388">
                  <c:v>64949.198729999996</c:v>
                </c:pt>
                <c:pt idx="17389">
                  <c:v>64949.496729999999</c:v>
                </c:pt>
                <c:pt idx="17390">
                  <c:v>64955.78673</c:v>
                </c:pt>
                <c:pt idx="17391">
                  <c:v>64956.28673</c:v>
                </c:pt>
                <c:pt idx="17392">
                  <c:v>64956.28673</c:v>
                </c:pt>
                <c:pt idx="17393">
                  <c:v>64956.78673</c:v>
                </c:pt>
                <c:pt idx="17394">
                  <c:v>64957.28673</c:v>
                </c:pt>
                <c:pt idx="17395">
                  <c:v>64957.371729999999</c:v>
                </c:pt>
                <c:pt idx="17396">
                  <c:v>64958.018730000003</c:v>
                </c:pt>
                <c:pt idx="17397">
                  <c:v>64959.486369999999</c:v>
                </c:pt>
                <c:pt idx="17398">
                  <c:v>64959.596369999999</c:v>
                </c:pt>
                <c:pt idx="17399">
                  <c:v>64959.815369999997</c:v>
                </c:pt>
                <c:pt idx="17400">
                  <c:v>64974.11537</c:v>
                </c:pt>
                <c:pt idx="17401">
                  <c:v>64975.146370000002</c:v>
                </c:pt>
                <c:pt idx="17402">
                  <c:v>64975.256370000003</c:v>
                </c:pt>
                <c:pt idx="17403">
                  <c:v>64975.47537</c:v>
                </c:pt>
                <c:pt idx="17404">
                  <c:v>64989.775370000003</c:v>
                </c:pt>
                <c:pt idx="17405">
                  <c:v>64990.806369999998</c:v>
                </c:pt>
                <c:pt idx="17406">
                  <c:v>64990.916369999999</c:v>
                </c:pt>
                <c:pt idx="17407">
                  <c:v>64991.135370000004</c:v>
                </c:pt>
                <c:pt idx="17408">
                  <c:v>65005.435369999999</c:v>
                </c:pt>
                <c:pt idx="17409">
                  <c:v>65006.466370000002</c:v>
                </c:pt>
                <c:pt idx="17410">
                  <c:v>65006.576370000002</c:v>
                </c:pt>
                <c:pt idx="17411">
                  <c:v>65006.79537</c:v>
                </c:pt>
                <c:pt idx="17412">
                  <c:v>65021.095370000003</c:v>
                </c:pt>
                <c:pt idx="17413">
                  <c:v>65022.126369999998</c:v>
                </c:pt>
                <c:pt idx="17414">
                  <c:v>65022.236369999999</c:v>
                </c:pt>
                <c:pt idx="17415">
                  <c:v>65022.455370000003</c:v>
                </c:pt>
                <c:pt idx="17416">
                  <c:v>65036.755369999999</c:v>
                </c:pt>
                <c:pt idx="17417">
                  <c:v>65037.786370000002</c:v>
                </c:pt>
                <c:pt idx="17418">
                  <c:v>65037.896370000002</c:v>
                </c:pt>
                <c:pt idx="17419">
                  <c:v>65038.11537</c:v>
                </c:pt>
                <c:pt idx="17420">
                  <c:v>65052.415370000002</c:v>
                </c:pt>
                <c:pt idx="17421">
                  <c:v>65055.496720000003</c:v>
                </c:pt>
                <c:pt idx="17422">
                  <c:v>65056.146009999997</c:v>
                </c:pt>
                <c:pt idx="17423">
                  <c:v>65056.444009999999</c:v>
                </c:pt>
                <c:pt idx="17424">
                  <c:v>65062.73401</c:v>
                </c:pt>
                <c:pt idx="17425">
                  <c:v>65063.23401</c:v>
                </c:pt>
                <c:pt idx="17426">
                  <c:v>65063.23401</c:v>
                </c:pt>
                <c:pt idx="17427">
                  <c:v>65063.73401</c:v>
                </c:pt>
                <c:pt idx="17428">
                  <c:v>65064.23401</c:v>
                </c:pt>
                <c:pt idx="17429">
                  <c:v>65064.319009999999</c:v>
                </c:pt>
                <c:pt idx="17430">
                  <c:v>65064.966009999996</c:v>
                </c:pt>
                <c:pt idx="17431">
                  <c:v>65065.755490000003</c:v>
                </c:pt>
                <c:pt idx="17432">
                  <c:v>65065.755490000003</c:v>
                </c:pt>
                <c:pt idx="17433">
                  <c:v>65066.433649999999</c:v>
                </c:pt>
                <c:pt idx="17434">
                  <c:v>65066.54365</c:v>
                </c:pt>
                <c:pt idx="17435">
                  <c:v>65066.762649999997</c:v>
                </c:pt>
                <c:pt idx="17436">
                  <c:v>65081.06265</c:v>
                </c:pt>
                <c:pt idx="17437">
                  <c:v>65082.093650000003</c:v>
                </c:pt>
                <c:pt idx="17438">
                  <c:v>65082.203650000003</c:v>
                </c:pt>
                <c:pt idx="17439">
                  <c:v>65082.42265</c:v>
                </c:pt>
                <c:pt idx="17440">
                  <c:v>65096.722650000003</c:v>
                </c:pt>
                <c:pt idx="17441">
                  <c:v>65097.753649999999</c:v>
                </c:pt>
                <c:pt idx="17442">
                  <c:v>65097.863649999999</c:v>
                </c:pt>
                <c:pt idx="17443">
                  <c:v>65098.082649999997</c:v>
                </c:pt>
                <c:pt idx="17444">
                  <c:v>65112.38265</c:v>
                </c:pt>
                <c:pt idx="17445">
                  <c:v>65113.413650000002</c:v>
                </c:pt>
                <c:pt idx="17446">
                  <c:v>65113.523650000003</c:v>
                </c:pt>
                <c:pt idx="17447">
                  <c:v>65113.74265</c:v>
                </c:pt>
                <c:pt idx="17448">
                  <c:v>65128.042650000003</c:v>
                </c:pt>
                <c:pt idx="17449">
                  <c:v>65129.073649999998</c:v>
                </c:pt>
                <c:pt idx="17450">
                  <c:v>65129.183649999999</c:v>
                </c:pt>
                <c:pt idx="17451">
                  <c:v>65129.402650000004</c:v>
                </c:pt>
                <c:pt idx="17452">
                  <c:v>65143.702649999999</c:v>
                </c:pt>
                <c:pt idx="17453">
                  <c:v>65144.733650000002</c:v>
                </c:pt>
                <c:pt idx="17454">
                  <c:v>65144.843650000003</c:v>
                </c:pt>
                <c:pt idx="17455">
                  <c:v>65145.06265</c:v>
                </c:pt>
                <c:pt idx="17456">
                  <c:v>65159.362650000003</c:v>
                </c:pt>
                <c:pt idx="17457">
                  <c:v>65162.44399</c:v>
                </c:pt>
                <c:pt idx="17458">
                  <c:v>65163.093280000001</c:v>
                </c:pt>
                <c:pt idx="17459">
                  <c:v>65163.391280000003</c:v>
                </c:pt>
                <c:pt idx="17460">
                  <c:v>65169.681279999997</c:v>
                </c:pt>
                <c:pt idx="17461">
                  <c:v>65170.181279999997</c:v>
                </c:pt>
                <c:pt idx="17462">
                  <c:v>65170.181279999997</c:v>
                </c:pt>
                <c:pt idx="17463">
                  <c:v>65170.681279999997</c:v>
                </c:pt>
                <c:pt idx="17464">
                  <c:v>65171.181279999997</c:v>
                </c:pt>
                <c:pt idx="17465">
                  <c:v>65171.266280000003</c:v>
                </c:pt>
                <c:pt idx="17466">
                  <c:v>65171.913280000001</c:v>
                </c:pt>
                <c:pt idx="17467">
                  <c:v>65173.380920000003</c:v>
                </c:pt>
                <c:pt idx="17468">
                  <c:v>65173.490919999997</c:v>
                </c:pt>
                <c:pt idx="17469">
                  <c:v>65173.709920000001</c:v>
                </c:pt>
                <c:pt idx="17470">
                  <c:v>65188.009919999997</c:v>
                </c:pt>
                <c:pt idx="17471">
                  <c:v>65189.040919999999</c:v>
                </c:pt>
                <c:pt idx="17472">
                  <c:v>65189.15092</c:v>
                </c:pt>
                <c:pt idx="17473">
                  <c:v>65189.369919999997</c:v>
                </c:pt>
                <c:pt idx="17474">
                  <c:v>65203.66992</c:v>
                </c:pt>
                <c:pt idx="17475">
                  <c:v>65204.700920000003</c:v>
                </c:pt>
                <c:pt idx="17476">
                  <c:v>65204.810920000004</c:v>
                </c:pt>
                <c:pt idx="17477">
                  <c:v>65205.029920000001</c:v>
                </c:pt>
                <c:pt idx="17478">
                  <c:v>65219.329919999996</c:v>
                </c:pt>
                <c:pt idx="17479">
                  <c:v>65220.360919999999</c:v>
                </c:pt>
                <c:pt idx="17480">
                  <c:v>65220.47092</c:v>
                </c:pt>
                <c:pt idx="17481">
                  <c:v>65220.689919999997</c:v>
                </c:pt>
                <c:pt idx="17482">
                  <c:v>65234.98992</c:v>
                </c:pt>
                <c:pt idx="17483">
                  <c:v>65236.020920000003</c:v>
                </c:pt>
                <c:pt idx="17484">
                  <c:v>65236.130920000003</c:v>
                </c:pt>
                <c:pt idx="17485">
                  <c:v>65236.349920000001</c:v>
                </c:pt>
                <c:pt idx="17486">
                  <c:v>65250.649920000003</c:v>
                </c:pt>
                <c:pt idx="17487">
                  <c:v>65251.680919999999</c:v>
                </c:pt>
                <c:pt idx="17488">
                  <c:v>65251.790919999999</c:v>
                </c:pt>
                <c:pt idx="17489">
                  <c:v>65252.009919999997</c:v>
                </c:pt>
                <c:pt idx="17490">
                  <c:v>65266.30992</c:v>
                </c:pt>
                <c:pt idx="17491">
                  <c:v>65269.39127</c:v>
                </c:pt>
                <c:pt idx="17492">
                  <c:v>65270.040560000001</c:v>
                </c:pt>
                <c:pt idx="17493">
                  <c:v>65270.338559999997</c:v>
                </c:pt>
                <c:pt idx="17494">
                  <c:v>65276.628559999997</c:v>
                </c:pt>
                <c:pt idx="17495">
                  <c:v>65277.128559999997</c:v>
                </c:pt>
                <c:pt idx="17496">
                  <c:v>65277.128559999997</c:v>
                </c:pt>
                <c:pt idx="17497">
                  <c:v>65277.628559999997</c:v>
                </c:pt>
                <c:pt idx="17498">
                  <c:v>65278.128559999997</c:v>
                </c:pt>
                <c:pt idx="17499">
                  <c:v>65278.213559999997</c:v>
                </c:pt>
                <c:pt idx="17500">
                  <c:v>65278.860560000001</c:v>
                </c:pt>
                <c:pt idx="17501">
                  <c:v>65280.328200000004</c:v>
                </c:pt>
                <c:pt idx="17502">
                  <c:v>65280.438199999997</c:v>
                </c:pt>
                <c:pt idx="17503">
                  <c:v>65280.657200000001</c:v>
                </c:pt>
                <c:pt idx="17504">
                  <c:v>65294.957199999997</c:v>
                </c:pt>
                <c:pt idx="17505">
                  <c:v>65295.9882</c:v>
                </c:pt>
                <c:pt idx="17506">
                  <c:v>65296.0982</c:v>
                </c:pt>
                <c:pt idx="17507">
                  <c:v>65296.317199999998</c:v>
                </c:pt>
                <c:pt idx="17508">
                  <c:v>65310.617200000001</c:v>
                </c:pt>
                <c:pt idx="17509">
                  <c:v>65311.648200000003</c:v>
                </c:pt>
                <c:pt idx="17510">
                  <c:v>65311.758199999997</c:v>
                </c:pt>
                <c:pt idx="17511">
                  <c:v>65311.977200000001</c:v>
                </c:pt>
                <c:pt idx="17512">
                  <c:v>65326.277199999997</c:v>
                </c:pt>
                <c:pt idx="17513">
                  <c:v>65327.308199999999</c:v>
                </c:pt>
                <c:pt idx="17514">
                  <c:v>65327.4182</c:v>
                </c:pt>
                <c:pt idx="17515">
                  <c:v>65327.637199999997</c:v>
                </c:pt>
                <c:pt idx="17516">
                  <c:v>65341.9372</c:v>
                </c:pt>
                <c:pt idx="17517">
                  <c:v>65342.968200000003</c:v>
                </c:pt>
                <c:pt idx="17518">
                  <c:v>65343.078200000004</c:v>
                </c:pt>
                <c:pt idx="17519">
                  <c:v>65343.297200000001</c:v>
                </c:pt>
                <c:pt idx="17520">
                  <c:v>65357.597199999997</c:v>
                </c:pt>
                <c:pt idx="17521">
                  <c:v>65358.628199999999</c:v>
                </c:pt>
                <c:pt idx="17522">
                  <c:v>65358.7382</c:v>
                </c:pt>
                <c:pt idx="17523">
                  <c:v>65358.957199999997</c:v>
                </c:pt>
                <c:pt idx="17524">
                  <c:v>65373.2572</c:v>
                </c:pt>
                <c:pt idx="17525">
                  <c:v>65376.338539999997</c:v>
                </c:pt>
                <c:pt idx="17526">
                  <c:v>65376.987829999998</c:v>
                </c:pt>
                <c:pt idx="17527">
                  <c:v>65377.285830000001</c:v>
                </c:pt>
                <c:pt idx="17528">
                  <c:v>65383.575830000002</c:v>
                </c:pt>
                <c:pt idx="17529">
                  <c:v>65384.075830000002</c:v>
                </c:pt>
                <c:pt idx="17530">
                  <c:v>65384.075830000002</c:v>
                </c:pt>
                <c:pt idx="17531">
                  <c:v>65384.575830000002</c:v>
                </c:pt>
                <c:pt idx="17532">
                  <c:v>65385.075830000002</c:v>
                </c:pt>
                <c:pt idx="17533">
                  <c:v>65385.160830000001</c:v>
                </c:pt>
                <c:pt idx="17534">
                  <c:v>65385.807829999998</c:v>
                </c:pt>
                <c:pt idx="17535">
                  <c:v>65387.27547</c:v>
                </c:pt>
                <c:pt idx="17536">
                  <c:v>65387.385470000001</c:v>
                </c:pt>
                <c:pt idx="17537">
                  <c:v>65387.604469999998</c:v>
                </c:pt>
                <c:pt idx="17538">
                  <c:v>65401.904470000001</c:v>
                </c:pt>
                <c:pt idx="17539">
                  <c:v>65402.935469999997</c:v>
                </c:pt>
                <c:pt idx="17540">
                  <c:v>65403.045469999997</c:v>
                </c:pt>
                <c:pt idx="17541">
                  <c:v>65403.264470000002</c:v>
                </c:pt>
                <c:pt idx="17542">
                  <c:v>65417.564469999998</c:v>
                </c:pt>
                <c:pt idx="17543">
                  <c:v>65418.59547</c:v>
                </c:pt>
                <c:pt idx="17544">
                  <c:v>65418.705470000001</c:v>
                </c:pt>
                <c:pt idx="17545">
                  <c:v>65418.924469999998</c:v>
                </c:pt>
                <c:pt idx="17546">
                  <c:v>65433.224470000001</c:v>
                </c:pt>
                <c:pt idx="17547">
                  <c:v>65434.255469999996</c:v>
                </c:pt>
                <c:pt idx="17548">
                  <c:v>65434.365469999997</c:v>
                </c:pt>
                <c:pt idx="17549">
                  <c:v>65434.584470000002</c:v>
                </c:pt>
                <c:pt idx="17550">
                  <c:v>65448.884469999997</c:v>
                </c:pt>
                <c:pt idx="17551">
                  <c:v>65449.91547</c:v>
                </c:pt>
                <c:pt idx="17552">
                  <c:v>65450.02547</c:v>
                </c:pt>
                <c:pt idx="17553">
                  <c:v>65450.244469999998</c:v>
                </c:pt>
                <c:pt idx="17554">
                  <c:v>65464.544470000001</c:v>
                </c:pt>
                <c:pt idx="17555">
                  <c:v>65465.575470000003</c:v>
                </c:pt>
                <c:pt idx="17556">
                  <c:v>65465.685469999997</c:v>
                </c:pt>
                <c:pt idx="17557">
                  <c:v>65465.904470000001</c:v>
                </c:pt>
                <c:pt idx="17558">
                  <c:v>65480.204469999997</c:v>
                </c:pt>
                <c:pt idx="17559">
                  <c:v>65483.285819999997</c:v>
                </c:pt>
                <c:pt idx="17560">
                  <c:v>65483.935109999999</c:v>
                </c:pt>
                <c:pt idx="17561">
                  <c:v>65484.233110000001</c:v>
                </c:pt>
                <c:pt idx="17562">
                  <c:v>65490.523110000002</c:v>
                </c:pt>
                <c:pt idx="17563">
                  <c:v>65491.023110000002</c:v>
                </c:pt>
                <c:pt idx="17564">
                  <c:v>65491.023110000002</c:v>
                </c:pt>
                <c:pt idx="17565">
                  <c:v>65491.523110000002</c:v>
                </c:pt>
                <c:pt idx="17566">
                  <c:v>65492.023110000002</c:v>
                </c:pt>
                <c:pt idx="17567">
                  <c:v>65492.108110000001</c:v>
                </c:pt>
                <c:pt idx="17568">
                  <c:v>65492.755109999998</c:v>
                </c:pt>
                <c:pt idx="17569">
                  <c:v>65494.222750000001</c:v>
                </c:pt>
                <c:pt idx="17570">
                  <c:v>65494.332750000001</c:v>
                </c:pt>
                <c:pt idx="17571">
                  <c:v>65494.551749999999</c:v>
                </c:pt>
                <c:pt idx="17572">
                  <c:v>65508.851750000002</c:v>
                </c:pt>
                <c:pt idx="17573">
                  <c:v>65509.882749999997</c:v>
                </c:pt>
                <c:pt idx="17574">
                  <c:v>65509.992749999998</c:v>
                </c:pt>
                <c:pt idx="17575">
                  <c:v>65510.211750000002</c:v>
                </c:pt>
                <c:pt idx="17576">
                  <c:v>65524.511749999998</c:v>
                </c:pt>
                <c:pt idx="17577">
                  <c:v>65525.542750000001</c:v>
                </c:pt>
                <c:pt idx="17578">
                  <c:v>65525.652750000001</c:v>
                </c:pt>
                <c:pt idx="17579">
                  <c:v>65525.871749999998</c:v>
                </c:pt>
                <c:pt idx="17580">
                  <c:v>65540.171749999994</c:v>
                </c:pt>
                <c:pt idx="17581">
                  <c:v>65541.202749999997</c:v>
                </c:pt>
                <c:pt idx="17582">
                  <c:v>65541.312749999997</c:v>
                </c:pt>
                <c:pt idx="17583">
                  <c:v>65541.531749999995</c:v>
                </c:pt>
                <c:pt idx="17584">
                  <c:v>65555.831749999998</c:v>
                </c:pt>
                <c:pt idx="17585">
                  <c:v>65556.86275</c:v>
                </c:pt>
                <c:pt idx="17586">
                  <c:v>65556.972750000001</c:v>
                </c:pt>
                <c:pt idx="17587">
                  <c:v>65557.191749999998</c:v>
                </c:pt>
                <c:pt idx="17588">
                  <c:v>65571.491750000001</c:v>
                </c:pt>
                <c:pt idx="17589">
                  <c:v>65572.522750000004</c:v>
                </c:pt>
                <c:pt idx="17590">
                  <c:v>65572.632750000004</c:v>
                </c:pt>
                <c:pt idx="17591">
                  <c:v>65572.851750000002</c:v>
                </c:pt>
                <c:pt idx="17592">
                  <c:v>65587.151750000005</c:v>
                </c:pt>
                <c:pt idx="17593">
                  <c:v>65590.233089999994</c:v>
                </c:pt>
                <c:pt idx="17594">
                  <c:v>65590.882379999995</c:v>
                </c:pt>
                <c:pt idx="17595">
                  <c:v>65591.180380000005</c:v>
                </c:pt>
                <c:pt idx="17596">
                  <c:v>65597.470379999999</c:v>
                </c:pt>
                <c:pt idx="17597">
                  <c:v>65597.970379999999</c:v>
                </c:pt>
                <c:pt idx="17598">
                  <c:v>65597.970379999999</c:v>
                </c:pt>
                <c:pt idx="17599">
                  <c:v>65598.470379999999</c:v>
                </c:pt>
                <c:pt idx="17600">
                  <c:v>65598.970379999999</c:v>
                </c:pt>
                <c:pt idx="17601">
                  <c:v>65599.055380000005</c:v>
                </c:pt>
                <c:pt idx="17602">
                  <c:v>65599.702380000002</c:v>
                </c:pt>
                <c:pt idx="17603">
                  <c:v>65601.170020000005</c:v>
                </c:pt>
                <c:pt idx="17604">
                  <c:v>65601.280020000006</c:v>
                </c:pt>
                <c:pt idx="17605">
                  <c:v>65601.499020000003</c:v>
                </c:pt>
                <c:pt idx="17606">
                  <c:v>65615.799020000006</c:v>
                </c:pt>
                <c:pt idx="17607">
                  <c:v>65616.830019999994</c:v>
                </c:pt>
                <c:pt idx="17608">
                  <c:v>65616.940019999995</c:v>
                </c:pt>
                <c:pt idx="17609">
                  <c:v>65617.159020000006</c:v>
                </c:pt>
                <c:pt idx="17610">
                  <c:v>65631.459019999995</c:v>
                </c:pt>
                <c:pt idx="17611">
                  <c:v>65632.490019999997</c:v>
                </c:pt>
                <c:pt idx="17612">
                  <c:v>65632.600019999998</c:v>
                </c:pt>
                <c:pt idx="17613">
                  <c:v>65632.819019999995</c:v>
                </c:pt>
                <c:pt idx="17614">
                  <c:v>65647.119019999998</c:v>
                </c:pt>
                <c:pt idx="17615">
                  <c:v>65648.150020000001</c:v>
                </c:pt>
                <c:pt idx="17616">
                  <c:v>65648.260020000002</c:v>
                </c:pt>
                <c:pt idx="17617">
                  <c:v>65648.479019999999</c:v>
                </c:pt>
                <c:pt idx="17618">
                  <c:v>65662.779020000002</c:v>
                </c:pt>
                <c:pt idx="17619">
                  <c:v>65663.810020000004</c:v>
                </c:pt>
                <c:pt idx="17620">
                  <c:v>65663.920020000005</c:v>
                </c:pt>
                <c:pt idx="17621">
                  <c:v>65664.139020000002</c:v>
                </c:pt>
                <c:pt idx="17622">
                  <c:v>65678.439020000005</c:v>
                </c:pt>
                <c:pt idx="17623">
                  <c:v>65679.470019999993</c:v>
                </c:pt>
                <c:pt idx="17624">
                  <c:v>65679.580019999994</c:v>
                </c:pt>
                <c:pt idx="17625">
                  <c:v>65679.799020000006</c:v>
                </c:pt>
                <c:pt idx="17626">
                  <c:v>65694.099019999994</c:v>
                </c:pt>
                <c:pt idx="17627">
                  <c:v>65697.180370000002</c:v>
                </c:pt>
                <c:pt idx="17628">
                  <c:v>65697.829660000003</c:v>
                </c:pt>
                <c:pt idx="17629">
                  <c:v>65698.127659999998</c:v>
                </c:pt>
                <c:pt idx="17630">
                  <c:v>65704.417660000006</c:v>
                </c:pt>
                <c:pt idx="17631">
                  <c:v>65704.917660000006</c:v>
                </c:pt>
                <c:pt idx="17632">
                  <c:v>65704.917660000006</c:v>
                </c:pt>
                <c:pt idx="17633">
                  <c:v>65705.417660000006</c:v>
                </c:pt>
                <c:pt idx="17634">
                  <c:v>65705.917660000006</c:v>
                </c:pt>
                <c:pt idx="17635">
                  <c:v>65706.002659999998</c:v>
                </c:pt>
                <c:pt idx="17636">
                  <c:v>65706.649659999995</c:v>
                </c:pt>
                <c:pt idx="17637">
                  <c:v>65708.117299999998</c:v>
                </c:pt>
                <c:pt idx="17638">
                  <c:v>65708.227299999999</c:v>
                </c:pt>
                <c:pt idx="17639">
                  <c:v>65708.446299999996</c:v>
                </c:pt>
                <c:pt idx="17640">
                  <c:v>65722.746299999999</c:v>
                </c:pt>
                <c:pt idx="17641">
                  <c:v>65723.777300000002</c:v>
                </c:pt>
                <c:pt idx="17642">
                  <c:v>65723.887300000002</c:v>
                </c:pt>
                <c:pt idx="17643">
                  <c:v>65724.106299999999</c:v>
                </c:pt>
                <c:pt idx="17644">
                  <c:v>65738.406300000002</c:v>
                </c:pt>
                <c:pt idx="17645">
                  <c:v>65739.437300000005</c:v>
                </c:pt>
                <c:pt idx="17646">
                  <c:v>65739.547300000006</c:v>
                </c:pt>
                <c:pt idx="17647">
                  <c:v>65739.766300000003</c:v>
                </c:pt>
                <c:pt idx="17648">
                  <c:v>65754.066300000006</c:v>
                </c:pt>
                <c:pt idx="17649">
                  <c:v>65755.097299999994</c:v>
                </c:pt>
                <c:pt idx="17650">
                  <c:v>65755.207299999995</c:v>
                </c:pt>
                <c:pt idx="17651">
                  <c:v>65755.426300000006</c:v>
                </c:pt>
                <c:pt idx="17652">
                  <c:v>65769.726299999995</c:v>
                </c:pt>
                <c:pt idx="17653">
                  <c:v>65770.757299999997</c:v>
                </c:pt>
                <c:pt idx="17654">
                  <c:v>65770.867299999998</c:v>
                </c:pt>
                <c:pt idx="17655">
                  <c:v>65771.086299999995</c:v>
                </c:pt>
                <c:pt idx="17656">
                  <c:v>65785.386299999998</c:v>
                </c:pt>
                <c:pt idx="17657">
                  <c:v>65786.417300000001</c:v>
                </c:pt>
                <c:pt idx="17658">
                  <c:v>65786.527300000002</c:v>
                </c:pt>
                <c:pt idx="17659">
                  <c:v>65786.746299999999</c:v>
                </c:pt>
                <c:pt idx="17660">
                  <c:v>65801.046300000002</c:v>
                </c:pt>
                <c:pt idx="17661">
                  <c:v>65804.127640000006</c:v>
                </c:pt>
                <c:pt idx="17662">
                  <c:v>65804.776930000007</c:v>
                </c:pt>
                <c:pt idx="17663">
                  <c:v>65805.074930000002</c:v>
                </c:pt>
                <c:pt idx="17664">
                  <c:v>65811.364929999996</c:v>
                </c:pt>
                <c:pt idx="17665">
                  <c:v>65811.864929999996</c:v>
                </c:pt>
                <c:pt idx="17666">
                  <c:v>65811.864929999996</c:v>
                </c:pt>
                <c:pt idx="17667">
                  <c:v>65812.364929999996</c:v>
                </c:pt>
                <c:pt idx="17668">
                  <c:v>65812.864929999996</c:v>
                </c:pt>
                <c:pt idx="17669">
                  <c:v>65812.949930000002</c:v>
                </c:pt>
                <c:pt idx="17670">
                  <c:v>65813.59693</c:v>
                </c:pt>
                <c:pt idx="17671">
                  <c:v>65815.064570000002</c:v>
                </c:pt>
                <c:pt idx="17672">
                  <c:v>65815.174570000003</c:v>
                </c:pt>
                <c:pt idx="17673">
                  <c:v>65815.39357</c:v>
                </c:pt>
                <c:pt idx="17674">
                  <c:v>65829.693570000003</c:v>
                </c:pt>
                <c:pt idx="17675">
                  <c:v>65830.724570000006</c:v>
                </c:pt>
                <c:pt idx="17676">
                  <c:v>65830.834570000006</c:v>
                </c:pt>
                <c:pt idx="17677">
                  <c:v>65831.053570000004</c:v>
                </c:pt>
                <c:pt idx="17678">
                  <c:v>65845.353570000007</c:v>
                </c:pt>
                <c:pt idx="17679">
                  <c:v>65846.384569999995</c:v>
                </c:pt>
                <c:pt idx="17680">
                  <c:v>65846.494569999995</c:v>
                </c:pt>
                <c:pt idx="17681">
                  <c:v>65846.713570000007</c:v>
                </c:pt>
                <c:pt idx="17682">
                  <c:v>65861.013569999996</c:v>
                </c:pt>
                <c:pt idx="17683">
                  <c:v>65862.044569999998</c:v>
                </c:pt>
                <c:pt idx="17684">
                  <c:v>65862.154569999999</c:v>
                </c:pt>
                <c:pt idx="17685">
                  <c:v>65862.373569999996</c:v>
                </c:pt>
                <c:pt idx="17686">
                  <c:v>65876.673569999999</c:v>
                </c:pt>
                <c:pt idx="17687">
                  <c:v>65877.704570000002</c:v>
                </c:pt>
                <c:pt idx="17688">
                  <c:v>65877.814570000002</c:v>
                </c:pt>
                <c:pt idx="17689">
                  <c:v>65878.03357</c:v>
                </c:pt>
                <c:pt idx="17690">
                  <c:v>65892.333570000003</c:v>
                </c:pt>
                <c:pt idx="17691">
                  <c:v>65893.364570000005</c:v>
                </c:pt>
                <c:pt idx="17692">
                  <c:v>65893.474570000006</c:v>
                </c:pt>
                <c:pt idx="17693">
                  <c:v>65893.693570000003</c:v>
                </c:pt>
                <c:pt idx="17694">
                  <c:v>65907.993570000006</c:v>
                </c:pt>
                <c:pt idx="17695">
                  <c:v>65911.074919999999</c:v>
                </c:pt>
                <c:pt idx="17696">
                  <c:v>65911.72421</c:v>
                </c:pt>
                <c:pt idx="17697">
                  <c:v>65912.022209999996</c:v>
                </c:pt>
                <c:pt idx="17698">
                  <c:v>65918.312210000004</c:v>
                </c:pt>
                <c:pt idx="17699">
                  <c:v>65918.812210000004</c:v>
                </c:pt>
                <c:pt idx="17700">
                  <c:v>65918.812210000004</c:v>
                </c:pt>
                <c:pt idx="17701">
                  <c:v>65919.312210000004</c:v>
                </c:pt>
                <c:pt idx="17702">
                  <c:v>65919.812210000004</c:v>
                </c:pt>
                <c:pt idx="17703">
                  <c:v>65919.897209999996</c:v>
                </c:pt>
                <c:pt idx="17704">
                  <c:v>65920.544209999993</c:v>
                </c:pt>
                <c:pt idx="17705">
                  <c:v>65922.011849999995</c:v>
                </c:pt>
                <c:pt idx="17706">
                  <c:v>65922.121849999996</c:v>
                </c:pt>
                <c:pt idx="17707">
                  <c:v>65922.340849999993</c:v>
                </c:pt>
                <c:pt idx="17708">
                  <c:v>65936.640849999996</c:v>
                </c:pt>
                <c:pt idx="17709">
                  <c:v>65937.671849999999</c:v>
                </c:pt>
                <c:pt idx="17710">
                  <c:v>65937.781849999999</c:v>
                </c:pt>
                <c:pt idx="17711">
                  <c:v>65938.000849999997</c:v>
                </c:pt>
                <c:pt idx="17712">
                  <c:v>65952.30085</c:v>
                </c:pt>
                <c:pt idx="17713">
                  <c:v>65953.331850000002</c:v>
                </c:pt>
                <c:pt idx="17714">
                  <c:v>65953.441850000003</c:v>
                </c:pt>
                <c:pt idx="17715">
                  <c:v>65953.66085</c:v>
                </c:pt>
                <c:pt idx="17716">
                  <c:v>65967.960850000003</c:v>
                </c:pt>
                <c:pt idx="17717">
                  <c:v>65968.991850000006</c:v>
                </c:pt>
                <c:pt idx="17718">
                  <c:v>65969.101850000006</c:v>
                </c:pt>
                <c:pt idx="17719">
                  <c:v>65969.320850000004</c:v>
                </c:pt>
                <c:pt idx="17720">
                  <c:v>65983.620850000007</c:v>
                </c:pt>
                <c:pt idx="17721">
                  <c:v>65984.651849999995</c:v>
                </c:pt>
                <c:pt idx="17722">
                  <c:v>65984.761849999995</c:v>
                </c:pt>
                <c:pt idx="17723">
                  <c:v>65984.980850000007</c:v>
                </c:pt>
                <c:pt idx="17724">
                  <c:v>65999.280849999996</c:v>
                </c:pt>
                <c:pt idx="17725">
                  <c:v>66000.311849999998</c:v>
                </c:pt>
                <c:pt idx="17726">
                  <c:v>66000.421849999999</c:v>
                </c:pt>
                <c:pt idx="17727">
                  <c:v>66000.640849999996</c:v>
                </c:pt>
                <c:pt idx="17728">
                  <c:v>66014.940849999999</c:v>
                </c:pt>
                <c:pt idx="17729">
                  <c:v>66018.022190000003</c:v>
                </c:pt>
                <c:pt idx="17730">
                  <c:v>66018.671480000005</c:v>
                </c:pt>
                <c:pt idx="17731">
                  <c:v>66018.96948</c:v>
                </c:pt>
                <c:pt idx="17732">
                  <c:v>66025.259479999993</c:v>
                </c:pt>
                <c:pt idx="17733">
                  <c:v>66025.759479999993</c:v>
                </c:pt>
                <c:pt idx="17734">
                  <c:v>66025.759479999993</c:v>
                </c:pt>
                <c:pt idx="17735">
                  <c:v>66026.259479999993</c:v>
                </c:pt>
                <c:pt idx="17736">
                  <c:v>66026.759479999993</c:v>
                </c:pt>
                <c:pt idx="17737">
                  <c:v>66026.84448</c:v>
                </c:pt>
                <c:pt idx="17738">
                  <c:v>66027.491479999997</c:v>
                </c:pt>
                <c:pt idx="17739">
                  <c:v>66028.95912</c:v>
                </c:pt>
                <c:pt idx="17740">
                  <c:v>66029.06912</c:v>
                </c:pt>
                <c:pt idx="17741">
                  <c:v>66029.288119999997</c:v>
                </c:pt>
                <c:pt idx="17742">
                  <c:v>66043.58812</c:v>
                </c:pt>
                <c:pt idx="17743">
                  <c:v>66044.619120000003</c:v>
                </c:pt>
                <c:pt idx="17744">
                  <c:v>66044.729120000004</c:v>
                </c:pt>
                <c:pt idx="17745">
                  <c:v>66044.948120000001</c:v>
                </c:pt>
                <c:pt idx="17746">
                  <c:v>66059.248120000004</c:v>
                </c:pt>
                <c:pt idx="17747">
                  <c:v>66060.279120000007</c:v>
                </c:pt>
                <c:pt idx="17748">
                  <c:v>66060.389120000007</c:v>
                </c:pt>
                <c:pt idx="17749">
                  <c:v>66060.608120000004</c:v>
                </c:pt>
                <c:pt idx="17750">
                  <c:v>66074.908119999993</c:v>
                </c:pt>
                <c:pt idx="17751">
                  <c:v>66075.939119999995</c:v>
                </c:pt>
                <c:pt idx="17752">
                  <c:v>66076.049119999996</c:v>
                </c:pt>
                <c:pt idx="17753">
                  <c:v>66076.268119999993</c:v>
                </c:pt>
                <c:pt idx="17754">
                  <c:v>66090.568119999996</c:v>
                </c:pt>
                <c:pt idx="17755">
                  <c:v>66091.599119999999</c:v>
                </c:pt>
                <c:pt idx="17756">
                  <c:v>66091.70912</c:v>
                </c:pt>
                <c:pt idx="17757">
                  <c:v>66091.928119999997</c:v>
                </c:pt>
                <c:pt idx="17758">
                  <c:v>66106.22812</c:v>
                </c:pt>
                <c:pt idx="17759">
                  <c:v>66107.259120000002</c:v>
                </c:pt>
                <c:pt idx="17760">
                  <c:v>66107.369120000003</c:v>
                </c:pt>
                <c:pt idx="17761">
                  <c:v>66107.58812</c:v>
                </c:pt>
                <c:pt idx="17762">
                  <c:v>66121.888120000003</c:v>
                </c:pt>
                <c:pt idx="17763">
                  <c:v>66124.969469999996</c:v>
                </c:pt>
                <c:pt idx="17764">
                  <c:v>66125.618759999998</c:v>
                </c:pt>
                <c:pt idx="17765">
                  <c:v>66125.916759999993</c:v>
                </c:pt>
                <c:pt idx="17766">
                  <c:v>66132.206760000001</c:v>
                </c:pt>
                <c:pt idx="17767">
                  <c:v>66132.706760000001</c:v>
                </c:pt>
                <c:pt idx="17768">
                  <c:v>66132.706760000001</c:v>
                </c:pt>
                <c:pt idx="17769">
                  <c:v>66133.206760000001</c:v>
                </c:pt>
                <c:pt idx="17770">
                  <c:v>66133.706760000001</c:v>
                </c:pt>
                <c:pt idx="17771">
                  <c:v>66133.791759999993</c:v>
                </c:pt>
                <c:pt idx="17772">
                  <c:v>66134.438760000005</c:v>
                </c:pt>
                <c:pt idx="17773">
                  <c:v>66135.906400000007</c:v>
                </c:pt>
                <c:pt idx="17774">
                  <c:v>66136.016399999993</c:v>
                </c:pt>
                <c:pt idx="17775">
                  <c:v>66136.235400000005</c:v>
                </c:pt>
                <c:pt idx="17776">
                  <c:v>66150.535399999993</c:v>
                </c:pt>
                <c:pt idx="17777">
                  <c:v>66151.566399999996</c:v>
                </c:pt>
                <c:pt idx="17778">
                  <c:v>66151.676399999997</c:v>
                </c:pt>
                <c:pt idx="17779">
                  <c:v>66151.895399999994</c:v>
                </c:pt>
                <c:pt idx="17780">
                  <c:v>66166.195399999997</c:v>
                </c:pt>
                <c:pt idx="17781">
                  <c:v>66167.2264</c:v>
                </c:pt>
                <c:pt idx="17782">
                  <c:v>66167.3364</c:v>
                </c:pt>
                <c:pt idx="17783">
                  <c:v>66167.555399999997</c:v>
                </c:pt>
                <c:pt idx="17784">
                  <c:v>66181.8554</c:v>
                </c:pt>
                <c:pt idx="17785">
                  <c:v>66182.886400000003</c:v>
                </c:pt>
                <c:pt idx="17786">
                  <c:v>66182.996400000004</c:v>
                </c:pt>
                <c:pt idx="17787">
                  <c:v>66183.215400000001</c:v>
                </c:pt>
                <c:pt idx="17788">
                  <c:v>66197.515400000004</c:v>
                </c:pt>
                <c:pt idx="17789">
                  <c:v>66198.546400000007</c:v>
                </c:pt>
                <c:pt idx="17790">
                  <c:v>66198.656400000007</c:v>
                </c:pt>
                <c:pt idx="17791">
                  <c:v>66198.875400000004</c:v>
                </c:pt>
                <c:pt idx="17792">
                  <c:v>66213.175399999993</c:v>
                </c:pt>
                <c:pt idx="17793">
                  <c:v>66214.206399999995</c:v>
                </c:pt>
                <c:pt idx="17794">
                  <c:v>66214.316399999996</c:v>
                </c:pt>
                <c:pt idx="17795">
                  <c:v>66214.535399999993</c:v>
                </c:pt>
                <c:pt idx="17796">
                  <c:v>66228.835399999996</c:v>
                </c:pt>
                <c:pt idx="17797">
                  <c:v>66231.916740000001</c:v>
                </c:pt>
                <c:pt idx="17798">
                  <c:v>66232.566030000002</c:v>
                </c:pt>
                <c:pt idx="17799">
                  <c:v>66232.864029999997</c:v>
                </c:pt>
                <c:pt idx="17800">
                  <c:v>66239.154030000005</c:v>
                </c:pt>
                <c:pt idx="17801">
                  <c:v>66239.654030000005</c:v>
                </c:pt>
                <c:pt idx="17802">
                  <c:v>66239.654030000005</c:v>
                </c:pt>
                <c:pt idx="17803">
                  <c:v>66240.154030000005</c:v>
                </c:pt>
                <c:pt idx="17804">
                  <c:v>66240.654030000005</c:v>
                </c:pt>
                <c:pt idx="17805">
                  <c:v>66240.739029999997</c:v>
                </c:pt>
                <c:pt idx="17806">
                  <c:v>66241.386029999994</c:v>
                </c:pt>
                <c:pt idx="17807">
                  <c:v>66242.853669999997</c:v>
                </c:pt>
                <c:pt idx="17808">
                  <c:v>66242.963669999997</c:v>
                </c:pt>
                <c:pt idx="17809">
                  <c:v>66243.182669999995</c:v>
                </c:pt>
                <c:pt idx="17810">
                  <c:v>66257.482669999998</c:v>
                </c:pt>
                <c:pt idx="17811">
                  <c:v>66258.51367</c:v>
                </c:pt>
                <c:pt idx="17812">
                  <c:v>66258.623670000001</c:v>
                </c:pt>
                <c:pt idx="17813">
                  <c:v>66258.842669999998</c:v>
                </c:pt>
                <c:pt idx="17814">
                  <c:v>66273.142670000001</c:v>
                </c:pt>
                <c:pt idx="17815">
                  <c:v>66274.173670000004</c:v>
                </c:pt>
                <c:pt idx="17816">
                  <c:v>66274.283670000004</c:v>
                </c:pt>
                <c:pt idx="17817">
                  <c:v>66274.502670000002</c:v>
                </c:pt>
                <c:pt idx="17818">
                  <c:v>66288.802670000005</c:v>
                </c:pt>
                <c:pt idx="17819">
                  <c:v>66289.833670000007</c:v>
                </c:pt>
                <c:pt idx="17820">
                  <c:v>66289.943669999993</c:v>
                </c:pt>
                <c:pt idx="17821">
                  <c:v>66290.162670000005</c:v>
                </c:pt>
                <c:pt idx="17822">
                  <c:v>66304.462669999994</c:v>
                </c:pt>
                <c:pt idx="17823">
                  <c:v>66305.493669999996</c:v>
                </c:pt>
                <c:pt idx="17824">
                  <c:v>66305.603669999997</c:v>
                </c:pt>
                <c:pt idx="17825">
                  <c:v>66305.822669999994</c:v>
                </c:pt>
                <c:pt idx="17826">
                  <c:v>66320.122669999997</c:v>
                </c:pt>
                <c:pt idx="17827">
                  <c:v>66321.15367</c:v>
                </c:pt>
                <c:pt idx="17828">
                  <c:v>66321.26367</c:v>
                </c:pt>
                <c:pt idx="17829">
                  <c:v>66321.482669999998</c:v>
                </c:pt>
                <c:pt idx="17830">
                  <c:v>66335.782670000001</c:v>
                </c:pt>
                <c:pt idx="17831">
                  <c:v>66338.864019999994</c:v>
                </c:pt>
                <c:pt idx="17832">
                  <c:v>66339.513309999995</c:v>
                </c:pt>
                <c:pt idx="17833">
                  <c:v>66339.811310000005</c:v>
                </c:pt>
                <c:pt idx="17834">
                  <c:v>66346.101309999998</c:v>
                </c:pt>
                <c:pt idx="17835">
                  <c:v>66346.601309999998</c:v>
                </c:pt>
                <c:pt idx="17836">
                  <c:v>66346.601309999998</c:v>
                </c:pt>
                <c:pt idx="17837">
                  <c:v>66347.101309999998</c:v>
                </c:pt>
                <c:pt idx="17838">
                  <c:v>66347.601309999998</c:v>
                </c:pt>
                <c:pt idx="17839">
                  <c:v>66347.686310000005</c:v>
                </c:pt>
                <c:pt idx="17840">
                  <c:v>66348.333310000002</c:v>
                </c:pt>
                <c:pt idx="17841">
                  <c:v>66349.800950000004</c:v>
                </c:pt>
                <c:pt idx="17842">
                  <c:v>66349.910950000005</c:v>
                </c:pt>
                <c:pt idx="17843">
                  <c:v>66350.129950000002</c:v>
                </c:pt>
                <c:pt idx="17844">
                  <c:v>66364.429950000005</c:v>
                </c:pt>
                <c:pt idx="17845">
                  <c:v>66365.460949999993</c:v>
                </c:pt>
                <c:pt idx="17846">
                  <c:v>66365.570949999994</c:v>
                </c:pt>
                <c:pt idx="17847">
                  <c:v>66365.789950000006</c:v>
                </c:pt>
                <c:pt idx="17848">
                  <c:v>66380.089949999994</c:v>
                </c:pt>
                <c:pt idx="17849">
                  <c:v>66381.120949999997</c:v>
                </c:pt>
                <c:pt idx="17850">
                  <c:v>66381.230949999997</c:v>
                </c:pt>
                <c:pt idx="17851">
                  <c:v>66381.449949999995</c:v>
                </c:pt>
                <c:pt idx="17852">
                  <c:v>66395.749949999998</c:v>
                </c:pt>
                <c:pt idx="17853">
                  <c:v>66396.78095</c:v>
                </c:pt>
                <c:pt idx="17854">
                  <c:v>66396.890950000001</c:v>
                </c:pt>
                <c:pt idx="17855">
                  <c:v>66397.109949999998</c:v>
                </c:pt>
                <c:pt idx="17856">
                  <c:v>66411.409950000001</c:v>
                </c:pt>
                <c:pt idx="17857">
                  <c:v>66412.440950000004</c:v>
                </c:pt>
                <c:pt idx="17858">
                  <c:v>66412.550950000004</c:v>
                </c:pt>
                <c:pt idx="17859">
                  <c:v>66412.769950000002</c:v>
                </c:pt>
                <c:pt idx="17860">
                  <c:v>66427.069950000005</c:v>
                </c:pt>
                <c:pt idx="17861">
                  <c:v>66428.100949999993</c:v>
                </c:pt>
                <c:pt idx="17862">
                  <c:v>66428.210949999993</c:v>
                </c:pt>
                <c:pt idx="17863">
                  <c:v>66428.429950000005</c:v>
                </c:pt>
                <c:pt idx="17864">
                  <c:v>66442.729949999994</c:v>
                </c:pt>
                <c:pt idx="17865">
                  <c:v>66445.811289999998</c:v>
                </c:pt>
                <c:pt idx="17866">
                  <c:v>66446.460579999999</c:v>
                </c:pt>
                <c:pt idx="17867">
                  <c:v>66446.758579999994</c:v>
                </c:pt>
                <c:pt idx="17868">
                  <c:v>66453.048580000002</c:v>
                </c:pt>
                <c:pt idx="17869">
                  <c:v>66453.548580000002</c:v>
                </c:pt>
                <c:pt idx="17870">
                  <c:v>66453.548580000002</c:v>
                </c:pt>
                <c:pt idx="17871">
                  <c:v>66454.048580000002</c:v>
                </c:pt>
                <c:pt idx="17872">
                  <c:v>66454.548580000002</c:v>
                </c:pt>
                <c:pt idx="17873">
                  <c:v>66454.633579999994</c:v>
                </c:pt>
                <c:pt idx="17874">
                  <c:v>66455.280580000006</c:v>
                </c:pt>
                <c:pt idx="17875">
                  <c:v>66456.748219999994</c:v>
                </c:pt>
                <c:pt idx="17876">
                  <c:v>66456.858219999995</c:v>
                </c:pt>
                <c:pt idx="17877">
                  <c:v>66457.077220000006</c:v>
                </c:pt>
                <c:pt idx="17878">
                  <c:v>66471.377219999995</c:v>
                </c:pt>
                <c:pt idx="17879">
                  <c:v>66472.408219999998</c:v>
                </c:pt>
                <c:pt idx="17880">
                  <c:v>66472.518219999998</c:v>
                </c:pt>
                <c:pt idx="17881">
                  <c:v>66472.737219999995</c:v>
                </c:pt>
                <c:pt idx="17882">
                  <c:v>66487.037219999998</c:v>
                </c:pt>
                <c:pt idx="17883">
                  <c:v>66488.068220000001</c:v>
                </c:pt>
                <c:pt idx="17884">
                  <c:v>66488.178220000002</c:v>
                </c:pt>
                <c:pt idx="17885">
                  <c:v>66488.397219999999</c:v>
                </c:pt>
                <c:pt idx="17886">
                  <c:v>66502.697220000002</c:v>
                </c:pt>
                <c:pt idx="17887">
                  <c:v>66503.728220000005</c:v>
                </c:pt>
                <c:pt idx="17888">
                  <c:v>66503.838220000005</c:v>
                </c:pt>
                <c:pt idx="17889">
                  <c:v>66504.057220000002</c:v>
                </c:pt>
                <c:pt idx="17890">
                  <c:v>66518.357220000005</c:v>
                </c:pt>
                <c:pt idx="17891">
                  <c:v>66519.388219999993</c:v>
                </c:pt>
                <c:pt idx="17892">
                  <c:v>66519.498219999994</c:v>
                </c:pt>
                <c:pt idx="17893">
                  <c:v>66519.717220000006</c:v>
                </c:pt>
                <c:pt idx="17894">
                  <c:v>66534.017219999994</c:v>
                </c:pt>
                <c:pt idx="17895">
                  <c:v>66535.048219999997</c:v>
                </c:pt>
                <c:pt idx="17896">
                  <c:v>66535.158219999998</c:v>
                </c:pt>
                <c:pt idx="17897">
                  <c:v>66535.377219999995</c:v>
                </c:pt>
                <c:pt idx="17898">
                  <c:v>66549.677219999998</c:v>
                </c:pt>
                <c:pt idx="17899">
                  <c:v>66552.758570000005</c:v>
                </c:pt>
                <c:pt idx="17900">
                  <c:v>66553.407860000007</c:v>
                </c:pt>
                <c:pt idx="17901">
                  <c:v>66553.705860000002</c:v>
                </c:pt>
                <c:pt idx="17902">
                  <c:v>66559.995859999995</c:v>
                </c:pt>
                <c:pt idx="17903">
                  <c:v>66560.495859999995</c:v>
                </c:pt>
                <c:pt idx="17904">
                  <c:v>66560.495859999995</c:v>
                </c:pt>
                <c:pt idx="17905">
                  <c:v>66560.995859999995</c:v>
                </c:pt>
                <c:pt idx="17906">
                  <c:v>66561.495859999995</c:v>
                </c:pt>
                <c:pt idx="17907">
                  <c:v>66561.580860000002</c:v>
                </c:pt>
                <c:pt idx="17908">
                  <c:v>66562.227859999999</c:v>
                </c:pt>
                <c:pt idx="17909">
                  <c:v>66563.695500000002</c:v>
                </c:pt>
                <c:pt idx="17910">
                  <c:v>66563.805500000002</c:v>
                </c:pt>
                <c:pt idx="17911">
                  <c:v>66564.0245</c:v>
                </c:pt>
                <c:pt idx="17912">
                  <c:v>66578.324500000002</c:v>
                </c:pt>
                <c:pt idx="17913">
                  <c:v>66579.355500000005</c:v>
                </c:pt>
                <c:pt idx="17914">
                  <c:v>66579.465500000006</c:v>
                </c:pt>
                <c:pt idx="17915">
                  <c:v>66579.684500000003</c:v>
                </c:pt>
                <c:pt idx="17916">
                  <c:v>66593.984500000006</c:v>
                </c:pt>
                <c:pt idx="17917">
                  <c:v>66595.015499999994</c:v>
                </c:pt>
                <c:pt idx="17918">
                  <c:v>66595.125499999995</c:v>
                </c:pt>
                <c:pt idx="17919">
                  <c:v>66595.344500000007</c:v>
                </c:pt>
                <c:pt idx="17920">
                  <c:v>66609.644499999995</c:v>
                </c:pt>
                <c:pt idx="17921">
                  <c:v>66610.675499999998</c:v>
                </c:pt>
                <c:pt idx="17922">
                  <c:v>66610.785499999998</c:v>
                </c:pt>
                <c:pt idx="17923">
                  <c:v>66611.004499999995</c:v>
                </c:pt>
                <c:pt idx="17924">
                  <c:v>66625.304499999998</c:v>
                </c:pt>
                <c:pt idx="17925">
                  <c:v>66626.335500000001</c:v>
                </c:pt>
                <c:pt idx="17926">
                  <c:v>66626.445500000002</c:v>
                </c:pt>
                <c:pt idx="17927">
                  <c:v>66626.664499999999</c:v>
                </c:pt>
                <c:pt idx="17928">
                  <c:v>66640.964500000002</c:v>
                </c:pt>
                <c:pt idx="17929">
                  <c:v>66641.995500000005</c:v>
                </c:pt>
                <c:pt idx="17930">
                  <c:v>66642.105500000005</c:v>
                </c:pt>
                <c:pt idx="17931">
                  <c:v>66642.324500000002</c:v>
                </c:pt>
                <c:pt idx="17932">
                  <c:v>66656.624500000005</c:v>
                </c:pt>
                <c:pt idx="17933">
                  <c:v>66659.705839999995</c:v>
                </c:pt>
                <c:pt idx="17934">
                  <c:v>66660.355129999996</c:v>
                </c:pt>
                <c:pt idx="17935">
                  <c:v>66660.653130000006</c:v>
                </c:pt>
                <c:pt idx="17936">
                  <c:v>66666.94313</c:v>
                </c:pt>
                <c:pt idx="17937">
                  <c:v>66667.44313</c:v>
                </c:pt>
                <c:pt idx="17938">
                  <c:v>66667.44313</c:v>
                </c:pt>
                <c:pt idx="17939">
                  <c:v>66667.94313</c:v>
                </c:pt>
                <c:pt idx="17940">
                  <c:v>66668.44313</c:v>
                </c:pt>
                <c:pt idx="17941">
                  <c:v>66668.528130000006</c:v>
                </c:pt>
                <c:pt idx="17942">
                  <c:v>66669.175130000003</c:v>
                </c:pt>
                <c:pt idx="17943">
                  <c:v>66670.642770000006</c:v>
                </c:pt>
                <c:pt idx="17944">
                  <c:v>66670.752770000006</c:v>
                </c:pt>
                <c:pt idx="17945">
                  <c:v>66670.971770000004</c:v>
                </c:pt>
                <c:pt idx="17946">
                  <c:v>66685.271770000007</c:v>
                </c:pt>
                <c:pt idx="17947">
                  <c:v>66686.302769999995</c:v>
                </c:pt>
                <c:pt idx="17948">
                  <c:v>66686.412769999995</c:v>
                </c:pt>
                <c:pt idx="17949">
                  <c:v>66686.631770000007</c:v>
                </c:pt>
                <c:pt idx="17950">
                  <c:v>66700.931769999996</c:v>
                </c:pt>
                <c:pt idx="17951">
                  <c:v>66701.962769999998</c:v>
                </c:pt>
                <c:pt idx="17952">
                  <c:v>66702.072769999999</c:v>
                </c:pt>
                <c:pt idx="17953">
                  <c:v>66702.291769999996</c:v>
                </c:pt>
                <c:pt idx="17954">
                  <c:v>66716.591769999999</c:v>
                </c:pt>
                <c:pt idx="17955">
                  <c:v>66717.622770000002</c:v>
                </c:pt>
                <c:pt idx="17956">
                  <c:v>66717.732770000002</c:v>
                </c:pt>
                <c:pt idx="17957">
                  <c:v>66717.95177</c:v>
                </c:pt>
                <c:pt idx="17958">
                  <c:v>66732.251770000003</c:v>
                </c:pt>
                <c:pt idx="17959">
                  <c:v>66733.282770000005</c:v>
                </c:pt>
                <c:pt idx="17960">
                  <c:v>66733.392770000006</c:v>
                </c:pt>
                <c:pt idx="17961">
                  <c:v>66733.611770000003</c:v>
                </c:pt>
                <c:pt idx="17962">
                  <c:v>66747.911770000006</c:v>
                </c:pt>
                <c:pt idx="17963">
                  <c:v>66748.942769999994</c:v>
                </c:pt>
                <c:pt idx="17964">
                  <c:v>66749.052769999995</c:v>
                </c:pt>
                <c:pt idx="17965">
                  <c:v>66749.271770000007</c:v>
                </c:pt>
                <c:pt idx="17966">
                  <c:v>66763.571769999995</c:v>
                </c:pt>
                <c:pt idx="17967">
                  <c:v>66766.653120000003</c:v>
                </c:pt>
                <c:pt idx="17968">
                  <c:v>66767.302410000004</c:v>
                </c:pt>
                <c:pt idx="17969">
                  <c:v>66767.600409999999</c:v>
                </c:pt>
                <c:pt idx="17970">
                  <c:v>66773.890410000007</c:v>
                </c:pt>
                <c:pt idx="17971">
                  <c:v>66774.390410000007</c:v>
                </c:pt>
                <c:pt idx="17972">
                  <c:v>66774.390410000007</c:v>
                </c:pt>
                <c:pt idx="17973">
                  <c:v>66774.890410000007</c:v>
                </c:pt>
                <c:pt idx="17974">
                  <c:v>66775.390410000007</c:v>
                </c:pt>
                <c:pt idx="17975">
                  <c:v>66775.475409999999</c:v>
                </c:pt>
                <c:pt idx="17976">
                  <c:v>66776.122409999996</c:v>
                </c:pt>
                <c:pt idx="17977">
                  <c:v>66777.590049999999</c:v>
                </c:pt>
                <c:pt idx="17978">
                  <c:v>66777.700049999999</c:v>
                </c:pt>
                <c:pt idx="17979">
                  <c:v>66777.919049999997</c:v>
                </c:pt>
                <c:pt idx="17980">
                  <c:v>66792.21905</c:v>
                </c:pt>
                <c:pt idx="17981">
                  <c:v>66793.250050000002</c:v>
                </c:pt>
                <c:pt idx="17982">
                  <c:v>66793.360050000003</c:v>
                </c:pt>
                <c:pt idx="17983">
                  <c:v>66793.57905</c:v>
                </c:pt>
                <c:pt idx="17984">
                  <c:v>66807.879050000003</c:v>
                </c:pt>
                <c:pt idx="17985">
                  <c:v>66808.910050000006</c:v>
                </c:pt>
                <c:pt idx="17986">
                  <c:v>66809.020050000006</c:v>
                </c:pt>
                <c:pt idx="17987">
                  <c:v>66809.239050000004</c:v>
                </c:pt>
                <c:pt idx="17988">
                  <c:v>66823.539050000007</c:v>
                </c:pt>
                <c:pt idx="17989">
                  <c:v>66824.570049999995</c:v>
                </c:pt>
                <c:pt idx="17990">
                  <c:v>66824.680049999995</c:v>
                </c:pt>
                <c:pt idx="17991">
                  <c:v>66824.899050000007</c:v>
                </c:pt>
                <c:pt idx="17992">
                  <c:v>66839.199049999996</c:v>
                </c:pt>
                <c:pt idx="17993">
                  <c:v>66840.230049999998</c:v>
                </c:pt>
                <c:pt idx="17994">
                  <c:v>66840.340049999999</c:v>
                </c:pt>
                <c:pt idx="17995">
                  <c:v>66840.559049999996</c:v>
                </c:pt>
                <c:pt idx="17996">
                  <c:v>66854.859049999999</c:v>
                </c:pt>
                <c:pt idx="17997">
                  <c:v>66855.890050000002</c:v>
                </c:pt>
                <c:pt idx="17998">
                  <c:v>66856.000050000002</c:v>
                </c:pt>
                <c:pt idx="17999">
                  <c:v>66856.21905</c:v>
                </c:pt>
                <c:pt idx="18000">
                  <c:v>66870.519050000003</c:v>
                </c:pt>
                <c:pt idx="18001">
                  <c:v>66873.600390000007</c:v>
                </c:pt>
                <c:pt idx="18002">
                  <c:v>66874.249679999994</c:v>
                </c:pt>
                <c:pt idx="18003">
                  <c:v>66874.547680000003</c:v>
                </c:pt>
                <c:pt idx="18004">
                  <c:v>66880.837679999997</c:v>
                </c:pt>
                <c:pt idx="18005">
                  <c:v>66881.337679999997</c:v>
                </c:pt>
                <c:pt idx="18006">
                  <c:v>66881.337679999997</c:v>
                </c:pt>
                <c:pt idx="18007">
                  <c:v>66881.837679999997</c:v>
                </c:pt>
                <c:pt idx="18008">
                  <c:v>66882.337679999997</c:v>
                </c:pt>
                <c:pt idx="18009">
                  <c:v>66882.422680000003</c:v>
                </c:pt>
                <c:pt idx="18010">
                  <c:v>66883.069680000001</c:v>
                </c:pt>
                <c:pt idx="18011">
                  <c:v>66884.537320000003</c:v>
                </c:pt>
                <c:pt idx="18012">
                  <c:v>66884.647320000004</c:v>
                </c:pt>
                <c:pt idx="18013">
                  <c:v>66884.866320000001</c:v>
                </c:pt>
                <c:pt idx="18014">
                  <c:v>66899.166320000004</c:v>
                </c:pt>
                <c:pt idx="18015">
                  <c:v>66900.197320000007</c:v>
                </c:pt>
                <c:pt idx="18016">
                  <c:v>66900.307320000007</c:v>
                </c:pt>
                <c:pt idx="18017">
                  <c:v>66900.526320000004</c:v>
                </c:pt>
                <c:pt idx="18018">
                  <c:v>66914.826319999993</c:v>
                </c:pt>
                <c:pt idx="18019">
                  <c:v>66915.857319999996</c:v>
                </c:pt>
                <c:pt idx="18020">
                  <c:v>66915.967319999996</c:v>
                </c:pt>
                <c:pt idx="18021">
                  <c:v>66916.186319999993</c:v>
                </c:pt>
                <c:pt idx="18022">
                  <c:v>66930.486319999996</c:v>
                </c:pt>
                <c:pt idx="18023">
                  <c:v>66931.517319999999</c:v>
                </c:pt>
                <c:pt idx="18024">
                  <c:v>66931.62732</c:v>
                </c:pt>
                <c:pt idx="18025">
                  <c:v>66931.846319999997</c:v>
                </c:pt>
                <c:pt idx="18026">
                  <c:v>66946.14632</c:v>
                </c:pt>
                <c:pt idx="18027">
                  <c:v>66947.177320000003</c:v>
                </c:pt>
                <c:pt idx="18028">
                  <c:v>66947.287320000003</c:v>
                </c:pt>
                <c:pt idx="18029">
                  <c:v>66947.50632</c:v>
                </c:pt>
                <c:pt idx="18030">
                  <c:v>66961.806320000003</c:v>
                </c:pt>
                <c:pt idx="18031">
                  <c:v>66962.837320000006</c:v>
                </c:pt>
                <c:pt idx="18032">
                  <c:v>66962.947320000007</c:v>
                </c:pt>
                <c:pt idx="18033">
                  <c:v>66963.166320000004</c:v>
                </c:pt>
                <c:pt idx="18034">
                  <c:v>66977.466320000007</c:v>
                </c:pt>
                <c:pt idx="18035">
                  <c:v>66980.54767</c:v>
                </c:pt>
                <c:pt idx="18036">
                  <c:v>66981.196960000001</c:v>
                </c:pt>
                <c:pt idx="18037">
                  <c:v>66981.494959999996</c:v>
                </c:pt>
                <c:pt idx="18038">
                  <c:v>66987.784960000005</c:v>
                </c:pt>
                <c:pt idx="18039">
                  <c:v>66988.284960000005</c:v>
                </c:pt>
                <c:pt idx="18040">
                  <c:v>66988.284960000005</c:v>
                </c:pt>
                <c:pt idx="18041">
                  <c:v>66988.784960000005</c:v>
                </c:pt>
                <c:pt idx="18042">
                  <c:v>66989.284960000005</c:v>
                </c:pt>
                <c:pt idx="18043">
                  <c:v>66989.369959999996</c:v>
                </c:pt>
                <c:pt idx="18044">
                  <c:v>66990.016959999994</c:v>
                </c:pt>
                <c:pt idx="18045">
                  <c:v>66991.484599999996</c:v>
                </c:pt>
                <c:pt idx="18046">
                  <c:v>66991.594599999997</c:v>
                </c:pt>
                <c:pt idx="18047">
                  <c:v>66991.813599999994</c:v>
                </c:pt>
                <c:pt idx="18048">
                  <c:v>67006.113599999997</c:v>
                </c:pt>
                <c:pt idx="18049">
                  <c:v>67007.1446</c:v>
                </c:pt>
                <c:pt idx="18050">
                  <c:v>67007.2546</c:v>
                </c:pt>
                <c:pt idx="18051">
                  <c:v>67007.473599999998</c:v>
                </c:pt>
                <c:pt idx="18052">
                  <c:v>67021.7736</c:v>
                </c:pt>
                <c:pt idx="18053">
                  <c:v>67022.804600000003</c:v>
                </c:pt>
                <c:pt idx="18054">
                  <c:v>67022.914600000004</c:v>
                </c:pt>
                <c:pt idx="18055">
                  <c:v>67023.133600000001</c:v>
                </c:pt>
                <c:pt idx="18056">
                  <c:v>67037.433600000004</c:v>
                </c:pt>
                <c:pt idx="18057">
                  <c:v>67038.464600000007</c:v>
                </c:pt>
                <c:pt idx="18058">
                  <c:v>67038.574600000007</c:v>
                </c:pt>
                <c:pt idx="18059">
                  <c:v>67038.793600000005</c:v>
                </c:pt>
                <c:pt idx="18060">
                  <c:v>67053.093599999993</c:v>
                </c:pt>
                <c:pt idx="18061">
                  <c:v>67054.124599999996</c:v>
                </c:pt>
                <c:pt idx="18062">
                  <c:v>67054.234599999996</c:v>
                </c:pt>
                <c:pt idx="18063">
                  <c:v>67054.453599999993</c:v>
                </c:pt>
                <c:pt idx="18064">
                  <c:v>67068.753599999996</c:v>
                </c:pt>
                <c:pt idx="18065">
                  <c:v>67069.784599999999</c:v>
                </c:pt>
                <c:pt idx="18066">
                  <c:v>67069.8946</c:v>
                </c:pt>
                <c:pt idx="18067">
                  <c:v>67070.113599999997</c:v>
                </c:pt>
                <c:pt idx="18068">
                  <c:v>67084.4136</c:v>
                </c:pt>
                <c:pt idx="18069">
                  <c:v>67087.494940000004</c:v>
                </c:pt>
                <c:pt idx="18070">
                  <c:v>67088.144230000005</c:v>
                </c:pt>
                <c:pt idx="18071">
                  <c:v>67088.442230000001</c:v>
                </c:pt>
                <c:pt idx="18072">
                  <c:v>67094.732229999994</c:v>
                </c:pt>
                <c:pt idx="18073">
                  <c:v>67095.232229999994</c:v>
                </c:pt>
                <c:pt idx="18074">
                  <c:v>67095.232229999994</c:v>
                </c:pt>
                <c:pt idx="18075">
                  <c:v>67095.732229999994</c:v>
                </c:pt>
                <c:pt idx="18076">
                  <c:v>67096.232229999994</c:v>
                </c:pt>
                <c:pt idx="18077">
                  <c:v>67096.317230000001</c:v>
                </c:pt>
                <c:pt idx="18078">
                  <c:v>67096.964229999998</c:v>
                </c:pt>
                <c:pt idx="18079">
                  <c:v>67098.43187</c:v>
                </c:pt>
                <c:pt idx="18080">
                  <c:v>67098.541870000001</c:v>
                </c:pt>
                <c:pt idx="18081">
                  <c:v>67098.760869999998</c:v>
                </c:pt>
                <c:pt idx="18082">
                  <c:v>67113.060870000001</c:v>
                </c:pt>
                <c:pt idx="18083">
                  <c:v>67114.091870000004</c:v>
                </c:pt>
                <c:pt idx="18084">
                  <c:v>67114.201870000004</c:v>
                </c:pt>
                <c:pt idx="18085">
                  <c:v>67114.420870000002</c:v>
                </c:pt>
                <c:pt idx="18086">
                  <c:v>67128.720870000005</c:v>
                </c:pt>
                <c:pt idx="18087">
                  <c:v>67129.751869999993</c:v>
                </c:pt>
                <c:pt idx="18088">
                  <c:v>67129.861869999993</c:v>
                </c:pt>
                <c:pt idx="18089">
                  <c:v>67130.080870000005</c:v>
                </c:pt>
                <c:pt idx="18090">
                  <c:v>67144.380869999994</c:v>
                </c:pt>
                <c:pt idx="18091">
                  <c:v>67145.411869999996</c:v>
                </c:pt>
                <c:pt idx="18092">
                  <c:v>67145.521869999997</c:v>
                </c:pt>
                <c:pt idx="18093">
                  <c:v>67145.740869999994</c:v>
                </c:pt>
                <c:pt idx="18094">
                  <c:v>67160.040869999997</c:v>
                </c:pt>
                <c:pt idx="18095">
                  <c:v>67161.07187</c:v>
                </c:pt>
                <c:pt idx="18096">
                  <c:v>67161.18187</c:v>
                </c:pt>
                <c:pt idx="18097">
                  <c:v>67161.400869999998</c:v>
                </c:pt>
                <c:pt idx="18098">
                  <c:v>67175.700870000001</c:v>
                </c:pt>
                <c:pt idx="18099">
                  <c:v>67176.731870000003</c:v>
                </c:pt>
                <c:pt idx="18100">
                  <c:v>67176.841870000004</c:v>
                </c:pt>
                <c:pt idx="18101">
                  <c:v>67177.060870000001</c:v>
                </c:pt>
                <c:pt idx="18102">
                  <c:v>67191.360870000004</c:v>
                </c:pt>
                <c:pt idx="18103">
                  <c:v>67194.442219999997</c:v>
                </c:pt>
                <c:pt idx="18104">
                  <c:v>67195.091509999998</c:v>
                </c:pt>
                <c:pt idx="18105">
                  <c:v>67195.389509999994</c:v>
                </c:pt>
                <c:pt idx="18106">
                  <c:v>67201.679510000002</c:v>
                </c:pt>
                <c:pt idx="18107">
                  <c:v>67202.179510000002</c:v>
                </c:pt>
                <c:pt idx="18108">
                  <c:v>67202.179510000002</c:v>
                </c:pt>
                <c:pt idx="18109">
                  <c:v>67202.679510000002</c:v>
                </c:pt>
                <c:pt idx="18110">
                  <c:v>67203.179510000002</c:v>
                </c:pt>
                <c:pt idx="18111">
                  <c:v>67203.264509999994</c:v>
                </c:pt>
                <c:pt idx="18112">
                  <c:v>67203.911510000005</c:v>
                </c:pt>
                <c:pt idx="18113">
                  <c:v>67205.379149999993</c:v>
                </c:pt>
                <c:pt idx="18114">
                  <c:v>67205.489149999994</c:v>
                </c:pt>
                <c:pt idx="18115">
                  <c:v>67205.708150000006</c:v>
                </c:pt>
                <c:pt idx="18116">
                  <c:v>67220.008149999994</c:v>
                </c:pt>
                <c:pt idx="18117">
                  <c:v>67221.039149999997</c:v>
                </c:pt>
                <c:pt idx="18118">
                  <c:v>67221.149149999997</c:v>
                </c:pt>
                <c:pt idx="18119">
                  <c:v>67221.368149999995</c:v>
                </c:pt>
                <c:pt idx="18120">
                  <c:v>67235.668149999998</c:v>
                </c:pt>
                <c:pt idx="18121">
                  <c:v>67236.69915</c:v>
                </c:pt>
                <c:pt idx="18122">
                  <c:v>67236.809150000001</c:v>
                </c:pt>
                <c:pt idx="18123">
                  <c:v>67237.028149999998</c:v>
                </c:pt>
                <c:pt idx="18124">
                  <c:v>67251.328150000001</c:v>
                </c:pt>
                <c:pt idx="18125">
                  <c:v>67252.359150000004</c:v>
                </c:pt>
                <c:pt idx="18126">
                  <c:v>67252.469150000004</c:v>
                </c:pt>
                <c:pt idx="18127">
                  <c:v>67252.688150000002</c:v>
                </c:pt>
                <c:pt idx="18128">
                  <c:v>67266.988150000005</c:v>
                </c:pt>
                <c:pt idx="18129">
                  <c:v>67268.019149999993</c:v>
                </c:pt>
                <c:pt idx="18130">
                  <c:v>67268.129149999993</c:v>
                </c:pt>
                <c:pt idx="18131">
                  <c:v>67268.348150000005</c:v>
                </c:pt>
                <c:pt idx="18132">
                  <c:v>67282.648149999994</c:v>
                </c:pt>
                <c:pt idx="18133">
                  <c:v>67283.679149999996</c:v>
                </c:pt>
                <c:pt idx="18134">
                  <c:v>67283.789149999997</c:v>
                </c:pt>
                <c:pt idx="18135">
                  <c:v>67284.008149999994</c:v>
                </c:pt>
                <c:pt idx="18136">
                  <c:v>67298.308149999997</c:v>
                </c:pt>
                <c:pt idx="18137">
                  <c:v>67301.389490000001</c:v>
                </c:pt>
                <c:pt idx="18138">
                  <c:v>67302.038780000003</c:v>
                </c:pt>
                <c:pt idx="18139">
                  <c:v>67302.336779999998</c:v>
                </c:pt>
                <c:pt idx="18140">
                  <c:v>67308.626780000006</c:v>
                </c:pt>
                <c:pt idx="18141">
                  <c:v>67309.126780000006</c:v>
                </c:pt>
                <c:pt idx="18142">
                  <c:v>67309.126780000006</c:v>
                </c:pt>
                <c:pt idx="18143">
                  <c:v>67309.626780000006</c:v>
                </c:pt>
                <c:pt idx="18144">
                  <c:v>67310.126780000006</c:v>
                </c:pt>
                <c:pt idx="18145">
                  <c:v>67310.211779999998</c:v>
                </c:pt>
                <c:pt idx="18146">
                  <c:v>67310.858779999995</c:v>
                </c:pt>
                <c:pt idx="18147">
                  <c:v>67312.326419999998</c:v>
                </c:pt>
                <c:pt idx="18148">
                  <c:v>67312.436419999998</c:v>
                </c:pt>
                <c:pt idx="18149">
                  <c:v>67312.655419999996</c:v>
                </c:pt>
                <c:pt idx="18150">
                  <c:v>67326.955419999998</c:v>
                </c:pt>
                <c:pt idx="18151">
                  <c:v>67327.986420000001</c:v>
                </c:pt>
                <c:pt idx="18152">
                  <c:v>67328.096420000002</c:v>
                </c:pt>
                <c:pt idx="18153">
                  <c:v>67328.315419999999</c:v>
                </c:pt>
                <c:pt idx="18154">
                  <c:v>67342.615420000002</c:v>
                </c:pt>
                <c:pt idx="18155">
                  <c:v>67343.646420000005</c:v>
                </c:pt>
                <c:pt idx="18156">
                  <c:v>67343.756420000005</c:v>
                </c:pt>
                <c:pt idx="18157">
                  <c:v>67343.975420000002</c:v>
                </c:pt>
                <c:pt idx="18158">
                  <c:v>67358.275420000005</c:v>
                </c:pt>
                <c:pt idx="18159">
                  <c:v>67359.306419999994</c:v>
                </c:pt>
                <c:pt idx="18160">
                  <c:v>67359.416419999994</c:v>
                </c:pt>
                <c:pt idx="18161">
                  <c:v>67359.635420000006</c:v>
                </c:pt>
                <c:pt idx="18162">
                  <c:v>67373.935419999994</c:v>
                </c:pt>
                <c:pt idx="18163">
                  <c:v>67374.966419999997</c:v>
                </c:pt>
                <c:pt idx="18164">
                  <c:v>67375.076419999998</c:v>
                </c:pt>
                <c:pt idx="18165">
                  <c:v>67375.295419999995</c:v>
                </c:pt>
                <c:pt idx="18166">
                  <c:v>67389.595419999998</c:v>
                </c:pt>
                <c:pt idx="18167">
                  <c:v>67390.626420000001</c:v>
                </c:pt>
                <c:pt idx="18168">
                  <c:v>67390.736420000001</c:v>
                </c:pt>
                <c:pt idx="18169">
                  <c:v>67390.955419999998</c:v>
                </c:pt>
                <c:pt idx="18170">
                  <c:v>67405.255420000001</c:v>
                </c:pt>
                <c:pt idx="18171">
                  <c:v>67408.336769999994</c:v>
                </c:pt>
                <c:pt idx="18172">
                  <c:v>67408.986059999996</c:v>
                </c:pt>
                <c:pt idx="18173">
                  <c:v>67409.284060000005</c:v>
                </c:pt>
                <c:pt idx="18174">
                  <c:v>67415.574059999999</c:v>
                </c:pt>
                <c:pt idx="18175">
                  <c:v>67416.074059999999</c:v>
                </c:pt>
                <c:pt idx="18176">
                  <c:v>67416.074059999999</c:v>
                </c:pt>
                <c:pt idx="18177">
                  <c:v>67416.574059999999</c:v>
                </c:pt>
                <c:pt idx="18178">
                  <c:v>67417.074059999999</c:v>
                </c:pt>
                <c:pt idx="18179">
                  <c:v>67417.159060000005</c:v>
                </c:pt>
                <c:pt idx="18180">
                  <c:v>67417.806060000003</c:v>
                </c:pt>
                <c:pt idx="18181">
                  <c:v>67419.273700000005</c:v>
                </c:pt>
                <c:pt idx="18182">
                  <c:v>67419.383700000006</c:v>
                </c:pt>
                <c:pt idx="18183">
                  <c:v>67419.602700000003</c:v>
                </c:pt>
                <c:pt idx="18184">
                  <c:v>67433.902700000006</c:v>
                </c:pt>
                <c:pt idx="18185">
                  <c:v>67434.933699999994</c:v>
                </c:pt>
                <c:pt idx="18186">
                  <c:v>67435.043699999995</c:v>
                </c:pt>
                <c:pt idx="18187">
                  <c:v>67435.262700000007</c:v>
                </c:pt>
                <c:pt idx="18188">
                  <c:v>67449.562699999995</c:v>
                </c:pt>
                <c:pt idx="18189">
                  <c:v>67450.593699999998</c:v>
                </c:pt>
                <c:pt idx="18190">
                  <c:v>67450.703699999998</c:v>
                </c:pt>
                <c:pt idx="18191">
                  <c:v>67450.922699999996</c:v>
                </c:pt>
                <c:pt idx="18192">
                  <c:v>67465.222699999998</c:v>
                </c:pt>
                <c:pt idx="18193">
                  <c:v>67466.253700000001</c:v>
                </c:pt>
                <c:pt idx="18194">
                  <c:v>67466.363700000002</c:v>
                </c:pt>
                <c:pt idx="18195">
                  <c:v>67466.582699999999</c:v>
                </c:pt>
                <c:pt idx="18196">
                  <c:v>67480.882700000002</c:v>
                </c:pt>
                <c:pt idx="18197">
                  <c:v>67481.913700000005</c:v>
                </c:pt>
                <c:pt idx="18198">
                  <c:v>67482.023700000005</c:v>
                </c:pt>
                <c:pt idx="18199">
                  <c:v>67482.242700000003</c:v>
                </c:pt>
                <c:pt idx="18200">
                  <c:v>67496.542700000005</c:v>
                </c:pt>
                <c:pt idx="18201">
                  <c:v>67497.573699999994</c:v>
                </c:pt>
                <c:pt idx="18202">
                  <c:v>67497.683699999994</c:v>
                </c:pt>
                <c:pt idx="18203">
                  <c:v>67497.902700000006</c:v>
                </c:pt>
                <c:pt idx="18204">
                  <c:v>67512.202699999994</c:v>
                </c:pt>
                <c:pt idx="18205">
                  <c:v>67515.284039999999</c:v>
                </c:pt>
                <c:pt idx="18206">
                  <c:v>67515.93333</c:v>
                </c:pt>
                <c:pt idx="18207">
                  <c:v>67516.231329999995</c:v>
                </c:pt>
                <c:pt idx="18208">
                  <c:v>67522.521330000003</c:v>
                </c:pt>
                <c:pt idx="18209">
                  <c:v>67523.021330000003</c:v>
                </c:pt>
                <c:pt idx="18210">
                  <c:v>67523.021330000003</c:v>
                </c:pt>
                <c:pt idx="18211">
                  <c:v>67523.521330000003</c:v>
                </c:pt>
                <c:pt idx="18212">
                  <c:v>67524.021330000003</c:v>
                </c:pt>
                <c:pt idx="18213">
                  <c:v>67524.106329999995</c:v>
                </c:pt>
                <c:pt idx="18214">
                  <c:v>67524.753330000007</c:v>
                </c:pt>
                <c:pt idx="18215">
                  <c:v>67526.220969999995</c:v>
                </c:pt>
                <c:pt idx="18216">
                  <c:v>67526.330969999995</c:v>
                </c:pt>
                <c:pt idx="18217">
                  <c:v>67526.549969999993</c:v>
                </c:pt>
                <c:pt idx="18218">
                  <c:v>67540.849969999996</c:v>
                </c:pt>
                <c:pt idx="18219">
                  <c:v>67541.880969999998</c:v>
                </c:pt>
                <c:pt idx="18220">
                  <c:v>67541.990969999999</c:v>
                </c:pt>
                <c:pt idx="18221">
                  <c:v>67542.209969999996</c:v>
                </c:pt>
                <c:pt idx="18222">
                  <c:v>67556.509969999999</c:v>
                </c:pt>
                <c:pt idx="18223">
                  <c:v>67557.540970000002</c:v>
                </c:pt>
                <c:pt idx="18224">
                  <c:v>67557.650970000002</c:v>
                </c:pt>
                <c:pt idx="18225">
                  <c:v>67557.86997</c:v>
                </c:pt>
                <c:pt idx="18226">
                  <c:v>67572.169970000003</c:v>
                </c:pt>
                <c:pt idx="18227">
                  <c:v>67573.200970000005</c:v>
                </c:pt>
                <c:pt idx="18228">
                  <c:v>67573.310970000006</c:v>
                </c:pt>
                <c:pt idx="18229">
                  <c:v>67573.529970000003</c:v>
                </c:pt>
                <c:pt idx="18230">
                  <c:v>67587.829970000006</c:v>
                </c:pt>
                <c:pt idx="18231">
                  <c:v>67588.860969999994</c:v>
                </c:pt>
                <c:pt idx="18232">
                  <c:v>67588.970969999995</c:v>
                </c:pt>
                <c:pt idx="18233">
                  <c:v>67589.189970000007</c:v>
                </c:pt>
                <c:pt idx="18234">
                  <c:v>67603.489969999995</c:v>
                </c:pt>
                <c:pt idx="18235">
                  <c:v>67604.520969999998</c:v>
                </c:pt>
                <c:pt idx="18236">
                  <c:v>67604.630969999998</c:v>
                </c:pt>
                <c:pt idx="18237">
                  <c:v>67604.849969999996</c:v>
                </c:pt>
                <c:pt idx="18238">
                  <c:v>67619.149969999999</c:v>
                </c:pt>
                <c:pt idx="18239">
                  <c:v>67622.231320000006</c:v>
                </c:pt>
                <c:pt idx="18240">
                  <c:v>67622.880609999993</c:v>
                </c:pt>
                <c:pt idx="18241">
                  <c:v>67623.178610000003</c:v>
                </c:pt>
                <c:pt idx="18242">
                  <c:v>67629.468609999996</c:v>
                </c:pt>
                <c:pt idx="18243">
                  <c:v>67629.968609999996</c:v>
                </c:pt>
                <c:pt idx="18244">
                  <c:v>67629.968609999996</c:v>
                </c:pt>
                <c:pt idx="18245">
                  <c:v>67630.468609999996</c:v>
                </c:pt>
                <c:pt idx="18246">
                  <c:v>67630.968609999996</c:v>
                </c:pt>
                <c:pt idx="18247">
                  <c:v>67631.053610000003</c:v>
                </c:pt>
                <c:pt idx="18248">
                  <c:v>67631.70061</c:v>
                </c:pt>
                <c:pt idx="18249">
                  <c:v>67633.168250000002</c:v>
                </c:pt>
                <c:pt idx="18250">
                  <c:v>67633.278250000003</c:v>
                </c:pt>
                <c:pt idx="18251">
                  <c:v>67633.49725</c:v>
                </c:pt>
                <c:pt idx="18252">
                  <c:v>67647.797250000003</c:v>
                </c:pt>
                <c:pt idx="18253">
                  <c:v>67648.828250000006</c:v>
                </c:pt>
                <c:pt idx="18254">
                  <c:v>67648.938250000007</c:v>
                </c:pt>
                <c:pt idx="18255">
                  <c:v>67649.157250000004</c:v>
                </c:pt>
                <c:pt idx="18256">
                  <c:v>67663.457250000007</c:v>
                </c:pt>
                <c:pt idx="18257">
                  <c:v>67664.488249999995</c:v>
                </c:pt>
                <c:pt idx="18258">
                  <c:v>67664.598249999995</c:v>
                </c:pt>
                <c:pt idx="18259">
                  <c:v>67664.817249999993</c:v>
                </c:pt>
                <c:pt idx="18260">
                  <c:v>67679.117249999996</c:v>
                </c:pt>
                <c:pt idx="18261">
                  <c:v>67680.148249999998</c:v>
                </c:pt>
                <c:pt idx="18262">
                  <c:v>67680.258249999999</c:v>
                </c:pt>
                <c:pt idx="18263">
                  <c:v>67680.477249999996</c:v>
                </c:pt>
                <c:pt idx="18264">
                  <c:v>67694.777249999999</c:v>
                </c:pt>
                <c:pt idx="18265">
                  <c:v>67695.808250000002</c:v>
                </c:pt>
                <c:pt idx="18266">
                  <c:v>67695.918250000002</c:v>
                </c:pt>
                <c:pt idx="18267">
                  <c:v>67696.13725</c:v>
                </c:pt>
                <c:pt idx="18268">
                  <c:v>67710.437250000003</c:v>
                </c:pt>
                <c:pt idx="18269">
                  <c:v>67711.468250000005</c:v>
                </c:pt>
                <c:pt idx="18270">
                  <c:v>67711.578250000006</c:v>
                </c:pt>
                <c:pt idx="18271">
                  <c:v>67711.797250000003</c:v>
                </c:pt>
                <c:pt idx="18272">
                  <c:v>67726.097250000006</c:v>
                </c:pt>
                <c:pt idx="18273">
                  <c:v>67729.178589999996</c:v>
                </c:pt>
                <c:pt idx="18274">
                  <c:v>67729.827879999997</c:v>
                </c:pt>
                <c:pt idx="18275">
                  <c:v>67730.125880000007</c:v>
                </c:pt>
                <c:pt idx="18276">
                  <c:v>67736.41588</c:v>
                </c:pt>
                <c:pt idx="18277">
                  <c:v>67736.91588</c:v>
                </c:pt>
                <c:pt idx="18278">
                  <c:v>67736.91588</c:v>
                </c:pt>
                <c:pt idx="18279">
                  <c:v>67737.41588</c:v>
                </c:pt>
                <c:pt idx="18280">
                  <c:v>67737.91588</c:v>
                </c:pt>
                <c:pt idx="18281">
                  <c:v>67738.000880000007</c:v>
                </c:pt>
                <c:pt idx="18282">
                  <c:v>67738.647880000004</c:v>
                </c:pt>
                <c:pt idx="18283">
                  <c:v>67740.115520000007</c:v>
                </c:pt>
                <c:pt idx="18284">
                  <c:v>67740.225520000007</c:v>
                </c:pt>
                <c:pt idx="18285">
                  <c:v>67740.444520000005</c:v>
                </c:pt>
                <c:pt idx="18286">
                  <c:v>67754.744519999993</c:v>
                </c:pt>
                <c:pt idx="18287">
                  <c:v>67755.775519999996</c:v>
                </c:pt>
                <c:pt idx="18288">
                  <c:v>67755.885519999996</c:v>
                </c:pt>
                <c:pt idx="18289">
                  <c:v>67756.104519999993</c:v>
                </c:pt>
                <c:pt idx="18290">
                  <c:v>67770.404519999996</c:v>
                </c:pt>
                <c:pt idx="18291">
                  <c:v>67771.435519999999</c:v>
                </c:pt>
                <c:pt idx="18292">
                  <c:v>67771.54552</c:v>
                </c:pt>
                <c:pt idx="18293">
                  <c:v>67771.764519999997</c:v>
                </c:pt>
                <c:pt idx="18294">
                  <c:v>67786.06452</c:v>
                </c:pt>
                <c:pt idx="18295">
                  <c:v>67787.095520000003</c:v>
                </c:pt>
                <c:pt idx="18296">
                  <c:v>67787.205520000003</c:v>
                </c:pt>
                <c:pt idx="18297">
                  <c:v>67787.42452</c:v>
                </c:pt>
                <c:pt idx="18298">
                  <c:v>67801.724520000003</c:v>
                </c:pt>
                <c:pt idx="18299">
                  <c:v>67802.755520000006</c:v>
                </c:pt>
                <c:pt idx="18300">
                  <c:v>67802.865520000007</c:v>
                </c:pt>
                <c:pt idx="18301">
                  <c:v>67803.084520000004</c:v>
                </c:pt>
                <c:pt idx="18302">
                  <c:v>67817.384520000007</c:v>
                </c:pt>
                <c:pt idx="18303">
                  <c:v>67818.415519999995</c:v>
                </c:pt>
                <c:pt idx="18304">
                  <c:v>67818.525519999996</c:v>
                </c:pt>
                <c:pt idx="18305">
                  <c:v>67818.744519999993</c:v>
                </c:pt>
                <c:pt idx="18306">
                  <c:v>67833.044519999996</c:v>
                </c:pt>
                <c:pt idx="18307">
                  <c:v>67836.125870000003</c:v>
                </c:pt>
                <c:pt idx="18308">
                  <c:v>67836.775160000005</c:v>
                </c:pt>
                <c:pt idx="18309">
                  <c:v>67837.07316</c:v>
                </c:pt>
                <c:pt idx="18310">
                  <c:v>67843.363159999994</c:v>
                </c:pt>
                <c:pt idx="18311">
                  <c:v>67843.863159999994</c:v>
                </c:pt>
                <c:pt idx="18312">
                  <c:v>67843.863159999994</c:v>
                </c:pt>
                <c:pt idx="18313">
                  <c:v>67844.363159999994</c:v>
                </c:pt>
                <c:pt idx="18314">
                  <c:v>67844.863159999994</c:v>
                </c:pt>
                <c:pt idx="18315">
                  <c:v>67844.94816</c:v>
                </c:pt>
                <c:pt idx="18316">
                  <c:v>67845.595159999997</c:v>
                </c:pt>
                <c:pt idx="18317">
                  <c:v>67847.0628</c:v>
                </c:pt>
                <c:pt idx="18318">
                  <c:v>67847.1728</c:v>
                </c:pt>
                <c:pt idx="18319">
                  <c:v>67847.391799999998</c:v>
                </c:pt>
                <c:pt idx="18320">
                  <c:v>67861.691800000001</c:v>
                </c:pt>
                <c:pt idx="18321">
                  <c:v>67862.722800000003</c:v>
                </c:pt>
                <c:pt idx="18322">
                  <c:v>67862.832800000004</c:v>
                </c:pt>
                <c:pt idx="18323">
                  <c:v>67863.051800000001</c:v>
                </c:pt>
                <c:pt idx="18324">
                  <c:v>67877.351800000004</c:v>
                </c:pt>
                <c:pt idx="18325">
                  <c:v>67878.382800000007</c:v>
                </c:pt>
                <c:pt idx="18326">
                  <c:v>67878.492800000007</c:v>
                </c:pt>
                <c:pt idx="18327">
                  <c:v>67878.711800000005</c:v>
                </c:pt>
                <c:pt idx="18328">
                  <c:v>67893.011799999993</c:v>
                </c:pt>
                <c:pt idx="18329">
                  <c:v>67894.042799999996</c:v>
                </c:pt>
                <c:pt idx="18330">
                  <c:v>67894.152799999996</c:v>
                </c:pt>
                <c:pt idx="18331">
                  <c:v>67894.371799999994</c:v>
                </c:pt>
                <c:pt idx="18332">
                  <c:v>67908.671799999996</c:v>
                </c:pt>
                <c:pt idx="18333">
                  <c:v>67909.702799999999</c:v>
                </c:pt>
                <c:pt idx="18334">
                  <c:v>67909.8128</c:v>
                </c:pt>
                <c:pt idx="18335">
                  <c:v>67910.031799999997</c:v>
                </c:pt>
                <c:pt idx="18336">
                  <c:v>67924.3318</c:v>
                </c:pt>
                <c:pt idx="18337">
                  <c:v>67925.362800000003</c:v>
                </c:pt>
                <c:pt idx="18338">
                  <c:v>67925.472800000003</c:v>
                </c:pt>
                <c:pt idx="18339">
                  <c:v>67925.691800000001</c:v>
                </c:pt>
                <c:pt idx="18340">
                  <c:v>67939.991800000003</c:v>
                </c:pt>
                <c:pt idx="18341">
                  <c:v>67943.073139999993</c:v>
                </c:pt>
                <c:pt idx="18342">
                  <c:v>67943.722429999994</c:v>
                </c:pt>
                <c:pt idx="18343">
                  <c:v>67944.020430000004</c:v>
                </c:pt>
                <c:pt idx="18344">
                  <c:v>67950.310429999998</c:v>
                </c:pt>
                <c:pt idx="18345">
                  <c:v>67950.810429999998</c:v>
                </c:pt>
                <c:pt idx="18346">
                  <c:v>67950.810429999998</c:v>
                </c:pt>
                <c:pt idx="18347">
                  <c:v>67951.310429999998</c:v>
                </c:pt>
                <c:pt idx="18348">
                  <c:v>67951.810429999998</c:v>
                </c:pt>
                <c:pt idx="18349">
                  <c:v>67951.895430000004</c:v>
                </c:pt>
                <c:pt idx="18350">
                  <c:v>67952.542430000001</c:v>
                </c:pt>
                <c:pt idx="18351">
                  <c:v>67954.010070000004</c:v>
                </c:pt>
                <c:pt idx="18352">
                  <c:v>67954.120070000004</c:v>
                </c:pt>
                <c:pt idx="18353">
                  <c:v>67954.339070000002</c:v>
                </c:pt>
                <c:pt idx="18354">
                  <c:v>67968.639070000005</c:v>
                </c:pt>
                <c:pt idx="18355">
                  <c:v>67969.670069999993</c:v>
                </c:pt>
                <c:pt idx="18356">
                  <c:v>67969.780069999993</c:v>
                </c:pt>
                <c:pt idx="18357">
                  <c:v>67969.999070000005</c:v>
                </c:pt>
                <c:pt idx="18358">
                  <c:v>67984.299069999994</c:v>
                </c:pt>
                <c:pt idx="18359">
                  <c:v>67985.330069999996</c:v>
                </c:pt>
                <c:pt idx="18360">
                  <c:v>67985.440069999997</c:v>
                </c:pt>
                <c:pt idx="18361">
                  <c:v>67985.659069999994</c:v>
                </c:pt>
                <c:pt idx="18362">
                  <c:v>67999.959069999997</c:v>
                </c:pt>
                <c:pt idx="18363">
                  <c:v>68000.99007</c:v>
                </c:pt>
                <c:pt idx="18364">
                  <c:v>68001.10007</c:v>
                </c:pt>
                <c:pt idx="18365">
                  <c:v>68001.319069999998</c:v>
                </c:pt>
                <c:pt idx="18366">
                  <c:v>68015.619070000001</c:v>
                </c:pt>
                <c:pt idx="18367">
                  <c:v>68016.650070000003</c:v>
                </c:pt>
                <c:pt idx="18368">
                  <c:v>68016.760070000004</c:v>
                </c:pt>
                <c:pt idx="18369">
                  <c:v>68016.979070000001</c:v>
                </c:pt>
                <c:pt idx="18370">
                  <c:v>68031.279070000004</c:v>
                </c:pt>
                <c:pt idx="18371">
                  <c:v>68032.310070000007</c:v>
                </c:pt>
                <c:pt idx="18372">
                  <c:v>68032.420069999993</c:v>
                </c:pt>
                <c:pt idx="18373">
                  <c:v>68032.639070000005</c:v>
                </c:pt>
                <c:pt idx="18374">
                  <c:v>68046.939069999993</c:v>
                </c:pt>
                <c:pt idx="18375">
                  <c:v>68050.020420000001</c:v>
                </c:pt>
                <c:pt idx="18376">
                  <c:v>68050.669710000002</c:v>
                </c:pt>
                <c:pt idx="18377">
                  <c:v>68050.967709999997</c:v>
                </c:pt>
                <c:pt idx="18378">
                  <c:v>68057.257710000005</c:v>
                </c:pt>
                <c:pt idx="18379">
                  <c:v>68057.757710000005</c:v>
                </c:pt>
                <c:pt idx="18380">
                  <c:v>68057.757710000005</c:v>
                </c:pt>
                <c:pt idx="18381">
                  <c:v>68058.257710000005</c:v>
                </c:pt>
                <c:pt idx="18382">
                  <c:v>68058.757710000005</c:v>
                </c:pt>
                <c:pt idx="18383">
                  <c:v>68058.842709999997</c:v>
                </c:pt>
                <c:pt idx="18384">
                  <c:v>68059.489709999994</c:v>
                </c:pt>
                <c:pt idx="18385">
                  <c:v>68060.957349999997</c:v>
                </c:pt>
                <c:pt idx="18386">
                  <c:v>68061.067349999998</c:v>
                </c:pt>
                <c:pt idx="18387">
                  <c:v>68061.286349999995</c:v>
                </c:pt>
                <c:pt idx="18388">
                  <c:v>68075.586349999998</c:v>
                </c:pt>
                <c:pt idx="18389">
                  <c:v>68076.61735</c:v>
                </c:pt>
                <c:pt idx="18390">
                  <c:v>68076.727350000001</c:v>
                </c:pt>
                <c:pt idx="18391">
                  <c:v>68076.946349999998</c:v>
                </c:pt>
                <c:pt idx="18392">
                  <c:v>68091.246350000001</c:v>
                </c:pt>
                <c:pt idx="18393">
                  <c:v>68092.277350000004</c:v>
                </c:pt>
                <c:pt idx="18394">
                  <c:v>68092.387350000005</c:v>
                </c:pt>
                <c:pt idx="18395">
                  <c:v>68092.606350000002</c:v>
                </c:pt>
                <c:pt idx="18396">
                  <c:v>68106.906350000005</c:v>
                </c:pt>
                <c:pt idx="18397">
                  <c:v>68107.937349999993</c:v>
                </c:pt>
                <c:pt idx="18398">
                  <c:v>68108.047349999993</c:v>
                </c:pt>
                <c:pt idx="18399">
                  <c:v>68108.266350000005</c:v>
                </c:pt>
                <c:pt idx="18400">
                  <c:v>68122.566349999994</c:v>
                </c:pt>
                <c:pt idx="18401">
                  <c:v>68123.597349999996</c:v>
                </c:pt>
                <c:pt idx="18402">
                  <c:v>68123.707349999997</c:v>
                </c:pt>
                <c:pt idx="18403">
                  <c:v>68123.926349999994</c:v>
                </c:pt>
                <c:pt idx="18404">
                  <c:v>68138.226349999997</c:v>
                </c:pt>
                <c:pt idx="18405">
                  <c:v>68139.25735</c:v>
                </c:pt>
                <c:pt idx="18406">
                  <c:v>68139.36735</c:v>
                </c:pt>
                <c:pt idx="18407">
                  <c:v>68139.586349999998</c:v>
                </c:pt>
                <c:pt idx="18408">
                  <c:v>68153.886350000001</c:v>
                </c:pt>
                <c:pt idx="18409">
                  <c:v>68156.967690000005</c:v>
                </c:pt>
                <c:pt idx="18410">
                  <c:v>68157.616980000006</c:v>
                </c:pt>
                <c:pt idx="18411">
                  <c:v>68157.914980000001</c:v>
                </c:pt>
                <c:pt idx="18412">
                  <c:v>68164.204979999995</c:v>
                </c:pt>
                <c:pt idx="18413">
                  <c:v>68164.704979999995</c:v>
                </c:pt>
                <c:pt idx="18414">
                  <c:v>68164.704979999995</c:v>
                </c:pt>
                <c:pt idx="18415">
                  <c:v>68165.204979999995</c:v>
                </c:pt>
                <c:pt idx="18416">
                  <c:v>68165.704979999995</c:v>
                </c:pt>
                <c:pt idx="18417">
                  <c:v>68165.789980000001</c:v>
                </c:pt>
                <c:pt idx="18418">
                  <c:v>68166.436979999999</c:v>
                </c:pt>
                <c:pt idx="18419">
                  <c:v>68167.904620000001</c:v>
                </c:pt>
                <c:pt idx="18420">
                  <c:v>68168.014620000002</c:v>
                </c:pt>
                <c:pt idx="18421">
                  <c:v>68168.233619999999</c:v>
                </c:pt>
                <c:pt idx="18422">
                  <c:v>68182.533620000002</c:v>
                </c:pt>
                <c:pt idx="18423">
                  <c:v>68183.564620000005</c:v>
                </c:pt>
                <c:pt idx="18424">
                  <c:v>68183.674620000005</c:v>
                </c:pt>
                <c:pt idx="18425">
                  <c:v>68183.893620000003</c:v>
                </c:pt>
                <c:pt idx="18426">
                  <c:v>68198.193620000005</c:v>
                </c:pt>
                <c:pt idx="18427">
                  <c:v>68199.224619999994</c:v>
                </c:pt>
                <c:pt idx="18428">
                  <c:v>68199.334619999994</c:v>
                </c:pt>
                <c:pt idx="18429">
                  <c:v>68199.553620000006</c:v>
                </c:pt>
                <c:pt idx="18430">
                  <c:v>68213.853619999994</c:v>
                </c:pt>
                <c:pt idx="18431">
                  <c:v>68214.884619999997</c:v>
                </c:pt>
                <c:pt idx="18432">
                  <c:v>68214.994619999998</c:v>
                </c:pt>
                <c:pt idx="18433">
                  <c:v>68215.213619999995</c:v>
                </c:pt>
                <c:pt idx="18434">
                  <c:v>68229.513619999998</c:v>
                </c:pt>
                <c:pt idx="18435">
                  <c:v>68230.544620000001</c:v>
                </c:pt>
                <c:pt idx="18436">
                  <c:v>68230.654620000001</c:v>
                </c:pt>
                <c:pt idx="18437">
                  <c:v>68230.873619999998</c:v>
                </c:pt>
                <c:pt idx="18438">
                  <c:v>68245.173620000001</c:v>
                </c:pt>
                <c:pt idx="18439">
                  <c:v>68246.204620000004</c:v>
                </c:pt>
                <c:pt idx="18440">
                  <c:v>68246.314620000005</c:v>
                </c:pt>
                <c:pt idx="18441">
                  <c:v>68246.533620000002</c:v>
                </c:pt>
                <c:pt idx="18442">
                  <c:v>68260.833620000005</c:v>
                </c:pt>
                <c:pt idx="18443">
                  <c:v>68263.914969999998</c:v>
                </c:pt>
                <c:pt idx="18444">
                  <c:v>68264.564259999999</c:v>
                </c:pt>
                <c:pt idx="18445">
                  <c:v>68264.862259999994</c:v>
                </c:pt>
                <c:pt idx="18446">
                  <c:v>68271.152260000003</c:v>
                </c:pt>
                <c:pt idx="18447">
                  <c:v>68271.652260000003</c:v>
                </c:pt>
                <c:pt idx="18448">
                  <c:v>68271.652260000003</c:v>
                </c:pt>
                <c:pt idx="18449">
                  <c:v>68272.152260000003</c:v>
                </c:pt>
                <c:pt idx="18450">
                  <c:v>68272.652260000003</c:v>
                </c:pt>
                <c:pt idx="18451">
                  <c:v>68272.737259999994</c:v>
                </c:pt>
                <c:pt idx="18452">
                  <c:v>68273.384260000006</c:v>
                </c:pt>
                <c:pt idx="18453">
                  <c:v>68274.851899999994</c:v>
                </c:pt>
                <c:pt idx="18454">
                  <c:v>68274.961899999995</c:v>
                </c:pt>
                <c:pt idx="18455">
                  <c:v>68275.180900000007</c:v>
                </c:pt>
                <c:pt idx="18456">
                  <c:v>68289.480899999995</c:v>
                </c:pt>
                <c:pt idx="18457">
                  <c:v>68290.511899999998</c:v>
                </c:pt>
                <c:pt idx="18458">
                  <c:v>68290.621899999998</c:v>
                </c:pt>
                <c:pt idx="18459">
                  <c:v>68290.840899999996</c:v>
                </c:pt>
                <c:pt idx="18460">
                  <c:v>68305.140899999999</c:v>
                </c:pt>
                <c:pt idx="18461">
                  <c:v>68306.171900000001</c:v>
                </c:pt>
                <c:pt idx="18462">
                  <c:v>68306.281900000002</c:v>
                </c:pt>
                <c:pt idx="18463">
                  <c:v>68306.500899999999</c:v>
                </c:pt>
                <c:pt idx="18464">
                  <c:v>68320.800900000002</c:v>
                </c:pt>
                <c:pt idx="18465">
                  <c:v>68321.831900000005</c:v>
                </c:pt>
                <c:pt idx="18466">
                  <c:v>68321.941900000005</c:v>
                </c:pt>
                <c:pt idx="18467">
                  <c:v>68322.160900000003</c:v>
                </c:pt>
                <c:pt idx="18468">
                  <c:v>68336.460900000005</c:v>
                </c:pt>
                <c:pt idx="18469">
                  <c:v>68337.491899999994</c:v>
                </c:pt>
                <c:pt idx="18470">
                  <c:v>68337.601899999994</c:v>
                </c:pt>
                <c:pt idx="18471">
                  <c:v>68337.820900000006</c:v>
                </c:pt>
                <c:pt idx="18472">
                  <c:v>68352.120899999994</c:v>
                </c:pt>
                <c:pt idx="18473">
                  <c:v>68353.151899999997</c:v>
                </c:pt>
                <c:pt idx="18474">
                  <c:v>68353.261899999998</c:v>
                </c:pt>
                <c:pt idx="18475">
                  <c:v>68353.480899999995</c:v>
                </c:pt>
                <c:pt idx="18476">
                  <c:v>68367.780899999998</c:v>
                </c:pt>
                <c:pt idx="18477">
                  <c:v>68370.862240000002</c:v>
                </c:pt>
                <c:pt idx="18478">
                  <c:v>68371.511530000003</c:v>
                </c:pt>
                <c:pt idx="18479">
                  <c:v>68371.809529999999</c:v>
                </c:pt>
                <c:pt idx="18480">
                  <c:v>68378.099530000007</c:v>
                </c:pt>
                <c:pt idx="18481">
                  <c:v>68378.599530000007</c:v>
                </c:pt>
                <c:pt idx="18482">
                  <c:v>68378.599530000007</c:v>
                </c:pt>
                <c:pt idx="18483">
                  <c:v>68379.099530000007</c:v>
                </c:pt>
                <c:pt idx="18484">
                  <c:v>68379.599530000007</c:v>
                </c:pt>
                <c:pt idx="18485">
                  <c:v>68379.684529999999</c:v>
                </c:pt>
                <c:pt idx="18486">
                  <c:v>68380.331529999996</c:v>
                </c:pt>
                <c:pt idx="18487">
                  <c:v>68381.799169999998</c:v>
                </c:pt>
                <c:pt idx="18488">
                  <c:v>68381.909169999999</c:v>
                </c:pt>
                <c:pt idx="18489">
                  <c:v>68382.128169999996</c:v>
                </c:pt>
                <c:pt idx="18490">
                  <c:v>68396.428169999999</c:v>
                </c:pt>
                <c:pt idx="18491">
                  <c:v>68397.459170000002</c:v>
                </c:pt>
                <c:pt idx="18492">
                  <c:v>68397.569170000002</c:v>
                </c:pt>
                <c:pt idx="18493">
                  <c:v>68397.78817</c:v>
                </c:pt>
                <c:pt idx="18494">
                  <c:v>68412.088170000003</c:v>
                </c:pt>
                <c:pt idx="18495">
                  <c:v>68413.119170000005</c:v>
                </c:pt>
                <c:pt idx="18496">
                  <c:v>68413.229170000006</c:v>
                </c:pt>
                <c:pt idx="18497">
                  <c:v>68413.448170000003</c:v>
                </c:pt>
                <c:pt idx="18498">
                  <c:v>68427.748170000006</c:v>
                </c:pt>
                <c:pt idx="18499">
                  <c:v>68428.779169999994</c:v>
                </c:pt>
                <c:pt idx="18500">
                  <c:v>68428.889169999995</c:v>
                </c:pt>
                <c:pt idx="18501">
                  <c:v>68429.108170000007</c:v>
                </c:pt>
                <c:pt idx="18502">
                  <c:v>68443.408169999995</c:v>
                </c:pt>
                <c:pt idx="18503">
                  <c:v>68444.439169999998</c:v>
                </c:pt>
                <c:pt idx="18504">
                  <c:v>68444.549169999998</c:v>
                </c:pt>
                <c:pt idx="18505">
                  <c:v>68444.768169999996</c:v>
                </c:pt>
                <c:pt idx="18506">
                  <c:v>68459.068169999999</c:v>
                </c:pt>
                <c:pt idx="18507">
                  <c:v>68460.099170000001</c:v>
                </c:pt>
                <c:pt idx="18508">
                  <c:v>68460.209170000002</c:v>
                </c:pt>
                <c:pt idx="18509">
                  <c:v>68460.428169999999</c:v>
                </c:pt>
                <c:pt idx="18510">
                  <c:v>68474.728170000002</c:v>
                </c:pt>
                <c:pt idx="18511">
                  <c:v>68477.809519999995</c:v>
                </c:pt>
                <c:pt idx="18512">
                  <c:v>68478.458809999996</c:v>
                </c:pt>
                <c:pt idx="18513">
                  <c:v>68478.756810000006</c:v>
                </c:pt>
                <c:pt idx="18514">
                  <c:v>68485.04681</c:v>
                </c:pt>
                <c:pt idx="18515">
                  <c:v>68485.54681</c:v>
                </c:pt>
                <c:pt idx="18516">
                  <c:v>68485.54681</c:v>
                </c:pt>
                <c:pt idx="18517">
                  <c:v>68486.04681</c:v>
                </c:pt>
                <c:pt idx="18518">
                  <c:v>68486.54681</c:v>
                </c:pt>
                <c:pt idx="18519">
                  <c:v>68486.631810000006</c:v>
                </c:pt>
                <c:pt idx="18520">
                  <c:v>68487.278810000003</c:v>
                </c:pt>
                <c:pt idx="18521">
                  <c:v>68488.746450000006</c:v>
                </c:pt>
                <c:pt idx="18522">
                  <c:v>68488.856450000007</c:v>
                </c:pt>
                <c:pt idx="18523">
                  <c:v>68489.075450000004</c:v>
                </c:pt>
                <c:pt idx="18524">
                  <c:v>68503.375450000007</c:v>
                </c:pt>
                <c:pt idx="18525">
                  <c:v>68504.406449999995</c:v>
                </c:pt>
                <c:pt idx="18526">
                  <c:v>68504.516449999996</c:v>
                </c:pt>
                <c:pt idx="18527">
                  <c:v>68504.735449999993</c:v>
                </c:pt>
                <c:pt idx="18528">
                  <c:v>68519.035449999996</c:v>
                </c:pt>
                <c:pt idx="18529">
                  <c:v>68520.066449999998</c:v>
                </c:pt>
                <c:pt idx="18530">
                  <c:v>68520.176449999999</c:v>
                </c:pt>
                <c:pt idx="18531">
                  <c:v>68520.395449999996</c:v>
                </c:pt>
                <c:pt idx="18532">
                  <c:v>68534.695449999999</c:v>
                </c:pt>
                <c:pt idx="18533">
                  <c:v>68535.726450000002</c:v>
                </c:pt>
                <c:pt idx="18534">
                  <c:v>68535.836450000003</c:v>
                </c:pt>
                <c:pt idx="18535">
                  <c:v>68536.05545</c:v>
                </c:pt>
                <c:pt idx="18536">
                  <c:v>68550.355450000003</c:v>
                </c:pt>
                <c:pt idx="18537">
                  <c:v>68551.386450000005</c:v>
                </c:pt>
                <c:pt idx="18538">
                  <c:v>68551.496450000006</c:v>
                </c:pt>
                <c:pt idx="18539">
                  <c:v>68551.715450000003</c:v>
                </c:pt>
                <c:pt idx="18540">
                  <c:v>68566.015450000006</c:v>
                </c:pt>
                <c:pt idx="18541">
                  <c:v>68567.046449999994</c:v>
                </c:pt>
                <c:pt idx="18542">
                  <c:v>68567.156449999995</c:v>
                </c:pt>
                <c:pt idx="18543">
                  <c:v>68567.375450000007</c:v>
                </c:pt>
                <c:pt idx="18544">
                  <c:v>68581.675449999995</c:v>
                </c:pt>
                <c:pt idx="18545">
                  <c:v>68584.756789999999</c:v>
                </c:pt>
                <c:pt idx="18546">
                  <c:v>68585.406080000001</c:v>
                </c:pt>
                <c:pt idx="18547">
                  <c:v>68585.704079999996</c:v>
                </c:pt>
                <c:pt idx="18548">
                  <c:v>68591.994080000004</c:v>
                </c:pt>
                <c:pt idx="18549">
                  <c:v>68592.494080000004</c:v>
                </c:pt>
                <c:pt idx="18550">
                  <c:v>68592.494080000004</c:v>
                </c:pt>
                <c:pt idx="18551">
                  <c:v>68592.994080000004</c:v>
                </c:pt>
                <c:pt idx="18552">
                  <c:v>68593.494080000004</c:v>
                </c:pt>
                <c:pt idx="18553">
                  <c:v>68593.579079999996</c:v>
                </c:pt>
                <c:pt idx="18554">
                  <c:v>68594.226079999993</c:v>
                </c:pt>
                <c:pt idx="18555">
                  <c:v>68595.693719999996</c:v>
                </c:pt>
                <c:pt idx="18556">
                  <c:v>68595.803719999996</c:v>
                </c:pt>
                <c:pt idx="18557">
                  <c:v>68596.022719999994</c:v>
                </c:pt>
                <c:pt idx="18558">
                  <c:v>68610.322719999996</c:v>
                </c:pt>
                <c:pt idx="18559">
                  <c:v>68611.353719999999</c:v>
                </c:pt>
                <c:pt idx="18560">
                  <c:v>68611.46372</c:v>
                </c:pt>
                <c:pt idx="18561">
                  <c:v>68611.682719999997</c:v>
                </c:pt>
                <c:pt idx="18562">
                  <c:v>68625.98272</c:v>
                </c:pt>
                <c:pt idx="18563">
                  <c:v>68627.013720000003</c:v>
                </c:pt>
                <c:pt idx="18564">
                  <c:v>68627.123720000003</c:v>
                </c:pt>
                <c:pt idx="18565">
                  <c:v>68627.342720000001</c:v>
                </c:pt>
                <c:pt idx="18566">
                  <c:v>68641.642720000003</c:v>
                </c:pt>
                <c:pt idx="18567">
                  <c:v>68642.673720000006</c:v>
                </c:pt>
                <c:pt idx="18568">
                  <c:v>68642.783720000007</c:v>
                </c:pt>
                <c:pt idx="18569">
                  <c:v>68643.002720000004</c:v>
                </c:pt>
                <c:pt idx="18570">
                  <c:v>68657.302720000007</c:v>
                </c:pt>
                <c:pt idx="18571">
                  <c:v>68658.333719999995</c:v>
                </c:pt>
                <c:pt idx="18572">
                  <c:v>68658.443719999996</c:v>
                </c:pt>
                <c:pt idx="18573">
                  <c:v>68658.662719999993</c:v>
                </c:pt>
                <c:pt idx="18574">
                  <c:v>68672.962719999996</c:v>
                </c:pt>
                <c:pt idx="18575">
                  <c:v>68673.993719999999</c:v>
                </c:pt>
                <c:pt idx="18576">
                  <c:v>68674.103719999999</c:v>
                </c:pt>
                <c:pt idx="18577">
                  <c:v>68674.322719999996</c:v>
                </c:pt>
                <c:pt idx="18578">
                  <c:v>68688.622719999999</c:v>
                </c:pt>
                <c:pt idx="18579">
                  <c:v>68691.704070000007</c:v>
                </c:pt>
                <c:pt idx="18580">
                  <c:v>68692.353359999994</c:v>
                </c:pt>
                <c:pt idx="18581">
                  <c:v>68692.651360000003</c:v>
                </c:pt>
                <c:pt idx="18582">
                  <c:v>68698.941359999997</c:v>
                </c:pt>
                <c:pt idx="18583">
                  <c:v>68699.441359999997</c:v>
                </c:pt>
                <c:pt idx="18584">
                  <c:v>68699.441359999997</c:v>
                </c:pt>
                <c:pt idx="18585">
                  <c:v>68699.941359999997</c:v>
                </c:pt>
                <c:pt idx="18586">
                  <c:v>68700.441359999997</c:v>
                </c:pt>
                <c:pt idx="18587">
                  <c:v>68700.526360000003</c:v>
                </c:pt>
                <c:pt idx="18588">
                  <c:v>68701.173360000001</c:v>
                </c:pt>
                <c:pt idx="18589">
                  <c:v>68702.641000000003</c:v>
                </c:pt>
                <c:pt idx="18590">
                  <c:v>68702.751000000004</c:v>
                </c:pt>
                <c:pt idx="18591">
                  <c:v>68702.97</c:v>
                </c:pt>
                <c:pt idx="18592">
                  <c:v>68717.27</c:v>
                </c:pt>
                <c:pt idx="18593">
                  <c:v>68718.301000000007</c:v>
                </c:pt>
                <c:pt idx="18594">
                  <c:v>68718.410999999993</c:v>
                </c:pt>
                <c:pt idx="18595">
                  <c:v>68718.63</c:v>
                </c:pt>
                <c:pt idx="18596">
                  <c:v>68732.929999999993</c:v>
                </c:pt>
                <c:pt idx="18597">
                  <c:v>68733.960999999996</c:v>
                </c:pt>
                <c:pt idx="18598">
                  <c:v>68734.070999999996</c:v>
                </c:pt>
                <c:pt idx="18599">
                  <c:v>68734.289999999994</c:v>
                </c:pt>
                <c:pt idx="18600">
                  <c:v>68748.59</c:v>
                </c:pt>
                <c:pt idx="18601">
                  <c:v>68749.620999999999</c:v>
                </c:pt>
                <c:pt idx="18602">
                  <c:v>68749.731</c:v>
                </c:pt>
                <c:pt idx="18603">
                  <c:v>68749.95</c:v>
                </c:pt>
                <c:pt idx="18604">
                  <c:v>68764.25</c:v>
                </c:pt>
                <c:pt idx="18605">
                  <c:v>68765.281000000003</c:v>
                </c:pt>
                <c:pt idx="18606">
                  <c:v>68765.391000000003</c:v>
                </c:pt>
                <c:pt idx="18607">
                  <c:v>68765.61</c:v>
                </c:pt>
                <c:pt idx="18608">
                  <c:v>68779.91</c:v>
                </c:pt>
                <c:pt idx="18609">
                  <c:v>68780.941000000006</c:v>
                </c:pt>
                <c:pt idx="18610">
                  <c:v>68781.051000000007</c:v>
                </c:pt>
                <c:pt idx="18611">
                  <c:v>68781.27</c:v>
                </c:pt>
                <c:pt idx="18612">
                  <c:v>68795.570000000007</c:v>
                </c:pt>
                <c:pt idx="18613">
                  <c:v>68798.651339999997</c:v>
                </c:pt>
                <c:pt idx="18614">
                  <c:v>68799.300629999998</c:v>
                </c:pt>
                <c:pt idx="18615">
                  <c:v>68799.598629999993</c:v>
                </c:pt>
                <c:pt idx="18616">
                  <c:v>68805.888630000001</c:v>
                </c:pt>
                <c:pt idx="18617">
                  <c:v>68806.388630000001</c:v>
                </c:pt>
                <c:pt idx="18618">
                  <c:v>68806.388630000001</c:v>
                </c:pt>
                <c:pt idx="18619">
                  <c:v>68806.888630000001</c:v>
                </c:pt>
                <c:pt idx="18620">
                  <c:v>68807.388630000001</c:v>
                </c:pt>
                <c:pt idx="18621">
                  <c:v>68807.473629999993</c:v>
                </c:pt>
                <c:pt idx="18622">
                  <c:v>68808.120630000005</c:v>
                </c:pt>
                <c:pt idx="18623">
                  <c:v>68809.588269999993</c:v>
                </c:pt>
                <c:pt idx="18624">
                  <c:v>68809.698269999993</c:v>
                </c:pt>
                <c:pt idx="18625">
                  <c:v>68809.917270000005</c:v>
                </c:pt>
                <c:pt idx="18626">
                  <c:v>68824.217269999994</c:v>
                </c:pt>
                <c:pt idx="18627">
                  <c:v>68825.248269999996</c:v>
                </c:pt>
                <c:pt idx="18628">
                  <c:v>68825.358269999997</c:v>
                </c:pt>
                <c:pt idx="18629">
                  <c:v>68825.577269999994</c:v>
                </c:pt>
                <c:pt idx="18630">
                  <c:v>68839.877269999997</c:v>
                </c:pt>
                <c:pt idx="18631">
                  <c:v>68840.90827</c:v>
                </c:pt>
                <c:pt idx="18632">
                  <c:v>68841.01827</c:v>
                </c:pt>
                <c:pt idx="18633">
                  <c:v>68841.237269999998</c:v>
                </c:pt>
                <c:pt idx="18634">
                  <c:v>68855.537270000001</c:v>
                </c:pt>
                <c:pt idx="18635">
                  <c:v>68856.568270000003</c:v>
                </c:pt>
                <c:pt idx="18636">
                  <c:v>68856.678270000004</c:v>
                </c:pt>
                <c:pt idx="18637">
                  <c:v>68856.897270000001</c:v>
                </c:pt>
                <c:pt idx="18638">
                  <c:v>68871.197270000004</c:v>
                </c:pt>
                <c:pt idx="18639">
                  <c:v>68872.228270000007</c:v>
                </c:pt>
                <c:pt idx="18640">
                  <c:v>68872.338269999993</c:v>
                </c:pt>
                <c:pt idx="18641">
                  <c:v>68872.557270000005</c:v>
                </c:pt>
                <c:pt idx="18642">
                  <c:v>68886.857269999993</c:v>
                </c:pt>
                <c:pt idx="18643">
                  <c:v>68887.888269999996</c:v>
                </c:pt>
                <c:pt idx="18644">
                  <c:v>68887.998269999996</c:v>
                </c:pt>
                <c:pt idx="18645">
                  <c:v>68888.217269999994</c:v>
                </c:pt>
                <c:pt idx="18646">
                  <c:v>68902.517269999997</c:v>
                </c:pt>
                <c:pt idx="18647">
                  <c:v>68905.598620000004</c:v>
                </c:pt>
                <c:pt idx="18648">
                  <c:v>68906.247910000006</c:v>
                </c:pt>
                <c:pt idx="18649">
                  <c:v>68906.545910000001</c:v>
                </c:pt>
                <c:pt idx="18650">
                  <c:v>68912.835909999994</c:v>
                </c:pt>
                <c:pt idx="18651">
                  <c:v>68913.335909999994</c:v>
                </c:pt>
                <c:pt idx="18652">
                  <c:v>68913.335909999994</c:v>
                </c:pt>
                <c:pt idx="18653">
                  <c:v>68913.835909999994</c:v>
                </c:pt>
                <c:pt idx="18654">
                  <c:v>68914.335909999994</c:v>
                </c:pt>
                <c:pt idx="18655">
                  <c:v>68914.420910000001</c:v>
                </c:pt>
                <c:pt idx="18656">
                  <c:v>68915.067909999998</c:v>
                </c:pt>
                <c:pt idx="18657">
                  <c:v>68916.535550000001</c:v>
                </c:pt>
                <c:pt idx="18658">
                  <c:v>68916.645550000001</c:v>
                </c:pt>
                <c:pt idx="18659">
                  <c:v>68916.864549999998</c:v>
                </c:pt>
                <c:pt idx="18660">
                  <c:v>68931.164550000001</c:v>
                </c:pt>
                <c:pt idx="18661">
                  <c:v>68932.195550000004</c:v>
                </c:pt>
                <c:pt idx="18662">
                  <c:v>68932.305550000005</c:v>
                </c:pt>
                <c:pt idx="18663">
                  <c:v>68932.524550000002</c:v>
                </c:pt>
                <c:pt idx="18664">
                  <c:v>68946.824550000005</c:v>
                </c:pt>
                <c:pt idx="18665">
                  <c:v>68947.855549999993</c:v>
                </c:pt>
                <c:pt idx="18666">
                  <c:v>68947.965549999994</c:v>
                </c:pt>
                <c:pt idx="18667">
                  <c:v>68948.184550000005</c:v>
                </c:pt>
                <c:pt idx="18668">
                  <c:v>68962.484549999994</c:v>
                </c:pt>
                <c:pt idx="18669">
                  <c:v>68963.515549999996</c:v>
                </c:pt>
                <c:pt idx="18670">
                  <c:v>68963.625549999997</c:v>
                </c:pt>
                <c:pt idx="18671">
                  <c:v>68963.844549999994</c:v>
                </c:pt>
                <c:pt idx="18672">
                  <c:v>68978.144549999997</c:v>
                </c:pt>
                <c:pt idx="18673">
                  <c:v>68979.17555</c:v>
                </c:pt>
                <c:pt idx="18674">
                  <c:v>68979.285550000001</c:v>
                </c:pt>
                <c:pt idx="18675">
                  <c:v>68979.504549999998</c:v>
                </c:pt>
                <c:pt idx="18676">
                  <c:v>68993.804550000001</c:v>
                </c:pt>
                <c:pt idx="18677">
                  <c:v>68994.835550000003</c:v>
                </c:pt>
                <c:pt idx="18678">
                  <c:v>68994.945550000004</c:v>
                </c:pt>
                <c:pt idx="18679">
                  <c:v>68995.164550000001</c:v>
                </c:pt>
                <c:pt idx="18680">
                  <c:v>69009.464550000004</c:v>
                </c:pt>
                <c:pt idx="18681">
                  <c:v>69012.545889999994</c:v>
                </c:pt>
                <c:pt idx="18682">
                  <c:v>69013.195179999995</c:v>
                </c:pt>
                <c:pt idx="18683">
                  <c:v>69013.493180000005</c:v>
                </c:pt>
                <c:pt idx="18684">
                  <c:v>69019.783179999999</c:v>
                </c:pt>
                <c:pt idx="18685">
                  <c:v>69020.283179999999</c:v>
                </c:pt>
                <c:pt idx="18686">
                  <c:v>69020.283179999999</c:v>
                </c:pt>
                <c:pt idx="18687">
                  <c:v>69020.783179999999</c:v>
                </c:pt>
                <c:pt idx="18688">
                  <c:v>69021.283179999999</c:v>
                </c:pt>
                <c:pt idx="18689">
                  <c:v>69021.368180000005</c:v>
                </c:pt>
                <c:pt idx="18690">
                  <c:v>69022.015180000002</c:v>
                </c:pt>
                <c:pt idx="18691">
                  <c:v>69023.482820000005</c:v>
                </c:pt>
                <c:pt idx="18692">
                  <c:v>69023.592820000005</c:v>
                </c:pt>
                <c:pt idx="18693">
                  <c:v>69023.811820000003</c:v>
                </c:pt>
                <c:pt idx="18694">
                  <c:v>69038.111820000006</c:v>
                </c:pt>
                <c:pt idx="18695">
                  <c:v>69039.142819999994</c:v>
                </c:pt>
                <c:pt idx="18696">
                  <c:v>69039.252819999994</c:v>
                </c:pt>
                <c:pt idx="18697">
                  <c:v>69039.471820000006</c:v>
                </c:pt>
                <c:pt idx="18698">
                  <c:v>69053.771819999994</c:v>
                </c:pt>
                <c:pt idx="18699">
                  <c:v>69054.802819999997</c:v>
                </c:pt>
                <c:pt idx="18700">
                  <c:v>69054.912819999998</c:v>
                </c:pt>
                <c:pt idx="18701">
                  <c:v>69055.131819999995</c:v>
                </c:pt>
                <c:pt idx="18702">
                  <c:v>69069.431819999998</c:v>
                </c:pt>
                <c:pt idx="18703">
                  <c:v>69070.462820000001</c:v>
                </c:pt>
                <c:pt idx="18704">
                  <c:v>69070.572820000001</c:v>
                </c:pt>
                <c:pt idx="18705">
                  <c:v>69070.791819999999</c:v>
                </c:pt>
                <c:pt idx="18706">
                  <c:v>69085.091820000001</c:v>
                </c:pt>
                <c:pt idx="18707">
                  <c:v>69086.122820000004</c:v>
                </c:pt>
                <c:pt idx="18708">
                  <c:v>69086.232820000005</c:v>
                </c:pt>
                <c:pt idx="18709">
                  <c:v>69086.451820000002</c:v>
                </c:pt>
                <c:pt idx="18710">
                  <c:v>69100.751820000005</c:v>
                </c:pt>
                <c:pt idx="18711">
                  <c:v>69101.782819999993</c:v>
                </c:pt>
                <c:pt idx="18712">
                  <c:v>69101.892819999994</c:v>
                </c:pt>
                <c:pt idx="18713">
                  <c:v>69102.111820000006</c:v>
                </c:pt>
                <c:pt idx="18714">
                  <c:v>69116.411819999994</c:v>
                </c:pt>
                <c:pt idx="18715">
                  <c:v>69119.493170000002</c:v>
                </c:pt>
                <c:pt idx="18716">
                  <c:v>69120.142460000003</c:v>
                </c:pt>
                <c:pt idx="18717">
                  <c:v>69120.440459999998</c:v>
                </c:pt>
                <c:pt idx="18718">
                  <c:v>69126.730460000006</c:v>
                </c:pt>
                <c:pt idx="18719">
                  <c:v>69127.230460000006</c:v>
                </c:pt>
                <c:pt idx="18720">
                  <c:v>69127.230460000006</c:v>
                </c:pt>
                <c:pt idx="18721">
                  <c:v>69127.730460000006</c:v>
                </c:pt>
                <c:pt idx="18722">
                  <c:v>69128.230460000006</c:v>
                </c:pt>
                <c:pt idx="18723">
                  <c:v>69128.315459999998</c:v>
                </c:pt>
                <c:pt idx="18724">
                  <c:v>69128.962459999995</c:v>
                </c:pt>
                <c:pt idx="18725">
                  <c:v>69130.430099999998</c:v>
                </c:pt>
                <c:pt idx="18726">
                  <c:v>69130.540099999998</c:v>
                </c:pt>
                <c:pt idx="18727">
                  <c:v>69130.759099999996</c:v>
                </c:pt>
                <c:pt idx="18728">
                  <c:v>69145.059099999999</c:v>
                </c:pt>
                <c:pt idx="18729">
                  <c:v>69146.090100000001</c:v>
                </c:pt>
                <c:pt idx="18730">
                  <c:v>69146.200100000002</c:v>
                </c:pt>
                <c:pt idx="18731">
                  <c:v>69146.419099999999</c:v>
                </c:pt>
                <c:pt idx="18732">
                  <c:v>69160.719100000002</c:v>
                </c:pt>
                <c:pt idx="18733">
                  <c:v>69161.750100000005</c:v>
                </c:pt>
                <c:pt idx="18734">
                  <c:v>69161.860100000005</c:v>
                </c:pt>
                <c:pt idx="18735">
                  <c:v>69162.079100000003</c:v>
                </c:pt>
                <c:pt idx="18736">
                  <c:v>69176.379100000006</c:v>
                </c:pt>
                <c:pt idx="18737">
                  <c:v>69177.410099999994</c:v>
                </c:pt>
                <c:pt idx="18738">
                  <c:v>69177.520099999994</c:v>
                </c:pt>
                <c:pt idx="18739">
                  <c:v>69177.739100000006</c:v>
                </c:pt>
                <c:pt idx="18740">
                  <c:v>69192.039099999995</c:v>
                </c:pt>
                <c:pt idx="18741">
                  <c:v>69193.070099999997</c:v>
                </c:pt>
                <c:pt idx="18742">
                  <c:v>69193.180099999998</c:v>
                </c:pt>
                <c:pt idx="18743">
                  <c:v>69193.399099999995</c:v>
                </c:pt>
                <c:pt idx="18744">
                  <c:v>69207.699099999998</c:v>
                </c:pt>
                <c:pt idx="18745">
                  <c:v>69208.730100000001</c:v>
                </c:pt>
                <c:pt idx="18746">
                  <c:v>69208.840100000001</c:v>
                </c:pt>
                <c:pt idx="18747">
                  <c:v>69209.059099999999</c:v>
                </c:pt>
                <c:pt idx="18748">
                  <c:v>69223.359100000001</c:v>
                </c:pt>
                <c:pt idx="18749">
                  <c:v>69226.440440000006</c:v>
                </c:pt>
                <c:pt idx="18750">
                  <c:v>69227.089730000007</c:v>
                </c:pt>
                <c:pt idx="18751">
                  <c:v>69227.387730000002</c:v>
                </c:pt>
                <c:pt idx="18752">
                  <c:v>69233.677729999996</c:v>
                </c:pt>
                <c:pt idx="18753">
                  <c:v>69234.177729999996</c:v>
                </c:pt>
                <c:pt idx="18754">
                  <c:v>69234.177729999996</c:v>
                </c:pt>
                <c:pt idx="18755">
                  <c:v>69234.677729999996</c:v>
                </c:pt>
                <c:pt idx="18756">
                  <c:v>69235.177729999996</c:v>
                </c:pt>
                <c:pt idx="18757">
                  <c:v>69235.262730000002</c:v>
                </c:pt>
                <c:pt idx="18758">
                  <c:v>69235.909729999999</c:v>
                </c:pt>
                <c:pt idx="18759">
                  <c:v>69237.377370000002</c:v>
                </c:pt>
                <c:pt idx="18760">
                  <c:v>69237.487370000003</c:v>
                </c:pt>
                <c:pt idx="18761">
                  <c:v>69237.70637</c:v>
                </c:pt>
                <c:pt idx="18762">
                  <c:v>69252.006370000003</c:v>
                </c:pt>
                <c:pt idx="18763">
                  <c:v>69253.037370000005</c:v>
                </c:pt>
                <c:pt idx="18764">
                  <c:v>69253.147370000006</c:v>
                </c:pt>
                <c:pt idx="18765">
                  <c:v>69253.366370000003</c:v>
                </c:pt>
                <c:pt idx="18766">
                  <c:v>69267.666370000006</c:v>
                </c:pt>
                <c:pt idx="18767">
                  <c:v>69268.697369999994</c:v>
                </c:pt>
                <c:pt idx="18768">
                  <c:v>69268.807369999995</c:v>
                </c:pt>
                <c:pt idx="18769">
                  <c:v>69269.026370000007</c:v>
                </c:pt>
                <c:pt idx="18770">
                  <c:v>69283.326369999995</c:v>
                </c:pt>
                <c:pt idx="18771">
                  <c:v>69284.357369999998</c:v>
                </c:pt>
                <c:pt idx="18772">
                  <c:v>69284.467369999998</c:v>
                </c:pt>
                <c:pt idx="18773">
                  <c:v>69284.686369999996</c:v>
                </c:pt>
                <c:pt idx="18774">
                  <c:v>69298.986369999999</c:v>
                </c:pt>
                <c:pt idx="18775">
                  <c:v>69300.017370000001</c:v>
                </c:pt>
                <c:pt idx="18776">
                  <c:v>69300.127370000002</c:v>
                </c:pt>
                <c:pt idx="18777">
                  <c:v>69300.346369999999</c:v>
                </c:pt>
                <c:pt idx="18778">
                  <c:v>69314.646370000002</c:v>
                </c:pt>
                <c:pt idx="18779">
                  <c:v>69315.677370000005</c:v>
                </c:pt>
                <c:pt idx="18780">
                  <c:v>69315.787370000005</c:v>
                </c:pt>
                <c:pt idx="18781">
                  <c:v>69316.006370000003</c:v>
                </c:pt>
                <c:pt idx="18782">
                  <c:v>69330.306370000006</c:v>
                </c:pt>
                <c:pt idx="18783">
                  <c:v>69333.387719999999</c:v>
                </c:pt>
                <c:pt idx="18784">
                  <c:v>69334.03701</c:v>
                </c:pt>
                <c:pt idx="18785">
                  <c:v>69334.335009999995</c:v>
                </c:pt>
                <c:pt idx="18786">
                  <c:v>69340.625010000003</c:v>
                </c:pt>
                <c:pt idx="18787">
                  <c:v>69341.125010000003</c:v>
                </c:pt>
                <c:pt idx="18788">
                  <c:v>69341.125010000003</c:v>
                </c:pt>
                <c:pt idx="18789">
                  <c:v>69341.625010000003</c:v>
                </c:pt>
                <c:pt idx="18790">
                  <c:v>69342.125010000003</c:v>
                </c:pt>
                <c:pt idx="18791">
                  <c:v>69342.210009999995</c:v>
                </c:pt>
                <c:pt idx="18792">
                  <c:v>69342.857010000007</c:v>
                </c:pt>
                <c:pt idx="18793">
                  <c:v>69344.324649999995</c:v>
                </c:pt>
                <c:pt idx="18794">
                  <c:v>69344.434649999996</c:v>
                </c:pt>
                <c:pt idx="18795">
                  <c:v>69344.653649999993</c:v>
                </c:pt>
                <c:pt idx="18796">
                  <c:v>69358.953649999996</c:v>
                </c:pt>
                <c:pt idx="18797">
                  <c:v>69359.984649999999</c:v>
                </c:pt>
                <c:pt idx="18798">
                  <c:v>69360.094649999999</c:v>
                </c:pt>
                <c:pt idx="18799">
                  <c:v>69360.313649999996</c:v>
                </c:pt>
                <c:pt idx="18800">
                  <c:v>69374.613649999999</c:v>
                </c:pt>
                <c:pt idx="18801">
                  <c:v>69375.644650000002</c:v>
                </c:pt>
                <c:pt idx="18802">
                  <c:v>69375.754650000003</c:v>
                </c:pt>
                <c:pt idx="18803">
                  <c:v>69375.97365</c:v>
                </c:pt>
                <c:pt idx="18804">
                  <c:v>69390.273650000003</c:v>
                </c:pt>
                <c:pt idx="18805">
                  <c:v>69391.304650000005</c:v>
                </c:pt>
                <c:pt idx="18806">
                  <c:v>69391.414650000006</c:v>
                </c:pt>
                <c:pt idx="18807">
                  <c:v>69391.633650000003</c:v>
                </c:pt>
                <c:pt idx="18808">
                  <c:v>69405.933650000006</c:v>
                </c:pt>
                <c:pt idx="18809">
                  <c:v>69406.964649999994</c:v>
                </c:pt>
                <c:pt idx="18810">
                  <c:v>69407.074649999995</c:v>
                </c:pt>
                <c:pt idx="18811">
                  <c:v>69407.293650000007</c:v>
                </c:pt>
                <c:pt idx="18812">
                  <c:v>69421.593649999995</c:v>
                </c:pt>
                <c:pt idx="18813">
                  <c:v>69422.624649999998</c:v>
                </c:pt>
                <c:pt idx="18814">
                  <c:v>69422.734649999999</c:v>
                </c:pt>
                <c:pt idx="18815">
                  <c:v>69422.953649999996</c:v>
                </c:pt>
                <c:pt idx="18816">
                  <c:v>69437.253649999999</c:v>
                </c:pt>
                <c:pt idx="18817">
                  <c:v>69440.334990000003</c:v>
                </c:pt>
                <c:pt idx="18818">
                  <c:v>69440.984280000004</c:v>
                </c:pt>
                <c:pt idx="18819">
                  <c:v>69441.282279999999</c:v>
                </c:pt>
                <c:pt idx="18820">
                  <c:v>69447.572279999993</c:v>
                </c:pt>
                <c:pt idx="18821">
                  <c:v>69448.072279999993</c:v>
                </c:pt>
                <c:pt idx="18822">
                  <c:v>69448.072279999993</c:v>
                </c:pt>
                <c:pt idx="18823">
                  <c:v>69448.572279999993</c:v>
                </c:pt>
                <c:pt idx="18824">
                  <c:v>69449.072279999993</c:v>
                </c:pt>
                <c:pt idx="18825">
                  <c:v>69449.157279999999</c:v>
                </c:pt>
                <c:pt idx="18826">
                  <c:v>69449.804279999997</c:v>
                </c:pt>
                <c:pt idx="18827">
                  <c:v>69451.271919999999</c:v>
                </c:pt>
                <c:pt idx="18828">
                  <c:v>69451.38192</c:v>
                </c:pt>
                <c:pt idx="18829">
                  <c:v>69451.600919999997</c:v>
                </c:pt>
                <c:pt idx="18830">
                  <c:v>69465.90092</c:v>
                </c:pt>
                <c:pt idx="18831">
                  <c:v>69466.931920000003</c:v>
                </c:pt>
                <c:pt idx="18832">
                  <c:v>69467.041920000003</c:v>
                </c:pt>
                <c:pt idx="18833">
                  <c:v>69467.260920000001</c:v>
                </c:pt>
                <c:pt idx="18834">
                  <c:v>69481.560920000004</c:v>
                </c:pt>
                <c:pt idx="18835">
                  <c:v>69482.591920000006</c:v>
                </c:pt>
                <c:pt idx="18836">
                  <c:v>69482.701920000007</c:v>
                </c:pt>
                <c:pt idx="18837">
                  <c:v>69482.920920000004</c:v>
                </c:pt>
                <c:pt idx="18838">
                  <c:v>69497.220920000007</c:v>
                </c:pt>
                <c:pt idx="18839">
                  <c:v>69498.251919999995</c:v>
                </c:pt>
                <c:pt idx="18840">
                  <c:v>69498.361919999996</c:v>
                </c:pt>
                <c:pt idx="18841">
                  <c:v>69498.580919999993</c:v>
                </c:pt>
                <c:pt idx="18842">
                  <c:v>69512.880919999996</c:v>
                </c:pt>
                <c:pt idx="18843">
                  <c:v>69513.911919999999</c:v>
                </c:pt>
                <c:pt idx="18844">
                  <c:v>69514.021919999999</c:v>
                </c:pt>
                <c:pt idx="18845">
                  <c:v>69514.240919999997</c:v>
                </c:pt>
                <c:pt idx="18846">
                  <c:v>69528.540919999999</c:v>
                </c:pt>
                <c:pt idx="18847">
                  <c:v>69529.571920000002</c:v>
                </c:pt>
                <c:pt idx="18848">
                  <c:v>69529.681920000003</c:v>
                </c:pt>
                <c:pt idx="18849">
                  <c:v>69529.90092</c:v>
                </c:pt>
                <c:pt idx="18850">
                  <c:v>69544.200920000003</c:v>
                </c:pt>
                <c:pt idx="18851">
                  <c:v>69547.282269999996</c:v>
                </c:pt>
                <c:pt idx="18852">
                  <c:v>69547.931559999997</c:v>
                </c:pt>
                <c:pt idx="18853">
                  <c:v>69548.229560000007</c:v>
                </c:pt>
                <c:pt idx="18854">
                  <c:v>69554.519560000001</c:v>
                </c:pt>
                <c:pt idx="18855">
                  <c:v>69555.019560000001</c:v>
                </c:pt>
                <c:pt idx="18856">
                  <c:v>69555.019560000001</c:v>
                </c:pt>
                <c:pt idx="18857">
                  <c:v>69555.519560000001</c:v>
                </c:pt>
                <c:pt idx="18858">
                  <c:v>69556.019560000001</c:v>
                </c:pt>
                <c:pt idx="18859">
                  <c:v>69556.104560000007</c:v>
                </c:pt>
                <c:pt idx="18860">
                  <c:v>69556.751560000004</c:v>
                </c:pt>
                <c:pt idx="18861">
                  <c:v>69558.219200000007</c:v>
                </c:pt>
                <c:pt idx="18862">
                  <c:v>69558.329199999993</c:v>
                </c:pt>
                <c:pt idx="18863">
                  <c:v>69558.548200000005</c:v>
                </c:pt>
                <c:pt idx="18864">
                  <c:v>69572.848199999993</c:v>
                </c:pt>
                <c:pt idx="18865">
                  <c:v>69573.879199999996</c:v>
                </c:pt>
                <c:pt idx="18866">
                  <c:v>69573.989199999996</c:v>
                </c:pt>
                <c:pt idx="18867">
                  <c:v>69574.208199999994</c:v>
                </c:pt>
                <c:pt idx="18868">
                  <c:v>69588.508199999997</c:v>
                </c:pt>
                <c:pt idx="18869">
                  <c:v>69589.539199999999</c:v>
                </c:pt>
                <c:pt idx="18870">
                  <c:v>69589.6492</c:v>
                </c:pt>
                <c:pt idx="18871">
                  <c:v>69589.868199999997</c:v>
                </c:pt>
                <c:pt idx="18872">
                  <c:v>69604.1682</c:v>
                </c:pt>
                <c:pt idx="18873">
                  <c:v>69605.199200000003</c:v>
                </c:pt>
                <c:pt idx="18874">
                  <c:v>69605.309200000003</c:v>
                </c:pt>
                <c:pt idx="18875">
                  <c:v>69605.528200000001</c:v>
                </c:pt>
                <c:pt idx="18876">
                  <c:v>69619.828200000004</c:v>
                </c:pt>
                <c:pt idx="18877">
                  <c:v>69620.859200000006</c:v>
                </c:pt>
                <c:pt idx="18878">
                  <c:v>69620.969200000007</c:v>
                </c:pt>
                <c:pt idx="18879">
                  <c:v>69621.188200000004</c:v>
                </c:pt>
                <c:pt idx="18880">
                  <c:v>69635.488200000007</c:v>
                </c:pt>
                <c:pt idx="18881">
                  <c:v>69636.519199999995</c:v>
                </c:pt>
                <c:pt idx="18882">
                  <c:v>69636.629199999996</c:v>
                </c:pt>
                <c:pt idx="18883">
                  <c:v>69636.848199999993</c:v>
                </c:pt>
                <c:pt idx="18884">
                  <c:v>69651.148199999996</c:v>
                </c:pt>
                <c:pt idx="18885">
                  <c:v>69654.22954</c:v>
                </c:pt>
                <c:pt idx="18886">
                  <c:v>69654.878830000001</c:v>
                </c:pt>
                <c:pt idx="18887">
                  <c:v>69655.176829999997</c:v>
                </c:pt>
                <c:pt idx="18888">
                  <c:v>69661.466830000005</c:v>
                </c:pt>
                <c:pt idx="18889">
                  <c:v>69661.966830000005</c:v>
                </c:pt>
                <c:pt idx="18890">
                  <c:v>69661.966830000005</c:v>
                </c:pt>
                <c:pt idx="18891">
                  <c:v>69662.466830000005</c:v>
                </c:pt>
                <c:pt idx="18892">
                  <c:v>69662.966830000005</c:v>
                </c:pt>
                <c:pt idx="18893">
                  <c:v>69663.051829999997</c:v>
                </c:pt>
                <c:pt idx="18894">
                  <c:v>69663.698829999994</c:v>
                </c:pt>
                <c:pt idx="18895">
                  <c:v>69665.166469999996</c:v>
                </c:pt>
                <c:pt idx="18896">
                  <c:v>69665.276469999997</c:v>
                </c:pt>
                <c:pt idx="18897">
                  <c:v>69665.495469999994</c:v>
                </c:pt>
                <c:pt idx="18898">
                  <c:v>69679.795469999997</c:v>
                </c:pt>
                <c:pt idx="18899">
                  <c:v>69680.82647</c:v>
                </c:pt>
                <c:pt idx="18900">
                  <c:v>69680.936470000001</c:v>
                </c:pt>
                <c:pt idx="18901">
                  <c:v>69681.155469999998</c:v>
                </c:pt>
                <c:pt idx="18902">
                  <c:v>69695.455470000001</c:v>
                </c:pt>
                <c:pt idx="18903">
                  <c:v>69696.486470000003</c:v>
                </c:pt>
                <c:pt idx="18904">
                  <c:v>69696.596470000004</c:v>
                </c:pt>
                <c:pt idx="18905">
                  <c:v>69696.815470000001</c:v>
                </c:pt>
                <c:pt idx="18906">
                  <c:v>69711.115470000004</c:v>
                </c:pt>
                <c:pt idx="18907">
                  <c:v>69712.146470000007</c:v>
                </c:pt>
                <c:pt idx="18908">
                  <c:v>69712.256469999993</c:v>
                </c:pt>
                <c:pt idx="18909">
                  <c:v>69712.475470000005</c:v>
                </c:pt>
                <c:pt idx="18910">
                  <c:v>69726.775469999993</c:v>
                </c:pt>
                <c:pt idx="18911">
                  <c:v>69727.806469999996</c:v>
                </c:pt>
                <c:pt idx="18912">
                  <c:v>69727.916469999996</c:v>
                </c:pt>
                <c:pt idx="18913">
                  <c:v>69728.135469999994</c:v>
                </c:pt>
                <c:pt idx="18914">
                  <c:v>69742.435469999997</c:v>
                </c:pt>
                <c:pt idx="18915">
                  <c:v>69743.466469999999</c:v>
                </c:pt>
                <c:pt idx="18916">
                  <c:v>69743.57647</c:v>
                </c:pt>
                <c:pt idx="18917">
                  <c:v>69743.795469999997</c:v>
                </c:pt>
                <c:pt idx="18918">
                  <c:v>69758.09547</c:v>
                </c:pt>
                <c:pt idx="18919">
                  <c:v>69761.176819999993</c:v>
                </c:pt>
                <c:pt idx="18920">
                  <c:v>69761.826109999995</c:v>
                </c:pt>
                <c:pt idx="18921">
                  <c:v>69762.124110000004</c:v>
                </c:pt>
                <c:pt idx="18922">
                  <c:v>69768.414109999998</c:v>
                </c:pt>
                <c:pt idx="18923">
                  <c:v>69768.914109999998</c:v>
                </c:pt>
                <c:pt idx="18924">
                  <c:v>69768.914109999998</c:v>
                </c:pt>
                <c:pt idx="18925">
                  <c:v>69769.414109999998</c:v>
                </c:pt>
                <c:pt idx="18926">
                  <c:v>69769.914109999998</c:v>
                </c:pt>
                <c:pt idx="18927">
                  <c:v>69769.999110000004</c:v>
                </c:pt>
                <c:pt idx="18928">
                  <c:v>69770.646110000001</c:v>
                </c:pt>
                <c:pt idx="18929">
                  <c:v>69772.113750000004</c:v>
                </c:pt>
                <c:pt idx="18930">
                  <c:v>69772.223750000005</c:v>
                </c:pt>
                <c:pt idx="18931">
                  <c:v>69772.442750000002</c:v>
                </c:pt>
                <c:pt idx="18932">
                  <c:v>69786.742750000005</c:v>
                </c:pt>
                <c:pt idx="18933">
                  <c:v>69787.773749999993</c:v>
                </c:pt>
                <c:pt idx="18934">
                  <c:v>69787.883749999994</c:v>
                </c:pt>
                <c:pt idx="18935">
                  <c:v>69788.102750000005</c:v>
                </c:pt>
                <c:pt idx="18936">
                  <c:v>69802.402749999994</c:v>
                </c:pt>
                <c:pt idx="18937">
                  <c:v>69803.433749999997</c:v>
                </c:pt>
                <c:pt idx="18938">
                  <c:v>69803.543749999997</c:v>
                </c:pt>
                <c:pt idx="18939">
                  <c:v>69803.762749999994</c:v>
                </c:pt>
                <c:pt idx="18940">
                  <c:v>69818.062749999997</c:v>
                </c:pt>
                <c:pt idx="18941">
                  <c:v>69819.09375</c:v>
                </c:pt>
                <c:pt idx="18942">
                  <c:v>69819.203750000001</c:v>
                </c:pt>
                <c:pt idx="18943">
                  <c:v>69819.422749999998</c:v>
                </c:pt>
                <c:pt idx="18944">
                  <c:v>69833.722750000001</c:v>
                </c:pt>
                <c:pt idx="18945">
                  <c:v>69834.753750000003</c:v>
                </c:pt>
                <c:pt idx="18946">
                  <c:v>69834.863750000004</c:v>
                </c:pt>
                <c:pt idx="18947">
                  <c:v>69835.082750000001</c:v>
                </c:pt>
                <c:pt idx="18948">
                  <c:v>69849.382750000004</c:v>
                </c:pt>
                <c:pt idx="18949">
                  <c:v>69850.413750000007</c:v>
                </c:pt>
                <c:pt idx="18950">
                  <c:v>69850.523749999993</c:v>
                </c:pt>
                <c:pt idx="18951">
                  <c:v>69850.742750000005</c:v>
                </c:pt>
                <c:pt idx="18952">
                  <c:v>69865.042749999993</c:v>
                </c:pt>
                <c:pt idx="18953">
                  <c:v>69868.124089999998</c:v>
                </c:pt>
                <c:pt idx="18954">
                  <c:v>69868.773379999999</c:v>
                </c:pt>
                <c:pt idx="18955">
                  <c:v>69869.071379999994</c:v>
                </c:pt>
                <c:pt idx="18956">
                  <c:v>69875.361380000002</c:v>
                </c:pt>
                <c:pt idx="18957">
                  <c:v>69875.861380000002</c:v>
                </c:pt>
                <c:pt idx="18958">
                  <c:v>69875.861380000002</c:v>
                </c:pt>
                <c:pt idx="18959">
                  <c:v>69876.361380000002</c:v>
                </c:pt>
                <c:pt idx="18960">
                  <c:v>69876.861380000002</c:v>
                </c:pt>
                <c:pt idx="18961">
                  <c:v>69876.946379999994</c:v>
                </c:pt>
                <c:pt idx="18962">
                  <c:v>69877.593380000006</c:v>
                </c:pt>
                <c:pt idx="18963">
                  <c:v>69879.061019999994</c:v>
                </c:pt>
                <c:pt idx="18964">
                  <c:v>69879.171019999994</c:v>
                </c:pt>
                <c:pt idx="18965">
                  <c:v>69879.390020000006</c:v>
                </c:pt>
                <c:pt idx="18966">
                  <c:v>69893.690019999995</c:v>
                </c:pt>
                <c:pt idx="18967">
                  <c:v>69894.721019999997</c:v>
                </c:pt>
                <c:pt idx="18968">
                  <c:v>69894.831019999998</c:v>
                </c:pt>
                <c:pt idx="18969">
                  <c:v>69895.050019999995</c:v>
                </c:pt>
                <c:pt idx="18970">
                  <c:v>69909.350019999998</c:v>
                </c:pt>
                <c:pt idx="18971">
                  <c:v>69910.381020000001</c:v>
                </c:pt>
                <c:pt idx="18972">
                  <c:v>69910.491020000001</c:v>
                </c:pt>
                <c:pt idx="18973">
                  <c:v>69910.710019999999</c:v>
                </c:pt>
                <c:pt idx="18974">
                  <c:v>69925.010020000002</c:v>
                </c:pt>
                <c:pt idx="18975">
                  <c:v>69926.041020000004</c:v>
                </c:pt>
                <c:pt idx="18976">
                  <c:v>69926.151020000005</c:v>
                </c:pt>
                <c:pt idx="18977">
                  <c:v>69926.370020000002</c:v>
                </c:pt>
                <c:pt idx="18978">
                  <c:v>69940.670020000005</c:v>
                </c:pt>
                <c:pt idx="18979">
                  <c:v>69941.701019999993</c:v>
                </c:pt>
                <c:pt idx="18980">
                  <c:v>69941.811019999994</c:v>
                </c:pt>
                <c:pt idx="18981">
                  <c:v>69942.030020000006</c:v>
                </c:pt>
                <c:pt idx="18982">
                  <c:v>69956.330019999994</c:v>
                </c:pt>
                <c:pt idx="18983">
                  <c:v>69957.361019999997</c:v>
                </c:pt>
                <c:pt idx="18984">
                  <c:v>69957.471019999997</c:v>
                </c:pt>
                <c:pt idx="18985">
                  <c:v>69957.690019999995</c:v>
                </c:pt>
                <c:pt idx="18986">
                  <c:v>69971.990019999997</c:v>
                </c:pt>
                <c:pt idx="18987">
                  <c:v>69975.071370000005</c:v>
                </c:pt>
                <c:pt idx="18988">
                  <c:v>69975.720660000006</c:v>
                </c:pt>
                <c:pt idx="18989">
                  <c:v>69976.018660000002</c:v>
                </c:pt>
                <c:pt idx="18990">
                  <c:v>69982.308659999995</c:v>
                </c:pt>
                <c:pt idx="18991">
                  <c:v>69982.808659999995</c:v>
                </c:pt>
                <c:pt idx="18992">
                  <c:v>69982.808659999995</c:v>
                </c:pt>
                <c:pt idx="18993">
                  <c:v>69983.308659999995</c:v>
                </c:pt>
                <c:pt idx="18994">
                  <c:v>69983.808659999995</c:v>
                </c:pt>
                <c:pt idx="18995">
                  <c:v>69983.893660000002</c:v>
                </c:pt>
                <c:pt idx="18996">
                  <c:v>69984.540659999999</c:v>
                </c:pt>
                <c:pt idx="18997">
                  <c:v>69986.008300000001</c:v>
                </c:pt>
                <c:pt idx="18998">
                  <c:v>69986.118300000002</c:v>
                </c:pt>
                <c:pt idx="18999">
                  <c:v>69986.337299999999</c:v>
                </c:pt>
                <c:pt idx="19000">
                  <c:v>70000.637300000002</c:v>
                </c:pt>
                <c:pt idx="19001">
                  <c:v>70001.668300000005</c:v>
                </c:pt>
                <c:pt idx="19002">
                  <c:v>70001.778300000005</c:v>
                </c:pt>
                <c:pt idx="19003">
                  <c:v>70001.997300000003</c:v>
                </c:pt>
                <c:pt idx="19004">
                  <c:v>70016.297300000006</c:v>
                </c:pt>
                <c:pt idx="19005">
                  <c:v>70017.328299999994</c:v>
                </c:pt>
                <c:pt idx="19006">
                  <c:v>70017.438299999994</c:v>
                </c:pt>
                <c:pt idx="19007">
                  <c:v>70017.657300000006</c:v>
                </c:pt>
                <c:pt idx="19008">
                  <c:v>70031.957299999995</c:v>
                </c:pt>
                <c:pt idx="19009">
                  <c:v>70032.988299999997</c:v>
                </c:pt>
                <c:pt idx="19010">
                  <c:v>70033.098299999998</c:v>
                </c:pt>
                <c:pt idx="19011">
                  <c:v>70033.317299999995</c:v>
                </c:pt>
                <c:pt idx="19012">
                  <c:v>70047.617299999998</c:v>
                </c:pt>
                <c:pt idx="19013">
                  <c:v>70048.648300000001</c:v>
                </c:pt>
                <c:pt idx="19014">
                  <c:v>70048.758300000001</c:v>
                </c:pt>
                <c:pt idx="19015">
                  <c:v>70048.977299999999</c:v>
                </c:pt>
                <c:pt idx="19016">
                  <c:v>70063.277300000002</c:v>
                </c:pt>
                <c:pt idx="19017">
                  <c:v>70064.308300000004</c:v>
                </c:pt>
                <c:pt idx="19018">
                  <c:v>70064.418300000005</c:v>
                </c:pt>
                <c:pt idx="19019">
                  <c:v>70064.637300000002</c:v>
                </c:pt>
                <c:pt idx="19020">
                  <c:v>70078.937300000005</c:v>
                </c:pt>
                <c:pt idx="19021">
                  <c:v>70082.018639999995</c:v>
                </c:pt>
                <c:pt idx="19022">
                  <c:v>70082.667929999996</c:v>
                </c:pt>
                <c:pt idx="19023">
                  <c:v>70082.965930000006</c:v>
                </c:pt>
                <c:pt idx="19024">
                  <c:v>70089.255929999999</c:v>
                </c:pt>
                <c:pt idx="19025">
                  <c:v>70089.755929999999</c:v>
                </c:pt>
                <c:pt idx="19026">
                  <c:v>70089.755929999999</c:v>
                </c:pt>
                <c:pt idx="19027">
                  <c:v>70090.255929999999</c:v>
                </c:pt>
                <c:pt idx="19028">
                  <c:v>70090.755929999999</c:v>
                </c:pt>
                <c:pt idx="19029">
                  <c:v>70090.840930000006</c:v>
                </c:pt>
                <c:pt idx="19030">
                  <c:v>70091.487930000003</c:v>
                </c:pt>
                <c:pt idx="19031">
                  <c:v>70092.955570000006</c:v>
                </c:pt>
                <c:pt idx="19032">
                  <c:v>70093.065570000006</c:v>
                </c:pt>
                <c:pt idx="19033">
                  <c:v>70093.284570000003</c:v>
                </c:pt>
                <c:pt idx="19034">
                  <c:v>70107.584570000006</c:v>
                </c:pt>
                <c:pt idx="19035">
                  <c:v>70108.615569999994</c:v>
                </c:pt>
                <c:pt idx="19036">
                  <c:v>70108.725569999995</c:v>
                </c:pt>
                <c:pt idx="19037">
                  <c:v>70108.944570000007</c:v>
                </c:pt>
                <c:pt idx="19038">
                  <c:v>70123.244569999995</c:v>
                </c:pt>
                <c:pt idx="19039">
                  <c:v>70124.275569999998</c:v>
                </c:pt>
                <c:pt idx="19040">
                  <c:v>70124.385569999999</c:v>
                </c:pt>
                <c:pt idx="19041">
                  <c:v>70124.604569999996</c:v>
                </c:pt>
                <c:pt idx="19042">
                  <c:v>70138.904569999999</c:v>
                </c:pt>
                <c:pt idx="19043">
                  <c:v>70139.935570000001</c:v>
                </c:pt>
                <c:pt idx="19044">
                  <c:v>70140.045570000002</c:v>
                </c:pt>
                <c:pt idx="19045">
                  <c:v>70140.264569999999</c:v>
                </c:pt>
                <c:pt idx="19046">
                  <c:v>70154.564570000002</c:v>
                </c:pt>
                <c:pt idx="19047">
                  <c:v>70155.595570000005</c:v>
                </c:pt>
                <c:pt idx="19048">
                  <c:v>70155.705570000006</c:v>
                </c:pt>
                <c:pt idx="19049">
                  <c:v>70155.924570000003</c:v>
                </c:pt>
                <c:pt idx="19050">
                  <c:v>70170.224570000006</c:v>
                </c:pt>
                <c:pt idx="19051">
                  <c:v>70171.255569999994</c:v>
                </c:pt>
                <c:pt idx="19052">
                  <c:v>70171.365569999994</c:v>
                </c:pt>
                <c:pt idx="19053">
                  <c:v>70171.584570000006</c:v>
                </c:pt>
                <c:pt idx="19054">
                  <c:v>70185.884569999995</c:v>
                </c:pt>
                <c:pt idx="19055">
                  <c:v>70188.965920000002</c:v>
                </c:pt>
                <c:pt idx="19056">
                  <c:v>70189.615210000004</c:v>
                </c:pt>
                <c:pt idx="19057">
                  <c:v>70189.913209999999</c:v>
                </c:pt>
                <c:pt idx="19058">
                  <c:v>70196.203210000007</c:v>
                </c:pt>
                <c:pt idx="19059">
                  <c:v>70196.703210000007</c:v>
                </c:pt>
                <c:pt idx="19060">
                  <c:v>70196.703210000007</c:v>
                </c:pt>
                <c:pt idx="19061">
                  <c:v>70197.203210000007</c:v>
                </c:pt>
                <c:pt idx="19062">
                  <c:v>70197.703210000007</c:v>
                </c:pt>
                <c:pt idx="19063">
                  <c:v>70197.788209999999</c:v>
                </c:pt>
                <c:pt idx="19064">
                  <c:v>70198.435209999996</c:v>
                </c:pt>
                <c:pt idx="19065">
                  <c:v>70199.902849999999</c:v>
                </c:pt>
                <c:pt idx="19066">
                  <c:v>70200.012849999999</c:v>
                </c:pt>
                <c:pt idx="19067">
                  <c:v>70200.231849999996</c:v>
                </c:pt>
                <c:pt idx="19068">
                  <c:v>70214.531849999999</c:v>
                </c:pt>
                <c:pt idx="19069">
                  <c:v>70215.562850000002</c:v>
                </c:pt>
                <c:pt idx="19070">
                  <c:v>70215.672850000003</c:v>
                </c:pt>
                <c:pt idx="19071">
                  <c:v>70215.89185</c:v>
                </c:pt>
                <c:pt idx="19072">
                  <c:v>70230.191850000003</c:v>
                </c:pt>
                <c:pt idx="19073">
                  <c:v>70231.222850000006</c:v>
                </c:pt>
                <c:pt idx="19074">
                  <c:v>70231.332850000006</c:v>
                </c:pt>
                <c:pt idx="19075">
                  <c:v>70231.551850000003</c:v>
                </c:pt>
                <c:pt idx="19076">
                  <c:v>70245.851850000006</c:v>
                </c:pt>
                <c:pt idx="19077">
                  <c:v>70246.882849999995</c:v>
                </c:pt>
                <c:pt idx="19078">
                  <c:v>70246.992849999995</c:v>
                </c:pt>
                <c:pt idx="19079">
                  <c:v>70247.211850000007</c:v>
                </c:pt>
                <c:pt idx="19080">
                  <c:v>70261.511849999995</c:v>
                </c:pt>
                <c:pt idx="19081">
                  <c:v>70262.542849999998</c:v>
                </c:pt>
                <c:pt idx="19082">
                  <c:v>70262.652849999999</c:v>
                </c:pt>
                <c:pt idx="19083">
                  <c:v>70262.871849999996</c:v>
                </c:pt>
                <c:pt idx="19084">
                  <c:v>70277.171849999999</c:v>
                </c:pt>
                <c:pt idx="19085">
                  <c:v>70278.202850000001</c:v>
                </c:pt>
                <c:pt idx="19086">
                  <c:v>70278.312850000002</c:v>
                </c:pt>
                <c:pt idx="19087">
                  <c:v>70278.531849999999</c:v>
                </c:pt>
                <c:pt idx="19088">
                  <c:v>70292.831850000002</c:v>
                </c:pt>
                <c:pt idx="19089">
                  <c:v>70295.913190000007</c:v>
                </c:pt>
                <c:pt idx="19090">
                  <c:v>70296.562479999993</c:v>
                </c:pt>
                <c:pt idx="19091">
                  <c:v>70296.860480000003</c:v>
                </c:pt>
                <c:pt idx="19092">
                  <c:v>70303.150479999997</c:v>
                </c:pt>
                <c:pt idx="19093">
                  <c:v>70303.650479999997</c:v>
                </c:pt>
                <c:pt idx="19094">
                  <c:v>70303.650479999997</c:v>
                </c:pt>
                <c:pt idx="19095">
                  <c:v>70304.150479999997</c:v>
                </c:pt>
                <c:pt idx="19096">
                  <c:v>70304.650479999997</c:v>
                </c:pt>
                <c:pt idx="19097">
                  <c:v>70304.735480000003</c:v>
                </c:pt>
                <c:pt idx="19098">
                  <c:v>70305.38248</c:v>
                </c:pt>
                <c:pt idx="19099">
                  <c:v>70306.850120000003</c:v>
                </c:pt>
                <c:pt idx="19100">
                  <c:v>70306.960120000003</c:v>
                </c:pt>
                <c:pt idx="19101">
                  <c:v>70307.179120000001</c:v>
                </c:pt>
                <c:pt idx="19102">
                  <c:v>70321.479120000004</c:v>
                </c:pt>
                <c:pt idx="19103">
                  <c:v>70322.510120000006</c:v>
                </c:pt>
                <c:pt idx="19104">
                  <c:v>70322.620120000007</c:v>
                </c:pt>
                <c:pt idx="19105">
                  <c:v>70322.839120000004</c:v>
                </c:pt>
                <c:pt idx="19106">
                  <c:v>70337.139120000007</c:v>
                </c:pt>
                <c:pt idx="19107">
                  <c:v>70338.170119999995</c:v>
                </c:pt>
                <c:pt idx="19108">
                  <c:v>70338.280119999996</c:v>
                </c:pt>
                <c:pt idx="19109">
                  <c:v>70338.499119999993</c:v>
                </c:pt>
                <c:pt idx="19110">
                  <c:v>70352.799119999996</c:v>
                </c:pt>
                <c:pt idx="19111">
                  <c:v>70353.830119999999</c:v>
                </c:pt>
                <c:pt idx="19112">
                  <c:v>70353.940119999999</c:v>
                </c:pt>
                <c:pt idx="19113">
                  <c:v>70354.159119999997</c:v>
                </c:pt>
                <c:pt idx="19114">
                  <c:v>70368.45912</c:v>
                </c:pt>
                <c:pt idx="19115">
                  <c:v>70369.490120000002</c:v>
                </c:pt>
                <c:pt idx="19116">
                  <c:v>70369.600120000003</c:v>
                </c:pt>
                <c:pt idx="19117">
                  <c:v>70369.81912</c:v>
                </c:pt>
                <c:pt idx="19118">
                  <c:v>70384.119120000003</c:v>
                </c:pt>
                <c:pt idx="19119">
                  <c:v>70385.150120000006</c:v>
                </c:pt>
                <c:pt idx="19120">
                  <c:v>70385.260120000006</c:v>
                </c:pt>
                <c:pt idx="19121">
                  <c:v>70385.479120000004</c:v>
                </c:pt>
                <c:pt idx="19122">
                  <c:v>70399.779120000007</c:v>
                </c:pt>
                <c:pt idx="19123">
                  <c:v>70402.86047</c:v>
                </c:pt>
                <c:pt idx="19124">
                  <c:v>70403.509760000001</c:v>
                </c:pt>
                <c:pt idx="19125">
                  <c:v>70403.807759999996</c:v>
                </c:pt>
                <c:pt idx="19126">
                  <c:v>70410.097760000004</c:v>
                </c:pt>
                <c:pt idx="19127">
                  <c:v>70410.597760000004</c:v>
                </c:pt>
                <c:pt idx="19128">
                  <c:v>70410.597760000004</c:v>
                </c:pt>
                <c:pt idx="19129">
                  <c:v>70411.097760000004</c:v>
                </c:pt>
                <c:pt idx="19130">
                  <c:v>70411.597760000004</c:v>
                </c:pt>
                <c:pt idx="19131">
                  <c:v>70411.682759999996</c:v>
                </c:pt>
                <c:pt idx="19132">
                  <c:v>70412.329759999993</c:v>
                </c:pt>
                <c:pt idx="19133">
                  <c:v>70413.797399999996</c:v>
                </c:pt>
                <c:pt idx="19134">
                  <c:v>70413.907399999996</c:v>
                </c:pt>
                <c:pt idx="19135">
                  <c:v>70414.126399999994</c:v>
                </c:pt>
                <c:pt idx="19136">
                  <c:v>70428.426399999997</c:v>
                </c:pt>
                <c:pt idx="19137">
                  <c:v>70429.457399999999</c:v>
                </c:pt>
                <c:pt idx="19138">
                  <c:v>70429.5674</c:v>
                </c:pt>
                <c:pt idx="19139">
                  <c:v>70429.786399999997</c:v>
                </c:pt>
                <c:pt idx="19140">
                  <c:v>70444.0864</c:v>
                </c:pt>
                <c:pt idx="19141">
                  <c:v>70445.117400000003</c:v>
                </c:pt>
                <c:pt idx="19142">
                  <c:v>70445.227400000003</c:v>
                </c:pt>
                <c:pt idx="19143">
                  <c:v>70445.446400000001</c:v>
                </c:pt>
                <c:pt idx="19144">
                  <c:v>70459.746400000004</c:v>
                </c:pt>
                <c:pt idx="19145">
                  <c:v>70460.777400000006</c:v>
                </c:pt>
                <c:pt idx="19146">
                  <c:v>70460.887400000007</c:v>
                </c:pt>
                <c:pt idx="19147">
                  <c:v>70461.106400000004</c:v>
                </c:pt>
                <c:pt idx="19148">
                  <c:v>70475.406400000007</c:v>
                </c:pt>
                <c:pt idx="19149">
                  <c:v>70476.437399999995</c:v>
                </c:pt>
                <c:pt idx="19150">
                  <c:v>70476.547399999996</c:v>
                </c:pt>
                <c:pt idx="19151">
                  <c:v>70476.766399999993</c:v>
                </c:pt>
                <c:pt idx="19152">
                  <c:v>70491.066399999996</c:v>
                </c:pt>
                <c:pt idx="19153">
                  <c:v>70492.097399999999</c:v>
                </c:pt>
                <c:pt idx="19154">
                  <c:v>70492.207399999999</c:v>
                </c:pt>
                <c:pt idx="19155">
                  <c:v>70492.426399999997</c:v>
                </c:pt>
                <c:pt idx="19156">
                  <c:v>70506.7264</c:v>
                </c:pt>
                <c:pt idx="19157">
                  <c:v>70509.807740000004</c:v>
                </c:pt>
                <c:pt idx="19158">
                  <c:v>70510.457030000005</c:v>
                </c:pt>
                <c:pt idx="19159">
                  <c:v>70510.75503</c:v>
                </c:pt>
                <c:pt idx="19160">
                  <c:v>70517.045029999994</c:v>
                </c:pt>
                <c:pt idx="19161">
                  <c:v>70517.545029999994</c:v>
                </c:pt>
                <c:pt idx="19162">
                  <c:v>70517.545029999994</c:v>
                </c:pt>
                <c:pt idx="19163">
                  <c:v>70518.045029999994</c:v>
                </c:pt>
                <c:pt idx="19164">
                  <c:v>70518.545029999994</c:v>
                </c:pt>
                <c:pt idx="19165">
                  <c:v>70518.63003</c:v>
                </c:pt>
                <c:pt idx="19166">
                  <c:v>70519.277029999997</c:v>
                </c:pt>
                <c:pt idx="19167">
                  <c:v>70520.74467</c:v>
                </c:pt>
                <c:pt idx="19168">
                  <c:v>70520.854670000001</c:v>
                </c:pt>
                <c:pt idx="19169">
                  <c:v>70521.073669999998</c:v>
                </c:pt>
                <c:pt idx="19170">
                  <c:v>70535.373670000001</c:v>
                </c:pt>
                <c:pt idx="19171">
                  <c:v>70536.404670000004</c:v>
                </c:pt>
                <c:pt idx="19172">
                  <c:v>70536.514670000004</c:v>
                </c:pt>
                <c:pt idx="19173">
                  <c:v>70536.733670000001</c:v>
                </c:pt>
                <c:pt idx="19174">
                  <c:v>70551.033670000004</c:v>
                </c:pt>
                <c:pt idx="19175">
                  <c:v>70552.064670000007</c:v>
                </c:pt>
                <c:pt idx="19176">
                  <c:v>70552.174669999993</c:v>
                </c:pt>
                <c:pt idx="19177">
                  <c:v>70552.393670000005</c:v>
                </c:pt>
                <c:pt idx="19178">
                  <c:v>70566.693669999993</c:v>
                </c:pt>
                <c:pt idx="19179">
                  <c:v>70567.724669999996</c:v>
                </c:pt>
                <c:pt idx="19180">
                  <c:v>70567.834669999997</c:v>
                </c:pt>
                <c:pt idx="19181">
                  <c:v>70568.053669999994</c:v>
                </c:pt>
                <c:pt idx="19182">
                  <c:v>70582.353669999997</c:v>
                </c:pt>
                <c:pt idx="19183">
                  <c:v>70583.384669999999</c:v>
                </c:pt>
                <c:pt idx="19184">
                  <c:v>70583.49467</c:v>
                </c:pt>
                <c:pt idx="19185">
                  <c:v>70583.713669999997</c:v>
                </c:pt>
                <c:pt idx="19186">
                  <c:v>70598.01367</c:v>
                </c:pt>
                <c:pt idx="19187">
                  <c:v>70599.044670000003</c:v>
                </c:pt>
                <c:pt idx="19188">
                  <c:v>70599.154670000004</c:v>
                </c:pt>
                <c:pt idx="19189">
                  <c:v>70599.373670000001</c:v>
                </c:pt>
                <c:pt idx="19190">
                  <c:v>70613.673670000004</c:v>
                </c:pt>
                <c:pt idx="19191">
                  <c:v>70616.755019999997</c:v>
                </c:pt>
                <c:pt idx="19192">
                  <c:v>70617.404309999998</c:v>
                </c:pt>
                <c:pt idx="19193">
                  <c:v>70617.702309999993</c:v>
                </c:pt>
                <c:pt idx="19194">
                  <c:v>70623.992310000001</c:v>
                </c:pt>
                <c:pt idx="19195">
                  <c:v>70624.492310000001</c:v>
                </c:pt>
                <c:pt idx="19196">
                  <c:v>70624.492310000001</c:v>
                </c:pt>
                <c:pt idx="19197">
                  <c:v>70624.992310000001</c:v>
                </c:pt>
                <c:pt idx="19198">
                  <c:v>70625.492310000001</c:v>
                </c:pt>
                <c:pt idx="19199">
                  <c:v>70625.577309999993</c:v>
                </c:pt>
                <c:pt idx="19200">
                  <c:v>70626.224310000005</c:v>
                </c:pt>
                <c:pt idx="19201">
                  <c:v>70627.691949999993</c:v>
                </c:pt>
                <c:pt idx="19202">
                  <c:v>70627.801949999994</c:v>
                </c:pt>
                <c:pt idx="19203">
                  <c:v>70628.020950000006</c:v>
                </c:pt>
                <c:pt idx="19204">
                  <c:v>70642.320949999994</c:v>
                </c:pt>
                <c:pt idx="19205">
                  <c:v>70643.351949999997</c:v>
                </c:pt>
                <c:pt idx="19206">
                  <c:v>70643.461949999997</c:v>
                </c:pt>
                <c:pt idx="19207">
                  <c:v>70643.680949999994</c:v>
                </c:pt>
                <c:pt idx="19208">
                  <c:v>70657.980949999997</c:v>
                </c:pt>
                <c:pt idx="19209">
                  <c:v>70659.01195</c:v>
                </c:pt>
                <c:pt idx="19210">
                  <c:v>70659.121950000001</c:v>
                </c:pt>
                <c:pt idx="19211">
                  <c:v>70659.340949999998</c:v>
                </c:pt>
                <c:pt idx="19212">
                  <c:v>70673.640950000001</c:v>
                </c:pt>
                <c:pt idx="19213">
                  <c:v>70674.671950000004</c:v>
                </c:pt>
                <c:pt idx="19214">
                  <c:v>70674.781950000004</c:v>
                </c:pt>
                <c:pt idx="19215">
                  <c:v>70675.000950000001</c:v>
                </c:pt>
                <c:pt idx="19216">
                  <c:v>70689.300950000004</c:v>
                </c:pt>
                <c:pt idx="19217">
                  <c:v>70690.331950000007</c:v>
                </c:pt>
                <c:pt idx="19218">
                  <c:v>70690.441949999993</c:v>
                </c:pt>
                <c:pt idx="19219">
                  <c:v>70690.660950000005</c:v>
                </c:pt>
                <c:pt idx="19220">
                  <c:v>70704.960949999993</c:v>
                </c:pt>
                <c:pt idx="19221">
                  <c:v>70705.991949999996</c:v>
                </c:pt>
                <c:pt idx="19222">
                  <c:v>70706.101949999997</c:v>
                </c:pt>
                <c:pt idx="19223">
                  <c:v>70706.320949999994</c:v>
                </c:pt>
                <c:pt idx="19224">
                  <c:v>70720.620949999997</c:v>
                </c:pt>
                <c:pt idx="19225">
                  <c:v>70723.702290000001</c:v>
                </c:pt>
                <c:pt idx="19226">
                  <c:v>70724.351580000002</c:v>
                </c:pt>
                <c:pt idx="19227">
                  <c:v>70724.649579999998</c:v>
                </c:pt>
                <c:pt idx="19228">
                  <c:v>70730.939580000006</c:v>
                </c:pt>
                <c:pt idx="19229">
                  <c:v>70731.439580000006</c:v>
                </c:pt>
                <c:pt idx="19230">
                  <c:v>70731.439580000006</c:v>
                </c:pt>
                <c:pt idx="19231">
                  <c:v>70731.939580000006</c:v>
                </c:pt>
                <c:pt idx="19232">
                  <c:v>70732.439580000006</c:v>
                </c:pt>
                <c:pt idx="19233">
                  <c:v>70732.524579999998</c:v>
                </c:pt>
                <c:pt idx="19234">
                  <c:v>70733.171579999995</c:v>
                </c:pt>
                <c:pt idx="19235">
                  <c:v>70734.639219999997</c:v>
                </c:pt>
                <c:pt idx="19236">
                  <c:v>70734.749219999998</c:v>
                </c:pt>
                <c:pt idx="19237">
                  <c:v>70734.968219999995</c:v>
                </c:pt>
                <c:pt idx="19238">
                  <c:v>70749.268219999998</c:v>
                </c:pt>
                <c:pt idx="19239">
                  <c:v>70750.299220000001</c:v>
                </c:pt>
                <c:pt idx="19240">
                  <c:v>70750.409220000001</c:v>
                </c:pt>
                <c:pt idx="19241">
                  <c:v>70750.628219999999</c:v>
                </c:pt>
                <c:pt idx="19242">
                  <c:v>70764.928220000002</c:v>
                </c:pt>
                <c:pt idx="19243">
                  <c:v>70765.959220000004</c:v>
                </c:pt>
                <c:pt idx="19244">
                  <c:v>70766.069220000005</c:v>
                </c:pt>
                <c:pt idx="19245">
                  <c:v>70766.288220000002</c:v>
                </c:pt>
                <c:pt idx="19246">
                  <c:v>70780.588220000005</c:v>
                </c:pt>
                <c:pt idx="19247">
                  <c:v>70781.619219999993</c:v>
                </c:pt>
                <c:pt idx="19248">
                  <c:v>70781.729219999994</c:v>
                </c:pt>
                <c:pt idx="19249">
                  <c:v>70781.948220000006</c:v>
                </c:pt>
                <c:pt idx="19250">
                  <c:v>70796.248219999994</c:v>
                </c:pt>
                <c:pt idx="19251">
                  <c:v>70797.279219999997</c:v>
                </c:pt>
                <c:pt idx="19252">
                  <c:v>70797.389219999997</c:v>
                </c:pt>
                <c:pt idx="19253">
                  <c:v>70797.608219999995</c:v>
                </c:pt>
                <c:pt idx="19254">
                  <c:v>70811.908219999998</c:v>
                </c:pt>
                <c:pt idx="19255">
                  <c:v>70812.93922</c:v>
                </c:pt>
                <c:pt idx="19256">
                  <c:v>70813.049220000001</c:v>
                </c:pt>
                <c:pt idx="19257">
                  <c:v>70813.268219999998</c:v>
                </c:pt>
                <c:pt idx="19258">
                  <c:v>70827.568220000001</c:v>
                </c:pt>
                <c:pt idx="19259">
                  <c:v>70830.649569999994</c:v>
                </c:pt>
                <c:pt idx="19260">
                  <c:v>70831.298859999995</c:v>
                </c:pt>
                <c:pt idx="19261">
                  <c:v>70831.596860000005</c:v>
                </c:pt>
                <c:pt idx="19262">
                  <c:v>70837.886859999999</c:v>
                </c:pt>
                <c:pt idx="19263">
                  <c:v>70838.386859999999</c:v>
                </c:pt>
                <c:pt idx="19264">
                  <c:v>70838.386859999999</c:v>
                </c:pt>
                <c:pt idx="19265">
                  <c:v>70838.886859999999</c:v>
                </c:pt>
                <c:pt idx="19266">
                  <c:v>70839.386859999999</c:v>
                </c:pt>
                <c:pt idx="19267">
                  <c:v>70839.471860000005</c:v>
                </c:pt>
                <c:pt idx="19268">
                  <c:v>70840.118860000002</c:v>
                </c:pt>
                <c:pt idx="19269">
                  <c:v>70841.586500000005</c:v>
                </c:pt>
                <c:pt idx="19270">
                  <c:v>70841.696500000005</c:v>
                </c:pt>
                <c:pt idx="19271">
                  <c:v>70841.915500000003</c:v>
                </c:pt>
                <c:pt idx="19272">
                  <c:v>70856.215500000006</c:v>
                </c:pt>
                <c:pt idx="19273">
                  <c:v>70857.246499999994</c:v>
                </c:pt>
                <c:pt idx="19274">
                  <c:v>70857.356499999994</c:v>
                </c:pt>
                <c:pt idx="19275">
                  <c:v>70857.575500000006</c:v>
                </c:pt>
                <c:pt idx="19276">
                  <c:v>70871.875499999995</c:v>
                </c:pt>
                <c:pt idx="19277">
                  <c:v>70872.906499999997</c:v>
                </c:pt>
                <c:pt idx="19278">
                  <c:v>70873.016499999998</c:v>
                </c:pt>
                <c:pt idx="19279">
                  <c:v>70873.235499999995</c:v>
                </c:pt>
                <c:pt idx="19280">
                  <c:v>70887.535499999998</c:v>
                </c:pt>
                <c:pt idx="19281">
                  <c:v>70888.566500000001</c:v>
                </c:pt>
                <c:pt idx="19282">
                  <c:v>70888.676500000001</c:v>
                </c:pt>
                <c:pt idx="19283">
                  <c:v>70888.895499999999</c:v>
                </c:pt>
                <c:pt idx="19284">
                  <c:v>70903.195500000002</c:v>
                </c:pt>
                <c:pt idx="19285">
                  <c:v>70904.226500000004</c:v>
                </c:pt>
                <c:pt idx="19286">
                  <c:v>70904.336500000005</c:v>
                </c:pt>
                <c:pt idx="19287">
                  <c:v>70904.555500000002</c:v>
                </c:pt>
                <c:pt idx="19288">
                  <c:v>70918.855500000005</c:v>
                </c:pt>
                <c:pt idx="19289">
                  <c:v>70919.886499999993</c:v>
                </c:pt>
                <c:pt idx="19290">
                  <c:v>70919.996499999994</c:v>
                </c:pt>
                <c:pt idx="19291">
                  <c:v>70920.215500000006</c:v>
                </c:pt>
                <c:pt idx="19292">
                  <c:v>70934.515499999994</c:v>
                </c:pt>
                <c:pt idx="19293">
                  <c:v>70937.596839999998</c:v>
                </c:pt>
                <c:pt idx="19294">
                  <c:v>70938.24613</c:v>
                </c:pt>
                <c:pt idx="19295">
                  <c:v>70938.544129999995</c:v>
                </c:pt>
                <c:pt idx="19296">
                  <c:v>70944.834130000003</c:v>
                </c:pt>
                <c:pt idx="19297">
                  <c:v>70945.334130000003</c:v>
                </c:pt>
                <c:pt idx="19298">
                  <c:v>70945.334130000003</c:v>
                </c:pt>
                <c:pt idx="19299">
                  <c:v>70945.834130000003</c:v>
                </c:pt>
                <c:pt idx="19300">
                  <c:v>70946.334130000003</c:v>
                </c:pt>
                <c:pt idx="19301">
                  <c:v>70946.419129999995</c:v>
                </c:pt>
                <c:pt idx="19302">
                  <c:v>70947.066130000007</c:v>
                </c:pt>
                <c:pt idx="19303">
                  <c:v>70948.533769999995</c:v>
                </c:pt>
                <c:pt idx="19304">
                  <c:v>70948.643769999995</c:v>
                </c:pt>
                <c:pt idx="19305">
                  <c:v>70948.862770000007</c:v>
                </c:pt>
                <c:pt idx="19306">
                  <c:v>70963.162769999995</c:v>
                </c:pt>
                <c:pt idx="19307">
                  <c:v>70964.193769999998</c:v>
                </c:pt>
                <c:pt idx="19308">
                  <c:v>70964.303769999999</c:v>
                </c:pt>
                <c:pt idx="19309">
                  <c:v>70964.522769999996</c:v>
                </c:pt>
                <c:pt idx="19310">
                  <c:v>70978.822769999999</c:v>
                </c:pt>
                <c:pt idx="19311">
                  <c:v>70979.853770000002</c:v>
                </c:pt>
                <c:pt idx="19312">
                  <c:v>70979.963770000002</c:v>
                </c:pt>
                <c:pt idx="19313">
                  <c:v>70980.182769999999</c:v>
                </c:pt>
                <c:pt idx="19314">
                  <c:v>70994.482770000002</c:v>
                </c:pt>
                <c:pt idx="19315">
                  <c:v>70995.513770000005</c:v>
                </c:pt>
                <c:pt idx="19316">
                  <c:v>70995.623770000006</c:v>
                </c:pt>
                <c:pt idx="19317">
                  <c:v>70995.842770000003</c:v>
                </c:pt>
                <c:pt idx="19318">
                  <c:v>71010.142770000006</c:v>
                </c:pt>
                <c:pt idx="19319">
                  <c:v>71011.173769999994</c:v>
                </c:pt>
                <c:pt idx="19320">
                  <c:v>71011.283769999995</c:v>
                </c:pt>
                <c:pt idx="19321">
                  <c:v>71011.502770000006</c:v>
                </c:pt>
                <c:pt idx="19322">
                  <c:v>71025.802769999995</c:v>
                </c:pt>
                <c:pt idx="19323">
                  <c:v>71026.833769999997</c:v>
                </c:pt>
                <c:pt idx="19324">
                  <c:v>71026.943769999998</c:v>
                </c:pt>
                <c:pt idx="19325">
                  <c:v>71027.162769999995</c:v>
                </c:pt>
                <c:pt idx="19326">
                  <c:v>71041.462769999998</c:v>
                </c:pt>
                <c:pt idx="19327">
                  <c:v>71044.544120000006</c:v>
                </c:pt>
                <c:pt idx="19328">
                  <c:v>71045.193410000007</c:v>
                </c:pt>
                <c:pt idx="19329">
                  <c:v>71045.491410000002</c:v>
                </c:pt>
                <c:pt idx="19330">
                  <c:v>71051.781409999996</c:v>
                </c:pt>
                <c:pt idx="19331">
                  <c:v>71052.281409999996</c:v>
                </c:pt>
                <c:pt idx="19332">
                  <c:v>71052.281409999996</c:v>
                </c:pt>
                <c:pt idx="19333">
                  <c:v>71052.781409999996</c:v>
                </c:pt>
                <c:pt idx="19334">
                  <c:v>71053.281409999996</c:v>
                </c:pt>
                <c:pt idx="19335">
                  <c:v>71053.366410000002</c:v>
                </c:pt>
                <c:pt idx="19336">
                  <c:v>71054.01341</c:v>
                </c:pt>
                <c:pt idx="19337">
                  <c:v>71055.481050000002</c:v>
                </c:pt>
                <c:pt idx="19338">
                  <c:v>71055.591050000003</c:v>
                </c:pt>
                <c:pt idx="19339">
                  <c:v>71055.81005</c:v>
                </c:pt>
                <c:pt idx="19340">
                  <c:v>71070.110050000003</c:v>
                </c:pt>
                <c:pt idx="19341">
                  <c:v>71071.141050000006</c:v>
                </c:pt>
                <c:pt idx="19342">
                  <c:v>71071.251050000006</c:v>
                </c:pt>
                <c:pt idx="19343">
                  <c:v>71071.470050000004</c:v>
                </c:pt>
                <c:pt idx="19344">
                  <c:v>71085.770050000006</c:v>
                </c:pt>
                <c:pt idx="19345">
                  <c:v>71086.801049999995</c:v>
                </c:pt>
                <c:pt idx="19346">
                  <c:v>71086.911049999995</c:v>
                </c:pt>
                <c:pt idx="19347">
                  <c:v>71087.130050000007</c:v>
                </c:pt>
                <c:pt idx="19348">
                  <c:v>71101.430049999995</c:v>
                </c:pt>
                <c:pt idx="19349">
                  <c:v>71102.461049999998</c:v>
                </c:pt>
                <c:pt idx="19350">
                  <c:v>71102.571049999999</c:v>
                </c:pt>
                <c:pt idx="19351">
                  <c:v>71102.790049999996</c:v>
                </c:pt>
                <c:pt idx="19352">
                  <c:v>71117.090049999999</c:v>
                </c:pt>
                <c:pt idx="19353">
                  <c:v>71118.121050000002</c:v>
                </c:pt>
                <c:pt idx="19354">
                  <c:v>71118.231050000002</c:v>
                </c:pt>
                <c:pt idx="19355">
                  <c:v>71118.450049999999</c:v>
                </c:pt>
                <c:pt idx="19356">
                  <c:v>71132.750050000002</c:v>
                </c:pt>
                <c:pt idx="19357">
                  <c:v>71133.781050000005</c:v>
                </c:pt>
                <c:pt idx="19358">
                  <c:v>71133.891050000006</c:v>
                </c:pt>
                <c:pt idx="19359">
                  <c:v>71134.110050000003</c:v>
                </c:pt>
                <c:pt idx="19360">
                  <c:v>71148.410050000006</c:v>
                </c:pt>
                <c:pt idx="19361">
                  <c:v>71151.491389999996</c:v>
                </c:pt>
                <c:pt idx="19362">
                  <c:v>71152.140679999997</c:v>
                </c:pt>
                <c:pt idx="19363">
                  <c:v>71152.438680000007</c:v>
                </c:pt>
                <c:pt idx="19364">
                  <c:v>71158.72868</c:v>
                </c:pt>
                <c:pt idx="19365">
                  <c:v>71159.22868</c:v>
                </c:pt>
                <c:pt idx="19366">
                  <c:v>71159.22868</c:v>
                </c:pt>
                <c:pt idx="19367">
                  <c:v>71159.72868</c:v>
                </c:pt>
                <c:pt idx="19368">
                  <c:v>71160.22868</c:v>
                </c:pt>
                <c:pt idx="19369">
                  <c:v>71160.313680000007</c:v>
                </c:pt>
                <c:pt idx="19370">
                  <c:v>71160.960680000004</c:v>
                </c:pt>
                <c:pt idx="19371">
                  <c:v>71162.428320000006</c:v>
                </c:pt>
                <c:pt idx="19372">
                  <c:v>71162.538320000007</c:v>
                </c:pt>
                <c:pt idx="19373">
                  <c:v>71162.757320000004</c:v>
                </c:pt>
                <c:pt idx="19374">
                  <c:v>71177.057320000007</c:v>
                </c:pt>
                <c:pt idx="19375">
                  <c:v>71178.088319999995</c:v>
                </c:pt>
                <c:pt idx="19376">
                  <c:v>71178.198319999996</c:v>
                </c:pt>
                <c:pt idx="19377">
                  <c:v>71178.417319999993</c:v>
                </c:pt>
                <c:pt idx="19378">
                  <c:v>71192.717319999996</c:v>
                </c:pt>
                <c:pt idx="19379">
                  <c:v>71193.748319999999</c:v>
                </c:pt>
                <c:pt idx="19380">
                  <c:v>71193.858319999999</c:v>
                </c:pt>
                <c:pt idx="19381">
                  <c:v>71194.077319999997</c:v>
                </c:pt>
                <c:pt idx="19382">
                  <c:v>71208.37732</c:v>
                </c:pt>
                <c:pt idx="19383">
                  <c:v>71209.408320000002</c:v>
                </c:pt>
                <c:pt idx="19384">
                  <c:v>71209.518320000003</c:v>
                </c:pt>
                <c:pt idx="19385">
                  <c:v>71209.73732</c:v>
                </c:pt>
                <c:pt idx="19386">
                  <c:v>71224.037320000003</c:v>
                </c:pt>
                <c:pt idx="19387">
                  <c:v>71225.068320000006</c:v>
                </c:pt>
                <c:pt idx="19388">
                  <c:v>71225.178320000006</c:v>
                </c:pt>
                <c:pt idx="19389">
                  <c:v>71225.397320000004</c:v>
                </c:pt>
                <c:pt idx="19390">
                  <c:v>71239.697320000007</c:v>
                </c:pt>
                <c:pt idx="19391">
                  <c:v>71240.728319999995</c:v>
                </c:pt>
                <c:pt idx="19392">
                  <c:v>71240.838319999995</c:v>
                </c:pt>
                <c:pt idx="19393">
                  <c:v>71241.057320000007</c:v>
                </c:pt>
                <c:pt idx="19394">
                  <c:v>71255.357319999996</c:v>
                </c:pt>
                <c:pt idx="19395">
                  <c:v>71258.438670000003</c:v>
                </c:pt>
                <c:pt idx="19396">
                  <c:v>71259.087960000004</c:v>
                </c:pt>
                <c:pt idx="19397">
                  <c:v>71259.38596</c:v>
                </c:pt>
                <c:pt idx="19398">
                  <c:v>71265.675959999993</c:v>
                </c:pt>
                <c:pt idx="19399">
                  <c:v>71266.175959999993</c:v>
                </c:pt>
                <c:pt idx="19400">
                  <c:v>71266.175959999993</c:v>
                </c:pt>
                <c:pt idx="19401">
                  <c:v>71266.675959999993</c:v>
                </c:pt>
                <c:pt idx="19402">
                  <c:v>71267.175959999993</c:v>
                </c:pt>
                <c:pt idx="19403">
                  <c:v>71267.26096</c:v>
                </c:pt>
                <c:pt idx="19404">
                  <c:v>71267.907959999997</c:v>
                </c:pt>
                <c:pt idx="19405">
                  <c:v>71269.375599999999</c:v>
                </c:pt>
                <c:pt idx="19406">
                  <c:v>71269.4856</c:v>
                </c:pt>
                <c:pt idx="19407">
                  <c:v>71269.704599999997</c:v>
                </c:pt>
                <c:pt idx="19408">
                  <c:v>71284.0046</c:v>
                </c:pt>
                <c:pt idx="19409">
                  <c:v>71285.035600000003</c:v>
                </c:pt>
                <c:pt idx="19410">
                  <c:v>71285.145600000003</c:v>
                </c:pt>
                <c:pt idx="19411">
                  <c:v>71285.364600000001</c:v>
                </c:pt>
                <c:pt idx="19412">
                  <c:v>71299.664600000004</c:v>
                </c:pt>
                <c:pt idx="19413">
                  <c:v>71300.695600000006</c:v>
                </c:pt>
                <c:pt idx="19414">
                  <c:v>71300.805600000007</c:v>
                </c:pt>
                <c:pt idx="19415">
                  <c:v>71301.024600000004</c:v>
                </c:pt>
                <c:pt idx="19416">
                  <c:v>71315.324600000007</c:v>
                </c:pt>
                <c:pt idx="19417">
                  <c:v>71316.355599999995</c:v>
                </c:pt>
                <c:pt idx="19418">
                  <c:v>71316.465599999996</c:v>
                </c:pt>
                <c:pt idx="19419">
                  <c:v>71316.684599999993</c:v>
                </c:pt>
                <c:pt idx="19420">
                  <c:v>71330.984599999996</c:v>
                </c:pt>
                <c:pt idx="19421">
                  <c:v>71332.015599999999</c:v>
                </c:pt>
                <c:pt idx="19422">
                  <c:v>71332.125599999999</c:v>
                </c:pt>
                <c:pt idx="19423">
                  <c:v>71332.344599999997</c:v>
                </c:pt>
                <c:pt idx="19424">
                  <c:v>71346.6446</c:v>
                </c:pt>
                <c:pt idx="19425">
                  <c:v>71347.675600000002</c:v>
                </c:pt>
                <c:pt idx="19426">
                  <c:v>71347.785600000003</c:v>
                </c:pt>
                <c:pt idx="19427">
                  <c:v>71348.0046</c:v>
                </c:pt>
                <c:pt idx="19428">
                  <c:v>71362.304600000003</c:v>
                </c:pt>
                <c:pt idx="19429">
                  <c:v>71365.385939999993</c:v>
                </c:pt>
                <c:pt idx="19430">
                  <c:v>71366.035229999994</c:v>
                </c:pt>
                <c:pt idx="19431">
                  <c:v>71366.333230000004</c:v>
                </c:pt>
                <c:pt idx="19432">
                  <c:v>71372.623229999997</c:v>
                </c:pt>
                <c:pt idx="19433">
                  <c:v>71373.123229999997</c:v>
                </c:pt>
                <c:pt idx="19434">
                  <c:v>71373.123229999997</c:v>
                </c:pt>
                <c:pt idx="19435">
                  <c:v>71373.623229999997</c:v>
                </c:pt>
                <c:pt idx="19436">
                  <c:v>71374.123229999997</c:v>
                </c:pt>
                <c:pt idx="19437">
                  <c:v>71374.208230000004</c:v>
                </c:pt>
                <c:pt idx="19438">
                  <c:v>71374.855230000001</c:v>
                </c:pt>
                <c:pt idx="19439">
                  <c:v>71376.322870000004</c:v>
                </c:pt>
                <c:pt idx="19440">
                  <c:v>71376.432870000004</c:v>
                </c:pt>
                <c:pt idx="19441">
                  <c:v>71376.651870000002</c:v>
                </c:pt>
                <c:pt idx="19442">
                  <c:v>71390.951870000004</c:v>
                </c:pt>
                <c:pt idx="19443">
                  <c:v>71391.982870000007</c:v>
                </c:pt>
                <c:pt idx="19444">
                  <c:v>71392.092869999993</c:v>
                </c:pt>
                <c:pt idx="19445">
                  <c:v>71392.311870000005</c:v>
                </c:pt>
                <c:pt idx="19446">
                  <c:v>71406.611869999993</c:v>
                </c:pt>
                <c:pt idx="19447">
                  <c:v>71407.642869999996</c:v>
                </c:pt>
                <c:pt idx="19448">
                  <c:v>71407.752869999997</c:v>
                </c:pt>
                <c:pt idx="19449">
                  <c:v>71407.971869999994</c:v>
                </c:pt>
                <c:pt idx="19450">
                  <c:v>71422.271869999997</c:v>
                </c:pt>
                <c:pt idx="19451">
                  <c:v>71423.30287</c:v>
                </c:pt>
                <c:pt idx="19452">
                  <c:v>71423.41287</c:v>
                </c:pt>
                <c:pt idx="19453">
                  <c:v>71423.631869999997</c:v>
                </c:pt>
                <c:pt idx="19454">
                  <c:v>71437.93187</c:v>
                </c:pt>
                <c:pt idx="19455">
                  <c:v>71438.962870000003</c:v>
                </c:pt>
                <c:pt idx="19456">
                  <c:v>71439.072870000004</c:v>
                </c:pt>
                <c:pt idx="19457">
                  <c:v>71439.291870000001</c:v>
                </c:pt>
                <c:pt idx="19458">
                  <c:v>71453.591870000004</c:v>
                </c:pt>
                <c:pt idx="19459">
                  <c:v>71454.622870000007</c:v>
                </c:pt>
                <c:pt idx="19460">
                  <c:v>71454.732870000007</c:v>
                </c:pt>
                <c:pt idx="19461">
                  <c:v>71454.951870000004</c:v>
                </c:pt>
                <c:pt idx="19462">
                  <c:v>71469.251869999993</c:v>
                </c:pt>
                <c:pt idx="19463">
                  <c:v>71472.33322</c:v>
                </c:pt>
                <c:pt idx="19464">
                  <c:v>71472.982510000002</c:v>
                </c:pt>
                <c:pt idx="19465">
                  <c:v>71473.280509999997</c:v>
                </c:pt>
                <c:pt idx="19466">
                  <c:v>71479.570510000005</c:v>
                </c:pt>
                <c:pt idx="19467">
                  <c:v>71480.070510000005</c:v>
                </c:pt>
                <c:pt idx="19468">
                  <c:v>71480.070510000005</c:v>
                </c:pt>
                <c:pt idx="19469">
                  <c:v>71480.570510000005</c:v>
                </c:pt>
                <c:pt idx="19470">
                  <c:v>71481.070510000005</c:v>
                </c:pt>
                <c:pt idx="19471">
                  <c:v>71481.155509999997</c:v>
                </c:pt>
                <c:pt idx="19472">
                  <c:v>71481.802509999994</c:v>
                </c:pt>
                <c:pt idx="19473">
                  <c:v>71483.270149999997</c:v>
                </c:pt>
                <c:pt idx="19474">
                  <c:v>71483.380149999997</c:v>
                </c:pt>
                <c:pt idx="19475">
                  <c:v>71483.599149999995</c:v>
                </c:pt>
                <c:pt idx="19476">
                  <c:v>71497.899149999997</c:v>
                </c:pt>
                <c:pt idx="19477">
                  <c:v>71498.93015</c:v>
                </c:pt>
                <c:pt idx="19478">
                  <c:v>71499.040150000001</c:v>
                </c:pt>
                <c:pt idx="19479">
                  <c:v>71499.259149999998</c:v>
                </c:pt>
                <c:pt idx="19480">
                  <c:v>71513.559150000001</c:v>
                </c:pt>
                <c:pt idx="19481">
                  <c:v>71514.590150000004</c:v>
                </c:pt>
                <c:pt idx="19482">
                  <c:v>71514.700150000004</c:v>
                </c:pt>
                <c:pt idx="19483">
                  <c:v>71514.919150000002</c:v>
                </c:pt>
                <c:pt idx="19484">
                  <c:v>71529.219150000004</c:v>
                </c:pt>
                <c:pt idx="19485">
                  <c:v>71530.250150000007</c:v>
                </c:pt>
                <c:pt idx="19486">
                  <c:v>71530.360149999993</c:v>
                </c:pt>
                <c:pt idx="19487">
                  <c:v>71530.579150000005</c:v>
                </c:pt>
                <c:pt idx="19488">
                  <c:v>71544.879149999993</c:v>
                </c:pt>
                <c:pt idx="19489">
                  <c:v>71545.910149999996</c:v>
                </c:pt>
                <c:pt idx="19490">
                  <c:v>71546.020149999997</c:v>
                </c:pt>
                <c:pt idx="19491">
                  <c:v>71546.239149999994</c:v>
                </c:pt>
                <c:pt idx="19492">
                  <c:v>71560.539149999997</c:v>
                </c:pt>
                <c:pt idx="19493">
                  <c:v>71561.57015</c:v>
                </c:pt>
                <c:pt idx="19494">
                  <c:v>71561.68015</c:v>
                </c:pt>
                <c:pt idx="19495">
                  <c:v>71561.899149999997</c:v>
                </c:pt>
                <c:pt idx="19496">
                  <c:v>71576.19915</c:v>
                </c:pt>
                <c:pt idx="19497">
                  <c:v>71579.280490000005</c:v>
                </c:pt>
                <c:pt idx="19498">
                  <c:v>71579.929780000006</c:v>
                </c:pt>
                <c:pt idx="19499">
                  <c:v>71580.227780000001</c:v>
                </c:pt>
                <c:pt idx="19500">
                  <c:v>71586.517779999995</c:v>
                </c:pt>
                <c:pt idx="19501">
                  <c:v>71587.017779999995</c:v>
                </c:pt>
                <c:pt idx="19502">
                  <c:v>71587.017779999995</c:v>
                </c:pt>
                <c:pt idx="19503">
                  <c:v>71587.517779999995</c:v>
                </c:pt>
                <c:pt idx="19504">
                  <c:v>71588.017779999995</c:v>
                </c:pt>
                <c:pt idx="19505">
                  <c:v>71588.102780000001</c:v>
                </c:pt>
                <c:pt idx="19506">
                  <c:v>71588.749779999998</c:v>
                </c:pt>
                <c:pt idx="19507">
                  <c:v>71590.217420000001</c:v>
                </c:pt>
                <c:pt idx="19508">
                  <c:v>71590.327420000001</c:v>
                </c:pt>
                <c:pt idx="19509">
                  <c:v>71590.546419999999</c:v>
                </c:pt>
                <c:pt idx="19510">
                  <c:v>71604.846420000002</c:v>
                </c:pt>
                <c:pt idx="19511">
                  <c:v>71605.877420000004</c:v>
                </c:pt>
                <c:pt idx="19512">
                  <c:v>71605.987420000005</c:v>
                </c:pt>
                <c:pt idx="19513">
                  <c:v>71606.206420000002</c:v>
                </c:pt>
                <c:pt idx="19514">
                  <c:v>71620.506420000005</c:v>
                </c:pt>
                <c:pt idx="19515">
                  <c:v>71621.537419999993</c:v>
                </c:pt>
                <c:pt idx="19516">
                  <c:v>71621.647419999994</c:v>
                </c:pt>
                <c:pt idx="19517">
                  <c:v>71621.866420000006</c:v>
                </c:pt>
                <c:pt idx="19518">
                  <c:v>71636.166419999994</c:v>
                </c:pt>
                <c:pt idx="19519">
                  <c:v>71637.197419999997</c:v>
                </c:pt>
                <c:pt idx="19520">
                  <c:v>71637.307419999997</c:v>
                </c:pt>
                <c:pt idx="19521">
                  <c:v>71637.526419999995</c:v>
                </c:pt>
                <c:pt idx="19522">
                  <c:v>71651.826419999998</c:v>
                </c:pt>
                <c:pt idx="19523">
                  <c:v>71652.85742</c:v>
                </c:pt>
                <c:pt idx="19524">
                  <c:v>71652.967420000001</c:v>
                </c:pt>
                <c:pt idx="19525">
                  <c:v>71653.186419999998</c:v>
                </c:pt>
                <c:pt idx="19526">
                  <c:v>71667.486420000001</c:v>
                </c:pt>
                <c:pt idx="19527">
                  <c:v>71668.517420000004</c:v>
                </c:pt>
                <c:pt idx="19528">
                  <c:v>71668.627420000004</c:v>
                </c:pt>
                <c:pt idx="19529">
                  <c:v>71668.846420000002</c:v>
                </c:pt>
                <c:pt idx="19530">
                  <c:v>71683.146420000005</c:v>
                </c:pt>
                <c:pt idx="19531">
                  <c:v>71686.227769999998</c:v>
                </c:pt>
                <c:pt idx="19532">
                  <c:v>71686.877059999999</c:v>
                </c:pt>
                <c:pt idx="19533">
                  <c:v>71687.175059999994</c:v>
                </c:pt>
                <c:pt idx="19534">
                  <c:v>71693.465060000002</c:v>
                </c:pt>
                <c:pt idx="19535">
                  <c:v>71693.965060000002</c:v>
                </c:pt>
                <c:pt idx="19536">
                  <c:v>71693.965060000002</c:v>
                </c:pt>
                <c:pt idx="19537">
                  <c:v>71694.465060000002</c:v>
                </c:pt>
                <c:pt idx="19538">
                  <c:v>71694.965060000002</c:v>
                </c:pt>
                <c:pt idx="19539">
                  <c:v>71695.050059999994</c:v>
                </c:pt>
                <c:pt idx="19540">
                  <c:v>71695.697060000006</c:v>
                </c:pt>
                <c:pt idx="19541">
                  <c:v>71697.164699999994</c:v>
                </c:pt>
                <c:pt idx="19542">
                  <c:v>71697.274699999994</c:v>
                </c:pt>
                <c:pt idx="19543">
                  <c:v>71697.493700000006</c:v>
                </c:pt>
                <c:pt idx="19544">
                  <c:v>71711.793699999995</c:v>
                </c:pt>
                <c:pt idx="19545">
                  <c:v>71712.824699999997</c:v>
                </c:pt>
                <c:pt idx="19546">
                  <c:v>71712.934699999998</c:v>
                </c:pt>
                <c:pt idx="19547">
                  <c:v>71713.153699999995</c:v>
                </c:pt>
                <c:pt idx="19548">
                  <c:v>71727.453699999998</c:v>
                </c:pt>
                <c:pt idx="19549">
                  <c:v>71728.484700000001</c:v>
                </c:pt>
                <c:pt idx="19550">
                  <c:v>71728.594700000001</c:v>
                </c:pt>
                <c:pt idx="19551">
                  <c:v>71728.813699999999</c:v>
                </c:pt>
                <c:pt idx="19552">
                  <c:v>71743.113700000002</c:v>
                </c:pt>
                <c:pt idx="19553">
                  <c:v>71744.144700000004</c:v>
                </c:pt>
                <c:pt idx="19554">
                  <c:v>71744.254700000005</c:v>
                </c:pt>
                <c:pt idx="19555">
                  <c:v>71744.473700000002</c:v>
                </c:pt>
                <c:pt idx="19556">
                  <c:v>71758.773700000005</c:v>
                </c:pt>
                <c:pt idx="19557">
                  <c:v>71759.804699999993</c:v>
                </c:pt>
                <c:pt idx="19558">
                  <c:v>71759.914699999994</c:v>
                </c:pt>
                <c:pt idx="19559">
                  <c:v>71760.133700000006</c:v>
                </c:pt>
                <c:pt idx="19560">
                  <c:v>71774.433699999994</c:v>
                </c:pt>
                <c:pt idx="19561">
                  <c:v>71775.464699999997</c:v>
                </c:pt>
                <c:pt idx="19562">
                  <c:v>71775.574699999997</c:v>
                </c:pt>
                <c:pt idx="19563">
                  <c:v>71775.793699999995</c:v>
                </c:pt>
                <c:pt idx="19564">
                  <c:v>71790.093699999998</c:v>
                </c:pt>
                <c:pt idx="19565">
                  <c:v>71793.175040000002</c:v>
                </c:pt>
                <c:pt idx="19566">
                  <c:v>71793.824330000003</c:v>
                </c:pt>
                <c:pt idx="19567">
                  <c:v>71794.122329999998</c:v>
                </c:pt>
                <c:pt idx="19568">
                  <c:v>71800.412330000006</c:v>
                </c:pt>
                <c:pt idx="19569">
                  <c:v>71800.912330000006</c:v>
                </c:pt>
                <c:pt idx="19570">
                  <c:v>71800.912330000006</c:v>
                </c:pt>
                <c:pt idx="19571">
                  <c:v>71801.412330000006</c:v>
                </c:pt>
                <c:pt idx="19572">
                  <c:v>71801.912330000006</c:v>
                </c:pt>
                <c:pt idx="19573">
                  <c:v>71801.997329999998</c:v>
                </c:pt>
                <c:pt idx="19574">
                  <c:v>71802.644329999996</c:v>
                </c:pt>
                <c:pt idx="19575">
                  <c:v>71804.111969999998</c:v>
                </c:pt>
                <c:pt idx="19576">
                  <c:v>71804.221969999999</c:v>
                </c:pt>
                <c:pt idx="19577">
                  <c:v>71804.440969999996</c:v>
                </c:pt>
                <c:pt idx="19578">
                  <c:v>71818.740969999999</c:v>
                </c:pt>
                <c:pt idx="19579">
                  <c:v>71819.771970000002</c:v>
                </c:pt>
                <c:pt idx="19580">
                  <c:v>71819.881970000002</c:v>
                </c:pt>
                <c:pt idx="19581">
                  <c:v>71820.10097</c:v>
                </c:pt>
                <c:pt idx="19582">
                  <c:v>71834.400970000002</c:v>
                </c:pt>
                <c:pt idx="19583">
                  <c:v>71835.431970000005</c:v>
                </c:pt>
                <c:pt idx="19584">
                  <c:v>71835.541970000006</c:v>
                </c:pt>
                <c:pt idx="19585">
                  <c:v>71835.760970000003</c:v>
                </c:pt>
                <c:pt idx="19586">
                  <c:v>71850.060970000006</c:v>
                </c:pt>
                <c:pt idx="19587">
                  <c:v>71851.091969999994</c:v>
                </c:pt>
                <c:pt idx="19588">
                  <c:v>71851.201969999995</c:v>
                </c:pt>
                <c:pt idx="19589">
                  <c:v>71851.420970000006</c:v>
                </c:pt>
                <c:pt idx="19590">
                  <c:v>71865.720969999995</c:v>
                </c:pt>
                <c:pt idx="19591">
                  <c:v>71866.751969999998</c:v>
                </c:pt>
                <c:pt idx="19592">
                  <c:v>71866.861969999998</c:v>
                </c:pt>
                <c:pt idx="19593">
                  <c:v>71867.080969999995</c:v>
                </c:pt>
                <c:pt idx="19594">
                  <c:v>71881.380969999998</c:v>
                </c:pt>
                <c:pt idx="19595">
                  <c:v>71882.411970000001</c:v>
                </c:pt>
                <c:pt idx="19596">
                  <c:v>71882.521970000002</c:v>
                </c:pt>
                <c:pt idx="19597">
                  <c:v>71882.740969999999</c:v>
                </c:pt>
                <c:pt idx="19598">
                  <c:v>71897.040970000002</c:v>
                </c:pt>
                <c:pt idx="19599">
                  <c:v>71900.122319999995</c:v>
                </c:pt>
                <c:pt idx="19600">
                  <c:v>71900.771609999996</c:v>
                </c:pt>
                <c:pt idx="19601">
                  <c:v>71901.069610000006</c:v>
                </c:pt>
                <c:pt idx="19602">
                  <c:v>71907.35961</c:v>
                </c:pt>
                <c:pt idx="19603">
                  <c:v>71907.85961</c:v>
                </c:pt>
                <c:pt idx="19604">
                  <c:v>71907.85961</c:v>
                </c:pt>
                <c:pt idx="19605">
                  <c:v>71908.35961</c:v>
                </c:pt>
                <c:pt idx="19606">
                  <c:v>71908.85961</c:v>
                </c:pt>
                <c:pt idx="19607">
                  <c:v>71908.944610000006</c:v>
                </c:pt>
                <c:pt idx="19608">
                  <c:v>71909.591610000003</c:v>
                </c:pt>
                <c:pt idx="19609">
                  <c:v>71911.059250000006</c:v>
                </c:pt>
                <c:pt idx="19610">
                  <c:v>71911.169250000006</c:v>
                </c:pt>
                <c:pt idx="19611">
                  <c:v>71911.388250000004</c:v>
                </c:pt>
                <c:pt idx="19612">
                  <c:v>71925.688250000007</c:v>
                </c:pt>
                <c:pt idx="19613">
                  <c:v>71926.719249999995</c:v>
                </c:pt>
                <c:pt idx="19614">
                  <c:v>71926.829249999995</c:v>
                </c:pt>
                <c:pt idx="19615">
                  <c:v>71927.048250000007</c:v>
                </c:pt>
                <c:pt idx="19616">
                  <c:v>71941.348249999995</c:v>
                </c:pt>
                <c:pt idx="19617">
                  <c:v>71942.379249999998</c:v>
                </c:pt>
                <c:pt idx="19618">
                  <c:v>71942.489249999999</c:v>
                </c:pt>
                <c:pt idx="19619">
                  <c:v>71942.708249999996</c:v>
                </c:pt>
                <c:pt idx="19620">
                  <c:v>71957.008249999999</c:v>
                </c:pt>
                <c:pt idx="19621">
                  <c:v>71958.039250000002</c:v>
                </c:pt>
                <c:pt idx="19622">
                  <c:v>71958.149250000002</c:v>
                </c:pt>
                <c:pt idx="19623">
                  <c:v>71958.36825</c:v>
                </c:pt>
                <c:pt idx="19624">
                  <c:v>71972.668250000002</c:v>
                </c:pt>
                <c:pt idx="19625">
                  <c:v>71973.699250000005</c:v>
                </c:pt>
                <c:pt idx="19626">
                  <c:v>71973.809250000006</c:v>
                </c:pt>
                <c:pt idx="19627">
                  <c:v>71974.028250000003</c:v>
                </c:pt>
                <c:pt idx="19628">
                  <c:v>71988.328250000006</c:v>
                </c:pt>
                <c:pt idx="19629">
                  <c:v>71989.359249999994</c:v>
                </c:pt>
                <c:pt idx="19630">
                  <c:v>71989.469249999995</c:v>
                </c:pt>
                <c:pt idx="19631">
                  <c:v>71989.688250000007</c:v>
                </c:pt>
                <c:pt idx="19632">
                  <c:v>72003.988249999995</c:v>
                </c:pt>
                <c:pt idx="19633">
                  <c:v>72007.069589999999</c:v>
                </c:pt>
                <c:pt idx="19634">
                  <c:v>72007.71888</c:v>
                </c:pt>
                <c:pt idx="19635">
                  <c:v>72008.016879999996</c:v>
                </c:pt>
                <c:pt idx="19636">
                  <c:v>72014.306880000004</c:v>
                </c:pt>
                <c:pt idx="19637">
                  <c:v>72014.806880000004</c:v>
                </c:pt>
                <c:pt idx="19638">
                  <c:v>72014.806880000004</c:v>
                </c:pt>
                <c:pt idx="19639">
                  <c:v>72015.306880000004</c:v>
                </c:pt>
                <c:pt idx="19640">
                  <c:v>72015.806880000004</c:v>
                </c:pt>
                <c:pt idx="19641">
                  <c:v>72015.891879999996</c:v>
                </c:pt>
                <c:pt idx="19642">
                  <c:v>72016.538879999993</c:v>
                </c:pt>
                <c:pt idx="19643">
                  <c:v>72018.006519999995</c:v>
                </c:pt>
                <c:pt idx="19644">
                  <c:v>72018.116519999996</c:v>
                </c:pt>
                <c:pt idx="19645">
                  <c:v>72018.335519999993</c:v>
                </c:pt>
                <c:pt idx="19646">
                  <c:v>72032.635519999996</c:v>
                </c:pt>
                <c:pt idx="19647">
                  <c:v>72033.666519999999</c:v>
                </c:pt>
                <c:pt idx="19648">
                  <c:v>72033.776519999999</c:v>
                </c:pt>
                <c:pt idx="19649">
                  <c:v>72033.995519999997</c:v>
                </c:pt>
                <c:pt idx="19650">
                  <c:v>72048.29552</c:v>
                </c:pt>
                <c:pt idx="19651">
                  <c:v>72049.326520000002</c:v>
                </c:pt>
                <c:pt idx="19652">
                  <c:v>72049.436520000003</c:v>
                </c:pt>
                <c:pt idx="19653">
                  <c:v>72049.65552</c:v>
                </c:pt>
                <c:pt idx="19654">
                  <c:v>72063.955520000003</c:v>
                </c:pt>
                <c:pt idx="19655">
                  <c:v>72064.986520000006</c:v>
                </c:pt>
                <c:pt idx="19656">
                  <c:v>72065.096520000006</c:v>
                </c:pt>
                <c:pt idx="19657">
                  <c:v>72065.315520000004</c:v>
                </c:pt>
                <c:pt idx="19658">
                  <c:v>72079.615520000007</c:v>
                </c:pt>
                <c:pt idx="19659">
                  <c:v>72080.646519999995</c:v>
                </c:pt>
                <c:pt idx="19660">
                  <c:v>72080.756519999995</c:v>
                </c:pt>
                <c:pt idx="19661">
                  <c:v>72080.975520000007</c:v>
                </c:pt>
                <c:pt idx="19662">
                  <c:v>72095.275519999996</c:v>
                </c:pt>
                <c:pt idx="19663">
                  <c:v>72096.306519999998</c:v>
                </c:pt>
                <c:pt idx="19664">
                  <c:v>72096.416519999999</c:v>
                </c:pt>
                <c:pt idx="19665">
                  <c:v>72096.635519999996</c:v>
                </c:pt>
                <c:pt idx="19666">
                  <c:v>72110.935519999999</c:v>
                </c:pt>
                <c:pt idx="19667">
                  <c:v>72114.016870000007</c:v>
                </c:pt>
                <c:pt idx="19668">
                  <c:v>72114.666159999993</c:v>
                </c:pt>
                <c:pt idx="19669">
                  <c:v>72114.964160000003</c:v>
                </c:pt>
                <c:pt idx="19670">
                  <c:v>72121.254159999997</c:v>
                </c:pt>
                <c:pt idx="19671">
                  <c:v>72121.754159999997</c:v>
                </c:pt>
                <c:pt idx="19672">
                  <c:v>72121.754159999997</c:v>
                </c:pt>
                <c:pt idx="19673">
                  <c:v>72122.254159999997</c:v>
                </c:pt>
                <c:pt idx="19674">
                  <c:v>72122.754159999997</c:v>
                </c:pt>
                <c:pt idx="19675">
                  <c:v>72122.839160000003</c:v>
                </c:pt>
                <c:pt idx="19676">
                  <c:v>72123.48616</c:v>
                </c:pt>
                <c:pt idx="19677">
                  <c:v>72124.953800000003</c:v>
                </c:pt>
                <c:pt idx="19678">
                  <c:v>72125.063800000004</c:v>
                </c:pt>
                <c:pt idx="19679">
                  <c:v>72125.282800000001</c:v>
                </c:pt>
                <c:pt idx="19680">
                  <c:v>72139.582800000004</c:v>
                </c:pt>
                <c:pt idx="19681">
                  <c:v>72140.613800000006</c:v>
                </c:pt>
                <c:pt idx="19682">
                  <c:v>72140.723800000007</c:v>
                </c:pt>
                <c:pt idx="19683">
                  <c:v>72140.942800000004</c:v>
                </c:pt>
                <c:pt idx="19684">
                  <c:v>72155.242800000007</c:v>
                </c:pt>
                <c:pt idx="19685">
                  <c:v>72156.273799999995</c:v>
                </c:pt>
                <c:pt idx="19686">
                  <c:v>72156.383799999996</c:v>
                </c:pt>
                <c:pt idx="19687">
                  <c:v>72156.602799999993</c:v>
                </c:pt>
                <c:pt idx="19688">
                  <c:v>72170.902799999996</c:v>
                </c:pt>
                <c:pt idx="19689">
                  <c:v>72171.933799999999</c:v>
                </c:pt>
                <c:pt idx="19690">
                  <c:v>72172.043799999999</c:v>
                </c:pt>
                <c:pt idx="19691">
                  <c:v>72172.262799999997</c:v>
                </c:pt>
                <c:pt idx="19692">
                  <c:v>72186.5628</c:v>
                </c:pt>
                <c:pt idx="19693">
                  <c:v>72187.593800000002</c:v>
                </c:pt>
                <c:pt idx="19694">
                  <c:v>72187.703800000003</c:v>
                </c:pt>
                <c:pt idx="19695">
                  <c:v>72187.9228</c:v>
                </c:pt>
                <c:pt idx="19696">
                  <c:v>72202.222800000003</c:v>
                </c:pt>
                <c:pt idx="19697">
                  <c:v>72203.253800000006</c:v>
                </c:pt>
                <c:pt idx="19698">
                  <c:v>72203.363800000006</c:v>
                </c:pt>
                <c:pt idx="19699">
                  <c:v>72203.582800000004</c:v>
                </c:pt>
                <c:pt idx="19700">
                  <c:v>72217.882800000007</c:v>
                </c:pt>
                <c:pt idx="19701">
                  <c:v>72220.964139999996</c:v>
                </c:pt>
                <c:pt idx="19702">
                  <c:v>72221.613429999998</c:v>
                </c:pt>
                <c:pt idx="19703">
                  <c:v>72221.911429999993</c:v>
                </c:pt>
                <c:pt idx="19704">
                  <c:v>72228.201430000001</c:v>
                </c:pt>
                <c:pt idx="19705">
                  <c:v>72228.701430000001</c:v>
                </c:pt>
                <c:pt idx="19706">
                  <c:v>72228.701430000001</c:v>
                </c:pt>
                <c:pt idx="19707">
                  <c:v>72229.201430000001</c:v>
                </c:pt>
                <c:pt idx="19708">
                  <c:v>72229.701430000001</c:v>
                </c:pt>
                <c:pt idx="19709">
                  <c:v>72229.786429999993</c:v>
                </c:pt>
                <c:pt idx="19710">
                  <c:v>72230.433430000005</c:v>
                </c:pt>
                <c:pt idx="19711">
                  <c:v>72231.901070000007</c:v>
                </c:pt>
                <c:pt idx="19712">
                  <c:v>72232.011069999993</c:v>
                </c:pt>
                <c:pt idx="19713">
                  <c:v>72232.230070000005</c:v>
                </c:pt>
                <c:pt idx="19714">
                  <c:v>72246.530069999993</c:v>
                </c:pt>
                <c:pt idx="19715">
                  <c:v>72247.561069999996</c:v>
                </c:pt>
                <c:pt idx="19716">
                  <c:v>72247.671069999997</c:v>
                </c:pt>
                <c:pt idx="19717">
                  <c:v>72247.890069999994</c:v>
                </c:pt>
                <c:pt idx="19718">
                  <c:v>72262.190069999997</c:v>
                </c:pt>
                <c:pt idx="19719">
                  <c:v>72263.22107</c:v>
                </c:pt>
                <c:pt idx="19720">
                  <c:v>72263.33107</c:v>
                </c:pt>
                <c:pt idx="19721">
                  <c:v>72263.550069999998</c:v>
                </c:pt>
                <c:pt idx="19722">
                  <c:v>72277.85007</c:v>
                </c:pt>
                <c:pt idx="19723">
                  <c:v>72278.881070000003</c:v>
                </c:pt>
                <c:pt idx="19724">
                  <c:v>72278.991070000004</c:v>
                </c:pt>
                <c:pt idx="19725">
                  <c:v>72279.210070000001</c:v>
                </c:pt>
                <c:pt idx="19726">
                  <c:v>72293.510070000004</c:v>
                </c:pt>
                <c:pt idx="19727">
                  <c:v>72294.541070000007</c:v>
                </c:pt>
                <c:pt idx="19728">
                  <c:v>72294.651070000007</c:v>
                </c:pt>
                <c:pt idx="19729">
                  <c:v>72294.870070000004</c:v>
                </c:pt>
                <c:pt idx="19730">
                  <c:v>72309.170069999993</c:v>
                </c:pt>
                <c:pt idx="19731">
                  <c:v>72310.201069999996</c:v>
                </c:pt>
                <c:pt idx="19732">
                  <c:v>72310.311069999996</c:v>
                </c:pt>
                <c:pt idx="19733">
                  <c:v>72310.530069999993</c:v>
                </c:pt>
                <c:pt idx="19734">
                  <c:v>72324.830069999996</c:v>
                </c:pt>
                <c:pt idx="19735">
                  <c:v>72325.837230000005</c:v>
                </c:pt>
                <c:pt idx="19736">
                  <c:v>72325.837230000005</c:v>
                </c:pt>
                <c:pt idx="19737">
                  <c:v>72327.889420000007</c:v>
                </c:pt>
                <c:pt idx="19738">
                  <c:v>72328.538709999993</c:v>
                </c:pt>
                <c:pt idx="19739">
                  <c:v>72328.85871</c:v>
                </c:pt>
                <c:pt idx="19740">
                  <c:v>72335.148709999994</c:v>
                </c:pt>
                <c:pt idx="19741">
                  <c:v>72336.148709999994</c:v>
                </c:pt>
                <c:pt idx="19742">
                  <c:v>72336.648709999994</c:v>
                </c:pt>
                <c:pt idx="19743">
                  <c:v>72338.84835</c:v>
                </c:pt>
                <c:pt idx="19744">
                  <c:v>72338.958350000001</c:v>
                </c:pt>
                <c:pt idx="19745">
                  <c:v>72339.177349999998</c:v>
                </c:pt>
                <c:pt idx="19746">
                  <c:v>72353.477350000001</c:v>
                </c:pt>
                <c:pt idx="19747">
                  <c:v>72354.508350000004</c:v>
                </c:pt>
                <c:pt idx="19748">
                  <c:v>72354.618350000004</c:v>
                </c:pt>
                <c:pt idx="19749">
                  <c:v>72354.837350000002</c:v>
                </c:pt>
                <c:pt idx="19750">
                  <c:v>72369.137350000005</c:v>
                </c:pt>
                <c:pt idx="19751">
                  <c:v>72370.168350000007</c:v>
                </c:pt>
                <c:pt idx="19752">
                  <c:v>72370.278349999993</c:v>
                </c:pt>
                <c:pt idx="19753">
                  <c:v>72370.497350000005</c:v>
                </c:pt>
                <c:pt idx="19754">
                  <c:v>72384.797349999993</c:v>
                </c:pt>
                <c:pt idx="19755">
                  <c:v>72385.828349999996</c:v>
                </c:pt>
                <c:pt idx="19756">
                  <c:v>72385.938349999997</c:v>
                </c:pt>
                <c:pt idx="19757">
                  <c:v>72386.157349999994</c:v>
                </c:pt>
                <c:pt idx="19758">
                  <c:v>72400.457349999997</c:v>
                </c:pt>
                <c:pt idx="19759">
                  <c:v>72401.48835</c:v>
                </c:pt>
                <c:pt idx="19760">
                  <c:v>72401.59835</c:v>
                </c:pt>
                <c:pt idx="19761">
                  <c:v>72401.817349999998</c:v>
                </c:pt>
                <c:pt idx="19762">
                  <c:v>72416.11735</c:v>
                </c:pt>
                <c:pt idx="19763">
                  <c:v>72417.148350000003</c:v>
                </c:pt>
                <c:pt idx="19764">
                  <c:v>72417.258350000004</c:v>
                </c:pt>
                <c:pt idx="19765">
                  <c:v>72417.477350000001</c:v>
                </c:pt>
                <c:pt idx="19766">
                  <c:v>72431.777350000004</c:v>
                </c:pt>
                <c:pt idx="19767">
                  <c:v>72434.836689999996</c:v>
                </c:pt>
                <c:pt idx="19768">
                  <c:v>72435.485979999998</c:v>
                </c:pt>
                <c:pt idx="19769">
                  <c:v>72435.805980000005</c:v>
                </c:pt>
                <c:pt idx="19770">
                  <c:v>72442.095979999998</c:v>
                </c:pt>
                <c:pt idx="19771">
                  <c:v>72445.795620000004</c:v>
                </c:pt>
                <c:pt idx="19772">
                  <c:v>72445.905620000005</c:v>
                </c:pt>
                <c:pt idx="19773">
                  <c:v>72446.124620000002</c:v>
                </c:pt>
                <c:pt idx="19774">
                  <c:v>72460.424620000005</c:v>
                </c:pt>
                <c:pt idx="19775">
                  <c:v>72461.455619999993</c:v>
                </c:pt>
                <c:pt idx="19776">
                  <c:v>72461.565619999994</c:v>
                </c:pt>
                <c:pt idx="19777">
                  <c:v>72461.784620000006</c:v>
                </c:pt>
                <c:pt idx="19778">
                  <c:v>72476.084619999994</c:v>
                </c:pt>
                <c:pt idx="19779">
                  <c:v>72477.115619999997</c:v>
                </c:pt>
                <c:pt idx="19780">
                  <c:v>72477.225619999997</c:v>
                </c:pt>
                <c:pt idx="19781">
                  <c:v>72477.444619999995</c:v>
                </c:pt>
                <c:pt idx="19782">
                  <c:v>72491.744619999998</c:v>
                </c:pt>
                <c:pt idx="19783">
                  <c:v>72492.77562</c:v>
                </c:pt>
                <c:pt idx="19784">
                  <c:v>72492.885620000001</c:v>
                </c:pt>
                <c:pt idx="19785">
                  <c:v>72493.104619999998</c:v>
                </c:pt>
                <c:pt idx="19786">
                  <c:v>72507.404620000001</c:v>
                </c:pt>
                <c:pt idx="19787">
                  <c:v>72508.435620000004</c:v>
                </c:pt>
                <c:pt idx="19788">
                  <c:v>72508.545620000004</c:v>
                </c:pt>
                <c:pt idx="19789">
                  <c:v>72508.764620000002</c:v>
                </c:pt>
                <c:pt idx="19790">
                  <c:v>72523.064620000005</c:v>
                </c:pt>
                <c:pt idx="19791">
                  <c:v>72524.095619999993</c:v>
                </c:pt>
                <c:pt idx="19792">
                  <c:v>72524.205619999993</c:v>
                </c:pt>
                <c:pt idx="19793">
                  <c:v>72524.424620000005</c:v>
                </c:pt>
                <c:pt idx="19794">
                  <c:v>72538.724619999994</c:v>
                </c:pt>
                <c:pt idx="19795">
                  <c:v>72541.783970000004</c:v>
                </c:pt>
                <c:pt idx="19796">
                  <c:v>72544.421709999995</c:v>
                </c:pt>
                <c:pt idx="19797">
                  <c:v>72544.741710000002</c:v>
                </c:pt>
                <c:pt idx="19798">
                  <c:v>72551.031709999996</c:v>
                </c:pt>
                <c:pt idx="19799">
                  <c:v>72590.021800000002</c:v>
                </c:pt>
                <c:pt idx="19800">
                  <c:v>72590.131800000003</c:v>
                </c:pt>
                <c:pt idx="19801">
                  <c:v>72590.3508</c:v>
                </c:pt>
                <c:pt idx="19802">
                  <c:v>72603.74785</c:v>
                </c:pt>
                <c:pt idx="19803">
                  <c:v>72604.778850000002</c:v>
                </c:pt>
                <c:pt idx="19804">
                  <c:v>72604.888850000003</c:v>
                </c:pt>
                <c:pt idx="19805">
                  <c:v>72605.10785</c:v>
                </c:pt>
                <c:pt idx="19806">
                  <c:v>72618.504889999997</c:v>
                </c:pt>
                <c:pt idx="19807">
                  <c:v>72619.535889999999</c:v>
                </c:pt>
                <c:pt idx="19808">
                  <c:v>72619.64589</c:v>
                </c:pt>
                <c:pt idx="19809">
                  <c:v>72619.864889999997</c:v>
                </c:pt>
                <c:pt idx="19810">
                  <c:v>72633.261939999997</c:v>
                </c:pt>
                <c:pt idx="19811">
                  <c:v>72634.292939999999</c:v>
                </c:pt>
                <c:pt idx="19812">
                  <c:v>72634.40294</c:v>
                </c:pt>
                <c:pt idx="19813">
                  <c:v>72634.621939999997</c:v>
                </c:pt>
                <c:pt idx="19814">
                  <c:v>72648.018979999993</c:v>
                </c:pt>
                <c:pt idx="19815">
                  <c:v>72651.688989999995</c:v>
                </c:pt>
                <c:pt idx="19816">
                  <c:v>72663.457370000004</c:v>
                </c:pt>
                <c:pt idx="19817">
                  <c:v>72666.798370000004</c:v>
                </c:pt>
                <c:pt idx="19818">
                  <c:v>72666.908370000005</c:v>
                </c:pt>
                <c:pt idx="19819">
                  <c:v>72667.127370000002</c:v>
                </c:pt>
                <c:pt idx="19820">
                  <c:v>72680.524420000002</c:v>
                </c:pt>
                <c:pt idx="19821">
                  <c:v>72681.555420000004</c:v>
                </c:pt>
                <c:pt idx="19822">
                  <c:v>72681.665420000005</c:v>
                </c:pt>
                <c:pt idx="19823">
                  <c:v>72681.884420000002</c:v>
                </c:pt>
                <c:pt idx="19824">
                  <c:v>72695.281459999998</c:v>
                </c:pt>
                <c:pt idx="19825">
                  <c:v>72696.312460000001</c:v>
                </c:pt>
                <c:pt idx="19826">
                  <c:v>72696.422460000002</c:v>
                </c:pt>
                <c:pt idx="19827">
                  <c:v>72696.641459999999</c:v>
                </c:pt>
                <c:pt idx="19828">
                  <c:v>72710.038509999998</c:v>
                </c:pt>
                <c:pt idx="19829">
                  <c:v>72711.069510000001</c:v>
                </c:pt>
                <c:pt idx="19830">
                  <c:v>72711.179510000002</c:v>
                </c:pt>
                <c:pt idx="19831">
                  <c:v>72711.398509999999</c:v>
                </c:pt>
                <c:pt idx="19832">
                  <c:v>72724.795549999995</c:v>
                </c:pt>
                <c:pt idx="19833">
                  <c:v>72728.465559999997</c:v>
                </c:pt>
                <c:pt idx="19834">
                  <c:v>72738.20491</c:v>
                </c:pt>
                <c:pt idx="19835">
                  <c:v>72741.545910000001</c:v>
                </c:pt>
                <c:pt idx="19836">
                  <c:v>72741.655910000001</c:v>
                </c:pt>
                <c:pt idx="19837">
                  <c:v>72741.874909999999</c:v>
                </c:pt>
                <c:pt idx="19838">
                  <c:v>72755.271959999998</c:v>
                </c:pt>
                <c:pt idx="19839">
                  <c:v>72756.302960000001</c:v>
                </c:pt>
                <c:pt idx="19840">
                  <c:v>72756.412960000001</c:v>
                </c:pt>
                <c:pt idx="19841">
                  <c:v>72756.631959999999</c:v>
                </c:pt>
                <c:pt idx="19842">
                  <c:v>72770.028999999995</c:v>
                </c:pt>
                <c:pt idx="19843">
                  <c:v>72771.06</c:v>
                </c:pt>
                <c:pt idx="19844">
                  <c:v>72771.17</c:v>
                </c:pt>
                <c:pt idx="19845">
                  <c:v>72771.388999999996</c:v>
                </c:pt>
                <c:pt idx="19846">
                  <c:v>72784.786049999995</c:v>
                </c:pt>
                <c:pt idx="19847">
                  <c:v>72785.817049999998</c:v>
                </c:pt>
                <c:pt idx="19848">
                  <c:v>72785.927049999998</c:v>
                </c:pt>
                <c:pt idx="19849">
                  <c:v>72786.146049999996</c:v>
                </c:pt>
                <c:pt idx="19850">
                  <c:v>72799.543090000006</c:v>
                </c:pt>
                <c:pt idx="19851">
                  <c:v>72803.213090000005</c:v>
                </c:pt>
                <c:pt idx="19852">
                  <c:v>72812.952449999997</c:v>
                </c:pt>
                <c:pt idx="19853">
                  <c:v>72816.293449999997</c:v>
                </c:pt>
                <c:pt idx="19854">
                  <c:v>72816.403449999998</c:v>
                </c:pt>
                <c:pt idx="19855">
                  <c:v>72816.622449999995</c:v>
                </c:pt>
                <c:pt idx="19856">
                  <c:v>72830.019490000006</c:v>
                </c:pt>
                <c:pt idx="19857">
                  <c:v>72831.050489999994</c:v>
                </c:pt>
                <c:pt idx="19858">
                  <c:v>72831.160489999995</c:v>
                </c:pt>
                <c:pt idx="19859">
                  <c:v>72831.379490000007</c:v>
                </c:pt>
                <c:pt idx="19860">
                  <c:v>72844.776540000006</c:v>
                </c:pt>
                <c:pt idx="19861">
                  <c:v>72845.807539999994</c:v>
                </c:pt>
                <c:pt idx="19862">
                  <c:v>72845.917539999995</c:v>
                </c:pt>
                <c:pt idx="19863">
                  <c:v>72846.136540000007</c:v>
                </c:pt>
                <c:pt idx="19864">
                  <c:v>72859.533580000003</c:v>
                </c:pt>
                <c:pt idx="19865">
                  <c:v>72860.564580000006</c:v>
                </c:pt>
                <c:pt idx="19866">
                  <c:v>72860.674580000006</c:v>
                </c:pt>
                <c:pt idx="19867">
                  <c:v>72860.893580000004</c:v>
                </c:pt>
                <c:pt idx="19868">
                  <c:v>72874.290630000003</c:v>
                </c:pt>
                <c:pt idx="19869">
                  <c:v>72877.960630000001</c:v>
                </c:pt>
                <c:pt idx="19870">
                  <c:v>72877.960630000001</c:v>
                </c:pt>
                <c:pt idx="19871">
                  <c:v>72877.960630000001</c:v>
                </c:pt>
                <c:pt idx="19872">
                  <c:v>72884.250629999995</c:v>
                </c:pt>
                <c:pt idx="19873">
                  <c:v>72935.975630000001</c:v>
                </c:pt>
                <c:pt idx="19874">
                  <c:v>72942.265629999994</c:v>
                </c:pt>
                <c:pt idx="19875">
                  <c:v>72942.265629999994</c:v>
                </c:pt>
                <c:pt idx="19876">
                  <c:v>73042.265629999994</c:v>
                </c:pt>
                <c:pt idx="19877">
                  <c:v>73046.265629999994</c:v>
                </c:pt>
                <c:pt idx="19878">
                  <c:v>73146.265629999994</c:v>
                </c:pt>
                <c:pt idx="19879">
                  <c:v>73150.265629999994</c:v>
                </c:pt>
                <c:pt idx="19880">
                  <c:v>73180.265629999994</c:v>
                </c:pt>
                <c:pt idx="19881">
                  <c:v>73180.265629999994</c:v>
                </c:pt>
                <c:pt idx="19882">
                  <c:v>73230.265629999994</c:v>
                </c:pt>
                <c:pt idx="19883">
                  <c:v>73260.265629999994</c:v>
                </c:pt>
                <c:pt idx="19884">
                  <c:v>73264.265629999994</c:v>
                </c:pt>
                <c:pt idx="19885">
                  <c:v>73414.265629999994</c:v>
                </c:pt>
                <c:pt idx="19886">
                  <c:v>73414.265629999994</c:v>
                </c:pt>
                <c:pt idx="19887">
                  <c:v>73514.265629999994</c:v>
                </c:pt>
                <c:pt idx="19888">
                  <c:v>73514.265629999994</c:v>
                </c:pt>
                <c:pt idx="19889">
                  <c:v>73614.265629999994</c:v>
                </c:pt>
                <c:pt idx="19890">
                  <c:v>73764.265629999994</c:v>
                </c:pt>
                <c:pt idx="19891">
                  <c:v>73764.265629999994</c:v>
                </c:pt>
                <c:pt idx="19892">
                  <c:v>73768.265629999994</c:v>
                </c:pt>
                <c:pt idx="19893">
                  <c:v>73878.265629999994</c:v>
                </c:pt>
                <c:pt idx="19894">
                  <c:v>73878.265629999994</c:v>
                </c:pt>
                <c:pt idx="19895">
                  <c:v>73882.265629999994</c:v>
                </c:pt>
                <c:pt idx="19896">
                  <c:v>73982.265629999994</c:v>
                </c:pt>
                <c:pt idx="19897">
                  <c:v>73986.265629999994</c:v>
                </c:pt>
                <c:pt idx="19898">
                  <c:v>74086.265629999994</c:v>
                </c:pt>
                <c:pt idx="19899">
                  <c:v>74086.265629999994</c:v>
                </c:pt>
                <c:pt idx="19900">
                  <c:v>74092.555630000003</c:v>
                </c:pt>
                <c:pt idx="19901">
                  <c:v>74144.280629999994</c:v>
                </c:pt>
                <c:pt idx="19902">
                  <c:v>74150.570630000002</c:v>
                </c:pt>
                <c:pt idx="19903">
                  <c:v>74202.295629999993</c:v>
                </c:pt>
                <c:pt idx="19904">
                  <c:v>74208.585630000001</c:v>
                </c:pt>
                <c:pt idx="19905">
                  <c:v>74260.310630000007</c:v>
                </c:pt>
                <c:pt idx="19906">
                  <c:v>74266.600630000001</c:v>
                </c:pt>
                <c:pt idx="19907">
                  <c:v>74266.600630000001</c:v>
                </c:pt>
                <c:pt idx="19908">
                  <c:v>74266.600630000001</c:v>
                </c:pt>
                <c:pt idx="19909">
                  <c:v>74268.965630000006</c:v>
                </c:pt>
                <c:pt idx="19910">
                  <c:v>74268.965630000006</c:v>
                </c:pt>
                <c:pt idx="19911">
                  <c:v>74273.950630000007</c:v>
                </c:pt>
                <c:pt idx="19912">
                  <c:v>74289.450630000007</c:v>
                </c:pt>
                <c:pt idx="19913">
                  <c:v>74290.295629999993</c:v>
                </c:pt>
                <c:pt idx="19914">
                  <c:v>74296.795629999993</c:v>
                </c:pt>
                <c:pt idx="19915">
                  <c:v>74443.055630000003</c:v>
                </c:pt>
                <c:pt idx="19916">
                  <c:v>74443.055630000003</c:v>
                </c:pt>
                <c:pt idx="19917">
                  <c:v>74446.655629999994</c:v>
                </c:pt>
                <c:pt idx="19918">
                  <c:v>74453.155629999994</c:v>
                </c:pt>
                <c:pt idx="19919">
                  <c:v>74453.930630000003</c:v>
                </c:pt>
                <c:pt idx="19920">
                  <c:v>74460.430630000003</c:v>
                </c:pt>
                <c:pt idx="19921">
                  <c:v>74461.205629999997</c:v>
                </c:pt>
                <c:pt idx="19922">
                  <c:v>74467.705629999997</c:v>
                </c:pt>
                <c:pt idx="19923">
                  <c:v>74468.480630000005</c:v>
                </c:pt>
                <c:pt idx="19924">
                  <c:v>74474.980630000005</c:v>
                </c:pt>
                <c:pt idx="19925">
                  <c:v>74475.760630000004</c:v>
                </c:pt>
                <c:pt idx="19926">
                  <c:v>74482.260630000004</c:v>
                </c:pt>
                <c:pt idx="19927">
                  <c:v>74483.040630000003</c:v>
                </c:pt>
                <c:pt idx="19928">
                  <c:v>74489.540630000003</c:v>
                </c:pt>
                <c:pt idx="19929">
                  <c:v>74503.56813</c:v>
                </c:pt>
                <c:pt idx="19930">
                  <c:v>74503.56813</c:v>
                </c:pt>
                <c:pt idx="19931">
                  <c:v>74530.555630000003</c:v>
                </c:pt>
                <c:pt idx="19932">
                  <c:v>74547.555630000003</c:v>
                </c:pt>
                <c:pt idx="19933">
                  <c:v>74551.730630000005</c:v>
                </c:pt>
                <c:pt idx="19934">
                  <c:v>74568.730630000005</c:v>
                </c:pt>
                <c:pt idx="19935">
                  <c:v>74586.230630000005</c:v>
                </c:pt>
                <c:pt idx="19936">
                  <c:v>74586.230630000005</c:v>
                </c:pt>
                <c:pt idx="19937">
                  <c:v>74596.230630000005</c:v>
                </c:pt>
                <c:pt idx="19938">
                  <c:v>74596.230630000005</c:v>
                </c:pt>
                <c:pt idx="19939">
                  <c:v>74606.230630000005</c:v>
                </c:pt>
                <c:pt idx="19940">
                  <c:v>74606.230630000005</c:v>
                </c:pt>
                <c:pt idx="19941">
                  <c:v>74616.230630000005</c:v>
                </c:pt>
                <c:pt idx="19942">
                  <c:v>74616.230630000005</c:v>
                </c:pt>
                <c:pt idx="19943">
                  <c:v>74622.530629999994</c:v>
                </c:pt>
                <c:pt idx="19944">
                  <c:v>74625.930630000003</c:v>
                </c:pt>
                <c:pt idx="19945">
                  <c:v>74628.530629999994</c:v>
                </c:pt>
                <c:pt idx="19946">
                  <c:v>74631.930630000003</c:v>
                </c:pt>
                <c:pt idx="19947">
                  <c:v>74634.530629999994</c:v>
                </c:pt>
                <c:pt idx="19948">
                  <c:v>74637.930630000003</c:v>
                </c:pt>
                <c:pt idx="19949">
                  <c:v>74718.753129999997</c:v>
                </c:pt>
                <c:pt idx="19950">
                  <c:v>74723.753129999997</c:v>
                </c:pt>
                <c:pt idx="19951">
                  <c:v>74727.503129999997</c:v>
                </c:pt>
                <c:pt idx="19952">
                  <c:v>74744.503129999997</c:v>
                </c:pt>
                <c:pt idx="19953">
                  <c:v>74748.17813</c:v>
                </c:pt>
                <c:pt idx="19954">
                  <c:v>74749.17813</c:v>
                </c:pt>
                <c:pt idx="19955">
                  <c:v>74752.17813</c:v>
                </c:pt>
                <c:pt idx="19956">
                  <c:v>74769.17813</c:v>
                </c:pt>
                <c:pt idx="19957">
                  <c:v>74781.203129999994</c:v>
                </c:pt>
                <c:pt idx="19958">
                  <c:v>74786.203129999994</c:v>
                </c:pt>
                <c:pt idx="19959">
                  <c:v>74791.203129999994</c:v>
                </c:pt>
                <c:pt idx="19960">
                  <c:v>74796.203129999994</c:v>
                </c:pt>
                <c:pt idx="19961">
                  <c:v>74801.203129999994</c:v>
                </c:pt>
                <c:pt idx="19962">
                  <c:v>74806.203129999994</c:v>
                </c:pt>
                <c:pt idx="19963">
                  <c:v>74811.203129999994</c:v>
                </c:pt>
                <c:pt idx="19964">
                  <c:v>74816.203129999994</c:v>
                </c:pt>
                <c:pt idx="19965">
                  <c:v>74883.815629999997</c:v>
                </c:pt>
                <c:pt idx="19966">
                  <c:v>74886.815629999997</c:v>
                </c:pt>
                <c:pt idx="19967">
                  <c:v>74888.838130000004</c:v>
                </c:pt>
                <c:pt idx="19968">
                  <c:v>74888.838130000004</c:v>
                </c:pt>
                <c:pt idx="19969">
                  <c:v>74891.520629999999</c:v>
                </c:pt>
                <c:pt idx="19970">
                  <c:v>74907.060630000007</c:v>
                </c:pt>
                <c:pt idx="19971">
                  <c:v>74910.520629999999</c:v>
                </c:pt>
                <c:pt idx="19972">
                  <c:v>74926.060630000007</c:v>
                </c:pt>
                <c:pt idx="19973">
                  <c:v>74929.520629999999</c:v>
                </c:pt>
                <c:pt idx="19974">
                  <c:v>74945.060630000007</c:v>
                </c:pt>
                <c:pt idx="19975">
                  <c:v>74948.520629999999</c:v>
                </c:pt>
                <c:pt idx="19976">
                  <c:v>74964.060630000007</c:v>
                </c:pt>
                <c:pt idx="19977">
                  <c:v>74967.520629999999</c:v>
                </c:pt>
                <c:pt idx="19978">
                  <c:v>74983.060630000007</c:v>
                </c:pt>
                <c:pt idx="19979">
                  <c:v>74986.520629999999</c:v>
                </c:pt>
                <c:pt idx="19980">
                  <c:v>75002.060630000007</c:v>
                </c:pt>
                <c:pt idx="19981">
                  <c:v>75004.863129999998</c:v>
                </c:pt>
                <c:pt idx="19982">
                  <c:v>75004.863129999998</c:v>
                </c:pt>
                <c:pt idx="19983">
                  <c:v>75097.340630000006</c:v>
                </c:pt>
                <c:pt idx="19984">
                  <c:v>75102.340630000006</c:v>
                </c:pt>
                <c:pt idx="19985">
                  <c:v>75107.340630000006</c:v>
                </c:pt>
                <c:pt idx="19986">
                  <c:v>75112.340630000006</c:v>
                </c:pt>
                <c:pt idx="19987">
                  <c:v>75117.340630000006</c:v>
                </c:pt>
                <c:pt idx="19988">
                  <c:v>75122.340630000006</c:v>
                </c:pt>
                <c:pt idx="19989">
                  <c:v>75127.340630000006</c:v>
                </c:pt>
                <c:pt idx="19990">
                  <c:v>75132.340630000006</c:v>
                </c:pt>
                <c:pt idx="19991">
                  <c:v>75180.288130000001</c:v>
                </c:pt>
                <c:pt idx="19992">
                  <c:v>75180.288130000001</c:v>
                </c:pt>
                <c:pt idx="19993">
                  <c:v>75182.970629999996</c:v>
                </c:pt>
                <c:pt idx="19994">
                  <c:v>75198.510630000004</c:v>
                </c:pt>
                <c:pt idx="19995">
                  <c:v>75201.970629999996</c:v>
                </c:pt>
                <c:pt idx="19996">
                  <c:v>75217.510630000004</c:v>
                </c:pt>
                <c:pt idx="19997">
                  <c:v>75223.99063</c:v>
                </c:pt>
                <c:pt idx="19998">
                  <c:v>75228.99063</c:v>
                </c:pt>
                <c:pt idx="19999">
                  <c:v>75233.99063</c:v>
                </c:pt>
                <c:pt idx="20000">
                  <c:v>75238.99063</c:v>
                </c:pt>
                <c:pt idx="20001">
                  <c:v>75245.470629999996</c:v>
                </c:pt>
                <c:pt idx="20002">
                  <c:v>75261.010630000004</c:v>
                </c:pt>
                <c:pt idx="20003">
                  <c:v>75264.470629999996</c:v>
                </c:pt>
                <c:pt idx="20004">
                  <c:v>75280.010630000004</c:v>
                </c:pt>
                <c:pt idx="20005">
                  <c:v>75283.470629999996</c:v>
                </c:pt>
                <c:pt idx="20006">
                  <c:v>75299.010630000004</c:v>
                </c:pt>
                <c:pt idx="20007">
                  <c:v>75302.470629999996</c:v>
                </c:pt>
                <c:pt idx="20008">
                  <c:v>75318.010630000004</c:v>
                </c:pt>
                <c:pt idx="20009">
                  <c:v>75320.813129999995</c:v>
                </c:pt>
                <c:pt idx="20010">
                  <c:v>75320.813129999995</c:v>
                </c:pt>
                <c:pt idx="20011">
                  <c:v>75369.915630000003</c:v>
                </c:pt>
                <c:pt idx="20012">
                  <c:v>75374.915630000003</c:v>
                </c:pt>
                <c:pt idx="20013">
                  <c:v>75379.915630000003</c:v>
                </c:pt>
                <c:pt idx="20014">
                  <c:v>75384.915630000003</c:v>
                </c:pt>
                <c:pt idx="20015">
                  <c:v>75573.620630000005</c:v>
                </c:pt>
                <c:pt idx="20016">
                  <c:v>75578.620630000005</c:v>
                </c:pt>
                <c:pt idx="20017">
                  <c:v>75583.620630000005</c:v>
                </c:pt>
                <c:pt idx="20018">
                  <c:v>75588.620630000005</c:v>
                </c:pt>
                <c:pt idx="20019">
                  <c:v>75593.620630000005</c:v>
                </c:pt>
                <c:pt idx="20020">
                  <c:v>75598.620630000005</c:v>
                </c:pt>
                <c:pt idx="20021">
                  <c:v>75603.620630000005</c:v>
                </c:pt>
                <c:pt idx="20022">
                  <c:v>75608.620630000005</c:v>
                </c:pt>
                <c:pt idx="20023">
                  <c:v>75611.120630000005</c:v>
                </c:pt>
                <c:pt idx="20024">
                  <c:v>75611.120630000005</c:v>
                </c:pt>
                <c:pt idx="20025">
                  <c:v>75611.120630000005</c:v>
                </c:pt>
                <c:pt idx="20026">
                  <c:v>75611.120630000005</c:v>
                </c:pt>
                <c:pt idx="20027">
                  <c:v>75613.620630000005</c:v>
                </c:pt>
                <c:pt idx="20028">
                  <c:v>75618.620630000005</c:v>
                </c:pt>
                <c:pt idx="20029">
                  <c:v>75623.620630000005</c:v>
                </c:pt>
                <c:pt idx="20030">
                  <c:v>75628.620630000005</c:v>
                </c:pt>
                <c:pt idx="20031">
                  <c:v>75857.325630000007</c:v>
                </c:pt>
                <c:pt idx="20032">
                  <c:v>75862.325630000007</c:v>
                </c:pt>
                <c:pt idx="20033">
                  <c:v>75867.325630000007</c:v>
                </c:pt>
                <c:pt idx="20034">
                  <c:v>75872.325630000007</c:v>
                </c:pt>
                <c:pt idx="20035">
                  <c:v>75901.048129999996</c:v>
                </c:pt>
                <c:pt idx="20036">
                  <c:v>75901.048129999996</c:v>
                </c:pt>
                <c:pt idx="20037">
                  <c:v>75904.230630000005</c:v>
                </c:pt>
                <c:pt idx="20038">
                  <c:v>75919.770629999999</c:v>
                </c:pt>
                <c:pt idx="20039">
                  <c:v>75923.230630000005</c:v>
                </c:pt>
                <c:pt idx="20040">
                  <c:v>75938.770629999999</c:v>
                </c:pt>
                <c:pt idx="20041">
                  <c:v>75942.230630000005</c:v>
                </c:pt>
                <c:pt idx="20042">
                  <c:v>75957.770629999999</c:v>
                </c:pt>
                <c:pt idx="20043">
                  <c:v>75961.230630000005</c:v>
                </c:pt>
                <c:pt idx="20044">
                  <c:v>75976.770629999999</c:v>
                </c:pt>
                <c:pt idx="20045">
                  <c:v>76004.730630000005</c:v>
                </c:pt>
                <c:pt idx="20046">
                  <c:v>76020.270629999999</c:v>
                </c:pt>
                <c:pt idx="20047">
                  <c:v>76023.730630000005</c:v>
                </c:pt>
                <c:pt idx="20048">
                  <c:v>76039.270629999999</c:v>
                </c:pt>
                <c:pt idx="20049">
                  <c:v>76041.573130000004</c:v>
                </c:pt>
                <c:pt idx="20050">
                  <c:v>76041.573130000004</c:v>
                </c:pt>
                <c:pt idx="20051">
                  <c:v>76049.900630000004</c:v>
                </c:pt>
                <c:pt idx="20052">
                  <c:v>76054.900630000004</c:v>
                </c:pt>
                <c:pt idx="20053">
                  <c:v>76059.900630000004</c:v>
                </c:pt>
                <c:pt idx="20054">
                  <c:v>76064.900630000004</c:v>
                </c:pt>
                <c:pt idx="20055">
                  <c:v>76069.900630000004</c:v>
                </c:pt>
                <c:pt idx="20056">
                  <c:v>76074.900630000004</c:v>
                </c:pt>
                <c:pt idx="20057">
                  <c:v>76079.900630000004</c:v>
                </c:pt>
                <c:pt idx="20058">
                  <c:v>76084.900630000004</c:v>
                </c:pt>
                <c:pt idx="20059">
                  <c:v>76129.900630000004</c:v>
                </c:pt>
                <c:pt idx="20060">
                  <c:v>76134.900630000004</c:v>
                </c:pt>
                <c:pt idx="20061">
                  <c:v>76139.900630000004</c:v>
                </c:pt>
                <c:pt idx="20062">
                  <c:v>76144.900630000004</c:v>
                </c:pt>
                <c:pt idx="20063">
                  <c:v>76149.900630000004</c:v>
                </c:pt>
                <c:pt idx="20064">
                  <c:v>76154.900630000004</c:v>
                </c:pt>
                <c:pt idx="20065">
                  <c:v>76159.900630000004</c:v>
                </c:pt>
                <c:pt idx="20066">
                  <c:v>76164.900630000004</c:v>
                </c:pt>
                <c:pt idx="20067">
                  <c:v>76169.900630000004</c:v>
                </c:pt>
                <c:pt idx="20068">
                  <c:v>76174.900630000004</c:v>
                </c:pt>
                <c:pt idx="20069">
                  <c:v>76179.900630000004</c:v>
                </c:pt>
                <c:pt idx="20070">
                  <c:v>76184.900630000004</c:v>
                </c:pt>
                <c:pt idx="20071">
                  <c:v>76216.998130000007</c:v>
                </c:pt>
                <c:pt idx="20072">
                  <c:v>76216.998130000007</c:v>
                </c:pt>
                <c:pt idx="20073">
                  <c:v>76220.180630000003</c:v>
                </c:pt>
                <c:pt idx="20074">
                  <c:v>76235.720629999996</c:v>
                </c:pt>
                <c:pt idx="20075">
                  <c:v>76239.180630000003</c:v>
                </c:pt>
                <c:pt idx="20076">
                  <c:v>76254.720629999996</c:v>
                </c:pt>
                <c:pt idx="20077">
                  <c:v>76258.180630000003</c:v>
                </c:pt>
                <c:pt idx="20078">
                  <c:v>76273.720629999996</c:v>
                </c:pt>
                <c:pt idx="20079">
                  <c:v>76277.180630000003</c:v>
                </c:pt>
                <c:pt idx="20080">
                  <c:v>76292.720629999996</c:v>
                </c:pt>
                <c:pt idx="20081">
                  <c:v>76296.180630000003</c:v>
                </c:pt>
                <c:pt idx="20082">
                  <c:v>76311.720629999996</c:v>
                </c:pt>
                <c:pt idx="20083">
                  <c:v>76315.180630000003</c:v>
                </c:pt>
                <c:pt idx="20084">
                  <c:v>76330.720629999996</c:v>
                </c:pt>
                <c:pt idx="20085">
                  <c:v>76333.023130000001</c:v>
                </c:pt>
                <c:pt idx="20086">
                  <c:v>76333.023130000001</c:v>
                </c:pt>
                <c:pt idx="20087">
                  <c:v>76342.925629999998</c:v>
                </c:pt>
                <c:pt idx="20088">
                  <c:v>76347.925629999998</c:v>
                </c:pt>
                <c:pt idx="20089">
                  <c:v>76352.925629999998</c:v>
                </c:pt>
                <c:pt idx="20090">
                  <c:v>76357.925629999998</c:v>
                </c:pt>
                <c:pt idx="20091">
                  <c:v>76378.25563</c:v>
                </c:pt>
                <c:pt idx="20092">
                  <c:v>76383.25563</c:v>
                </c:pt>
                <c:pt idx="20093">
                  <c:v>76453.063129999995</c:v>
                </c:pt>
                <c:pt idx="20094">
                  <c:v>76470.063129999995</c:v>
                </c:pt>
                <c:pt idx="20095">
                  <c:v>76477.738129999998</c:v>
                </c:pt>
                <c:pt idx="20096">
                  <c:v>76494.738129999998</c:v>
                </c:pt>
                <c:pt idx="20097">
                  <c:v>76532.625629999995</c:v>
                </c:pt>
                <c:pt idx="20098">
                  <c:v>76537.625629999995</c:v>
                </c:pt>
                <c:pt idx="20099">
                  <c:v>76653.510630000004</c:v>
                </c:pt>
                <c:pt idx="20100">
                  <c:v>76670.510630000004</c:v>
                </c:pt>
                <c:pt idx="20101">
                  <c:v>76674.685630000007</c:v>
                </c:pt>
                <c:pt idx="20102">
                  <c:v>76691.685630000007</c:v>
                </c:pt>
                <c:pt idx="20103">
                  <c:v>76698.970629999996</c:v>
                </c:pt>
                <c:pt idx="20104">
                  <c:v>76703.970629999996</c:v>
                </c:pt>
                <c:pt idx="20105">
                  <c:v>76708.970629999996</c:v>
                </c:pt>
                <c:pt idx="20106">
                  <c:v>76713.970629999996</c:v>
                </c:pt>
                <c:pt idx="20107">
                  <c:v>76729.100630000001</c:v>
                </c:pt>
                <c:pt idx="20108">
                  <c:v>76729.100630000001</c:v>
                </c:pt>
                <c:pt idx="20109">
                  <c:v>76732.700630000007</c:v>
                </c:pt>
                <c:pt idx="20110">
                  <c:v>76739.200630000007</c:v>
                </c:pt>
                <c:pt idx="20111">
                  <c:v>76739.975630000001</c:v>
                </c:pt>
                <c:pt idx="20112">
                  <c:v>76746.475630000001</c:v>
                </c:pt>
                <c:pt idx="20113">
                  <c:v>76747.250629999995</c:v>
                </c:pt>
                <c:pt idx="20114">
                  <c:v>76753.750629999995</c:v>
                </c:pt>
                <c:pt idx="20115">
                  <c:v>76754.525630000004</c:v>
                </c:pt>
                <c:pt idx="20116">
                  <c:v>76761.025630000004</c:v>
                </c:pt>
                <c:pt idx="20117">
                  <c:v>76761.805630000003</c:v>
                </c:pt>
                <c:pt idx="20118">
                  <c:v>76768.305630000003</c:v>
                </c:pt>
                <c:pt idx="20119">
                  <c:v>76769.085630000001</c:v>
                </c:pt>
                <c:pt idx="20120">
                  <c:v>76775.585630000001</c:v>
                </c:pt>
                <c:pt idx="20121">
                  <c:v>76797.110629999996</c:v>
                </c:pt>
                <c:pt idx="20122">
                  <c:v>76802.110629999996</c:v>
                </c:pt>
                <c:pt idx="20123">
                  <c:v>76856.300629999998</c:v>
                </c:pt>
                <c:pt idx="20124">
                  <c:v>76861.300629999998</c:v>
                </c:pt>
                <c:pt idx="20125">
                  <c:v>76919.280629999994</c:v>
                </c:pt>
                <c:pt idx="20126">
                  <c:v>76919.280629999994</c:v>
                </c:pt>
                <c:pt idx="20127">
                  <c:v>76924.265629999994</c:v>
                </c:pt>
                <c:pt idx="20128">
                  <c:v>76939.765629999994</c:v>
                </c:pt>
                <c:pt idx="20129">
                  <c:v>76940.610629999996</c:v>
                </c:pt>
                <c:pt idx="20130">
                  <c:v>76947.110629999996</c:v>
                </c:pt>
                <c:pt idx="20131">
                  <c:v>76955.640629999994</c:v>
                </c:pt>
                <c:pt idx="20132">
                  <c:v>76955.640629999994</c:v>
                </c:pt>
                <c:pt idx="20133">
                  <c:v>76955.640629999994</c:v>
                </c:pt>
                <c:pt idx="20134">
                  <c:v>76961.930630000003</c:v>
                </c:pt>
                <c:pt idx="20135">
                  <c:v>77013.655629999994</c:v>
                </c:pt>
                <c:pt idx="20136">
                  <c:v>77019.945630000002</c:v>
                </c:pt>
                <c:pt idx="20137">
                  <c:v>77071.670629999993</c:v>
                </c:pt>
                <c:pt idx="20138">
                  <c:v>77077.960630000001</c:v>
                </c:pt>
                <c:pt idx="20139">
                  <c:v>77077.960630000001</c:v>
                </c:pt>
                <c:pt idx="20140">
                  <c:v>77077.960630000001</c:v>
                </c:pt>
                <c:pt idx="20141">
                  <c:v>77081.301630000002</c:v>
                </c:pt>
                <c:pt idx="20142">
                  <c:v>77081.411630000002</c:v>
                </c:pt>
                <c:pt idx="20143">
                  <c:v>77081.63063</c:v>
                </c:pt>
                <c:pt idx="20144">
                  <c:v>77095.027679999999</c:v>
                </c:pt>
                <c:pt idx="20145">
                  <c:v>77096.058680000002</c:v>
                </c:pt>
                <c:pt idx="20146">
                  <c:v>77096.168680000002</c:v>
                </c:pt>
                <c:pt idx="20147">
                  <c:v>77096.38768</c:v>
                </c:pt>
                <c:pt idx="20148">
                  <c:v>77109.784719999996</c:v>
                </c:pt>
                <c:pt idx="20149">
                  <c:v>77110.815719999999</c:v>
                </c:pt>
                <c:pt idx="20150">
                  <c:v>77110.925719999999</c:v>
                </c:pt>
                <c:pt idx="20151">
                  <c:v>77111.144719999997</c:v>
                </c:pt>
                <c:pt idx="20152">
                  <c:v>77124.541769999996</c:v>
                </c:pt>
                <c:pt idx="20153">
                  <c:v>77125.572769999999</c:v>
                </c:pt>
                <c:pt idx="20154">
                  <c:v>77125.682769999999</c:v>
                </c:pt>
                <c:pt idx="20155">
                  <c:v>77125.901769999997</c:v>
                </c:pt>
                <c:pt idx="20156">
                  <c:v>77139.298809999993</c:v>
                </c:pt>
                <c:pt idx="20157">
                  <c:v>77142.968819999995</c:v>
                </c:pt>
                <c:pt idx="20158">
                  <c:v>77152.708169999998</c:v>
                </c:pt>
                <c:pt idx="20159">
                  <c:v>77156.049169999998</c:v>
                </c:pt>
                <c:pt idx="20160">
                  <c:v>77156.159169999999</c:v>
                </c:pt>
                <c:pt idx="20161">
                  <c:v>77156.378169999996</c:v>
                </c:pt>
                <c:pt idx="20162">
                  <c:v>77169.775219999996</c:v>
                </c:pt>
                <c:pt idx="20163">
                  <c:v>77170.806219999999</c:v>
                </c:pt>
                <c:pt idx="20164">
                  <c:v>77170.916219999999</c:v>
                </c:pt>
                <c:pt idx="20165">
                  <c:v>77171.135219999996</c:v>
                </c:pt>
                <c:pt idx="20166">
                  <c:v>77184.532260000007</c:v>
                </c:pt>
                <c:pt idx="20167">
                  <c:v>77185.563259999995</c:v>
                </c:pt>
                <c:pt idx="20168">
                  <c:v>77185.673259999996</c:v>
                </c:pt>
                <c:pt idx="20169">
                  <c:v>77185.892259999993</c:v>
                </c:pt>
                <c:pt idx="20170">
                  <c:v>77199.289309999993</c:v>
                </c:pt>
                <c:pt idx="20171">
                  <c:v>77200.320309999996</c:v>
                </c:pt>
                <c:pt idx="20172">
                  <c:v>77200.430309999996</c:v>
                </c:pt>
                <c:pt idx="20173">
                  <c:v>77200.649309999993</c:v>
                </c:pt>
                <c:pt idx="20174">
                  <c:v>77214.046350000004</c:v>
                </c:pt>
                <c:pt idx="20175">
                  <c:v>77217.716350000002</c:v>
                </c:pt>
                <c:pt idx="20176">
                  <c:v>77227.455709999995</c:v>
                </c:pt>
                <c:pt idx="20177">
                  <c:v>77230.796709999995</c:v>
                </c:pt>
                <c:pt idx="20178">
                  <c:v>77230.906709999996</c:v>
                </c:pt>
                <c:pt idx="20179">
                  <c:v>77231.125709999993</c:v>
                </c:pt>
                <c:pt idx="20180">
                  <c:v>77244.522750000004</c:v>
                </c:pt>
                <c:pt idx="20181">
                  <c:v>77245.553750000006</c:v>
                </c:pt>
                <c:pt idx="20182">
                  <c:v>77245.663750000007</c:v>
                </c:pt>
                <c:pt idx="20183">
                  <c:v>77245.882750000004</c:v>
                </c:pt>
                <c:pt idx="20184">
                  <c:v>77259.279800000004</c:v>
                </c:pt>
                <c:pt idx="20185">
                  <c:v>77260.310800000007</c:v>
                </c:pt>
                <c:pt idx="20186">
                  <c:v>77260.420800000007</c:v>
                </c:pt>
                <c:pt idx="20187">
                  <c:v>77260.639800000004</c:v>
                </c:pt>
                <c:pt idx="20188">
                  <c:v>77274.036840000001</c:v>
                </c:pt>
                <c:pt idx="20189">
                  <c:v>77275.067840000003</c:v>
                </c:pt>
                <c:pt idx="20190">
                  <c:v>77275.177840000004</c:v>
                </c:pt>
                <c:pt idx="20191">
                  <c:v>77275.396840000001</c:v>
                </c:pt>
                <c:pt idx="20192">
                  <c:v>77288.793890000001</c:v>
                </c:pt>
                <c:pt idx="20193">
                  <c:v>77292.463889999999</c:v>
                </c:pt>
                <c:pt idx="20194">
                  <c:v>77304.232279999997</c:v>
                </c:pt>
                <c:pt idx="20195">
                  <c:v>77307.573279999997</c:v>
                </c:pt>
                <c:pt idx="20196">
                  <c:v>77307.683279999997</c:v>
                </c:pt>
                <c:pt idx="20197">
                  <c:v>77307.902279999995</c:v>
                </c:pt>
                <c:pt idx="20198">
                  <c:v>77321.299320000006</c:v>
                </c:pt>
                <c:pt idx="20199">
                  <c:v>77322.330319999994</c:v>
                </c:pt>
                <c:pt idx="20200">
                  <c:v>77322.440319999994</c:v>
                </c:pt>
                <c:pt idx="20201">
                  <c:v>77322.659320000006</c:v>
                </c:pt>
                <c:pt idx="20202">
                  <c:v>77336.056370000006</c:v>
                </c:pt>
                <c:pt idx="20203">
                  <c:v>77337.087369999994</c:v>
                </c:pt>
                <c:pt idx="20204">
                  <c:v>77337.197369999994</c:v>
                </c:pt>
                <c:pt idx="20205">
                  <c:v>77337.416370000006</c:v>
                </c:pt>
                <c:pt idx="20206">
                  <c:v>77350.813410000002</c:v>
                </c:pt>
                <c:pt idx="20207">
                  <c:v>77351.844410000005</c:v>
                </c:pt>
                <c:pt idx="20208">
                  <c:v>77351.954410000006</c:v>
                </c:pt>
                <c:pt idx="20209">
                  <c:v>77352.173410000003</c:v>
                </c:pt>
                <c:pt idx="20210">
                  <c:v>77365.570460000003</c:v>
                </c:pt>
                <c:pt idx="20211">
                  <c:v>77403.920259999999</c:v>
                </c:pt>
                <c:pt idx="20212">
                  <c:v>77406.558009999993</c:v>
                </c:pt>
                <c:pt idx="20213">
                  <c:v>77406.87801</c:v>
                </c:pt>
                <c:pt idx="20214">
                  <c:v>77413.168009999994</c:v>
                </c:pt>
                <c:pt idx="20215">
                  <c:v>77416.867639999997</c:v>
                </c:pt>
                <c:pt idx="20216">
                  <c:v>77416.977639999997</c:v>
                </c:pt>
                <c:pt idx="20217">
                  <c:v>77417.196639999995</c:v>
                </c:pt>
                <c:pt idx="20218">
                  <c:v>77431.496639999998</c:v>
                </c:pt>
                <c:pt idx="20219">
                  <c:v>77432.52764</c:v>
                </c:pt>
                <c:pt idx="20220">
                  <c:v>77432.637640000001</c:v>
                </c:pt>
                <c:pt idx="20221">
                  <c:v>77432.856639999998</c:v>
                </c:pt>
                <c:pt idx="20222">
                  <c:v>77447.156640000001</c:v>
                </c:pt>
                <c:pt idx="20223">
                  <c:v>77448.187640000004</c:v>
                </c:pt>
                <c:pt idx="20224">
                  <c:v>77448.297640000004</c:v>
                </c:pt>
                <c:pt idx="20225">
                  <c:v>77448.516640000002</c:v>
                </c:pt>
                <c:pt idx="20226">
                  <c:v>77462.816640000005</c:v>
                </c:pt>
                <c:pt idx="20227">
                  <c:v>77463.847640000007</c:v>
                </c:pt>
                <c:pt idx="20228">
                  <c:v>77463.957639999993</c:v>
                </c:pt>
                <c:pt idx="20229">
                  <c:v>77464.176640000005</c:v>
                </c:pt>
                <c:pt idx="20230">
                  <c:v>77478.476639999993</c:v>
                </c:pt>
                <c:pt idx="20231">
                  <c:v>77479.507639999996</c:v>
                </c:pt>
                <c:pt idx="20232">
                  <c:v>77479.617639999997</c:v>
                </c:pt>
                <c:pt idx="20233">
                  <c:v>77479.836639999994</c:v>
                </c:pt>
                <c:pt idx="20234">
                  <c:v>77494.136639999997</c:v>
                </c:pt>
                <c:pt idx="20235">
                  <c:v>77495.16764</c:v>
                </c:pt>
                <c:pt idx="20236">
                  <c:v>77495.27764</c:v>
                </c:pt>
                <c:pt idx="20237">
                  <c:v>77495.496639999998</c:v>
                </c:pt>
                <c:pt idx="20238">
                  <c:v>77509.79664</c:v>
                </c:pt>
                <c:pt idx="20239">
                  <c:v>77512.855989999996</c:v>
                </c:pt>
                <c:pt idx="20240">
                  <c:v>77513.505279999998</c:v>
                </c:pt>
                <c:pt idx="20241">
                  <c:v>77513.825280000005</c:v>
                </c:pt>
                <c:pt idx="20242">
                  <c:v>77520.115279999998</c:v>
                </c:pt>
                <c:pt idx="20243">
                  <c:v>77523.814920000004</c:v>
                </c:pt>
                <c:pt idx="20244">
                  <c:v>77523.924920000005</c:v>
                </c:pt>
                <c:pt idx="20245">
                  <c:v>77524.143920000002</c:v>
                </c:pt>
                <c:pt idx="20246">
                  <c:v>77538.443920000005</c:v>
                </c:pt>
                <c:pt idx="20247">
                  <c:v>77539.474919999993</c:v>
                </c:pt>
                <c:pt idx="20248">
                  <c:v>77539.584919999994</c:v>
                </c:pt>
                <c:pt idx="20249">
                  <c:v>77539.803920000006</c:v>
                </c:pt>
                <c:pt idx="20250">
                  <c:v>77554.103919999994</c:v>
                </c:pt>
                <c:pt idx="20251">
                  <c:v>77555.134919999997</c:v>
                </c:pt>
                <c:pt idx="20252">
                  <c:v>77555.244919999997</c:v>
                </c:pt>
                <c:pt idx="20253">
                  <c:v>77555.463919999995</c:v>
                </c:pt>
                <c:pt idx="20254">
                  <c:v>77569.763919999998</c:v>
                </c:pt>
                <c:pt idx="20255">
                  <c:v>77570.79492</c:v>
                </c:pt>
                <c:pt idx="20256">
                  <c:v>77570.904920000001</c:v>
                </c:pt>
                <c:pt idx="20257">
                  <c:v>77571.123919999998</c:v>
                </c:pt>
                <c:pt idx="20258">
                  <c:v>77585.423920000001</c:v>
                </c:pt>
                <c:pt idx="20259">
                  <c:v>77586.454920000004</c:v>
                </c:pt>
                <c:pt idx="20260">
                  <c:v>77586.564920000004</c:v>
                </c:pt>
                <c:pt idx="20261">
                  <c:v>77586.783920000002</c:v>
                </c:pt>
                <c:pt idx="20262">
                  <c:v>77601.083920000005</c:v>
                </c:pt>
                <c:pt idx="20263">
                  <c:v>77602.114920000007</c:v>
                </c:pt>
                <c:pt idx="20264">
                  <c:v>77602.224919999993</c:v>
                </c:pt>
                <c:pt idx="20265">
                  <c:v>77602.443920000005</c:v>
                </c:pt>
                <c:pt idx="20266">
                  <c:v>77616.743919999994</c:v>
                </c:pt>
                <c:pt idx="20267">
                  <c:v>77619.803270000004</c:v>
                </c:pt>
                <c:pt idx="20268">
                  <c:v>77620.452560000005</c:v>
                </c:pt>
                <c:pt idx="20269">
                  <c:v>77620.772559999998</c:v>
                </c:pt>
                <c:pt idx="20270">
                  <c:v>77627.062560000006</c:v>
                </c:pt>
                <c:pt idx="20271">
                  <c:v>77628.062560000006</c:v>
                </c:pt>
                <c:pt idx="20272">
                  <c:v>77628.562560000006</c:v>
                </c:pt>
                <c:pt idx="20273">
                  <c:v>77630.084029999998</c:v>
                </c:pt>
                <c:pt idx="20274">
                  <c:v>77630.084029999998</c:v>
                </c:pt>
                <c:pt idx="20275">
                  <c:v>77630.762189999994</c:v>
                </c:pt>
                <c:pt idx="20276">
                  <c:v>77630.872189999995</c:v>
                </c:pt>
                <c:pt idx="20277">
                  <c:v>77631.091190000006</c:v>
                </c:pt>
                <c:pt idx="20278">
                  <c:v>77645.391189999995</c:v>
                </c:pt>
                <c:pt idx="20279">
                  <c:v>77646.422189999997</c:v>
                </c:pt>
                <c:pt idx="20280">
                  <c:v>77646.532189999998</c:v>
                </c:pt>
                <c:pt idx="20281">
                  <c:v>77646.751189999995</c:v>
                </c:pt>
                <c:pt idx="20282">
                  <c:v>77661.051189999998</c:v>
                </c:pt>
                <c:pt idx="20283">
                  <c:v>77662.082190000001</c:v>
                </c:pt>
                <c:pt idx="20284">
                  <c:v>77662.192190000002</c:v>
                </c:pt>
                <c:pt idx="20285">
                  <c:v>77662.411189999999</c:v>
                </c:pt>
                <c:pt idx="20286">
                  <c:v>77676.711190000002</c:v>
                </c:pt>
                <c:pt idx="20287">
                  <c:v>77677.742190000004</c:v>
                </c:pt>
                <c:pt idx="20288">
                  <c:v>77677.852190000005</c:v>
                </c:pt>
                <c:pt idx="20289">
                  <c:v>77678.071190000002</c:v>
                </c:pt>
                <c:pt idx="20290">
                  <c:v>77692.371190000005</c:v>
                </c:pt>
                <c:pt idx="20291">
                  <c:v>77693.402189999993</c:v>
                </c:pt>
                <c:pt idx="20292">
                  <c:v>77693.512189999994</c:v>
                </c:pt>
                <c:pt idx="20293">
                  <c:v>77693.731190000006</c:v>
                </c:pt>
                <c:pt idx="20294">
                  <c:v>77708.031189999994</c:v>
                </c:pt>
                <c:pt idx="20295">
                  <c:v>77709.062189999997</c:v>
                </c:pt>
                <c:pt idx="20296">
                  <c:v>77709.172189999997</c:v>
                </c:pt>
                <c:pt idx="20297">
                  <c:v>77709.391189999995</c:v>
                </c:pt>
                <c:pt idx="20298">
                  <c:v>77723.691189999998</c:v>
                </c:pt>
                <c:pt idx="20299">
                  <c:v>77726.772540000005</c:v>
                </c:pt>
                <c:pt idx="20300">
                  <c:v>77727.421830000007</c:v>
                </c:pt>
                <c:pt idx="20301">
                  <c:v>77727.719830000002</c:v>
                </c:pt>
                <c:pt idx="20302">
                  <c:v>77734.009829999995</c:v>
                </c:pt>
                <c:pt idx="20303">
                  <c:v>77734.509829999995</c:v>
                </c:pt>
                <c:pt idx="20304">
                  <c:v>77734.509829999995</c:v>
                </c:pt>
                <c:pt idx="20305">
                  <c:v>77735.009829999995</c:v>
                </c:pt>
                <c:pt idx="20306">
                  <c:v>77735.509829999995</c:v>
                </c:pt>
                <c:pt idx="20307">
                  <c:v>77735.594830000002</c:v>
                </c:pt>
                <c:pt idx="20308">
                  <c:v>77736.241829999999</c:v>
                </c:pt>
                <c:pt idx="20309">
                  <c:v>77737.709470000002</c:v>
                </c:pt>
                <c:pt idx="20310">
                  <c:v>77737.819470000002</c:v>
                </c:pt>
                <c:pt idx="20311">
                  <c:v>77738.03847</c:v>
                </c:pt>
                <c:pt idx="20312">
                  <c:v>77752.338470000002</c:v>
                </c:pt>
                <c:pt idx="20313">
                  <c:v>77753.369470000005</c:v>
                </c:pt>
                <c:pt idx="20314">
                  <c:v>77753.479470000006</c:v>
                </c:pt>
                <c:pt idx="20315">
                  <c:v>77753.698470000003</c:v>
                </c:pt>
                <c:pt idx="20316">
                  <c:v>77767.998470000006</c:v>
                </c:pt>
                <c:pt idx="20317">
                  <c:v>77769.029469999994</c:v>
                </c:pt>
                <c:pt idx="20318">
                  <c:v>77769.139469999995</c:v>
                </c:pt>
                <c:pt idx="20319">
                  <c:v>77769.358470000006</c:v>
                </c:pt>
                <c:pt idx="20320">
                  <c:v>77783.658469999995</c:v>
                </c:pt>
                <c:pt idx="20321">
                  <c:v>77784.689469999998</c:v>
                </c:pt>
                <c:pt idx="20322">
                  <c:v>77784.799469999998</c:v>
                </c:pt>
                <c:pt idx="20323">
                  <c:v>77785.018469999995</c:v>
                </c:pt>
                <c:pt idx="20324">
                  <c:v>77799.318469999998</c:v>
                </c:pt>
                <c:pt idx="20325">
                  <c:v>77800.349470000001</c:v>
                </c:pt>
                <c:pt idx="20326">
                  <c:v>77800.459470000002</c:v>
                </c:pt>
                <c:pt idx="20327">
                  <c:v>77800.678469999999</c:v>
                </c:pt>
                <c:pt idx="20328">
                  <c:v>77814.978470000002</c:v>
                </c:pt>
                <c:pt idx="20329">
                  <c:v>77816.009470000005</c:v>
                </c:pt>
                <c:pt idx="20330">
                  <c:v>77816.119470000005</c:v>
                </c:pt>
                <c:pt idx="20331">
                  <c:v>77816.338470000002</c:v>
                </c:pt>
                <c:pt idx="20332">
                  <c:v>77830.638470000005</c:v>
                </c:pt>
                <c:pt idx="20333">
                  <c:v>77833.719819999998</c:v>
                </c:pt>
                <c:pt idx="20334">
                  <c:v>77834.36911</c:v>
                </c:pt>
                <c:pt idx="20335">
                  <c:v>77834.667109999995</c:v>
                </c:pt>
                <c:pt idx="20336">
                  <c:v>77840.957110000003</c:v>
                </c:pt>
                <c:pt idx="20337">
                  <c:v>77841.457110000003</c:v>
                </c:pt>
                <c:pt idx="20338">
                  <c:v>77841.457110000003</c:v>
                </c:pt>
                <c:pt idx="20339">
                  <c:v>77841.957110000003</c:v>
                </c:pt>
                <c:pt idx="20340">
                  <c:v>77842.457110000003</c:v>
                </c:pt>
                <c:pt idx="20341">
                  <c:v>77842.542109999995</c:v>
                </c:pt>
                <c:pt idx="20342">
                  <c:v>77843.189110000007</c:v>
                </c:pt>
                <c:pt idx="20343">
                  <c:v>77844.656740000006</c:v>
                </c:pt>
                <c:pt idx="20344">
                  <c:v>77844.766740000006</c:v>
                </c:pt>
                <c:pt idx="20345">
                  <c:v>77844.985740000004</c:v>
                </c:pt>
                <c:pt idx="20346">
                  <c:v>77859.285740000007</c:v>
                </c:pt>
                <c:pt idx="20347">
                  <c:v>77860.316739999995</c:v>
                </c:pt>
                <c:pt idx="20348">
                  <c:v>77860.426739999995</c:v>
                </c:pt>
                <c:pt idx="20349">
                  <c:v>77860.645740000007</c:v>
                </c:pt>
                <c:pt idx="20350">
                  <c:v>77874.945739999996</c:v>
                </c:pt>
                <c:pt idx="20351">
                  <c:v>77875.976739999998</c:v>
                </c:pt>
                <c:pt idx="20352">
                  <c:v>77876.086739999999</c:v>
                </c:pt>
                <c:pt idx="20353">
                  <c:v>77876.305739999996</c:v>
                </c:pt>
                <c:pt idx="20354">
                  <c:v>77890.605739999999</c:v>
                </c:pt>
                <c:pt idx="20355">
                  <c:v>77891.636740000002</c:v>
                </c:pt>
                <c:pt idx="20356">
                  <c:v>77891.746740000002</c:v>
                </c:pt>
                <c:pt idx="20357">
                  <c:v>77891.96574</c:v>
                </c:pt>
                <c:pt idx="20358">
                  <c:v>77906.265740000003</c:v>
                </c:pt>
                <c:pt idx="20359">
                  <c:v>77907.296740000005</c:v>
                </c:pt>
                <c:pt idx="20360">
                  <c:v>77907.406740000006</c:v>
                </c:pt>
                <c:pt idx="20361">
                  <c:v>77907.625740000003</c:v>
                </c:pt>
                <c:pt idx="20362">
                  <c:v>77921.925740000006</c:v>
                </c:pt>
                <c:pt idx="20363">
                  <c:v>77922.956739999994</c:v>
                </c:pt>
                <c:pt idx="20364">
                  <c:v>77923.066739999995</c:v>
                </c:pt>
                <c:pt idx="20365">
                  <c:v>77923.285740000007</c:v>
                </c:pt>
                <c:pt idx="20366">
                  <c:v>77937.585739999995</c:v>
                </c:pt>
                <c:pt idx="20367">
                  <c:v>77940.667090000003</c:v>
                </c:pt>
                <c:pt idx="20368">
                  <c:v>77941.316380000004</c:v>
                </c:pt>
                <c:pt idx="20369">
                  <c:v>77941.614379999999</c:v>
                </c:pt>
                <c:pt idx="20370">
                  <c:v>77947.904380000007</c:v>
                </c:pt>
                <c:pt idx="20371">
                  <c:v>77948.404380000007</c:v>
                </c:pt>
                <c:pt idx="20372">
                  <c:v>77948.404380000007</c:v>
                </c:pt>
                <c:pt idx="20373">
                  <c:v>77948.904380000007</c:v>
                </c:pt>
                <c:pt idx="20374">
                  <c:v>77949.404380000007</c:v>
                </c:pt>
                <c:pt idx="20375">
                  <c:v>77949.489379999999</c:v>
                </c:pt>
                <c:pt idx="20376">
                  <c:v>77950.136379999996</c:v>
                </c:pt>
                <c:pt idx="20377">
                  <c:v>77951.604019999999</c:v>
                </c:pt>
                <c:pt idx="20378">
                  <c:v>77951.714019999999</c:v>
                </c:pt>
                <c:pt idx="20379">
                  <c:v>77951.933019999997</c:v>
                </c:pt>
                <c:pt idx="20380">
                  <c:v>77966.23302</c:v>
                </c:pt>
                <c:pt idx="20381">
                  <c:v>77967.264020000002</c:v>
                </c:pt>
                <c:pt idx="20382">
                  <c:v>77967.374020000003</c:v>
                </c:pt>
                <c:pt idx="20383">
                  <c:v>77967.59302</c:v>
                </c:pt>
                <c:pt idx="20384">
                  <c:v>77981.893020000003</c:v>
                </c:pt>
                <c:pt idx="20385">
                  <c:v>77982.924020000006</c:v>
                </c:pt>
                <c:pt idx="20386">
                  <c:v>77983.034020000006</c:v>
                </c:pt>
                <c:pt idx="20387">
                  <c:v>77983.253020000004</c:v>
                </c:pt>
                <c:pt idx="20388">
                  <c:v>77997.553020000007</c:v>
                </c:pt>
                <c:pt idx="20389">
                  <c:v>77998.584019999995</c:v>
                </c:pt>
                <c:pt idx="20390">
                  <c:v>77998.694019999995</c:v>
                </c:pt>
                <c:pt idx="20391">
                  <c:v>77998.913020000007</c:v>
                </c:pt>
                <c:pt idx="20392">
                  <c:v>78013.213019999996</c:v>
                </c:pt>
                <c:pt idx="20393">
                  <c:v>78014.244019999998</c:v>
                </c:pt>
                <c:pt idx="20394">
                  <c:v>78014.354019999999</c:v>
                </c:pt>
                <c:pt idx="20395">
                  <c:v>78014.573019999996</c:v>
                </c:pt>
                <c:pt idx="20396">
                  <c:v>78028.873019999999</c:v>
                </c:pt>
                <c:pt idx="20397">
                  <c:v>78029.904020000002</c:v>
                </c:pt>
                <c:pt idx="20398">
                  <c:v>78030.014020000002</c:v>
                </c:pt>
                <c:pt idx="20399">
                  <c:v>78030.23302</c:v>
                </c:pt>
                <c:pt idx="20400">
                  <c:v>78044.533020000003</c:v>
                </c:pt>
                <c:pt idx="20401">
                  <c:v>78047.614369999996</c:v>
                </c:pt>
                <c:pt idx="20402">
                  <c:v>78048.263659999997</c:v>
                </c:pt>
                <c:pt idx="20403">
                  <c:v>78048.561660000007</c:v>
                </c:pt>
                <c:pt idx="20404">
                  <c:v>78054.85166</c:v>
                </c:pt>
                <c:pt idx="20405">
                  <c:v>78055.35166</c:v>
                </c:pt>
                <c:pt idx="20406">
                  <c:v>78055.35166</c:v>
                </c:pt>
                <c:pt idx="20407">
                  <c:v>78055.85166</c:v>
                </c:pt>
                <c:pt idx="20408">
                  <c:v>78056.35166</c:v>
                </c:pt>
                <c:pt idx="20409">
                  <c:v>78056.436660000007</c:v>
                </c:pt>
                <c:pt idx="20410">
                  <c:v>78057.083660000004</c:v>
                </c:pt>
                <c:pt idx="20411">
                  <c:v>78058.551290000003</c:v>
                </c:pt>
                <c:pt idx="20412">
                  <c:v>78058.661290000004</c:v>
                </c:pt>
                <c:pt idx="20413">
                  <c:v>78058.880290000001</c:v>
                </c:pt>
                <c:pt idx="20414">
                  <c:v>78073.180290000004</c:v>
                </c:pt>
                <c:pt idx="20415">
                  <c:v>78074.211290000007</c:v>
                </c:pt>
                <c:pt idx="20416">
                  <c:v>78074.321290000007</c:v>
                </c:pt>
                <c:pt idx="20417">
                  <c:v>78074.540290000004</c:v>
                </c:pt>
                <c:pt idx="20418">
                  <c:v>78088.840289999993</c:v>
                </c:pt>
                <c:pt idx="20419">
                  <c:v>78089.871289999995</c:v>
                </c:pt>
                <c:pt idx="20420">
                  <c:v>78089.981289999996</c:v>
                </c:pt>
                <c:pt idx="20421">
                  <c:v>78090.200289999993</c:v>
                </c:pt>
                <c:pt idx="20422">
                  <c:v>78104.500289999996</c:v>
                </c:pt>
                <c:pt idx="20423">
                  <c:v>78105.531289999999</c:v>
                </c:pt>
                <c:pt idx="20424">
                  <c:v>78105.64129</c:v>
                </c:pt>
                <c:pt idx="20425">
                  <c:v>78105.860289999997</c:v>
                </c:pt>
                <c:pt idx="20426">
                  <c:v>78120.16029</c:v>
                </c:pt>
                <c:pt idx="20427">
                  <c:v>78121.191290000002</c:v>
                </c:pt>
                <c:pt idx="20428">
                  <c:v>78121.301290000003</c:v>
                </c:pt>
                <c:pt idx="20429">
                  <c:v>78121.52029</c:v>
                </c:pt>
                <c:pt idx="20430">
                  <c:v>78135.820290000003</c:v>
                </c:pt>
                <c:pt idx="20431">
                  <c:v>78136.851290000006</c:v>
                </c:pt>
                <c:pt idx="20432">
                  <c:v>78136.961290000007</c:v>
                </c:pt>
                <c:pt idx="20433">
                  <c:v>78137.180290000004</c:v>
                </c:pt>
                <c:pt idx="20434">
                  <c:v>78151.480290000007</c:v>
                </c:pt>
                <c:pt idx="20435">
                  <c:v>78154.56164</c:v>
                </c:pt>
                <c:pt idx="20436">
                  <c:v>78155.210930000001</c:v>
                </c:pt>
                <c:pt idx="20437">
                  <c:v>78155.508929999996</c:v>
                </c:pt>
                <c:pt idx="20438">
                  <c:v>78161.798930000004</c:v>
                </c:pt>
                <c:pt idx="20439">
                  <c:v>78162.298930000004</c:v>
                </c:pt>
                <c:pt idx="20440">
                  <c:v>78162.298930000004</c:v>
                </c:pt>
                <c:pt idx="20441">
                  <c:v>78162.798930000004</c:v>
                </c:pt>
                <c:pt idx="20442">
                  <c:v>78163.298930000004</c:v>
                </c:pt>
                <c:pt idx="20443">
                  <c:v>78163.383929999996</c:v>
                </c:pt>
                <c:pt idx="20444">
                  <c:v>78164.030929999994</c:v>
                </c:pt>
                <c:pt idx="20445">
                  <c:v>78165.498569999996</c:v>
                </c:pt>
                <c:pt idx="20446">
                  <c:v>78165.608569999997</c:v>
                </c:pt>
                <c:pt idx="20447">
                  <c:v>78165.827569999994</c:v>
                </c:pt>
                <c:pt idx="20448">
                  <c:v>78180.127569999997</c:v>
                </c:pt>
                <c:pt idx="20449">
                  <c:v>78181.15857</c:v>
                </c:pt>
                <c:pt idx="20450">
                  <c:v>78181.26857</c:v>
                </c:pt>
                <c:pt idx="20451">
                  <c:v>78181.487569999998</c:v>
                </c:pt>
                <c:pt idx="20452">
                  <c:v>78195.78757</c:v>
                </c:pt>
                <c:pt idx="20453">
                  <c:v>78196.818570000003</c:v>
                </c:pt>
                <c:pt idx="20454">
                  <c:v>78196.928570000004</c:v>
                </c:pt>
                <c:pt idx="20455">
                  <c:v>78197.147570000001</c:v>
                </c:pt>
                <c:pt idx="20456">
                  <c:v>78211.447570000004</c:v>
                </c:pt>
                <c:pt idx="20457">
                  <c:v>78212.478570000007</c:v>
                </c:pt>
                <c:pt idx="20458">
                  <c:v>78212.588570000007</c:v>
                </c:pt>
                <c:pt idx="20459">
                  <c:v>78212.807570000004</c:v>
                </c:pt>
                <c:pt idx="20460">
                  <c:v>78227.107569999993</c:v>
                </c:pt>
                <c:pt idx="20461">
                  <c:v>78228.138569999996</c:v>
                </c:pt>
                <c:pt idx="20462">
                  <c:v>78228.248569999996</c:v>
                </c:pt>
                <c:pt idx="20463">
                  <c:v>78228.467569999993</c:v>
                </c:pt>
                <c:pt idx="20464">
                  <c:v>78242.767569999996</c:v>
                </c:pt>
                <c:pt idx="20465">
                  <c:v>78243.798569999999</c:v>
                </c:pt>
                <c:pt idx="20466">
                  <c:v>78243.90857</c:v>
                </c:pt>
                <c:pt idx="20467">
                  <c:v>78244.127569999997</c:v>
                </c:pt>
                <c:pt idx="20468">
                  <c:v>78258.42757</c:v>
                </c:pt>
                <c:pt idx="20469">
                  <c:v>78261.508919999993</c:v>
                </c:pt>
                <c:pt idx="20470">
                  <c:v>78262.158209999994</c:v>
                </c:pt>
                <c:pt idx="20471">
                  <c:v>78262.456210000004</c:v>
                </c:pt>
                <c:pt idx="20472">
                  <c:v>78268.746209999998</c:v>
                </c:pt>
                <c:pt idx="20473">
                  <c:v>78269.246209999998</c:v>
                </c:pt>
                <c:pt idx="20474">
                  <c:v>78269.246209999998</c:v>
                </c:pt>
                <c:pt idx="20475">
                  <c:v>78269.746209999998</c:v>
                </c:pt>
                <c:pt idx="20476">
                  <c:v>78270.246209999998</c:v>
                </c:pt>
                <c:pt idx="20477">
                  <c:v>78270.331210000004</c:v>
                </c:pt>
                <c:pt idx="20478">
                  <c:v>78270.978210000001</c:v>
                </c:pt>
                <c:pt idx="20479">
                  <c:v>78272.44584</c:v>
                </c:pt>
                <c:pt idx="20480">
                  <c:v>78272.555840000001</c:v>
                </c:pt>
                <c:pt idx="20481">
                  <c:v>78272.774839999998</c:v>
                </c:pt>
                <c:pt idx="20482">
                  <c:v>78287.074840000001</c:v>
                </c:pt>
                <c:pt idx="20483">
                  <c:v>78288.105840000004</c:v>
                </c:pt>
                <c:pt idx="20484">
                  <c:v>78288.215840000004</c:v>
                </c:pt>
                <c:pt idx="20485">
                  <c:v>78288.434840000002</c:v>
                </c:pt>
                <c:pt idx="20486">
                  <c:v>78302.734840000005</c:v>
                </c:pt>
                <c:pt idx="20487">
                  <c:v>78303.765839999993</c:v>
                </c:pt>
                <c:pt idx="20488">
                  <c:v>78303.875839999993</c:v>
                </c:pt>
                <c:pt idx="20489">
                  <c:v>78304.094840000005</c:v>
                </c:pt>
                <c:pt idx="20490">
                  <c:v>78318.394839999994</c:v>
                </c:pt>
                <c:pt idx="20491">
                  <c:v>78319.425839999996</c:v>
                </c:pt>
                <c:pt idx="20492">
                  <c:v>78319.535839999997</c:v>
                </c:pt>
                <c:pt idx="20493">
                  <c:v>78319.754839999994</c:v>
                </c:pt>
                <c:pt idx="20494">
                  <c:v>78334.054839999997</c:v>
                </c:pt>
                <c:pt idx="20495">
                  <c:v>78335.08584</c:v>
                </c:pt>
                <c:pt idx="20496">
                  <c:v>78335.19584</c:v>
                </c:pt>
                <c:pt idx="20497">
                  <c:v>78335.414839999998</c:v>
                </c:pt>
                <c:pt idx="20498">
                  <c:v>78349.714840000001</c:v>
                </c:pt>
                <c:pt idx="20499">
                  <c:v>78350.745840000003</c:v>
                </c:pt>
                <c:pt idx="20500">
                  <c:v>78350.855840000004</c:v>
                </c:pt>
                <c:pt idx="20501">
                  <c:v>78351.074840000001</c:v>
                </c:pt>
                <c:pt idx="20502">
                  <c:v>78365.374840000004</c:v>
                </c:pt>
                <c:pt idx="20503">
                  <c:v>78368.456189999997</c:v>
                </c:pt>
                <c:pt idx="20504">
                  <c:v>78369.105479999998</c:v>
                </c:pt>
                <c:pt idx="20505">
                  <c:v>78369.403479999994</c:v>
                </c:pt>
                <c:pt idx="20506">
                  <c:v>78375.693480000002</c:v>
                </c:pt>
                <c:pt idx="20507">
                  <c:v>78376.193480000002</c:v>
                </c:pt>
                <c:pt idx="20508">
                  <c:v>78376.193480000002</c:v>
                </c:pt>
                <c:pt idx="20509">
                  <c:v>78376.693480000002</c:v>
                </c:pt>
                <c:pt idx="20510">
                  <c:v>78377.193480000002</c:v>
                </c:pt>
                <c:pt idx="20511">
                  <c:v>78377.278479999994</c:v>
                </c:pt>
                <c:pt idx="20512">
                  <c:v>78377.925480000005</c:v>
                </c:pt>
                <c:pt idx="20513">
                  <c:v>78379.393119999993</c:v>
                </c:pt>
                <c:pt idx="20514">
                  <c:v>78379.503119999994</c:v>
                </c:pt>
                <c:pt idx="20515">
                  <c:v>78379.722120000006</c:v>
                </c:pt>
                <c:pt idx="20516">
                  <c:v>78394.022119999994</c:v>
                </c:pt>
                <c:pt idx="20517">
                  <c:v>78395.053119999997</c:v>
                </c:pt>
                <c:pt idx="20518">
                  <c:v>78395.163119999997</c:v>
                </c:pt>
                <c:pt idx="20519">
                  <c:v>78395.382119999995</c:v>
                </c:pt>
                <c:pt idx="20520">
                  <c:v>78409.682119999998</c:v>
                </c:pt>
                <c:pt idx="20521">
                  <c:v>78410.71312</c:v>
                </c:pt>
                <c:pt idx="20522">
                  <c:v>78410.823120000001</c:v>
                </c:pt>
                <c:pt idx="20523">
                  <c:v>78411.042119999998</c:v>
                </c:pt>
                <c:pt idx="20524">
                  <c:v>78425.342120000001</c:v>
                </c:pt>
                <c:pt idx="20525">
                  <c:v>78426.373120000004</c:v>
                </c:pt>
                <c:pt idx="20526">
                  <c:v>78426.483120000004</c:v>
                </c:pt>
                <c:pt idx="20527">
                  <c:v>78426.702120000002</c:v>
                </c:pt>
                <c:pt idx="20528">
                  <c:v>78441.002120000005</c:v>
                </c:pt>
                <c:pt idx="20529">
                  <c:v>78442.033119999993</c:v>
                </c:pt>
                <c:pt idx="20530">
                  <c:v>78442.143119999993</c:v>
                </c:pt>
                <c:pt idx="20531">
                  <c:v>78442.362120000005</c:v>
                </c:pt>
                <c:pt idx="20532">
                  <c:v>78456.662119999994</c:v>
                </c:pt>
                <c:pt idx="20533">
                  <c:v>78457.693119999996</c:v>
                </c:pt>
                <c:pt idx="20534">
                  <c:v>78457.803119999997</c:v>
                </c:pt>
                <c:pt idx="20535">
                  <c:v>78458.022119999994</c:v>
                </c:pt>
                <c:pt idx="20536">
                  <c:v>78472.322119999997</c:v>
                </c:pt>
                <c:pt idx="20537">
                  <c:v>78475.403470000005</c:v>
                </c:pt>
                <c:pt idx="20538">
                  <c:v>78476.052760000006</c:v>
                </c:pt>
                <c:pt idx="20539">
                  <c:v>78476.350760000001</c:v>
                </c:pt>
                <c:pt idx="20540">
                  <c:v>78482.640759999995</c:v>
                </c:pt>
                <c:pt idx="20541">
                  <c:v>78483.140759999995</c:v>
                </c:pt>
                <c:pt idx="20542">
                  <c:v>78483.140759999995</c:v>
                </c:pt>
                <c:pt idx="20543">
                  <c:v>78483.640759999995</c:v>
                </c:pt>
                <c:pt idx="20544">
                  <c:v>78484.140759999995</c:v>
                </c:pt>
                <c:pt idx="20545">
                  <c:v>78484.225760000001</c:v>
                </c:pt>
                <c:pt idx="20546">
                  <c:v>78484.872759999998</c:v>
                </c:pt>
                <c:pt idx="20547">
                  <c:v>78486.340389999998</c:v>
                </c:pt>
                <c:pt idx="20548">
                  <c:v>78486.450389999998</c:v>
                </c:pt>
                <c:pt idx="20549">
                  <c:v>78486.669389999995</c:v>
                </c:pt>
                <c:pt idx="20550">
                  <c:v>78500.969389999998</c:v>
                </c:pt>
                <c:pt idx="20551">
                  <c:v>78502.000390000001</c:v>
                </c:pt>
                <c:pt idx="20552">
                  <c:v>78502.110390000002</c:v>
                </c:pt>
                <c:pt idx="20553">
                  <c:v>78502.329389999999</c:v>
                </c:pt>
                <c:pt idx="20554">
                  <c:v>78516.629390000002</c:v>
                </c:pt>
                <c:pt idx="20555">
                  <c:v>78517.660390000005</c:v>
                </c:pt>
                <c:pt idx="20556">
                  <c:v>78517.770390000005</c:v>
                </c:pt>
                <c:pt idx="20557">
                  <c:v>78517.989390000002</c:v>
                </c:pt>
                <c:pt idx="20558">
                  <c:v>78532.289390000005</c:v>
                </c:pt>
                <c:pt idx="20559">
                  <c:v>78533.320389999993</c:v>
                </c:pt>
                <c:pt idx="20560">
                  <c:v>78533.430389999994</c:v>
                </c:pt>
                <c:pt idx="20561">
                  <c:v>78533.649390000006</c:v>
                </c:pt>
                <c:pt idx="20562">
                  <c:v>78547.949389999994</c:v>
                </c:pt>
                <c:pt idx="20563">
                  <c:v>78548.980389999997</c:v>
                </c:pt>
                <c:pt idx="20564">
                  <c:v>78549.090389999998</c:v>
                </c:pt>
                <c:pt idx="20565">
                  <c:v>78549.309389999995</c:v>
                </c:pt>
                <c:pt idx="20566">
                  <c:v>78563.609389999998</c:v>
                </c:pt>
                <c:pt idx="20567">
                  <c:v>78564.64039</c:v>
                </c:pt>
                <c:pt idx="20568">
                  <c:v>78564.750390000001</c:v>
                </c:pt>
                <c:pt idx="20569">
                  <c:v>78564.969389999998</c:v>
                </c:pt>
                <c:pt idx="20570">
                  <c:v>78579.269390000001</c:v>
                </c:pt>
                <c:pt idx="20571">
                  <c:v>78582.350739999994</c:v>
                </c:pt>
                <c:pt idx="20572">
                  <c:v>78583.000029999996</c:v>
                </c:pt>
                <c:pt idx="20573">
                  <c:v>78583.298030000005</c:v>
                </c:pt>
                <c:pt idx="20574">
                  <c:v>78589.588029999999</c:v>
                </c:pt>
                <c:pt idx="20575">
                  <c:v>78590.088029999999</c:v>
                </c:pt>
                <c:pt idx="20576">
                  <c:v>78590.088029999999</c:v>
                </c:pt>
                <c:pt idx="20577">
                  <c:v>78590.588029999999</c:v>
                </c:pt>
                <c:pt idx="20578">
                  <c:v>78591.088029999999</c:v>
                </c:pt>
                <c:pt idx="20579">
                  <c:v>78591.173030000005</c:v>
                </c:pt>
                <c:pt idx="20580">
                  <c:v>78591.820030000003</c:v>
                </c:pt>
                <c:pt idx="20581">
                  <c:v>78593.287670000005</c:v>
                </c:pt>
                <c:pt idx="20582">
                  <c:v>78593.397670000006</c:v>
                </c:pt>
                <c:pt idx="20583">
                  <c:v>78593.616670000003</c:v>
                </c:pt>
                <c:pt idx="20584">
                  <c:v>78607.916670000006</c:v>
                </c:pt>
                <c:pt idx="20585">
                  <c:v>78608.947669999994</c:v>
                </c:pt>
                <c:pt idx="20586">
                  <c:v>78609.057669999995</c:v>
                </c:pt>
                <c:pt idx="20587">
                  <c:v>78609.276670000007</c:v>
                </c:pt>
                <c:pt idx="20588">
                  <c:v>78623.576669999995</c:v>
                </c:pt>
                <c:pt idx="20589">
                  <c:v>78624.607669999998</c:v>
                </c:pt>
                <c:pt idx="20590">
                  <c:v>78624.717669999998</c:v>
                </c:pt>
                <c:pt idx="20591">
                  <c:v>78624.936669999996</c:v>
                </c:pt>
                <c:pt idx="20592">
                  <c:v>78639.236669999998</c:v>
                </c:pt>
                <c:pt idx="20593">
                  <c:v>78640.267670000001</c:v>
                </c:pt>
                <c:pt idx="20594">
                  <c:v>78640.377670000002</c:v>
                </c:pt>
                <c:pt idx="20595">
                  <c:v>78640.596669999999</c:v>
                </c:pt>
                <c:pt idx="20596">
                  <c:v>78654.896670000002</c:v>
                </c:pt>
                <c:pt idx="20597">
                  <c:v>78655.927670000005</c:v>
                </c:pt>
                <c:pt idx="20598">
                  <c:v>78656.037670000005</c:v>
                </c:pt>
                <c:pt idx="20599">
                  <c:v>78656.256670000002</c:v>
                </c:pt>
                <c:pt idx="20600">
                  <c:v>78670.556670000005</c:v>
                </c:pt>
                <c:pt idx="20601">
                  <c:v>78671.587669999994</c:v>
                </c:pt>
                <c:pt idx="20602">
                  <c:v>78671.697669999994</c:v>
                </c:pt>
                <c:pt idx="20603">
                  <c:v>78671.916670000006</c:v>
                </c:pt>
                <c:pt idx="20604">
                  <c:v>78686.216669999994</c:v>
                </c:pt>
                <c:pt idx="20605">
                  <c:v>78689.298020000002</c:v>
                </c:pt>
                <c:pt idx="20606">
                  <c:v>78689.947310000003</c:v>
                </c:pt>
                <c:pt idx="20607">
                  <c:v>78690.245309999998</c:v>
                </c:pt>
                <c:pt idx="20608">
                  <c:v>78696.535310000007</c:v>
                </c:pt>
                <c:pt idx="20609">
                  <c:v>78697.035310000007</c:v>
                </c:pt>
                <c:pt idx="20610">
                  <c:v>78697.035310000007</c:v>
                </c:pt>
                <c:pt idx="20611">
                  <c:v>78697.535310000007</c:v>
                </c:pt>
                <c:pt idx="20612">
                  <c:v>78698.035310000007</c:v>
                </c:pt>
                <c:pt idx="20613">
                  <c:v>78698.120309999998</c:v>
                </c:pt>
                <c:pt idx="20614">
                  <c:v>78698.767309999996</c:v>
                </c:pt>
                <c:pt idx="20615">
                  <c:v>78700.234939999995</c:v>
                </c:pt>
                <c:pt idx="20616">
                  <c:v>78700.344939999995</c:v>
                </c:pt>
                <c:pt idx="20617">
                  <c:v>78700.563939999993</c:v>
                </c:pt>
                <c:pt idx="20618">
                  <c:v>78714.863939999996</c:v>
                </c:pt>
                <c:pt idx="20619">
                  <c:v>78715.894939999998</c:v>
                </c:pt>
                <c:pt idx="20620">
                  <c:v>78716.004939999999</c:v>
                </c:pt>
                <c:pt idx="20621">
                  <c:v>78716.223939999996</c:v>
                </c:pt>
                <c:pt idx="20622">
                  <c:v>78730.523939999999</c:v>
                </c:pt>
                <c:pt idx="20623">
                  <c:v>78731.554940000002</c:v>
                </c:pt>
                <c:pt idx="20624">
                  <c:v>78731.664940000002</c:v>
                </c:pt>
                <c:pt idx="20625">
                  <c:v>78731.88394</c:v>
                </c:pt>
                <c:pt idx="20626">
                  <c:v>78746.183940000003</c:v>
                </c:pt>
                <c:pt idx="20627">
                  <c:v>78747.214940000005</c:v>
                </c:pt>
                <c:pt idx="20628">
                  <c:v>78747.324940000006</c:v>
                </c:pt>
                <c:pt idx="20629">
                  <c:v>78747.543940000003</c:v>
                </c:pt>
                <c:pt idx="20630">
                  <c:v>78761.843940000006</c:v>
                </c:pt>
                <c:pt idx="20631">
                  <c:v>78762.874939999994</c:v>
                </c:pt>
                <c:pt idx="20632">
                  <c:v>78762.984939999995</c:v>
                </c:pt>
                <c:pt idx="20633">
                  <c:v>78763.203940000007</c:v>
                </c:pt>
                <c:pt idx="20634">
                  <c:v>78777.503939999995</c:v>
                </c:pt>
                <c:pt idx="20635">
                  <c:v>78778.534939999998</c:v>
                </c:pt>
                <c:pt idx="20636">
                  <c:v>78778.644939999998</c:v>
                </c:pt>
                <c:pt idx="20637">
                  <c:v>78778.863939999996</c:v>
                </c:pt>
                <c:pt idx="20638">
                  <c:v>78793.163939999999</c:v>
                </c:pt>
                <c:pt idx="20639">
                  <c:v>78796.245290000006</c:v>
                </c:pt>
                <c:pt idx="20640">
                  <c:v>78796.894579999993</c:v>
                </c:pt>
                <c:pt idx="20641">
                  <c:v>78797.192580000003</c:v>
                </c:pt>
                <c:pt idx="20642">
                  <c:v>78803.482579999996</c:v>
                </c:pt>
                <c:pt idx="20643">
                  <c:v>78803.982579999996</c:v>
                </c:pt>
                <c:pt idx="20644">
                  <c:v>78803.982579999996</c:v>
                </c:pt>
                <c:pt idx="20645">
                  <c:v>78804.482579999996</c:v>
                </c:pt>
                <c:pt idx="20646">
                  <c:v>78804.982579999996</c:v>
                </c:pt>
                <c:pt idx="20647">
                  <c:v>78805.067580000003</c:v>
                </c:pt>
                <c:pt idx="20648">
                  <c:v>78805.71458</c:v>
                </c:pt>
                <c:pt idx="20649">
                  <c:v>78807.182220000002</c:v>
                </c:pt>
                <c:pt idx="20650">
                  <c:v>78807.292220000003</c:v>
                </c:pt>
                <c:pt idx="20651">
                  <c:v>78807.51122</c:v>
                </c:pt>
                <c:pt idx="20652">
                  <c:v>78821.811220000003</c:v>
                </c:pt>
                <c:pt idx="20653">
                  <c:v>78822.842220000006</c:v>
                </c:pt>
                <c:pt idx="20654">
                  <c:v>78822.952220000006</c:v>
                </c:pt>
                <c:pt idx="20655">
                  <c:v>78823.171220000004</c:v>
                </c:pt>
                <c:pt idx="20656">
                  <c:v>78837.471220000007</c:v>
                </c:pt>
                <c:pt idx="20657">
                  <c:v>78838.502219999995</c:v>
                </c:pt>
                <c:pt idx="20658">
                  <c:v>78838.612219999995</c:v>
                </c:pt>
                <c:pt idx="20659">
                  <c:v>78838.831219999993</c:v>
                </c:pt>
                <c:pt idx="20660">
                  <c:v>78853.131219999996</c:v>
                </c:pt>
                <c:pt idx="20661">
                  <c:v>78854.162219999998</c:v>
                </c:pt>
                <c:pt idx="20662">
                  <c:v>78854.272219999999</c:v>
                </c:pt>
                <c:pt idx="20663">
                  <c:v>78854.491219999996</c:v>
                </c:pt>
                <c:pt idx="20664">
                  <c:v>78868.791219999999</c:v>
                </c:pt>
                <c:pt idx="20665">
                  <c:v>78869.822220000002</c:v>
                </c:pt>
                <c:pt idx="20666">
                  <c:v>78869.932220000002</c:v>
                </c:pt>
                <c:pt idx="20667">
                  <c:v>78870.15122</c:v>
                </c:pt>
                <c:pt idx="20668">
                  <c:v>78884.451220000003</c:v>
                </c:pt>
                <c:pt idx="20669">
                  <c:v>78885.482220000005</c:v>
                </c:pt>
                <c:pt idx="20670">
                  <c:v>78885.592220000006</c:v>
                </c:pt>
                <c:pt idx="20671">
                  <c:v>78885.811220000003</c:v>
                </c:pt>
                <c:pt idx="20672">
                  <c:v>78900.111220000006</c:v>
                </c:pt>
                <c:pt idx="20673">
                  <c:v>78903.192569999999</c:v>
                </c:pt>
                <c:pt idx="20674">
                  <c:v>78903.84186</c:v>
                </c:pt>
                <c:pt idx="20675">
                  <c:v>78904.139859999996</c:v>
                </c:pt>
                <c:pt idx="20676">
                  <c:v>78910.429860000004</c:v>
                </c:pt>
                <c:pt idx="20677">
                  <c:v>78910.929860000004</c:v>
                </c:pt>
                <c:pt idx="20678">
                  <c:v>78910.929860000004</c:v>
                </c:pt>
                <c:pt idx="20679">
                  <c:v>78911.429860000004</c:v>
                </c:pt>
                <c:pt idx="20680">
                  <c:v>78911.929860000004</c:v>
                </c:pt>
                <c:pt idx="20681">
                  <c:v>78912.014859999996</c:v>
                </c:pt>
                <c:pt idx="20682">
                  <c:v>78912.661859999993</c:v>
                </c:pt>
                <c:pt idx="20683">
                  <c:v>78914.129490000007</c:v>
                </c:pt>
                <c:pt idx="20684">
                  <c:v>78914.239490000007</c:v>
                </c:pt>
                <c:pt idx="20685">
                  <c:v>78914.458490000005</c:v>
                </c:pt>
                <c:pt idx="20686">
                  <c:v>78928.758489999993</c:v>
                </c:pt>
                <c:pt idx="20687">
                  <c:v>78929.789489999996</c:v>
                </c:pt>
                <c:pt idx="20688">
                  <c:v>78929.899489999996</c:v>
                </c:pt>
                <c:pt idx="20689">
                  <c:v>78930.118489999993</c:v>
                </c:pt>
                <c:pt idx="20690">
                  <c:v>78944.418489999996</c:v>
                </c:pt>
                <c:pt idx="20691">
                  <c:v>78945.449489999999</c:v>
                </c:pt>
                <c:pt idx="20692">
                  <c:v>78945.55949</c:v>
                </c:pt>
                <c:pt idx="20693">
                  <c:v>78945.778489999997</c:v>
                </c:pt>
                <c:pt idx="20694">
                  <c:v>78960.07849</c:v>
                </c:pt>
                <c:pt idx="20695">
                  <c:v>78961.109490000003</c:v>
                </c:pt>
                <c:pt idx="20696">
                  <c:v>78961.219490000003</c:v>
                </c:pt>
                <c:pt idx="20697">
                  <c:v>78961.43849</c:v>
                </c:pt>
                <c:pt idx="20698">
                  <c:v>78975.738490000003</c:v>
                </c:pt>
                <c:pt idx="20699">
                  <c:v>78976.769490000006</c:v>
                </c:pt>
                <c:pt idx="20700">
                  <c:v>78976.879490000007</c:v>
                </c:pt>
                <c:pt idx="20701">
                  <c:v>78977.098490000004</c:v>
                </c:pt>
                <c:pt idx="20702">
                  <c:v>78991.398490000007</c:v>
                </c:pt>
                <c:pt idx="20703">
                  <c:v>78992.429489999995</c:v>
                </c:pt>
                <c:pt idx="20704">
                  <c:v>78992.539489999996</c:v>
                </c:pt>
                <c:pt idx="20705">
                  <c:v>78992.758489999993</c:v>
                </c:pt>
                <c:pt idx="20706">
                  <c:v>79007.058489999996</c:v>
                </c:pt>
                <c:pt idx="20707">
                  <c:v>79010.139840000003</c:v>
                </c:pt>
                <c:pt idx="20708">
                  <c:v>79010.789130000005</c:v>
                </c:pt>
                <c:pt idx="20709">
                  <c:v>79011.08713</c:v>
                </c:pt>
                <c:pt idx="20710">
                  <c:v>79017.377129999993</c:v>
                </c:pt>
                <c:pt idx="20711">
                  <c:v>79017.877129999993</c:v>
                </c:pt>
                <c:pt idx="20712">
                  <c:v>79017.877129999993</c:v>
                </c:pt>
                <c:pt idx="20713">
                  <c:v>79018.377129999993</c:v>
                </c:pt>
                <c:pt idx="20714">
                  <c:v>79018.877129999993</c:v>
                </c:pt>
                <c:pt idx="20715">
                  <c:v>79018.96213</c:v>
                </c:pt>
                <c:pt idx="20716">
                  <c:v>79019.609129999997</c:v>
                </c:pt>
                <c:pt idx="20717">
                  <c:v>79021.07677</c:v>
                </c:pt>
                <c:pt idx="20718">
                  <c:v>79021.18677</c:v>
                </c:pt>
                <c:pt idx="20719">
                  <c:v>79021.405769999998</c:v>
                </c:pt>
                <c:pt idx="20720">
                  <c:v>79035.70577</c:v>
                </c:pt>
                <c:pt idx="20721">
                  <c:v>79036.736770000003</c:v>
                </c:pt>
                <c:pt idx="20722">
                  <c:v>79036.846770000004</c:v>
                </c:pt>
                <c:pt idx="20723">
                  <c:v>79037.065770000001</c:v>
                </c:pt>
                <c:pt idx="20724">
                  <c:v>79051.365770000004</c:v>
                </c:pt>
                <c:pt idx="20725">
                  <c:v>79052.396770000007</c:v>
                </c:pt>
                <c:pt idx="20726">
                  <c:v>79052.506770000007</c:v>
                </c:pt>
                <c:pt idx="20727">
                  <c:v>79052.725770000005</c:v>
                </c:pt>
                <c:pt idx="20728">
                  <c:v>79067.025769999993</c:v>
                </c:pt>
                <c:pt idx="20729">
                  <c:v>79068.056769999996</c:v>
                </c:pt>
                <c:pt idx="20730">
                  <c:v>79068.166769999996</c:v>
                </c:pt>
                <c:pt idx="20731">
                  <c:v>79068.385769999993</c:v>
                </c:pt>
                <c:pt idx="20732">
                  <c:v>79082.685769999996</c:v>
                </c:pt>
                <c:pt idx="20733">
                  <c:v>79083.716769999999</c:v>
                </c:pt>
                <c:pt idx="20734">
                  <c:v>79083.82677</c:v>
                </c:pt>
                <c:pt idx="20735">
                  <c:v>79084.045769999997</c:v>
                </c:pt>
                <c:pt idx="20736">
                  <c:v>79098.34577</c:v>
                </c:pt>
                <c:pt idx="20737">
                  <c:v>79099.376770000003</c:v>
                </c:pt>
                <c:pt idx="20738">
                  <c:v>79099.486770000003</c:v>
                </c:pt>
                <c:pt idx="20739">
                  <c:v>79099.70577</c:v>
                </c:pt>
                <c:pt idx="20740">
                  <c:v>79114.005770000003</c:v>
                </c:pt>
                <c:pt idx="20741">
                  <c:v>79117.087119999997</c:v>
                </c:pt>
                <c:pt idx="20742">
                  <c:v>79117.736409999998</c:v>
                </c:pt>
                <c:pt idx="20743">
                  <c:v>79118.034409999993</c:v>
                </c:pt>
                <c:pt idx="20744">
                  <c:v>79124.324410000001</c:v>
                </c:pt>
                <c:pt idx="20745">
                  <c:v>79124.824410000001</c:v>
                </c:pt>
                <c:pt idx="20746">
                  <c:v>79124.824410000001</c:v>
                </c:pt>
                <c:pt idx="20747">
                  <c:v>79125.324410000001</c:v>
                </c:pt>
                <c:pt idx="20748">
                  <c:v>79125.824410000001</c:v>
                </c:pt>
                <c:pt idx="20749">
                  <c:v>79125.909409999993</c:v>
                </c:pt>
                <c:pt idx="20750">
                  <c:v>79126.556410000005</c:v>
                </c:pt>
                <c:pt idx="20751">
                  <c:v>79128.024040000004</c:v>
                </c:pt>
                <c:pt idx="20752">
                  <c:v>79128.134040000004</c:v>
                </c:pt>
                <c:pt idx="20753">
                  <c:v>79128.353040000002</c:v>
                </c:pt>
                <c:pt idx="20754">
                  <c:v>79142.653040000005</c:v>
                </c:pt>
                <c:pt idx="20755">
                  <c:v>79143.684039999993</c:v>
                </c:pt>
                <c:pt idx="20756">
                  <c:v>79143.794039999993</c:v>
                </c:pt>
                <c:pt idx="20757">
                  <c:v>79144.013040000005</c:v>
                </c:pt>
                <c:pt idx="20758">
                  <c:v>79158.313039999994</c:v>
                </c:pt>
                <c:pt idx="20759">
                  <c:v>79159.344039999996</c:v>
                </c:pt>
                <c:pt idx="20760">
                  <c:v>79159.454039999997</c:v>
                </c:pt>
                <c:pt idx="20761">
                  <c:v>79159.673039999994</c:v>
                </c:pt>
                <c:pt idx="20762">
                  <c:v>79173.973039999997</c:v>
                </c:pt>
                <c:pt idx="20763">
                  <c:v>79175.00404</c:v>
                </c:pt>
                <c:pt idx="20764">
                  <c:v>79175.11404</c:v>
                </c:pt>
                <c:pt idx="20765">
                  <c:v>79175.333039999998</c:v>
                </c:pt>
                <c:pt idx="20766">
                  <c:v>79189.633040000001</c:v>
                </c:pt>
                <c:pt idx="20767">
                  <c:v>79190.664040000003</c:v>
                </c:pt>
                <c:pt idx="20768">
                  <c:v>79190.774040000004</c:v>
                </c:pt>
                <c:pt idx="20769">
                  <c:v>79190.993040000001</c:v>
                </c:pt>
                <c:pt idx="20770">
                  <c:v>79205.293040000004</c:v>
                </c:pt>
                <c:pt idx="20771">
                  <c:v>79206.324040000007</c:v>
                </c:pt>
                <c:pt idx="20772">
                  <c:v>79206.434039999993</c:v>
                </c:pt>
                <c:pt idx="20773">
                  <c:v>79206.653040000005</c:v>
                </c:pt>
                <c:pt idx="20774">
                  <c:v>79220.953039999993</c:v>
                </c:pt>
                <c:pt idx="20775">
                  <c:v>79224.034390000001</c:v>
                </c:pt>
                <c:pt idx="20776">
                  <c:v>79224.683680000002</c:v>
                </c:pt>
                <c:pt idx="20777">
                  <c:v>79224.981679999997</c:v>
                </c:pt>
                <c:pt idx="20778">
                  <c:v>79231.271680000005</c:v>
                </c:pt>
                <c:pt idx="20779">
                  <c:v>79231.771680000005</c:v>
                </c:pt>
                <c:pt idx="20780">
                  <c:v>79231.771680000005</c:v>
                </c:pt>
                <c:pt idx="20781">
                  <c:v>79232.271680000005</c:v>
                </c:pt>
                <c:pt idx="20782">
                  <c:v>79232.771680000005</c:v>
                </c:pt>
                <c:pt idx="20783">
                  <c:v>79232.856679999997</c:v>
                </c:pt>
                <c:pt idx="20784">
                  <c:v>79233.503679999994</c:v>
                </c:pt>
                <c:pt idx="20785">
                  <c:v>79234.971319999997</c:v>
                </c:pt>
                <c:pt idx="20786">
                  <c:v>79235.081319999998</c:v>
                </c:pt>
                <c:pt idx="20787">
                  <c:v>79235.300319999995</c:v>
                </c:pt>
                <c:pt idx="20788">
                  <c:v>79249.600319999998</c:v>
                </c:pt>
                <c:pt idx="20789">
                  <c:v>79250.63132</c:v>
                </c:pt>
                <c:pt idx="20790">
                  <c:v>79250.741320000001</c:v>
                </c:pt>
                <c:pt idx="20791">
                  <c:v>79250.960319999998</c:v>
                </c:pt>
                <c:pt idx="20792">
                  <c:v>79265.260320000001</c:v>
                </c:pt>
                <c:pt idx="20793">
                  <c:v>79266.291320000004</c:v>
                </c:pt>
                <c:pt idx="20794">
                  <c:v>79266.401320000004</c:v>
                </c:pt>
                <c:pt idx="20795">
                  <c:v>79266.620320000002</c:v>
                </c:pt>
                <c:pt idx="20796">
                  <c:v>79280.920320000005</c:v>
                </c:pt>
                <c:pt idx="20797">
                  <c:v>79281.951319999993</c:v>
                </c:pt>
                <c:pt idx="20798">
                  <c:v>79282.061319999993</c:v>
                </c:pt>
                <c:pt idx="20799">
                  <c:v>79282.280320000005</c:v>
                </c:pt>
                <c:pt idx="20800">
                  <c:v>79296.580319999994</c:v>
                </c:pt>
                <c:pt idx="20801">
                  <c:v>79297.611319999996</c:v>
                </c:pt>
                <c:pt idx="20802">
                  <c:v>79297.721319999997</c:v>
                </c:pt>
                <c:pt idx="20803">
                  <c:v>79297.940319999994</c:v>
                </c:pt>
                <c:pt idx="20804">
                  <c:v>79312.240319999997</c:v>
                </c:pt>
                <c:pt idx="20805">
                  <c:v>79313.27132</c:v>
                </c:pt>
                <c:pt idx="20806">
                  <c:v>79313.38132</c:v>
                </c:pt>
                <c:pt idx="20807">
                  <c:v>79313.600319999998</c:v>
                </c:pt>
                <c:pt idx="20808">
                  <c:v>79327.900320000001</c:v>
                </c:pt>
                <c:pt idx="20809">
                  <c:v>79330.981669999994</c:v>
                </c:pt>
                <c:pt idx="20810">
                  <c:v>79331.630959999995</c:v>
                </c:pt>
                <c:pt idx="20811">
                  <c:v>79331.928960000005</c:v>
                </c:pt>
                <c:pt idx="20812">
                  <c:v>79338.218959999998</c:v>
                </c:pt>
                <c:pt idx="20813">
                  <c:v>79338.718959999998</c:v>
                </c:pt>
                <c:pt idx="20814">
                  <c:v>79338.718959999998</c:v>
                </c:pt>
                <c:pt idx="20815">
                  <c:v>79339.218959999998</c:v>
                </c:pt>
                <c:pt idx="20816">
                  <c:v>79339.718959999998</c:v>
                </c:pt>
                <c:pt idx="20817">
                  <c:v>79339.803960000005</c:v>
                </c:pt>
                <c:pt idx="20818">
                  <c:v>79340.450960000002</c:v>
                </c:pt>
                <c:pt idx="20819">
                  <c:v>79341.918590000001</c:v>
                </c:pt>
                <c:pt idx="20820">
                  <c:v>79342.028590000002</c:v>
                </c:pt>
                <c:pt idx="20821">
                  <c:v>79342.247589999999</c:v>
                </c:pt>
                <c:pt idx="20822">
                  <c:v>79356.547590000002</c:v>
                </c:pt>
                <c:pt idx="20823">
                  <c:v>79357.578590000005</c:v>
                </c:pt>
                <c:pt idx="20824">
                  <c:v>79357.688590000005</c:v>
                </c:pt>
                <c:pt idx="20825">
                  <c:v>79357.907590000003</c:v>
                </c:pt>
                <c:pt idx="20826">
                  <c:v>79372.207590000005</c:v>
                </c:pt>
                <c:pt idx="20827">
                  <c:v>79373.238589999994</c:v>
                </c:pt>
                <c:pt idx="20828">
                  <c:v>79373.348589999994</c:v>
                </c:pt>
                <c:pt idx="20829">
                  <c:v>79373.567590000006</c:v>
                </c:pt>
                <c:pt idx="20830">
                  <c:v>79387.867589999994</c:v>
                </c:pt>
                <c:pt idx="20831">
                  <c:v>79388.898589999997</c:v>
                </c:pt>
                <c:pt idx="20832">
                  <c:v>79389.008589999998</c:v>
                </c:pt>
                <c:pt idx="20833">
                  <c:v>79389.227589999995</c:v>
                </c:pt>
                <c:pt idx="20834">
                  <c:v>79403.527589999998</c:v>
                </c:pt>
                <c:pt idx="20835">
                  <c:v>79404.558590000001</c:v>
                </c:pt>
                <c:pt idx="20836">
                  <c:v>79404.668590000001</c:v>
                </c:pt>
                <c:pt idx="20837">
                  <c:v>79404.887589999998</c:v>
                </c:pt>
                <c:pt idx="20838">
                  <c:v>79419.187590000001</c:v>
                </c:pt>
                <c:pt idx="20839">
                  <c:v>79420.218590000004</c:v>
                </c:pt>
                <c:pt idx="20840">
                  <c:v>79420.328590000005</c:v>
                </c:pt>
                <c:pt idx="20841">
                  <c:v>79420.547590000002</c:v>
                </c:pt>
                <c:pt idx="20842">
                  <c:v>79434.847590000005</c:v>
                </c:pt>
                <c:pt idx="20843">
                  <c:v>79437.928939999998</c:v>
                </c:pt>
                <c:pt idx="20844">
                  <c:v>79438.578229999999</c:v>
                </c:pt>
                <c:pt idx="20845">
                  <c:v>79438.876229999994</c:v>
                </c:pt>
                <c:pt idx="20846">
                  <c:v>79445.166230000003</c:v>
                </c:pt>
                <c:pt idx="20847">
                  <c:v>79445.666230000003</c:v>
                </c:pt>
                <c:pt idx="20848">
                  <c:v>79445.666230000003</c:v>
                </c:pt>
                <c:pt idx="20849">
                  <c:v>79446.166230000003</c:v>
                </c:pt>
                <c:pt idx="20850">
                  <c:v>79446.666230000003</c:v>
                </c:pt>
                <c:pt idx="20851">
                  <c:v>79446.751229999994</c:v>
                </c:pt>
                <c:pt idx="20852">
                  <c:v>79447.398230000006</c:v>
                </c:pt>
                <c:pt idx="20853">
                  <c:v>79448.865869999994</c:v>
                </c:pt>
                <c:pt idx="20854">
                  <c:v>79448.975869999995</c:v>
                </c:pt>
                <c:pt idx="20855">
                  <c:v>79449.194870000007</c:v>
                </c:pt>
                <c:pt idx="20856">
                  <c:v>79463.494869999995</c:v>
                </c:pt>
                <c:pt idx="20857">
                  <c:v>79464.525869999998</c:v>
                </c:pt>
                <c:pt idx="20858">
                  <c:v>79464.635869999998</c:v>
                </c:pt>
                <c:pt idx="20859">
                  <c:v>79464.854869999996</c:v>
                </c:pt>
                <c:pt idx="20860">
                  <c:v>79479.154869999998</c:v>
                </c:pt>
                <c:pt idx="20861">
                  <c:v>79480.185870000001</c:v>
                </c:pt>
                <c:pt idx="20862">
                  <c:v>79480.295870000002</c:v>
                </c:pt>
                <c:pt idx="20863">
                  <c:v>79480.514869999999</c:v>
                </c:pt>
                <c:pt idx="20864">
                  <c:v>79494.814870000002</c:v>
                </c:pt>
                <c:pt idx="20865">
                  <c:v>79495.845870000005</c:v>
                </c:pt>
                <c:pt idx="20866">
                  <c:v>79495.955870000005</c:v>
                </c:pt>
                <c:pt idx="20867">
                  <c:v>79496.174870000003</c:v>
                </c:pt>
                <c:pt idx="20868">
                  <c:v>79510.474870000005</c:v>
                </c:pt>
                <c:pt idx="20869">
                  <c:v>79511.505869999994</c:v>
                </c:pt>
                <c:pt idx="20870">
                  <c:v>79511.615869999994</c:v>
                </c:pt>
                <c:pt idx="20871">
                  <c:v>79511.834870000006</c:v>
                </c:pt>
                <c:pt idx="20872">
                  <c:v>79526.134869999994</c:v>
                </c:pt>
                <c:pt idx="20873">
                  <c:v>79527.165869999997</c:v>
                </c:pt>
                <c:pt idx="20874">
                  <c:v>79527.275869999998</c:v>
                </c:pt>
                <c:pt idx="20875">
                  <c:v>79527.494869999995</c:v>
                </c:pt>
                <c:pt idx="20876">
                  <c:v>79541.794869999998</c:v>
                </c:pt>
                <c:pt idx="20877">
                  <c:v>79544.876220000006</c:v>
                </c:pt>
                <c:pt idx="20878">
                  <c:v>79545.525510000007</c:v>
                </c:pt>
                <c:pt idx="20879">
                  <c:v>79545.823510000002</c:v>
                </c:pt>
                <c:pt idx="20880">
                  <c:v>79552.113509999996</c:v>
                </c:pt>
                <c:pt idx="20881">
                  <c:v>79552.613509999996</c:v>
                </c:pt>
                <c:pt idx="20882">
                  <c:v>79552.613509999996</c:v>
                </c:pt>
                <c:pt idx="20883">
                  <c:v>79553.113509999996</c:v>
                </c:pt>
                <c:pt idx="20884">
                  <c:v>79553.613509999996</c:v>
                </c:pt>
                <c:pt idx="20885">
                  <c:v>79553.698510000002</c:v>
                </c:pt>
                <c:pt idx="20886">
                  <c:v>79554.345509999999</c:v>
                </c:pt>
                <c:pt idx="20887">
                  <c:v>79555.813139999998</c:v>
                </c:pt>
                <c:pt idx="20888">
                  <c:v>79555.923139999999</c:v>
                </c:pt>
                <c:pt idx="20889">
                  <c:v>79556.142139999996</c:v>
                </c:pt>
                <c:pt idx="20890">
                  <c:v>79570.442139999999</c:v>
                </c:pt>
                <c:pt idx="20891">
                  <c:v>79571.473140000002</c:v>
                </c:pt>
                <c:pt idx="20892">
                  <c:v>79571.583140000002</c:v>
                </c:pt>
                <c:pt idx="20893">
                  <c:v>79571.80214</c:v>
                </c:pt>
                <c:pt idx="20894">
                  <c:v>79586.102140000003</c:v>
                </c:pt>
                <c:pt idx="20895">
                  <c:v>79587.133140000005</c:v>
                </c:pt>
                <c:pt idx="20896">
                  <c:v>79587.243140000006</c:v>
                </c:pt>
                <c:pt idx="20897">
                  <c:v>79587.462140000003</c:v>
                </c:pt>
                <c:pt idx="20898">
                  <c:v>79601.762140000006</c:v>
                </c:pt>
                <c:pt idx="20899">
                  <c:v>79602.793139999994</c:v>
                </c:pt>
                <c:pt idx="20900">
                  <c:v>79602.903139999995</c:v>
                </c:pt>
                <c:pt idx="20901">
                  <c:v>79603.122140000007</c:v>
                </c:pt>
                <c:pt idx="20902">
                  <c:v>79617.422139999995</c:v>
                </c:pt>
                <c:pt idx="20903">
                  <c:v>79618.453139999998</c:v>
                </c:pt>
                <c:pt idx="20904">
                  <c:v>79618.563139999998</c:v>
                </c:pt>
                <c:pt idx="20905">
                  <c:v>79618.782139999996</c:v>
                </c:pt>
                <c:pt idx="20906">
                  <c:v>79633.082139999999</c:v>
                </c:pt>
                <c:pt idx="20907">
                  <c:v>79634.113140000001</c:v>
                </c:pt>
                <c:pt idx="20908">
                  <c:v>79634.223140000002</c:v>
                </c:pt>
                <c:pt idx="20909">
                  <c:v>79634.442139999999</c:v>
                </c:pt>
                <c:pt idx="20910">
                  <c:v>79648.742140000002</c:v>
                </c:pt>
                <c:pt idx="20911">
                  <c:v>79651.823489999995</c:v>
                </c:pt>
                <c:pt idx="20912">
                  <c:v>79652.472779999996</c:v>
                </c:pt>
                <c:pt idx="20913">
                  <c:v>79652.770780000006</c:v>
                </c:pt>
                <c:pt idx="20914">
                  <c:v>79659.06078</c:v>
                </c:pt>
                <c:pt idx="20915">
                  <c:v>79659.56078</c:v>
                </c:pt>
                <c:pt idx="20916">
                  <c:v>79659.56078</c:v>
                </c:pt>
                <c:pt idx="20917">
                  <c:v>79660.06078</c:v>
                </c:pt>
                <c:pt idx="20918">
                  <c:v>79660.56078</c:v>
                </c:pt>
                <c:pt idx="20919">
                  <c:v>79660.645780000006</c:v>
                </c:pt>
                <c:pt idx="20920">
                  <c:v>79661.292780000003</c:v>
                </c:pt>
                <c:pt idx="20921">
                  <c:v>79662.760420000006</c:v>
                </c:pt>
                <c:pt idx="20922">
                  <c:v>79662.870420000007</c:v>
                </c:pt>
                <c:pt idx="20923">
                  <c:v>79663.089420000004</c:v>
                </c:pt>
                <c:pt idx="20924">
                  <c:v>79677.389420000007</c:v>
                </c:pt>
                <c:pt idx="20925">
                  <c:v>79678.420419999995</c:v>
                </c:pt>
                <c:pt idx="20926">
                  <c:v>79678.530419999996</c:v>
                </c:pt>
                <c:pt idx="20927">
                  <c:v>79678.749419999993</c:v>
                </c:pt>
                <c:pt idx="20928">
                  <c:v>79693.049419999996</c:v>
                </c:pt>
                <c:pt idx="20929">
                  <c:v>79694.080419999998</c:v>
                </c:pt>
                <c:pt idx="20930">
                  <c:v>79694.190419999999</c:v>
                </c:pt>
                <c:pt idx="20931">
                  <c:v>79694.409419999996</c:v>
                </c:pt>
                <c:pt idx="20932">
                  <c:v>79708.709419999999</c:v>
                </c:pt>
                <c:pt idx="20933">
                  <c:v>79709.740420000002</c:v>
                </c:pt>
                <c:pt idx="20934">
                  <c:v>79709.850420000002</c:v>
                </c:pt>
                <c:pt idx="20935">
                  <c:v>79710.06942</c:v>
                </c:pt>
                <c:pt idx="20936">
                  <c:v>79724.369420000003</c:v>
                </c:pt>
                <c:pt idx="20937">
                  <c:v>79725.400420000005</c:v>
                </c:pt>
                <c:pt idx="20938">
                  <c:v>79725.510420000006</c:v>
                </c:pt>
                <c:pt idx="20939">
                  <c:v>79725.729420000003</c:v>
                </c:pt>
                <c:pt idx="20940">
                  <c:v>79740.029420000006</c:v>
                </c:pt>
                <c:pt idx="20941">
                  <c:v>79741.060419999994</c:v>
                </c:pt>
                <c:pt idx="20942">
                  <c:v>79741.170419999995</c:v>
                </c:pt>
                <c:pt idx="20943">
                  <c:v>79741.389420000007</c:v>
                </c:pt>
                <c:pt idx="20944">
                  <c:v>79755.689419999995</c:v>
                </c:pt>
                <c:pt idx="20945">
                  <c:v>79758.770770000003</c:v>
                </c:pt>
                <c:pt idx="20946">
                  <c:v>79759.420060000004</c:v>
                </c:pt>
                <c:pt idx="20947">
                  <c:v>79759.718059999999</c:v>
                </c:pt>
                <c:pt idx="20948">
                  <c:v>79766.008059999993</c:v>
                </c:pt>
                <c:pt idx="20949">
                  <c:v>79766.508059999993</c:v>
                </c:pt>
                <c:pt idx="20950">
                  <c:v>79766.508059999993</c:v>
                </c:pt>
                <c:pt idx="20951">
                  <c:v>79767.008059999993</c:v>
                </c:pt>
                <c:pt idx="20952">
                  <c:v>79767.508059999993</c:v>
                </c:pt>
                <c:pt idx="20953">
                  <c:v>79767.593059999999</c:v>
                </c:pt>
                <c:pt idx="20954">
                  <c:v>79768.240059999996</c:v>
                </c:pt>
                <c:pt idx="20955">
                  <c:v>79769.707689999996</c:v>
                </c:pt>
                <c:pt idx="20956">
                  <c:v>79769.817689999996</c:v>
                </c:pt>
                <c:pt idx="20957">
                  <c:v>79770.036689999994</c:v>
                </c:pt>
                <c:pt idx="20958">
                  <c:v>79784.336689999996</c:v>
                </c:pt>
                <c:pt idx="20959">
                  <c:v>79785.367689999999</c:v>
                </c:pt>
                <c:pt idx="20960">
                  <c:v>79785.47769</c:v>
                </c:pt>
                <c:pt idx="20961">
                  <c:v>79785.696689999997</c:v>
                </c:pt>
                <c:pt idx="20962">
                  <c:v>79799.99669</c:v>
                </c:pt>
                <c:pt idx="20963">
                  <c:v>79801.027690000003</c:v>
                </c:pt>
                <c:pt idx="20964">
                  <c:v>79801.137690000003</c:v>
                </c:pt>
                <c:pt idx="20965">
                  <c:v>79801.356690000001</c:v>
                </c:pt>
                <c:pt idx="20966">
                  <c:v>79815.656690000003</c:v>
                </c:pt>
                <c:pt idx="20967">
                  <c:v>79816.687690000006</c:v>
                </c:pt>
                <c:pt idx="20968">
                  <c:v>79816.797690000007</c:v>
                </c:pt>
                <c:pt idx="20969">
                  <c:v>79817.016690000004</c:v>
                </c:pt>
                <c:pt idx="20970">
                  <c:v>79831.316690000007</c:v>
                </c:pt>
                <c:pt idx="20971">
                  <c:v>79832.347689999995</c:v>
                </c:pt>
                <c:pt idx="20972">
                  <c:v>79832.457689999996</c:v>
                </c:pt>
                <c:pt idx="20973">
                  <c:v>79832.676689999993</c:v>
                </c:pt>
                <c:pt idx="20974">
                  <c:v>79846.976689999996</c:v>
                </c:pt>
                <c:pt idx="20975">
                  <c:v>79848.007689999999</c:v>
                </c:pt>
                <c:pt idx="20976">
                  <c:v>79848.117689999999</c:v>
                </c:pt>
                <c:pt idx="20977">
                  <c:v>79848.336689999996</c:v>
                </c:pt>
                <c:pt idx="20978">
                  <c:v>79862.636689999999</c:v>
                </c:pt>
                <c:pt idx="20979">
                  <c:v>79865.718040000007</c:v>
                </c:pt>
                <c:pt idx="20980">
                  <c:v>79866.367329999994</c:v>
                </c:pt>
                <c:pt idx="20981">
                  <c:v>79866.665330000003</c:v>
                </c:pt>
                <c:pt idx="20982">
                  <c:v>79872.955329999997</c:v>
                </c:pt>
                <c:pt idx="20983">
                  <c:v>79873.455329999997</c:v>
                </c:pt>
                <c:pt idx="20984">
                  <c:v>79873.455329999997</c:v>
                </c:pt>
                <c:pt idx="20985">
                  <c:v>79873.955329999997</c:v>
                </c:pt>
                <c:pt idx="20986">
                  <c:v>79874.455329999997</c:v>
                </c:pt>
                <c:pt idx="20987">
                  <c:v>79874.540330000003</c:v>
                </c:pt>
                <c:pt idx="20988">
                  <c:v>79875.187330000001</c:v>
                </c:pt>
                <c:pt idx="20989">
                  <c:v>79876.654970000003</c:v>
                </c:pt>
                <c:pt idx="20990">
                  <c:v>79876.764970000004</c:v>
                </c:pt>
                <c:pt idx="20991">
                  <c:v>79876.983970000001</c:v>
                </c:pt>
                <c:pt idx="20992">
                  <c:v>79891.283970000004</c:v>
                </c:pt>
                <c:pt idx="20993">
                  <c:v>79892.314970000007</c:v>
                </c:pt>
                <c:pt idx="20994">
                  <c:v>79892.424969999993</c:v>
                </c:pt>
                <c:pt idx="20995">
                  <c:v>79892.643970000005</c:v>
                </c:pt>
                <c:pt idx="20996">
                  <c:v>79906.943969999993</c:v>
                </c:pt>
                <c:pt idx="20997">
                  <c:v>79907.974969999996</c:v>
                </c:pt>
                <c:pt idx="20998">
                  <c:v>79908.084969999996</c:v>
                </c:pt>
                <c:pt idx="20999">
                  <c:v>79908.303969999994</c:v>
                </c:pt>
                <c:pt idx="21000">
                  <c:v>79922.603969999996</c:v>
                </c:pt>
                <c:pt idx="21001">
                  <c:v>79923.634969999999</c:v>
                </c:pt>
                <c:pt idx="21002">
                  <c:v>79923.74497</c:v>
                </c:pt>
                <c:pt idx="21003">
                  <c:v>79923.963969999997</c:v>
                </c:pt>
                <c:pt idx="21004">
                  <c:v>79938.26397</c:v>
                </c:pt>
                <c:pt idx="21005">
                  <c:v>79939.294970000003</c:v>
                </c:pt>
                <c:pt idx="21006">
                  <c:v>79939.404970000003</c:v>
                </c:pt>
                <c:pt idx="21007">
                  <c:v>79939.623970000001</c:v>
                </c:pt>
                <c:pt idx="21008">
                  <c:v>79953.923970000003</c:v>
                </c:pt>
                <c:pt idx="21009">
                  <c:v>79954.954970000006</c:v>
                </c:pt>
                <c:pt idx="21010">
                  <c:v>79955.064970000007</c:v>
                </c:pt>
                <c:pt idx="21011">
                  <c:v>79955.283970000004</c:v>
                </c:pt>
                <c:pt idx="21012">
                  <c:v>79969.583970000007</c:v>
                </c:pt>
                <c:pt idx="21013">
                  <c:v>79972.66532</c:v>
                </c:pt>
                <c:pt idx="21014">
                  <c:v>79973.314610000001</c:v>
                </c:pt>
                <c:pt idx="21015">
                  <c:v>79973.612609999996</c:v>
                </c:pt>
                <c:pt idx="21016">
                  <c:v>79979.902610000005</c:v>
                </c:pt>
                <c:pt idx="21017">
                  <c:v>79980.402610000005</c:v>
                </c:pt>
                <c:pt idx="21018">
                  <c:v>79980.402610000005</c:v>
                </c:pt>
                <c:pt idx="21019">
                  <c:v>79980.902610000005</c:v>
                </c:pt>
                <c:pt idx="21020">
                  <c:v>79981.402610000005</c:v>
                </c:pt>
                <c:pt idx="21021">
                  <c:v>79981.487609999996</c:v>
                </c:pt>
                <c:pt idx="21022">
                  <c:v>79982.134609999994</c:v>
                </c:pt>
                <c:pt idx="21023">
                  <c:v>79983.602239999993</c:v>
                </c:pt>
                <c:pt idx="21024">
                  <c:v>79983.712239999993</c:v>
                </c:pt>
                <c:pt idx="21025">
                  <c:v>79983.931240000005</c:v>
                </c:pt>
                <c:pt idx="21026">
                  <c:v>79998.231239999994</c:v>
                </c:pt>
                <c:pt idx="21027">
                  <c:v>79999.262239999996</c:v>
                </c:pt>
                <c:pt idx="21028">
                  <c:v>79999.372239999997</c:v>
                </c:pt>
                <c:pt idx="21029">
                  <c:v>79999.591239999994</c:v>
                </c:pt>
                <c:pt idx="21030">
                  <c:v>80013.891239999997</c:v>
                </c:pt>
                <c:pt idx="21031">
                  <c:v>80014.92224</c:v>
                </c:pt>
                <c:pt idx="21032">
                  <c:v>80015.03224</c:v>
                </c:pt>
                <c:pt idx="21033">
                  <c:v>80015.251239999998</c:v>
                </c:pt>
                <c:pt idx="21034">
                  <c:v>80029.551240000001</c:v>
                </c:pt>
                <c:pt idx="21035">
                  <c:v>80030.582240000003</c:v>
                </c:pt>
                <c:pt idx="21036">
                  <c:v>80030.692240000004</c:v>
                </c:pt>
                <c:pt idx="21037">
                  <c:v>80030.911240000001</c:v>
                </c:pt>
                <c:pt idx="21038">
                  <c:v>80045.211240000004</c:v>
                </c:pt>
                <c:pt idx="21039">
                  <c:v>80046.242240000007</c:v>
                </c:pt>
                <c:pt idx="21040">
                  <c:v>80046.352239999993</c:v>
                </c:pt>
                <c:pt idx="21041">
                  <c:v>80046.571240000005</c:v>
                </c:pt>
                <c:pt idx="21042">
                  <c:v>80060.871239999993</c:v>
                </c:pt>
                <c:pt idx="21043">
                  <c:v>80061.902239999996</c:v>
                </c:pt>
                <c:pt idx="21044">
                  <c:v>80062.012239999996</c:v>
                </c:pt>
                <c:pt idx="21045">
                  <c:v>80062.231239999994</c:v>
                </c:pt>
                <c:pt idx="21046">
                  <c:v>80076.531239999997</c:v>
                </c:pt>
                <c:pt idx="21047">
                  <c:v>80079.612590000004</c:v>
                </c:pt>
                <c:pt idx="21048">
                  <c:v>80080.261880000005</c:v>
                </c:pt>
                <c:pt idx="21049">
                  <c:v>80080.559880000001</c:v>
                </c:pt>
                <c:pt idx="21050">
                  <c:v>80086.849879999994</c:v>
                </c:pt>
                <c:pt idx="21051">
                  <c:v>80087.349879999994</c:v>
                </c:pt>
                <c:pt idx="21052">
                  <c:v>80087.349879999994</c:v>
                </c:pt>
                <c:pt idx="21053">
                  <c:v>80087.849879999994</c:v>
                </c:pt>
                <c:pt idx="21054">
                  <c:v>80088.349879999994</c:v>
                </c:pt>
                <c:pt idx="21055">
                  <c:v>80088.434880000001</c:v>
                </c:pt>
                <c:pt idx="21056">
                  <c:v>80089.081879999998</c:v>
                </c:pt>
                <c:pt idx="21057">
                  <c:v>80090.54952</c:v>
                </c:pt>
                <c:pt idx="21058">
                  <c:v>80090.659520000001</c:v>
                </c:pt>
                <c:pt idx="21059">
                  <c:v>80090.878519999998</c:v>
                </c:pt>
                <c:pt idx="21060">
                  <c:v>80105.178520000001</c:v>
                </c:pt>
                <c:pt idx="21061">
                  <c:v>80106.209520000004</c:v>
                </c:pt>
                <c:pt idx="21062">
                  <c:v>80106.319520000005</c:v>
                </c:pt>
                <c:pt idx="21063">
                  <c:v>80106.538520000002</c:v>
                </c:pt>
                <c:pt idx="21064">
                  <c:v>80120.838520000005</c:v>
                </c:pt>
                <c:pt idx="21065">
                  <c:v>80121.869519999993</c:v>
                </c:pt>
                <c:pt idx="21066">
                  <c:v>80121.979519999993</c:v>
                </c:pt>
                <c:pt idx="21067">
                  <c:v>80122.198520000005</c:v>
                </c:pt>
                <c:pt idx="21068">
                  <c:v>80136.498519999994</c:v>
                </c:pt>
                <c:pt idx="21069">
                  <c:v>80137.529519999996</c:v>
                </c:pt>
                <c:pt idx="21070">
                  <c:v>80137.639519999997</c:v>
                </c:pt>
                <c:pt idx="21071">
                  <c:v>80137.858519999994</c:v>
                </c:pt>
                <c:pt idx="21072">
                  <c:v>80152.158519999997</c:v>
                </c:pt>
                <c:pt idx="21073">
                  <c:v>80153.18952</c:v>
                </c:pt>
                <c:pt idx="21074">
                  <c:v>80153.29952</c:v>
                </c:pt>
                <c:pt idx="21075">
                  <c:v>80153.518519999998</c:v>
                </c:pt>
                <c:pt idx="21076">
                  <c:v>80167.818520000001</c:v>
                </c:pt>
                <c:pt idx="21077">
                  <c:v>80168.849520000003</c:v>
                </c:pt>
                <c:pt idx="21078">
                  <c:v>80168.959520000004</c:v>
                </c:pt>
                <c:pt idx="21079">
                  <c:v>80169.178520000001</c:v>
                </c:pt>
                <c:pt idx="21080">
                  <c:v>80183.478520000004</c:v>
                </c:pt>
                <c:pt idx="21081">
                  <c:v>80186.559869999997</c:v>
                </c:pt>
                <c:pt idx="21082">
                  <c:v>80187.209159999999</c:v>
                </c:pt>
                <c:pt idx="21083">
                  <c:v>80187.507159999994</c:v>
                </c:pt>
                <c:pt idx="21084">
                  <c:v>80193.797160000002</c:v>
                </c:pt>
                <c:pt idx="21085">
                  <c:v>80194.297160000002</c:v>
                </c:pt>
                <c:pt idx="21086">
                  <c:v>80194.297160000002</c:v>
                </c:pt>
                <c:pt idx="21087">
                  <c:v>80194.797160000002</c:v>
                </c:pt>
                <c:pt idx="21088">
                  <c:v>80195.297160000002</c:v>
                </c:pt>
                <c:pt idx="21089">
                  <c:v>80195.382159999994</c:v>
                </c:pt>
                <c:pt idx="21090">
                  <c:v>80196.029160000006</c:v>
                </c:pt>
                <c:pt idx="21091">
                  <c:v>80197.496790000005</c:v>
                </c:pt>
                <c:pt idx="21092">
                  <c:v>80197.606790000005</c:v>
                </c:pt>
                <c:pt idx="21093">
                  <c:v>80197.825790000003</c:v>
                </c:pt>
                <c:pt idx="21094">
                  <c:v>80212.125790000006</c:v>
                </c:pt>
                <c:pt idx="21095">
                  <c:v>80213.156789999994</c:v>
                </c:pt>
                <c:pt idx="21096">
                  <c:v>80213.266789999994</c:v>
                </c:pt>
                <c:pt idx="21097">
                  <c:v>80213.485790000006</c:v>
                </c:pt>
                <c:pt idx="21098">
                  <c:v>80227.785789999994</c:v>
                </c:pt>
                <c:pt idx="21099">
                  <c:v>80228.816789999997</c:v>
                </c:pt>
                <c:pt idx="21100">
                  <c:v>80228.926789999998</c:v>
                </c:pt>
                <c:pt idx="21101">
                  <c:v>80229.145789999995</c:v>
                </c:pt>
                <c:pt idx="21102">
                  <c:v>80243.445789999998</c:v>
                </c:pt>
                <c:pt idx="21103">
                  <c:v>80244.476790000001</c:v>
                </c:pt>
                <c:pt idx="21104">
                  <c:v>80244.586790000001</c:v>
                </c:pt>
                <c:pt idx="21105">
                  <c:v>80244.805789999999</c:v>
                </c:pt>
                <c:pt idx="21106">
                  <c:v>80259.105790000001</c:v>
                </c:pt>
                <c:pt idx="21107">
                  <c:v>80260.136790000004</c:v>
                </c:pt>
                <c:pt idx="21108">
                  <c:v>80260.246790000005</c:v>
                </c:pt>
                <c:pt idx="21109">
                  <c:v>80260.465790000002</c:v>
                </c:pt>
                <c:pt idx="21110">
                  <c:v>80274.765790000005</c:v>
                </c:pt>
                <c:pt idx="21111">
                  <c:v>80275.796789999993</c:v>
                </c:pt>
                <c:pt idx="21112">
                  <c:v>80275.906789999994</c:v>
                </c:pt>
                <c:pt idx="21113">
                  <c:v>80276.125790000006</c:v>
                </c:pt>
                <c:pt idx="21114">
                  <c:v>80290.425789999994</c:v>
                </c:pt>
                <c:pt idx="21115">
                  <c:v>80293.507140000002</c:v>
                </c:pt>
                <c:pt idx="21116">
                  <c:v>80294.156430000003</c:v>
                </c:pt>
                <c:pt idx="21117">
                  <c:v>80294.454429999998</c:v>
                </c:pt>
                <c:pt idx="21118">
                  <c:v>80300.744430000006</c:v>
                </c:pt>
                <c:pt idx="21119">
                  <c:v>80301.244430000006</c:v>
                </c:pt>
                <c:pt idx="21120">
                  <c:v>80301.244430000006</c:v>
                </c:pt>
                <c:pt idx="21121">
                  <c:v>80301.744430000006</c:v>
                </c:pt>
                <c:pt idx="21122">
                  <c:v>80302.244430000006</c:v>
                </c:pt>
                <c:pt idx="21123">
                  <c:v>80302.329429999998</c:v>
                </c:pt>
                <c:pt idx="21124">
                  <c:v>80302.976429999995</c:v>
                </c:pt>
                <c:pt idx="21125">
                  <c:v>80304.444069999998</c:v>
                </c:pt>
                <c:pt idx="21126">
                  <c:v>80304.554069999998</c:v>
                </c:pt>
                <c:pt idx="21127">
                  <c:v>80304.773069999996</c:v>
                </c:pt>
                <c:pt idx="21128">
                  <c:v>80319.073069999999</c:v>
                </c:pt>
                <c:pt idx="21129">
                  <c:v>80320.104070000001</c:v>
                </c:pt>
                <c:pt idx="21130">
                  <c:v>80320.214070000002</c:v>
                </c:pt>
                <c:pt idx="21131">
                  <c:v>80320.433069999999</c:v>
                </c:pt>
                <c:pt idx="21132">
                  <c:v>80334.733070000002</c:v>
                </c:pt>
                <c:pt idx="21133">
                  <c:v>80335.764070000005</c:v>
                </c:pt>
                <c:pt idx="21134">
                  <c:v>80335.874070000005</c:v>
                </c:pt>
                <c:pt idx="21135">
                  <c:v>80336.093070000003</c:v>
                </c:pt>
                <c:pt idx="21136">
                  <c:v>80350.393070000006</c:v>
                </c:pt>
                <c:pt idx="21137">
                  <c:v>80351.424069999994</c:v>
                </c:pt>
                <c:pt idx="21138">
                  <c:v>80351.534069999994</c:v>
                </c:pt>
                <c:pt idx="21139">
                  <c:v>80351.753070000006</c:v>
                </c:pt>
                <c:pt idx="21140">
                  <c:v>80366.053069999994</c:v>
                </c:pt>
                <c:pt idx="21141">
                  <c:v>80367.084069999997</c:v>
                </c:pt>
                <c:pt idx="21142">
                  <c:v>80367.194069999998</c:v>
                </c:pt>
                <c:pt idx="21143">
                  <c:v>80367.413069999995</c:v>
                </c:pt>
                <c:pt idx="21144">
                  <c:v>80381.713069999998</c:v>
                </c:pt>
                <c:pt idx="21145">
                  <c:v>80382.744070000001</c:v>
                </c:pt>
                <c:pt idx="21146">
                  <c:v>80382.854070000001</c:v>
                </c:pt>
                <c:pt idx="21147">
                  <c:v>80383.073069999999</c:v>
                </c:pt>
                <c:pt idx="21148">
                  <c:v>80397.373070000001</c:v>
                </c:pt>
                <c:pt idx="21149">
                  <c:v>80400.454419999995</c:v>
                </c:pt>
                <c:pt idx="21150">
                  <c:v>80401.103709999996</c:v>
                </c:pt>
                <c:pt idx="21151">
                  <c:v>80401.401710000006</c:v>
                </c:pt>
                <c:pt idx="21152">
                  <c:v>80407.691709999999</c:v>
                </c:pt>
                <c:pt idx="21153">
                  <c:v>80408.191709999999</c:v>
                </c:pt>
                <c:pt idx="21154">
                  <c:v>80408.191709999999</c:v>
                </c:pt>
                <c:pt idx="21155">
                  <c:v>80408.691709999999</c:v>
                </c:pt>
                <c:pt idx="21156">
                  <c:v>80409.191709999999</c:v>
                </c:pt>
                <c:pt idx="21157">
                  <c:v>80409.276710000006</c:v>
                </c:pt>
                <c:pt idx="21158">
                  <c:v>80409.923710000003</c:v>
                </c:pt>
                <c:pt idx="21159">
                  <c:v>80411.391340000002</c:v>
                </c:pt>
                <c:pt idx="21160">
                  <c:v>80411.501340000003</c:v>
                </c:pt>
                <c:pt idx="21161">
                  <c:v>80411.72034</c:v>
                </c:pt>
                <c:pt idx="21162">
                  <c:v>80426.020340000003</c:v>
                </c:pt>
                <c:pt idx="21163">
                  <c:v>80427.051340000005</c:v>
                </c:pt>
                <c:pt idx="21164">
                  <c:v>80427.161340000006</c:v>
                </c:pt>
                <c:pt idx="21165">
                  <c:v>80427.380340000003</c:v>
                </c:pt>
                <c:pt idx="21166">
                  <c:v>80441.680340000006</c:v>
                </c:pt>
                <c:pt idx="21167">
                  <c:v>80442.711339999994</c:v>
                </c:pt>
                <c:pt idx="21168">
                  <c:v>80442.821339999995</c:v>
                </c:pt>
                <c:pt idx="21169">
                  <c:v>80443.040340000007</c:v>
                </c:pt>
                <c:pt idx="21170">
                  <c:v>80457.340339999995</c:v>
                </c:pt>
                <c:pt idx="21171">
                  <c:v>80458.371339999998</c:v>
                </c:pt>
                <c:pt idx="21172">
                  <c:v>80458.481339999998</c:v>
                </c:pt>
                <c:pt idx="21173">
                  <c:v>80458.700339999996</c:v>
                </c:pt>
                <c:pt idx="21174">
                  <c:v>80473.000339999999</c:v>
                </c:pt>
                <c:pt idx="21175">
                  <c:v>80474.031340000001</c:v>
                </c:pt>
                <c:pt idx="21176">
                  <c:v>80474.141340000002</c:v>
                </c:pt>
                <c:pt idx="21177">
                  <c:v>80474.360339999999</c:v>
                </c:pt>
                <c:pt idx="21178">
                  <c:v>80488.660340000002</c:v>
                </c:pt>
                <c:pt idx="21179">
                  <c:v>80489.691340000005</c:v>
                </c:pt>
                <c:pt idx="21180">
                  <c:v>80489.801340000005</c:v>
                </c:pt>
                <c:pt idx="21181">
                  <c:v>80490.020340000003</c:v>
                </c:pt>
                <c:pt idx="21182">
                  <c:v>80504.320340000006</c:v>
                </c:pt>
                <c:pt idx="21183">
                  <c:v>80507.401689999999</c:v>
                </c:pt>
                <c:pt idx="21184">
                  <c:v>80508.05098</c:v>
                </c:pt>
                <c:pt idx="21185">
                  <c:v>80508.348979999995</c:v>
                </c:pt>
                <c:pt idx="21186">
                  <c:v>80514.638980000003</c:v>
                </c:pt>
                <c:pt idx="21187">
                  <c:v>80515.138980000003</c:v>
                </c:pt>
                <c:pt idx="21188">
                  <c:v>80515.138980000003</c:v>
                </c:pt>
                <c:pt idx="21189">
                  <c:v>80515.638980000003</c:v>
                </c:pt>
                <c:pt idx="21190">
                  <c:v>80516.138980000003</c:v>
                </c:pt>
                <c:pt idx="21191">
                  <c:v>80516.223979999995</c:v>
                </c:pt>
                <c:pt idx="21192">
                  <c:v>80516.870980000007</c:v>
                </c:pt>
                <c:pt idx="21193">
                  <c:v>80518.338619999995</c:v>
                </c:pt>
                <c:pt idx="21194">
                  <c:v>80518.448619999996</c:v>
                </c:pt>
                <c:pt idx="21195">
                  <c:v>80518.667619999993</c:v>
                </c:pt>
                <c:pt idx="21196">
                  <c:v>80532.967619999996</c:v>
                </c:pt>
                <c:pt idx="21197">
                  <c:v>80533.998619999998</c:v>
                </c:pt>
                <c:pt idx="21198">
                  <c:v>80534.108619999999</c:v>
                </c:pt>
                <c:pt idx="21199">
                  <c:v>80534.327619999996</c:v>
                </c:pt>
                <c:pt idx="21200">
                  <c:v>80548.627619999999</c:v>
                </c:pt>
                <c:pt idx="21201">
                  <c:v>80549.658620000002</c:v>
                </c:pt>
                <c:pt idx="21202">
                  <c:v>80549.768620000003</c:v>
                </c:pt>
                <c:pt idx="21203">
                  <c:v>80549.98762</c:v>
                </c:pt>
                <c:pt idx="21204">
                  <c:v>80564.287620000003</c:v>
                </c:pt>
                <c:pt idx="21205">
                  <c:v>80565.318620000005</c:v>
                </c:pt>
                <c:pt idx="21206">
                  <c:v>80565.428620000006</c:v>
                </c:pt>
                <c:pt idx="21207">
                  <c:v>80565.647620000003</c:v>
                </c:pt>
                <c:pt idx="21208">
                  <c:v>80579.947620000006</c:v>
                </c:pt>
                <c:pt idx="21209">
                  <c:v>80580.978619999994</c:v>
                </c:pt>
                <c:pt idx="21210">
                  <c:v>80581.088619999995</c:v>
                </c:pt>
                <c:pt idx="21211">
                  <c:v>80581.307620000007</c:v>
                </c:pt>
                <c:pt idx="21212">
                  <c:v>80595.607619999995</c:v>
                </c:pt>
                <c:pt idx="21213">
                  <c:v>80596.638619999998</c:v>
                </c:pt>
                <c:pt idx="21214">
                  <c:v>80596.748619999998</c:v>
                </c:pt>
                <c:pt idx="21215">
                  <c:v>80596.967619999996</c:v>
                </c:pt>
                <c:pt idx="21216">
                  <c:v>80611.267619999999</c:v>
                </c:pt>
                <c:pt idx="21217">
                  <c:v>80614.348970000006</c:v>
                </c:pt>
                <c:pt idx="21218">
                  <c:v>80614.998259999993</c:v>
                </c:pt>
                <c:pt idx="21219">
                  <c:v>80615.296260000003</c:v>
                </c:pt>
                <c:pt idx="21220">
                  <c:v>80621.586259999996</c:v>
                </c:pt>
                <c:pt idx="21221">
                  <c:v>80622.086259999996</c:v>
                </c:pt>
                <c:pt idx="21222">
                  <c:v>80622.086259999996</c:v>
                </c:pt>
                <c:pt idx="21223">
                  <c:v>80622.586259999996</c:v>
                </c:pt>
                <c:pt idx="21224">
                  <c:v>80623.086259999996</c:v>
                </c:pt>
                <c:pt idx="21225">
                  <c:v>80623.171260000003</c:v>
                </c:pt>
                <c:pt idx="21226">
                  <c:v>80623.81826</c:v>
                </c:pt>
                <c:pt idx="21227">
                  <c:v>80625.285889999999</c:v>
                </c:pt>
                <c:pt idx="21228">
                  <c:v>80625.39589</c:v>
                </c:pt>
                <c:pt idx="21229">
                  <c:v>80625.614889999997</c:v>
                </c:pt>
                <c:pt idx="21230">
                  <c:v>80639.91489</c:v>
                </c:pt>
                <c:pt idx="21231">
                  <c:v>80640.945890000003</c:v>
                </c:pt>
                <c:pt idx="21232">
                  <c:v>80641.055890000003</c:v>
                </c:pt>
                <c:pt idx="21233">
                  <c:v>80641.274890000001</c:v>
                </c:pt>
                <c:pt idx="21234">
                  <c:v>80655.574890000004</c:v>
                </c:pt>
                <c:pt idx="21235">
                  <c:v>80656.605890000006</c:v>
                </c:pt>
                <c:pt idx="21236">
                  <c:v>80656.715890000007</c:v>
                </c:pt>
                <c:pt idx="21237">
                  <c:v>80656.934890000004</c:v>
                </c:pt>
                <c:pt idx="21238">
                  <c:v>80671.234890000007</c:v>
                </c:pt>
                <c:pt idx="21239">
                  <c:v>80672.265889999995</c:v>
                </c:pt>
                <c:pt idx="21240">
                  <c:v>80672.375889999996</c:v>
                </c:pt>
                <c:pt idx="21241">
                  <c:v>80672.594889999993</c:v>
                </c:pt>
                <c:pt idx="21242">
                  <c:v>80686.894889999996</c:v>
                </c:pt>
                <c:pt idx="21243">
                  <c:v>80687.925889999999</c:v>
                </c:pt>
                <c:pt idx="21244">
                  <c:v>80688.035889999999</c:v>
                </c:pt>
                <c:pt idx="21245">
                  <c:v>80688.254889999997</c:v>
                </c:pt>
                <c:pt idx="21246">
                  <c:v>80702.554889999999</c:v>
                </c:pt>
                <c:pt idx="21247">
                  <c:v>80703.585890000002</c:v>
                </c:pt>
                <c:pt idx="21248">
                  <c:v>80703.695890000003</c:v>
                </c:pt>
                <c:pt idx="21249">
                  <c:v>80703.91489</c:v>
                </c:pt>
                <c:pt idx="21250">
                  <c:v>80718.214890000003</c:v>
                </c:pt>
                <c:pt idx="21251">
                  <c:v>80721.296239999996</c:v>
                </c:pt>
                <c:pt idx="21252">
                  <c:v>80721.945529999997</c:v>
                </c:pt>
                <c:pt idx="21253">
                  <c:v>80722.243530000007</c:v>
                </c:pt>
                <c:pt idx="21254">
                  <c:v>80728.533530000001</c:v>
                </c:pt>
                <c:pt idx="21255">
                  <c:v>80729.033530000001</c:v>
                </c:pt>
                <c:pt idx="21256">
                  <c:v>80729.033530000001</c:v>
                </c:pt>
                <c:pt idx="21257">
                  <c:v>80729.533530000001</c:v>
                </c:pt>
                <c:pt idx="21258">
                  <c:v>80730.033530000001</c:v>
                </c:pt>
                <c:pt idx="21259">
                  <c:v>80730.118530000007</c:v>
                </c:pt>
                <c:pt idx="21260">
                  <c:v>80730.765530000004</c:v>
                </c:pt>
                <c:pt idx="21261">
                  <c:v>80732.233170000007</c:v>
                </c:pt>
                <c:pt idx="21262">
                  <c:v>80732.343169999993</c:v>
                </c:pt>
                <c:pt idx="21263">
                  <c:v>80732.562170000005</c:v>
                </c:pt>
                <c:pt idx="21264">
                  <c:v>80746.862169999993</c:v>
                </c:pt>
                <c:pt idx="21265">
                  <c:v>80747.893169999996</c:v>
                </c:pt>
                <c:pt idx="21266">
                  <c:v>80748.003169999996</c:v>
                </c:pt>
                <c:pt idx="21267">
                  <c:v>80748.222169999994</c:v>
                </c:pt>
                <c:pt idx="21268">
                  <c:v>80762.522169999997</c:v>
                </c:pt>
                <c:pt idx="21269">
                  <c:v>80763.553169999999</c:v>
                </c:pt>
                <c:pt idx="21270">
                  <c:v>80763.66317</c:v>
                </c:pt>
                <c:pt idx="21271">
                  <c:v>80763.882169999997</c:v>
                </c:pt>
                <c:pt idx="21272">
                  <c:v>80778.18217</c:v>
                </c:pt>
                <c:pt idx="21273">
                  <c:v>80779.213170000003</c:v>
                </c:pt>
                <c:pt idx="21274">
                  <c:v>80779.323170000003</c:v>
                </c:pt>
                <c:pt idx="21275">
                  <c:v>80779.542170000001</c:v>
                </c:pt>
                <c:pt idx="21276">
                  <c:v>80793.842170000004</c:v>
                </c:pt>
                <c:pt idx="21277">
                  <c:v>80794.873170000006</c:v>
                </c:pt>
                <c:pt idx="21278">
                  <c:v>80794.983170000007</c:v>
                </c:pt>
                <c:pt idx="21279">
                  <c:v>80795.202170000004</c:v>
                </c:pt>
                <c:pt idx="21280">
                  <c:v>80809.502170000007</c:v>
                </c:pt>
                <c:pt idx="21281">
                  <c:v>80810.533169999995</c:v>
                </c:pt>
                <c:pt idx="21282">
                  <c:v>80810.643169999996</c:v>
                </c:pt>
                <c:pt idx="21283">
                  <c:v>80810.862169999993</c:v>
                </c:pt>
                <c:pt idx="21284">
                  <c:v>80825.162169999996</c:v>
                </c:pt>
                <c:pt idx="21285">
                  <c:v>80828.243520000004</c:v>
                </c:pt>
                <c:pt idx="21286">
                  <c:v>80828.892810000005</c:v>
                </c:pt>
                <c:pt idx="21287">
                  <c:v>80829.19081</c:v>
                </c:pt>
                <c:pt idx="21288">
                  <c:v>80835.480809999994</c:v>
                </c:pt>
                <c:pt idx="21289">
                  <c:v>80835.980809999994</c:v>
                </c:pt>
                <c:pt idx="21290">
                  <c:v>80835.980809999994</c:v>
                </c:pt>
                <c:pt idx="21291">
                  <c:v>80836.480809999994</c:v>
                </c:pt>
                <c:pt idx="21292">
                  <c:v>80836.980809999994</c:v>
                </c:pt>
                <c:pt idx="21293">
                  <c:v>80837.06581</c:v>
                </c:pt>
                <c:pt idx="21294">
                  <c:v>80837.712809999997</c:v>
                </c:pt>
                <c:pt idx="21295">
                  <c:v>80839.180439999996</c:v>
                </c:pt>
                <c:pt idx="21296">
                  <c:v>80839.290439999997</c:v>
                </c:pt>
                <c:pt idx="21297">
                  <c:v>80839.509439999994</c:v>
                </c:pt>
                <c:pt idx="21298">
                  <c:v>80853.809439999997</c:v>
                </c:pt>
                <c:pt idx="21299">
                  <c:v>80854.84044</c:v>
                </c:pt>
                <c:pt idx="21300">
                  <c:v>80854.950440000001</c:v>
                </c:pt>
                <c:pt idx="21301">
                  <c:v>80855.169439999998</c:v>
                </c:pt>
                <c:pt idx="21302">
                  <c:v>80869.469440000001</c:v>
                </c:pt>
                <c:pt idx="21303">
                  <c:v>80870.500440000003</c:v>
                </c:pt>
                <c:pt idx="21304">
                  <c:v>80870.610440000004</c:v>
                </c:pt>
                <c:pt idx="21305">
                  <c:v>80870.829440000001</c:v>
                </c:pt>
                <c:pt idx="21306">
                  <c:v>80885.129440000004</c:v>
                </c:pt>
                <c:pt idx="21307">
                  <c:v>80886.160440000007</c:v>
                </c:pt>
                <c:pt idx="21308">
                  <c:v>80886.270439999993</c:v>
                </c:pt>
                <c:pt idx="21309">
                  <c:v>80886.489440000005</c:v>
                </c:pt>
                <c:pt idx="21310">
                  <c:v>80900.789439999993</c:v>
                </c:pt>
                <c:pt idx="21311">
                  <c:v>80901.820439999996</c:v>
                </c:pt>
                <c:pt idx="21312">
                  <c:v>80901.930439999996</c:v>
                </c:pt>
                <c:pt idx="21313">
                  <c:v>80902.149439999994</c:v>
                </c:pt>
                <c:pt idx="21314">
                  <c:v>80916.449439999997</c:v>
                </c:pt>
                <c:pt idx="21315">
                  <c:v>80917.480439999999</c:v>
                </c:pt>
                <c:pt idx="21316">
                  <c:v>80917.59044</c:v>
                </c:pt>
                <c:pt idx="21317">
                  <c:v>80917.809439999997</c:v>
                </c:pt>
                <c:pt idx="21318">
                  <c:v>80932.10944</c:v>
                </c:pt>
                <c:pt idx="21319">
                  <c:v>80935.190789999993</c:v>
                </c:pt>
                <c:pt idx="21320">
                  <c:v>80935.840079999994</c:v>
                </c:pt>
                <c:pt idx="21321">
                  <c:v>80936.138080000004</c:v>
                </c:pt>
                <c:pt idx="21322">
                  <c:v>80942.428079999998</c:v>
                </c:pt>
                <c:pt idx="21323">
                  <c:v>80942.928079999998</c:v>
                </c:pt>
                <c:pt idx="21324">
                  <c:v>80942.928079999998</c:v>
                </c:pt>
                <c:pt idx="21325">
                  <c:v>80943.428079999998</c:v>
                </c:pt>
                <c:pt idx="21326">
                  <c:v>80943.928079999998</c:v>
                </c:pt>
                <c:pt idx="21327">
                  <c:v>80944.013080000004</c:v>
                </c:pt>
                <c:pt idx="21328">
                  <c:v>80944.660080000001</c:v>
                </c:pt>
                <c:pt idx="21329">
                  <c:v>80946.127720000004</c:v>
                </c:pt>
                <c:pt idx="21330">
                  <c:v>80946.237720000005</c:v>
                </c:pt>
                <c:pt idx="21331">
                  <c:v>80946.456720000002</c:v>
                </c:pt>
                <c:pt idx="21332">
                  <c:v>80960.756720000005</c:v>
                </c:pt>
                <c:pt idx="21333">
                  <c:v>80961.787719999993</c:v>
                </c:pt>
                <c:pt idx="21334">
                  <c:v>80961.897719999994</c:v>
                </c:pt>
                <c:pt idx="21335">
                  <c:v>80962.116720000005</c:v>
                </c:pt>
                <c:pt idx="21336">
                  <c:v>80976.416719999994</c:v>
                </c:pt>
                <c:pt idx="21337">
                  <c:v>80977.447719999996</c:v>
                </c:pt>
                <c:pt idx="21338">
                  <c:v>80977.557719999997</c:v>
                </c:pt>
                <c:pt idx="21339">
                  <c:v>80977.776719999994</c:v>
                </c:pt>
                <c:pt idx="21340">
                  <c:v>80992.076719999997</c:v>
                </c:pt>
                <c:pt idx="21341">
                  <c:v>80993.10772</c:v>
                </c:pt>
                <c:pt idx="21342">
                  <c:v>80993.217720000001</c:v>
                </c:pt>
                <c:pt idx="21343">
                  <c:v>80993.436719999998</c:v>
                </c:pt>
                <c:pt idx="21344">
                  <c:v>81007.736720000001</c:v>
                </c:pt>
                <c:pt idx="21345">
                  <c:v>81008.767720000003</c:v>
                </c:pt>
                <c:pt idx="21346">
                  <c:v>81008.877720000004</c:v>
                </c:pt>
                <c:pt idx="21347">
                  <c:v>81009.096720000001</c:v>
                </c:pt>
                <c:pt idx="21348">
                  <c:v>81023.396720000004</c:v>
                </c:pt>
                <c:pt idx="21349">
                  <c:v>81024.427720000007</c:v>
                </c:pt>
                <c:pt idx="21350">
                  <c:v>81024.537719999993</c:v>
                </c:pt>
                <c:pt idx="21351">
                  <c:v>81024.756720000005</c:v>
                </c:pt>
                <c:pt idx="21352">
                  <c:v>81039.056719999993</c:v>
                </c:pt>
                <c:pt idx="21353">
                  <c:v>81042.138070000001</c:v>
                </c:pt>
                <c:pt idx="21354">
                  <c:v>81042.787360000002</c:v>
                </c:pt>
                <c:pt idx="21355">
                  <c:v>81043.085359999997</c:v>
                </c:pt>
                <c:pt idx="21356">
                  <c:v>81049.375360000005</c:v>
                </c:pt>
                <c:pt idx="21357">
                  <c:v>81049.875360000005</c:v>
                </c:pt>
                <c:pt idx="21358">
                  <c:v>81049.875360000005</c:v>
                </c:pt>
                <c:pt idx="21359">
                  <c:v>81050.375360000005</c:v>
                </c:pt>
                <c:pt idx="21360">
                  <c:v>81050.875360000005</c:v>
                </c:pt>
                <c:pt idx="21361">
                  <c:v>81050.960359999997</c:v>
                </c:pt>
                <c:pt idx="21362">
                  <c:v>81051.607359999995</c:v>
                </c:pt>
                <c:pt idx="21363">
                  <c:v>81053.074989999994</c:v>
                </c:pt>
                <c:pt idx="21364">
                  <c:v>81053.184989999994</c:v>
                </c:pt>
                <c:pt idx="21365">
                  <c:v>81053.403990000006</c:v>
                </c:pt>
                <c:pt idx="21366">
                  <c:v>81067.703989999995</c:v>
                </c:pt>
                <c:pt idx="21367">
                  <c:v>81068.734989999997</c:v>
                </c:pt>
                <c:pt idx="21368">
                  <c:v>81068.844989999998</c:v>
                </c:pt>
                <c:pt idx="21369">
                  <c:v>81069.063989999995</c:v>
                </c:pt>
                <c:pt idx="21370">
                  <c:v>81083.363989999998</c:v>
                </c:pt>
                <c:pt idx="21371">
                  <c:v>81084.394990000001</c:v>
                </c:pt>
                <c:pt idx="21372">
                  <c:v>81084.504990000001</c:v>
                </c:pt>
                <c:pt idx="21373">
                  <c:v>81084.723989999999</c:v>
                </c:pt>
                <c:pt idx="21374">
                  <c:v>81099.023990000002</c:v>
                </c:pt>
                <c:pt idx="21375">
                  <c:v>81100.054990000004</c:v>
                </c:pt>
                <c:pt idx="21376">
                  <c:v>81100.164990000005</c:v>
                </c:pt>
                <c:pt idx="21377">
                  <c:v>81100.383990000002</c:v>
                </c:pt>
                <c:pt idx="21378">
                  <c:v>81114.683990000005</c:v>
                </c:pt>
                <c:pt idx="21379">
                  <c:v>81115.714989999993</c:v>
                </c:pt>
                <c:pt idx="21380">
                  <c:v>81115.824989999994</c:v>
                </c:pt>
                <c:pt idx="21381">
                  <c:v>81116.043990000006</c:v>
                </c:pt>
                <c:pt idx="21382">
                  <c:v>81130.343989999994</c:v>
                </c:pt>
                <c:pt idx="21383">
                  <c:v>81131.374989999997</c:v>
                </c:pt>
                <c:pt idx="21384">
                  <c:v>81131.484989999997</c:v>
                </c:pt>
                <c:pt idx="21385">
                  <c:v>81131.703989999995</c:v>
                </c:pt>
                <c:pt idx="21386">
                  <c:v>81146.003989999997</c:v>
                </c:pt>
                <c:pt idx="21387">
                  <c:v>81149.085340000005</c:v>
                </c:pt>
                <c:pt idx="21388">
                  <c:v>81149.734630000006</c:v>
                </c:pt>
                <c:pt idx="21389">
                  <c:v>81150.032630000002</c:v>
                </c:pt>
                <c:pt idx="21390">
                  <c:v>81156.322629999995</c:v>
                </c:pt>
                <c:pt idx="21391">
                  <c:v>81156.822629999995</c:v>
                </c:pt>
                <c:pt idx="21392">
                  <c:v>81156.822629999995</c:v>
                </c:pt>
                <c:pt idx="21393">
                  <c:v>81157.322629999995</c:v>
                </c:pt>
                <c:pt idx="21394">
                  <c:v>81157.822629999995</c:v>
                </c:pt>
                <c:pt idx="21395">
                  <c:v>81157.907630000002</c:v>
                </c:pt>
                <c:pt idx="21396">
                  <c:v>81158.554629999999</c:v>
                </c:pt>
                <c:pt idx="21397">
                  <c:v>81160.022270000001</c:v>
                </c:pt>
                <c:pt idx="21398">
                  <c:v>81160.132270000002</c:v>
                </c:pt>
                <c:pt idx="21399">
                  <c:v>81160.351269999999</c:v>
                </c:pt>
                <c:pt idx="21400">
                  <c:v>81174.651270000002</c:v>
                </c:pt>
                <c:pt idx="21401">
                  <c:v>81175.682270000005</c:v>
                </c:pt>
                <c:pt idx="21402">
                  <c:v>81175.792270000005</c:v>
                </c:pt>
                <c:pt idx="21403">
                  <c:v>81176.011270000003</c:v>
                </c:pt>
                <c:pt idx="21404">
                  <c:v>81190.311270000006</c:v>
                </c:pt>
                <c:pt idx="21405">
                  <c:v>81191.342269999994</c:v>
                </c:pt>
                <c:pt idx="21406">
                  <c:v>81191.452269999994</c:v>
                </c:pt>
                <c:pt idx="21407">
                  <c:v>81191.671270000006</c:v>
                </c:pt>
                <c:pt idx="21408">
                  <c:v>81205.971269999995</c:v>
                </c:pt>
                <c:pt idx="21409">
                  <c:v>81207.002269999997</c:v>
                </c:pt>
                <c:pt idx="21410">
                  <c:v>81207.112269999998</c:v>
                </c:pt>
                <c:pt idx="21411">
                  <c:v>81207.331269999995</c:v>
                </c:pt>
                <c:pt idx="21412">
                  <c:v>81221.631269999998</c:v>
                </c:pt>
                <c:pt idx="21413">
                  <c:v>81222.662270000001</c:v>
                </c:pt>
                <c:pt idx="21414">
                  <c:v>81222.772270000001</c:v>
                </c:pt>
                <c:pt idx="21415">
                  <c:v>81222.991269999999</c:v>
                </c:pt>
                <c:pt idx="21416">
                  <c:v>81237.291270000002</c:v>
                </c:pt>
                <c:pt idx="21417">
                  <c:v>81238.322270000004</c:v>
                </c:pt>
                <c:pt idx="21418">
                  <c:v>81238.432270000005</c:v>
                </c:pt>
                <c:pt idx="21419">
                  <c:v>81238.651270000002</c:v>
                </c:pt>
                <c:pt idx="21420">
                  <c:v>81252.951270000005</c:v>
                </c:pt>
                <c:pt idx="21421">
                  <c:v>81256.032619999998</c:v>
                </c:pt>
                <c:pt idx="21422">
                  <c:v>81256.681909999999</c:v>
                </c:pt>
                <c:pt idx="21423">
                  <c:v>81256.979909999995</c:v>
                </c:pt>
                <c:pt idx="21424">
                  <c:v>81263.269910000003</c:v>
                </c:pt>
                <c:pt idx="21425">
                  <c:v>81263.769910000003</c:v>
                </c:pt>
                <c:pt idx="21426">
                  <c:v>81263.769910000003</c:v>
                </c:pt>
                <c:pt idx="21427">
                  <c:v>81264.269910000003</c:v>
                </c:pt>
                <c:pt idx="21428">
                  <c:v>81264.769910000003</c:v>
                </c:pt>
                <c:pt idx="21429">
                  <c:v>81264.854909999995</c:v>
                </c:pt>
                <c:pt idx="21430">
                  <c:v>81265.501910000006</c:v>
                </c:pt>
                <c:pt idx="21431">
                  <c:v>81266.969540000006</c:v>
                </c:pt>
                <c:pt idx="21432">
                  <c:v>81267.079540000006</c:v>
                </c:pt>
                <c:pt idx="21433">
                  <c:v>81267.298540000003</c:v>
                </c:pt>
                <c:pt idx="21434">
                  <c:v>81281.598540000006</c:v>
                </c:pt>
                <c:pt idx="21435">
                  <c:v>81282.629539999994</c:v>
                </c:pt>
                <c:pt idx="21436">
                  <c:v>81282.739539999995</c:v>
                </c:pt>
                <c:pt idx="21437">
                  <c:v>81282.958540000007</c:v>
                </c:pt>
                <c:pt idx="21438">
                  <c:v>81297.258539999995</c:v>
                </c:pt>
                <c:pt idx="21439">
                  <c:v>81298.289539999998</c:v>
                </c:pt>
                <c:pt idx="21440">
                  <c:v>81298.399539999999</c:v>
                </c:pt>
                <c:pt idx="21441">
                  <c:v>81298.618539999996</c:v>
                </c:pt>
                <c:pt idx="21442">
                  <c:v>81312.918539999999</c:v>
                </c:pt>
                <c:pt idx="21443">
                  <c:v>81313.949540000001</c:v>
                </c:pt>
                <c:pt idx="21444">
                  <c:v>81314.059540000002</c:v>
                </c:pt>
                <c:pt idx="21445">
                  <c:v>81314.278539999999</c:v>
                </c:pt>
                <c:pt idx="21446">
                  <c:v>81328.578540000002</c:v>
                </c:pt>
                <c:pt idx="21447">
                  <c:v>81329.609540000005</c:v>
                </c:pt>
                <c:pt idx="21448">
                  <c:v>81329.719540000006</c:v>
                </c:pt>
                <c:pt idx="21449">
                  <c:v>81329.938540000003</c:v>
                </c:pt>
                <c:pt idx="21450">
                  <c:v>81344.238540000006</c:v>
                </c:pt>
                <c:pt idx="21451">
                  <c:v>81345.269539999994</c:v>
                </c:pt>
                <c:pt idx="21452">
                  <c:v>81345.379539999994</c:v>
                </c:pt>
                <c:pt idx="21453">
                  <c:v>81345.598540000006</c:v>
                </c:pt>
                <c:pt idx="21454">
                  <c:v>81359.898539999995</c:v>
                </c:pt>
                <c:pt idx="21455">
                  <c:v>81362.979890000002</c:v>
                </c:pt>
                <c:pt idx="21456">
                  <c:v>81363.629180000004</c:v>
                </c:pt>
                <c:pt idx="21457">
                  <c:v>81363.927179999999</c:v>
                </c:pt>
                <c:pt idx="21458">
                  <c:v>81370.217180000007</c:v>
                </c:pt>
                <c:pt idx="21459">
                  <c:v>81370.717180000007</c:v>
                </c:pt>
                <c:pt idx="21460">
                  <c:v>81370.717180000007</c:v>
                </c:pt>
                <c:pt idx="21461">
                  <c:v>81371.217180000007</c:v>
                </c:pt>
                <c:pt idx="21462">
                  <c:v>81371.717180000007</c:v>
                </c:pt>
                <c:pt idx="21463">
                  <c:v>81371.802179999999</c:v>
                </c:pt>
                <c:pt idx="21464">
                  <c:v>81372.449179999996</c:v>
                </c:pt>
                <c:pt idx="21465">
                  <c:v>81373.916819999999</c:v>
                </c:pt>
                <c:pt idx="21466">
                  <c:v>81374.026819999999</c:v>
                </c:pt>
                <c:pt idx="21467">
                  <c:v>81374.245819999996</c:v>
                </c:pt>
                <c:pt idx="21468">
                  <c:v>81388.545819999999</c:v>
                </c:pt>
                <c:pt idx="21469">
                  <c:v>81389.576820000002</c:v>
                </c:pt>
                <c:pt idx="21470">
                  <c:v>81389.686820000003</c:v>
                </c:pt>
                <c:pt idx="21471">
                  <c:v>81389.90582</c:v>
                </c:pt>
                <c:pt idx="21472">
                  <c:v>81404.205820000003</c:v>
                </c:pt>
                <c:pt idx="21473">
                  <c:v>81405.236820000006</c:v>
                </c:pt>
                <c:pt idx="21474">
                  <c:v>81405.346820000006</c:v>
                </c:pt>
                <c:pt idx="21475">
                  <c:v>81405.565820000003</c:v>
                </c:pt>
                <c:pt idx="21476">
                  <c:v>81419.865820000006</c:v>
                </c:pt>
                <c:pt idx="21477">
                  <c:v>81420.896819999994</c:v>
                </c:pt>
                <c:pt idx="21478">
                  <c:v>81421.006819999995</c:v>
                </c:pt>
                <c:pt idx="21479">
                  <c:v>81421.225820000007</c:v>
                </c:pt>
                <c:pt idx="21480">
                  <c:v>81435.525819999995</c:v>
                </c:pt>
                <c:pt idx="21481">
                  <c:v>81436.556819999998</c:v>
                </c:pt>
                <c:pt idx="21482">
                  <c:v>81436.666819999999</c:v>
                </c:pt>
                <c:pt idx="21483">
                  <c:v>81436.885819999996</c:v>
                </c:pt>
                <c:pt idx="21484">
                  <c:v>81451.185819999999</c:v>
                </c:pt>
                <c:pt idx="21485">
                  <c:v>81452.216820000001</c:v>
                </c:pt>
                <c:pt idx="21486">
                  <c:v>81452.326820000002</c:v>
                </c:pt>
                <c:pt idx="21487">
                  <c:v>81452.545819999999</c:v>
                </c:pt>
                <c:pt idx="21488">
                  <c:v>81466.845820000002</c:v>
                </c:pt>
                <c:pt idx="21489">
                  <c:v>81469.927169999995</c:v>
                </c:pt>
                <c:pt idx="21490">
                  <c:v>81470.576459999997</c:v>
                </c:pt>
                <c:pt idx="21491">
                  <c:v>81470.874460000006</c:v>
                </c:pt>
                <c:pt idx="21492">
                  <c:v>81477.16446</c:v>
                </c:pt>
                <c:pt idx="21493">
                  <c:v>81477.66446</c:v>
                </c:pt>
                <c:pt idx="21494">
                  <c:v>81477.66446</c:v>
                </c:pt>
                <c:pt idx="21495">
                  <c:v>81478.16446</c:v>
                </c:pt>
                <c:pt idx="21496">
                  <c:v>81478.66446</c:v>
                </c:pt>
                <c:pt idx="21497">
                  <c:v>81478.749460000006</c:v>
                </c:pt>
                <c:pt idx="21498">
                  <c:v>81479.396460000004</c:v>
                </c:pt>
                <c:pt idx="21499">
                  <c:v>81480.864090000003</c:v>
                </c:pt>
                <c:pt idx="21500">
                  <c:v>81480.974090000003</c:v>
                </c:pt>
                <c:pt idx="21501">
                  <c:v>81481.193090000001</c:v>
                </c:pt>
                <c:pt idx="21502">
                  <c:v>81495.493090000004</c:v>
                </c:pt>
                <c:pt idx="21503">
                  <c:v>81496.524090000006</c:v>
                </c:pt>
                <c:pt idx="21504">
                  <c:v>81496.634090000007</c:v>
                </c:pt>
                <c:pt idx="21505">
                  <c:v>81496.853090000004</c:v>
                </c:pt>
                <c:pt idx="21506">
                  <c:v>81511.153090000007</c:v>
                </c:pt>
                <c:pt idx="21507">
                  <c:v>81512.184089999995</c:v>
                </c:pt>
                <c:pt idx="21508">
                  <c:v>81512.294089999996</c:v>
                </c:pt>
                <c:pt idx="21509">
                  <c:v>81512.513089999993</c:v>
                </c:pt>
                <c:pt idx="21510">
                  <c:v>81526.813089999996</c:v>
                </c:pt>
                <c:pt idx="21511">
                  <c:v>81527.844089999999</c:v>
                </c:pt>
                <c:pt idx="21512">
                  <c:v>81527.954089999999</c:v>
                </c:pt>
                <c:pt idx="21513">
                  <c:v>81528.173089999997</c:v>
                </c:pt>
                <c:pt idx="21514">
                  <c:v>81542.47309</c:v>
                </c:pt>
                <c:pt idx="21515">
                  <c:v>81543.504090000002</c:v>
                </c:pt>
                <c:pt idx="21516">
                  <c:v>81543.614090000003</c:v>
                </c:pt>
                <c:pt idx="21517">
                  <c:v>81543.83309</c:v>
                </c:pt>
                <c:pt idx="21518">
                  <c:v>81558.133090000003</c:v>
                </c:pt>
                <c:pt idx="21519">
                  <c:v>81559.164090000006</c:v>
                </c:pt>
                <c:pt idx="21520">
                  <c:v>81559.274090000006</c:v>
                </c:pt>
                <c:pt idx="21521">
                  <c:v>81559.493090000004</c:v>
                </c:pt>
                <c:pt idx="21522">
                  <c:v>81573.793090000006</c:v>
                </c:pt>
                <c:pt idx="21523">
                  <c:v>81576.87444</c:v>
                </c:pt>
                <c:pt idx="21524">
                  <c:v>81577.523730000001</c:v>
                </c:pt>
                <c:pt idx="21525">
                  <c:v>81577.821729999996</c:v>
                </c:pt>
                <c:pt idx="21526">
                  <c:v>81584.111730000004</c:v>
                </c:pt>
                <c:pt idx="21527">
                  <c:v>81584.611730000004</c:v>
                </c:pt>
                <c:pt idx="21528">
                  <c:v>81584.611730000004</c:v>
                </c:pt>
                <c:pt idx="21529">
                  <c:v>81585.111730000004</c:v>
                </c:pt>
                <c:pt idx="21530">
                  <c:v>81585.611730000004</c:v>
                </c:pt>
                <c:pt idx="21531">
                  <c:v>81585.696729999996</c:v>
                </c:pt>
                <c:pt idx="21532">
                  <c:v>81586.343729999993</c:v>
                </c:pt>
                <c:pt idx="21533">
                  <c:v>81587.811369999996</c:v>
                </c:pt>
                <c:pt idx="21534">
                  <c:v>81587.921369999996</c:v>
                </c:pt>
                <c:pt idx="21535">
                  <c:v>81588.140369999994</c:v>
                </c:pt>
                <c:pt idx="21536">
                  <c:v>81602.440369999997</c:v>
                </c:pt>
                <c:pt idx="21537">
                  <c:v>81603.471369999999</c:v>
                </c:pt>
                <c:pt idx="21538">
                  <c:v>81603.58137</c:v>
                </c:pt>
                <c:pt idx="21539">
                  <c:v>81603.800369999997</c:v>
                </c:pt>
                <c:pt idx="21540">
                  <c:v>81618.10037</c:v>
                </c:pt>
                <c:pt idx="21541">
                  <c:v>81619.131370000003</c:v>
                </c:pt>
                <c:pt idx="21542">
                  <c:v>81619.241370000003</c:v>
                </c:pt>
                <c:pt idx="21543">
                  <c:v>81619.460370000001</c:v>
                </c:pt>
                <c:pt idx="21544">
                  <c:v>81633.760370000004</c:v>
                </c:pt>
                <c:pt idx="21545">
                  <c:v>81634.791370000006</c:v>
                </c:pt>
                <c:pt idx="21546">
                  <c:v>81634.901370000007</c:v>
                </c:pt>
                <c:pt idx="21547">
                  <c:v>81635.120370000004</c:v>
                </c:pt>
                <c:pt idx="21548">
                  <c:v>81649.420370000007</c:v>
                </c:pt>
                <c:pt idx="21549">
                  <c:v>81650.451369999995</c:v>
                </c:pt>
                <c:pt idx="21550">
                  <c:v>81650.561369999996</c:v>
                </c:pt>
                <c:pt idx="21551">
                  <c:v>81650.780369999993</c:v>
                </c:pt>
                <c:pt idx="21552">
                  <c:v>81665.080369999996</c:v>
                </c:pt>
                <c:pt idx="21553">
                  <c:v>81666.111369999999</c:v>
                </c:pt>
                <c:pt idx="21554">
                  <c:v>81666.221369999999</c:v>
                </c:pt>
                <c:pt idx="21555">
                  <c:v>81666.440369999997</c:v>
                </c:pt>
                <c:pt idx="21556">
                  <c:v>81680.74037</c:v>
                </c:pt>
                <c:pt idx="21557">
                  <c:v>81683.821720000007</c:v>
                </c:pt>
                <c:pt idx="21558">
                  <c:v>81684.471009999994</c:v>
                </c:pt>
                <c:pt idx="21559">
                  <c:v>81684.769010000004</c:v>
                </c:pt>
                <c:pt idx="21560">
                  <c:v>81691.059009999997</c:v>
                </c:pt>
                <c:pt idx="21561">
                  <c:v>81691.559009999997</c:v>
                </c:pt>
                <c:pt idx="21562">
                  <c:v>81691.559009999997</c:v>
                </c:pt>
                <c:pt idx="21563">
                  <c:v>81692.059009999997</c:v>
                </c:pt>
                <c:pt idx="21564">
                  <c:v>81692.559009999997</c:v>
                </c:pt>
                <c:pt idx="21565">
                  <c:v>81692.644010000004</c:v>
                </c:pt>
                <c:pt idx="21566">
                  <c:v>81693.291010000001</c:v>
                </c:pt>
                <c:pt idx="21567">
                  <c:v>81694.75864</c:v>
                </c:pt>
                <c:pt idx="21568">
                  <c:v>81694.868640000001</c:v>
                </c:pt>
                <c:pt idx="21569">
                  <c:v>81695.087639999998</c:v>
                </c:pt>
                <c:pt idx="21570">
                  <c:v>81709.387640000001</c:v>
                </c:pt>
                <c:pt idx="21571">
                  <c:v>81710.418640000004</c:v>
                </c:pt>
                <c:pt idx="21572">
                  <c:v>81710.528640000004</c:v>
                </c:pt>
                <c:pt idx="21573">
                  <c:v>81710.747640000001</c:v>
                </c:pt>
                <c:pt idx="21574">
                  <c:v>81725.047640000004</c:v>
                </c:pt>
                <c:pt idx="21575">
                  <c:v>81726.078640000007</c:v>
                </c:pt>
                <c:pt idx="21576">
                  <c:v>81726.188639999993</c:v>
                </c:pt>
                <c:pt idx="21577">
                  <c:v>81726.407640000005</c:v>
                </c:pt>
                <c:pt idx="21578">
                  <c:v>81740.707639999993</c:v>
                </c:pt>
                <c:pt idx="21579">
                  <c:v>81741.738639999996</c:v>
                </c:pt>
                <c:pt idx="21580">
                  <c:v>81741.848639999997</c:v>
                </c:pt>
                <c:pt idx="21581">
                  <c:v>81742.067639999994</c:v>
                </c:pt>
                <c:pt idx="21582">
                  <c:v>81756.367639999997</c:v>
                </c:pt>
                <c:pt idx="21583">
                  <c:v>81757.398639999999</c:v>
                </c:pt>
                <c:pt idx="21584">
                  <c:v>81757.50864</c:v>
                </c:pt>
                <c:pt idx="21585">
                  <c:v>81757.727639999997</c:v>
                </c:pt>
                <c:pt idx="21586">
                  <c:v>81772.02764</c:v>
                </c:pt>
                <c:pt idx="21587">
                  <c:v>81773.058640000003</c:v>
                </c:pt>
                <c:pt idx="21588">
                  <c:v>81773.168640000004</c:v>
                </c:pt>
                <c:pt idx="21589">
                  <c:v>81773.387640000001</c:v>
                </c:pt>
                <c:pt idx="21590">
                  <c:v>81787.687640000004</c:v>
                </c:pt>
                <c:pt idx="21591">
                  <c:v>81790.768989999997</c:v>
                </c:pt>
                <c:pt idx="21592">
                  <c:v>81791.418279999998</c:v>
                </c:pt>
                <c:pt idx="21593">
                  <c:v>81791.716279999993</c:v>
                </c:pt>
                <c:pt idx="21594">
                  <c:v>81798.006280000001</c:v>
                </c:pt>
                <c:pt idx="21595">
                  <c:v>81798.506280000001</c:v>
                </c:pt>
                <c:pt idx="21596">
                  <c:v>81798.506280000001</c:v>
                </c:pt>
                <c:pt idx="21597">
                  <c:v>81799.006280000001</c:v>
                </c:pt>
                <c:pt idx="21598">
                  <c:v>81799.506280000001</c:v>
                </c:pt>
                <c:pt idx="21599">
                  <c:v>81799.591279999993</c:v>
                </c:pt>
                <c:pt idx="21600">
                  <c:v>81800.238280000005</c:v>
                </c:pt>
                <c:pt idx="21601">
                  <c:v>81801.705919999993</c:v>
                </c:pt>
                <c:pt idx="21602">
                  <c:v>81801.815919999994</c:v>
                </c:pt>
                <c:pt idx="21603">
                  <c:v>81802.034920000006</c:v>
                </c:pt>
                <c:pt idx="21604">
                  <c:v>81816.334919999994</c:v>
                </c:pt>
                <c:pt idx="21605">
                  <c:v>81817.365919999997</c:v>
                </c:pt>
                <c:pt idx="21606">
                  <c:v>81817.475919999997</c:v>
                </c:pt>
                <c:pt idx="21607">
                  <c:v>81817.694919999994</c:v>
                </c:pt>
                <c:pt idx="21608">
                  <c:v>81831.994919999997</c:v>
                </c:pt>
                <c:pt idx="21609">
                  <c:v>81833.02592</c:v>
                </c:pt>
                <c:pt idx="21610">
                  <c:v>81833.135920000001</c:v>
                </c:pt>
                <c:pt idx="21611">
                  <c:v>81833.354919999998</c:v>
                </c:pt>
                <c:pt idx="21612">
                  <c:v>81847.654920000001</c:v>
                </c:pt>
                <c:pt idx="21613">
                  <c:v>81848.685920000004</c:v>
                </c:pt>
                <c:pt idx="21614">
                  <c:v>81848.795920000004</c:v>
                </c:pt>
                <c:pt idx="21615">
                  <c:v>81849.014920000001</c:v>
                </c:pt>
                <c:pt idx="21616">
                  <c:v>81863.314920000004</c:v>
                </c:pt>
                <c:pt idx="21617">
                  <c:v>81864.345920000007</c:v>
                </c:pt>
                <c:pt idx="21618">
                  <c:v>81864.455919999993</c:v>
                </c:pt>
                <c:pt idx="21619">
                  <c:v>81864.674920000005</c:v>
                </c:pt>
                <c:pt idx="21620">
                  <c:v>81878.974919999993</c:v>
                </c:pt>
                <c:pt idx="21621">
                  <c:v>81880.005919999996</c:v>
                </c:pt>
                <c:pt idx="21622">
                  <c:v>81880.115919999997</c:v>
                </c:pt>
                <c:pt idx="21623">
                  <c:v>81880.334919999994</c:v>
                </c:pt>
                <c:pt idx="21624">
                  <c:v>81894.634919999997</c:v>
                </c:pt>
                <c:pt idx="21625">
                  <c:v>81897.716270000004</c:v>
                </c:pt>
                <c:pt idx="21626">
                  <c:v>81898.365560000006</c:v>
                </c:pt>
                <c:pt idx="21627">
                  <c:v>81898.663560000001</c:v>
                </c:pt>
                <c:pt idx="21628">
                  <c:v>81904.953559999994</c:v>
                </c:pt>
                <c:pt idx="21629">
                  <c:v>81905.453559999994</c:v>
                </c:pt>
                <c:pt idx="21630">
                  <c:v>81905.453559999994</c:v>
                </c:pt>
                <c:pt idx="21631">
                  <c:v>81905.953559999994</c:v>
                </c:pt>
                <c:pt idx="21632">
                  <c:v>81906.453559999994</c:v>
                </c:pt>
                <c:pt idx="21633">
                  <c:v>81906.538560000001</c:v>
                </c:pt>
                <c:pt idx="21634">
                  <c:v>81907.185559999998</c:v>
                </c:pt>
                <c:pt idx="21635">
                  <c:v>81908.653189999997</c:v>
                </c:pt>
                <c:pt idx="21636">
                  <c:v>81908.763189999998</c:v>
                </c:pt>
                <c:pt idx="21637">
                  <c:v>81908.982189999995</c:v>
                </c:pt>
                <c:pt idx="21638">
                  <c:v>81923.282189999998</c:v>
                </c:pt>
                <c:pt idx="21639">
                  <c:v>81924.313190000001</c:v>
                </c:pt>
                <c:pt idx="21640">
                  <c:v>81924.423190000001</c:v>
                </c:pt>
                <c:pt idx="21641">
                  <c:v>81924.642189999999</c:v>
                </c:pt>
                <c:pt idx="21642">
                  <c:v>81938.942190000002</c:v>
                </c:pt>
                <c:pt idx="21643">
                  <c:v>81939.973190000004</c:v>
                </c:pt>
                <c:pt idx="21644">
                  <c:v>81940.083190000005</c:v>
                </c:pt>
                <c:pt idx="21645">
                  <c:v>81940.302190000002</c:v>
                </c:pt>
                <c:pt idx="21646">
                  <c:v>81954.602190000005</c:v>
                </c:pt>
                <c:pt idx="21647">
                  <c:v>81955.633189999993</c:v>
                </c:pt>
                <c:pt idx="21648">
                  <c:v>81955.743189999994</c:v>
                </c:pt>
                <c:pt idx="21649">
                  <c:v>81955.962190000006</c:v>
                </c:pt>
                <c:pt idx="21650">
                  <c:v>81970.262189999994</c:v>
                </c:pt>
                <c:pt idx="21651">
                  <c:v>81971.293189999997</c:v>
                </c:pt>
                <c:pt idx="21652">
                  <c:v>81971.403189999997</c:v>
                </c:pt>
                <c:pt idx="21653">
                  <c:v>81971.622189999995</c:v>
                </c:pt>
                <c:pt idx="21654">
                  <c:v>81985.922189999997</c:v>
                </c:pt>
                <c:pt idx="21655">
                  <c:v>81986.95319</c:v>
                </c:pt>
                <c:pt idx="21656">
                  <c:v>81987.063190000001</c:v>
                </c:pt>
                <c:pt idx="21657">
                  <c:v>81987.282189999998</c:v>
                </c:pt>
                <c:pt idx="21658">
                  <c:v>82001.582190000001</c:v>
                </c:pt>
                <c:pt idx="21659">
                  <c:v>82004.663539999994</c:v>
                </c:pt>
                <c:pt idx="21660">
                  <c:v>82005.312829999995</c:v>
                </c:pt>
                <c:pt idx="21661">
                  <c:v>82005.610830000005</c:v>
                </c:pt>
                <c:pt idx="21662">
                  <c:v>82011.900829999999</c:v>
                </c:pt>
                <c:pt idx="21663">
                  <c:v>82012.400829999999</c:v>
                </c:pt>
                <c:pt idx="21664">
                  <c:v>82012.400829999999</c:v>
                </c:pt>
                <c:pt idx="21665">
                  <c:v>82012.900829999999</c:v>
                </c:pt>
                <c:pt idx="21666">
                  <c:v>82013.400829999999</c:v>
                </c:pt>
                <c:pt idx="21667">
                  <c:v>82013.485830000005</c:v>
                </c:pt>
                <c:pt idx="21668">
                  <c:v>82014.132830000002</c:v>
                </c:pt>
                <c:pt idx="21669">
                  <c:v>82015.600470000005</c:v>
                </c:pt>
                <c:pt idx="21670">
                  <c:v>82015.710470000005</c:v>
                </c:pt>
                <c:pt idx="21671">
                  <c:v>82015.929470000003</c:v>
                </c:pt>
                <c:pt idx="21672">
                  <c:v>82030.229470000006</c:v>
                </c:pt>
                <c:pt idx="21673">
                  <c:v>82031.260469999994</c:v>
                </c:pt>
                <c:pt idx="21674">
                  <c:v>82031.370469999994</c:v>
                </c:pt>
                <c:pt idx="21675">
                  <c:v>82031.589470000006</c:v>
                </c:pt>
                <c:pt idx="21676">
                  <c:v>82045.889469999995</c:v>
                </c:pt>
                <c:pt idx="21677">
                  <c:v>82046.920469999997</c:v>
                </c:pt>
                <c:pt idx="21678">
                  <c:v>82047.030469999998</c:v>
                </c:pt>
                <c:pt idx="21679">
                  <c:v>82047.249469999995</c:v>
                </c:pt>
                <c:pt idx="21680">
                  <c:v>82061.549469999998</c:v>
                </c:pt>
                <c:pt idx="21681">
                  <c:v>82062.580470000001</c:v>
                </c:pt>
                <c:pt idx="21682">
                  <c:v>82062.690470000001</c:v>
                </c:pt>
                <c:pt idx="21683">
                  <c:v>82062.909469999999</c:v>
                </c:pt>
                <c:pt idx="21684">
                  <c:v>82077.209470000002</c:v>
                </c:pt>
                <c:pt idx="21685">
                  <c:v>82078.240470000004</c:v>
                </c:pt>
                <c:pt idx="21686">
                  <c:v>82078.350470000005</c:v>
                </c:pt>
                <c:pt idx="21687">
                  <c:v>82078.569470000002</c:v>
                </c:pt>
                <c:pt idx="21688">
                  <c:v>82092.869470000005</c:v>
                </c:pt>
                <c:pt idx="21689">
                  <c:v>82093.900469999993</c:v>
                </c:pt>
                <c:pt idx="21690">
                  <c:v>82094.010469999994</c:v>
                </c:pt>
                <c:pt idx="21691">
                  <c:v>82094.229470000006</c:v>
                </c:pt>
                <c:pt idx="21692">
                  <c:v>82108.529469999994</c:v>
                </c:pt>
                <c:pt idx="21693">
                  <c:v>82111.610820000002</c:v>
                </c:pt>
                <c:pt idx="21694">
                  <c:v>82112.260110000003</c:v>
                </c:pt>
                <c:pt idx="21695">
                  <c:v>82112.558109999998</c:v>
                </c:pt>
                <c:pt idx="21696">
                  <c:v>82118.848110000006</c:v>
                </c:pt>
                <c:pt idx="21697">
                  <c:v>82119.348110000006</c:v>
                </c:pt>
                <c:pt idx="21698">
                  <c:v>82119.348110000006</c:v>
                </c:pt>
                <c:pt idx="21699">
                  <c:v>82119.848110000006</c:v>
                </c:pt>
                <c:pt idx="21700">
                  <c:v>82120.348110000006</c:v>
                </c:pt>
                <c:pt idx="21701">
                  <c:v>82120.433109999998</c:v>
                </c:pt>
                <c:pt idx="21702">
                  <c:v>82121.080109999995</c:v>
                </c:pt>
                <c:pt idx="21703">
                  <c:v>82122.547739999995</c:v>
                </c:pt>
                <c:pt idx="21704">
                  <c:v>82122.657739999995</c:v>
                </c:pt>
                <c:pt idx="21705">
                  <c:v>82122.876740000007</c:v>
                </c:pt>
                <c:pt idx="21706">
                  <c:v>82137.176739999995</c:v>
                </c:pt>
                <c:pt idx="21707">
                  <c:v>82138.207739999998</c:v>
                </c:pt>
                <c:pt idx="21708">
                  <c:v>82138.317739999999</c:v>
                </c:pt>
                <c:pt idx="21709">
                  <c:v>82138.536739999996</c:v>
                </c:pt>
                <c:pt idx="21710">
                  <c:v>82152.836739999999</c:v>
                </c:pt>
                <c:pt idx="21711">
                  <c:v>82153.867740000002</c:v>
                </c:pt>
                <c:pt idx="21712">
                  <c:v>82153.977740000002</c:v>
                </c:pt>
                <c:pt idx="21713">
                  <c:v>82154.196739999999</c:v>
                </c:pt>
                <c:pt idx="21714">
                  <c:v>82168.496740000002</c:v>
                </c:pt>
                <c:pt idx="21715">
                  <c:v>82169.527740000005</c:v>
                </c:pt>
                <c:pt idx="21716">
                  <c:v>82169.637740000006</c:v>
                </c:pt>
                <c:pt idx="21717">
                  <c:v>82169.856740000003</c:v>
                </c:pt>
                <c:pt idx="21718">
                  <c:v>82184.156740000006</c:v>
                </c:pt>
                <c:pt idx="21719">
                  <c:v>82185.187739999994</c:v>
                </c:pt>
                <c:pt idx="21720">
                  <c:v>82185.297739999995</c:v>
                </c:pt>
                <c:pt idx="21721">
                  <c:v>82185.516740000006</c:v>
                </c:pt>
                <c:pt idx="21722">
                  <c:v>82199.816739999995</c:v>
                </c:pt>
                <c:pt idx="21723">
                  <c:v>82200.847739999997</c:v>
                </c:pt>
                <c:pt idx="21724">
                  <c:v>82200.957739999998</c:v>
                </c:pt>
                <c:pt idx="21725">
                  <c:v>82201.176739999995</c:v>
                </c:pt>
                <c:pt idx="21726">
                  <c:v>82215.476739999998</c:v>
                </c:pt>
                <c:pt idx="21727">
                  <c:v>82218.558090000006</c:v>
                </c:pt>
                <c:pt idx="21728">
                  <c:v>82219.207380000007</c:v>
                </c:pt>
                <c:pt idx="21729">
                  <c:v>82219.505380000002</c:v>
                </c:pt>
                <c:pt idx="21730">
                  <c:v>82225.795379999996</c:v>
                </c:pt>
                <c:pt idx="21731">
                  <c:v>82226.295379999996</c:v>
                </c:pt>
                <c:pt idx="21732">
                  <c:v>82226.295379999996</c:v>
                </c:pt>
                <c:pt idx="21733">
                  <c:v>82226.795379999996</c:v>
                </c:pt>
                <c:pt idx="21734">
                  <c:v>82227.295379999996</c:v>
                </c:pt>
                <c:pt idx="21735">
                  <c:v>82227.380380000002</c:v>
                </c:pt>
                <c:pt idx="21736">
                  <c:v>82228.02738</c:v>
                </c:pt>
                <c:pt idx="21737">
                  <c:v>82229.495020000002</c:v>
                </c:pt>
                <c:pt idx="21738">
                  <c:v>82229.605020000003</c:v>
                </c:pt>
                <c:pt idx="21739">
                  <c:v>82229.82402</c:v>
                </c:pt>
                <c:pt idx="21740">
                  <c:v>82244.124020000003</c:v>
                </c:pt>
                <c:pt idx="21741">
                  <c:v>82245.155020000006</c:v>
                </c:pt>
                <c:pt idx="21742">
                  <c:v>82245.265020000006</c:v>
                </c:pt>
                <c:pt idx="21743">
                  <c:v>82245.484020000004</c:v>
                </c:pt>
                <c:pt idx="21744">
                  <c:v>82259.784020000006</c:v>
                </c:pt>
                <c:pt idx="21745">
                  <c:v>82260.815019999995</c:v>
                </c:pt>
                <c:pt idx="21746">
                  <c:v>82260.925019999995</c:v>
                </c:pt>
                <c:pt idx="21747">
                  <c:v>82261.144020000007</c:v>
                </c:pt>
                <c:pt idx="21748">
                  <c:v>82275.444019999995</c:v>
                </c:pt>
                <c:pt idx="21749">
                  <c:v>82276.475019999998</c:v>
                </c:pt>
                <c:pt idx="21750">
                  <c:v>82276.585019999999</c:v>
                </c:pt>
                <c:pt idx="21751">
                  <c:v>82276.804019999996</c:v>
                </c:pt>
                <c:pt idx="21752">
                  <c:v>82291.104019999999</c:v>
                </c:pt>
                <c:pt idx="21753">
                  <c:v>82292.135020000002</c:v>
                </c:pt>
                <c:pt idx="21754">
                  <c:v>82292.245020000002</c:v>
                </c:pt>
                <c:pt idx="21755">
                  <c:v>82292.464019999999</c:v>
                </c:pt>
                <c:pt idx="21756">
                  <c:v>82306.764020000002</c:v>
                </c:pt>
                <c:pt idx="21757">
                  <c:v>82307.795020000005</c:v>
                </c:pt>
                <c:pt idx="21758">
                  <c:v>82307.905020000006</c:v>
                </c:pt>
                <c:pt idx="21759">
                  <c:v>82308.124020000003</c:v>
                </c:pt>
                <c:pt idx="21760">
                  <c:v>82322.424020000006</c:v>
                </c:pt>
                <c:pt idx="21761">
                  <c:v>82325.505369999999</c:v>
                </c:pt>
                <c:pt idx="21762">
                  <c:v>82326.15466</c:v>
                </c:pt>
                <c:pt idx="21763">
                  <c:v>82326.452659999995</c:v>
                </c:pt>
                <c:pt idx="21764">
                  <c:v>82332.742660000004</c:v>
                </c:pt>
                <c:pt idx="21765">
                  <c:v>82333.242660000004</c:v>
                </c:pt>
                <c:pt idx="21766">
                  <c:v>82333.242660000004</c:v>
                </c:pt>
                <c:pt idx="21767">
                  <c:v>82333.742660000004</c:v>
                </c:pt>
                <c:pt idx="21768">
                  <c:v>82334.242660000004</c:v>
                </c:pt>
                <c:pt idx="21769">
                  <c:v>82334.327659999995</c:v>
                </c:pt>
                <c:pt idx="21770">
                  <c:v>82334.974660000007</c:v>
                </c:pt>
                <c:pt idx="21771">
                  <c:v>82336.442290000006</c:v>
                </c:pt>
                <c:pt idx="21772">
                  <c:v>82336.552290000007</c:v>
                </c:pt>
                <c:pt idx="21773">
                  <c:v>82336.771290000004</c:v>
                </c:pt>
                <c:pt idx="21774">
                  <c:v>82351.071290000007</c:v>
                </c:pt>
                <c:pt idx="21775">
                  <c:v>82352.102289999995</c:v>
                </c:pt>
                <c:pt idx="21776">
                  <c:v>82352.212289999996</c:v>
                </c:pt>
                <c:pt idx="21777">
                  <c:v>82352.431289999993</c:v>
                </c:pt>
                <c:pt idx="21778">
                  <c:v>82366.731289999996</c:v>
                </c:pt>
                <c:pt idx="21779">
                  <c:v>82367.762289999999</c:v>
                </c:pt>
                <c:pt idx="21780">
                  <c:v>82367.872289999999</c:v>
                </c:pt>
                <c:pt idx="21781">
                  <c:v>82368.091289999997</c:v>
                </c:pt>
                <c:pt idx="21782">
                  <c:v>82382.39129</c:v>
                </c:pt>
                <c:pt idx="21783">
                  <c:v>82383.422290000002</c:v>
                </c:pt>
                <c:pt idx="21784">
                  <c:v>82383.532290000003</c:v>
                </c:pt>
                <c:pt idx="21785">
                  <c:v>82383.75129</c:v>
                </c:pt>
                <c:pt idx="21786">
                  <c:v>82398.051290000003</c:v>
                </c:pt>
                <c:pt idx="21787">
                  <c:v>82399.082290000006</c:v>
                </c:pt>
                <c:pt idx="21788">
                  <c:v>82399.192290000006</c:v>
                </c:pt>
                <c:pt idx="21789">
                  <c:v>82399.411290000004</c:v>
                </c:pt>
                <c:pt idx="21790">
                  <c:v>82413.711290000007</c:v>
                </c:pt>
                <c:pt idx="21791">
                  <c:v>82414.742289999995</c:v>
                </c:pt>
                <c:pt idx="21792">
                  <c:v>82414.852289999995</c:v>
                </c:pt>
                <c:pt idx="21793">
                  <c:v>82415.071290000007</c:v>
                </c:pt>
                <c:pt idx="21794">
                  <c:v>82429.371289999995</c:v>
                </c:pt>
                <c:pt idx="21795">
                  <c:v>82432.452640000003</c:v>
                </c:pt>
                <c:pt idx="21796">
                  <c:v>82433.101930000004</c:v>
                </c:pt>
                <c:pt idx="21797">
                  <c:v>82433.39993</c:v>
                </c:pt>
                <c:pt idx="21798">
                  <c:v>82439.689929999993</c:v>
                </c:pt>
                <c:pt idx="21799">
                  <c:v>82440.189929999993</c:v>
                </c:pt>
                <c:pt idx="21800">
                  <c:v>82440.189929999993</c:v>
                </c:pt>
                <c:pt idx="21801">
                  <c:v>82440.689929999993</c:v>
                </c:pt>
                <c:pt idx="21802">
                  <c:v>82441.189929999993</c:v>
                </c:pt>
                <c:pt idx="21803">
                  <c:v>82441.27493</c:v>
                </c:pt>
                <c:pt idx="21804">
                  <c:v>82441.921929999997</c:v>
                </c:pt>
                <c:pt idx="21805">
                  <c:v>82443.389569999999</c:v>
                </c:pt>
                <c:pt idx="21806">
                  <c:v>82443.49957</c:v>
                </c:pt>
                <c:pt idx="21807">
                  <c:v>82443.718569999997</c:v>
                </c:pt>
                <c:pt idx="21808">
                  <c:v>82458.01857</c:v>
                </c:pt>
                <c:pt idx="21809">
                  <c:v>82459.049570000003</c:v>
                </c:pt>
                <c:pt idx="21810">
                  <c:v>82459.159570000003</c:v>
                </c:pt>
                <c:pt idx="21811">
                  <c:v>82459.378570000001</c:v>
                </c:pt>
                <c:pt idx="21812">
                  <c:v>82473.678570000004</c:v>
                </c:pt>
                <c:pt idx="21813">
                  <c:v>82474.709570000006</c:v>
                </c:pt>
                <c:pt idx="21814">
                  <c:v>82474.819570000007</c:v>
                </c:pt>
                <c:pt idx="21815">
                  <c:v>82475.038570000004</c:v>
                </c:pt>
                <c:pt idx="21816">
                  <c:v>82489.338570000007</c:v>
                </c:pt>
                <c:pt idx="21817">
                  <c:v>82490.369569999995</c:v>
                </c:pt>
                <c:pt idx="21818">
                  <c:v>82490.479569999996</c:v>
                </c:pt>
                <c:pt idx="21819">
                  <c:v>82490.698569999993</c:v>
                </c:pt>
                <c:pt idx="21820">
                  <c:v>82504.998569999996</c:v>
                </c:pt>
                <c:pt idx="21821">
                  <c:v>82506.029569999999</c:v>
                </c:pt>
                <c:pt idx="21822">
                  <c:v>82506.139569999999</c:v>
                </c:pt>
                <c:pt idx="21823">
                  <c:v>82506.358569999997</c:v>
                </c:pt>
                <c:pt idx="21824">
                  <c:v>82520.65857</c:v>
                </c:pt>
                <c:pt idx="21825">
                  <c:v>82521.689570000002</c:v>
                </c:pt>
                <c:pt idx="21826">
                  <c:v>82521.799570000003</c:v>
                </c:pt>
                <c:pt idx="21827">
                  <c:v>82522.01857</c:v>
                </c:pt>
                <c:pt idx="21828">
                  <c:v>82536.318570000003</c:v>
                </c:pt>
                <c:pt idx="21829">
                  <c:v>82539.399919999996</c:v>
                </c:pt>
                <c:pt idx="21830">
                  <c:v>82540.049209999997</c:v>
                </c:pt>
                <c:pt idx="21831">
                  <c:v>82540.347210000007</c:v>
                </c:pt>
                <c:pt idx="21832">
                  <c:v>82546.637210000001</c:v>
                </c:pt>
                <c:pt idx="21833">
                  <c:v>82547.137210000001</c:v>
                </c:pt>
                <c:pt idx="21834">
                  <c:v>82547.137210000001</c:v>
                </c:pt>
                <c:pt idx="21835">
                  <c:v>82547.637210000001</c:v>
                </c:pt>
                <c:pt idx="21836">
                  <c:v>82548.137210000001</c:v>
                </c:pt>
                <c:pt idx="21837">
                  <c:v>82548.222210000007</c:v>
                </c:pt>
                <c:pt idx="21838">
                  <c:v>82548.869210000004</c:v>
                </c:pt>
                <c:pt idx="21839">
                  <c:v>82550.336840000004</c:v>
                </c:pt>
                <c:pt idx="21840">
                  <c:v>82550.446840000004</c:v>
                </c:pt>
                <c:pt idx="21841">
                  <c:v>82550.665840000001</c:v>
                </c:pt>
                <c:pt idx="21842">
                  <c:v>82564.965840000004</c:v>
                </c:pt>
                <c:pt idx="21843">
                  <c:v>82565.996840000007</c:v>
                </c:pt>
                <c:pt idx="21844">
                  <c:v>82566.106839999993</c:v>
                </c:pt>
                <c:pt idx="21845">
                  <c:v>82566.325840000005</c:v>
                </c:pt>
                <c:pt idx="21846">
                  <c:v>82580.625839999993</c:v>
                </c:pt>
                <c:pt idx="21847">
                  <c:v>82581.656839999996</c:v>
                </c:pt>
                <c:pt idx="21848">
                  <c:v>82581.766839999997</c:v>
                </c:pt>
                <c:pt idx="21849">
                  <c:v>82581.985839999994</c:v>
                </c:pt>
                <c:pt idx="21850">
                  <c:v>82596.285839999997</c:v>
                </c:pt>
                <c:pt idx="21851">
                  <c:v>82597.31684</c:v>
                </c:pt>
                <c:pt idx="21852">
                  <c:v>82597.42684</c:v>
                </c:pt>
                <c:pt idx="21853">
                  <c:v>82597.645839999997</c:v>
                </c:pt>
                <c:pt idx="21854">
                  <c:v>82611.94584</c:v>
                </c:pt>
                <c:pt idx="21855">
                  <c:v>82612.976840000003</c:v>
                </c:pt>
                <c:pt idx="21856">
                  <c:v>82613.086840000004</c:v>
                </c:pt>
                <c:pt idx="21857">
                  <c:v>82613.305840000001</c:v>
                </c:pt>
                <c:pt idx="21858">
                  <c:v>82627.605840000004</c:v>
                </c:pt>
                <c:pt idx="21859">
                  <c:v>82628.636840000006</c:v>
                </c:pt>
                <c:pt idx="21860">
                  <c:v>82628.746840000007</c:v>
                </c:pt>
                <c:pt idx="21861">
                  <c:v>82628.965840000004</c:v>
                </c:pt>
                <c:pt idx="21862">
                  <c:v>82643.265839999993</c:v>
                </c:pt>
                <c:pt idx="21863">
                  <c:v>82646.34719</c:v>
                </c:pt>
                <c:pt idx="21864">
                  <c:v>82646.996480000002</c:v>
                </c:pt>
                <c:pt idx="21865">
                  <c:v>82647.294479999997</c:v>
                </c:pt>
                <c:pt idx="21866">
                  <c:v>82653.584480000005</c:v>
                </c:pt>
                <c:pt idx="21867">
                  <c:v>82654.084480000005</c:v>
                </c:pt>
                <c:pt idx="21868">
                  <c:v>82654.084480000005</c:v>
                </c:pt>
                <c:pt idx="21869">
                  <c:v>82654.584480000005</c:v>
                </c:pt>
                <c:pt idx="21870">
                  <c:v>82655.084480000005</c:v>
                </c:pt>
                <c:pt idx="21871">
                  <c:v>82655.169479999997</c:v>
                </c:pt>
                <c:pt idx="21872">
                  <c:v>82655.816479999994</c:v>
                </c:pt>
                <c:pt idx="21873">
                  <c:v>82657.284119999997</c:v>
                </c:pt>
                <c:pt idx="21874">
                  <c:v>82657.394119999997</c:v>
                </c:pt>
                <c:pt idx="21875">
                  <c:v>82657.613119999995</c:v>
                </c:pt>
                <c:pt idx="21876">
                  <c:v>82671.913119999997</c:v>
                </c:pt>
                <c:pt idx="21877">
                  <c:v>82672.94412</c:v>
                </c:pt>
                <c:pt idx="21878">
                  <c:v>82673.054120000001</c:v>
                </c:pt>
                <c:pt idx="21879">
                  <c:v>82673.273119999998</c:v>
                </c:pt>
                <c:pt idx="21880">
                  <c:v>82687.573120000001</c:v>
                </c:pt>
                <c:pt idx="21881">
                  <c:v>82688.604120000004</c:v>
                </c:pt>
                <c:pt idx="21882">
                  <c:v>82688.714120000004</c:v>
                </c:pt>
                <c:pt idx="21883">
                  <c:v>82688.933120000002</c:v>
                </c:pt>
                <c:pt idx="21884">
                  <c:v>82703.233120000004</c:v>
                </c:pt>
                <c:pt idx="21885">
                  <c:v>82704.264120000007</c:v>
                </c:pt>
                <c:pt idx="21886">
                  <c:v>82704.374119999993</c:v>
                </c:pt>
                <c:pt idx="21887">
                  <c:v>82704.593120000005</c:v>
                </c:pt>
                <c:pt idx="21888">
                  <c:v>82718.893119999993</c:v>
                </c:pt>
                <c:pt idx="21889">
                  <c:v>82719.924119999996</c:v>
                </c:pt>
                <c:pt idx="21890">
                  <c:v>82720.034119999997</c:v>
                </c:pt>
                <c:pt idx="21891">
                  <c:v>82720.253119999994</c:v>
                </c:pt>
                <c:pt idx="21892">
                  <c:v>82734.553119999997</c:v>
                </c:pt>
                <c:pt idx="21893">
                  <c:v>82735.58412</c:v>
                </c:pt>
                <c:pt idx="21894">
                  <c:v>82735.69412</c:v>
                </c:pt>
                <c:pt idx="21895">
                  <c:v>82735.913119999997</c:v>
                </c:pt>
                <c:pt idx="21896">
                  <c:v>82750.21312</c:v>
                </c:pt>
                <c:pt idx="21897">
                  <c:v>82753.294469999993</c:v>
                </c:pt>
                <c:pt idx="21898">
                  <c:v>82753.943759999995</c:v>
                </c:pt>
                <c:pt idx="21899">
                  <c:v>82754.241760000004</c:v>
                </c:pt>
                <c:pt idx="21900">
                  <c:v>82760.531759999998</c:v>
                </c:pt>
                <c:pt idx="21901">
                  <c:v>82761.031759999998</c:v>
                </c:pt>
                <c:pt idx="21902">
                  <c:v>82761.031759999998</c:v>
                </c:pt>
                <c:pt idx="21903">
                  <c:v>82761.531759999998</c:v>
                </c:pt>
                <c:pt idx="21904">
                  <c:v>82762.031759999998</c:v>
                </c:pt>
                <c:pt idx="21905">
                  <c:v>82762.116760000004</c:v>
                </c:pt>
                <c:pt idx="21906">
                  <c:v>82762.763760000002</c:v>
                </c:pt>
                <c:pt idx="21907">
                  <c:v>82764.231390000001</c:v>
                </c:pt>
                <c:pt idx="21908">
                  <c:v>82764.341390000001</c:v>
                </c:pt>
                <c:pt idx="21909">
                  <c:v>82764.560389999999</c:v>
                </c:pt>
                <c:pt idx="21910">
                  <c:v>82778.860390000002</c:v>
                </c:pt>
                <c:pt idx="21911">
                  <c:v>82779.891390000004</c:v>
                </c:pt>
                <c:pt idx="21912">
                  <c:v>82780.001390000005</c:v>
                </c:pt>
                <c:pt idx="21913">
                  <c:v>82780.220390000002</c:v>
                </c:pt>
                <c:pt idx="21914">
                  <c:v>82794.520390000005</c:v>
                </c:pt>
                <c:pt idx="21915">
                  <c:v>82795.551389999993</c:v>
                </c:pt>
                <c:pt idx="21916">
                  <c:v>82795.661389999994</c:v>
                </c:pt>
                <c:pt idx="21917">
                  <c:v>82795.880390000006</c:v>
                </c:pt>
                <c:pt idx="21918">
                  <c:v>82810.180389999994</c:v>
                </c:pt>
                <c:pt idx="21919">
                  <c:v>82811.211389999997</c:v>
                </c:pt>
                <c:pt idx="21920">
                  <c:v>82811.321389999997</c:v>
                </c:pt>
                <c:pt idx="21921">
                  <c:v>82811.540389999995</c:v>
                </c:pt>
                <c:pt idx="21922">
                  <c:v>82825.840389999998</c:v>
                </c:pt>
                <c:pt idx="21923">
                  <c:v>82826.87139</c:v>
                </c:pt>
                <c:pt idx="21924">
                  <c:v>82826.981390000001</c:v>
                </c:pt>
                <c:pt idx="21925">
                  <c:v>82827.200389999998</c:v>
                </c:pt>
                <c:pt idx="21926">
                  <c:v>82841.500390000001</c:v>
                </c:pt>
                <c:pt idx="21927">
                  <c:v>82842.531390000004</c:v>
                </c:pt>
                <c:pt idx="21928">
                  <c:v>82842.641390000004</c:v>
                </c:pt>
                <c:pt idx="21929">
                  <c:v>82842.860390000002</c:v>
                </c:pt>
                <c:pt idx="21930">
                  <c:v>82857.160390000005</c:v>
                </c:pt>
                <c:pt idx="21931">
                  <c:v>82860.241739999998</c:v>
                </c:pt>
                <c:pt idx="21932">
                  <c:v>82860.891029999999</c:v>
                </c:pt>
                <c:pt idx="21933">
                  <c:v>82861.189029999994</c:v>
                </c:pt>
                <c:pt idx="21934">
                  <c:v>82867.479030000002</c:v>
                </c:pt>
                <c:pt idx="21935">
                  <c:v>82867.979030000002</c:v>
                </c:pt>
                <c:pt idx="21936">
                  <c:v>82867.979030000002</c:v>
                </c:pt>
                <c:pt idx="21937">
                  <c:v>82868.479030000002</c:v>
                </c:pt>
                <c:pt idx="21938">
                  <c:v>82868.979030000002</c:v>
                </c:pt>
                <c:pt idx="21939">
                  <c:v>82869.064029999994</c:v>
                </c:pt>
                <c:pt idx="21940">
                  <c:v>82869.711030000006</c:v>
                </c:pt>
                <c:pt idx="21941">
                  <c:v>82871.178669999994</c:v>
                </c:pt>
                <c:pt idx="21942">
                  <c:v>82871.288669999994</c:v>
                </c:pt>
                <c:pt idx="21943">
                  <c:v>82871.507670000006</c:v>
                </c:pt>
                <c:pt idx="21944">
                  <c:v>82885.807669999995</c:v>
                </c:pt>
                <c:pt idx="21945">
                  <c:v>82886.838669999997</c:v>
                </c:pt>
                <c:pt idx="21946">
                  <c:v>82886.948669999998</c:v>
                </c:pt>
                <c:pt idx="21947">
                  <c:v>82887.167669999995</c:v>
                </c:pt>
                <c:pt idx="21948">
                  <c:v>82901.467669999998</c:v>
                </c:pt>
                <c:pt idx="21949">
                  <c:v>82902.498670000001</c:v>
                </c:pt>
                <c:pt idx="21950">
                  <c:v>82902.608670000001</c:v>
                </c:pt>
                <c:pt idx="21951">
                  <c:v>82902.827669999999</c:v>
                </c:pt>
                <c:pt idx="21952">
                  <c:v>82917.127670000002</c:v>
                </c:pt>
                <c:pt idx="21953">
                  <c:v>82918.158670000004</c:v>
                </c:pt>
                <c:pt idx="21954">
                  <c:v>82918.268670000005</c:v>
                </c:pt>
                <c:pt idx="21955">
                  <c:v>82918.487670000002</c:v>
                </c:pt>
                <c:pt idx="21956">
                  <c:v>82932.787670000005</c:v>
                </c:pt>
                <c:pt idx="21957">
                  <c:v>82933.818669999993</c:v>
                </c:pt>
                <c:pt idx="21958">
                  <c:v>82933.928669999994</c:v>
                </c:pt>
                <c:pt idx="21959">
                  <c:v>82934.147670000006</c:v>
                </c:pt>
                <c:pt idx="21960">
                  <c:v>82948.447669999994</c:v>
                </c:pt>
                <c:pt idx="21961">
                  <c:v>82949.478669999997</c:v>
                </c:pt>
                <c:pt idx="21962">
                  <c:v>82949.588669999997</c:v>
                </c:pt>
                <c:pt idx="21963">
                  <c:v>82949.807669999995</c:v>
                </c:pt>
                <c:pt idx="21964">
                  <c:v>82964.107669999998</c:v>
                </c:pt>
                <c:pt idx="21965">
                  <c:v>82967.189020000005</c:v>
                </c:pt>
                <c:pt idx="21966">
                  <c:v>82967.838310000006</c:v>
                </c:pt>
                <c:pt idx="21967">
                  <c:v>82968.136310000002</c:v>
                </c:pt>
                <c:pt idx="21968">
                  <c:v>82974.426309999995</c:v>
                </c:pt>
                <c:pt idx="21969">
                  <c:v>82974.926309999995</c:v>
                </c:pt>
                <c:pt idx="21970">
                  <c:v>82974.926309999995</c:v>
                </c:pt>
                <c:pt idx="21971">
                  <c:v>82975.426309999995</c:v>
                </c:pt>
                <c:pt idx="21972">
                  <c:v>82975.926309999995</c:v>
                </c:pt>
                <c:pt idx="21973">
                  <c:v>82976.011310000002</c:v>
                </c:pt>
                <c:pt idx="21974">
                  <c:v>82976.658309999999</c:v>
                </c:pt>
                <c:pt idx="21975">
                  <c:v>82978.125939999998</c:v>
                </c:pt>
                <c:pt idx="21976">
                  <c:v>82978.235939999999</c:v>
                </c:pt>
                <c:pt idx="21977">
                  <c:v>82978.454939999996</c:v>
                </c:pt>
                <c:pt idx="21978">
                  <c:v>82992.754939999999</c:v>
                </c:pt>
                <c:pt idx="21979">
                  <c:v>82993.785940000002</c:v>
                </c:pt>
                <c:pt idx="21980">
                  <c:v>82993.895940000002</c:v>
                </c:pt>
                <c:pt idx="21981">
                  <c:v>82994.114939999999</c:v>
                </c:pt>
                <c:pt idx="21982">
                  <c:v>83008.414940000002</c:v>
                </c:pt>
                <c:pt idx="21983">
                  <c:v>83009.445940000005</c:v>
                </c:pt>
                <c:pt idx="21984">
                  <c:v>83009.555940000006</c:v>
                </c:pt>
                <c:pt idx="21985">
                  <c:v>83009.774940000003</c:v>
                </c:pt>
                <c:pt idx="21986">
                  <c:v>83024.074940000006</c:v>
                </c:pt>
                <c:pt idx="21987">
                  <c:v>83025.105939999994</c:v>
                </c:pt>
                <c:pt idx="21988">
                  <c:v>83025.215939999995</c:v>
                </c:pt>
                <c:pt idx="21989">
                  <c:v>83025.434940000006</c:v>
                </c:pt>
                <c:pt idx="21990">
                  <c:v>83039.734939999995</c:v>
                </c:pt>
                <c:pt idx="21991">
                  <c:v>83040.765939999997</c:v>
                </c:pt>
                <c:pt idx="21992">
                  <c:v>83040.875939999998</c:v>
                </c:pt>
                <c:pt idx="21993">
                  <c:v>83041.094939999995</c:v>
                </c:pt>
                <c:pt idx="21994">
                  <c:v>83055.394939999998</c:v>
                </c:pt>
                <c:pt idx="21995">
                  <c:v>83056.425940000001</c:v>
                </c:pt>
                <c:pt idx="21996">
                  <c:v>83056.535940000002</c:v>
                </c:pt>
                <c:pt idx="21997">
                  <c:v>83056.754939999999</c:v>
                </c:pt>
                <c:pt idx="21998">
                  <c:v>83071.054940000002</c:v>
                </c:pt>
                <c:pt idx="21999">
                  <c:v>83074.136289999995</c:v>
                </c:pt>
                <c:pt idx="22000">
                  <c:v>83074.785579999996</c:v>
                </c:pt>
                <c:pt idx="22001">
                  <c:v>83075.083580000006</c:v>
                </c:pt>
                <c:pt idx="22002">
                  <c:v>83081.373579999999</c:v>
                </c:pt>
                <c:pt idx="22003">
                  <c:v>83081.873579999999</c:v>
                </c:pt>
                <c:pt idx="22004">
                  <c:v>83081.873579999999</c:v>
                </c:pt>
                <c:pt idx="22005">
                  <c:v>83082.373579999999</c:v>
                </c:pt>
                <c:pt idx="22006">
                  <c:v>83082.873579999999</c:v>
                </c:pt>
                <c:pt idx="22007">
                  <c:v>83082.958580000006</c:v>
                </c:pt>
                <c:pt idx="22008">
                  <c:v>83083.605580000003</c:v>
                </c:pt>
                <c:pt idx="22009">
                  <c:v>83085.073220000006</c:v>
                </c:pt>
                <c:pt idx="22010">
                  <c:v>83085.183220000006</c:v>
                </c:pt>
                <c:pt idx="22011">
                  <c:v>83085.402220000004</c:v>
                </c:pt>
                <c:pt idx="22012">
                  <c:v>83099.702220000006</c:v>
                </c:pt>
                <c:pt idx="22013">
                  <c:v>83100.733219999995</c:v>
                </c:pt>
                <c:pt idx="22014">
                  <c:v>83100.843219999995</c:v>
                </c:pt>
                <c:pt idx="22015">
                  <c:v>83101.062220000007</c:v>
                </c:pt>
                <c:pt idx="22016">
                  <c:v>83115.362219999995</c:v>
                </c:pt>
                <c:pt idx="22017">
                  <c:v>83116.393219999998</c:v>
                </c:pt>
                <c:pt idx="22018">
                  <c:v>83116.503219999999</c:v>
                </c:pt>
                <c:pt idx="22019">
                  <c:v>83116.722219999996</c:v>
                </c:pt>
                <c:pt idx="22020">
                  <c:v>83131.022219999999</c:v>
                </c:pt>
                <c:pt idx="22021">
                  <c:v>83132.053220000002</c:v>
                </c:pt>
                <c:pt idx="22022">
                  <c:v>83132.163220000002</c:v>
                </c:pt>
                <c:pt idx="22023">
                  <c:v>83132.38222</c:v>
                </c:pt>
                <c:pt idx="22024">
                  <c:v>83146.682220000002</c:v>
                </c:pt>
                <c:pt idx="22025">
                  <c:v>83147.713220000005</c:v>
                </c:pt>
                <c:pt idx="22026">
                  <c:v>83147.823220000006</c:v>
                </c:pt>
                <c:pt idx="22027">
                  <c:v>83148.042220000003</c:v>
                </c:pt>
                <c:pt idx="22028">
                  <c:v>83162.342220000006</c:v>
                </c:pt>
                <c:pt idx="22029">
                  <c:v>83163.373219999994</c:v>
                </c:pt>
                <c:pt idx="22030">
                  <c:v>83163.483219999995</c:v>
                </c:pt>
                <c:pt idx="22031">
                  <c:v>83163.702220000006</c:v>
                </c:pt>
                <c:pt idx="22032">
                  <c:v>83178.002219999995</c:v>
                </c:pt>
                <c:pt idx="22033">
                  <c:v>83181.083570000003</c:v>
                </c:pt>
                <c:pt idx="22034">
                  <c:v>83181.732860000004</c:v>
                </c:pt>
                <c:pt idx="22035">
                  <c:v>83182.030859999999</c:v>
                </c:pt>
                <c:pt idx="22036">
                  <c:v>83188.320860000007</c:v>
                </c:pt>
                <c:pt idx="22037">
                  <c:v>83188.820860000007</c:v>
                </c:pt>
                <c:pt idx="22038">
                  <c:v>83188.820860000007</c:v>
                </c:pt>
                <c:pt idx="22039">
                  <c:v>83189.320860000007</c:v>
                </c:pt>
                <c:pt idx="22040">
                  <c:v>83189.820860000007</c:v>
                </c:pt>
                <c:pt idx="22041">
                  <c:v>83189.905859999999</c:v>
                </c:pt>
                <c:pt idx="22042">
                  <c:v>83190.552859999996</c:v>
                </c:pt>
                <c:pt idx="22043">
                  <c:v>83192.020489999995</c:v>
                </c:pt>
                <c:pt idx="22044">
                  <c:v>83192.130489999996</c:v>
                </c:pt>
                <c:pt idx="22045">
                  <c:v>83192.349489999993</c:v>
                </c:pt>
                <c:pt idx="22046">
                  <c:v>83206.649489999996</c:v>
                </c:pt>
                <c:pt idx="22047">
                  <c:v>83207.680489999999</c:v>
                </c:pt>
                <c:pt idx="22048">
                  <c:v>83207.790489999999</c:v>
                </c:pt>
                <c:pt idx="22049">
                  <c:v>83208.009489999997</c:v>
                </c:pt>
                <c:pt idx="22050">
                  <c:v>83222.30949</c:v>
                </c:pt>
                <c:pt idx="22051">
                  <c:v>83223.340490000002</c:v>
                </c:pt>
                <c:pt idx="22052">
                  <c:v>83223.450490000003</c:v>
                </c:pt>
                <c:pt idx="22053">
                  <c:v>83223.66949</c:v>
                </c:pt>
                <c:pt idx="22054">
                  <c:v>83237.969490000003</c:v>
                </c:pt>
                <c:pt idx="22055">
                  <c:v>83239.000490000006</c:v>
                </c:pt>
                <c:pt idx="22056">
                  <c:v>83239.110490000006</c:v>
                </c:pt>
                <c:pt idx="22057">
                  <c:v>83239.329490000004</c:v>
                </c:pt>
                <c:pt idx="22058">
                  <c:v>83253.629490000007</c:v>
                </c:pt>
                <c:pt idx="22059">
                  <c:v>83254.660489999995</c:v>
                </c:pt>
                <c:pt idx="22060">
                  <c:v>83254.770489999995</c:v>
                </c:pt>
                <c:pt idx="22061">
                  <c:v>83254.989490000007</c:v>
                </c:pt>
                <c:pt idx="22062">
                  <c:v>83269.289489999996</c:v>
                </c:pt>
                <c:pt idx="22063">
                  <c:v>83270.320489999998</c:v>
                </c:pt>
                <c:pt idx="22064">
                  <c:v>83270.430489999999</c:v>
                </c:pt>
                <c:pt idx="22065">
                  <c:v>83270.649489999996</c:v>
                </c:pt>
                <c:pt idx="22066">
                  <c:v>83284.949489999999</c:v>
                </c:pt>
                <c:pt idx="22067">
                  <c:v>83288.030840000007</c:v>
                </c:pt>
                <c:pt idx="22068">
                  <c:v>83288.680129999993</c:v>
                </c:pt>
                <c:pt idx="22069">
                  <c:v>83288.978130000003</c:v>
                </c:pt>
                <c:pt idx="22070">
                  <c:v>83295.268129999997</c:v>
                </c:pt>
                <c:pt idx="22071">
                  <c:v>83295.768129999997</c:v>
                </c:pt>
                <c:pt idx="22072">
                  <c:v>83295.768129999997</c:v>
                </c:pt>
                <c:pt idx="22073">
                  <c:v>83296.268129999997</c:v>
                </c:pt>
                <c:pt idx="22074">
                  <c:v>83296.768129999997</c:v>
                </c:pt>
                <c:pt idx="22075">
                  <c:v>83296.853130000003</c:v>
                </c:pt>
                <c:pt idx="22076">
                  <c:v>83297.50013</c:v>
                </c:pt>
                <c:pt idx="22077">
                  <c:v>83298.967770000003</c:v>
                </c:pt>
                <c:pt idx="22078">
                  <c:v>83299.077770000004</c:v>
                </c:pt>
                <c:pt idx="22079">
                  <c:v>83299.296770000001</c:v>
                </c:pt>
                <c:pt idx="22080">
                  <c:v>83313.596770000004</c:v>
                </c:pt>
                <c:pt idx="22081">
                  <c:v>83314.627770000006</c:v>
                </c:pt>
                <c:pt idx="22082">
                  <c:v>83314.737770000007</c:v>
                </c:pt>
                <c:pt idx="22083">
                  <c:v>83314.956770000004</c:v>
                </c:pt>
                <c:pt idx="22084">
                  <c:v>83329.256770000007</c:v>
                </c:pt>
                <c:pt idx="22085">
                  <c:v>83330.287769999995</c:v>
                </c:pt>
                <c:pt idx="22086">
                  <c:v>83330.397769999996</c:v>
                </c:pt>
                <c:pt idx="22087">
                  <c:v>83330.616769999993</c:v>
                </c:pt>
                <c:pt idx="22088">
                  <c:v>83344.916769999996</c:v>
                </c:pt>
                <c:pt idx="22089">
                  <c:v>83345.947769999999</c:v>
                </c:pt>
                <c:pt idx="22090">
                  <c:v>83346.057769999999</c:v>
                </c:pt>
                <c:pt idx="22091">
                  <c:v>83346.276769999997</c:v>
                </c:pt>
                <c:pt idx="22092">
                  <c:v>83360.57677</c:v>
                </c:pt>
                <c:pt idx="22093">
                  <c:v>83361.607770000002</c:v>
                </c:pt>
                <c:pt idx="22094">
                  <c:v>83361.717770000003</c:v>
                </c:pt>
                <c:pt idx="22095">
                  <c:v>83361.93677</c:v>
                </c:pt>
                <c:pt idx="22096">
                  <c:v>83376.236770000003</c:v>
                </c:pt>
                <c:pt idx="22097">
                  <c:v>83377.267770000006</c:v>
                </c:pt>
                <c:pt idx="22098">
                  <c:v>83377.377770000006</c:v>
                </c:pt>
                <c:pt idx="22099">
                  <c:v>83377.596770000004</c:v>
                </c:pt>
                <c:pt idx="22100">
                  <c:v>83391.896770000007</c:v>
                </c:pt>
                <c:pt idx="22101">
                  <c:v>83394.97812</c:v>
                </c:pt>
                <c:pt idx="22102">
                  <c:v>83395.627410000001</c:v>
                </c:pt>
                <c:pt idx="22103">
                  <c:v>83395.925409999996</c:v>
                </c:pt>
                <c:pt idx="22104">
                  <c:v>83402.215410000004</c:v>
                </c:pt>
                <c:pt idx="22105">
                  <c:v>83402.715410000004</c:v>
                </c:pt>
                <c:pt idx="22106">
                  <c:v>83402.715410000004</c:v>
                </c:pt>
                <c:pt idx="22107">
                  <c:v>83403.215410000004</c:v>
                </c:pt>
                <c:pt idx="22108">
                  <c:v>83403.715410000004</c:v>
                </c:pt>
                <c:pt idx="22109">
                  <c:v>83403.800409999996</c:v>
                </c:pt>
                <c:pt idx="22110">
                  <c:v>83404.447409999993</c:v>
                </c:pt>
                <c:pt idx="22111">
                  <c:v>83405.915040000007</c:v>
                </c:pt>
                <c:pt idx="22112">
                  <c:v>83406.025039999993</c:v>
                </c:pt>
                <c:pt idx="22113">
                  <c:v>83406.244040000005</c:v>
                </c:pt>
                <c:pt idx="22114">
                  <c:v>83420.544039999993</c:v>
                </c:pt>
                <c:pt idx="22115">
                  <c:v>83421.575039999996</c:v>
                </c:pt>
                <c:pt idx="22116">
                  <c:v>83421.685039999997</c:v>
                </c:pt>
                <c:pt idx="22117">
                  <c:v>83421.904039999994</c:v>
                </c:pt>
                <c:pt idx="22118">
                  <c:v>83436.204039999997</c:v>
                </c:pt>
                <c:pt idx="22119">
                  <c:v>83437.23504</c:v>
                </c:pt>
                <c:pt idx="22120">
                  <c:v>83437.34504</c:v>
                </c:pt>
                <c:pt idx="22121">
                  <c:v>83437.564039999997</c:v>
                </c:pt>
                <c:pt idx="22122">
                  <c:v>83451.86404</c:v>
                </c:pt>
                <c:pt idx="22123">
                  <c:v>83452.895040000003</c:v>
                </c:pt>
                <c:pt idx="22124">
                  <c:v>83453.005040000004</c:v>
                </c:pt>
                <c:pt idx="22125">
                  <c:v>83453.224040000001</c:v>
                </c:pt>
                <c:pt idx="22126">
                  <c:v>83467.524040000004</c:v>
                </c:pt>
                <c:pt idx="22127">
                  <c:v>83468.555040000007</c:v>
                </c:pt>
                <c:pt idx="22128">
                  <c:v>83468.665040000007</c:v>
                </c:pt>
                <c:pt idx="22129">
                  <c:v>83468.884040000004</c:v>
                </c:pt>
                <c:pt idx="22130">
                  <c:v>83483.184039999993</c:v>
                </c:pt>
                <c:pt idx="22131">
                  <c:v>83484.215039999995</c:v>
                </c:pt>
                <c:pt idx="22132">
                  <c:v>83484.325039999996</c:v>
                </c:pt>
                <c:pt idx="22133">
                  <c:v>83484.544039999993</c:v>
                </c:pt>
                <c:pt idx="22134">
                  <c:v>83498.844039999996</c:v>
                </c:pt>
                <c:pt idx="22135">
                  <c:v>83501.925390000004</c:v>
                </c:pt>
                <c:pt idx="22136">
                  <c:v>83502.574680000005</c:v>
                </c:pt>
                <c:pt idx="22137">
                  <c:v>83502.87268</c:v>
                </c:pt>
                <c:pt idx="22138">
                  <c:v>83509.162679999994</c:v>
                </c:pt>
                <c:pt idx="22139">
                  <c:v>83509.662679999994</c:v>
                </c:pt>
                <c:pt idx="22140">
                  <c:v>83509.662679999994</c:v>
                </c:pt>
                <c:pt idx="22141">
                  <c:v>83510.162679999994</c:v>
                </c:pt>
                <c:pt idx="22142">
                  <c:v>83510.662679999994</c:v>
                </c:pt>
                <c:pt idx="22143">
                  <c:v>83510.74768</c:v>
                </c:pt>
                <c:pt idx="22144">
                  <c:v>83511.394679999998</c:v>
                </c:pt>
                <c:pt idx="22145">
                  <c:v>83512.86232</c:v>
                </c:pt>
                <c:pt idx="22146">
                  <c:v>83512.972320000001</c:v>
                </c:pt>
                <c:pt idx="22147">
                  <c:v>83513.191319999998</c:v>
                </c:pt>
                <c:pt idx="22148">
                  <c:v>83527.491320000001</c:v>
                </c:pt>
                <c:pt idx="22149">
                  <c:v>83528.522320000004</c:v>
                </c:pt>
                <c:pt idx="22150">
                  <c:v>83528.632320000004</c:v>
                </c:pt>
                <c:pt idx="22151">
                  <c:v>83528.851320000002</c:v>
                </c:pt>
                <c:pt idx="22152">
                  <c:v>83543.151320000004</c:v>
                </c:pt>
                <c:pt idx="22153">
                  <c:v>83544.182320000007</c:v>
                </c:pt>
                <c:pt idx="22154">
                  <c:v>83544.292319999993</c:v>
                </c:pt>
                <c:pt idx="22155">
                  <c:v>83544.511320000005</c:v>
                </c:pt>
                <c:pt idx="22156">
                  <c:v>83558.811319999993</c:v>
                </c:pt>
                <c:pt idx="22157">
                  <c:v>83559.842319999996</c:v>
                </c:pt>
                <c:pt idx="22158">
                  <c:v>83559.952319999997</c:v>
                </c:pt>
                <c:pt idx="22159">
                  <c:v>83560.171319999994</c:v>
                </c:pt>
                <c:pt idx="22160">
                  <c:v>83574.471319999997</c:v>
                </c:pt>
                <c:pt idx="22161">
                  <c:v>83575.50232</c:v>
                </c:pt>
                <c:pt idx="22162">
                  <c:v>83575.61232</c:v>
                </c:pt>
                <c:pt idx="22163">
                  <c:v>83575.831319999998</c:v>
                </c:pt>
                <c:pt idx="22164">
                  <c:v>83590.13132</c:v>
                </c:pt>
                <c:pt idx="22165">
                  <c:v>83591.162320000003</c:v>
                </c:pt>
                <c:pt idx="22166">
                  <c:v>83591.272320000004</c:v>
                </c:pt>
                <c:pt idx="22167">
                  <c:v>83591.491320000001</c:v>
                </c:pt>
                <c:pt idx="22168">
                  <c:v>83605.791320000004</c:v>
                </c:pt>
                <c:pt idx="22169">
                  <c:v>83608.872669999997</c:v>
                </c:pt>
                <c:pt idx="22170">
                  <c:v>83609.521959999998</c:v>
                </c:pt>
                <c:pt idx="22171">
                  <c:v>83609.819959999993</c:v>
                </c:pt>
                <c:pt idx="22172">
                  <c:v>83616.109960000002</c:v>
                </c:pt>
                <c:pt idx="22173">
                  <c:v>83616.609960000002</c:v>
                </c:pt>
                <c:pt idx="22174">
                  <c:v>83616.609960000002</c:v>
                </c:pt>
                <c:pt idx="22175">
                  <c:v>83617.109960000002</c:v>
                </c:pt>
                <c:pt idx="22176">
                  <c:v>83617.609960000002</c:v>
                </c:pt>
                <c:pt idx="22177">
                  <c:v>83617.694959999993</c:v>
                </c:pt>
                <c:pt idx="22178">
                  <c:v>83618.341960000005</c:v>
                </c:pt>
                <c:pt idx="22179">
                  <c:v>83619.809590000004</c:v>
                </c:pt>
                <c:pt idx="22180">
                  <c:v>83619.919590000005</c:v>
                </c:pt>
                <c:pt idx="22181">
                  <c:v>83620.138590000002</c:v>
                </c:pt>
                <c:pt idx="22182">
                  <c:v>83634.438590000005</c:v>
                </c:pt>
                <c:pt idx="22183">
                  <c:v>83635.469589999993</c:v>
                </c:pt>
                <c:pt idx="22184">
                  <c:v>83635.579589999994</c:v>
                </c:pt>
                <c:pt idx="22185">
                  <c:v>83635.798590000006</c:v>
                </c:pt>
                <c:pt idx="22186">
                  <c:v>83650.098589999994</c:v>
                </c:pt>
                <c:pt idx="22187">
                  <c:v>83651.129589999997</c:v>
                </c:pt>
                <c:pt idx="22188">
                  <c:v>83651.239589999997</c:v>
                </c:pt>
                <c:pt idx="22189">
                  <c:v>83651.458589999995</c:v>
                </c:pt>
                <c:pt idx="22190">
                  <c:v>83665.758589999998</c:v>
                </c:pt>
                <c:pt idx="22191">
                  <c:v>83666.78959</c:v>
                </c:pt>
                <c:pt idx="22192">
                  <c:v>83666.899590000001</c:v>
                </c:pt>
                <c:pt idx="22193">
                  <c:v>83667.118589999998</c:v>
                </c:pt>
                <c:pt idx="22194">
                  <c:v>83681.418590000001</c:v>
                </c:pt>
                <c:pt idx="22195">
                  <c:v>83682.449590000004</c:v>
                </c:pt>
                <c:pt idx="22196">
                  <c:v>83682.559590000004</c:v>
                </c:pt>
                <c:pt idx="22197">
                  <c:v>83682.778590000002</c:v>
                </c:pt>
                <c:pt idx="22198">
                  <c:v>83697.078590000005</c:v>
                </c:pt>
                <c:pt idx="22199">
                  <c:v>83698.109589999993</c:v>
                </c:pt>
                <c:pt idx="22200">
                  <c:v>83698.219589999993</c:v>
                </c:pt>
                <c:pt idx="22201">
                  <c:v>83698.438590000005</c:v>
                </c:pt>
                <c:pt idx="22202">
                  <c:v>83712.738589999994</c:v>
                </c:pt>
                <c:pt idx="22203">
                  <c:v>83715.819940000001</c:v>
                </c:pt>
                <c:pt idx="22204">
                  <c:v>83716.469230000002</c:v>
                </c:pt>
                <c:pt idx="22205">
                  <c:v>83716.767229999998</c:v>
                </c:pt>
                <c:pt idx="22206">
                  <c:v>83723.057230000006</c:v>
                </c:pt>
                <c:pt idx="22207">
                  <c:v>83723.557230000006</c:v>
                </c:pt>
                <c:pt idx="22208">
                  <c:v>83723.557230000006</c:v>
                </c:pt>
                <c:pt idx="22209">
                  <c:v>83724.057230000006</c:v>
                </c:pt>
                <c:pt idx="22210">
                  <c:v>83724.557230000006</c:v>
                </c:pt>
                <c:pt idx="22211">
                  <c:v>83724.642229999998</c:v>
                </c:pt>
                <c:pt idx="22212">
                  <c:v>83725.289229999995</c:v>
                </c:pt>
                <c:pt idx="22213">
                  <c:v>83726.756869999997</c:v>
                </c:pt>
                <c:pt idx="22214">
                  <c:v>83726.866869999998</c:v>
                </c:pt>
                <c:pt idx="22215">
                  <c:v>83727.085869999995</c:v>
                </c:pt>
                <c:pt idx="22216">
                  <c:v>83741.385869999998</c:v>
                </c:pt>
                <c:pt idx="22217">
                  <c:v>83742.416870000001</c:v>
                </c:pt>
                <c:pt idx="22218">
                  <c:v>83742.526870000002</c:v>
                </c:pt>
                <c:pt idx="22219">
                  <c:v>83742.745869999999</c:v>
                </c:pt>
                <c:pt idx="22220">
                  <c:v>83757.045870000002</c:v>
                </c:pt>
                <c:pt idx="22221">
                  <c:v>83758.076870000004</c:v>
                </c:pt>
                <c:pt idx="22222">
                  <c:v>83758.186870000005</c:v>
                </c:pt>
                <c:pt idx="22223">
                  <c:v>83758.405870000002</c:v>
                </c:pt>
                <c:pt idx="22224">
                  <c:v>83772.705870000005</c:v>
                </c:pt>
                <c:pt idx="22225">
                  <c:v>83773.736869999993</c:v>
                </c:pt>
                <c:pt idx="22226">
                  <c:v>83773.846869999994</c:v>
                </c:pt>
                <c:pt idx="22227">
                  <c:v>83774.065870000006</c:v>
                </c:pt>
                <c:pt idx="22228">
                  <c:v>83788.365869999994</c:v>
                </c:pt>
                <c:pt idx="22229">
                  <c:v>83789.396869999997</c:v>
                </c:pt>
                <c:pt idx="22230">
                  <c:v>83789.506869999997</c:v>
                </c:pt>
                <c:pt idx="22231">
                  <c:v>83789.725869999995</c:v>
                </c:pt>
                <c:pt idx="22232">
                  <c:v>83804.025869999998</c:v>
                </c:pt>
                <c:pt idx="22233">
                  <c:v>83805.05687</c:v>
                </c:pt>
                <c:pt idx="22234">
                  <c:v>83805.166870000001</c:v>
                </c:pt>
                <c:pt idx="22235">
                  <c:v>83805.385869999998</c:v>
                </c:pt>
                <c:pt idx="22236">
                  <c:v>83819.685870000001</c:v>
                </c:pt>
                <c:pt idx="22237">
                  <c:v>83822.767219999994</c:v>
                </c:pt>
                <c:pt idx="22238">
                  <c:v>83823.416509999995</c:v>
                </c:pt>
                <c:pt idx="22239">
                  <c:v>83823.714510000005</c:v>
                </c:pt>
                <c:pt idx="22240">
                  <c:v>83830.004509999999</c:v>
                </c:pt>
                <c:pt idx="22241">
                  <c:v>83830.504509999999</c:v>
                </c:pt>
                <c:pt idx="22242">
                  <c:v>83830.504509999999</c:v>
                </c:pt>
                <c:pt idx="22243">
                  <c:v>83831.004509999999</c:v>
                </c:pt>
                <c:pt idx="22244">
                  <c:v>83831.504509999999</c:v>
                </c:pt>
                <c:pt idx="22245">
                  <c:v>83831.589510000005</c:v>
                </c:pt>
                <c:pt idx="22246">
                  <c:v>83832.236510000002</c:v>
                </c:pt>
                <c:pt idx="22247">
                  <c:v>83833.704140000002</c:v>
                </c:pt>
                <c:pt idx="22248">
                  <c:v>83833.814140000002</c:v>
                </c:pt>
                <c:pt idx="22249">
                  <c:v>83834.03314</c:v>
                </c:pt>
                <c:pt idx="22250">
                  <c:v>83848.333140000002</c:v>
                </c:pt>
                <c:pt idx="22251">
                  <c:v>83849.364140000005</c:v>
                </c:pt>
                <c:pt idx="22252">
                  <c:v>83849.474140000006</c:v>
                </c:pt>
                <c:pt idx="22253">
                  <c:v>83849.693140000003</c:v>
                </c:pt>
                <c:pt idx="22254">
                  <c:v>83863.993140000006</c:v>
                </c:pt>
                <c:pt idx="22255">
                  <c:v>83865.024139999994</c:v>
                </c:pt>
                <c:pt idx="22256">
                  <c:v>83865.134139999995</c:v>
                </c:pt>
                <c:pt idx="22257">
                  <c:v>83865.353140000007</c:v>
                </c:pt>
                <c:pt idx="22258">
                  <c:v>83879.653139999995</c:v>
                </c:pt>
                <c:pt idx="22259">
                  <c:v>83880.684139999998</c:v>
                </c:pt>
                <c:pt idx="22260">
                  <c:v>83880.794139999998</c:v>
                </c:pt>
                <c:pt idx="22261">
                  <c:v>83881.013139999995</c:v>
                </c:pt>
                <c:pt idx="22262">
                  <c:v>83895.313139999998</c:v>
                </c:pt>
                <c:pt idx="22263">
                  <c:v>83896.344140000001</c:v>
                </c:pt>
                <c:pt idx="22264">
                  <c:v>83896.454140000002</c:v>
                </c:pt>
                <c:pt idx="22265">
                  <c:v>83896.673139999999</c:v>
                </c:pt>
                <c:pt idx="22266">
                  <c:v>83910.973140000002</c:v>
                </c:pt>
                <c:pt idx="22267">
                  <c:v>83912.004140000005</c:v>
                </c:pt>
                <c:pt idx="22268">
                  <c:v>83912.114140000005</c:v>
                </c:pt>
                <c:pt idx="22269">
                  <c:v>83912.333140000002</c:v>
                </c:pt>
                <c:pt idx="22270">
                  <c:v>83926.633140000005</c:v>
                </c:pt>
                <c:pt idx="22271">
                  <c:v>83929.714489999998</c:v>
                </c:pt>
                <c:pt idx="22272">
                  <c:v>83930.36378</c:v>
                </c:pt>
                <c:pt idx="22273">
                  <c:v>83930.661779999995</c:v>
                </c:pt>
                <c:pt idx="22274">
                  <c:v>83936.951780000003</c:v>
                </c:pt>
                <c:pt idx="22275">
                  <c:v>83937.451780000003</c:v>
                </c:pt>
                <c:pt idx="22276">
                  <c:v>83937.451780000003</c:v>
                </c:pt>
                <c:pt idx="22277">
                  <c:v>83937.951780000003</c:v>
                </c:pt>
                <c:pt idx="22278">
                  <c:v>83938.451780000003</c:v>
                </c:pt>
                <c:pt idx="22279">
                  <c:v>83938.536779999995</c:v>
                </c:pt>
                <c:pt idx="22280">
                  <c:v>83939.183780000007</c:v>
                </c:pt>
                <c:pt idx="22281">
                  <c:v>83940.651419999995</c:v>
                </c:pt>
                <c:pt idx="22282">
                  <c:v>83940.761419999995</c:v>
                </c:pt>
                <c:pt idx="22283">
                  <c:v>83940.980420000007</c:v>
                </c:pt>
                <c:pt idx="22284">
                  <c:v>83955.280419999996</c:v>
                </c:pt>
                <c:pt idx="22285">
                  <c:v>83956.311419999998</c:v>
                </c:pt>
                <c:pt idx="22286">
                  <c:v>83956.421419999999</c:v>
                </c:pt>
                <c:pt idx="22287">
                  <c:v>83956.640419999996</c:v>
                </c:pt>
                <c:pt idx="22288">
                  <c:v>83970.940419999999</c:v>
                </c:pt>
                <c:pt idx="22289">
                  <c:v>83971.971420000002</c:v>
                </c:pt>
                <c:pt idx="22290">
                  <c:v>83972.081420000002</c:v>
                </c:pt>
                <c:pt idx="22291">
                  <c:v>83972.30042</c:v>
                </c:pt>
                <c:pt idx="22292">
                  <c:v>83986.600420000002</c:v>
                </c:pt>
                <c:pt idx="22293">
                  <c:v>83987.631420000005</c:v>
                </c:pt>
                <c:pt idx="22294">
                  <c:v>83987.741420000006</c:v>
                </c:pt>
                <c:pt idx="22295">
                  <c:v>83987.960420000003</c:v>
                </c:pt>
                <c:pt idx="22296">
                  <c:v>84002.260420000006</c:v>
                </c:pt>
                <c:pt idx="22297">
                  <c:v>84003.291419999994</c:v>
                </c:pt>
                <c:pt idx="22298">
                  <c:v>84003.401419999995</c:v>
                </c:pt>
                <c:pt idx="22299">
                  <c:v>84003.620420000007</c:v>
                </c:pt>
                <c:pt idx="22300">
                  <c:v>84017.920419999995</c:v>
                </c:pt>
                <c:pt idx="22301">
                  <c:v>84018.951419999998</c:v>
                </c:pt>
                <c:pt idx="22302">
                  <c:v>84019.061419999998</c:v>
                </c:pt>
                <c:pt idx="22303">
                  <c:v>84019.280419999996</c:v>
                </c:pt>
                <c:pt idx="22304">
                  <c:v>84033.580419999998</c:v>
                </c:pt>
                <c:pt idx="22305">
                  <c:v>84036.661770000006</c:v>
                </c:pt>
                <c:pt idx="22306">
                  <c:v>84037.311060000007</c:v>
                </c:pt>
                <c:pt idx="22307">
                  <c:v>84037.609060000003</c:v>
                </c:pt>
                <c:pt idx="22308">
                  <c:v>84043.899059999996</c:v>
                </c:pt>
                <c:pt idx="22309">
                  <c:v>84044.399059999996</c:v>
                </c:pt>
                <c:pt idx="22310">
                  <c:v>84044.399059999996</c:v>
                </c:pt>
                <c:pt idx="22311">
                  <c:v>84044.899059999996</c:v>
                </c:pt>
                <c:pt idx="22312">
                  <c:v>84045.399059999996</c:v>
                </c:pt>
                <c:pt idx="22313">
                  <c:v>84045.484060000003</c:v>
                </c:pt>
                <c:pt idx="22314">
                  <c:v>84046.13106</c:v>
                </c:pt>
                <c:pt idx="22315">
                  <c:v>84047.598689999999</c:v>
                </c:pt>
                <c:pt idx="22316">
                  <c:v>84047.708689999999</c:v>
                </c:pt>
                <c:pt idx="22317">
                  <c:v>84047.927689999997</c:v>
                </c:pt>
                <c:pt idx="22318">
                  <c:v>84062.22769</c:v>
                </c:pt>
                <c:pt idx="22319">
                  <c:v>84063.258690000002</c:v>
                </c:pt>
                <c:pt idx="22320">
                  <c:v>84063.368690000003</c:v>
                </c:pt>
                <c:pt idx="22321">
                  <c:v>84063.58769</c:v>
                </c:pt>
                <c:pt idx="22322">
                  <c:v>84077.887690000003</c:v>
                </c:pt>
                <c:pt idx="22323">
                  <c:v>84078.918690000006</c:v>
                </c:pt>
                <c:pt idx="22324">
                  <c:v>84079.028690000006</c:v>
                </c:pt>
                <c:pt idx="22325">
                  <c:v>84079.247690000004</c:v>
                </c:pt>
                <c:pt idx="22326">
                  <c:v>84093.547690000007</c:v>
                </c:pt>
                <c:pt idx="22327">
                  <c:v>84094.578689999995</c:v>
                </c:pt>
                <c:pt idx="22328">
                  <c:v>84094.688689999995</c:v>
                </c:pt>
                <c:pt idx="22329">
                  <c:v>84094.907689999993</c:v>
                </c:pt>
                <c:pt idx="22330">
                  <c:v>84109.207689999996</c:v>
                </c:pt>
                <c:pt idx="22331">
                  <c:v>84110.238689999998</c:v>
                </c:pt>
                <c:pt idx="22332">
                  <c:v>84110.348689999999</c:v>
                </c:pt>
                <c:pt idx="22333">
                  <c:v>84110.567689999996</c:v>
                </c:pt>
                <c:pt idx="22334">
                  <c:v>84124.867689999999</c:v>
                </c:pt>
                <c:pt idx="22335">
                  <c:v>84125.898690000002</c:v>
                </c:pt>
                <c:pt idx="22336">
                  <c:v>84126.008690000002</c:v>
                </c:pt>
                <c:pt idx="22337">
                  <c:v>84126.22769</c:v>
                </c:pt>
                <c:pt idx="22338">
                  <c:v>84140.527690000003</c:v>
                </c:pt>
                <c:pt idx="22339">
                  <c:v>84143.609039999996</c:v>
                </c:pt>
                <c:pt idx="22340">
                  <c:v>84144.258329999997</c:v>
                </c:pt>
                <c:pt idx="22341">
                  <c:v>84144.556330000007</c:v>
                </c:pt>
                <c:pt idx="22342">
                  <c:v>84150.84633</c:v>
                </c:pt>
                <c:pt idx="22343">
                  <c:v>84151.34633</c:v>
                </c:pt>
                <c:pt idx="22344">
                  <c:v>84151.34633</c:v>
                </c:pt>
                <c:pt idx="22345">
                  <c:v>84151.84633</c:v>
                </c:pt>
                <c:pt idx="22346">
                  <c:v>84152.34633</c:v>
                </c:pt>
                <c:pt idx="22347">
                  <c:v>84152.431330000007</c:v>
                </c:pt>
                <c:pt idx="22348">
                  <c:v>84153.078330000004</c:v>
                </c:pt>
                <c:pt idx="22349">
                  <c:v>84154.545970000006</c:v>
                </c:pt>
                <c:pt idx="22350">
                  <c:v>84154.655970000007</c:v>
                </c:pt>
                <c:pt idx="22351">
                  <c:v>84154.874970000004</c:v>
                </c:pt>
                <c:pt idx="22352">
                  <c:v>84169.174969999993</c:v>
                </c:pt>
                <c:pt idx="22353">
                  <c:v>84170.205969999995</c:v>
                </c:pt>
                <c:pt idx="22354">
                  <c:v>84170.315969999996</c:v>
                </c:pt>
                <c:pt idx="22355">
                  <c:v>84170.534969999993</c:v>
                </c:pt>
                <c:pt idx="22356">
                  <c:v>84184.834969999996</c:v>
                </c:pt>
                <c:pt idx="22357">
                  <c:v>84185.865969999999</c:v>
                </c:pt>
                <c:pt idx="22358">
                  <c:v>84185.97597</c:v>
                </c:pt>
                <c:pt idx="22359">
                  <c:v>84186.194969999997</c:v>
                </c:pt>
                <c:pt idx="22360">
                  <c:v>84200.49497</c:v>
                </c:pt>
                <c:pt idx="22361">
                  <c:v>84201.525970000002</c:v>
                </c:pt>
                <c:pt idx="22362">
                  <c:v>84201.635970000003</c:v>
                </c:pt>
                <c:pt idx="22363">
                  <c:v>84201.85497</c:v>
                </c:pt>
                <c:pt idx="22364">
                  <c:v>84216.154970000003</c:v>
                </c:pt>
                <c:pt idx="22365">
                  <c:v>84217.185970000006</c:v>
                </c:pt>
                <c:pt idx="22366">
                  <c:v>84217.295970000006</c:v>
                </c:pt>
                <c:pt idx="22367">
                  <c:v>84217.514970000004</c:v>
                </c:pt>
                <c:pt idx="22368">
                  <c:v>84231.814970000007</c:v>
                </c:pt>
                <c:pt idx="22369">
                  <c:v>84232.845969999995</c:v>
                </c:pt>
                <c:pt idx="22370">
                  <c:v>84232.955969999995</c:v>
                </c:pt>
                <c:pt idx="22371">
                  <c:v>84233.174969999993</c:v>
                </c:pt>
                <c:pt idx="22372">
                  <c:v>84247.474969999996</c:v>
                </c:pt>
                <c:pt idx="22373">
                  <c:v>84250.556320000003</c:v>
                </c:pt>
                <c:pt idx="22374">
                  <c:v>84251.205610000005</c:v>
                </c:pt>
                <c:pt idx="22375">
                  <c:v>84251.50361</c:v>
                </c:pt>
                <c:pt idx="22376">
                  <c:v>84257.793609999993</c:v>
                </c:pt>
                <c:pt idx="22377">
                  <c:v>84258.293609999993</c:v>
                </c:pt>
                <c:pt idx="22378">
                  <c:v>84258.293609999993</c:v>
                </c:pt>
                <c:pt idx="22379">
                  <c:v>84258.793609999993</c:v>
                </c:pt>
                <c:pt idx="22380">
                  <c:v>84259.293609999993</c:v>
                </c:pt>
                <c:pt idx="22381">
                  <c:v>84259.37861</c:v>
                </c:pt>
                <c:pt idx="22382">
                  <c:v>84260.025609999997</c:v>
                </c:pt>
                <c:pt idx="22383">
                  <c:v>84261.493239999996</c:v>
                </c:pt>
                <c:pt idx="22384">
                  <c:v>84261.603239999997</c:v>
                </c:pt>
                <c:pt idx="22385">
                  <c:v>84261.822239999994</c:v>
                </c:pt>
                <c:pt idx="22386">
                  <c:v>84276.122239999997</c:v>
                </c:pt>
                <c:pt idx="22387">
                  <c:v>84277.15324</c:v>
                </c:pt>
                <c:pt idx="22388">
                  <c:v>84277.26324</c:v>
                </c:pt>
                <c:pt idx="22389">
                  <c:v>84277.482239999998</c:v>
                </c:pt>
                <c:pt idx="22390">
                  <c:v>84291.78224</c:v>
                </c:pt>
                <c:pt idx="22391">
                  <c:v>84292.813240000003</c:v>
                </c:pt>
                <c:pt idx="22392">
                  <c:v>84292.923240000004</c:v>
                </c:pt>
                <c:pt idx="22393">
                  <c:v>84293.142240000001</c:v>
                </c:pt>
                <c:pt idx="22394">
                  <c:v>84307.442240000004</c:v>
                </c:pt>
                <c:pt idx="22395">
                  <c:v>84308.473240000007</c:v>
                </c:pt>
                <c:pt idx="22396">
                  <c:v>84308.583240000007</c:v>
                </c:pt>
                <c:pt idx="22397">
                  <c:v>84308.802240000005</c:v>
                </c:pt>
                <c:pt idx="22398">
                  <c:v>84323.102239999993</c:v>
                </c:pt>
                <c:pt idx="22399">
                  <c:v>84324.133239999996</c:v>
                </c:pt>
                <c:pt idx="22400">
                  <c:v>84324.243239999996</c:v>
                </c:pt>
                <c:pt idx="22401">
                  <c:v>84324.462239999993</c:v>
                </c:pt>
                <c:pt idx="22402">
                  <c:v>84338.762239999996</c:v>
                </c:pt>
                <c:pt idx="22403">
                  <c:v>84339.793239999999</c:v>
                </c:pt>
                <c:pt idx="22404">
                  <c:v>84339.90324</c:v>
                </c:pt>
                <c:pt idx="22405">
                  <c:v>84340.122239999997</c:v>
                </c:pt>
                <c:pt idx="22406">
                  <c:v>84354.42224</c:v>
                </c:pt>
                <c:pt idx="22407">
                  <c:v>84357.503589999993</c:v>
                </c:pt>
                <c:pt idx="22408">
                  <c:v>84358.152879999994</c:v>
                </c:pt>
                <c:pt idx="22409">
                  <c:v>84358.450880000004</c:v>
                </c:pt>
                <c:pt idx="22410">
                  <c:v>84364.740879999998</c:v>
                </c:pt>
                <c:pt idx="22411">
                  <c:v>84365.240879999998</c:v>
                </c:pt>
                <c:pt idx="22412">
                  <c:v>84365.240879999998</c:v>
                </c:pt>
                <c:pt idx="22413">
                  <c:v>84365.740879999998</c:v>
                </c:pt>
                <c:pt idx="22414">
                  <c:v>84366.240879999998</c:v>
                </c:pt>
                <c:pt idx="22415">
                  <c:v>84366.325880000004</c:v>
                </c:pt>
                <c:pt idx="22416">
                  <c:v>84366.972880000001</c:v>
                </c:pt>
                <c:pt idx="22417">
                  <c:v>84368.440520000004</c:v>
                </c:pt>
                <c:pt idx="22418">
                  <c:v>84368.550520000004</c:v>
                </c:pt>
                <c:pt idx="22419">
                  <c:v>84368.769520000002</c:v>
                </c:pt>
                <c:pt idx="22420">
                  <c:v>84383.069520000005</c:v>
                </c:pt>
                <c:pt idx="22421">
                  <c:v>84384.100520000007</c:v>
                </c:pt>
                <c:pt idx="22422">
                  <c:v>84384.210519999993</c:v>
                </c:pt>
                <c:pt idx="22423">
                  <c:v>84384.429520000005</c:v>
                </c:pt>
                <c:pt idx="22424">
                  <c:v>84398.729519999993</c:v>
                </c:pt>
                <c:pt idx="22425">
                  <c:v>84399.760519999996</c:v>
                </c:pt>
                <c:pt idx="22426">
                  <c:v>84399.870519999997</c:v>
                </c:pt>
                <c:pt idx="22427">
                  <c:v>84400.089519999994</c:v>
                </c:pt>
                <c:pt idx="22428">
                  <c:v>84414.389519999997</c:v>
                </c:pt>
                <c:pt idx="22429">
                  <c:v>84415.42052</c:v>
                </c:pt>
                <c:pt idx="22430">
                  <c:v>84415.53052</c:v>
                </c:pt>
                <c:pt idx="22431">
                  <c:v>84415.749519999998</c:v>
                </c:pt>
                <c:pt idx="22432">
                  <c:v>84430.04952</c:v>
                </c:pt>
                <c:pt idx="22433">
                  <c:v>84431.080520000003</c:v>
                </c:pt>
                <c:pt idx="22434">
                  <c:v>84431.190520000004</c:v>
                </c:pt>
                <c:pt idx="22435">
                  <c:v>84431.409520000001</c:v>
                </c:pt>
                <c:pt idx="22436">
                  <c:v>84445.709520000004</c:v>
                </c:pt>
                <c:pt idx="22437">
                  <c:v>84446.740520000007</c:v>
                </c:pt>
                <c:pt idx="22438">
                  <c:v>84446.850520000007</c:v>
                </c:pt>
                <c:pt idx="22439">
                  <c:v>84447.069520000005</c:v>
                </c:pt>
                <c:pt idx="22440">
                  <c:v>84461.369519999993</c:v>
                </c:pt>
                <c:pt idx="22441">
                  <c:v>84464.450870000001</c:v>
                </c:pt>
                <c:pt idx="22442">
                  <c:v>84465.100160000002</c:v>
                </c:pt>
                <c:pt idx="22443">
                  <c:v>84465.398159999997</c:v>
                </c:pt>
                <c:pt idx="22444">
                  <c:v>84471.688160000005</c:v>
                </c:pt>
                <c:pt idx="22445">
                  <c:v>84472.188160000005</c:v>
                </c:pt>
                <c:pt idx="22446">
                  <c:v>84472.188160000005</c:v>
                </c:pt>
                <c:pt idx="22447">
                  <c:v>84472.688160000005</c:v>
                </c:pt>
                <c:pt idx="22448">
                  <c:v>84473.188160000005</c:v>
                </c:pt>
                <c:pt idx="22449">
                  <c:v>84473.273159999997</c:v>
                </c:pt>
                <c:pt idx="22450">
                  <c:v>84473.920159999994</c:v>
                </c:pt>
                <c:pt idx="22451">
                  <c:v>84475.387789999993</c:v>
                </c:pt>
                <c:pt idx="22452">
                  <c:v>84475.497789999994</c:v>
                </c:pt>
                <c:pt idx="22453">
                  <c:v>84475.716790000006</c:v>
                </c:pt>
                <c:pt idx="22454">
                  <c:v>84490.016789999994</c:v>
                </c:pt>
                <c:pt idx="22455">
                  <c:v>84491.047789999997</c:v>
                </c:pt>
                <c:pt idx="22456">
                  <c:v>84491.157789999997</c:v>
                </c:pt>
                <c:pt idx="22457">
                  <c:v>84491.376789999995</c:v>
                </c:pt>
                <c:pt idx="22458">
                  <c:v>84505.676789999998</c:v>
                </c:pt>
                <c:pt idx="22459">
                  <c:v>84506.70779</c:v>
                </c:pt>
                <c:pt idx="22460">
                  <c:v>84506.817790000001</c:v>
                </c:pt>
                <c:pt idx="22461">
                  <c:v>84507.036789999998</c:v>
                </c:pt>
                <c:pt idx="22462">
                  <c:v>84521.336790000001</c:v>
                </c:pt>
                <c:pt idx="22463">
                  <c:v>84522.367790000004</c:v>
                </c:pt>
                <c:pt idx="22464">
                  <c:v>84522.477790000004</c:v>
                </c:pt>
                <c:pt idx="22465">
                  <c:v>84522.696790000002</c:v>
                </c:pt>
                <c:pt idx="22466">
                  <c:v>84536.996790000005</c:v>
                </c:pt>
                <c:pt idx="22467">
                  <c:v>84538.027789999993</c:v>
                </c:pt>
                <c:pt idx="22468">
                  <c:v>84538.137789999993</c:v>
                </c:pt>
                <c:pt idx="22469">
                  <c:v>84538.356790000005</c:v>
                </c:pt>
                <c:pt idx="22470">
                  <c:v>84552.656789999994</c:v>
                </c:pt>
                <c:pt idx="22471">
                  <c:v>84553.687789999996</c:v>
                </c:pt>
                <c:pt idx="22472">
                  <c:v>84553.797789999997</c:v>
                </c:pt>
                <c:pt idx="22473">
                  <c:v>84554.016789999994</c:v>
                </c:pt>
                <c:pt idx="22474">
                  <c:v>84568.316789999997</c:v>
                </c:pt>
                <c:pt idx="22475">
                  <c:v>84571.398140000005</c:v>
                </c:pt>
                <c:pt idx="22476">
                  <c:v>84572.047430000006</c:v>
                </c:pt>
                <c:pt idx="22477">
                  <c:v>84572.345430000001</c:v>
                </c:pt>
                <c:pt idx="22478">
                  <c:v>84578.635429999995</c:v>
                </c:pt>
                <c:pt idx="22479">
                  <c:v>84579.135429999995</c:v>
                </c:pt>
                <c:pt idx="22480">
                  <c:v>84579.135429999995</c:v>
                </c:pt>
                <c:pt idx="22481">
                  <c:v>84579.635429999995</c:v>
                </c:pt>
                <c:pt idx="22482">
                  <c:v>84580.135429999995</c:v>
                </c:pt>
                <c:pt idx="22483">
                  <c:v>84580.220430000001</c:v>
                </c:pt>
                <c:pt idx="22484">
                  <c:v>84580.867429999998</c:v>
                </c:pt>
                <c:pt idx="22485">
                  <c:v>84582.335070000001</c:v>
                </c:pt>
                <c:pt idx="22486">
                  <c:v>84582.445070000002</c:v>
                </c:pt>
                <c:pt idx="22487">
                  <c:v>84582.664069999999</c:v>
                </c:pt>
                <c:pt idx="22488">
                  <c:v>84596.964070000002</c:v>
                </c:pt>
                <c:pt idx="22489">
                  <c:v>84597.995070000004</c:v>
                </c:pt>
                <c:pt idx="22490">
                  <c:v>84598.105070000005</c:v>
                </c:pt>
                <c:pt idx="22491">
                  <c:v>84598.324070000002</c:v>
                </c:pt>
                <c:pt idx="22492">
                  <c:v>84612.624070000005</c:v>
                </c:pt>
                <c:pt idx="22493">
                  <c:v>84613.655069999993</c:v>
                </c:pt>
                <c:pt idx="22494">
                  <c:v>84613.765069999994</c:v>
                </c:pt>
                <c:pt idx="22495">
                  <c:v>84613.984070000006</c:v>
                </c:pt>
                <c:pt idx="22496">
                  <c:v>84628.284069999994</c:v>
                </c:pt>
                <c:pt idx="22497">
                  <c:v>84629.315069999997</c:v>
                </c:pt>
                <c:pt idx="22498">
                  <c:v>84629.425069999998</c:v>
                </c:pt>
                <c:pt idx="22499">
                  <c:v>84629.644069999995</c:v>
                </c:pt>
                <c:pt idx="22500">
                  <c:v>84643.944069999998</c:v>
                </c:pt>
                <c:pt idx="22501">
                  <c:v>84644.97507</c:v>
                </c:pt>
                <c:pt idx="22502">
                  <c:v>84645.085070000001</c:v>
                </c:pt>
                <c:pt idx="22503">
                  <c:v>84645.304069999998</c:v>
                </c:pt>
                <c:pt idx="22504">
                  <c:v>84659.604070000001</c:v>
                </c:pt>
                <c:pt idx="22505">
                  <c:v>84660.635070000004</c:v>
                </c:pt>
                <c:pt idx="22506">
                  <c:v>84660.745070000004</c:v>
                </c:pt>
                <c:pt idx="22507">
                  <c:v>84660.964070000002</c:v>
                </c:pt>
                <c:pt idx="22508">
                  <c:v>84675.264070000005</c:v>
                </c:pt>
                <c:pt idx="22509">
                  <c:v>84678.345419999998</c:v>
                </c:pt>
                <c:pt idx="22510">
                  <c:v>84678.994709999999</c:v>
                </c:pt>
                <c:pt idx="22511">
                  <c:v>84679.292709999994</c:v>
                </c:pt>
                <c:pt idx="22512">
                  <c:v>84685.582710000002</c:v>
                </c:pt>
                <c:pt idx="22513">
                  <c:v>84686.082710000002</c:v>
                </c:pt>
                <c:pt idx="22514">
                  <c:v>84686.082710000002</c:v>
                </c:pt>
                <c:pt idx="22515">
                  <c:v>84686.582710000002</c:v>
                </c:pt>
                <c:pt idx="22516">
                  <c:v>84687.082710000002</c:v>
                </c:pt>
                <c:pt idx="22517">
                  <c:v>84687.167709999994</c:v>
                </c:pt>
                <c:pt idx="22518">
                  <c:v>84687.814710000006</c:v>
                </c:pt>
                <c:pt idx="22519">
                  <c:v>84689.282340000005</c:v>
                </c:pt>
                <c:pt idx="22520">
                  <c:v>84689.392340000006</c:v>
                </c:pt>
                <c:pt idx="22521">
                  <c:v>84689.611340000003</c:v>
                </c:pt>
                <c:pt idx="22522">
                  <c:v>84703.911340000006</c:v>
                </c:pt>
                <c:pt idx="22523">
                  <c:v>84704.942339999994</c:v>
                </c:pt>
                <c:pt idx="22524">
                  <c:v>84705.052339999995</c:v>
                </c:pt>
                <c:pt idx="22525">
                  <c:v>84705.271340000007</c:v>
                </c:pt>
                <c:pt idx="22526">
                  <c:v>84719.571339999995</c:v>
                </c:pt>
                <c:pt idx="22527">
                  <c:v>84720.602339999998</c:v>
                </c:pt>
                <c:pt idx="22528">
                  <c:v>84720.712339999998</c:v>
                </c:pt>
                <c:pt idx="22529">
                  <c:v>84720.931339999996</c:v>
                </c:pt>
                <c:pt idx="22530">
                  <c:v>84735.231339999998</c:v>
                </c:pt>
                <c:pt idx="22531">
                  <c:v>84736.262340000001</c:v>
                </c:pt>
                <c:pt idx="22532">
                  <c:v>84736.372340000002</c:v>
                </c:pt>
                <c:pt idx="22533">
                  <c:v>84736.591339999999</c:v>
                </c:pt>
                <c:pt idx="22534">
                  <c:v>84750.891340000002</c:v>
                </c:pt>
                <c:pt idx="22535">
                  <c:v>84751.922340000005</c:v>
                </c:pt>
                <c:pt idx="22536">
                  <c:v>84752.032340000005</c:v>
                </c:pt>
                <c:pt idx="22537">
                  <c:v>84752.251340000003</c:v>
                </c:pt>
                <c:pt idx="22538">
                  <c:v>84766.551340000005</c:v>
                </c:pt>
                <c:pt idx="22539">
                  <c:v>84767.582339999994</c:v>
                </c:pt>
                <c:pt idx="22540">
                  <c:v>84767.692339999994</c:v>
                </c:pt>
                <c:pt idx="22541">
                  <c:v>84767.911340000006</c:v>
                </c:pt>
                <c:pt idx="22542">
                  <c:v>84782.211339999994</c:v>
                </c:pt>
                <c:pt idx="22543">
                  <c:v>84785.292690000002</c:v>
                </c:pt>
                <c:pt idx="22544">
                  <c:v>84785.941980000003</c:v>
                </c:pt>
                <c:pt idx="22545">
                  <c:v>84786.239979999998</c:v>
                </c:pt>
                <c:pt idx="22546">
                  <c:v>84792.529980000007</c:v>
                </c:pt>
                <c:pt idx="22547">
                  <c:v>84793.029980000007</c:v>
                </c:pt>
                <c:pt idx="22548">
                  <c:v>84793.029980000007</c:v>
                </c:pt>
                <c:pt idx="22549">
                  <c:v>84793.529980000007</c:v>
                </c:pt>
                <c:pt idx="22550">
                  <c:v>84794.029980000007</c:v>
                </c:pt>
                <c:pt idx="22551">
                  <c:v>84794.114979999998</c:v>
                </c:pt>
                <c:pt idx="22552">
                  <c:v>84794.761979999996</c:v>
                </c:pt>
                <c:pt idx="22553">
                  <c:v>84796.229619999998</c:v>
                </c:pt>
                <c:pt idx="22554">
                  <c:v>84796.339619999999</c:v>
                </c:pt>
                <c:pt idx="22555">
                  <c:v>84796.558619999996</c:v>
                </c:pt>
                <c:pt idx="22556">
                  <c:v>84810.858619999999</c:v>
                </c:pt>
                <c:pt idx="22557">
                  <c:v>84811.889620000002</c:v>
                </c:pt>
                <c:pt idx="22558">
                  <c:v>84811.999620000002</c:v>
                </c:pt>
                <c:pt idx="22559">
                  <c:v>84812.21862</c:v>
                </c:pt>
                <c:pt idx="22560">
                  <c:v>84826.518620000003</c:v>
                </c:pt>
                <c:pt idx="22561">
                  <c:v>84827.549620000005</c:v>
                </c:pt>
                <c:pt idx="22562">
                  <c:v>84827.659620000006</c:v>
                </c:pt>
                <c:pt idx="22563">
                  <c:v>84827.878620000003</c:v>
                </c:pt>
                <c:pt idx="22564">
                  <c:v>84842.178620000006</c:v>
                </c:pt>
                <c:pt idx="22565">
                  <c:v>84843.209619999994</c:v>
                </c:pt>
                <c:pt idx="22566">
                  <c:v>84843.319619999995</c:v>
                </c:pt>
                <c:pt idx="22567">
                  <c:v>84843.538620000007</c:v>
                </c:pt>
                <c:pt idx="22568">
                  <c:v>84857.838619999995</c:v>
                </c:pt>
                <c:pt idx="22569">
                  <c:v>84858.869619999998</c:v>
                </c:pt>
                <c:pt idx="22570">
                  <c:v>84858.979619999998</c:v>
                </c:pt>
                <c:pt idx="22571">
                  <c:v>84859.198619999996</c:v>
                </c:pt>
                <c:pt idx="22572">
                  <c:v>84873.498619999998</c:v>
                </c:pt>
                <c:pt idx="22573">
                  <c:v>84874.529620000001</c:v>
                </c:pt>
                <c:pt idx="22574">
                  <c:v>84874.639620000002</c:v>
                </c:pt>
                <c:pt idx="22575">
                  <c:v>84874.858619999999</c:v>
                </c:pt>
                <c:pt idx="22576">
                  <c:v>84889.158620000002</c:v>
                </c:pt>
                <c:pt idx="22577">
                  <c:v>84892.239969999995</c:v>
                </c:pt>
                <c:pt idx="22578">
                  <c:v>84892.889259999996</c:v>
                </c:pt>
                <c:pt idx="22579">
                  <c:v>84893.187260000006</c:v>
                </c:pt>
                <c:pt idx="22580">
                  <c:v>84899.47726</c:v>
                </c:pt>
                <c:pt idx="22581">
                  <c:v>84899.97726</c:v>
                </c:pt>
                <c:pt idx="22582">
                  <c:v>84899.97726</c:v>
                </c:pt>
                <c:pt idx="22583">
                  <c:v>84900.47726</c:v>
                </c:pt>
                <c:pt idx="22584">
                  <c:v>84900.97726</c:v>
                </c:pt>
                <c:pt idx="22585">
                  <c:v>84901.062260000006</c:v>
                </c:pt>
                <c:pt idx="22586">
                  <c:v>84901.709260000003</c:v>
                </c:pt>
                <c:pt idx="22587">
                  <c:v>84902.498730000007</c:v>
                </c:pt>
                <c:pt idx="22588">
                  <c:v>84902.498730000007</c:v>
                </c:pt>
                <c:pt idx="22589">
                  <c:v>84903.176890000002</c:v>
                </c:pt>
                <c:pt idx="22590">
                  <c:v>84903.286890000003</c:v>
                </c:pt>
                <c:pt idx="22591">
                  <c:v>84903.50589</c:v>
                </c:pt>
                <c:pt idx="22592">
                  <c:v>84917.805890000003</c:v>
                </c:pt>
                <c:pt idx="22593">
                  <c:v>84918.836890000006</c:v>
                </c:pt>
                <c:pt idx="22594">
                  <c:v>84918.946890000007</c:v>
                </c:pt>
                <c:pt idx="22595">
                  <c:v>84919.165890000004</c:v>
                </c:pt>
                <c:pt idx="22596">
                  <c:v>84933.465890000007</c:v>
                </c:pt>
                <c:pt idx="22597">
                  <c:v>84934.496889999995</c:v>
                </c:pt>
                <c:pt idx="22598">
                  <c:v>84934.606889999995</c:v>
                </c:pt>
                <c:pt idx="22599">
                  <c:v>84934.825889999993</c:v>
                </c:pt>
                <c:pt idx="22600">
                  <c:v>84949.125889999996</c:v>
                </c:pt>
                <c:pt idx="22601">
                  <c:v>84950.156889999998</c:v>
                </c:pt>
                <c:pt idx="22602">
                  <c:v>84950.266889999999</c:v>
                </c:pt>
                <c:pt idx="22603">
                  <c:v>84950.485889999996</c:v>
                </c:pt>
                <c:pt idx="22604">
                  <c:v>84964.785889999999</c:v>
                </c:pt>
                <c:pt idx="22605">
                  <c:v>84965.816890000002</c:v>
                </c:pt>
                <c:pt idx="22606">
                  <c:v>84965.926890000002</c:v>
                </c:pt>
                <c:pt idx="22607">
                  <c:v>84966.14589</c:v>
                </c:pt>
                <c:pt idx="22608">
                  <c:v>84980.445890000003</c:v>
                </c:pt>
                <c:pt idx="22609">
                  <c:v>84981.476890000005</c:v>
                </c:pt>
                <c:pt idx="22610">
                  <c:v>84981.586890000006</c:v>
                </c:pt>
                <c:pt idx="22611">
                  <c:v>84981.805890000003</c:v>
                </c:pt>
                <c:pt idx="22612">
                  <c:v>84996.105890000006</c:v>
                </c:pt>
                <c:pt idx="22613">
                  <c:v>84997.11305</c:v>
                </c:pt>
                <c:pt idx="22614">
                  <c:v>84997.11305</c:v>
                </c:pt>
                <c:pt idx="22615">
                  <c:v>84999.187239999999</c:v>
                </c:pt>
                <c:pt idx="22616">
                  <c:v>84999.83653</c:v>
                </c:pt>
                <c:pt idx="22617">
                  <c:v>85000.134529999996</c:v>
                </c:pt>
                <c:pt idx="22618">
                  <c:v>85006.424530000004</c:v>
                </c:pt>
                <c:pt idx="22619">
                  <c:v>85006.924530000004</c:v>
                </c:pt>
                <c:pt idx="22620">
                  <c:v>85006.924530000004</c:v>
                </c:pt>
                <c:pt idx="22621">
                  <c:v>85007.424530000004</c:v>
                </c:pt>
                <c:pt idx="22622">
                  <c:v>85007.924530000004</c:v>
                </c:pt>
                <c:pt idx="22623">
                  <c:v>85008.009529999996</c:v>
                </c:pt>
                <c:pt idx="22624">
                  <c:v>85008.656529999993</c:v>
                </c:pt>
                <c:pt idx="22625">
                  <c:v>85010.124169999996</c:v>
                </c:pt>
                <c:pt idx="22626">
                  <c:v>85010.234169999996</c:v>
                </c:pt>
                <c:pt idx="22627">
                  <c:v>85010.453169999993</c:v>
                </c:pt>
                <c:pt idx="22628">
                  <c:v>85024.753169999996</c:v>
                </c:pt>
                <c:pt idx="22629">
                  <c:v>85025.784169999999</c:v>
                </c:pt>
                <c:pt idx="22630">
                  <c:v>85025.89417</c:v>
                </c:pt>
                <c:pt idx="22631">
                  <c:v>85026.113169999997</c:v>
                </c:pt>
                <c:pt idx="22632">
                  <c:v>85040.41317</c:v>
                </c:pt>
                <c:pt idx="22633">
                  <c:v>85041.444170000002</c:v>
                </c:pt>
                <c:pt idx="22634">
                  <c:v>85041.554170000003</c:v>
                </c:pt>
                <c:pt idx="22635">
                  <c:v>85041.77317</c:v>
                </c:pt>
                <c:pt idx="22636">
                  <c:v>85056.073170000003</c:v>
                </c:pt>
                <c:pt idx="22637">
                  <c:v>85057.104170000006</c:v>
                </c:pt>
                <c:pt idx="22638">
                  <c:v>85057.214170000007</c:v>
                </c:pt>
                <c:pt idx="22639">
                  <c:v>85057.433170000004</c:v>
                </c:pt>
                <c:pt idx="22640">
                  <c:v>85071.733170000007</c:v>
                </c:pt>
                <c:pt idx="22641">
                  <c:v>85072.764169999995</c:v>
                </c:pt>
                <c:pt idx="22642">
                  <c:v>85072.874169999996</c:v>
                </c:pt>
                <c:pt idx="22643">
                  <c:v>85073.093169999993</c:v>
                </c:pt>
                <c:pt idx="22644">
                  <c:v>85087.393169999996</c:v>
                </c:pt>
                <c:pt idx="22645">
                  <c:v>85088.424169999998</c:v>
                </c:pt>
                <c:pt idx="22646">
                  <c:v>85088.534169999999</c:v>
                </c:pt>
                <c:pt idx="22647">
                  <c:v>85088.753169999996</c:v>
                </c:pt>
                <c:pt idx="22648">
                  <c:v>85103.053169999999</c:v>
                </c:pt>
                <c:pt idx="22649">
                  <c:v>85106.134520000007</c:v>
                </c:pt>
                <c:pt idx="22650">
                  <c:v>85106.783809999994</c:v>
                </c:pt>
                <c:pt idx="22651">
                  <c:v>85107.081810000003</c:v>
                </c:pt>
                <c:pt idx="22652">
                  <c:v>85113.371809999997</c:v>
                </c:pt>
                <c:pt idx="22653">
                  <c:v>85113.871809999997</c:v>
                </c:pt>
                <c:pt idx="22654">
                  <c:v>85113.871809999997</c:v>
                </c:pt>
                <c:pt idx="22655">
                  <c:v>85114.371809999997</c:v>
                </c:pt>
                <c:pt idx="22656">
                  <c:v>85114.871809999997</c:v>
                </c:pt>
                <c:pt idx="22657">
                  <c:v>85114.956810000003</c:v>
                </c:pt>
                <c:pt idx="22658">
                  <c:v>85115.603810000001</c:v>
                </c:pt>
                <c:pt idx="22659">
                  <c:v>85116.393280000004</c:v>
                </c:pt>
                <c:pt idx="22660">
                  <c:v>85116.393280000004</c:v>
                </c:pt>
                <c:pt idx="22661">
                  <c:v>85117.07144</c:v>
                </c:pt>
                <c:pt idx="22662">
                  <c:v>85117.18144</c:v>
                </c:pt>
                <c:pt idx="22663">
                  <c:v>85117.400439999998</c:v>
                </c:pt>
                <c:pt idx="22664">
                  <c:v>85131.700440000001</c:v>
                </c:pt>
                <c:pt idx="22665">
                  <c:v>85132.731440000003</c:v>
                </c:pt>
                <c:pt idx="22666">
                  <c:v>85132.841440000004</c:v>
                </c:pt>
                <c:pt idx="22667">
                  <c:v>85133.060440000001</c:v>
                </c:pt>
                <c:pt idx="22668">
                  <c:v>85147.360440000004</c:v>
                </c:pt>
                <c:pt idx="22669">
                  <c:v>85148.391440000007</c:v>
                </c:pt>
                <c:pt idx="22670">
                  <c:v>85148.501439999993</c:v>
                </c:pt>
                <c:pt idx="22671">
                  <c:v>85148.720440000005</c:v>
                </c:pt>
                <c:pt idx="22672">
                  <c:v>85163.020439999993</c:v>
                </c:pt>
                <c:pt idx="22673">
                  <c:v>85164.051439999996</c:v>
                </c:pt>
                <c:pt idx="22674">
                  <c:v>85164.161439999996</c:v>
                </c:pt>
                <c:pt idx="22675">
                  <c:v>85164.380439999994</c:v>
                </c:pt>
                <c:pt idx="22676">
                  <c:v>85178.680439999996</c:v>
                </c:pt>
                <c:pt idx="22677">
                  <c:v>85179.711439999999</c:v>
                </c:pt>
                <c:pt idx="22678">
                  <c:v>85179.82144</c:v>
                </c:pt>
                <c:pt idx="22679">
                  <c:v>85180.040439999997</c:v>
                </c:pt>
                <c:pt idx="22680">
                  <c:v>85194.34044</c:v>
                </c:pt>
                <c:pt idx="22681">
                  <c:v>85195.371440000003</c:v>
                </c:pt>
                <c:pt idx="22682">
                  <c:v>85195.481440000003</c:v>
                </c:pt>
                <c:pt idx="22683">
                  <c:v>85195.700440000001</c:v>
                </c:pt>
                <c:pt idx="22684">
                  <c:v>85210.000440000003</c:v>
                </c:pt>
                <c:pt idx="22685">
                  <c:v>85213.081789999997</c:v>
                </c:pt>
                <c:pt idx="22686">
                  <c:v>85213.731079999998</c:v>
                </c:pt>
                <c:pt idx="22687">
                  <c:v>85214.029079999993</c:v>
                </c:pt>
                <c:pt idx="22688">
                  <c:v>85220.319080000001</c:v>
                </c:pt>
                <c:pt idx="22689">
                  <c:v>85220.319080000001</c:v>
                </c:pt>
                <c:pt idx="22690">
                  <c:v>85221.319080000001</c:v>
                </c:pt>
                <c:pt idx="22691">
                  <c:v>85221.819080000001</c:v>
                </c:pt>
                <c:pt idx="22692">
                  <c:v>85224.018719999993</c:v>
                </c:pt>
                <c:pt idx="22693">
                  <c:v>85224.128719999993</c:v>
                </c:pt>
                <c:pt idx="22694">
                  <c:v>85224.347720000005</c:v>
                </c:pt>
                <c:pt idx="22695">
                  <c:v>85238.647719999994</c:v>
                </c:pt>
                <c:pt idx="22696">
                  <c:v>85239.678719999996</c:v>
                </c:pt>
                <c:pt idx="22697">
                  <c:v>85239.788719999997</c:v>
                </c:pt>
                <c:pt idx="22698">
                  <c:v>85240.007719999994</c:v>
                </c:pt>
                <c:pt idx="22699">
                  <c:v>85254.307719999997</c:v>
                </c:pt>
                <c:pt idx="22700">
                  <c:v>85255.33872</c:v>
                </c:pt>
                <c:pt idx="22701">
                  <c:v>85255.44872</c:v>
                </c:pt>
                <c:pt idx="22702">
                  <c:v>85255.667719999998</c:v>
                </c:pt>
                <c:pt idx="22703">
                  <c:v>85269.967720000001</c:v>
                </c:pt>
                <c:pt idx="22704">
                  <c:v>85270.998720000003</c:v>
                </c:pt>
                <c:pt idx="22705">
                  <c:v>85271.108720000004</c:v>
                </c:pt>
                <c:pt idx="22706">
                  <c:v>85271.327720000001</c:v>
                </c:pt>
                <c:pt idx="22707">
                  <c:v>85285.627720000004</c:v>
                </c:pt>
                <c:pt idx="22708">
                  <c:v>85286.658720000007</c:v>
                </c:pt>
                <c:pt idx="22709">
                  <c:v>85286.768719999993</c:v>
                </c:pt>
                <c:pt idx="22710">
                  <c:v>85286.987720000005</c:v>
                </c:pt>
                <c:pt idx="22711">
                  <c:v>85301.287719999993</c:v>
                </c:pt>
                <c:pt idx="22712">
                  <c:v>85302.318719999996</c:v>
                </c:pt>
                <c:pt idx="22713">
                  <c:v>85302.428719999996</c:v>
                </c:pt>
                <c:pt idx="22714">
                  <c:v>85302.647719999994</c:v>
                </c:pt>
                <c:pt idx="22715">
                  <c:v>85316.947719999996</c:v>
                </c:pt>
                <c:pt idx="22716">
                  <c:v>85320.029070000004</c:v>
                </c:pt>
                <c:pt idx="22717">
                  <c:v>85320.678360000005</c:v>
                </c:pt>
                <c:pt idx="22718">
                  <c:v>85320.976360000001</c:v>
                </c:pt>
                <c:pt idx="22719">
                  <c:v>85327.266359999994</c:v>
                </c:pt>
                <c:pt idx="22720">
                  <c:v>85327.766359999994</c:v>
                </c:pt>
                <c:pt idx="22721">
                  <c:v>85327.766359999994</c:v>
                </c:pt>
                <c:pt idx="22722">
                  <c:v>85328.266359999994</c:v>
                </c:pt>
                <c:pt idx="22723">
                  <c:v>85328.766359999994</c:v>
                </c:pt>
                <c:pt idx="22724">
                  <c:v>85328.851360000001</c:v>
                </c:pt>
                <c:pt idx="22725">
                  <c:v>85329.498359999998</c:v>
                </c:pt>
                <c:pt idx="22726">
                  <c:v>85330.287830000001</c:v>
                </c:pt>
                <c:pt idx="22727">
                  <c:v>85330.287830000001</c:v>
                </c:pt>
                <c:pt idx="22728">
                  <c:v>85330.965989999997</c:v>
                </c:pt>
                <c:pt idx="22729">
                  <c:v>85331.075989999998</c:v>
                </c:pt>
                <c:pt idx="22730">
                  <c:v>85331.294989999995</c:v>
                </c:pt>
                <c:pt idx="22731">
                  <c:v>85345.594989999998</c:v>
                </c:pt>
                <c:pt idx="22732">
                  <c:v>85346.62599</c:v>
                </c:pt>
                <c:pt idx="22733">
                  <c:v>85346.735990000001</c:v>
                </c:pt>
                <c:pt idx="22734">
                  <c:v>85346.954989999998</c:v>
                </c:pt>
                <c:pt idx="22735">
                  <c:v>85361.254990000001</c:v>
                </c:pt>
                <c:pt idx="22736">
                  <c:v>85362.285990000004</c:v>
                </c:pt>
                <c:pt idx="22737">
                  <c:v>85362.395990000005</c:v>
                </c:pt>
                <c:pt idx="22738">
                  <c:v>85362.614990000002</c:v>
                </c:pt>
                <c:pt idx="22739">
                  <c:v>85376.914990000005</c:v>
                </c:pt>
                <c:pt idx="22740">
                  <c:v>85377.945989999993</c:v>
                </c:pt>
                <c:pt idx="22741">
                  <c:v>85378.055989999993</c:v>
                </c:pt>
                <c:pt idx="22742">
                  <c:v>85378.274990000005</c:v>
                </c:pt>
                <c:pt idx="22743">
                  <c:v>85392.574989999994</c:v>
                </c:pt>
                <c:pt idx="22744">
                  <c:v>85393.605989999996</c:v>
                </c:pt>
                <c:pt idx="22745">
                  <c:v>85393.715989999997</c:v>
                </c:pt>
                <c:pt idx="22746">
                  <c:v>85393.934989999994</c:v>
                </c:pt>
                <c:pt idx="22747">
                  <c:v>85408.234989999997</c:v>
                </c:pt>
                <c:pt idx="22748">
                  <c:v>85409.26599</c:v>
                </c:pt>
                <c:pt idx="22749">
                  <c:v>85409.37599</c:v>
                </c:pt>
                <c:pt idx="22750">
                  <c:v>85409.594989999998</c:v>
                </c:pt>
                <c:pt idx="22751">
                  <c:v>85423.894990000001</c:v>
                </c:pt>
                <c:pt idx="22752">
                  <c:v>85424.902149999994</c:v>
                </c:pt>
                <c:pt idx="22753">
                  <c:v>85424.902149999994</c:v>
                </c:pt>
                <c:pt idx="22754">
                  <c:v>85426.976339999994</c:v>
                </c:pt>
                <c:pt idx="22755">
                  <c:v>85427.625629999995</c:v>
                </c:pt>
                <c:pt idx="22756">
                  <c:v>85427.923630000005</c:v>
                </c:pt>
                <c:pt idx="22757">
                  <c:v>85434.213629999998</c:v>
                </c:pt>
                <c:pt idx="22758">
                  <c:v>85434.713629999998</c:v>
                </c:pt>
                <c:pt idx="22759">
                  <c:v>85434.713629999998</c:v>
                </c:pt>
                <c:pt idx="22760">
                  <c:v>85435.213629999998</c:v>
                </c:pt>
                <c:pt idx="22761">
                  <c:v>85435.713629999998</c:v>
                </c:pt>
                <c:pt idx="22762">
                  <c:v>85435.798630000005</c:v>
                </c:pt>
                <c:pt idx="22763">
                  <c:v>85436.445630000002</c:v>
                </c:pt>
                <c:pt idx="22764">
                  <c:v>85437.913270000005</c:v>
                </c:pt>
                <c:pt idx="22765">
                  <c:v>85438.023270000005</c:v>
                </c:pt>
                <c:pt idx="22766">
                  <c:v>85438.242270000002</c:v>
                </c:pt>
                <c:pt idx="22767">
                  <c:v>85452.542270000005</c:v>
                </c:pt>
                <c:pt idx="22768">
                  <c:v>85453.573269999993</c:v>
                </c:pt>
                <c:pt idx="22769">
                  <c:v>85453.683269999994</c:v>
                </c:pt>
                <c:pt idx="22770">
                  <c:v>85453.902270000006</c:v>
                </c:pt>
                <c:pt idx="22771">
                  <c:v>85468.202269999994</c:v>
                </c:pt>
                <c:pt idx="22772">
                  <c:v>85469.233269999997</c:v>
                </c:pt>
                <c:pt idx="22773">
                  <c:v>85469.343269999998</c:v>
                </c:pt>
                <c:pt idx="22774">
                  <c:v>85469.562269999995</c:v>
                </c:pt>
                <c:pt idx="22775">
                  <c:v>85483.862269999998</c:v>
                </c:pt>
                <c:pt idx="22776">
                  <c:v>85484.89327</c:v>
                </c:pt>
                <c:pt idx="22777">
                  <c:v>85485.003270000001</c:v>
                </c:pt>
                <c:pt idx="22778">
                  <c:v>85485.222269999998</c:v>
                </c:pt>
                <c:pt idx="22779">
                  <c:v>85499.522270000001</c:v>
                </c:pt>
                <c:pt idx="22780">
                  <c:v>85500.553270000004</c:v>
                </c:pt>
                <c:pt idx="22781">
                  <c:v>85500.663270000005</c:v>
                </c:pt>
                <c:pt idx="22782">
                  <c:v>85500.882270000002</c:v>
                </c:pt>
                <c:pt idx="22783">
                  <c:v>85515.182270000005</c:v>
                </c:pt>
                <c:pt idx="22784">
                  <c:v>85516.213269999993</c:v>
                </c:pt>
                <c:pt idx="22785">
                  <c:v>85516.323269999993</c:v>
                </c:pt>
                <c:pt idx="22786">
                  <c:v>85516.542270000005</c:v>
                </c:pt>
                <c:pt idx="22787">
                  <c:v>85530.842269999994</c:v>
                </c:pt>
                <c:pt idx="22788">
                  <c:v>85533.923620000001</c:v>
                </c:pt>
                <c:pt idx="22789">
                  <c:v>85534.572910000003</c:v>
                </c:pt>
                <c:pt idx="22790">
                  <c:v>85534.870909999998</c:v>
                </c:pt>
                <c:pt idx="22791">
                  <c:v>85541.160910000006</c:v>
                </c:pt>
                <c:pt idx="22792">
                  <c:v>85541.660910000006</c:v>
                </c:pt>
                <c:pt idx="22793">
                  <c:v>85541.660910000006</c:v>
                </c:pt>
                <c:pt idx="22794">
                  <c:v>85542.160910000006</c:v>
                </c:pt>
                <c:pt idx="22795">
                  <c:v>85542.660910000006</c:v>
                </c:pt>
                <c:pt idx="22796">
                  <c:v>85542.745909999998</c:v>
                </c:pt>
                <c:pt idx="22797">
                  <c:v>85543.392909999995</c:v>
                </c:pt>
                <c:pt idx="22798">
                  <c:v>85544.182379999998</c:v>
                </c:pt>
                <c:pt idx="22799">
                  <c:v>85544.182379999998</c:v>
                </c:pt>
                <c:pt idx="22800">
                  <c:v>85544.860539999994</c:v>
                </c:pt>
                <c:pt idx="22801">
                  <c:v>85544.970539999995</c:v>
                </c:pt>
                <c:pt idx="22802">
                  <c:v>85545.189540000007</c:v>
                </c:pt>
                <c:pt idx="22803">
                  <c:v>85559.489539999995</c:v>
                </c:pt>
                <c:pt idx="22804">
                  <c:v>85560.520539999998</c:v>
                </c:pt>
                <c:pt idx="22805">
                  <c:v>85560.630539999998</c:v>
                </c:pt>
                <c:pt idx="22806">
                  <c:v>85560.849539999996</c:v>
                </c:pt>
                <c:pt idx="22807">
                  <c:v>85575.149539999999</c:v>
                </c:pt>
                <c:pt idx="22808">
                  <c:v>85576.180540000001</c:v>
                </c:pt>
                <c:pt idx="22809">
                  <c:v>85576.290540000002</c:v>
                </c:pt>
                <c:pt idx="22810">
                  <c:v>85576.509539999999</c:v>
                </c:pt>
                <c:pt idx="22811">
                  <c:v>85590.809540000002</c:v>
                </c:pt>
                <c:pt idx="22812">
                  <c:v>85591.840540000005</c:v>
                </c:pt>
                <c:pt idx="22813">
                  <c:v>85591.950540000005</c:v>
                </c:pt>
                <c:pt idx="22814">
                  <c:v>85592.169540000003</c:v>
                </c:pt>
                <c:pt idx="22815">
                  <c:v>85606.469540000006</c:v>
                </c:pt>
                <c:pt idx="22816">
                  <c:v>85607.500539999994</c:v>
                </c:pt>
                <c:pt idx="22817">
                  <c:v>85607.610539999994</c:v>
                </c:pt>
                <c:pt idx="22818">
                  <c:v>85607.829540000006</c:v>
                </c:pt>
                <c:pt idx="22819">
                  <c:v>85622.129539999994</c:v>
                </c:pt>
                <c:pt idx="22820">
                  <c:v>85623.160539999997</c:v>
                </c:pt>
                <c:pt idx="22821">
                  <c:v>85623.270539999998</c:v>
                </c:pt>
                <c:pt idx="22822">
                  <c:v>85623.489539999995</c:v>
                </c:pt>
                <c:pt idx="22823">
                  <c:v>85637.789539999998</c:v>
                </c:pt>
                <c:pt idx="22824">
                  <c:v>85640.870890000006</c:v>
                </c:pt>
                <c:pt idx="22825">
                  <c:v>85641.520180000007</c:v>
                </c:pt>
                <c:pt idx="22826">
                  <c:v>85641.818180000002</c:v>
                </c:pt>
                <c:pt idx="22827">
                  <c:v>85648.108179999996</c:v>
                </c:pt>
                <c:pt idx="22828">
                  <c:v>85648.608179999996</c:v>
                </c:pt>
                <c:pt idx="22829">
                  <c:v>85648.608179999996</c:v>
                </c:pt>
                <c:pt idx="22830">
                  <c:v>85649.108179999996</c:v>
                </c:pt>
                <c:pt idx="22831">
                  <c:v>85649.608179999996</c:v>
                </c:pt>
                <c:pt idx="22832">
                  <c:v>85649.693180000002</c:v>
                </c:pt>
                <c:pt idx="22833">
                  <c:v>85650.340179999999</c:v>
                </c:pt>
                <c:pt idx="22834">
                  <c:v>85651.807820000002</c:v>
                </c:pt>
                <c:pt idx="22835">
                  <c:v>85651.917820000002</c:v>
                </c:pt>
                <c:pt idx="22836">
                  <c:v>85652.13682</c:v>
                </c:pt>
                <c:pt idx="22837">
                  <c:v>85666.436820000003</c:v>
                </c:pt>
                <c:pt idx="22838">
                  <c:v>85667.467820000005</c:v>
                </c:pt>
                <c:pt idx="22839">
                  <c:v>85667.577820000006</c:v>
                </c:pt>
                <c:pt idx="22840">
                  <c:v>85667.796820000003</c:v>
                </c:pt>
                <c:pt idx="22841">
                  <c:v>85682.096820000006</c:v>
                </c:pt>
                <c:pt idx="22842">
                  <c:v>85683.127819999994</c:v>
                </c:pt>
                <c:pt idx="22843">
                  <c:v>85683.237819999995</c:v>
                </c:pt>
                <c:pt idx="22844">
                  <c:v>85683.456820000007</c:v>
                </c:pt>
                <c:pt idx="22845">
                  <c:v>85697.756819999995</c:v>
                </c:pt>
                <c:pt idx="22846">
                  <c:v>85698.787819999998</c:v>
                </c:pt>
                <c:pt idx="22847">
                  <c:v>85698.897819999998</c:v>
                </c:pt>
                <c:pt idx="22848">
                  <c:v>85699.116819999996</c:v>
                </c:pt>
                <c:pt idx="22849">
                  <c:v>85713.416819999999</c:v>
                </c:pt>
                <c:pt idx="22850">
                  <c:v>85714.447820000001</c:v>
                </c:pt>
                <c:pt idx="22851">
                  <c:v>85714.557820000002</c:v>
                </c:pt>
                <c:pt idx="22852">
                  <c:v>85714.776819999999</c:v>
                </c:pt>
                <c:pt idx="22853">
                  <c:v>85729.076820000002</c:v>
                </c:pt>
                <c:pt idx="22854">
                  <c:v>85730.107820000005</c:v>
                </c:pt>
                <c:pt idx="22855">
                  <c:v>85730.217820000005</c:v>
                </c:pt>
                <c:pt idx="22856">
                  <c:v>85730.436820000003</c:v>
                </c:pt>
                <c:pt idx="22857">
                  <c:v>85744.736820000006</c:v>
                </c:pt>
                <c:pt idx="22858">
                  <c:v>85747.818169999999</c:v>
                </c:pt>
                <c:pt idx="22859">
                  <c:v>85748.46746</c:v>
                </c:pt>
                <c:pt idx="22860">
                  <c:v>85748.765459999995</c:v>
                </c:pt>
                <c:pt idx="22861">
                  <c:v>85755.055460000003</c:v>
                </c:pt>
                <c:pt idx="22862">
                  <c:v>85755.555460000003</c:v>
                </c:pt>
                <c:pt idx="22863">
                  <c:v>85755.555460000003</c:v>
                </c:pt>
                <c:pt idx="22864">
                  <c:v>85756.055460000003</c:v>
                </c:pt>
                <c:pt idx="22865">
                  <c:v>85756.555460000003</c:v>
                </c:pt>
                <c:pt idx="22866">
                  <c:v>85756.640459999995</c:v>
                </c:pt>
                <c:pt idx="22867">
                  <c:v>85757.287460000007</c:v>
                </c:pt>
                <c:pt idx="22868">
                  <c:v>85758.755090000006</c:v>
                </c:pt>
                <c:pt idx="22869">
                  <c:v>85758.865090000007</c:v>
                </c:pt>
                <c:pt idx="22870">
                  <c:v>85759.084090000004</c:v>
                </c:pt>
                <c:pt idx="22871">
                  <c:v>85773.384090000007</c:v>
                </c:pt>
                <c:pt idx="22872">
                  <c:v>85774.415089999995</c:v>
                </c:pt>
                <c:pt idx="22873">
                  <c:v>85774.525089999996</c:v>
                </c:pt>
                <c:pt idx="22874">
                  <c:v>85774.744089999993</c:v>
                </c:pt>
                <c:pt idx="22875">
                  <c:v>85789.044089999996</c:v>
                </c:pt>
                <c:pt idx="22876">
                  <c:v>85790.075089999998</c:v>
                </c:pt>
                <c:pt idx="22877">
                  <c:v>85790.185089999999</c:v>
                </c:pt>
                <c:pt idx="22878">
                  <c:v>85790.404089999996</c:v>
                </c:pt>
                <c:pt idx="22879">
                  <c:v>85804.704089999999</c:v>
                </c:pt>
                <c:pt idx="22880">
                  <c:v>85805.735090000002</c:v>
                </c:pt>
                <c:pt idx="22881">
                  <c:v>85805.845090000003</c:v>
                </c:pt>
                <c:pt idx="22882">
                  <c:v>85806.06409</c:v>
                </c:pt>
                <c:pt idx="22883">
                  <c:v>85820.364090000003</c:v>
                </c:pt>
                <c:pt idx="22884">
                  <c:v>85821.395090000005</c:v>
                </c:pt>
                <c:pt idx="22885">
                  <c:v>85821.505090000006</c:v>
                </c:pt>
                <c:pt idx="22886">
                  <c:v>85821.724090000003</c:v>
                </c:pt>
                <c:pt idx="22887">
                  <c:v>85836.024090000006</c:v>
                </c:pt>
                <c:pt idx="22888">
                  <c:v>85837.055089999994</c:v>
                </c:pt>
                <c:pt idx="22889">
                  <c:v>85837.165089999995</c:v>
                </c:pt>
                <c:pt idx="22890">
                  <c:v>85837.384090000007</c:v>
                </c:pt>
                <c:pt idx="22891">
                  <c:v>85851.684089999995</c:v>
                </c:pt>
                <c:pt idx="22892">
                  <c:v>85854.765440000003</c:v>
                </c:pt>
                <c:pt idx="22893">
                  <c:v>85855.414730000004</c:v>
                </c:pt>
                <c:pt idx="22894">
                  <c:v>85855.712729999999</c:v>
                </c:pt>
                <c:pt idx="22895">
                  <c:v>85862.002729999993</c:v>
                </c:pt>
                <c:pt idx="22896">
                  <c:v>85862.502729999993</c:v>
                </c:pt>
                <c:pt idx="22897">
                  <c:v>85862.502729999993</c:v>
                </c:pt>
                <c:pt idx="22898">
                  <c:v>85863.002729999993</c:v>
                </c:pt>
                <c:pt idx="22899">
                  <c:v>85863.502729999993</c:v>
                </c:pt>
                <c:pt idx="22900">
                  <c:v>85863.587729999999</c:v>
                </c:pt>
                <c:pt idx="22901">
                  <c:v>85864.234729999996</c:v>
                </c:pt>
                <c:pt idx="22902">
                  <c:v>85865.702369999999</c:v>
                </c:pt>
                <c:pt idx="22903">
                  <c:v>85865.81237</c:v>
                </c:pt>
                <c:pt idx="22904">
                  <c:v>85866.031369999997</c:v>
                </c:pt>
                <c:pt idx="22905">
                  <c:v>85880.33137</c:v>
                </c:pt>
                <c:pt idx="22906">
                  <c:v>85881.362370000003</c:v>
                </c:pt>
                <c:pt idx="22907">
                  <c:v>85881.472370000003</c:v>
                </c:pt>
                <c:pt idx="22908">
                  <c:v>85881.69137</c:v>
                </c:pt>
                <c:pt idx="22909">
                  <c:v>85895.991370000003</c:v>
                </c:pt>
                <c:pt idx="22910">
                  <c:v>85897.022370000006</c:v>
                </c:pt>
                <c:pt idx="22911">
                  <c:v>85897.132370000007</c:v>
                </c:pt>
                <c:pt idx="22912">
                  <c:v>85897.351370000004</c:v>
                </c:pt>
                <c:pt idx="22913">
                  <c:v>85911.651370000007</c:v>
                </c:pt>
                <c:pt idx="22914">
                  <c:v>85912.682369999995</c:v>
                </c:pt>
                <c:pt idx="22915">
                  <c:v>85912.792369999996</c:v>
                </c:pt>
                <c:pt idx="22916">
                  <c:v>85913.011369999993</c:v>
                </c:pt>
                <c:pt idx="22917">
                  <c:v>85927.311369999996</c:v>
                </c:pt>
                <c:pt idx="22918">
                  <c:v>85928.342369999998</c:v>
                </c:pt>
                <c:pt idx="22919">
                  <c:v>85928.452369999999</c:v>
                </c:pt>
                <c:pt idx="22920">
                  <c:v>85928.671369999996</c:v>
                </c:pt>
                <c:pt idx="22921">
                  <c:v>85942.971369999999</c:v>
                </c:pt>
                <c:pt idx="22922">
                  <c:v>85944.002370000002</c:v>
                </c:pt>
                <c:pt idx="22923">
                  <c:v>85944.112370000003</c:v>
                </c:pt>
                <c:pt idx="22924">
                  <c:v>85944.33137</c:v>
                </c:pt>
                <c:pt idx="22925">
                  <c:v>85958.631370000003</c:v>
                </c:pt>
                <c:pt idx="22926">
                  <c:v>85961.712719999996</c:v>
                </c:pt>
                <c:pt idx="22927">
                  <c:v>85962.362009999997</c:v>
                </c:pt>
                <c:pt idx="22928">
                  <c:v>85962.660010000007</c:v>
                </c:pt>
                <c:pt idx="22929">
                  <c:v>85968.95001</c:v>
                </c:pt>
                <c:pt idx="22930">
                  <c:v>85969.45001</c:v>
                </c:pt>
                <c:pt idx="22931">
                  <c:v>85969.45001</c:v>
                </c:pt>
                <c:pt idx="22932">
                  <c:v>85969.95001</c:v>
                </c:pt>
                <c:pt idx="22933">
                  <c:v>85970.45001</c:v>
                </c:pt>
                <c:pt idx="22934">
                  <c:v>85970.535010000007</c:v>
                </c:pt>
                <c:pt idx="22935">
                  <c:v>85971.182010000004</c:v>
                </c:pt>
                <c:pt idx="22936">
                  <c:v>85972.649640000003</c:v>
                </c:pt>
                <c:pt idx="22937">
                  <c:v>85972.759640000004</c:v>
                </c:pt>
                <c:pt idx="22938">
                  <c:v>85972.978640000001</c:v>
                </c:pt>
                <c:pt idx="22939">
                  <c:v>85987.278640000004</c:v>
                </c:pt>
                <c:pt idx="22940">
                  <c:v>85988.309640000007</c:v>
                </c:pt>
                <c:pt idx="22941">
                  <c:v>85988.419639999993</c:v>
                </c:pt>
                <c:pt idx="22942">
                  <c:v>85988.638640000005</c:v>
                </c:pt>
                <c:pt idx="22943">
                  <c:v>86002.938639999993</c:v>
                </c:pt>
                <c:pt idx="22944">
                  <c:v>86003.969639999996</c:v>
                </c:pt>
                <c:pt idx="22945">
                  <c:v>86004.079639999996</c:v>
                </c:pt>
                <c:pt idx="22946">
                  <c:v>86004.298639999994</c:v>
                </c:pt>
                <c:pt idx="22947">
                  <c:v>86018.598639999997</c:v>
                </c:pt>
                <c:pt idx="22948">
                  <c:v>86019.629639999999</c:v>
                </c:pt>
                <c:pt idx="22949">
                  <c:v>86019.73964</c:v>
                </c:pt>
                <c:pt idx="22950">
                  <c:v>86019.958639999997</c:v>
                </c:pt>
                <c:pt idx="22951">
                  <c:v>86034.25864</c:v>
                </c:pt>
                <c:pt idx="22952">
                  <c:v>86035.289640000003</c:v>
                </c:pt>
                <c:pt idx="22953">
                  <c:v>86035.399640000003</c:v>
                </c:pt>
                <c:pt idx="22954">
                  <c:v>86035.618640000001</c:v>
                </c:pt>
                <c:pt idx="22955">
                  <c:v>86049.918640000004</c:v>
                </c:pt>
                <c:pt idx="22956">
                  <c:v>86050.949640000006</c:v>
                </c:pt>
                <c:pt idx="22957">
                  <c:v>86051.059640000007</c:v>
                </c:pt>
                <c:pt idx="22958">
                  <c:v>86051.278640000004</c:v>
                </c:pt>
                <c:pt idx="22959">
                  <c:v>86065.578640000007</c:v>
                </c:pt>
                <c:pt idx="22960">
                  <c:v>86068.65999</c:v>
                </c:pt>
                <c:pt idx="22961">
                  <c:v>86069.309280000001</c:v>
                </c:pt>
                <c:pt idx="22962">
                  <c:v>86069.607279999997</c:v>
                </c:pt>
                <c:pt idx="22963">
                  <c:v>86075.897280000005</c:v>
                </c:pt>
                <c:pt idx="22964">
                  <c:v>86076.397280000005</c:v>
                </c:pt>
                <c:pt idx="22965">
                  <c:v>86076.397280000005</c:v>
                </c:pt>
                <c:pt idx="22966">
                  <c:v>86076.897280000005</c:v>
                </c:pt>
                <c:pt idx="22967">
                  <c:v>86077.397280000005</c:v>
                </c:pt>
                <c:pt idx="22968">
                  <c:v>86077.482279999997</c:v>
                </c:pt>
                <c:pt idx="22969">
                  <c:v>86078.129279999994</c:v>
                </c:pt>
                <c:pt idx="22970">
                  <c:v>86079.596919999996</c:v>
                </c:pt>
                <c:pt idx="22971">
                  <c:v>86079.706919999997</c:v>
                </c:pt>
                <c:pt idx="22972">
                  <c:v>86079.925919999994</c:v>
                </c:pt>
                <c:pt idx="22973">
                  <c:v>86094.225919999997</c:v>
                </c:pt>
                <c:pt idx="22974">
                  <c:v>86095.25692</c:v>
                </c:pt>
                <c:pt idx="22975">
                  <c:v>86095.36692</c:v>
                </c:pt>
                <c:pt idx="22976">
                  <c:v>86095.585919999998</c:v>
                </c:pt>
                <c:pt idx="22977">
                  <c:v>86109.885920000001</c:v>
                </c:pt>
                <c:pt idx="22978">
                  <c:v>86110.916920000003</c:v>
                </c:pt>
                <c:pt idx="22979">
                  <c:v>86111.026920000004</c:v>
                </c:pt>
                <c:pt idx="22980">
                  <c:v>86111.245920000001</c:v>
                </c:pt>
                <c:pt idx="22981">
                  <c:v>86125.545920000004</c:v>
                </c:pt>
                <c:pt idx="22982">
                  <c:v>86126.576920000007</c:v>
                </c:pt>
                <c:pt idx="22983">
                  <c:v>86126.686919999993</c:v>
                </c:pt>
                <c:pt idx="22984">
                  <c:v>86126.905920000005</c:v>
                </c:pt>
                <c:pt idx="22985">
                  <c:v>86141.205919999993</c:v>
                </c:pt>
                <c:pt idx="22986">
                  <c:v>86142.236919999996</c:v>
                </c:pt>
                <c:pt idx="22987">
                  <c:v>86142.346919999996</c:v>
                </c:pt>
                <c:pt idx="22988">
                  <c:v>86142.565919999994</c:v>
                </c:pt>
                <c:pt idx="22989">
                  <c:v>86156.865919999997</c:v>
                </c:pt>
                <c:pt idx="22990">
                  <c:v>86157.896919999999</c:v>
                </c:pt>
                <c:pt idx="22991">
                  <c:v>86158.00692</c:v>
                </c:pt>
                <c:pt idx="22992">
                  <c:v>86158.225919999997</c:v>
                </c:pt>
                <c:pt idx="22993">
                  <c:v>86172.52592</c:v>
                </c:pt>
                <c:pt idx="22994">
                  <c:v>86175.607269999993</c:v>
                </c:pt>
                <c:pt idx="22995">
                  <c:v>86176.256559999994</c:v>
                </c:pt>
                <c:pt idx="22996">
                  <c:v>86176.554560000004</c:v>
                </c:pt>
                <c:pt idx="22997">
                  <c:v>86182.844559999998</c:v>
                </c:pt>
                <c:pt idx="22998">
                  <c:v>86183.344559999998</c:v>
                </c:pt>
                <c:pt idx="22999">
                  <c:v>86183.344559999998</c:v>
                </c:pt>
                <c:pt idx="23000">
                  <c:v>86183.844559999998</c:v>
                </c:pt>
                <c:pt idx="23001">
                  <c:v>86184.344559999998</c:v>
                </c:pt>
                <c:pt idx="23002">
                  <c:v>86184.429560000004</c:v>
                </c:pt>
                <c:pt idx="23003">
                  <c:v>86185.076560000001</c:v>
                </c:pt>
                <c:pt idx="23004">
                  <c:v>86186.544190000001</c:v>
                </c:pt>
                <c:pt idx="23005">
                  <c:v>86186.654190000001</c:v>
                </c:pt>
                <c:pt idx="23006">
                  <c:v>86186.873189999998</c:v>
                </c:pt>
                <c:pt idx="23007">
                  <c:v>86201.173190000001</c:v>
                </c:pt>
                <c:pt idx="23008">
                  <c:v>86202.204190000004</c:v>
                </c:pt>
                <c:pt idx="23009">
                  <c:v>86202.314190000005</c:v>
                </c:pt>
                <c:pt idx="23010">
                  <c:v>86202.533190000002</c:v>
                </c:pt>
                <c:pt idx="23011">
                  <c:v>86216.833190000005</c:v>
                </c:pt>
                <c:pt idx="23012">
                  <c:v>86217.864189999993</c:v>
                </c:pt>
                <c:pt idx="23013">
                  <c:v>86217.974189999994</c:v>
                </c:pt>
                <c:pt idx="23014">
                  <c:v>86218.193190000005</c:v>
                </c:pt>
                <c:pt idx="23015">
                  <c:v>86232.493189999994</c:v>
                </c:pt>
                <c:pt idx="23016">
                  <c:v>86233.524189999996</c:v>
                </c:pt>
                <c:pt idx="23017">
                  <c:v>86233.634189999997</c:v>
                </c:pt>
                <c:pt idx="23018">
                  <c:v>86233.853189999994</c:v>
                </c:pt>
                <c:pt idx="23019">
                  <c:v>86248.153189999997</c:v>
                </c:pt>
                <c:pt idx="23020">
                  <c:v>86249.18419</c:v>
                </c:pt>
                <c:pt idx="23021">
                  <c:v>86249.294190000001</c:v>
                </c:pt>
                <c:pt idx="23022">
                  <c:v>86249.513189999998</c:v>
                </c:pt>
                <c:pt idx="23023">
                  <c:v>86263.813190000001</c:v>
                </c:pt>
                <c:pt idx="23024">
                  <c:v>86264.844190000003</c:v>
                </c:pt>
                <c:pt idx="23025">
                  <c:v>86264.954190000004</c:v>
                </c:pt>
                <c:pt idx="23026">
                  <c:v>86265.173190000001</c:v>
                </c:pt>
                <c:pt idx="23027">
                  <c:v>86279.473190000004</c:v>
                </c:pt>
                <c:pt idx="23028">
                  <c:v>86282.554539999997</c:v>
                </c:pt>
                <c:pt idx="23029">
                  <c:v>86283.203829999999</c:v>
                </c:pt>
                <c:pt idx="23030">
                  <c:v>86283.501829999994</c:v>
                </c:pt>
                <c:pt idx="23031">
                  <c:v>86289.791830000002</c:v>
                </c:pt>
                <c:pt idx="23032">
                  <c:v>86290.291830000002</c:v>
                </c:pt>
                <c:pt idx="23033">
                  <c:v>86290.291830000002</c:v>
                </c:pt>
                <c:pt idx="23034">
                  <c:v>86290.791830000002</c:v>
                </c:pt>
                <c:pt idx="23035">
                  <c:v>86291.291830000002</c:v>
                </c:pt>
                <c:pt idx="23036">
                  <c:v>86291.376829999994</c:v>
                </c:pt>
                <c:pt idx="23037">
                  <c:v>86292.023830000006</c:v>
                </c:pt>
                <c:pt idx="23038">
                  <c:v>86293.491469999994</c:v>
                </c:pt>
                <c:pt idx="23039">
                  <c:v>86293.601469999994</c:v>
                </c:pt>
                <c:pt idx="23040">
                  <c:v>86293.820470000006</c:v>
                </c:pt>
                <c:pt idx="23041">
                  <c:v>86308.120469999994</c:v>
                </c:pt>
                <c:pt idx="23042">
                  <c:v>86309.151469999997</c:v>
                </c:pt>
                <c:pt idx="23043">
                  <c:v>86309.261469999998</c:v>
                </c:pt>
                <c:pt idx="23044">
                  <c:v>86309.480469999995</c:v>
                </c:pt>
                <c:pt idx="23045">
                  <c:v>86323.780469999998</c:v>
                </c:pt>
                <c:pt idx="23046">
                  <c:v>86324.811470000001</c:v>
                </c:pt>
                <c:pt idx="23047">
                  <c:v>86324.921470000001</c:v>
                </c:pt>
                <c:pt idx="23048">
                  <c:v>86325.140469999998</c:v>
                </c:pt>
                <c:pt idx="23049">
                  <c:v>86339.440470000001</c:v>
                </c:pt>
                <c:pt idx="23050">
                  <c:v>86340.471470000004</c:v>
                </c:pt>
                <c:pt idx="23051">
                  <c:v>86340.581470000005</c:v>
                </c:pt>
                <c:pt idx="23052">
                  <c:v>86340.800470000002</c:v>
                </c:pt>
                <c:pt idx="23053">
                  <c:v>86355.100470000005</c:v>
                </c:pt>
                <c:pt idx="23054">
                  <c:v>86356.131469999993</c:v>
                </c:pt>
                <c:pt idx="23055">
                  <c:v>86356.241469999994</c:v>
                </c:pt>
                <c:pt idx="23056">
                  <c:v>86356.460470000005</c:v>
                </c:pt>
                <c:pt idx="23057">
                  <c:v>86370.760469999994</c:v>
                </c:pt>
                <c:pt idx="23058">
                  <c:v>86371.791469999996</c:v>
                </c:pt>
                <c:pt idx="23059">
                  <c:v>86371.901469999997</c:v>
                </c:pt>
                <c:pt idx="23060">
                  <c:v>86372.120469999994</c:v>
                </c:pt>
                <c:pt idx="23061">
                  <c:v>86386.420469999997</c:v>
                </c:pt>
                <c:pt idx="23062">
                  <c:v>86389.501820000005</c:v>
                </c:pt>
                <c:pt idx="23063">
                  <c:v>86390.151110000006</c:v>
                </c:pt>
                <c:pt idx="23064">
                  <c:v>86390.449110000001</c:v>
                </c:pt>
                <c:pt idx="23065">
                  <c:v>86396.739109999995</c:v>
                </c:pt>
                <c:pt idx="23066">
                  <c:v>86397.239109999995</c:v>
                </c:pt>
                <c:pt idx="23067">
                  <c:v>86397.239109999995</c:v>
                </c:pt>
                <c:pt idx="23068">
                  <c:v>86397.739109999995</c:v>
                </c:pt>
                <c:pt idx="23069">
                  <c:v>86398.239109999995</c:v>
                </c:pt>
                <c:pt idx="23070">
                  <c:v>86398.324110000001</c:v>
                </c:pt>
                <c:pt idx="23071">
                  <c:v>86398.971109999999</c:v>
                </c:pt>
                <c:pt idx="23072">
                  <c:v>86400.438739999998</c:v>
                </c:pt>
                <c:pt idx="23073">
                  <c:v>86400.548739999998</c:v>
                </c:pt>
                <c:pt idx="23074">
                  <c:v>86400.767739999996</c:v>
                </c:pt>
                <c:pt idx="23075">
                  <c:v>86415.067739999999</c:v>
                </c:pt>
                <c:pt idx="23076">
                  <c:v>86416.098740000001</c:v>
                </c:pt>
                <c:pt idx="23077">
                  <c:v>86416.208740000002</c:v>
                </c:pt>
                <c:pt idx="23078">
                  <c:v>86416.427739999999</c:v>
                </c:pt>
                <c:pt idx="23079">
                  <c:v>86430.727740000002</c:v>
                </c:pt>
                <c:pt idx="23080">
                  <c:v>86431.758740000005</c:v>
                </c:pt>
                <c:pt idx="23081">
                  <c:v>86431.868740000005</c:v>
                </c:pt>
                <c:pt idx="23082">
                  <c:v>86432.087740000003</c:v>
                </c:pt>
                <c:pt idx="23083">
                  <c:v>86446.387740000006</c:v>
                </c:pt>
                <c:pt idx="23084">
                  <c:v>86447.418739999994</c:v>
                </c:pt>
                <c:pt idx="23085">
                  <c:v>86447.528739999994</c:v>
                </c:pt>
                <c:pt idx="23086">
                  <c:v>86447.747740000006</c:v>
                </c:pt>
                <c:pt idx="23087">
                  <c:v>86462.047739999995</c:v>
                </c:pt>
                <c:pt idx="23088">
                  <c:v>86463.078739999997</c:v>
                </c:pt>
                <c:pt idx="23089">
                  <c:v>86463.188739999998</c:v>
                </c:pt>
                <c:pt idx="23090">
                  <c:v>86463.407739999995</c:v>
                </c:pt>
                <c:pt idx="23091">
                  <c:v>86477.707739999998</c:v>
                </c:pt>
                <c:pt idx="23092">
                  <c:v>86478.738740000001</c:v>
                </c:pt>
                <c:pt idx="23093">
                  <c:v>86478.848740000001</c:v>
                </c:pt>
                <c:pt idx="23094">
                  <c:v>86479.067739999999</c:v>
                </c:pt>
                <c:pt idx="23095">
                  <c:v>86493.367740000002</c:v>
                </c:pt>
                <c:pt idx="23096">
                  <c:v>86496.449089999995</c:v>
                </c:pt>
                <c:pt idx="23097">
                  <c:v>86497.098379999996</c:v>
                </c:pt>
                <c:pt idx="23098">
                  <c:v>86497.396380000006</c:v>
                </c:pt>
                <c:pt idx="23099">
                  <c:v>86503.686379999999</c:v>
                </c:pt>
                <c:pt idx="23100">
                  <c:v>86504.186379999999</c:v>
                </c:pt>
                <c:pt idx="23101">
                  <c:v>86504.186379999999</c:v>
                </c:pt>
                <c:pt idx="23102">
                  <c:v>86504.686379999999</c:v>
                </c:pt>
                <c:pt idx="23103">
                  <c:v>86505.186379999999</c:v>
                </c:pt>
                <c:pt idx="23104">
                  <c:v>86505.271380000006</c:v>
                </c:pt>
                <c:pt idx="23105">
                  <c:v>86505.918380000003</c:v>
                </c:pt>
                <c:pt idx="23106">
                  <c:v>86507.386020000005</c:v>
                </c:pt>
                <c:pt idx="23107">
                  <c:v>86507.496020000006</c:v>
                </c:pt>
                <c:pt idx="23108">
                  <c:v>86507.715020000003</c:v>
                </c:pt>
                <c:pt idx="23109">
                  <c:v>86522.015020000006</c:v>
                </c:pt>
                <c:pt idx="23110">
                  <c:v>86523.046019999994</c:v>
                </c:pt>
                <c:pt idx="23111">
                  <c:v>86523.156019999995</c:v>
                </c:pt>
                <c:pt idx="23112">
                  <c:v>86523.375020000007</c:v>
                </c:pt>
                <c:pt idx="23113">
                  <c:v>86537.675019999995</c:v>
                </c:pt>
                <c:pt idx="23114">
                  <c:v>86538.706019999998</c:v>
                </c:pt>
                <c:pt idx="23115">
                  <c:v>86538.816019999998</c:v>
                </c:pt>
                <c:pt idx="23116">
                  <c:v>86539.035019999996</c:v>
                </c:pt>
                <c:pt idx="23117">
                  <c:v>86553.335019999999</c:v>
                </c:pt>
                <c:pt idx="23118">
                  <c:v>86554.366020000001</c:v>
                </c:pt>
                <c:pt idx="23119">
                  <c:v>86554.476020000002</c:v>
                </c:pt>
                <c:pt idx="23120">
                  <c:v>86554.695019999999</c:v>
                </c:pt>
                <c:pt idx="23121">
                  <c:v>86568.995020000002</c:v>
                </c:pt>
                <c:pt idx="23122">
                  <c:v>86570.026020000005</c:v>
                </c:pt>
                <c:pt idx="23123">
                  <c:v>86570.136020000005</c:v>
                </c:pt>
                <c:pt idx="23124">
                  <c:v>86570.355020000003</c:v>
                </c:pt>
                <c:pt idx="23125">
                  <c:v>86584.655020000006</c:v>
                </c:pt>
                <c:pt idx="23126">
                  <c:v>86585.686019999994</c:v>
                </c:pt>
                <c:pt idx="23127">
                  <c:v>86585.796019999994</c:v>
                </c:pt>
                <c:pt idx="23128">
                  <c:v>86586.015020000006</c:v>
                </c:pt>
                <c:pt idx="23129">
                  <c:v>86600.315019999995</c:v>
                </c:pt>
                <c:pt idx="23130">
                  <c:v>86603.396370000002</c:v>
                </c:pt>
                <c:pt idx="23131">
                  <c:v>86604.045660000003</c:v>
                </c:pt>
                <c:pt idx="23132">
                  <c:v>86604.343659999999</c:v>
                </c:pt>
                <c:pt idx="23133">
                  <c:v>86610.633660000007</c:v>
                </c:pt>
                <c:pt idx="23134">
                  <c:v>86611.133660000007</c:v>
                </c:pt>
                <c:pt idx="23135">
                  <c:v>86611.133660000007</c:v>
                </c:pt>
                <c:pt idx="23136">
                  <c:v>86611.633660000007</c:v>
                </c:pt>
                <c:pt idx="23137">
                  <c:v>86612.133660000007</c:v>
                </c:pt>
                <c:pt idx="23138">
                  <c:v>86612.218659999999</c:v>
                </c:pt>
                <c:pt idx="23139">
                  <c:v>86612.865659999996</c:v>
                </c:pt>
                <c:pt idx="23140">
                  <c:v>86614.333289999995</c:v>
                </c:pt>
                <c:pt idx="23141">
                  <c:v>86614.443289999996</c:v>
                </c:pt>
                <c:pt idx="23142">
                  <c:v>86614.662289999993</c:v>
                </c:pt>
                <c:pt idx="23143">
                  <c:v>86628.962289999996</c:v>
                </c:pt>
                <c:pt idx="23144">
                  <c:v>86629.993289999999</c:v>
                </c:pt>
                <c:pt idx="23145">
                  <c:v>86630.103289999999</c:v>
                </c:pt>
                <c:pt idx="23146">
                  <c:v>86630.322289999996</c:v>
                </c:pt>
                <c:pt idx="23147">
                  <c:v>86644.622289999999</c:v>
                </c:pt>
                <c:pt idx="23148">
                  <c:v>86645.653290000002</c:v>
                </c:pt>
                <c:pt idx="23149">
                  <c:v>86645.763290000003</c:v>
                </c:pt>
                <c:pt idx="23150">
                  <c:v>86645.98229</c:v>
                </c:pt>
                <c:pt idx="23151">
                  <c:v>86660.282290000003</c:v>
                </c:pt>
                <c:pt idx="23152">
                  <c:v>86661.313290000006</c:v>
                </c:pt>
                <c:pt idx="23153">
                  <c:v>86661.423290000006</c:v>
                </c:pt>
                <c:pt idx="23154">
                  <c:v>86661.642290000003</c:v>
                </c:pt>
                <c:pt idx="23155">
                  <c:v>86675.942290000006</c:v>
                </c:pt>
                <c:pt idx="23156">
                  <c:v>86676.973289999994</c:v>
                </c:pt>
                <c:pt idx="23157">
                  <c:v>86677.083289999995</c:v>
                </c:pt>
                <c:pt idx="23158">
                  <c:v>86677.302290000007</c:v>
                </c:pt>
                <c:pt idx="23159">
                  <c:v>86691.602289999995</c:v>
                </c:pt>
                <c:pt idx="23160">
                  <c:v>86692.633289999998</c:v>
                </c:pt>
                <c:pt idx="23161">
                  <c:v>86692.743289999999</c:v>
                </c:pt>
                <c:pt idx="23162">
                  <c:v>86692.962289999996</c:v>
                </c:pt>
                <c:pt idx="23163">
                  <c:v>86707.262289999999</c:v>
                </c:pt>
                <c:pt idx="23164">
                  <c:v>86710.343640000006</c:v>
                </c:pt>
                <c:pt idx="23165">
                  <c:v>86710.992929999993</c:v>
                </c:pt>
                <c:pt idx="23166">
                  <c:v>86711.290930000003</c:v>
                </c:pt>
                <c:pt idx="23167">
                  <c:v>86717.580929999996</c:v>
                </c:pt>
                <c:pt idx="23168">
                  <c:v>86718.080929999996</c:v>
                </c:pt>
                <c:pt idx="23169">
                  <c:v>86718.080929999996</c:v>
                </c:pt>
                <c:pt idx="23170">
                  <c:v>86718.580929999996</c:v>
                </c:pt>
                <c:pt idx="23171">
                  <c:v>86719.080929999996</c:v>
                </c:pt>
                <c:pt idx="23172">
                  <c:v>86719.165930000003</c:v>
                </c:pt>
                <c:pt idx="23173">
                  <c:v>86719.81293</c:v>
                </c:pt>
                <c:pt idx="23174">
                  <c:v>86721.280570000003</c:v>
                </c:pt>
                <c:pt idx="23175">
                  <c:v>86721.390570000003</c:v>
                </c:pt>
                <c:pt idx="23176">
                  <c:v>86721.609570000001</c:v>
                </c:pt>
                <c:pt idx="23177">
                  <c:v>86735.909570000003</c:v>
                </c:pt>
                <c:pt idx="23178">
                  <c:v>86736.940570000006</c:v>
                </c:pt>
                <c:pt idx="23179">
                  <c:v>86737.050570000007</c:v>
                </c:pt>
                <c:pt idx="23180">
                  <c:v>86737.269570000004</c:v>
                </c:pt>
                <c:pt idx="23181">
                  <c:v>86751.569570000007</c:v>
                </c:pt>
                <c:pt idx="23182">
                  <c:v>86752.600569999995</c:v>
                </c:pt>
                <c:pt idx="23183">
                  <c:v>86752.710569999996</c:v>
                </c:pt>
                <c:pt idx="23184">
                  <c:v>86752.929569999993</c:v>
                </c:pt>
                <c:pt idx="23185">
                  <c:v>86767.229569999996</c:v>
                </c:pt>
                <c:pt idx="23186">
                  <c:v>86768.260569999999</c:v>
                </c:pt>
                <c:pt idx="23187">
                  <c:v>86768.370569999999</c:v>
                </c:pt>
                <c:pt idx="23188">
                  <c:v>86768.589569999996</c:v>
                </c:pt>
                <c:pt idx="23189">
                  <c:v>86782.889569999999</c:v>
                </c:pt>
                <c:pt idx="23190">
                  <c:v>86783.920570000002</c:v>
                </c:pt>
                <c:pt idx="23191">
                  <c:v>86784.030570000003</c:v>
                </c:pt>
                <c:pt idx="23192">
                  <c:v>86784.24957</c:v>
                </c:pt>
                <c:pt idx="23193">
                  <c:v>86798.549570000003</c:v>
                </c:pt>
                <c:pt idx="23194">
                  <c:v>86799.580570000006</c:v>
                </c:pt>
                <c:pt idx="23195">
                  <c:v>86799.690570000006</c:v>
                </c:pt>
                <c:pt idx="23196">
                  <c:v>86799.909570000003</c:v>
                </c:pt>
                <c:pt idx="23197">
                  <c:v>86814.209570000006</c:v>
                </c:pt>
                <c:pt idx="23198">
                  <c:v>86817.290919999999</c:v>
                </c:pt>
                <c:pt idx="23199">
                  <c:v>86817.940210000001</c:v>
                </c:pt>
                <c:pt idx="23200">
                  <c:v>86818.238209999996</c:v>
                </c:pt>
                <c:pt idx="23201">
                  <c:v>86824.528210000004</c:v>
                </c:pt>
                <c:pt idx="23202">
                  <c:v>86825.028210000004</c:v>
                </c:pt>
                <c:pt idx="23203">
                  <c:v>86825.028210000004</c:v>
                </c:pt>
                <c:pt idx="23204">
                  <c:v>86825.528210000004</c:v>
                </c:pt>
                <c:pt idx="23205">
                  <c:v>86826.028210000004</c:v>
                </c:pt>
                <c:pt idx="23206">
                  <c:v>86826.113209999996</c:v>
                </c:pt>
                <c:pt idx="23207">
                  <c:v>86826.760209999993</c:v>
                </c:pt>
                <c:pt idx="23208">
                  <c:v>86828.227840000007</c:v>
                </c:pt>
                <c:pt idx="23209">
                  <c:v>86828.337839999993</c:v>
                </c:pt>
                <c:pt idx="23210">
                  <c:v>86828.556840000005</c:v>
                </c:pt>
                <c:pt idx="23211">
                  <c:v>86842.856839999993</c:v>
                </c:pt>
                <c:pt idx="23212">
                  <c:v>86843.887839999996</c:v>
                </c:pt>
                <c:pt idx="23213">
                  <c:v>86843.997839999996</c:v>
                </c:pt>
                <c:pt idx="23214">
                  <c:v>86844.216839999994</c:v>
                </c:pt>
                <c:pt idx="23215">
                  <c:v>86858.516839999997</c:v>
                </c:pt>
                <c:pt idx="23216">
                  <c:v>86859.547839999999</c:v>
                </c:pt>
                <c:pt idx="23217">
                  <c:v>86859.65784</c:v>
                </c:pt>
                <c:pt idx="23218">
                  <c:v>86859.876839999997</c:v>
                </c:pt>
                <c:pt idx="23219">
                  <c:v>86874.17684</c:v>
                </c:pt>
                <c:pt idx="23220">
                  <c:v>86875.207840000003</c:v>
                </c:pt>
                <c:pt idx="23221">
                  <c:v>86875.317840000003</c:v>
                </c:pt>
                <c:pt idx="23222">
                  <c:v>86875.536840000001</c:v>
                </c:pt>
                <c:pt idx="23223">
                  <c:v>86889.836840000004</c:v>
                </c:pt>
                <c:pt idx="23224">
                  <c:v>86890.867840000006</c:v>
                </c:pt>
                <c:pt idx="23225">
                  <c:v>86890.977840000007</c:v>
                </c:pt>
                <c:pt idx="23226">
                  <c:v>86891.196840000004</c:v>
                </c:pt>
                <c:pt idx="23227">
                  <c:v>86905.496840000007</c:v>
                </c:pt>
                <c:pt idx="23228">
                  <c:v>86906.527839999995</c:v>
                </c:pt>
                <c:pt idx="23229">
                  <c:v>86906.637839999996</c:v>
                </c:pt>
                <c:pt idx="23230">
                  <c:v>86906.856839999993</c:v>
                </c:pt>
                <c:pt idx="23231">
                  <c:v>86921.156839999996</c:v>
                </c:pt>
                <c:pt idx="23232">
                  <c:v>86924.238190000004</c:v>
                </c:pt>
                <c:pt idx="23233">
                  <c:v>86924.887480000005</c:v>
                </c:pt>
                <c:pt idx="23234">
                  <c:v>86925.18548</c:v>
                </c:pt>
                <c:pt idx="23235">
                  <c:v>86931.475479999994</c:v>
                </c:pt>
                <c:pt idx="23236">
                  <c:v>86931.975479999994</c:v>
                </c:pt>
                <c:pt idx="23237">
                  <c:v>86931.975479999994</c:v>
                </c:pt>
                <c:pt idx="23238">
                  <c:v>86932.475479999994</c:v>
                </c:pt>
                <c:pt idx="23239">
                  <c:v>86932.975479999994</c:v>
                </c:pt>
                <c:pt idx="23240">
                  <c:v>86933.06048</c:v>
                </c:pt>
                <c:pt idx="23241">
                  <c:v>86933.707479999997</c:v>
                </c:pt>
                <c:pt idx="23242">
                  <c:v>86935.17512</c:v>
                </c:pt>
                <c:pt idx="23243">
                  <c:v>86935.28512</c:v>
                </c:pt>
                <c:pt idx="23244">
                  <c:v>86935.504119999998</c:v>
                </c:pt>
                <c:pt idx="23245">
                  <c:v>86949.804120000001</c:v>
                </c:pt>
                <c:pt idx="23246">
                  <c:v>86950.835120000003</c:v>
                </c:pt>
                <c:pt idx="23247">
                  <c:v>86950.945120000004</c:v>
                </c:pt>
                <c:pt idx="23248">
                  <c:v>86951.164120000001</c:v>
                </c:pt>
                <c:pt idx="23249">
                  <c:v>86965.464120000004</c:v>
                </c:pt>
                <c:pt idx="23250">
                  <c:v>86966.495120000007</c:v>
                </c:pt>
                <c:pt idx="23251">
                  <c:v>86966.605119999993</c:v>
                </c:pt>
                <c:pt idx="23252">
                  <c:v>86966.824120000005</c:v>
                </c:pt>
                <c:pt idx="23253">
                  <c:v>86981.124119999993</c:v>
                </c:pt>
                <c:pt idx="23254">
                  <c:v>86982.155119999996</c:v>
                </c:pt>
                <c:pt idx="23255">
                  <c:v>86982.265119999996</c:v>
                </c:pt>
                <c:pt idx="23256">
                  <c:v>86982.484119999994</c:v>
                </c:pt>
                <c:pt idx="23257">
                  <c:v>86996.784119999997</c:v>
                </c:pt>
                <c:pt idx="23258">
                  <c:v>86997.815119999999</c:v>
                </c:pt>
                <c:pt idx="23259">
                  <c:v>86997.92512</c:v>
                </c:pt>
                <c:pt idx="23260">
                  <c:v>86998.144119999997</c:v>
                </c:pt>
                <c:pt idx="23261">
                  <c:v>87012.44412</c:v>
                </c:pt>
                <c:pt idx="23262">
                  <c:v>87013.475120000003</c:v>
                </c:pt>
                <c:pt idx="23263">
                  <c:v>87013.585120000003</c:v>
                </c:pt>
                <c:pt idx="23264">
                  <c:v>87013.804120000001</c:v>
                </c:pt>
                <c:pt idx="23265">
                  <c:v>87028.104120000004</c:v>
                </c:pt>
                <c:pt idx="23266">
                  <c:v>87031.185469999997</c:v>
                </c:pt>
                <c:pt idx="23267">
                  <c:v>87031.834759999998</c:v>
                </c:pt>
                <c:pt idx="23268">
                  <c:v>87032.132759999993</c:v>
                </c:pt>
                <c:pt idx="23269">
                  <c:v>87038.422760000001</c:v>
                </c:pt>
                <c:pt idx="23270">
                  <c:v>87038.922760000001</c:v>
                </c:pt>
                <c:pt idx="23271">
                  <c:v>87038.922760000001</c:v>
                </c:pt>
                <c:pt idx="23272">
                  <c:v>87039.422760000001</c:v>
                </c:pt>
                <c:pt idx="23273">
                  <c:v>87039.922760000001</c:v>
                </c:pt>
                <c:pt idx="23274">
                  <c:v>87040.007759999993</c:v>
                </c:pt>
                <c:pt idx="23275">
                  <c:v>87040.654760000005</c:v>
                </c:pt>
                <c:pt idx="23276">
                  <c:v>87042.122390000004</c:v>
                </c:pt>
                <c:pt idx="23277">
                  <c:v>87042.232390000005</c:v>
                </c:pt>
                <c:pt idx="23278">
                  <c:v>87042.451390000002</c:v>
                </c:pt>
                <c:pt idx="23279">
                  <c:v>87056.751390000005</c:v>
                </c:pt>
                <c:pt idx="23280">
                  <c:v>87057.782389999993</c:v>
                </c:pt>
                <c:pt idx="23281">
                  <c:v>87057.892389999994</c:v>
                </c:pt>
                <c:pt idx="23282">
                  <c:v>87058.111390000005</c:v>
                </c:pt>
                <c:pt idx="23283">
                  <c:v>87072.411389999994</c:v>
                </c:pt>
                <c:pt idx="23284">
                  <c:v>87073.442389999997</c:v>
                </c:pt>
                <c:pt idx="23285">
                  <c:v>87073.552389999997</c:v>
                </c:pt>
                <c:pt idx="23286">
                  <c:v>87073.771389999994</c:v>
                </c:pt>
                <c:pt idx="23287">
                  <c:v>87088.071389999997</c:v>
                </c:pt>
                <c:pt idx="23288">
                  <c:v>87089.10239</c:v>
                </c:pt>
                <c:pt idx="23289">
                  <c:v>87089.212390000001</c:v>
                </c:pt>
                <c:pt idx="23290">
                  <c:v>87089.431389999998</c:v>
                </c:pt>
                <c:pt idx="23291">
                  <c:v>87103.731390000001</c:v>
                </c:pt>
                <c:pt idx="23292">
                  <c:v>87104.762390000004</c:v>
                </c:pt>
                <c:pt idx="23293">
                  <c:v>87104.872390000004</c:v>
                </c:pt>
                <c:pt idx="23294">
                  <c:v>87105.091390000001</c:v>
                </c:pt>
                <c:pt idx="23295">
                  <c:v>87119.391390000004</c:v>
                </c:pt>
                <c:pt idx="23296">
                  <c:v>87120.422390000007</c:v>
                </c:pt>
                <c:pt idx="23297">
                  <c:v>87120.532389999993</c:v>
                </c:pt>
                <c:pt idx="23298">
                  <c:v>87120.751390000005</c:v>
                </c:pt>
                <c:pt idx="23299">
                  <c:v>87135.051389999993</c:v>
                </c:pt>
                <c:pt idx="23300">
                  <c:v>87138.132740000001</c:v>
                </c:pt>
                <c:pt idx="23301">
                  <c:v>87138.782030000002</c:v>
                </c:pt>
                <c:pt idx="23302">
                  <c:v>87139.080029999997</c:v>
                </c:pt>
                <c:pt idx="23303">
                  <c:v>87145.370030000005</c:v>
                </c:pt>
                <c:pt idx="23304">
                  <c:v>87145.870030000005</c:v>
                </c:pt>
                <c:pt idx="23305">
                  <c:v>87145.870030000005</c:v>
                </c:pt>
                <c:pt idx="23306">
                  <c:v>87146.370030000005</c:v>
                </c:pt>
                <c:pt idx="23307">
                  <c:v>87146.870030000005</c:v>
                </c:pt>
                <c:pt idx="23308">
                  <c:v>87146.955029999997</c:v>
                </c:pt>
                <c:pt idx="23309">
                  <c:v>87147.602029999995</c:v>
                </c:pt>
                <c:pt idx="23310">
                  <c:v>87149.069669999997</c:v>
                </c:pt>
                <c:pt idx="23311">
                  <c:v>87149.179669999998</c:v>
                </c:pt>
                <c:pt idx="23312">
                  <c:v>87149.398669999995</c:v>
                </c:pt>
                <c:pt idx="23313">
                  <c:v>87163.698669999998</c:v>
                </c:pt>
                <c:pt idx="23314">
                  <c:v>87164.729670000001</c:v>
                </c:pt>
                <c:pt idx="23315">
                  <c:v>87164.839670000001</c:v>
                </c:pt>
                <c:pt idx="23316">
                  <c:v>87165.058669999999</c:v>
                </c:pt>
                <c:pt idx="23317">
                  <c:v>87179.358670000001</c:v>
                </c:pt>
                <c:pt idx="23318">
                  <c:v>87180.389670000004</c:v>
                </c:pt>
                <c:pt idx="23319">
                  <c:v>87180.499670000005</c:v>
                </c:pt>
                <c:pt idx="23320">
                  <c:v>87180.718670000002</c:v>
                </c:pt>
                <c:pt idx="23321">
                  <c:v>87195.018670000005</c:v>
                </c:pt>
                <c:pt idx="23322">
                  <c:v>87196.049669999993</c:v>
                </c:pt>
                <c:pt idx="23323">
                  <c:v>87196.159669999994</c:v>
                </c:pt>
                <c:pt idx="23324">
                  <c:v>87196.378670000006</c:v>
                </c:pt>
                <c:pt idx="23325">
                  <c:v>87210.678669999994</c:v>
                </c:pt>
                <c:pt idx="23326">
                  <c:v>87211.709669999997</c:v>
                </c:pt>
                <c:pt idx="23327">
                  <c:v>87211.819669999997</c:v>
                </c:pt>
                <c:pt idx="23328">
                  <c:v>87212.038669999994</c:v>
                </c:pt>
                <c:pt idx="23329">
                  <c:v>87226.338669999997</c:v>
                </c:pt>
                <c:pt idx="23330">
                  <c:v>87227.36967</c:v>
                </c:pt>
                <c:pt idx="23331">
                  <c:v>87227.479670000001</c:v>
                </c:pt>
                <c:pt idx="23332">
                  <c:v>87227.698669999998</c:v>
                </c:pt>
                <c:pt idx="23333">
                  <c:v>87241.998670000001</c:v>
                </c:pt>
                <c:pt idx="23334">
                  <c:v>87245.080019999994</c:v>
                </c:pt>
                <c:pt idx="23335">
                  <c:v>87245.729309999995</c:v>
                </c:pt>
                <c:pt idx="23336">
                  <c:v>87246.027310000005</c:v>
                </c:pt>
                <c:pt idx="23337">
                  <c:v>87252.317309999999</c:v>
                </c:pt>
                <c:pt idx="23338">
                  <c:v>87252.817309999999</c:v>
                </c:pt>
                <c:pt idx="23339">
                  <c:v>87252.817309999999</c:v>
                </c:pt>
                <c:pt idx="23340">
                  <c:v>87253.317309999999</c:v>
                </c:pt>
                <c:pt idx="23341">
                  <c:v>87253.817309999999</c:v>
                </c:pt>
                <c:pt idx="23342">
                  <c:v>87253.902310000005</c:v>
                </c:pt>
                <c:pt idx="23343">
                  <c:v>87254.549310000002</c:v>
                </c:pt>
                <c:pt idx="23344">
                  <c:v>87256.016940000001</c:v>
                </c:pt>
                <c:pt idx="23345">
                  <c:v>87256.126940000002</c:v>
                </c:pt>
                <c:pt idx="23346">
                  <c:v>87256.345939999999</c:v>
                </c:pt>
                <c:pt idx="23347">
                  <c:v>87270.645940000002</c:v>
                </c:pt>
                <c:pt idx="23348">
                  <c:v>87271.676940000005</c:v>
                </c:pt>
                <c:pt idx="23349">
                  <c:v>87271.786940000005</c:v>
                </c:pt>
                <c:pt idx="23350">
                  <c:v>87272.005940000003</c:v>
                </c:pt>
                <c:pt idx="23351">
                  <c:v>87286.305940000006</c:v>
                </c:pt>
                <c:pt idx="23352">
                  <c:v>87287.336939999994</c:v>
                </c:pt>
                <c:pt idx="23353">
                  <c:v>87287.446939999994</c:v>
                </c:pt>
                <c:pt idx="23354">
                  <c:v>87287.665940000006</c:v>
                </c:pt>
                <c:pt idx="23355">
                  <c:v>87301.965939999995</c:v>
                </c:pt>
                <c:pt idx="23356">
                  <c:v>87302.996939999997</c:v>
                </c:pt>
                <c:pt idx="23357">
                  <c:v>87303.106939999998</c:v>
                </c:pt>
                <c:pt idx="23358">
                  <c:v>87303.325939999995</c:v>
                </c:pt>
                <c:pt idx="23359">
                  <c:v>87317.625939999998</c:v>
                </c:pt>
                <c:pt idx="23360">
                  <c:v>87318.656940000001</c:v>
                </c:pt>
                <c:pt idx="23361">
                  <c:v>87318.766940000001</c:v>
                </c:pt>
                <c:pt idx="23362">
                  <c:v>87318.985939999999</c:v>
                </c:pt>
                <c:pt idx="23363">
                  <c:v>87333.285940000002</c:v>
                </c:pt>
                <c:pt idx="23364">
                  <c:v>87334.316940000004</c:v>
                </c:pt>
                <c:pt idx="23365">
                  <c:v>87334.426940000005</c:v>
                </c:pt>
                <c:pt idx="23366">
                  <c:v>87334.645940000002</c:v>
                </c:pt>
                <c:pt idx="23367">
                  <c:v>87348.945940000005</c:v>
                </c:pt>
                <c:pt idx="23368">
                  <c:v>87352.027289999998</c:v>
                </c:pt>
                <c:pt idx="23369">
                  <c:v>87352.676579999999</c:v>
                </c:pt>
                <c:pt idx="23370">
                  <c:v>87352.974579999995</c:v>
                </c:pt>
                <c:pt idx="23371">
                  <c:v>87359.264580000003</c:v>
                </c:pt>
                <c:pt idx="23372">
                  <c:v>87359.764580000003</c:v>
                </c:pt>
                <c:pt idx="23373">
                  <c:v>87359.764580000003</c:v>
                </c:pt>
                <c:pt idx="23374">
                  <c:v>87360.264580000003</c:v>
                </c:pt>
                <c:pt idx="23375">
                  <c:v>87360.764580000003</c:v>
                </c:pt>
                <c:pt idx="23376">
                  <c:v>87360.849579999995</c:v>
                </c:pt>
                <c:pt idx="23377">
                  <c:v>87361.496580000006</c:v>
                </c:pt>
                <c:pt idx="23378">
                  <c:v>87362.964219999994</c:v>
                </c:pt>
                <c:pt idx="23379">
                  <c:v>87363.074219999995</c:v>
                </c:pt>
                <c:pt idx="23380">
                  <c:v>87363.293220000007</c:v>
                </c:pt>
                <c:pt idx="23381">
                  <c:v>87377.593219999995</c:v>
                </c:pt>
                <c:pt idx="23382">
                  <c:v>87378.624219999998</c:v>
                </c:pt>
                <c:pt idx="23383">
                  <c:v>87378.734219999998</c:v>
                </c:pt>
                <c:pt idx="23384">
                  <c:v>87378.953219999996</c:v>
                </c:pt>
                <c:pt idx="23385">
                  <c:v>87393.253219999999</c:v>
                </c:pt>
                <c:pt idx="23386">
                  <c:v>87394.284220000001</c:v>
                </c:pt>
                <c:pt idx="23387">
                  <c:v>87394.394220000002</c:v>
                </c:pt>
                <c:pt idx="23388">
                  <c:v>87394.613219999999</c:v>
                </c:pt>
                <c:pt idx="23389">
                  <c:v>87408.913220000002</c:v>
                </c:pt>
                <c:pt idx="23390">
                  <c:v>87409.944220000005</c:v>
                </c:pt>
                <c:pt idx="23391">
                  <c:v>87410.054220000005</c:v>
                </c:pt>
                <c:pt idx="23392">
                  <c:v>87410.273220000003</c:v>
                </c:pt>
                <c:pt idx="23393">
                  <c:v>87424.573220000006</c:v>
                </c:pt>
                <c:pt idx="23394">
                  <c:v>87425.604219999994</c:v>
                </c:pt>
                <c:pt idx="23395">
                  <c:v>87425.714219999994</c:v>
                </c:pt>
                <c:pt idx="23396">
                  <c:v>87425.933220000006</c:v>
                </c:pt>
                <c:pt idx="23397">
                  <c:v>87440.233219999995</c:v>
                </c:pt>
                <c:pt idx="23398">
                  <c:v>87441.264219999997</c:v>
                </c:pt>
                <c:pt idx="23399">
                  <c:v>87441.374219999998</c:v>
                </c:pt>
                <c:pt idx="23400">
                  <c:v>87441.593219999995</c:v>
                </c:pt>
                <c:pt idx="23401">
                  <c:v>87455.893219999998</c:v>
                </c:pt>
                <c:pt idx="23402">
                  <c:v>87458.974570000006</c:v>
                </c:pt>
                <c:pt idx="23403">
                  <c:v>87459.623860000007</c:v>
                </c:pt>
                <c:pt idx="23404">
                  <c:v>87459.921860000002</c:v>
                </c:pt>
                <c:pt idx="23405">
                  <c:v>87466.211859999996</c:v>
                </c:pt>
                <c:pt idx="23406">
                  <c:v>87466.711859999996</c:v>
                </c:pt>
                <c:pt idx="23407">
                  <c:v>87466.711859999996</c:v>
                </c:pt>
                <c:pt idx="23408">
                  <c:v>87467.211859999996</c:v>
                </c:pt>
                <c:pt idx="23409">
                  <c:v>87467.711859999996</c:v>
                </c:pt>
                <c:pt idx="23410">
                  <c:v>87467.796860000002</c:v>
                </c:pt>
                <c:pt idx="23411">
                  <c:v>87468.443859999999</c:v>
                </c:pt>
                <c:pt idx="23412">
                  <c:v>87469.911489999999</c:v>
                </c:pt>
                <c:pt idx="23413">
                  <c:v>87470.021489999999</c:v>
                </c:pt>
                <c:pt idx="23414">
                  <c:v>87470.240489999996</c:v>
                </c:pt>
                <c:pt idx="23415">
                  <c:v>87484.540489999999</c:v>
                </c:pt>
                <c:pt idx="23416">
                  <c:v>87485.571490000002</c:v>
                </c:pt>
                <c:pt idx="23417">
                  <c:v>87485.681490000003</c:v>
                </c:pt>
                <c:pt idx="23418">
                  <c:v>87485.90049</c:v>
                </c:pt>
                <c:pt idx="23419">
                  <c:v>87500.200490000003</c:v>
                </c:pt>
                <c:pt idx="23420">
                  <c:v>87501.231490000006</c:v>
                </c:pt>
                <c:pt idx="23421">
                  <c:v>87501.341490000006</c:v>
                </c:pt>
                <c:pt idx="23422">
                  <c:v>87501.560490000003</c:v>
                </c:pt>
                <c:pt idx="23423">
                  <c:v>87515.860490000006</c:v>
                </c:pt>
                <c:pt idx="23424">
                  <c:v>87516.891489999995</c:v>
                </c:pt>
                <c:pt idx="23425">
                  <c:v>87517.001489999995</c:v>
                </c:pt>
                <c:pt idx="23426">
                  <c:v>87517.220490000007</c:v>
                </c:pt>
                <c:pt idx="23427">
                  <c:v>87531.520489999995</c:v>
                </c:pt>
                <c:pt idx="23428">
                  <c:v>87532.551489999998</c:v>
                </c:pt>
                <c:pt idx="23429">
                  <c:v>87532.661489999999</c:v>
                </c:pt>
                <c:pt idx="23430">
                  <c:v>87532.880489999996</c:v>
                </c:pt>
                <c:pt idx="23431">
                  <c:v>87547.180489999999</c:v>
                </c:pt>
                <c:pt idx="23432">
                  <c:v>87548.211490000002</c:v>
                </c:pt>
                <c:pt idx="23433">
                  <c:v>87548.321490000002</c:v>
                </c:pt>
                <c:pt idx="23434">
                  <c:v>87548.540489999999</c:v>
                </c:pt>
                <c:pt idx="23435">
                  <c:v>87562.840490000002</c:v>
                </c:pt>
                <c:pt idx="23436">
                  <c:v>87565.921839999995</c:v>
                </c:pt>
                <c:pt idx="23437">
                  <c:v>87566.571129999997</c:v>
                </c:pt>
                <c:pt idx="23438">
                  <c:v>87566.869130000006</c:v>
                </c:pt>
                <c:pt idx="23439">
                  <c:v>87573.15913</c:v>
                </c:pt>
                <c:pt idx="23440">
                  <c:v>87573.65913</c:v>
                </c:pt>
                <c:pt idx="23441">
                  <c:v>87573.65913</c:v>
                </c:pt>
                <c:pt idx="23442">
                  <c:v>87574.15913</c:v>
                </c:pt>
                <c:pt idx="23443">
                  <c:v>87574.65913</c:v>
                </c:pt>
                <c:pt idx="23444">
                  <c:v>87574.744130000006</c:v>
                </c:pt>
                <c:pt idx="23445">
                  <c:v>87575.391130000004</c:v>
                </c:pt>
                <c:pt idx="23446">
                  <c:v>87576.858770000006</c:v>
                </c:pt>
                <c:pt idx="23447">
                  <c:v>87576.968770000007</c:v>
                </c:pt>
                <c:pt idx="23448">
                  <c:v>87577.187770000004</c:v>
                </c:pt>
                <c:pt idx="23449">
                  <c:v>87591.487770000007</c:v>
                </c:pt>
                <c:pt idx="23450">
                  <c:v>87592.518769999995</c:v>
                </c:pt>
                <c:pt idx="23451">
                  <c:v>87592.628769999996</c:v>
                </c:pt>
                <c:pt idx="23452">
                  <c:v>87592.847769999993</c:v>
                </c:pt>
                <c:pt idx="23453">
                  <c:v>87607.147769999996</c:v>
                </c:pt>
                <c:pt idx="23454">
                  <c:v>87608.178769999999</c:v>
                </c:pt>
                <c:pt idx="23455">
                  <c:v>87608.288769999999</c:v>
                </c:pt>
                <c:pt idx="23456">
                  <c:v>87608.507769999997</c:v>
                </c:pt>
                <c:pt idx="23457">
                  <c:v>87622.807769999999</c:v>
                </c:pt>
                <c:pt idx="23458">
                  <c:v>87623.838770000002</c:v>
                </c:pt>
                <c:pt idx="23459">
                  <c:v>87623.948770000003</c:v>
                </c:pt>
                <c:pt idx="23460">
                  <c:v>87624.16777</c:v>
                </c:pt>
                <c:pt idx="23461">
                  <c:v>87638.467770000003</c:v>
                </c:pt>
                <c:pt idx="23462">
                  <c:v>87639.498770000006</c:v>
                </c:pt>
                <c:pt idx="23463">
                  <c:v>87639.608770000006</c:v>
                </c:pt>
                <c:pt idx="23464">
                  <c:v>87639.827770000004</c:v>
                </c:pt>
                <c:pt idx="23465">
                  <c:v>87654.127770000006</c:v>
                </c:pt>
                <c:pt idx="23466">
                  <c:v>87655.158769999995</c:v>
                </c:pt>
                <c:pt idx="23467">
                  <c:v>87655.268769999995</c:v>
                </c:pt>
                <c:pt idx="23468">
                  <c:v>87655.487770000007</c:v>
                </c:pt>
                <c:pt idx="23469">
                  <c:v>87669.787769999995</c:v>
                </c:pt>
                <c:pt idx="23470">
                  <c:v>87672.869120000003</c:v>
                </c:pt>
                <c:pt idx="23471">
                  <c:v>87673.518410000004</c:v>
                </c:pt>
                <c:pt idx="23472">
                  <c:v>87673.816409999999</c:v>
                </c:pt>
                <c:pt idx="23473">
                  <c:v>87680.106409999993</c:v>
                </c:pt>
                <c:pt idx="23474">
                  <c:v>87680.606409999993</c:v>
                </c:pt>
                <c:pt idx="23475">
                  <c:v>87680.606409999993</c:v>
                </c:pt>
                <c:pt idx="23476">
                  <c:v>87681.106409999993</c:v>
                </c:pt>
                <c:pt idx="23477">
                  <c:v>87681.606409999993</c:v>
                </c:pt>
                <c:pt idx="23478">
                  <c:v>87681.691409999999</c:v>
                </c:pt>
                <c:pt idx="23479">
                  <c:v>87682.338409999997</c:v>
                </c:pt>
                <c:pt idx="23480">
                  <c:v>87683.806039999996</c:v>
                </c:pt>
                <c:pt idx="23481">
                  <c:v>87683.916039999996</c:v>
                </c:pt>
                <c:pt idx="23482">
                  <c:v>87684.135039999994</c:v>
                </c:pt>
                <c:pt idx="23483">
                  <c:v>87698.435039999997</c:v>
                </c:pt>
                <c:pt idx="23484">
                  <c:v>87699.466039999999</c:v>
                </c:pt>
                <c:pt idx="23485">
                  <c:v>87699.57604</c:v>
                </c:pt>
                <c:pt idx="23486">
                  <c:v>87699.795039999997</c:v>
                </c:pt>
                <c:pt idx="23487">
                  <c:v>87714.09504</c:v>
                </c:pt>
                <c:pt idx="23488">
                  <c:v>87715.126040000003</c:v>
                </c:pt>
                <c:pt idx="23489">
                  <c:v>87715.236040000003</c:v>
                </c:pt>
                <c:pt idx="23490">
                  <c:v>87715.455040000001</c:v>
                </c:pt>
                <c:pt idx="23491">
                  <c:v>87729.755040000004</c:v>
                </c:pt>
                <c:pt idx="23492">
                  <c:v>87730.786040000006</c:v>
                </c:pt>
                <c:pt idx="23493">
                  <c:v>87730.896040000007</c:v>
                </c:pt>
                <c:pt idx="23494">
                  <c:v>87731.115040000004</c:v>
                </c:pt>
                <c:pt idx="23495">
                  <c:v>87745.415040000007</c:v>
                </c:pt>
                <c:pt idx="23496">
                  <c:v>87746.446039999995</c:v>
                </c:pt>
                <c:pt idx="23497">
                  <c:v>87746.556039999996</c:v>
                </c:pt>
                <c:pt idx="23498">
                  <c:v>87746.775039999993</c:v>
                </c:pt>
                <c:pt idx="23499">
                  <c:v>87761.075039999996</c:v>
                </c:pt>
                <c:pt idx="23500">
                  <c:v>87762.106039999999</c:v>
                </c:pt>
                <c:pt idx="23501">
                  <c:v>87762.216039999999</c:v>
                </c:pt>
                <c:pt idx="23502">
                  <c:v>87762.435039999997</c:v>
                </c:pt>
                <c:pt idx="23503">
                  <c:v>87776.73504</c:v>
                </c:pt>
                <c:pt idx="23504">
                  <c:v>87779.816390000007</c:v>
                </c:pt>
                <c:pt idx="23505">
                  <c:v>87780.465679999994</c:v>
                </c:pt>
                <c:pt idx="23506">
                  <c:v>87780.763680000004</c:v>
                </c:pt>
                <c:pt idx="23507">
                  <c:v>87787.053679999997</c:v>
                </c:pt>
                <c:pt idx="23508">
                  <c:v>87787.553679999997</c:v>
                </c:pt>
                <c:pt idx="23509">
                  <c:v>87787.553679999997</c:v>
                </c:pt>
                <c:pt idx="23510">
                  <c:v>87788.053679999997</c:v>
                </c:pt>
                <c:pt idx="23511">
                  <c:v>87788.553679999997</c:v>
                </c:pt>
                <c:pt idx="23512">
                  <c:v>87788.638680000004</c:v>
                </c:pt>
                <c:pt idx="23513">
                  <c:v>87789.285680000001</c:v>
                </c:pt>
                <c:pt idx="23514">
                  <c:v>87790.753320000003</c:v>
                </c:pt>
                <c:pt idx="23515">
                  <c:v>87790.863320000004</c:v>
                </c:pt>
                <c:pt idx="23516">
                  <c:v>87791.082320000001</c:v>
                </c:pt>
                <c:pt idx="23517">
                  <c:v>87805.382320000004</c:v>
                </c:pt>
                <c:pt idx="23518">
                  <c:v>87806.413320000007</c:v>
                </c:pt>
                <c:pt idx="23519">
                  <c:v>87806.523319999993</c:v>
                </c:pt>
                <c:pt idx="23520">
                  <c:v>87806.742320000005</c:v>
                </c:pt>
                <c:pt idx="23521">
                  <c:v>87821.042319999993</c:v>
                </c:pt>
                <c:pt idx="23522">
                  <c:v>87822.073319999996</c:v>
                </c:pt>
                <c:pt idx="23523">
                  <c:v>87822.183319999996</c:v>
                </c:pt>
                <c:pt idx="23524">
                  <c:v>87822.402319999994</c:v>
                </c:pt>
                <c:pt idx="23525">
                  <c:v>87836.702319999997</c:v>
                </c:pt>
                <c:pt idx="23526">
                  <c:v>87837.733319999999</c:v>
                </c:pt>
                <c:pt idx="23527">
                  <c:v>87837.84332</c:v>
                </c:pt>
                <c:pt idx="23528">
                  <c:v>87838.062319999997</c:v>
                </c:pt>
                <c:pt idx="23529">
                  <c:v>87852.36232</c:v>
                </c:pt>
                <c:pt idx="23530">
                  <c:v>87853.393320000003</c:v>
                </c:pt>
                <c:pt idx="23531">
                  <c:v>87853.503320000003</c:v>
                </c:pt>
                <c:pt idx="23532">
                  <c:v>87853.722320000001</c:v>
                </c:pt>
                <c:pt idx="23533">
                  <c:v>87868.022320000004</c:v>
                </c:pt>
                <c:pt idx="23534">
                  <c:v>87869.053320000006</c:v>
                </c:pt>
                <c:pt idx="23535">
                  <c:v>87869.163320000007</c:v>
                </c:pt>
                <c:pt idx="23536">
                  <c:v>87869.382320000004</c:v>
                </c:pt>
                <c:pt idx="23537">
                  <c:v>87883.682320000007</c:v>
                </c:pt>
                <c:pt idx="23538">
                  <c:v>87886.76367</c:v>
                </c:pt>
                <c:pt idx="23539">
                  <c:v>87887.412960000001</c:v>
                </c:pt>
                <c:pt idx="23540">
                  <c:v>87887.710959999997</c:v>
                </c:pt>
                <c:pt idx="23541">
                  <c:v>87894.000960000005</c:v>
                </c:pt>
                <c:pt idx="23542">
                  <c:v>87894.500960000005</c:v>
                </c:pt>
                <c:pt idx="23543">
                  <c:v>87894.500960000005</c:v>
                </c:pt>
                <c:pt idx="23544">
                  <c:v>87895.000960000005</c:v>
                </c:pt>
                <c:pt idx="23545">
                  <c:v>87895.500960000005</c:v>
                </c:pt>
                <c:pt idx="23546">
                  <c:v>87895.585959999997</c:v>
                </c:pt>
                <c:pt idx="23547">
                  <c:v>87896.232959999994</c:v>
                </c:pt>
                <c:pt idx="23548">
                  <c:v>87897.700589999993</c:v>
                </c:pt>
                <c:pt idx="23549">
                  <c:v>87897.810589999994</c:v>
                </c:pt>
                <c:pt idx="23550">
                  <c:v>87898.029590000006</c:v>
                </c:pt>
                <c:pt idx="23551">
                  <c:v>87912.329589999994</c:v>
                </c:pt>
                <c:pt idx="23552">
                  <c:v>87913.360589999997</c:v>
                </c:pt>
                <c:pt idx="23553">
                  <c:v>87913.470589999997</c:v>
                </c:pt>
                <c:pt idx="23554">
                  <c:v>87913.689589999994</c:v>
                </c:pt>
                <c:pt idx="23555">
                  <c:v>87927.989589999997</c:v>
                </c:pt>
                <c:pt idx="23556">
                  <c:v>87929.02059</c:v>
                </c:pt>
                <c:pt idx="23557">
                  <c:v>87929.130590000001</c:v>
                </c:pt>
                <c:pt idx="23558">
                  <c:v>87929.349589999998</c:v>
                </c:pt>
                <c:pt idx="23559">
                  <c:v>87943.649590000001</c:v>
                </c:pt>
                <c:pt idx="23560">
                  <c:v>87944.680590000004</c:v>
                </c:pt>
                <c:pt idx="23561">
                  <c:v>87944.790590000004</c:v>
                </c:pt>
                <c:pt idx="23562">
                  <c:v>87945.009590000001</c:v>
                </c:pt>
                <c:pt idx="23563">
                  <c:v>87959.309590000004</c:v>
                </c:pt>
                <c:pt idx="23564">
                  <c:v>87960.340590000007</c:v>
                </c:pt>
                <c:pt idx="23565">
                  <c:v>87960.450589999993</c:v>
                </c:pt>
                <c:pt idx="23566">
                  <c:v>87960.669590000005</c:v>
                </c:pt>
                <c:pt idx="23567">
                  <c:v>87974.969589999993</c:v>
                </c:pt>
                <c:pt idx="23568">
                  <c:v>87976.000589999996</c:v>
                </c:pt>
                <c:pt idx="23569">
                  <c:v>87976.110589999997</c:v>
                </c:pt>
                <c:pt idx="23570">
                  <c:v>87976.329589999994</c:v>
                </c:pt>
                <c:pt idx="23571">
                  <c:v>87990.629589999997</c:v>
                </c:pt>
                <c:pt idx="23572">
                  <c:v>87993.710940000004</c:v>
                </c:pt>
                <c:pt idx="23573">
                  <c:v>87994.360230000006</c:v>
                </c:pt>
                <c:pt idx="23574">
                  <c:v>87994.658230000001</c:v>
                </c:pt>
                <c:pt idx="23575">
                  <c:v>88000.948229999995</c:v>
                </c:pt>
                <c:pt idx="23576">
                  <c:v>88001.448229999995</c:v>
                </c:pt>
                <c:pt idx="23577">
                  <c:v>88001.448229999995</c:v>
                </c:pt>
                <c:pt idx="23578">
                  <c:v>88001.948229999995</c:v>
                </c:pt>
                <c:pt idx="23579">
                  <c:v>88002.448229999995</c:v>
                </c:pt>
                <c:pt idx="23580">
                  <c:v>88002.533230000001</c:v>
                </c:pt>
                <c:pt idx="23581">
                  <c:v>88003.180229999998</c:v>
                </c:pt>
                <c:pt idx="23582">
                  <c:v>88004.647870000001</c:v>
                </c:pt>
                <c:pt idx="23583">
                  <c:v>88004.757870000001</c:v>
                </c:pt>
                <c:pt idx="23584">
                  <c:v>88004.976869999999</c:v>
                </c:pt>
                <c:pt idx="23585">
                  <c:v>88019.276870000002</c:v>
                </c:pt>
                <c:pt idx="23586">
                  <c:v>88020.307870000004</c:v>
                </c:pt>
                <c:pt idx="23587">
                  <c:v>88020.417870000005</c:v>
                </c:pt>
                <c:pt idx="23588">
                  <c:v>88020.636870000002</c:v>
                </c:pt>
                <c:pt idx="23589">
                  <c:v>88034.936870000005</c:v>
                </c:pt>
                <c:pt idx="23590">
                  <c:v>88035.967869999993</c:v>
                </c:pt>
                <c:pt idx="23591">
                  <c:v>88036.077869999994</c:v>
                </c:pt>
                <c:pt idx="23592">
                  <c:v>88036.296870000006</c:v>
                </c:pt>
                <c:pt idx="23593">
                  <c:v>88050.596869999994</c:v>
                </c:pt>
                <c:pt idx="23594">
                  <c:v>88051.627869999997</c:v>
                </c:pt>
                <c:pt idx="23595">
                  <c:v>88051.737869999997</c:v>
                </c:pt>
                <c:pt idx="23596">
                  <c:v>88051.956869999995</c:v>
                </c:pt>
                <c:pt idx="23597">
                  <c:v>88066.256869999997</c:v>
                </c:pt>
                <c:pt idx="23598">
                  <c:v>88067.28787</c:v>
                </c:pt>
                <c:pt idx="23599">
                  <c:v>88067.397870000001</c:v>
                </c:pt>
                <c:pt idx="23600">
                  <c:v>88067.616869999998</c:v>
                </c:pt>
                <c:pt idx="23601">
                  <c:v>88081.916870000001</c:v>
                </c:pt>
                <c:pt idx="23602">
                  <c:v>88082.947870000004</c:v>
                </c:pt>
                <c:pt idx="23603">
                  <c:v>88083.057870000004</c:v>
                </c:pt>
                <c:pt idx="23604">
                  <c:v>88083.276870000002</c:v>
                </c:pt>
                <c:pt idx="23605">
                  <c:v>88097.576870000004</c:v>
                </c:pt>
                <c:pt idx="23606">
                  <c:v>88100.658219999998</c:v>
                </c:pt>
                <c:pt idx="23607">
                  <c:v>88101.307509999999</c:v>
                </c:pt>
                <c:pt idx="23608">
                  <c:v>88101.605509999994</c:v>
                </c:pt>
                <c:pt idx="23609">
                  <c:v>88107.895510000002</c:v>
                </c:pt>
                <c:pt idx="23610">
                  <c:v>88108.395510000002</c:v>
                </c:pt>
                <c:pt idx="23611">
                  <c:v>88108.395510000002</c:v>
                </c:pt>
                <c:pt idx="23612">
                  <c:v>88108.895510000002</c:v>
                </c:pt>
                <c:pt idx="23613">
                  <c:v>88109.395510000002</c:v>
                </c:pt>
                <c:pt idx="23614">
                  <c:v>88109.480509999994</c:v>
                </c:pt>
                <c:pt idx="23615">
                  <c:v>88110.127510000006</c:v>
                </c:pt>
                <c:pt idx="23616">
                  <c:v>88111.595140000005</c:v>
                </c:pt>
                <c:pt idx="23617">
                  <c:v>88111.705140000005</c:v>
                </c:pt>
                <c:pt idx="23618">
                  <c:v>88111.924140000003</c:v>
                </c:pt>
                <c:pt idx="23619">
                  <c:v>88126.224140000006</c:v>
                </c:pt>
                <c:pt idx="23620">
                  <c:v>88127.255139999994</c:v>
                </c:pt>
                <c:pt idx="23621">
                  <c:v>88127.365139999994</c:v>
                </c:pt>
                <c:pt idx="23622">
                  <c:v>88127.584140000006</c:v>
                </c:pt>
                <c:pt idx="23623">
                  <c:v>88141.884139999995</c:v>
                </c:pt>
                <c:pt idx="23624">
                  <c:v>88142.915139999997</c:v>
                </c:pt>
                <c:pt idx="23625">
                  <c:v>88143.025139999998</c:v>
                </c:pt>
                <c:pt idx="23626">
                  <c:v>88143.244139999995</c:v>
                </c:pt>
                <c:pt idx="23627">
                  <c:v>88157.544139999998</c:v>
                </c:pt>
                <c:pt idx="23628">
                  <c:v>88158.575140000001</c:v>
                </c:pt>
                <c:pt idx="23629">
                  <c:v>88158.685140000001</c:v>
                </c:pt>
                <c:pt idx="23630">
                  <c:v>88158.904139999999</c:v>
                </c:pt>
                <c:pt idx="23631">
                  <c:v>88173.204140000002</c:v>
                </c:pt>
                <c:pt idx="23632">
                  <c:v>88174.235140000004</c:v>
                </c:pt>
                <c:pt idx="23633">
                  <c:v>88174.345140000005</c:v>
                </c:pt>
                <c:pt idx="23634">
                  <c:v>88174.564140000002</c:v>
                </c:pt>
                <c:pt idx="23635">
                  <c:v>88188.864140000005</c:v>
                </c:pt>
                <c:pt idx="23636">
                  <c:v>88189.895139999993</c:v>
                </c:pt>
                <c:pt idx="23637">
                  <c:v>88190.005139999994</c:v>
                </c:pt>
                <c:pt idx="23638">
                  <c:v>88190.224140000006</c:v>
                </c:pt>
                <c:pt idx="23639">
                  <c:v>88204.524139999994</c:v>
                </c:pt>
                <c:pt idx="23640">
                  <c:v>88207.605490000002</c:v>
                </c:pt>
                <c:pt idx="23641">
                  <c:v>88208.254780000003</c:v>
                </c:pt>
                <c:pt idx="23642">
                  <c:v>88208.552779999998</c:v>
                </c:pt>
                <c:pt idx="23643">
                  <c:v>88214.842780000006</c:v>
                </c:pt>
                <c:pt idx="23644">
                  <c:v>88215.342780000006</c:v>
                </c:pt>
                <c:pt idx="23645">
                  <c:v>88215.342780000006</c:v>
                </c:pt>
                <c:pt idx="23646">
                  <c:v>88215.842780000006</c:v>
                </c:pt>
                <c:pt idx="23647">
                  <c:v>88216.342780000006</c:v>
                </c:pt>
                <c:pt idx="23648">
                  <c:v>88216.427779999998</c:v>
                </c:pt>
                <c:pt idx="23649">
                  <c:v>88217.074779999995</c:v>
                </c:pt>
                <c:pt idx="23650">
                  <c:v>88218.542419999998</c:v>
                </c:pt>
                <c:pt idx="23651">
                  <c:v>88218.652419999999</c:v>
                </c:pt>
                <c:pt idx="23652">
                  <c:v>88218.871419999996</c:v>
                </c:pt>
                <c:pt idx="23653">
                  <c:v>88233.171419999999</c:v>
                </c:pt>
                <c:pt idx="23654">
                  <c:v>88234.202420000001</c:v>
                </c:pt>
                <c:pt idx="23655">
                  <c:v>88234.312420000002</c:v>
                </c:pt>
                <c:pt idx="23656">
                  <c:v>88234.531419999999</c:v>
                </c:pt>
                <c:pt idx="23657">
                  <c:v>88248.831420000002</c:v>
                </c:pt>
                <c:pt idx="23658">
                  <c:v>88249.862420000005</c:v>
                </c:pt>
                <c:pt idx="23659">
                  <c:v>88249.972420000006</c:v>
                </c:pt>
                <c:pt idx="23660">
                  <c:v>88250.191420000003</c:v>
                </c:pt>
                <c:pt idx="23661">
                  <c:v>88264.491420000006</c:v>
                </c:pt>
                <c:pt idx="23662">
                  <c:v>88265.522419999994</c:v>
                </c:pt>
                <c:pt idx="23663">
                  <c:v>88265.632419999994</c:v>
                </c:pt>
                <c:pt idx="23664">
                  <c:v>88265.851420000006</c:v>
                </c:pt>
                <c:pt idx="23665">
                  <c:v>88280.151419999995</c:v>
                </c:pt>
                <c:pt idx="23666">
                  <c:v>88281.182419999997</c:v>
                </c:pt>
                <c:pt idx="23667">
                  <c:v>88281.292419999998</c:v>
                </c:pt>
                <c:pt idx="23668">
                  <c:v>88281.511419999995</c:v>
                </c:pt>
                <c:pt idx="23669">
                  <c:v>88295.811419999998</c:v>
                </c:pt>
                <c:pt idx="23670">
                  <c:v>88296.842420000001</c:v>
                </c:pt>
                <c:pt idx="23671">
                  <c:v>88296.952420000001</c:v>
                </c:pt>
                <c:pt idx="23672">
                  <c:v>88297.171419999999</c:v>
                </c:pt>
                <c:pt idx="23673">
                  <c:v>88311.471420000002</c:v>
                </c:pt>
                <c:pt idx="23674">
                  <c:v>88314.552769999995</c:v>
                </c:pt>
                <c:pt idx="23675">
                  <c:v>88315.202059999996</c:v>
                </c:pt>
                <c:pt idx="23676">
                  <c:v>88315.500060000006</c:v>
                </c:pt>
                <c:pt idx="23677">
                  <c:v>88321.790059999999</c:v>
                </c:pt>
                <c:pt idx="23678">
                  <c:v>88322.290059999999</c:v>
                </c:pt>
                <c:pt idx="23679">
                  <c:v>88322.290059999999</c:v>
                </c:pt>
                <c:pt idx="23680">
                  <c:v>88322.790059999999</c:v>
                </c:pt>
                <c:pt idx="23681">
                  <c:v>88323.290059999999</c:v>
                </c:pt>
                <c:pt idx="23682">
                  <c:v>88323.375060000006</c:v>
                </c:pt>
                <c:pt idx="23683">
                  <c:v>88324.022060000003</c:v>
                </c:pt>
                <c:pt idx="23684">
                  <c:v>88325.489690000002</c:v>
                </c:pt>
                <c:pt idx="23685">
                  <c:v>88325.599690000003</c:v>
                </c:pt>
                <c:pt idx="23686">
                  <c:v>88325.81869</c:v>
                </c:pt>
                <c:pt idx="23687">
                  <c:v>88340.118690000003</c:v>
                </c:pt>
                <c:pt idx="23688">
                  <c:v>88341.149690000006</c:v>
                </c:pt>
                <c:pt idx="23689">
                  <c:v>88341.259690000006</c:v>
                </c:pt>
                <c:pt idx="23690">
                  <c:v>88341.478690000004</c:v>
                </c:pt>
                <c:pt idx="23691">
                  <c:v>88355.778690000006</c:v>
                </c:pt>
                <c:pt idx="23692">
                  <c:v>88356.809689999995</c:v>
                </c:pt>
                <c:pt idx="23693">
                  <c:v>88356.919689999995</c:v>
                </c:pt>
                <c:pt idx="23694">
                  <c:v>88357.138690000007</c:v>
                </c:pt>
                <c:pt idx="23695">
                  <c:v>88371.438689999995</c:v>
                </c:pt>
                <c:pt idx="23696">
                  <c:v>88372.469689999998</c:v>
                </c:pt>
                <c:pt idx="23697">
                  <c:v>88372.579689999999</c:v>
                </c:pt>
                <c:pt idx="23698">
                  <c:v>88372.798689999996</c:v>
                </c:pt>
                <c:pt idx="23699">
                  <c:v>88387.098689999999</c:v>
                </c:pt>
                <c:pt idx="23700">
                  <c:v>88388.129690000002</c:v>
                </c:pt>
                <c:pt idx="23701">
                  <c:v>88388.239690000002</c:v>
                </c:pt>
                <c:pt idx="23702">
                  <c:v>88388.458689999999</c:v>
                </c:pt>
                <c:pt idx="23703">
                  <c:v>88402.758690000002</c:v>
                </c:pt>
                <c:pt idx="23704">
                  <c:v>88403.789690000005</c:v>
                </c:pt>
                <c:pt idx="23705">
                  <c:v>88403.899690000006</c:v>
                </c:pt>
                <c:pt idx="23706">
                  <c:v>88404.118690000003</c:v>
                </c:pt>
                <c:pt idx="23707">
                  <c:v>88418.418690000006</c:v>
                </c:pt>
                <c:pt idx="23708">
                  <c:v>88421.500039999999</c:v>
                </c:pt>
                <c:pt idx="23709">
                  <c:v>88422.14933</c:v>
                </c:pt>
                <c:pt idx="23710">
                  <c:v>88422.447329999995</c:v>
                </c:pt>
                <c:pt idx="23711">
                  <c:v>88428.737330000004</c:v>
                </c:pt>
                <c:pt idx="23712">
                  <c:v>88429.237330000004</c:v>
                </c:pt>
                <c:pt idx="23713">
                  <c:v>88429.237330000004</c:v>
                </c:pt>
                <c:pt idx="23714">
                  <c:v>88429.737330000004</c:v>
                </c:pt>
                <c:pt idx="23715">
                  <c:v>88430.237330000004</c:v>
                </c:pt>
                <c:pt idx="23716">
                  <c:v>88430.322329999995</c:v>
                </c:pt>
                <c:pt idx="23717">
                  <c:v>88430.969330000007</c:v>
                </c:pt>
                <c:pt idx="23718">
                  <c:v>88432.436969999995</c:v>
                </c:pt>
                <c:pt idx="23719">
                  <c:v>88432.546969999996</c:v>
                </c:pt>
                <c:pt idx="23720">
                  <c:v>88432.765969999993</c:v>
                </c:pt>
                <c:pt idx="23721">
                  <c:v>88447.065969999996</c:v>
                </c:pt>
                <c:pt idx="23722">
                  <c:v>88448.096969999999</c:v>
                </c:pt>
                <c:pt idx="23723">
                  <c:v>88448.206969999999</c:v>
                </c:pt>
                <c:pt idx="23724">
                  <c:v>88448.425969999997</c:v>
                </c:pt>
                <c:pt idx="23725">
                  <c:v>88462.72597</c:v>
                </c:pt>
                <c:pt idx="23726">
                  <c:v>88463.756970000002</c:v>
                </c:pt>
                <c:pt idx="23727">
                  <c:v>88463.866970000003</c:v>
                </c:pt>
                <c:pt idx="23728">
                  <c:v>88464.08597</c:v>
                </c:pt>
                <c:pt idx="23729">
                  <c:v>88478.385970000003</c:v>
                </c:pt>
                <c:pt idx="23730">
                  <c:v>88479.416970000006</c:v>
                </c:pt>
                <c:pt idx="23731">
                  <c:v>88479.526970000006</c:v>
                </c:pt>
                <c:pt idx="23732">
                  <c:v>88479.745970000004</c:v>
                </c:pt>
                <c:pt idx="23733">
                  <c:v>88494.045970000006</c:v>
                </c:pt>
                <c:pt idx="23734">
                  <c:v>88495.076969999995</c:v>
                </c:pt>
                <c:pt idx="23735">
                  <c:v>88495.186969999995</c:v>
                </c:pt>
                <c:pt idx="23736">
                  <c:v>88495.405970000007</c:v>
                </c:pt>
                <c:pt idx="23737">
                  <c:v>88509.705969999995</c:v>
                </c:pt>
                <c:pt idx="23738">
                  <c:v>88510.736969999998</c:v>
                </c:pt>
                <c:pt idx="23739">
                  <c:v>88510.846969999999</c:v>
                </c:pt>
                <c:pt idx="23740">
                  <c:v>88511.065969999996</c:v>
                </c:pt>
                <c:pt idx="23741">
                  <c:v>88525.365969999999</c:v>
                </c:pt>
                <c:pt idx="23742">
                  <c:v>88528.447320000007</c:v>
                </c:pt>
                <c:pt idx="23743">
                  <c:v>88529.096609999993</c:v>
                </c:pt>
                <c:pt idx="23744">
                  <c:v>88529.394610000003</c:v>
                </c:pt>
                <c:pt idx="23745">
                  <c:v>88535.684609999997</c:v>
                </c:pt>
                <c:pt idx="23746">
                  <c:v>88536.184609999997</c:v>
                </c:pt>
                <c:pt idx="23747">
                  <c:v>88536.184609999997</c:v>
                </c:pt>
                <c:pt idx="23748">
                  <c:v>88536.684609999997</c:v>
                </c:pt>
                <c:pt idx="23749">
                  <c:v>88537.184609999997</c:v>
                </c:pt>
                <c:pt idx="23750">
                  <c:v>88537.269610000003</c:v>
                </c:pt>
                <c:pt idx="23751">
                  <c:v>88537.91661</c:v>
                </c:pt>
                <c:pt idx="23752">
                  <c:v>88539.384239999999</c:v>
                </c:pt>
                <c:pt idx="23753">
                  <c:v>88539.49424</c:v>
                </c:pt>
                <c:pt idx="23754">
                  <c:v>88539.713239999997</c:v>
                </c:pt>
                <c:pt idx="23755">
                  <c:v>88554.01324</c:v>
                </c:pt>
                <c:pt idx="23756">
                  <c:v>88555.044240000003</c:v>
                </c:pt>
                <c:pt idx="23757">
                  <c:v>88555.154240000003</c:v>
                </c:pt>
                <c:pt idx="23758">
                  <c:v>88555.373240000001</c:v>
                </c:pt>
                <c:pt idx="23759">
                  <c:v>88569.673240000004</c:v>
                </c:pt>
                <c:pt idx="23760">
                  <c:v>88570.704240000006</c:v>
                </c:pt>
                <c:pt idx="23761">
                  <c:v>88570.814240000007</c:v>
                </c:pt>
                <c:pt idx="23762">
                  <c:v>88571.033240000004</c:v>
                </c:pt>
                <c:pt idx="23763">
                  <c:v>88585.333240000007</c:v>
                </c:pt>
                <c:pt idx="23764">
                  <c:v>88586.364239999995</c:v>
                </c:pt>
                <c:pt idx="23765">
                  <c:v>88586.474239999996</c:v>
                </c:pt>
                <c:pt idx="23766">
                  <c:v>88586.693239999993</c:v>
                </c:pt>
                <c:pt idx="23767">
                  <c:v>88600.993239999996</c:v>
                </c:pt>
                <c:pt idx="23768">
                  <c:v>88602.024239999999</c:v>
                </c:pt>
                <c:pt idx="23769">
                  <c:v>88602.134239999999</c:v>
                </c:pt>
                <c:pt idx="23770">
                  <c:v>88602.353239999997</c:v>
                </c:pt>
                <c:pt idx="23771">
                  <c:v>88616.65324</c:v>
                </c:pt>
                <c:pt idx="23772">
                  <c:v>88617.684240000002</c:v>
                </c:pt>
                <c:pt idx="23773">
                  <c:v>88617.794240000003</c:v>
                </c:pt>
                <c:pt idx="23774">
                  <c:v>88618.01324</c:v>
                </c:pt>
                <c:pt idx="23775">
                  <c:v>88632.313240000003</c:v>
                </c:pt>
                <c:pt idx="23776">
                  <c:v>88635.394589999996</c:v>
                </c:pt>
                <c:pt idx="23777">
                  <c:v>88636.043879999997</c:v>
                </c:pt>
                <c:pt idx="23778">
                  <c:v>88636.341880000007</c:v>
                </c:pt>
                <c:pt idx="23779">
                  <c:v>88642.631880000001</c:v>
                </c:pt>
                <c:pt idx="23780">
                  <c:v>88643.131880000001</c:v>
                </c:pt>
                <c:pt idx="23781">
                  <c:v>88643.131880000001</c:v>
                </c:pt>
                <c:pt idx="23782">
                  <c:v>88643.631880000001</c:v>
                </c:pt>
                <c:pt idx="23783">
                  <c:v>88644.131880000001</c:v>
                </c:pt>
                <c:pt idx="23784">
                  <c:v>88644.216880000007</c:v>
                </c:pt>
                <c:pt idx="23785">
                  <c:v>88644.863880000004</c:v>
                </c:pt>
                <c:pt idx="23786">
                  <c:v>88646.331520000007</c:v>
                </c:pt>
                <c:pt idx="23787">
                  <c:v>88646.441519999993</c:v>
                </c:pt>
                <c:pt idx="23788">
                  <c:v>88646.660520000005</c:v>
                </c:pt>
                <c:pt idx="23789">
                  <c:v>88660.960519999993</c:v>
                </c:pt>
                <c:pt idx="23790">
                  <c:v>88661.991519999996</c:v>
                </c:pt>
                <c:pt idx="23791">
                  <c:v>88662.101519999997</c:v>
                </c:pt>
                <c:pt idx="23792">
                  <c:v>88662.320519999994</c:v>
                </c:pt>
                <c:pt idx="23793">
                  <c:v>88676.620519999997</c:v>
                </c:pt>
                <c:pt idx="23794">
                  <c:v>88677.651519999999</c:v>
                </c:pt>
                <c:pt idx="23795">
                  <c:v>88677.76152</c:v>
                </c:pt>
                <c:pt idx="23796">
                  <c:v>88677.980519999997</c:v>
                </c:pt>
                <c:pt idx="23797">
                  <c:v>88692.28052</c:v>
                </c:pt>
                <c:pt idx="23798">
                  <c:v>88693.311520000003</c:v>
                </c:pt>
                <c:pt idx="23799">
                  <c:v>88693.421520000004</c:v>
                </c:pt>
                <c:pt idx="23800">
                  <c:v>88693.640520000001</c:v>
                </c:pt>
                <c:pt idx="23801">
                  <c:v>88707.940520000004</c:v>
                </c:pt>
                <c:pt idx="23802">
                  <c:v>88708.971520000006</c:v>
                </c:pt>
                <c:pt idx="23803">
                  <c:v>88709.081520000007</c:v>
                </c:pt>
                <c:pt idx="23804">
                  <c:v>88709.300520000004</c:v>
                </c:pt>
                <c:pt idx="23805">
                  <c:v>88723.600520000007</c:v>
                </c:pt>
                <c:pt idx="23806">
                  <c:v>88724.631519999995</c:v>
                </c:pt>
                <c:pt idx="23807">
                  <c:v>88724.741519999996</c:v>
                </c:pt>
                <c:pt idx="23808">
                  <c:v>88724.960519999993</c:v>
                </c:pt>
                <c:pt idx="23809">
                  <c:v>88739.260519999996</c:v>
                </c:pt>
                <c:pt idx="23810">
                  <c:v>88742.341870000004</c:v>
                </c:pt>
                <c:pt idx="23811">
                  <c:v>88742.991160000005</c:v>
                </c:pt>
                <c:pt idx="23812">
                  <c:v>88743.28916</c:v>
                </c:pt>
                <c:pt idx="23813">
                  <c:v>88749.579159999994</c:v>
                </c:pt>
                <c:pt idx="23814">
                  <c:v>88750.079159999994</c:v>
                </c:pt>
                <c:pt idx="23815">
                  <c:v>88750.079159999994</c:v>
                </c:pt>
                <c:pt idx="23816">
                  <c:v>88750.579159999994</c:v>
                </c:pt>
                <c:pt idx="23817">
                  <c:v>88751.079159999994</c:v>
                </c:pt>
                <c:pt idx="23818">
                  <c:v>88751.16416</c:v>
                </c:pt>
                <c:pt idx="23819">
                  <c:v>88751.811159999997</c:v>
                </c:pt>
                <c:pt idx="23820">
                  <c:v>88753.278789999997</c:v>
                </c:pt>
                <c:pt idx="23821">
                  <c:v>88753.388789999997</c:v>
                </c:pt>
                <c:pt idx="23822">
                  <c:v>88753.607789999995</c:v>
                </c:pt>
                <c:pt idx="23823">
                  <c:v>88767.907789999997</c:v>
                </c:pt>
                <c:pt idx="23824">
                  <c:v>88768.93879</c:v>
                </c:pt>
                <c:pt idx="23825">
                  <c:v>88769.048790000001</c:v>
                </c:pt>
                <c:pt idx="23826">
                  <c:v>88769.267789999998</c:v>
                </c:pt>
                <c:pt idx="23827">
                  <c:v>88783.567790000001</c:v>
                </c:pt>
                <c:pt idx="23828">
                  <c:v>88784.598790000004</c:v>
                </c:pt>
                <c:pt idx="23829">
                  <c:v>88784.708790000004</c:v>
                </c:pt>
                <c:pt idx="23830">
                  <c:v>88784.927790000002</c:v>
                </c:pt>
                <c:pt idx="23831">
                  <c:v>88799.227790000004</c:v>
                </c:pt>
                <c:pt idx="23832">
                  <c:v>88800.258790000007</c:v>
                </c:pt>
                <c:pt idx="23833">
                  <c:v>88800.368789999993</c:v>
                </c:pt>
                <c:pt idx="23834">
                  <c:v>88800.587790000005</c:v>
                </c:pt>
                <c:pt idx="23835">
                  <c:v>88814.887789999993</c:v>
                </c:pt>
                <c:pt idx="23836">
                  <c:v>88815.918789999996</c:v>
                </c:pt>
                <c:pt idx="23837">
                  <c:v>88816.028789999997</c:v>
                </c:pt>
                <c:pt idx="23838">
                  <c:v>88816.247789999994</c:v>
                </c:pt>
                <c:pt idx="23839">
                  <c:v>88830.547789999997</c:v>
                </c:pt>
                <c:pt idx="23840">
                  <c:v>88831.57879</c:v>
                </c:pt>
                <c:pt idx="23841">
                  <c:v>88831.68879</c:v>
                </c:pt>
                <c:pt idx="23842">
                  <c:v>88831.907789999997</c:v>
                </c:pt>
                <c:pt idx="23843">
                  <c:v>88846.20779</c:v>
                </c:pt>
                <c:pt idx="23844">
                  <c:v>88849.289139999993</c:v>
                </c:pt>
                <c:pt idx="23845">
                  <c:v>88849.938429999995</c:v>
                </c:pt>
                <c:pt idx="23846">
                  <c:v>88850.236430000004</c:v>
                </c:pt>
                <c:pt idx="23847">
                  <c:v>88856.526429999998</c:v>
                </c:pt>
                <c:pt idx="23848">
                  <c:v>88857.026429999998</c:v>
                </c:pt>
                <c:pt idx="23849">
                  <c:v>88857.026429999998</c:v>
                </c:pt>
                <c:pt idx="23850">
                  <c:v>88857.526429999998</c:v>
                </c:pt>
                <c:pt idx="23851">
                  <c:v>88858.026429999998</c:v>
                </c:pt>
                <c:pt idx="23852">
                  <c:v>88858.111430000004</c:v>
                </c:pt>
                <c:pt idx="23853">
                  <c:v>88858.758430000002</c:v>
                </c:pt>
                <c:pt idx="23854">
                  <c:v>88860.226070000004</c:v>
                </c:pt>
                <c:pt idx="23855">
                  <c:v>88860.336070000005</c:v>
                </c:pt>
                <c:pt idx="23856">
                  <c:v>88860.555070000002</c:v>
                </c:pt>
                <c:pt idx="23857">
                  <c:v>88874.855070000005</c:v>
                </c:pt>
                <c:pt idx="23858">
                  <c:v>88875.886069999993</c:v>
                </c:pt>
                <c:pt idx="23859">
                  <c:v>88875.996069999994</c:v>
                </c:pt>
                <c:pt idx="23860">
                  <c:v>88876.215070000006</c:v>
                </c:pt>
                <c:pt idx="23861">
                  <c:v>88890.515069999994</c:v>
                </c:pt>
                <c:pt idx="23862">
                  <c:v>88891.546069999997</c:v>
                </c:pt>
                <c:pt idx="23863">
                  <c:v>88891.656069999997</c:v>
                </c:pt>
                <c:pt idx="23864">
                  <c:v>88891.875069999995</c:v>
                </c:pt>
                <c:pt idx="23865">
                  <c:v>88906.175069999998</c:v>
                </c:pt>
                <c:pt idx="23866">
                  <c:v>88907.20607</c:v>
                </c:pt>
                <c:pt idx="23867">
                  <c:v>88907.316070000001</c:v>
                </c:pt>
                <c:pt idx="23868">
                  <c:v>88907.535069999998</c:v>
                </c:pt>
                <c:pt idx="23869">
                  <c:v>88921.835070000001</c:v>
                </c:pt>
                <c:pt idx="23870">
                  <c:v>88922.866070000004</c:v>
                </c:pt>
                <c:pt idx="23871">
                  <c:v>88922.976070000004</c:v>
                </c:pt>
                <c:pt idx="23872">
                  <c:v>88923.195070000002</c:v>
                </c:pt>
                <c:pt idx="23873">
                  <c:v>88937.495070000004</c:v>
                </c:pt>
                <c:pt idx="23874">
                  <c:v>88938.526070000007</c:v>
                </c:pt>
                <c:pt idx="23875">
                  <c:v>88938.636069999993</c:v>
                </c:pt>
                <c:pt idx="23876">
                  <c:v>88938.855070000005</c:v>
                </c:pt>
                <c:pt idx="23877">
                  <c:v>88953.155069999993</c:v>
                </c:pt>
                <c:pt idx="23878">
                  <c:v>88956.236420000001</c:v>
                </c:pt>
                <c:pt idx="23879">
                  <c:v>88956.885710000002</c:v>
                </c:pt>
                <c:pt idx="23880">
                  <c:v>88957.183709999998</c:v>
                </c:pt>
                <c:pt idx="23881">
                  <c:v>88963.473710000006</c:v>
                </c:pt>
                <c:pt idx="23882">
                  <c:v>88963.973710000006</c:v>
                </c:pt>
                <c:pt idx="23883">
                  <c:v>88963.973710000006</c:v>
                </c:pt>
                <c:pt idx="23884">
                  <c:v>88964.473710000006</c:v>
                </c:pt>
                <c:pt idx="23885">
                  <c:v>88964.973710000006</c:v>
                </c:pt>
                <c:pt idx="23886">
                  <c:v>88965.058709999998</c:v>
                </c:pt>
                <c:pt idx="23887">
                  <c:v>88965.705709999995</c:v>
                </c:pt>
                <c:pt idx="23888">
                  <c:v>88967.173339999994</c:v>
                </c:pt>
                <c:pt idx="23889">
                  <c:v>88967.283339999994</c:v>
                </c:pt>
                <c:pt idx="23890">
                  <c:v>88967.502340000006</c:v>
                </c:pt>
                <c:pt idx="23891">
                  <c:v>88981.802339999995</c:v>
                </c:pt>
                <c:pt idx="23892">
                  <c:v>88982.833339999997</c:v>
                </c:pt>
                <c:pt idx="23893">
                  <c:v>88982.943339999998</c:v>
                </c:pt>
                <c:pt idx="23894">
                  <c:v>88983.162339999995</c:v>
                </c:pt>
                <c:pt idx="23895">
                  <c:v>88997.462339999998</c:v>
                </c:pt>
                <c:pt idx="23896">
                  <c:v>88998.493340000001</c:v>
                </c:pt>
                <c:pt idx="23897">
                  <c:v>88998.603340000001</c:v>
                </c:pt>
                <c:pt idx="23898">
                  <c:v>88998.822339999999</c:v>
                </c:pt>
                <c:pt idx="23899">
                  <c:v>89013.122340000002</c:v>
                </c:pt>
                <c:pt idx="23900">
                  <c:v>89014.153340000004</c:v>
                </c:pt>
                <c:pt idx="23901">
                  <c:v>89014.263340000005</c:v>
                </c:pt>
                <c:pt idx="23902">
                  <c:v>89014.482340000002</c:v>
                </c:pt>
                <c:pt idx="23903">
                  <c:v>89028.782340000005</c:v>
                </c:pt>
                <c:pt idx="23904">
                  <c:v>89029.813339999993</c:v>
                </c:pt>
                <c:pt idx="23905">
                  <c:v>89029.923339999994</c:v>
                </c:pt>
                <c:pt idx="23906">
                  <c:v>89030.142340000006</c:v>
                </c:pt>
                <c:pt idx="23907">
                  <c:v>89044.442339999994</c:v>
                </c:pt>
                <c:pt idx="23908">
                  <c:v>89045.473339999997</c:v>
                </c:pt>
                <c:pt idx="23909">
                  <c:v>89045.583339999997</c:v>
                </c:pt>
                <c:pt idx="23910">
                  <c:v>89045.802339999995</c:v>
                </c:pt>
                <c:pt idx="23911">
                  <c:v>89060.102339999998</c:v>
                </c:pt>
                <c:pt idx="23912">
                  <c:v>89063.183690000005</c:v>
                </c:pt>
                <c:pt idx="23913">
                  <c:v>89063.832980000007</c:v>
                </c:pt>
                <c:pt idx="23914">
                  <c:v>89064.130980000002</c:v>
                </c:pt>
                <c:pt idx="23915">
                  <c:v>89070.420979999995</c:v>
                </c:pt>
                <c:pt idx="23916">
                  <c:v>89070.920979999995</c:v>
                </c:pt>
                <c:pt idx="23917">
                  <c:v>89070.920979999995</c:v>
                </c:pt>
                <c:pt idx="23918">
                  <c:v>89071.420979999995</c:v>
                </c:pt>
                <c:pt idx="23919">
                  <c:v>89071.920979999995</c:v>
                </c:pt>
                <c:pt idx="23920">
                  <c:v>89072.005980000002</c:v>
                </c:pt>
                <c:pt idx="23921">
                  <c:v>89072.652979999999</c:v>
                </c:pt>
                <c:pt idx="23922">
                  <c:v>89074.120620000002</c:v>
                </c:pt>
                <c:pt idx="23923">
                  <c:v>89074.230620000002</c:v>
                </c:pt>
                <c:pt idx="23924">
                  <c:v>89074.449619999999</c:v>
                </c:pt>
                <c:pt idx="23925">
                  <c:v>89088.749620000002</c:v>
                </c:pt>
                <c:pt idx="23926">
                  <c:v>89089.780620000005</c:v>
                </c:pt>
                <c:pt idx="23927">
                  <c:v>89089.890620000006</c:v>
                </c:pt>
                <c:pt idx="23928">
                  <c:v>89090.109620000003</c:v>
                </c:pt>
                <c:pt idx="23929">
                  <c:v>89104.409620000006</c:v>
                </c:pt>
                <c:pt idx="23930">
                  <c:v>89105.440619999994</c:v>
                </c:pt>
                <c:pt idx="23931">
                  <c:v>89105.550619999995</c:v>
                </c:pt>
                <c:pt idx="23932">
                  <c:v>89105.769620000006</c:v>
                </c:pt>
                <c:pt idx="23933">
                  <c:v>89120.069619999995</c:v>
                </c:pt>
                <c:pt idx="23934">
                  <c:v>89121.100619999997</c:v>
                </c:pt>
                <c:pt idx="23935">
                  <c:v>89121.210619999998</c:v>
                </c:pt>
                <c:pt idx="23936">
                  <c:v>89121.429619999995</c:v>
                </c:pt>
                <c:pt idx="23937">
                  <c:v>89135.729619999998</c:v>
                </c:pt>
                <c:pt idx="23938">
                  <c:v>89136.760620000001</c:v>
                </c:pt>
                <c:pt idx="23939">
                  <c:v>89136.870620000002</c:v>
                </c:pt>
                <c:pt idx="23940">
                  <c:v>89137.089619999999</c:v>
                </c:pt>
                <c:pt idx="23941">
                  <c:v>89151.389620000002</c:v>
                </c:pt>
                <c:pt idx="23942">
                  <c:v>89152.420620000004</c:v>
                </c:pt>
                <c:pt idx="23943">
                  <c:v>89152.530620000005</c:v>
                </c:pt>
                <c:pt idx="23944">
                  <c:v>89152.749620000002</c:v>
                </c:pt>
                <c:pt idx="23945">
                  <c:v>89167.049620000005</c:v>
                </c:pt>
                <c:pt idx="23946">
                  <c:v>89170.130969999998</c:v>
                </c:pt>
                <c:pt idx="23947">
                  <c:v>89170.78026</c:v>
                </c:pt>
                <c:pt idx="23948">
                  <c:v>89171.078259999995</c:v>
                </c:pt>
                <c:pt idx="23949">
                  <c:v>89177.368260000003</c:v>
                </c:pt>
                <c:pt idx="23950">
                  <c:v>89177.868260000003</c:v>
                </c:pt>
                <c:pt idx="23951">
                  <c:v>89177.868260000003</c:v>
                </c:pt>
                <c:pt idx="23952">
                  <c:v>89178.368260000003</c:v>
                </c:pt>
                <c:pt idx="23953">
                  <c:v>89178.868260000003</c:v>
                </c:pt>
                <c:pt idx="23954">
                  <c:v>89178.953259999995</c:v>
                </c:pt>
                <c:pt idx="23955">
                  <c:v>89179.600260000007</c:v>
                </c:pt>
                <c:pt idx="23956">
                  <c:v>89181.067890000006</c:v>
                </c:pt>
                <c:pt idx="23957">
                  <c:v>89181.177890000006</c:v>
                </c:pt>
                <c:pt idx="23958">
                  <c:v>89181.396890000004</c:v>
                </c:pt>
                <c:pt idx="23959">
                  <c:v>89195.696890000007</c:v>
                </c:pt>
                <c:pt idx="23960">
                  <c:v>89196.727889999995</c:v>
                </c:pt>
                <c:pt idx="23961">
                  <c:v>89196.837889999995</c:v>
                </c:pt>
                <c:pt idx="23962">
                  <c:v>89197.056890000007</c:v>
                </c:pt>
                <c:pt idx="23963">
                  <c:v>89211.356889999995</c:v>
                </c:pt>
                <c:pt idx="23964">
                  <c:v>89212.387889999998</c:v>
                </c:pt>
                <c:pt idx="23965">
                  <c:v>89212.497889999999</c:v>
                </c:pt>
                <c:pt idx="23966">
                  <c:v>89212.716889999996</c:v>
                </c:pt>
                <c:pt idx="23967">
                  <c:v>89227.016889999999</c:v>
                </c:pt>
                <c:pt idx="23968">
                  <c:v>89228.047890000002</c:v>
                </c:pt>
                <c:pt idx="23969">
                  <c:v>89228.157890000002</c:v>
                </c:pt>
                <c:pt idx="23970">
                  <c:v>89228.37689</c:v>
                </c:pt>
                <c:pt idx="23971">
                  <c:v>89242.676890000002</c:v>
                </c:pt>
                <c:pt idx="23972">
                  <c:v>89243.707890000005</c:v>
                </c:pt>
                <c:pt idx="23973">
                  <c:v>89243.817890000006</c:v>
                </c:pt>
                <c:pt idx="23974">
                  <c:v>89244.036890000003</c:v>
                </c:pt>
                <c:pt idx="23975">
                  <c:v>89258.336890000006</c:v>
                </c:pt>
                <c:pt idx="23976">
                  <c:v>89259.367889999994</c:v>
                </c:pt>
                <c:pt idx="23977">
                  <c:v>89259.477889999995</c:v>
                </c:pt>
                <c:pt idx="23978">
                  <c:v>89259.696890000007</c:v>
                </c:pt>
                <c:pt idx="23979">
                  <c:v>89273.996889999995</c:v>
                </c:pt>
                <c:pt idx="23980">
                  <c:v>89277.078240000003</c:v>
                </c:pt>
                <c:pt idx="23981">
                  <c:v>89277.727530000004</c:v>
                </c:pt>
                <c:pt idx="23982">
                  <c:v>89278.025529999999</c:v>
                </c:pt>
                <c:pt idx="23983">
                  <c:v>89284.315530000007</c:v>
                </c:pt>
                <c:pt idx="23984">
                  <c:v>89284.815530000007</c:v>
                </c:pt>
                <c:pt idx="23985">
                  <c:v>89284.815530000007</c:v>
                </c:pt>
                <c:pt idx="23986">
                  <c:v>89285.315530000007</c:v>
                </c:pt>
                <c:pt idx="23987">
                  <c:v>89285.815530000007</c:v>
                </c:pt>
                <c:pt idx="23988">
                  <c:v>89285.900529999999</c:v>
                </c:pt>
                <c:pt idx="23989">
                  <c:v>89286.547529999996</c:v>
                </c:pt>
                <c:pt idx="23990">
                  <c:v>89288.015169999999</c:v>
                </c:pt>
                <c:pt idx="23991">
                  <c:v>89288.125169999999</c:v>
                </c:pt>
                <c:pt idx="23992">
                  <c:v>89288.344169999997</c:v>
                </c:pt>
                <c:pt idx="23993">
                  <c:v>89302.64417</c:v>
                </c:pt>
                <c:pt idx="23994">
                  <c:v>89303.675170000002</c:v>
                </c:pt>
                <c:pt idx="23995">
                  <c:v>89303.785170000003</c:v>
                </c:pt>
                <c:pt idx="23996">
                  <c:v>89304.00417</c:v>
                </c:pt>
                <c:pt idx="23997">
                  <c:v>89318.304170000003</c:v>
                </c:pt>
                <c:pt idx="23998">
                  <c:v>89319.335170000006</c:v>
                </c:pt>
                <c:pt idx="23999">
                  <c:v>89319.445170000006</c:v>
                </c:pt>
                <c:pt idx="24000">
                  <c:v>89319.664170000004</c:v>
                </c:pt>
                <c:pt idx="24001">
                  <c:v>89333.964170000007</c:v>
                </c:pt>
                <c:pt idx="24002">
                  <c:v>89334.995169999995</c:v>
                </c:pt>
                <c:pt idx="24003">
                  <c:v>89335.105169999995</c:v>
                </c:pt>
                <c:pt idx="24004">
                  <c:v>89335.324170000007</c:v>
                </c:pt>
                <c:pt idx="24005">
                  <c:v>89349.624169999996</c:v>
                </c:pt>
                <c:pt idx="24006">
                  <c:v>89350.655169999998</c:v>
                </c:pt>
                <c:pt idx="24007">
                  <c:v>89350.765169999999</c:v>
                </c:pt>
                <c:pt idx="24008">
                  <c:v>89350.984169999996</c:v>
                </c:pt>
                <c:pt idx="24009">
                  <c:v>89365.284169999999</c:v>
                </c:pt>
                <c:pt idx="24010">
                  <c:v>89366.315170000002</c:v>
                </c:pt>
                <c:pt idx="24011">
                  <c:v>89366.425170000002</c:v>
                </c:pt>
                <c:pt idx="24012">
                  <c:v>89366.64417</c:v>
                </c:pt>
                <c:pt idx="24013">
                  <c:v>89380.944170000002</c:v>
                </c:pt>
                <c:pt idx="24014">
                  <c:v>89384.025519999996</c:v>
                </c:pt>
                <c:pt idx="24015">
                  <c:v>89384.674809999997</c:v>
                </c:pt>
                <c:pt idx="24016">
                  <c:v>89384.972810000007</c:v>
                </c:pt>
                <c:pt idx="24017">
                  <c:v>89391.26281</c:v>
                </c:pt>
                <c:pt idx="24018">
                  <c:v>89391.76281</c:v>
                </c:pt>
                <c:pt idx="24019">
                  <c:v>89391.76281</c:v>
                </c:pt>
                <c:pt idx="24020">
                  <c:v>89392.26281</c:v>
                </c:pt>
                <c:pt idx="24021">
                  <c:v>89392.76281</c:v>
                </c:pt>
                <c:pt idx="24022">
                  <c:v>89392.847810000007</c:v>
                </c:pt>
                <c:pt idx="24023">
                  <c:v>89393.494810000004</c:v>
                </c:pt>
                <c:pt idx="24024">
                  <c:v>89394.962440000003</c:v>
                </c:pt>
                <c:pt idx="24025">
                  <c:v>89395.072440000004</c:v>
                </c:pt>
                <c:pt idx="24026">
                  <c:v>89395.291440000001</c:v>
                </c:pt>
                <c:pt idx="24027">
                  <c:v>89409.591440000004</c:v>
                </c:pt>
                <c:pt idx="24028">
                  <c:v>89410.622440000006</c:v>
                </c:pt>
                <c:pt idx="24029">
                  <c:v>89410.732440000007</c:v>
                </c:pt>
                <c:pt idx="24030">
                  <c:v>89410.951440000004</c:v>
                </c:pt>
                <c:pt idx="24031">
                  <c:v>89425.251439999993</c:v>
                </c:pt>
                <c:pt idx="24032">
                  <c:v>89426.282439999995</c:v>
                </c:pt>
                <c:pt idx="24033">
                  <c:v>89426.392439999996</c:v>
                </c:pt>
                <c:pt idx="24034">
                  <c:v>89426.611439999993</c:v>
                </c:pt>
                <c:pt idx="24035">
                  <c:v>89440.911439999996</c:v>
                </c:pt>
                <c:pt idx="24036">
                  <c:v>89441.942439999999</c:v>
                </c:pt>
                <c:pt idx="24037">
                  <c:v>89442.052439999999</c:v>
                </c:pt>
                <c:pt idx="24038">
                  <c:v>89442.271439999997</c:v>
                </c:pt>
                <c:pt idx="24039">
                  <c:v>89456.57144</c:v>
                </c:pt>
                <c:pt idx="24040">
                  <c:v>89457.602440000002</c:v>
                </c:pt>
                <c:pt idx="24041">
                  <c:v>89457.712440000003</c:v>
                </c:pt>
                <c:pt idx="24042">
                  <c:v>89457.93144</c:v>
                </c:pt>
                <c:pt idx="24043">
                  <c:v>89472.231440000003</c:v>
                </c:pt>
                <c:pt idx="24044">
                  <c:v>89473.262440000006</c:v>
                </c:pt>
                <c:pt idx="24045">
                  <c:v>89473.372440000006</c:v>
                </c:pt>
                <c:pt idx="24046">
                  <c:v>89473.591440000004</c:v>
                </c:pt>
                <c:pt idx="24047">
                  <c:v>89487.891440000007</c:v>
                </c:pt>
                <c:pt idx="24048">
                  <c:v>89490.97279</c:v>
                </c:pt>
                <c:pt idx="24049">
                  <c:v>89491.622080000001</c:v>
                </c:pt>
                <c:pt idx="24050">
                  <c:v>89491.920079999996</c:v>
                </c:pt>
                <c:pt idx="24051">
                  <c:v>89498.210080000004</c:v>
                </c:pt>
                <c:pt idx="24052">
                  <c:v>89498.710080000004</c:v>
                </c:pt>
                <c:pt idx="24053">
                  <c:v>89498.710080000004</c:v>
                </c:pt>
                <c:pt idx="24054">
                  <c:v>89499.210080000004</c:v>
                </c:pt>
                <c:pt idx="24055">
                  <c:v>89499.710080000004</c:v>
                </c:pt>
                <c:pt idx="24056">
                  <c:v>89499.795079999996</c:v>
                </c:pt>
                <c:pt idx="24057">
                  <c:v>89500.442079999993</c:v>
                </c:pt>
                <c:pt idx="24058">
                  <c:v>89501.909719999996</c:v>
                </c:pt>
                <c:pt idx="24059">
                  <c:v>89502.019719999997</c:v>
                </c:pt>
                <c:pt idx="24060">
                  <c:v>89502.238719999994</c:v>
                </c:pt>
                <c:pt idx="24061">
                  <c:v>89516.538719999997</c:v>
                </c:pt>
                <c:pt idx="24062">
                  <c:v>89517.56972</c:v>
                </c:pt>
                <c:pt idx="24063">
                  <c:v>89517.67972</c:v>
                </c:pt>
                <c:pt idx="24064">
                  <c:v>89517.898719999997</c:v>
                </c:pt>
                <c:pt idx="24065">
                  <c:v>89532.19872</c:v>
                </c:pt>
                <c:pt idx="24066">
                  <c:v>89533.229720000003</c:v>
                </c:pt>
                <c:pt idx="24067">
                  <c:v>89533.339720000004</c:v>
                </c:pt>
                <c:pt idx="24068">
                  <c:v>89533.558720000001</c:v>
                </c:pt>
                <c:pt idx="24069">
                  <c:v>89547.858720000004</c:v>
                </c:pt>
                <c:pt idx="24070">
                  <c:v>89548.889720000006</c:v>
                </c:pt>
                <c:pt idx="24071">
                  <c:v>89548.999720000007</c:v>
                </c:pt>
                <c:pt idx="24072">
                  <c:v>89549.218720000004</c:v>
                </c:pt>
                <c:pt idx="24073">
                  <c:v>89563.518719999993</c:v>
                </c:pt>
                <c:pt idx="24074">
                  <c:v>89564.549719999995</c:v>
                </c:pt>
                <c:pt idx="24075">
                  <c:v>89564.659719999996</c:v>
                </c:pt>
                <c:pt idx="24076">
                  <c:v>89564.878719999993</c:v>
                </c:pt>
                <c:pt idx="24077">
                  <c:v>89579.178719999996</c:v>
                </c:pt>
                <c:pt idx="24078">
                  <c:v>89580.209719999999</c:v>
                </c:pt>
                <c:pt idx="24079">
                  <c:v>89580.31972</c:v>
                </c:pt>
                <c:pt idx="24080">
                  <c:v>89580.538719999997</c:v>
                </c:pt>
                <c:pt idx="24081">
                  <c:v>89594.83872</c:v>
                </c:pt>
                <c:pt idx="24082">
                  <c:v>89597.920069999993</c:v>
                </c:pt>
                <c:pt idx="24083">
                  <c:v>89598.569359999994</c:v>
                </c:pt>
                <c:pt idx="24084">
                  <c:v>89598.867360000004</c:v>
                </c:pt>
                <c:pt idx="24085">
                  <c:v>89605.157359999997</c:v>
                </c:pt>
                <c:pt idx="24086">
                  <c:v>89605.657359999997</c:v>
                </c:pt>
                <c:pt idx="24087">
                  <c:v>89605.657359999997</c:v>
                </c:pt>
                <c:pt idx="24088">
                  <c:v>89606.157359999997</c:v>
                </c:pt>
                <c:pt idx="24089">
                  <c:v>89606.657359999997</c:v>
                </c:pt>
                <c:pt idx="24090">
                  <c:v>89606.742360000004</c:v>
                </c:pt>
                <c:pt idx="24091">
                  <c:v>89607.389360000001</c:v>
                </c:pt>
                <c:pt idx="24092">
                  <c:v>89608.85699</c:v>
                </c:pt>
                <c:pt idx="24093">
                  <c:v>89608.966990000001</c:v>
                </c:pt>
                <c:pt idx="24094">
                  <c:v>89609.185989999998</c:v>
                </c:pt>
                <c:pt idx="24095">
                  <c:v>89623.485990000001</c:v>
                </c:pt>
                <c:pt idx="24096">
                  <c:v>89624.516990000004</c:v>
                </c:pt>
                <c:pt idx="24097">
                  <c:v>89624.626990000004</c:v>
                </c:pt>
                <c:pt idx="24098">
                  <c:v>89624.845990000002</c:v>
                </c:pt>
                <c:pt idx="24099">
                  <c:v>89639.145990000005</c:v>
                </c:pt>
                <c:pt idx="24100">
                  <c:v>89640.176990000007</c:v>
                </c:pt>
                <c:pt idx="24101">
                  <c:v>89640.286989999993</c:v>
                </c:pt>
                <c:pt idx="24102">
                  <c:v>89640.505990000005</c:v>
                </c:pt>
                <c:pt idx="24103">
                  <c:v>89654.805989999993</c:v>
                </c:pt>
                <c:pt idx="24104">
                  <c:v>89655.836989999996</c:v>
                </c:pt>
                <c:pt idx="24105">
                  <c:v>89655.946989999997</c:v>
                </c:pt>
                <c:pt idx="24106">
                  <c:v>89656.165989999994</c:v>
                </c:pt>
                <c:pt idx="24107">
                  <c:v>89670.465989999997</c:v>
                </c:pt>
                <c:pt idx="24108">
                  <c:v>89671.49699</c:v>
                </c:pt>
                <c:pt idx="24109">
                  <c:v>89671.60699</c:v>
                </c:pt>
                <c:pt idx="24110">
                  <c:v>89671.825989999998</c:v>
                </c:pt>
                <c:pt idx="24111">
                  <c:v>89686.12599</c:v>
                </c:pt>
                <c:pt idx="24112">
                  <c:v>89687.156990000003</c:v>
                </c:pt>
                <c:pt idx="24113">
                  <c:v>89687.266990000004</c:v>
                </c:pt>
                <c:pt idx="24114">
                  <c:v>89687.485990000001</c:v>
                </c:pt>
                <c:pt idx="24115">
                  <c:v>89701.785990000004</c:v>
                </c:pt>
                <c:pt idx="24116">
                  <c:v>89704.867339999997</c:v>
                </c:pt>
                <c:pt idx="24117">
                  <c:v>89705.516629999998</c:v>
                </c:pt>
                <c:pt idx="24118">
                  <c:v>89705.814629999993</c:v>
                </c:pt>
                <c:pt idx="24119">
                  <c:v>89712.104630000002</c:v>
                </c:pt>
                <c:pt idx="24120">
                  <c:v>89712.604630000002</c:v>
                </c:pt>
                <c:pt idx="24121">
                  <c:v>89712.604630000002</c:v>
                </c:pt>
                <c:pt idx="24122">
                  <c:v>89713.104630000002</c:v>
                </c:pt>
                <c:pt idx="24123">
                  <c:v>89713.604630000002</c:v>
                </c:pt>
                <c:pt idx="24124">
                  <c:v>89713.689629999993</c:v>
                </c:pt>
                <c:pt idx="24125">
                  <c:v>89714.336630000005</c:v>
                </c:pt>
                <c:pt idx="24126">
                  <c:v>89715.804269999993</c:v>
                </c:pt>
                <c:pt idx="24127">
                  <c:v>89715.914269999994</c:v>
                </c:pt>
                <c:pt idx="24128">
                  <c:v>89716.133270000006</c:v>
                </c:pt>
                <c:pt idx="24129">
                  <c:v>89730.433269999994</c:v>
                </c:pt>
                <c:pt idx="24130">
                  <c:v>89731.464269999997</c:v>
                </c:pt>
                <c:pt idx="24131">
                  <c:v>89731.574269999997</c:v>
                </c:pt>
                <c:pt idx="24132">
                  <c:v>89731.793269999995</c:v>
                </c:pt>
                <c:pt idx="24133">
                  <c:v>89746.093269999998</c:v>
                </c:pt>
                <c:pt idx="24134">
                  <c:v>89747.12427</c:v>
                </c:pt>
                <c:pt idx="24135">
                  <c:v>89747.234270000001</c:v>
                </c:pt>
                <c:pt idx="24136">
                  <c:v>89747.453269999998</c:v>
                </c:pt>
                <c:pt idx="24137">
                  <c:v>89761.753270000001</c:v>
                </c:pt>
                <c:pt idx="24138">
                  <c:v>89762.784270000004</c:v>
                </c:pt>
                <c:pt idx="24139">
                  <c:v>89762.894270000004</c:v>
                </c:pt>
                <c:pt idx="24140">
                  <c:v>89763.113270000002</c:v>
                </c:pt>
                <c:pt idx="24141">
                  <c:v>89777.413270000005</c:v>
                </c:pt>
                <c:pt idx="24142">
                  <c:v>89778.444270000007</c:v>
                </c:pt>
                <c:pt idx="24143">
                  <c:v>89778.554269999993</c:v>
                </c:pt>
                <c:pt idx="24144">
                  <c:v>89778.773270000005</c:v>
                </c:pt>
                <c:pt idx="24145">
                  <c:v>89793.073269999993</c:v>
                </c:pt>
                <c:pt idx="24146">
                  <c:v>89794.104269999996</c:v>
                </c:pt>
                <c:pt idx="24147">
                  <c:v>89794.214269999997</c:v>
                </c:pt>
                <c:pt idx="24148">
                  <c:v>89794.433269999994</c:v>
                </c:pt>
                <c:pt idx="24149">
                  <c:v>89808.733269999997</c:v>
                </c:pt>
                <c:pt idx="24150">
                  <c:v>89811.814620000005</c:v>
                </c:pt>
                <c:pt idx="24151">
                  <c:v>89812.463910000006</c:v>
                </c:pt>
                <c:pt idx="24152">
                  <c:v>89812.761910000001</c:v>
                </c:pt>
                <c:pt idx="24153">
                  <c:v>89819.051909999995</c:v>
                </c:pt>
                <c:pt idx="24154">
                  <c:v>89819.551909999995</c:v>
                </c:pt>
                <c:pt idx="24155">
                  <c:v>89819.551909999995</c:v>
                </c:pt>
                <c:pt idx="24156">
                  <c:v>89820.051909999995</c:v>
                </c:pt>
                <c:pt idx="24157">
                  <c:v>89820.551909999995</c:v>
                </c:pt>
                <c:pt idx="24158">
                  <c:v>89820.636910000001</c:v>
                </c:pt>
                <c:pt idx="24159">
                  <c:v>89821.283909999998</c:v>
                </c:pt>
                <c:pt idx="24160">
                  <c:v>89822.751539999997</c:v>
                </c:pt>
                <c:pt idx="24161">
                  <c:v>89822.861539999998</c:v>
                </c:pt>
                <c:pt idx="24162">
                  <c:v>89823.080539999995</c:v>
                </c:pt>
                <c:pt idx="24163">
                  <c:v>89837.380539999998</c:v>
                </c:pt>
                <c:pt idx="24164">
                  <c:v>89838.411540000001</c:v>
                </c:pt>
                <c:pt idx="24165">
                  <c:v>89838.521540000002</c:v>
                </c:pt>
                <c:pt idx="24166">
                  <c:v>89838.740539999999</c:v>
                </c:pt>
                <c:pt idx="24167">
                  <c:v>89853.040540000002</c:v>
                </c:pt>
                <c:pt idx="24168">
                  <c:v>89854.071540000004</c:v>
                </c:pt>
                <c:pt idx="24169">
                  <c:v>89854.181540000005</c:v>
                </c:pt>
                <c:pt idx="24170">
                  <c:v>89854.400540000002</c:v>
                </c:pt>
                <c:pt idx="24171">
                  <c:v>89868.700540000005</c:v>
                </c:pt>
                <c:pt idx="24172">
                  <c:v>89869.731539999993</c:v>
                </c:pt>
                <c:pt idx="24173">
                  <c:v>89869.841539999994</c:v>
                </c:pt>
                <c:pt idx="24174">
                  <c:v>89870.060540000006</c:v>
                </c:pt>
                <c:pt idx="24175">
                  <c:v>89884.360539999994</c:v>
                </c:pt>
                <c:pt idx="24176">
                  <c:v>89885.391539999997</c:v>
                </c:pt>
                <c:pt idx="24177">
                  <c:v>89885.501539999997</c:v>
                </c:pt>
                <c:pt idx="24178">
                  <c:v>89885.720539999995</c:v>
                </c:pt>
                <c:pt idx="24179">
                  <c:v>89900.020539999998</c:v>
                </c:pt>
                <c:pt idx="24180">
                  <c:v>89901.05154</c:v>
                </c:pt>
                <c:pt idx="24181">
                  <c:v>89901.161540000001</c:v>
                </c:pt>
                <c:pt idx="24182">
                  <c:v>89901.380539999998</c:v>
                </c:pt>
                <c:pt idx="24183">
                  <c:v>89915.680540000001</c:v>
                </c:pt>
                <c:pt idx="24184">
                  <c:v>89918.761889999994</c:v>
                </c:pt>
                <c:pt idx="24185">
                  <c:v>89919.411179999996</c:v>
                </c:pt>
                <c:pt idx="24186">
                  <c:v>89919.709180000005</c:v>
                </c:pt>
                <c:pt idx="24187">
                  <c:v>89925.999179999999</c:v>
                </c:pt>
                <c:pt idx="24188">
                  <c:v>89926.499179999999</c:v>
                </c:pt>
                <c:pt idx="24189">
                  <c:v>89926.499179999999</c:v>
                </c:pt>
                <c:pt idx="24190">
                  <c:v>89926.999179999999</c:v>
                </c:pt>
                <c:pt idx="24191">
                  <c:v>89927.499179999999</c:v>
                </c:pt>
                <c:pt idx="24192">
                  <c:v>89927.584180000005</c:v>
                </c:pt>
                <c:pt idx="24193">
                  <c:v>89928.231180000002</c:v>
                </c:pt>
                <c:pt idx="24194">
                  <c:v>89929.698820000005</c:v>
                </c:pt>
                <c:pt idx="24195">
                  <c:v>89929.808820000006</c:v>
                </c:pt>
                <c:pt idx="24196">
                  <c:v>89930.027820000003</c:v>
                </c:pt>
                <c:pt idx="24197">
                  <c:v>89944.327820000006</c:v>
                </c:pt>
                <c:pt idx="24198">
                  <c:v>89945.358819999994</c:v>
                </c:pt>
                <c:pt idx="24199">
                  <c:v>89945.468819999995</c:v>
                </c:pt>
                <c:pt idx="24200">
                  <c:v>89945.687820000006</c:v>
                </c:pt>
                <c:pt idx="24201">
                  <c:v>89959.987819999995</c:v>
                </c:pt>
                <c:pt idx="24202">
                  <c:v>89961.018819999998</c:v>
                </c:pt>
                <c:pt idx="24203">
                  <c:v>89961.128819999998</c:v>
                </c:pt>
                <c:pt idx="24204">
                  <c:v>89961.347819999995</c:v>
                </c:pt>
                <c:pt idx="24205">
                  <c:v>89975.647819999998</c:v>
                </c:pt>
                <c:pt idx="24206">
                  <c:v>89976.678820000001</c:v>
                </c:pt>
                <c:pt idx="24207">
                  <c:v>89976.788820000002</c:v>
                </c:pt>
                <c:pt idx="24208">
                  <c:v>89977.007819999999</c:v>
                </c:pt>
                <c:pt idx="24209">
                  <c:v>89991.307820000002</c:v>
                </c:pt>
                <c:pt idx="24210">
                  <c:v>89992.338820000004</c:v>
                </c:pt>
                <c:pt idx="24211">
                  <c:v>89992.448820000005</c:v>
                </c:pt>
                <c:pt idx="24212">
                  <c:v>89992.667820000002</c:v>
                </c:pt>
                <c:pt idx="24213">
                  <c:v>90006.967820000005</c:v>
                </c:pt>
                <c:pt idx="24214">
                  <c:v>90007.998819999993</c:v>
                </c:pt>
                <c:pt idx="24215">
                  <c:v>90008.108819999994</c:v>
                </c:pt>
                <c:pt idx="24216">
                  <c:v>90008.327820000006</c:v>
                </c:pt>
                <c:pt idx="24217">
                  <c:v>90022.627819999994</c:v>
                </c:pt>
                <c:pt idx="24218">
                  <c:v>90025.709170000002</c:v>
                </c:pt>
                <c:pt idx="24219">
                  <c:v>90026.358460000003</c:v>
                </c:pt>
                <c:pt idx="24220">
                  <c:v>90026.656459999998</c:v>
                </c:pt>
                <c:pt idx="24221">
                  <c:v>90032.946460000006</c:v>
                </c:pt>
                <c:pt idx="24222">
                  <c:v>90033.446460000006</c:v>
                </c:pt>
                <c:pt idx="24223">
                  <c:v>90033.446460000006</c:v>
                </c:pt>
                <c:pt idx="24224">
                  <c:v>90033.946460000006</c:v>
                </c:pt>
                <c:pt idx="24225">
                  <c:v>90034.446460000006</c:v>
                </c:pt>
                <c:pt idx="24226">
                  <c:v>90034.531459999998</c:v>
                </c:pt>
                <c:pt idx="24227">
                  <c:v>90035.178459999996</c:v>
                </c:pt>
                <c:pt idx="24228">
                  <c:v>90036.646089999995</c:v>
                </c:pt>
                <c:pt idx="24229">
                  <c:v>90036.756089999995</c:v>
                </c:pt>
                <c:pt idx="24230">
                  <c:v>90036.975090000007</c:v>
                </c:pt>
                <c:pt idx="24231">
                  <c:v>90051.275089999996</c:v>
                </c:pt>
                <c:pt idx="24232">
                  <c:v>90052.306089999998</c:v>
                </c:pt>
                <c:pt idx="24233">
                  <c:v>90052.416089999999</c:v>
                </c:pt>
                <c:pt idx="24234">
                  <c:v>90052.635089999996</c:v>
                </c:pt>
                <c:pt idx="24235">
                  <c:v>90066.935089999999</c:v>
                </c:pt>
                <c:pt idx="24236">
                  <c:v>90067.966090000002</c:v>
                </c:pt>
                <c:pt idx="24237">
                  <c:v>90068.076090000002</c:v>
                </c:pt>
                <c:pt idx="24238">
                  <c:v>90068.29509</c:v>
                </c:pt>
                <c:pt idx="24239">
                  <c:v>90082.595090000003</c:v>
                </c:pt>
                <c:pt idx="24240">
                  <c:v>90083.626090000005</c:v>
                </c:pt>
                <c:pt idx="24241">
                  <c:v>90083.736090000006</c:v>
                </c:pt>
                <c:pt idx="24242">
                  <c:v>90083.955090000003</c:v>
                </c:pt>
                <c:pt idx="24243">
                  <c:v>90098.255090000006</c:v>
                </c:pt>
                <c:pt idx="24244">
                  <c:v>90099.286089999994</c:v>
                </c:pt>
                <c:pt idx="24245">
                  <c:v>90099.396089999995</c:v>
                </c:pt>
                <c:pt idx="24246">
                  <c:v>90099.615090000007</c:v>
                </c:pt>
                <c:pt idx="24247">
                  <c:v>90113.915089999995</c:v>
                </c:pt>
                <c:pt idx="24248">
                  <c:v>90114.946089999998</c:v>
                </c:pt>
                <c:pt idx="24249">
                  <c:v>90115.056089999998</c:v>
                </c:pt>
                <c:pt idx="24250">
                  <c:v>90115.275089999996</c:v>
                </c:pt>
                <c:pt idx="24251">
                  <c:v>90129.575089999998</c:v>
                </c:pt>
                <c:pt idx="24252">
                  <c:v>90132.656440000006</c:v>
                </c:pt>
                <c:pt idx="24253">
                  <c:v>90133.305729999993</c:v>
                </c:pt>
                <c:pt idx="24254">
                  <c:v>90133.603730000003</c:v>
                </c:pt>
                <c:pt idx="24255">
                  <c:v>90139.893729999996</c:v>
                </c:pt>
                <c:pt idx="24256">
                  <c:v>90140.393729999996</c:v>
                </c:pt>
                <c:pt idx="24257">
                  <c:v>90140.393729999996</c:v>
                </c:pt>
                <c:pt idx="24258">
                  <c:v>90140.893729999996</c:v>
                </c:pt>
                <c:pt idx="24259">
                  <c:v>90141.393729999996</c:v>
                </c:pt>
                <c:pt idx="24260">
                  <c:v>90141.478730000003</c:v>
                </c:pt>
                <c:pt idx="24261">
                  <c:v>90142.12573</c:v>
                </c:pt>
                <c:pt idx="24262">
                  <c:v>90143.593370000002</c:v>
                </c:pt>
                <c:pt idx="24263">
                  <c:v>90143.703370000003</c:v>
                </c:pt>
                <c:pt idx="24264">
                  <c:v>90143.92237</c:v>
                </c:pt>
                <c:pt idx="24265">
                  <c:v>90158.222370000003</c:v>
                </c:pt>
                <c:pt idx="24266">
                  <c:v>90159.253370000006</c:v>
                </c:pt>
                <c:pt idx="24267">
                  <c:v>90159.363370000006</c:v>
                </c:pt>
                <c:pt idx="24268">
                  <c:v>90159.582370000004</c:v>
                </c:pt>
                <c:pt idx="24269">
                  <c:v>90173.882370000007</c:v>
                </c:pt>
                <c:pt idx="24270">
                  <c:v>90174.913369999995</c:v>
                </c:pt>
                <c:pt idx="24271">
                  <c:v>90175.023369999995</c:v>
                </c:pt>
                <c:pt idx="24272">
                  <c:v>90175.242370000007</c:v>
                </c:pt>
                <c:pt idx="24273">
                  <c:v>90189.542369999996</c:v>
                </c:pt>
                <c:pt idx="24274">
                  <c:v>90190.573369999998</c:v>
                </c:pt>
                <c:pt idx="24275">
                  <c:v>90190.683369999999</c:v>
                </c:pt>
                <c:pt idx="24276">
                  <c:v>90190.902369999996</c:v>
                </c:pt>
                <c:pt idx="24277">
                  <c:v>90205.202369999999</c:v>
                </c:pt>
                <c:pt idx="24278">
                  <c:v>90206.233370000002</c:v>
                </c:pt>
                <c:pt idx="24279">
                  <c:v>90206.343370000002</c:v>
                </c:pt>
                <c:pt idx="24280">
                  <c:v>90206.56237</c:v>
                </c:pt>
                <c:pt idx="24281">
                  <c:v>90220.862370000003</c:v>
                </c:pt>
                <c:pt idx="24282">
                  <c:v>90221.893370000005</c:v>
                </c:pt>
                <c:pt idx="24283">
                  <c:v>90222.003370000006</c:v>
                </c:pt>
                <c:pt idx="24284">
                  <c:v>90222.222370000003</c:v>
                </c:pt>
                <c:pt idx="24285">
                  <c:v>90236.522370000006</c:v>
                </c:pt>
                <c:pt idx="24286">
                  <c:v>90239.603719999999</c:v>
                </c:pt>
                <c:pt idx="24287">
                  <c:v>90240.25301</c:v>
                </c:pt>
                <c:pt idx="24288">
                  <c:v>90240.551009999996</c:v>
                </c:pt>
                <c:pt idx="24289">
                  <c:v>90246.841010000004</c:v>
                </c:pt>
                <c:pt idx="24290">
                  <c:v>90247.341010000004</c:v>
                </c:pt>
                <c:pt idx="24291">
                  <c:v>90247.341010000004</c:v>
                </c:pt>
                <c:pt idx="24292">
                  <c:v>90247.841010000004</c:v>
                </c:pt>
                <c:pt idx="24293">
                  <c:v>90248.341010000004</c:v>
                </c:pt>
                <c:pt idx="24294">
                  <c:v>90248.426009999996</c:v>
                </c:pt>
                <c:pt idx="24295">
                  <c:v>90249.073009999993</c:v>
                </c:pt>
                <c:pt idx="24296">
                  <c:v>90250.540640000007</c:v>
                </c:pt>
                <c:pt idx="24297">
                  <c:v>90250.650640000007</c:v>
                </c:pt>
                <c:pt idx="24298">
                  <c:v>90250.869640000004</c:v>
                </c:pt>
                <c:pt idx="24299">
                  <c:v>90265.169639999993</c:v>
                </c:pt>
                <c:pt idx="24300">
                  <c:v>90266.200639999995</c:v>
                </c:pt>
                <c:pt idx="24301">
                  <c:v>90266.310639999996</c:v>
                </c:pt>
                <c:pt idx="24302">
                  <c:v>90266.529639999993</c:v>
                </c:pt>
                <c:pt idx="24303">
                  <c:v>90280.829639999996</c:v>
                </c:pt>
                <c:pt idx="24304">
                  <c:v>90281.860639999999</c:v>
                </c:pt>
                <c:pt idx="24305">
                  <c:v>90281.97064</c:v>
                </c:pt>
                <c:pt idx="24306">
                  <c:v>90282.189639999997</c:v>
                </c:pt>
                <c:pt idx="24307">
                  <c:v>90296.48964</c:v>
                </c:pt>
                <c:pt idx="24308">
                  <c:v>90297.520640000002</c:v>
                </c:pt>
                <c:pt idx="24309">
                  <c:v>90297.630640000003</c:v>
                </c:pt>
                <c:pt idx="24310">
                  <c:v>90297.84964</c:v>
                </c:pt>
                <c:pt idx="24311">
                  <c:v>90312.149640000003</c:v>
                </c:pt>
                <c:pt idx="24312">
                  <c:v>90313.180640000006</c:v>
                </c:pt>
                <c:pt idx="24313">
                  <c:v>90313.290640000007</c:v>
                </c:pt>
                <c:pt idx="24314">
                  <c:v>90313.509640000004</c:v>
                </c:pt>
                <c:pt idx="24315">
                  <c:v>90327.809640000007</c:v>
                </c:pt>
                <c:pt idx="24316">
                  <c:v>90328.840639999995</c:v>
                </c:pt>
                <c:pt idx="24317">
                  <c:v>90328.950639999995</c:v>
                </c:pt>
                <c:pt idx="24318">
                  <c:v>90329.169639999993</c:v>
                </c:pt>
                <c:pt idx="24319">
                  <c:v>90343.469639999996</c:v>
                </c:pt>
                <c:pt idx="24320">
                  <c:v>90346.550990000003</c:v>
                </c:pt>
                <c:pt idx="24321">
                  <c:v>90347.200280000005</c:v>
                </c:pt>
                <c:pt idx="24322">
                  <c:v>90347.49828</c:v>
                </c:pt>
                <c:pt idx="24323">
                  <c:v>90353.788279999993</c:v>
                </c:pt>
                <c:pt idx="24324">
                  <c:v>90354.288279999993</c:v>
                </c:pt>
                <c:pt idx="24325">
                  <c:v>90354.288279999993</c:v>
                </c:pt>
                <c:pt idx="24326">
                  <c:v>90354.788279999993</c:v>
                </c:pt>
                <c:pt idx="24327">
                  <c:v>90355.288279999993</c:v>
                </c:pt>
                <c:pt idx="24328">
                  <c:v>90355.37328</c:v>
                </c:pt>
                <c:pt idx="24329">
                  <c:v>90356.020279999997</c:v>
                </c:pt>
                <c:pt idx="24330">
                  <c:v>90357.48792</c:v>
                </c:pt>
                <c:pt idx="24331">
                  <c:v>90357.59792</c:v>
                </c:pt>
                <c:pt idx="24332">
                  <c:v>90357.816919999997</c:v>
                </c:pt>
                <c:pt idx="24333">
                  <c:v>90372.11692</c:v>
                </c:pt>
                <c:pt idx="24334">
                  <c:v>90373.147920000003</c:v>
                </c:pt>
                <c:pt idx="24335">
                  <c:v>90373.257920000004</c:v>
                </c:pt>
                <c:pt idx="24336">
                  <c:v>90373.476920000001</c:v>
                </c:pt>
                <c:pt idx="24337">
                  <c:v>90387.776920000004</c:v>
                </c:pt>
                <c:pt idx="24338">
                  <c:v>90388.807920000007</c:v>
                </c:pt>
                <c:pt idx="24339">
                  <c:v>90388.917920000007</c:v>
                </c:pt>
                <c:pt idx="24340">
                  <c:v>90389.136920000004</c:v>
                </c:pt>
                <c:pt idx="24341">
                  <c:v>90403.436919999993</c:v>
                </c:pt>
                <c:pt idx="24342">
                  <c:v>90404.467919999996</c:v>
                </c:pt>
                <c:pt idx="24343">
                  <c:v>90404.577919999996</c:v>
                </c:pt>
                <c:pt idx="24344">
                  <c:v>90404.796919999993</c:v>
                </c:pt>
                <c:pt idx="24345">
                  <c:v>90419.096919999996</c:v>
                </c:pt>
                <c:pt idx="24346">
                  <c:v>90420.127919999999</c:v>
                </c:pt>
                <c:pt idx="24347">
                  <c:v>90420.23792</c:v>
                </c:pt>
                <c:pt idx="24348">
                  <c:v>90420.456919999997</c:v>
                </c:pt>
                <c:pt idx="24349">
                  <c:v>90434.75692</c:v>
                </c:pt>
                <c:pt idx="24350">
                  <c:v>90435.787920000002</c:v>
                </c:pt>
                <c:pt idx="24351">
                  <c:v>90435.897920000003</c:v>
                </c:pt>
                <c:pt idx="24352">
                  <c:v>90436.11692</c:v>
                </c:pt>
                <c:pt idx="24353">
                  <c:v>90450.416920000003</c:v>
                </c:pt>
                <c:pt idx="24354">
                  <c:v>90453.498269999996</c:v>
                </c:pt>
                <c:pt idx="24355">
                  <c:v>90454.147559999998</c:v>
                </c:pt>
                <c:pt idx="24356">
                  <c:v>90454.445559999993</c:v>
                </c:pt>
                <c:pt idx="24357">
                  <c:v>90460.735560000001</c:v>
                </c:pt>
                <c:pt idx="24358">
                  <c:v>90461.235560000001</c:v>
                </c:pt>
                <c:pt idx="24359">
                  <c:v>90461.235560000001</c:v>
                </c:pt>
                <c:pt idx="24360">
                  <c:v>90461.735560000001</c:v>
                </c:pt>
                <c:pt idx="24361">
                  <c:v>90462.235560000001</c:v>
                </c:pt>
                <c:pt idx="24362">
                  <c:v>90462.320559999993</c:v>
                </c:pt>
                <c:pt idx="24363">
                  <c:v>90462.967560000005</c:v>
                </c:pt>
                <c:pt idx="24364">
                  <c:v>90464.435190000004</c:v>
                </c:pt>
                <c:pt idx="24365">
                  <c:v>90464.545190000004</c:v>
                </c:pt>
                <c:pt idx="24366">
                  <c:v>90464.764190000002</c:v>
                </c:pt>
                <c:pt idx="24367">
                  <c:v>90479.064190000005</c:v>
                </c:pt>
                <c:pt idx="24368">
                  <c:v>90480.095189999993</c:v>
                </c:pt>
                <c:pt idx="24369">
                  <c:v>90480.205189999993</c:v>
                </c:pt>
                <c:pt idx="24370">
                  <c:v>90480.424190000005</c:v>
                </c:pt>
                <c:pt idx="24371">
                  <c:v>90494.724189999994</c:v>
                </c:pt>
                <c:pt idx="24372">
                  <c:v>90495.755189999996</c:v>
                </c:pt>
                <c:pt idx="24373">
                  <c:v>90495.865189999997</c:v>
                </c:pt>
                <c:pt idx="24374">
                  <c:v>90496.084189999994</c:v>
                </c:pt>
                <c:pt idx="24375">
                  <c:v>90510.384189999997</c:v>
                </c:pt>
                <c:pt idx="24376">
                  <c:v>90511.41519</c:v>
                </c:pt>
                <c:pt idx="24377">
                  <c:v>90511.52519</c:v>
                </c:pt>
                <c:pt idx="24378">
                  <c:v>90511.744189999998</c:v>
                </c:pt>
                <c:pt idx="24379">
                  <c:v>90526.044190000001</c:v>
                </c:pt>
                <c:pt idx="24380">
                  <c:v>90527.075190000003</c:v>
                </c:pt>
                <c:pt idx="24381">
                  <c:v>90527.185190000004</c:v>
                </c:pt>
                <c:pt idx="24382">
                  <c:v>90527.404190000001</c:v>
                </c:pt>
                <c:pt idx="24383">
                  <c:v>90541.704190000004</c:v>
                </c:pt>
                <c:pt idx="24384">
                  <c:v>90542.735190000007</c:v>
                </c:pt>
                <c:pt idx="24385">
                  <c:v>90542.845189999993</c:v>
                </c:pt>
                <c:pt idx="24386">
                  <c:v>90543.064190000005</c:v>
                </c:pt>
                <c:pt idx="24387">
                  <c:v>90557.364189999993</c:v>
                </c:pt>
                <c:pt idx="24388">
                  <c:v>90560.445540000001</c:v>
                </c:pt>
                <c:pt idx="24389">
                  <c:v>90561.094830000002</c:v>
                </c:pt>
                <c:pt idx="24390">
                  <c:v>90561.392829999997</c:v>
                </c:pt>
                <c:pt idx="24391">
                  <c:v>90567.682830000005</c:v>
                </c:pt>
                <c:pt idx="24392">
                  <c:v>90568.182830000005</c:v>
                </c:pt>
                <c:pt idx="24393">
                  <c:v>90568.182830000005</c:v>
                </c:pt>
                <c:pt idx="24394">
                  <c:v>90568.682830000005</c:v>
                </c:pt>
                <c:pt idx="24395">
                  <c:v>90569.182830000005</c:v>
                </c:pt>
                <c:pt idx="24396">
                  <c:v>90569.267829999997</c:v>
                </c:pt>
                <c:pt idx="24397">
                  <c:v>90569.914829999994</c:v>
                </c:pt>
                <c:pt idx="24398">
                  <c:v>90571.382469999997</c:v>
                </c:pt>
                <c:pt idx="24399">
                  <c:v>90571.492469999997</c:v>
                </c:pt>
                <c:pt idx="24400">
                  <c:v>90571.711469999995</c:v>
                </c:pt>
                <c:pt idx="24401">
                  <c:v>90586.011469999998</c:v>
                </c:pt>
                <c:pt idx="24402">
                  <c:v>90587.04247</c:v>
                </c:pt>
                <c:pt idx="24403">
                  <c:v>90587.152470000001</c:v>
                </c:pt>
                <c:pt idx="24404">
                  <c:v>90587.371469999998</c:v>
                </c:pt>
                <c:pt idx="24405">
                  <c:v>90601.671470000001</c:v>
                </c:pt>
                <c:pt idx="24406">
                  <c:v>90602.702470000004</c:v>
                </c:pt>
                <c:pt idx="24407">
                  <c:v>90602.812470000004</c:v>
                </c:pt>
                <c:pt idx="24408">
                  <c:v>90603.031470000002</c:v>
                </c:pt>
                <c:pt idx="24409">
                  <c:v>90617.331470000005</c:v>
                </c:pt>
                <c:pt idx="24410">
                  <c:v>90618.362469999993</c:v>
                </c:pt>
                <c:pt idx="24411">
                  <c:v>90618.472469999993</c:v>
                </c:pt>
                <c:pt idx="24412">
                  <c:v>90618.691470000005</c:v>
                </c:pt>
                <c:pt idx="24413">
                  <c:v>90632.991469999994</c:v>
                </c:pt>
                <c:pt idx="24414">
                  <c:v>90634.022469999996</c:v>
                </c:pt>
                <c:pt idx="24415">
                  <c:v>90634.132469999997</c:v>
                </c:pt>
                <c:pt idx="24416">
                  <c:v>90634.351469999994</c:v>
                </c:pt>
                <c:pt idx="24417">
                  <c:v>90648.651469999997</c:v>
                </c:pt>
                <c:pt idx="24418">
                  <c:v>90649.68247</c:v>
                </c:pt>
                <c:pt idx="24419">
                  <c:v>90649.79247</c:v>
                </c:pt>
                <c:pt idx="24420">
                  <c:v>90650.011469999998</c:v>
                </c:pt>
                <c:pt idx="24421">
                  <c:v>90664.311470000001</c:v>
                </c:pt>
                <c:pt idx="24422">
                  <c:v>90667.392819999994</c:v>
                </c:pt>
                <c:pt idx="24423">
                  <c:v>90668.042109999995</c:v>
                </c:pt>
                <c:pt idx="24424">
                  <c:v>90668.340110000005</c:v>
                </c:pt>
                <c:pt idx="24425">
                  <c:v>90674.630109999998</c:v>
                </c:pt>
                <c:pt idx="24426">
                  <c:v>90675.130109999998</c:v>
                </c:pt>
                <c:pt idx="24427">
                  <c:v>90675.130109999998</c:v>
                </c:pt>
                <c:pt idx="24428">
                  <c:v>90675.630109999998</c:v>
                </c:pt>
                <c:pt idx="24429">
                  <c:v>90676.130109999998</c:v>
                </c:pt>
                <c:pt idx="24430">
                  <c:v>90676.215110000005</c:v>
                </c:pt>
                <c:pt idx="24431">
                  <c:v>90676.862110000002</c:v>
                </c:pt>
                <c:pt idx="24432">
                  <c:v>90678.329740000001</c:v>
                </c:pt>
                <c:pt idx="24433">
                  <c:v>90678.439740000002</c:v>
                </c:pt>
                <c:pt idx="24434">
                  <c:v>90678.658739999999</c:v>
                </c:pt>
                <c:pt idx="24435">
                  <c:v>90692.958740000002</c:v>
                </c:pt>
                <c:pt idx="24436">
                  <c:v>90693.989740000005</c:v>
                </c:pt>
                <c:pt idx="24437">
                  <c:v>90694.099740000005</c:v>
                </c:pt>
                <c:pt idx="24438">
                  <c:v>90694.318740000002</c:v>
                </c:pt>
                <c:pt idx="24439">
                  <c:v>90708.618740000005</c:v>
                </c:pt>
                <c:pt idx="24440">
                  <c:v>90709.649739999993</c:v>
                </c:pt>
                <c:pt idx="24441">
                  <c:v>90709.759739999994</c:v>
                </c:pt>
                <c:pt idx="24442">
                  <c:v>90709.978740000006</c:v>
                </c:pt>
                <c:pt idx="24443">
                  <c:v>90724.278739999994</c:v>
                </c:pt>
                <c:pt idx="24444">
                  <c:v>90725.309739999997</c:v>
                </c:pt>
                <c:pt idx="24445">
                  <c:v>90725.419739999998</c:v>
                </c:pt>
                <c:pt idx="24446">
                  <c:v>90725.638739999995</c:v>
                </c:pt>
                <c:pt idx="24447">
                  <c:v>90739.938739999998</c:v>
                </c:pt>
                <c:pt idx="24448">
                  <c:v>90740.96974</c:v>
                </c:pt>
                <c:pt idx="24449">
                  <c:v>90741.079740000001</c:v>
                </c:pt>
                <c:pt idx="24450">
                  <c:v>90741.298739999998</c:v>
                </c:pt>
                <c:pt idx="24451">
                  <c:v>90755.598740000001</c:v>
                </c:pt>
                <c:pt idx="24452">
                  <c:v>90756.629740000004</c:v>
                </c:pt>
                <c:pt idx="24453">
                  <c:v>90756.739740000005</c:v>
                </c:pt>
                <c:pt idx="24454">
                  <c:v>90756.958740000002</c:v>
                </c:pt>
                <c:pt idx="24455">
                  <c:v>90771.258740000005</c:v>
                </c:pt>
                <c:pt idx="24456">
                  <c:v>90774.340089999998</c:v>
                </c:pt>
                <c:pt idx="24457">
                  <c:v>90774.989379999999</c:v>
                </c:pt>
                <c:pt idx="24458">
                  <c:v>90775.287379999994</c:v>
                </c:pt>
                <c:pt idx="24459">
                  <c:v>90781.577380000002</c:v>
                </c:pt>
                <c:pt idx="24460">
                  <c:v>90782.077380000002</c:v>
                </c:pt>
                <c:pt idx="24461">
                  <c:v>90782.077380000002</c:v>
                </c:pt>
                <c:pt idx="24462">
                  <c:v>90782.577380000002</c:v>
                </c:pt>
                <c:pt idx="24463">
                  <c:v>90783.077380000002</c:v>
                </c:pt>
                <c:pt idx="24464">
                  <c:v>90783.162379999994</c:v>
                </c:pt>
                <c:pt idx="24465">
                  <c:v>90783.809380000006</c:v>
                </c:pt>
                <c:pt idx="24466">
                  <c:v>90785.277019999994</c:v>
                </c:pt>
                <c:pt idx="24467">
                  <c:v>90785.387019999995</c:v>
                </c:pt>
                <c:pt idx="24468">
                  <c:v>90785.606020000007</c:v>
                </c:pt>
                <c:pt idx="24469">
                  <c:v>90799.906019999995</c:v>
                </c:pt>
                <c:pt idx="24470">
                  <c:v>90800.937019999998</c:v>
                </c:pt>
                <c:pt idx="24471">
                  <c:v>90801.047019999998</c:v>
                </c:pt>
                <c:pt idx="24472">
                  <c:v>90801.266019999995</c:v>
                </c:pt>
                <c:pt idx="24473">
                  <c:v>90815.566019999998</c:v>
                </c:pt>
                <c:pt idx="24474">
                  <c:v>90816.597020000001</c:v>
                </c:pt>
                <c:pt idx="24475">
                  <c:v>90816.707020000002</c:v>
                </c:pt>
                <c:pt idx="24476">
                  <c:v>90816.926019999999</c:v>
                </c:pt>
                <c:pt idx="24477">
                  <c:v>90831.226020000002</c:v>
                </c:pt>
                <c:pt idx="24478">
                  <c:v>90832.257020000005</c:v>
                </c:pt>
                <c:pt idx="24479">
                  <c:v>90832.367020000005</c:v>
                </c:pt>
                <c:pt idx="24480">
                  <c:v>90832.586020000002</c:v>
                </c:pt>
                <c:pt idx="24481">
                  <c:v>90846.886020000005</c:v>
                </c:pt>
                <c:pt idx="24482">
                  <c:v>90847.917019999993</c:v>
                </c:pt>
                <c:pt idx="24483">
                  <c:v>90848.027019999994</c:v>
                </c:pt>
                <c:pt idx="24484">
                  <c:v>90848.246020000006</c:v>
                </c:pt>
                <c:pt idx="24485">
                  <c:v>90862.546019999994</c:v>
                </c:pt>
                <c:pt idx="24486">
                  <c:v>90863.577019999997</c:v>
                </c:pt>
                <c:pt idx="24487">
                  <c:v>90863.687019999998</c:v>
                </c:pt>
                <c:pt idx="24488">
                  <c:v>90863.906019999995</c:v>
                </c:pt>
                <c:pt idx="24489">
                  <c:v>90878.206019999998</c:v>
                </c:pt>
                <c:pt idx="24490">
                  <c:v>90881.287370000005</c:v>
                </c:pt>
                <c:pt idx="24491">
                  <c:v>90881.936660000007</c:v>
                </c:pt>
                <c:pt idx="24492">
                  <c:v>90882.234660000002</c:v>
                </c:pt>
                <c:pt idx="24493">
                  <c:v>90888.524659999995</c:v>
                </c:pt>
                <c:pt idx="24494">
                  <c:v>90889.024659999995</c:v>
                </c:pt>
                <c:pt idx="24495">
                  <c:v>90889.024659999995</c:v>
                </c:pt>
                <c:pt idx="24496">
                  <c:v>90889.524659999995</c:v>
                </c:pt>
                <c:pt idx="24497">
                  <c:v>90890.024659999995</c:v>
                </c:pt>
                <c:pt idx="24498">
                  <c:v>90890.109660000002</c:v>
                </c:pt>
                <c:pt idx="24499">
                  <c:v>90890.756659999999</c:v>
                </c:pt>
                <c:pt idx="24500">
                  <c:v>90892.224289999998</c:v>
                </c:pt>
                <c:pt idx="24501">
                  <c:v>90892.334289999999</c:v>
                </c:pt>
                <c:pt idx="24502">
                  <c:v>90892.553289999996</c:v>
                </c:pt>
                <c:pt idx="24503">
                  <c:v>90906.853289999999</c:v>
                </c:pt>
                <c:pt idx="24504">
                  <c:v>90907.884290000002</c:v>
                </c:pt>
                <c:pt idx="24505">
                  <c:v>90907.994290000002</c:v>
                </c:pt>
                <c:pt idx="24506">
                  <c:v>90908.21329</c:v>
                </c:pt>
                <c:pt idx="24507">
                  <c:v>90922.513290000003</c:v>
                </c:pt>
                <c:pt idx="24508">
                  <c:v>90923.544290000005</c:v>
                </c:pt>
                <c:pt idx="24509">
                  <c:v>90923.654290000006</c:v>
                </c:pt>
                <c:pt idx="24510">
                  <c:v>90923.873290000003</c:v>
                </c:pt>
                <c:pt idx="24511">
                  <c:v>90938.173290000006</c:v>
                </c:pt>
                <c:pt idx="24512">
                  <c:v>90939.204289999994</c:v>
                </c:pt>
                <c:pt idx="24513">
                  <c:v>90939.314289999995</c:v>
                </c:pt>
                <c:pt idx="24514">
                  <c:v>90939.533290000007</c:v>
                </c:pt>
                <c:pt idx="24515">
                  <c:v>90953.833289999995</c:v>
                </c:pt>
                <c:pt idx="24516">
                  <c:v>90954.864289999998</c:v>
                </c:pt>
                <c:pt idx="24517">
                  <c:v>90954.974289999998</c:v>
                </c:pt>
                <c:pt idx="24518">
                  <c:v>90955.193289999996</c:v>
                </c:pt>
                <c:pt idx="24519">
                  <c:v>90969.493289999999</c:v>
                </c:pt>
                <c:pt idx="24520">
                  <c:v>90970.524290000001</c:v>
                </c:pt>
                <c:pt idx="24521">
                  <c:v>90970.634290000002</c:v>
                </c:pt>
                <c:pt idx="24522">
                  <c:v>90970.853289999999</c:v>
                </c:pt>
                <c:pt idx="24523">
                  <c:v>90985.153290000002</c:v>
                </c:pt>
                <c:pt idx="24524">
                  <c:v>90988.234639999995</c:v>
                </c:pt>
                <c:pt idx="24525">
                  <c:v>90988.883929999996</c:v>
                </c:pt>
                <c:pt idx="24526">
                  <c:v>90989.181930000006</c:v>
                </c:pt>
                <c:pt idx="24527">
                  <c:v>90995.47193</c:v>
                </c:pt>
                <c:pt idx="24528">
                  <c:v>90995.97193</c:v>
                </c:pt>
                <c:pt idx="24529">
                  <c:v>90995.97193</c:v>
                </c:pt>
                <c:pt idx="24530">
                  <c:v>90996.47193</c:v>
                </c:pt>
                <c:pt idx="24531">
                  <c:v>90996.97193</c:v>
                </c:pt>
                <c:pt idx="24532">
                  <c:v>90997.056930000006</c:v>
                </c:pt>
                <c:pt idx="24533">
                  <c:v>90997.703930000003</c:v>
                </c:pt>
                <c:pt idx="24534">
                  <c:v>90999.171570000006</c:v>
                </c:pt>
                <c:pt idx="24535">
                  <c:v>90999.281570000006</c:v>
                </c:pt>
                <c:pt idx="24536">
                  <c:v>90999.500570000004</c:v>
                </c:pt>
                <c:pt idx="24537">
                  <c:v>91013.800570000007</c:v>
                </c:pt>
                <c:pt idx="24538">
                  <c:v>91014.831569999995</c:v>
                </c:pt>
                <c:pt idx="24539">
                  <c:v>91014.941569999995</c:v>
                </c:pt>
                <c:pt idx="24540">
                  <c:v>91015.160569999993</c:v>
                </c:pt>
                <c:pt idx="24541">
                  <c:v>91029.460569999996</c:v>
                </c:pt>
                <c:pt idx="24542">
                  <c:v>91030.491569999998</c:v>
                </c:pt>
                <c:pt idx="24543">
                  <c:v>91030.601569999999</c:v>
                </c:pt>
                <c:pt idx="24544">
                  <c:v>91030.820569999996</c:v>
                </c:pt>
                <c:pt idx="24545">
                  <c:v>91045.120569999999</c:v>
                </c:pt>
                <c:pt idx="24546">
                  <c:v>91046.151570000002</c:v>
                </c:pt>
                <c:pt idx="24547">
                  <c:v>91046.261570000002</c:v>
                </c:pt>
                <c:pt idx="24548">
                  <c:v>91046.48057</c:v>
                </c:pt>
                <c:pt idx="24549">
                  <c:v>91060.780570000003</c:v>
                </c:pt>
                <c:pt idx="24550">
                  <c:v>91061.811570000005</c:v>
                </c:pt>
                <c:pt idx="24551">
                  <c:v>91061.921570000006</c:v>
                </c:pt>
                <c:pt idx="24552">
                  <c:v>91062.140570000003</c:v>
                </c:pt>
                <c:pt idx="24553">
                  <c:v>91076.440570000006</c:v>
                </c:pt>
                <c:pt idx="24554">
                  <c:v>91077.471569999994</c:v>
                </c:pt>
                <c:pt idx="24555">
                  <c:v>91077.581569999995</c:v>
                </c:pt>
                <c:pt idx="24556">
                  <c:v>91077.800570000007</c:v>
                </c:pt>
                <c:pt idx="24557">
                  <c:v>91092.100569999995</c:v>
                </c:pt>
                <c:pt idx="24558">
                  <c:v>91095.181920000003</c:v>
                </c:pt>
                <c:pt idx="24559">
                  <c:v>91095.831210000004</c:v>
                </c:pt>
                <c:pt idx="24560">
                  <c:v>91096.129209999999</c:v>
                </c:pt>
                <c:pt idx="24561">
                  <c:v>91102.419209999993</c:v>
                </c:pt>
                <c:pt idx="24562">
                  <c:v>91102.919209999993</c:v>
                </c:pt>
                <c:pt idx="24563">
                  <c:v>91102.919209999993</c:v>
                </c:pt>
                <c:pt idx="24564">
                  <c:v>91103.419209999993</c:v>
                </c:pt>
                <c:pt idx="24565">
                  <c:v>91103.919209999993</c:v>
                </c:pt>
                <c:pt idx="24566">
                  <c:v>91104.004209999999</c:v>
                </c:pt>
                <c:pt idx="24567">
                  <c:v>91104.651209999996</c:v>
                </c:pt>
                <c:pt idx="24568">
                  <c:v>91106.118839999996</c:v>
                </c:pt>
                <c:pt idx="24569">
                  <c:v>91106.228839999996</c:v>
                </c:pt>
                <c:pt idx="24570">
                  <c:v>91106.447839999993</c:v>
                </c:pt>
                <c:pt idx="24571">
                  <c:v>91120.747839999996</c:v>
                </c:pt>
                <c:pt idx="24572">
                  <c:v>91121.778839999999</c:v>
                </c:pt>
                <c:pt idx="24573">
                  <c:v>91121.88884</c:v>
                </c:pt>
                <c:pt idx="24574">
                  <c:v>91122.107839999997</c:v>
                </c:pt>
                <c:pt idx="24575">
                  <c:v>91136.40784</c:v>
                </c:pt>
                <c:pt idx="24576">
                  <c:v>91137.438840000003</c:v>
                </c:pt>
                <c:pt idx="24577">
                  <c:v>91137.548840000003</c:v>
                </c:pt>
                <c:pt idx="24578">
                  <c:v>91137.76784</c:v>
                </c:pt>
                <c:pt idx="24579">
                  <c:v>91152.067840000003</c:v>
                </c:pt>
                <c:pt idx="24580">
                  <c:v>91153.098840000006</c:v>
                </c:pt>
                <c:pt idx="24581">
                  <c:v>91153.208840000007</c:v>
                </c:pt>
                <c:pt idx="24582">
                  <c:v>91153.427840000004</c:v>
                </c:pt>
                <c:pt idx="24583">
                  <c:v>91167.727840000007</c:v>
                </c:pt>
                <c:pt idx="24584">
                  <c:v>91168.758839999995</c:v>
                </c:pt>
                <c:pt idx="24585">
                  <c:v>91168.868839999996</c:v>
                </c:pt>
                <c:pt idx="24586">
                  <c:v>91169.087839999993</c:v>
                </c:pt>
                <c:pt idx="24587">
                  <c:v>91183.387839999996</c:v>
                </c:pt>
                <c:pt idx="24588">
                  <c:v>91184.418839999998</c:v>
                </c:pt>
                <c:pt idx="24589">
                  <c:v>91184.528839999999</c:v>
                </c:pt>
                <c:pt idx="24590">
                  <c:v>91184.747839999996</c:v>
                </c:pt>
                <c:pt idx="24591">
                  <c:v>91199.047839999999</c:v>
                </c:pt>
                <c:pt idx="24592">
                  <c:v>91202.129190000007</c:v>
                </c:pt>
                <c:pt idx="24593">
                  <c:v>91202.778479999994</c:v>
                </c:pt>
                <c:pt idx="24594">
                  <c:v>91203.076480000003</c:v>
                </c:pt>
                <c:pt idx="24595">
                  <c:v>91209.366479999997</c:v>
                </c:pt>
                <c:pt idx="24596">
                  <c:v>91209.866479999997</c:v>
                </c:pt>
                <c:pt idx="24597">
                  <c:v>91209.866479999997</c:v>
                </c:pt>
                <c:pt idx="24598">
                  <c:v>91210.366479999997</c:v>
                </c:pt>
                <c:pt idx="24599">
                  <c:v>91210.866479999997</c:v>
                </c:pt>
                <c:pt idx="24600">
                  <c:v>91210.951480000003</c:v>
                </c:pt>
                <c:pt idx="24601">
                  <c:v>91211.598480000001</c:v>
                </c:pt>
                <c:pt idx="24602">
                  <c:v>91213.066120000003</c:v>
                </c:pt>
                <c:pt idx="24603">
                  <c:v>91213.176120000004</c:v>
                </c:pt>
                <c:pt idx="24604">
                  <c:v>91213.395120000001</c:v>
                </c:pt>
                <c:pt idx="24605">
                  <c:v>91227.695120000004</c:v>
                </c:pt>
                <c:pt idx="24606">
                  <c:v>91228.726120000007</c:v>
                </c:pt>
                <c:pt idx="24607">
                  <c:v>91228.836120000007</c:v>
                </c:pt>
                <c:pt idx="24608">
                  <c:v>91229.055120000005</c:v>
                </c:pt>
                <c:pt idx="24609">
                  <c:v>91243.355119999993</c:v>
                </c:pt>
                <c:pt idx="24610">
                  <c:v>91244.386119999996</c:v>
                </c:pt>
                <c:pt idx="24611">
                  <c:v>91244.496119999996</c:v>
                </c:pt>
                <c:pt idx="24612">
                  <c:v>91244.715119999993</c:v>
                </c:pt>
                <c:pt idx="24613">
                  <c:v>91259.015119999996</c:v>
                </c:pt>
                <c:pt idx="24614">
                  <c:v>91260.046119999999</c:v>
                </c:pt>
                <c:pt idx="24615">
                  <c:v>91260.15612</c:v>
                </c:pt>
                <c:pt idx="24616">
                  <c:v>91260.375119999997</c:v>
                </c:pt>
                <c:pt idx="24617">
                  <c:v>91274.67512</c:v>
                </c:pt>
                <c:pt idx="24618">
                  <c:v>91275.706120000003</c:v>
                </c:pt>
                <c:pt idx="24619">
                  <c:v>91275.816120000003</c:v>
                </c:pt>
                <c:pt idx="24620">
                  <c:v>91276.03512</c:v>
                </c:pt>
                <c:pt idx="24621">
                  <c:v>91290.335120000003</c:v>
                </c:pt>
                <c:pt idx="24622">
                  <c:v>91291.366120000006</c:v>
                </c:pt>
                <c:pt idx="24623">
                  <c:v>91291.476120000007</c:v>
                </c:pt>
                <c:pt idx="24624">
                  <c:v>91291.695120000004</c:v>
                </c:pt>
                <c:pt idx="24625">
                  <c:v>91305.995120000007</c:v>
                </c:pt>
                <c:pt idx="24626">
                  <c:v>91309.07647</c:v>
                </c:pt>
                <c:pt idx="24627">
                  <c:v>91309.725760000001</c:v>
                </c:pt>
                <c:pt idx="24628">
                  <c:v>91310.023759999996</c:v>
                </c:pt>
                <c:pt idx="24629">
                  <c:v>91316.313760000005</c:v>
                </c:pt>
                <c:pt idx="24630">
                  <c:v>91316.813760000005</c:v>
                </c:pt>
                <c:pt idx="24631">
                  <c:v>91316.813760000005</c:v>
                </c:pt>
                <c:pt idx="24632">
                  <c:v>91317.313760000005</c:v>
                </c:pt>
                <c:pt idx="24633">
                  <c:v>91317.813760000005</c:v>
                </c:pt>
                <c:pt idx="24634">
                  <c:v>91317.898759999996</c:v>
                </c:pt>
                <c:pt idx="24635">
                  <c:v>91318.545759999994</c:v>
                </c:pt>
                <c:pt idx="24636">
                  <c:v>91320.013389999993</c:v>
                </c:pt>
                <c:pt idx="24637">
                  <c:v>91320.123389999993</c:v>
                </c:pt>
                <c:pt idx="24638">
                  <c:v>91320.342390000005</c:v>
                </c:pt>
                <c:pt idx="24639">
                  <c:v>91334.642389999994</c:v>
                </c:pt>
                <c:pt idx="24640">
                  <c:v>91335.673389999996</c:v>
                </c:pt>
                <c:pt idx="24641">
                  <c:v>91335.783389999997</c:v>
                </c:pt>
                <c:pt idx="24642">
                  <c:v>91336.002389999994</c:v>
                </c:pt>
                <c:pt idx="24643">
                  <c:v>91350.302389999997</c:v>
                </c:pt>
                <c:pt idx="24644">
                  <c:v>91351.33339</c:v>
                </c:pt>
                <c:pt idx="24645">
                  <c:v>91351.44339</c:v>
                </c:pt>
                <c:pt idx="24646">
                  <c:v>91351.662389999998</c:v>
                </c:pt>
                <c:pt idx="24647">
                  <c:v>91365.962390000001</c:v>
                </c:pt>
                <c:pt idx="24648">
                  <c:v>91366.993390000003</c:v>
                </c:pt>
                <c:pt idx="24649">
                  <c:v>91367.103390000004</c:v>
                </c:pt>
                <c:pt idx="24650">
                  <c:v>91367.322390000001</c:v>
                </c:pt>
                <c:pt idx="24651">
                  <c:v>91381.622390000004</c:v>
                </c:pt>
                <c:pt idx="24652">
                  <c:v>91382.653390000007</c:v>
                </c:pt>
                <c:pt idx="24653">
                  <c:v>91382.763389999993</c:v>
                </c:pt>
                <c:pt idx="24654">
                  <c:v>91382.982390000005</c:v>
                </c:pt>
                <c:pt idx="24655">
                  <c:v>91397.282389999993</c:v>
                </c:pt>
                <c:pt idx="24656">
                  <c:v>91398.313389999996</c:v>
                </c:pt>
                <c:pt idx="24657">
                  <c:v>91398.423389999996</c:v>
                </c:pt>
                <c:pt idx="24658">
                  <c:v>91398.642389999994</c:v>
                </c:pt>
                <c:pt idx="24659">
                  <c:v>91412.942389999997</c:v>
                </c:pt>
                <c:pt idx="24660">
                  <c:v>91416.023740000004</c:v>
                </c:pt>
                <c:pt idx="24661">
                  <c:v>91416.673030000005</c:v>
                </c:pt>
                <c:pt idx="24662">
                  <c:v>91416.971030000001</c:v>
                </c:pt>
                <c:pt idx="24663">
                  <c:v>91423.261029999994</c:v>
                </c:pt>
                <c:pt idx="24664">
                  <c:v>91423.761029999994</c:v>
                </c:pt>
                <c:pt idx="24665">
                  <c:v>91423.761029999994</c:v>
                </c:pt>
                <c:pt idx="24666">
                  <c:v>91424.261029999994</c:v>
                </c:pt>
                <c:pt idx="24667">
                  <c:v>91424.761029999994</c:v>
                </c:pt>
                <c:pt idx="24668">
                  <c:v>91424.846030000001</c:v>
                </c:pt>
                <c:pt idx="24669">
                  <c:v>91425.493029999998</c:v>
                </c:pt>
                <c:pt idx="24670">
                  <c:v>91426.96067</c:v>
                </c:pt>
                <c:pt idx="24671">
                  <c:v>91427.070670000001</c:v>
                </c:pt>
                <c:pt idx="24672">
                  <c:v>91427.289669999998</c:v>
                </c:pt>
                <c:pt idx="24673">
                  <c:v>91441.589670000001</c:v>
                </c:pt>
                <c:pt idx="24674">
                  <c:v>91442.620670000004</c:v>
                </c:pt>
                <c:pt idx="24675">
                  <c:v>91442.730670000004</c:v>
                </c:pt>
                <c:pt idx="24676">
                  <c:v>91442.949670000002</c:v>
                </c:pt>
                <c:pt idx="24677">
                  <c:v>91457.249670000005</c:v>
                </c:pt>
                <c:pt idx="24678">
                  <c:v>91458.280669999993</c:v>
                </c:pt>
                <c:pt idx="24679">
                  <c:v>91458.390669999993</c:v>
                </c:pt>
                <c:pt idx="24680">
                  <c:v>91458.609670000005</c:v>
                </c:pt>
                <c:pt idx="24681">
                  <c:v>91472.909669999994</c:v>
                </c:pt>
                <c:pt idx="24682">
                  <c:v>91473.940669999996</c:v>
                </c:pt>
                <c:pt idx="24683">
                  <c:v>91474.050669999997</c:v>
                </c:pt>
                <c:pt idx="24684">
                  <c:v>91474.269669999994</c:v>
                </c:pt>
                <c:pt idx="24685">
                  <c:v>91488.569669999997</c:v>
                </c:pt>
                <c:pt idx="24686">
                  <c:v>91489.60067</c:v>
                </c:pt>
                <c:pt idx="24687">
                  <c:v>91489.71067</c:v>
                </c:pt>
                <c:pt idx="24688">
                  <c:v>91489.929669999998</c:v>
                </c:pt>
                <c:pt idx="24689">
                  <c:v>91504.229670000001</c:v>
                </c:pt>
                <c:pt idx="24690">
                  <c:v>91505.260670000003</c:v>
                </c:pt>
                <c:pt idx="24691">
                  <c:v>91505.370670000004</c:v>
                </c:pt>
                <c:pt idx="24692">
                  <c:v>91505.589670000001</c:v>
                </c:pt>
                <c:pt idx="24693">
                  <c:v>91519.889670000004</c:v>
                </c:pt>
                <c:pt idx="24694">
                  <c:v>91522.971019999997</c:v>
                </c:pt>
                <c:pt idx="24695">
                  <c:v>91523.620309999998</c:v>
                </c:pt>
                <c:pt idx="24696">
                  <c:v>91523.918309999994</c:v>
                </c:pt>
                <c:pt idx="24697">
                  <c:v>91530.208310000002</c:v>
                </c:pt>
                <c:pt idx="24698">
                  <c:v>91530.708310000002</c:v>
                </c:pt>
                <c:pt idx="24699">
                  <c:v>91530.708310000002</c:v>
                </c:pt>
                <c:pt idx="24700">
                  <c:v>91531.208310000002</c:v>
                </c:pt>
                <c:pt idx="24701">
                  <c:v>91531.708310000002</c:v>
                </c:pt>
                <c:pt idx="24702">
                  <c:v>91531.793309999994</c:v>
                </c:pt>
                <c:pt idx="24703">
                  <c:v>91532.440310000005</c:v>
                </c:pt>
                <c:pt idx="24704">
                  <c:v>91533.907940000005</c:v>
                </c:pt>
                <c:pt idx="24705">
                  <c:v>91534.017940000005</c:v>
                </c:pt>
                <c:pt idx="24706">
                  <c:v>91534.236940000003</c:v>
                </c:pt>
                <c:pt idx="24707">
                  <c:v>91548.536940000005</c:v>
                </c:pt>
                <c:pt idx="24708">
                  <c:v>91549.567939999994</c:v>
                </c:pt>
                <c:pt idx="24709">
                  <c:v>91549.677939999994</c:v>
                </c:pt>
                <c:pt idx="24710">
                  <c:v>91549.896940000006</c:v>
                </c:pt>
                <c:pt idx="24711">
                  <c:v>91564.196939999994</c:v>
                </c:pt>
                <c:pt idx="24712">
                  <c:v>91565.227939999997</c:v>
                </c:pt>
                <c:pt idx="24713">
                  <c:v>91565.337939999998</c:v>
                </c:pt>
                <c:pt idx="24714">
                  <c:v>91565.556939999995</c:v>
                </c:pt>
                <c:pt idx="24715">
                  <c:v>91579.856939999998</c:v>
                </c:pt>
                <c:pt idx="24716">
                  <c:v>91580.887940000001</c:v>
                </c:pt>
                <c:pt idx="24717">
                  <c:v>91580.997940000001</c:v>
                </c:pt>
                <c:pt idx="24718">
                  <c:v>91581.216939999998</c:v>
                </c:pt>
                <c:pt idx="24719">
                  <c:v>91595.516940000001</c:v>
                </c:pt>
                <c:pt idx="24720">
                  <c:v>91596.547940000004</c:v>
                </c:pt>
                <c:pt idx="24721">
                  <c:v>91596.657940000005</c:v>
                </c:pt>
                <c:pt idx="24722">
                  <c:v>91596.876940000002</c:v>
                </c:pt>
                <c:pt idx="24723">
                  <c:v>91611.176940000005</c:v>
                </c:pt>
                <c:pt idx="24724">
                  <c:v>91612.207939999993</c:v>
                </c:pt>
                <c:pt idx="24725">
                  <c:v>91612.317939999994</c:v>
                </c:pt>
                <c:pt idx="24726">
                  <c:v>91612.536940000005</c:v>
                </c:pt>
                <c:pt idx="24727">
                  <c:v>91626.836939999994</c:v>
                </c:pt>
                <c:pt idx="24728">
                  <c:v>91629.918290000001</c:v>
                </c:pt>
                <c:pt idx="24729">
                  <c:v>91630.567580000003</c:v>
                </c:pt>
                <c:pt idx="24730">
                  <c:v>91630.865579999998</c:v>
                </c:pt>
                <c:pt idx="24731">
                  <c:v>91637.155580000006</c:v>
                </c:pt>
                <c:pt idx="24732">
                  <c:v>91637.655580000006</c:v>
                </c:pt>
                <c:pt idx="24733">
                  <c:v>91637.655580000006</c:v>
                </c:pt>
                <c:pt idx="24734">
                  <c:v>91638.155580000006</c:v>
                </c:pt>
                <c:pt idx="24735">
                  <c:v>91638.655580000006</c:v>
                </c:pt>
                <c:pt idx="24736">
                  <c:v>91638.740579999998</c:v>
                </c:pt>
                <c:pt idx="24737">
                  <c:v>91639.387579999995</c:v>
                </c:pt>
                <c:pt idx="24738">
                  <c:v>91640.855219999998</c:v>
                </c:pt>
                <c:pt idx="24739">
                  <c:v>91640.965219999998</c:v>
                </c:pt>
                <c:pt idx="24740">
                  <c:v>91641.184219999996</c:v>
                </c:pt>
                <c:pt idx="24741">
                  <c:v>91655.484219999998</c:v>
                </c:pt>
                <c:pt idx="24742">
                  <c:v>91656.515220000001</c:v>
                </c:pt>
                <c:pt idx="24743">
                  <c:v>91656.625220000002</c:v>
                </c:pt>
                <c:pt idx="24744">
                  <c:v>91656.844219999999</c:v>
                </c:pt>
                <c:pt idx="24745">
                  <c:v>91671.144220000002</c:v>
                </c:pt>
                <c:pt idx="24746">
                  <c:v>91672.175220000005</c:v>
                </c:pt>
                <c:pt idx="24747">
                  <c:v>91672.285220000005</c:v>
                </c:pt>
                <c:pt idx="24748">
                  <c:v>91672.504220000003</c:v>
                </c:pt>
                <c:pt idx="24749">
                  <c:v>91686.804220000005</c:v>
                </c:pt>
                <c:pt idx="24750">
                  <c:v>91687.835219999994</c:v>
                </c:pt>
                <c:pt idx="24751">
                  <c:v>91687.945219999994</c:v>
                </c:pt>
                <c:pt idx="24752">
                  <c:v>91688.164220000006</c:v>
                </c:pt>
                <c:pt idx="24753">
                  <c:v>91702.464219999994</c:v>
                </c:pt>
                <c:pt idx="24754">
                  <c:v>91703.495219999997</c:v>
                </c:pt>
                <c:pt idx="24755">
                  <c:v>91703.605219999998</c:v>
                </c:pt>
                <c:pt idx="24756">
                  <c:v>91703.824219999995</c:v>
                </c:pt>
                <c:pt idx="24757">
                  <c:v>91718.124219999998</c:v>
                </c:pt>
                <c:pt idx="24758">
                  <c:v>91719.155220000001</c:v>
                </c:pt>
                <c:pt idx="24759">
                  <c:v>91719.265220000001</c:v>
                </c:pt>
                <c:pt idx="24760">
                  <c:v>91719.484219999998</c:v>
                </c:pt>
                <c:pt idx="24761">
                  <c:v>91733.784220000001</c:v>
                </c:pt>
                <c:pt idx="24762">
                  <c:v>91736.865569999994</c:v>
                </c:pt>
                <c:pt idx="24763">
                  <c:v>91737.514859999996</c:v>
                </c:pt>
                <c:pt idx="24764">
                  <c:v>91737.812860000005</c:v>
                </c:pt>
                <c:pt idx="24765">
                  <c:v>91744.102859999999</c:v>
                </c:pt>
                <c:pt idx="24766">
                  <c:v>91744.602859999999</c:v>
                </c:pt>
                <c:pt idx="24767">
                  <c:v>91744.602859999999</c:v>
                </c:pt>
                <c:pt idx="24768">
                  <c:v>91745.102859999999</c:v>
                </c:pt>
                <c:pt idx="24769">
                  <c:v>91745.602859999999</c:v>
                </c:pt>
                <c:pt idx="24770">
                  <c:v>91745.687860000005</c:v>
                </c:pt>
                <c:pt idx="24771">
                  <c:v>91746.334860000003</c:v>
                </c:pt>
                <c:pt idx="24772">
                  <c:v>91747.802490000002</c:v>
                </c:pt>
                <c:pt idx="24773">
                  <c:v>91747.912490000002</c:v>
                </c:pt>
                <c:pt idx="24774">
                  <c:v>91748.13149</c:v>
                </c:pt>
                <c:pt idx="24775">
                  <c:v>91762.431490000003</c:v>
                </c:pt>
                <c:pt idx="24776">
                  <c:v>91763.462490000005</c:v>
                </c:pt>
                <c:pt idx="24777">
                  <c:v>91763.572490000006</c:v>
                </c:pt>
                <c:pt idx="24778">
                  <c:v>91763.791490000003</c:v>
                </c:pt>
                <c:pt idx="24779">
                  <c:v>91778.091490000006</c:v>
                </c:pt>
                <c:pt idx="24780">
                  <c:v>91779.122489999994</c:v>
                </c:pt>
                <c:pt idx="24781">
                  <c:v>91779.232489999995</c:v>
                </c:pt>
                <c:pt idx="24782">
                  <c:v>91779.451490000007</c:v>
                </c:pt>
                <c:pt idx="24783">
                  <c:v>91793.751489999995</c:v>
                </c:pt>
                <c:pt idx="24784">
                  <c:v>91794.782489999998</c:v>
                </c:pt>
                <c:pt idx="24785">
                  <c:v>91794.892489999998</c:v>
                </c:pt>
                <c:pt idx="24786">
                  <c:v>91795.111489999996</c:v>
                </c:pt>
                <c:pt idx="24787">
                  <c:v>91809.411489999999</c:v>
                </c:pt>
                <c:pt idx="24788">
                  <c:v>91810.442490000001</c:v>
                </c:pt>
                <c:pt idx="24789">
                  <c:v>91810.552490000002</c:v>
                </c:pt>
                <c:pt idx="24790">
                  <c:v>91810.771489999999</c:v>
                </c:pt>
                <c:pt idx="24791">
                  <c:v>91825.071490000002</c:v>
                </c:pt>
                <c:pt idx="24792">
                  <c:v>91826.102490000005</c:v>
                </c:pt>
                <c:pt idx="24793">
                  <c:v>91826.212490000005</c:v>
                </c:pt>
                <c:pt idx="24794">
                  <c:v>91826.431490000003</c:v>
                </c:pt>
                <c:pt idx="24795">
                  <c:v>91840.731490000006</c:v>
                </c:pt>
                <c:pt idx="24796">
                  <c:v>91843.812839999999</c:v>
                </c:pt>
                <c:pt idx="24797">
                  <c:v>91844.46213</c:v>
                </c:pt>
                <c:pt idx="24798">
                  <c:v>91844.760129999995</c:v>
                </c:pt>
                <c:pt idx="24799">
                  <c:v>91851.050130000003</c:v>
                </c:pt>
                <c:pt idx="24800">
                  <c:v>91851.550130000003</c:v>
                </c:pt>
                <c:pt idx="24801">
                  <c:v>91851.550130000003</c:v>
                </c:pt>
                <c:pt idx="24802">
                  <c:v>91852.050130000003</c:v>
                </c:pt>
                <c:pt idx="24803">
                  <c:v>91852.550130000003</c:v>
                </c:pt>
                <c:pt idx="24804">
                  <c:v>91852.635129999995</c:v>
                </c:pt>
                <c:pt idx="24805">
                  <c:v>91853.282130000007</c:v>
                </c:pt>
                <c:pt idx="24806">
                  <c:v>91854.749769999995</c:v>
                </c:pt>
                <c:pt idx="24807">
                  <c:v>91854.859769999995</c:v>
                </c:pt>
                <c:pt idx="24808">
                  <c:v>91855.078769999993</c:v>
                </c:pt>
                <c:pt idx="24809">
                  <c:v>91869.378769999996</c:v>
                </c:pt>
                <c:pt idx="24810">
                  <c:v>91870.409769999998</c:v>
                </c:pt>
                <c:pt idx="24811">
                  <c:v>91870.519769999999</c:v>
                </c:pt>
                <c:pt idx="24812">
                  <c:v>91870.738769999996</c:v>
                </c:pt>
                <c:pt idx="24813">
                  <c:v>91885.038769999999</c:v>
                </c:pt>
                <c:pt idx="24814">
                  <c:v>91886.069770000002</c:v>
                </c:pt>
                <c:pt idx="24815">
                  <c:v>91886.179770000002</c:v>
                </c:pt>
                <c:pt idx="24816">
                  <c:v>91886.39877</c:v>
                </c:pt>
                <c:pt idx="24817">
                  <c:v>91900.698770000003</c:v>
                </c:pt>
                <c:pt idx="24818">
                  <c:v>91901.729770000005</c:v>
                </c:pt>
                <c:pt idx="24819">
                  <c:v>91901.839770000006</c:v>
                </c:pt>
                <c:pt idx="24820">
                  <c:v>91902.058770000003</c:v>
                </c:pt>
                <c:pt idx="24821">
                  <c:v>91916.358770000006</c:v>
                </c:pt>
                <c:pt idx="24822">
                  <c:v>91917.389769999994</c:v>
                </c:pt>
                <c:pt idx="24823">
                  <c:v>91917.499769999995</c:v>
                </c:pt>
                <c:pt idx="24824">
                  <c:v>91917.718770000007</c:v>
                </c:pt>
                <c:pt idx="24825">
                  <c:v>91932.018769999995</c:v>
                </c:pt>
                <c:pt idx="24826">
                  <c:v>91933.049769999998</c:v>
                </c:pt>
                <c:pt idx="24827">
                  <c:v>91933.159769999998</c:v>
                </c:pt>
                <c:pt idx="24828">
                  <c:v>91933.378769999996</c:v>
                </c:pt>
                <c:pt idx="24829">
                  <c:v>91947.678769999999</c:v>
                </c:pt>
                <c:pt idx="24830">
                  <c:v>91950.760120000006</c:v>
                </c:pt>
                <c:pt idx="24831">
                  <c:v>91951.409409999993</c:v>
                </c:pt>
                <c:pt idx="24832">
                  <c:v>91951.707410000003</c:v>
                </c:pt>
                <c:pt idx="24833">
                  <c:v>91957.997409999996</c:v>
                </c:pt>
                <c:pt idx="24834">
                  <c:v>91958.497409999996</c:v>
                </c:pt>
                <c:pt idx="24835">
                  <c:v>91958.497409999996</c:v>
                </c:pt>
                <c:pt idx="24836">
                  <c:v>91958.997409999996</c:v>
                </c:pt>
                <c:pt idx="24837">
                  <c:v>91959.497409999996</c:v>
                </c:pt>
                <c:pt idx="24838">
                  <c:v>91959.582410000003</c:v>
                </c:pt>
                <c:pt idx="24839">
                  <c:v>91960.22941</c:v>
                </c:pt>
                <c:pt idx="24840">
                  <c:v>91961.697039999999</c:v>
                </c:pt>
                <c:pt idx="24841">
                  <c:v>91961.80704</c:v>
                </c:pt>
                <c:pt idx="24842">
                  <c:v>91962.026039999997</c:v>
                </c:pt>
                <c:pt idx="24843">
                  <c:v>91976.32604</c:v>
                </c:pt>
                <c:pt idx="24844">
                  <c:v>91977.357040000003</c:v>
                </c:pt>
                <c:pt idx="24845">
                  <c:v>91977.467040000003</c:v>
                </c:pt>
                <c:pt idx="24846">
                  <c:v>91977.686040000001</c:v>
                </c:pt>
                <c:pt idx="24847">
                  <c:v>91991.986040000003</c:v>
                </c:pt>
                <c:pt idx="24848">
                  <c:v>91993.017040000006</c:v>
                </c:pt>
                <c:pt idx="24849">
                  <c:v>91993.127040000007</c:v>
                </c:pt>
                <c:pt idx="24850">
                  <c:v>91993.346040000004</c:v>
                </c:pt>
                <c:pt idx="24851">
                  <c:v>92007.646040000007</c:v>
                </c:pt>
                <c:pt idx="24852">
                  <c:v>92008.677039999995</c:v>
                </c:pt>
                <c:pt idx="24853">
                  <c:v>92008.787039999996</c:v>
                </c:pt>
                <c:pt idx="24854">
                  <c:v>92009.006039999993</c:v>
                </c:pt>
                <c:pt idx="24855">
                  <c:v>92023.306039999996</c:v>
                </c:pt>
                <c:pt idx="24856">
                  <c:v>92024.337039999999</c:v>
                </c:pt>
                <c:pt idx="24857">
                  <c:v>92024.447039999999</c:v>
                </c:pt>
                <c:pt idx="24858">
                  <c:v>92024.666039999996</c:v>
                </c:pt>
                <c:pt idx="24859">
                  <c:v>92038.966039999999</c:v>
                </c:pt>
                <c:pt idx="24860">
                  <c:v>92039.997040000002</c:v>
                </c:pt>
                <c:pt idx="24861">
                  <c:v>92040.107040000003</c:v>
                </c:pt>
                <c:pt idx="24862">
                  <c:v>92040.32604</c:v>
                </c:pt>
                <c:pt idx="24863">
                  <c:v>92054.626040000003</c:v>
                </c:pt>
                <c:pt idx="24864">
                  <c:v>92057.707389999996</c:v>
                </c:pt>
                <c:pt idx="24865">
                  <c:v>92058.356679999997</c:v>
                </c:pt>
                <c:pt idx="24866">
                  <c:v>92058.654680000007</c:v>
                </c:pt>
                <c:pt idx="24867">
                  <c:v>92064.944680000001</c:v>
                </c:pt>
                <c:pt idx="24868">
                  <c:v>92065.444680000001</c:v>
                </c:pt>
                <c:pt idx="24869">
                  <c:v>92065.444680000001</c:v>
                </c:pt>
                <c:pt idx="24870">
                  <c:v>92065.944680000001</c:v>
                </c:pt>
                <c:pt idx="24871">
                  <c:v>92066.444680000001</c:v>
                </c:pt>
                <c:pt idx="24872">
                  <c:v>92066.529680000007</c:v>
                </c:pt>
                <c:pt idx="24873">
                  <c:v>92067.176680000004</c:v>
                </c:pt>
                <c:pt idx="24874">
                  <c:v>92068.644320000007</c:v>
                </c:pt>
                <c:pt idx="24875">
                  <c:v>92068.754319999993</c:v>
                </c:pt>
                <c:pt idx="24876">
                  <c:v>92068.973320000005</c:v>
                </c:pt>
                <c:pt idx="24877">
                  <c:v>92083.273319999993</c:v>
                </c:pt>
                <c:pt idx="24878">
                  <c:v>92084.304319999996</c:v>
                </c:pt>
                <c:pt idx="24879">
                  <c:v>92084.414319999996</c:v>
                </c:pt>
                <c:pt idx="24880">
                  <c:v>92084.633319999994</c:v>
                </c:pt>
                <c:pt idx="24881">
                  <c:v>92098.933319999996</c:v>
                </c:pt>
                <c:pt idx="24882">
                  <c:v>92099.964319999999</c:v>
                </c:pt>
                <c:pt idx="24883">
                  <c:v>92100.07432</c:v>
                </c:pt>
                <c:pt idx="24884">
                  <c:v>92100.293319999997</c:v>
                </c:pt>
                <c:pt idx="24885">
                  <c:v>92114.59332</c:v>
                </c:pt>
                <c:pt idx="24886">
                  <c:v>92115.624320000003</c:v>
                </c:pt>
                <c:pt idx="24887">
                  <c:v>92115.734320000003</c:v>
                </c:pt>
                <c:pt idx="24888">
                  <c:v>92115.953320000001</c:v>
                </c:pt>
                <c:pt idx="24889">
                  <c:v>92130.253320000003</c:v>
                </c:pt>
                <c:pt idx="24890">
                  <c:v>92131.284320000006</c:v>
                </c:pt>
                <c:pt idx="24891">
                  <c:v>92131.394320000007</c:v>
                </c:pt>
                <c:pt idx="24892">
                  <c:v>92131.613320000004</c:v>
                </c:pt>
                <c:pt idx="24893">
                  <c:v>92145.913320000007</c:v>
                </c:pt>
                <c:pt idx="24894">
                  <c:v>92146.944319999995</c:v>
                </c:pt>
                <c:pt idx="24895">
                  <c:v>92147.054319999996</c:v>
                </c:pt>
                <c:pt idx="24896">
                  <c:v>92147.273319999993</c:v>
                </c:pt>
                <c:pt idx="24897">
                  <c:v>92161.573319999996</c:v>
                </c:pt>
                <c:pt idx="24898">
                  <c:v>92164.654670000004</c:v>
                </c:pt>
                <c:pt idx="24899">
                  <c:v>92165.303960000005</c:v>
                </c:pt>
                <c:pt idx="24900">
                  <c:v>92165.60196</c:v>
                </c:pt>
                <c:pt idx="24901">
                  <c:v>92171.891959999994</c:v>
                </c:pt>
                <c:pt idx="24902">
                  <c:v>92172.391959999994</c:v>
                </c:pt>
                <c:pt idx="24903">
                  <c:v>92172.391959999994</c:v>
                </c:pt>
                <c:pt idx="24904">
                  <c:v>92172.891959999994</c:v>
                </c:pt>
                <c:pt idx="24905">
                  <c:v>92173.391959999994</c:v>
                </c:pt>
                <c:pt idx="24906">
                  <c:v>92173.47696</c:v>
                </c:pt>
                <c:pt idx="24907">
                  <c:v>92174.123959999997</c:v>
                </c:pt>
                <c:pt idx="24908">
                  <c:v>92175.591589999996</c:v>
                </c:pt>
                <c:pt idx="24909">
                  <c:v>92175.701589999997</c:v>
                </c:pt>
                <c:pt idx="24910">
                  <c:v>92175.920589999994</c:v>
                </c:pt>
                <c:pt idx="24911">
                  <c:v>92190.220589999997</c:v>
                </c:pt>
                <c:pt idx="24912">
                  <c:v>92191.25159</c:v>
                </c:pt>
                <c:pt idx="24913">
                  <c:v>92191.36159</c:v>
                </c:pt>
                <c:pt idx="24914">
                  <c:v>92191.580589999998</c:v>
                </c:pt>
                <c:pt idx="24915">
                  <c:v>92205.880590000001</c:v>
                </c:pt>
                <c:pt idx="24916">
                  <c:v>92206.911590000003</c:v>
                </c:pt>
                <c:pt idx="24917">
                  <c:v>92207.021590000004</c:v>
                </c:pt>
                <c:pt idx="24918">
                  <c:v>92207.240590000001</c:v>
                </c:pt>
                <c:pt idx="24919">
                  <c:v>92221.540590000004</c:v>
                </c:pt>
                <c:pt idx="24920">
                  <c:v>92222.571590000007</c:v>
                </c:pt>
                <c:pt idx="24921">
                  <c:v>92222.681589999993</c:v>
                </c:pt>
                <c:pt idx="24922">
                  <c:v>92222.900590000005</c:v>
                </c:pt>
                <c:pt idx="24923">
                  <c:v>92237.200589999993</c:v>
                </c:pt>
                <c:pt idx="24924">
                  <c:v>92238.231589999996</c:v>
                </c:pt>
                <c:pt idx="24925">
                  <c:v>92238.341589999996</c:v>
                </c:pt>
                <c:pt idx="24926">
                  <c:v>92238.560589999994</c:v>
                </c:pt>
                <c:pt idx="24927">
                  <c:v>92252.860589999997</c:v>
                </c:pt>
                <c:pt idx="24928">
                  <c:v>92253.891589999999</c:v>
                </c:pt>
                <c:pt idx="24929">
                  <c:v>92254.00159</c:v>
                </c:pt>
                <c:pt idx="24930">
                  <c:v>92254.220589999997</c:v>
                </c:pt>
                <c:pt idx="24931">
                  <c:v>92268.52059</c:v>
                </c:pt>
                <c:pt idx="24932">
                  <c:v>92271.601939999993</c:v>
                </c:pt>
                <c:pt idx="24933">
                  <c:v>92272.251229999994</c:v>
                </c:pt>
                <c:pt idx="24934">
                  <c:v>92272.549230000004</c:v>
                </c:pt>
                <c:pt idx="24935">
                  <c:v>92278.839229999998</c:v>
                </c:pt>
                <c:pt idx="24936">
                  <c:v>92279.339229999998</c:v>
                </c:pt>
                <c:pt idx="24937">
                  <c:v>92279.339229999998</c:v>
                </c:pt>
                <c:pt idx="24938">
                  <c:v>92279.839229999998</c:v>
                </c:pt>
                <c:pt idx="24939">
                  <c:v>92280.339229999998</c:v>
                </c:pt>
                <c:pt idx="24940">
                  <c:v>92280.424230000004</c:v>
                </c:pt>
                <c:pt idx="24941">
                  <c:v>92281.071230000001</c:v>
                </c:pt>
                <c:pt idx="24942">
                  <c:v>92282.538870000004</c:v>
                </c:pt>
                <c:pt idx="24943">
                  <c:v>92282.648870000005</c:v>
                </c:pt>
                <c:pt idx="24944">
                  <c:v>92282.867870000002</c:v>
                </c:pt>
                <c:pt idx="24945">
                  <c:v>92297.167870000005</c:v>
                </c:pt>
                <c:pt idx="24946">
                  <c:v>92298.198869999993</c:v>
                </c:pt>
                <c:pt idx="24947">
                  <c:v>92298.308869999993</c:v>
                </c:pt>
                <c:pt idx="24948">
                  <c:v>92298.527870000005</c:v>
                </c:pt>
                <c:pt idx="24949">
                  <c:v>92312.827869999994</c:v>
                </c:pt>
                <c:pt idx="24950">
                  <c:v>92313.858869999996</c:v>
                </c:pt>
                <c:pt idx="24951">
                  <c:v>92313.968869999997</c:v>
                </c:pt>
                <c:pt idx="24952">
                  <c:v>92314.187869999994</c:v>
                </c:pt>
                <c:pt idx="24953">
                  <c:v>92328.487869999997</c:v>
                </c:pt>
                <c:pt idx="24954">
                  <c:v>92329.51887</c:v>
                </c:pt>
                <c:pt idx="24955">
                  <c:v>92329.62887</c:v>
                </c:pt>
                <c:pt idx="24956">
                  <c:v>92329.847869999998</c:v>
                </c:pt>
                <c:pt idx="24957">
                  <c:v>92344.147870000001</c:v>
                </c:pt>
                <c:pt idx="24958">
                  <c:v>92345.178870000003</c:v>
                </c:pt>
                <c:pt idx="24959">
                  <c:v>92345.288870000004</c:v>
                </c:pt>
                <c:pt idx="24960">
                  <c:v>92345.507870000001</c:v>
                </c:pt>
                <c:pt idx="24961">
                  <c:v>92359.807870000004</c:v>
                </c:pt>
                <c:pt idx="24962">
                  <c:v>92360.838870000007</c:v>
                </c:pt>
                <c:pt idx="24963">
                  <c:v>92360.948869999993</c:v>
                </c:pt>
                <c:pt idx="24964">
                  <c:v>92361.167870000005</c:v>
                </c:pt>
                <c:pt idx="24965">
                  <c:v>92375.467869999993</c:v>
                </c:pt>
                <c:pt idx="24966">
                  <c:v>92378.549220000001</c:v>
                </c:pt>
                <c:pt idx="24967">
                  <c:v>92379.198510000002</c:v>
                </c:pt>
                <c:pt idx="24968">
                  <c:v>92379.496509999997</c:v>
                </c:pt>
                <c:pt idx="24969">
                  <c:v>92385.786510000005</c:v>
                </c:pt>
                <c:pt idx="24970">
                  <c:v>92386.286510000005</c:v>
                </c:pt>
                <c:pt idx="24971">
                  <c:v>92386.286510000005</c:v>
                </c:pt>
                <c:pt idx="24972">
                  <c:v>92386.786510000005</c:v>
                </c:pt>
                <c:pt idx="24973">
                  <c:v>92387.286510000005</c:v>
                </c:pt>
                <c:pt idx="24974">
                  <c:v>92387.371509999997</c:v>
                </c:pt>
                <c:pt idx="24975">
                  <c:v>92388.018509999994</c:v>
                </c:pt>
                <c:pt idx="24976">
                  <c:v>92389.486139999994</c:v>
                </c:pt>
                <c:pt idx="24977">
                  <c:v>92389.596139999994</c:v>
                </c:pt>
                <c:pt idx="24978">
                  <c:v>92389.815140000006</c:v>
                </c:pt>
                <c:pt idx="24979">
                  <c:v>92404.115139999994</c:v>
                </c:pt>
                <c:pt idx="24980">
                  <c:v>92405.146139999997</c:v>
                </c:pt>
                <c:pt idx="24981">
                  <c:v>92405.256139999998</c:v>
                </c:pt>
                <c:pt idx="24982">
                  <c:v>92405.475139999995</c:v>
                </c:pt>
                <c:pt idx="24983">
                  <c:v>92419.775139999998</c:v>
                </c:pt>
                <c:pt idx="24984">
                  <c:v>92420.806140000001</c:v>
                </c:pt>
                <c:pt idx="24985">
                  <c:v>92420.916140000001</c:v>
                </c:pt>
                <c:pt idx="24986">
                  <c:v>92421.135139999999</c:v>
                </c:pt>
                <c:pt idx="24987">
                  <c:v>92435.435140000001</c:v>
                </c:pt>
                <c:pt idx="24988">
                  <c:v>92436.466140000004</c:v>
                </c:pt>
                <c:pt idx="24989">
                  <c:v>92436.576140000005</c:v>
                </c:pt>
                <c:pt idx="24990">
                  <c:v>92436.795140000002</c:v>
                </c:pt>
                <c:pt idx="24991">
                  <c:v>92451.095140000005</c:v>
                </c:pt>
                <c:pt idx="24992">
                  <c:v>92452.126139999993</c:v>
                </c:pt>
                <c:pt idx="24993">
                  <c:v>92452.236139999994</c:v>
                </c:pt>
                <c:pt idx="24994">
                  <c:v>92452.455140000005</c:v>
                </c:pt>
                <c:pt idx="24995">
                  <c:v>92466.755139999994</c:v>
                </c:pt>
                <c:pt idx="24996">
                  <c:v>92467.786139999997</c:v>
                </c:pt>
                <c:pt idx="24997">
                  <c:v>92467.896139999997</c:v>
                </c:pt>
                <c:pt idx="24998">
                  <c:v>92468.115139999994</c:v>
                </c:pt>
                <c:pt idx="24999">
                  <c:v>92482.415139999997</c:v>
                </c:pt>
                <c:pt idx="25000">
                  <c:v>92485.496490000005</c:v>
                </c:pt>
                <c:pt idx="25001">
                  <c:v>92486.145780000006</c:v>
                </c:pt>
                <c:pt idx="25002">
                  <c:v>92486.443780000001</c:v>
                </c:pt>
                <c:pt idx="25003">
                  <c:v>92492.733779999995</c:v>
                </c:pt>
                <c:pt idx="25004">
                  <c:v>92493.233779999995</c:v>
                </c:pt>
                <c:pt idx="25005">
                  <c:v>92493.233779999995</c:v>
                </c:pt>
                <c:pt idx="25006">
                  <c:v>92493.733779999995</c:v>
                </c:pt>
                <c:pt idx="25007">
                  <c:v>92494.233779999995</c:v>
                </c:pt>
                <c:pt idx="25008">
                  <c:v>92494.318780000001</c:v>
                </c:pt>
                <c:pt idx="25009">
                  <c:v>92494.965779999999</c:v>
                </c:pt>
                <c:pt idx="25010">
                  <c:v>92496.433420000001</c:v>
                </c:pt>
                <c:pt idx="25011">
                  <c:v>92496.543420000002</c:v>
                </c:pt>
                <c:pt idx="25012">
                  <c:v>92496.762419999999</c:v>
                </c:pt>
                <c:pt idx="25013">
                  <c:v>92511.062420000002</c:v>
                </c:pt>
                <c:pt idx="25014">
                  <c:v>92512.093420000005</c:v>
                </c:pt>
                <c:pt idx="25015">
                  <c:v>92512.203420000005</c:v>
                </c:pt>
                <c:pt idx="25016">
                  <c:v>92512.422420000003</c:v>
                </c:pt>
                <c:pt idx="25017">
                  <c:v>92526.722420000006</c:v>
                </c:pt>
                <c:pt idx="25018">
                  <c:v>92527.753419999994</c:v>
                </c:pt>
                <c:pt idx="25019">
                  <c:v>92527.863419999994</c:v>
                </c:pt>
                <c:pt idx="25020">
                  <c:v>92528.082420000006</c:v>
                </c:pt>
                <c:pt idx="25021">
                  <c:v>92542.382419999994</c:v>
                </c:pt>
                <c:pt idx="25022">
                  <c:v>92543.413419999997</c:v>
                </c:pt>
                <c:pt idx="25023">
                  <c:v>92543.523419999998</c:v>
                </c:pt>
                <c:pt idx="25024">
                  <c:v>92543.742419999995</c:v>
                </c:pt>
                <c:pt idx="25025">
                  <c:v>92558.042419999998</c:v>
                </c:pt>
                <c:pt idx="25026">
                  <c:v>92559.073420000001</c:v>
                </c:pt>
                <c:pt idx="25027">
                  <c:v>92559.183420000001</c:v>
                </c:pt>
                <c:pt idx="25028">
                  <c:v>92559.402419999999</c:v>
                </c:pt>
                <c:pt idx="25029">
                  <c:v>92573.702420000001</c:v>
                </c:pt>
                <c:pt idx="25030">
                  <c:v>92574.733420000004</c:v>
                </c:pt>
                <c:pt idx="25031">
                  <c:v>92574.843420000005</c:v>
                </c:pt>
                <c:pt idx="25032">
                  <c:v>92575.062420000002</c:v>
                </c:pt>
                <c:pt idx="25033">
                  <c:v>92589.362420000005</c:v>
                </c:pt>
                <c:pt idx="25034">
                  <c:v>92592.443769999998</c:v>
                </c:pt>
                <c:pt idx="25035">
                  <c:v>92593.093059999999</c:v>
                </c:pt>
                <c:pt idx="25036">
                  <c:v>92593.391059999994</c:v>
                </c:pt>
                <c:pt idx="25037">
                  <c:v>92599.681060000003</c:v>
                </c:pt>
                <c:pt idx="25038">
                  <c:v>92600.181060000003</c:v>
                </c:pt>
                <c:pt idx="25039">
                  <c:v>92600.181060000003</c:v>
                </c:pt>
                <c:pt idx="25040">
                  <c:v>92600.681060000003</c:v>
                </c:pt>
                <c:pt idx="25041">
                  <c:v>92601.181060000003</c:v>
                </c:pt>
                <c:pt idx="25042">
                  <c:v>92601.266059999994</c:v>
                </c:pt>
                <c:pt idx="25043">
                  <c:v>92601.913060000006</c:v>
                </c:pt>
                <c:pt idx="25044">
                  <c:v>92603.380690000005</c:v>
                </c:pt>
                <c:pt idx="25045">
                  <c:v>92603.490690000006</c:v>
                </c:pt>
                <c:pt idx="25046">
                  <c:v>92603.709690000003</c:v>
                </c:pt>
                <c:pt idx="25047">
                  <c:v>92618.009690000006</c:v>
                </c:pt>
                <c:pt idx="25048">
                  <c:v>92619.040689999994</c:v>
                </c:pt>
                <c:pt idx="25049">
                  <c:v>92619.150689999995</c:v>
                </c:pt>
                <c:pt idx="25050">
                  <c:v>92619.369690000007</c:v>
                </c:pt>
                <c:pt idx="25051">
                  <c:v>92633.669689999995</c:v>
                </c:pt>
                <c:pt idx="25052">
                  <c:v>92634.700689999998</c:v>
                </c:pt>
                <c:pt idx="25053">
                  <c:v>92634.810689999998</c:v>
                </c:pt>
                <c:pt idx="25054">
                  <c:v>92635.029689999996</c:v>
                </c:pt>
                <c:pt idx="25055">
                  <c:v>92649.329689999999</c:v>
                </c:pt>
                <c:pt idx="25056">
                  <c:v>92650.360690000001</c:v>
                </c:pt>
                <c:pt idx="25057">
                  <c:v>92650.470690000002</c:v>
                </c:pt>
                <c:pt idx="25058">
                  <c:v>92650.689689999999</c:v>
                </c:pt>
                <c:pt idx="25059">
                  <c:v>92664.989690000002</c:v>
                </c:pt>
                <c:pt idx="25060">
                  <c:v>92666.020690000005</c:v>
                </c:pt>
                <c:pt idx="25061">
                  <c:v>92666.130690000005</c:v>
                </c:pt>
                <c:pt idx="25062">
                  <c:v>92666.349690000003</c:v>
                </c:pt>
                <c:pt idx="25063">
                  <c:v>92680.649690000006</c:v>
                </c:pt>
                <c:pt idx="25064">
                  <c:v>92681.680689999994</c:v>
                </c:pt>
                <c:pt idx="25065">
                  <c:v>92681.790689999994</c:v>
                </c:pt>
                <c:pt idx="25066">
                  <c:v>92682.009690000006</c:v>
                </c:pt>
                <c:pt idx="25067">
                  <c:v>92696.309689999995</c:v>
                </c:pt>
                <c:pt idx="25068">
                  <c:v>92699.391040000002</c:v>
                </c:pt>
                <c:pt idx="25069">
                  <c:v>92700.040330000003</c:v>
                </c:pt>
                <c:pt idx="25070">
                  <c:v>92700.338329999999</c:v>
                </c:pt>
                <c:pt idx="25071">
                  <c:v>92706.628330000007</c:v>
                </c:pt>
                <c:pt idx="25072">
                  <c:v>92707.128330000007</c:v>
                </c:pt>
                <c:pt idx="25073">
                  <c:v>92707.128330000007</c:v>
                </c:pt>
                <c:pt idx="25074">
                  <c:v>92707.628330000007</c:v>
                </c:pt>
                <c:pt idx="25075">
                  <c:v>92708.128330000007</c:v>
                </c:pt>
                <c:pt idx="25076">
                  <c:v>92708.213329999999</c:v>
                </c:pt>
                <c:pt idx="25077">
                  <c:v>92708.860329999996</c:v>
                </c:pt>
                <c:pt idx="25078">
                  <c:v>92710.327969999998</c:v>
                </c:pt>
                <c:pt idx="25079">
                  <c:v>92710.437969999999</c:v>
                </c:pt>
                <c:pt idx="25080">
                  <c:v>92710.656969999996</c:v>
                </c:pt>
                <c:pt idx="25081">
                  <c:v>92724.956969999999</c:v>
                </c:pt>
                <c:pt idx="25082">
                  <c:v>92725.987970000002</c:v>
                </c:pt>
                <c:pt idx="25083">
                  <c:v>92726.097970000003</c:v>
                </c:pt>
                <c:pt idx="25084">
                  <c:v>92726.31697</c:v>
                </c:pt>
                <c:pt idx="25085">
                  <c:v>92740.616970000003</c:v>
                </c:pt>
                <c:pt idx="25086">
                  <c:v>92741.647970000005</c:v>
                </c:pt>
                <c:pt idx="25087">
                  <c:v>92741.757970000006</c:v>
                </c:pt>
                <c:pt idx="25088">
                  <c:v>92741.976970000003</c:v>
                </c:pt>
                <c:pt idx="25089">
                  <c:v>92756.276970000006</c:v>
                </c:pt>
                <c:pt idx="25090">
                  <c:v>92757.307969999994</c:v>
                </c:pt>
                <c:pt idx="25091">
                  <c:v>92757.417969999995</c:v>
                </c:pt>
                <c:pt idx="25092">
                  <c:v>92757.636970000007</c:v>
                </c:pt>
                <c:pt idx="25093">
                  <c:v>92771.936969999995</c:v>
                </c:pt>
                <c:pt idx="25094">
                  <c:v>92772.967969999998</c:v>
                </c:pt>
                <c:pt idx="25095">
                  <c:v>92773.077969999998</c:v>
                </c:pt>
                <c:pt idx="25096">
                  <c:v>92773.296969999996</c:v>
                </c:pt>
                <c:pt idx="25097">
                  <c:v>92787.596969999999</c:v>
                </c:pt>
                <c:pt idx="25098">
                  <c:v>92788.627970000001</c:v>
                </c:pt>
                <c:pt idx="25099">
                  <c:v>92788.737970000002</c:v>
                </c:pt>
                <c:pt idx="25100">
                  <c:v>92788.956969999999</c:v>
                </c:pt>
                <c:pt idx="25101">
                  <c:v>92803.256970000002</c:v>
                </c:pt>
                <c:pt idx="25102">
                  <c:v>92804.264129999996</c:v>
                </c:pt>
                <c:pt idx="25103">
                  <c:v>92804.264129999996</c:v>
                </c:pt>
                <c:pt idx="25104">
                  <c:v>92806.316319999998</c:v>
                </c:pt>
                <c:pt idx="25105">
                  <c:v>92806.965609999999</c:v>
                </c:pt>
                <c:pt idx="25106">
                  <c:v>92807.285610000006</c:v>
                </c:pt>
                <c:pt idx="25107">
                  <c:v>92813.57561</c:v>
                </c:pt>
                <c:pt idx="25108">
                  <c:v>92814.57561</c:v>
                </c:pt>
                <c:pt idx="25109">
                  <c:v>92815.07561</c:v>
                </c:pt>
                <c:pt idx="25110">
                  <c:v>92817.275240000003</c:v>
                </c:pt>
                <c:pt idx="25111">
                  <c:v>92817.385240000003</c:v>
                </c:pt>
                <c:pt idx="25112">
                  <c:v>92817.604240000001</c:v>
                </c:pt>
                <c:pt idx="25113">
                  <c:v>92831.904240000003</c:v>
                </c:pt>
                <c:pt idx="25114">
                  <c:v>92832.935240000006</c:v>
                </c:pt>
                <c:pt idx="25115">
                  <c:v>92833.045240000007</c:v>
                </c:pt>
                <c:pt idx="25116">
                  <c:v>92833.264240000004</c:v>
                </c:pt>
                <c:pt idx="25117">
                  <c:v>92847.564240000007</c:v>
                </c:pt>
                <c:pt idx="25118">
                  <c:v>92848.595239999995</c:v>
                </c:pt>
                <c:pt idx="25119">
                  <c:v>92848.705239999996</c:v>
                </c:pt>
                <c:pt idx="25120">
                  <c:v>92848.924239999993</c:v>
                </c:pt>
                <c:pt idx="25121">
                  <c:v>92863.224239999996</c:v>
                </c:pt>
                <c:pt idx="25122">
                  <c:v>92864.255239999999</c:v>
                </c:pt>
                <c:pt idx="25123">
                  <c:v>92864.365239999999</c:v>
                </c:pt>
                <c:pt idx="25124">
                  <c:v>92864.584239999996</c:v>
                </c:pt>
                <c:pt idx="25125">
                  <c:v>92878.884239999999</c:v>
                </c:pt>
                <c:pt idx="25126">
                  <c:v>92879.915240000002</c:v>
                </c:pt>
                <c:pt idx="25127">
                  <c:v>92880.025240000003</c:v>
                </c:pt>
                <c:pt idx="25128">
                  <c:v>92880.24424</c:v>
                </c:pt>
                <c:pt idx="25129">
                  <c:v>92894.544240000003</c:v>
                </c:pt>
                <c:pt idx="25130">
                  <c:v>92895.575240000006</c:v>
                </c:pt>
                <c:pt idx="25131">
                  <c:v>92895.685240000006</c:v>
                </c:pt>
                <c:pt idx="25132">
                  <c:v>92895.904240000003</c:v>
                </c:pt>
                <c:pt idx="25133">
                  <c:v>92910.204240000006</c:v>
                </c:pt>
                <c:pt idx="25134">
                  <c:v>92913.263590000002</c:v>
                </c:pt>
                <c:pt idx="25135">
                  <c:v>92913.912880000003</c:v>
                </c:pt>
                <c:pt idx="25136">
                  <c:v>92914.232879999996</c:v>
                </c:pt>
                <c:pt idx="25137">
                  <c:v>92920.522880000004</c:v>
                </c:pt>
                <c:pt idx="25138">
                  <c:v>92924.222519999996</c:v>
                </c:pt>
                <c:pt idx="25139">
                  <c:v>92924.332519999996</c:v>
                </c:pt>
                <c:pt idx="25140">
                  <c:v>92924.551519999994</c:v>
                </c:pt>
                <c:pt idx="25141">
                  <c:v>92938.851519999997</c:v>
                </c:pt>
                <c:pt idx="25142">
                  <c:v>92939.882519999999</c:v>
                </c:pt>
                <c:pt idx="25143">
                  <c:v>92939.99252</c:v>
                </c:pt>
                <c:pt idx="25144">
                  <c:v>92940.211519999997</c:v>
                </c:pt>
                <c:pt idx="25145">
                  <c:v>92954.51152</c:v>
                </c:pt>
                <c:pt idx="25146">
                  <c:v>92955.542520000003</c:v>
                </c:pt>
                <c:pt idx="25147">
                  <c:v>92955.652520000003</c:v>
                </c:pt>
                <c:pt idx="25148">
                  <c:v>92955.871520000001</c:v>
                </c:pt>
                <c:pt idx="25149">
                  <c:v>92970.171520000004</c:v>
                </c:pt>
                <c:pt idx="25150">
                  <c:v>92971.202520000006</c:v>
                </c:pt>
                <c:pt idx="25151">
                  <c:v>92971.312520000007</c:v>
                </c:pt>
                <c:pt idx="25152">
                  <c:v>92971.531520000004</c:v>
                </c:pt>
                <c:pt idx="25153">
                  <c:v>92985.831520000007</c:v>
                </c:pt>
                <c:pt idx="25154">
                  <c:v>92986.862519999995</c:v>
                </c:pt>
                <c:pt idx="25155">
                  <c:v>92986.972519999996</c:v>
                </c:pt>
                <c:pt idx="25156">
                  <c:v>92987.191519999993</c:v>
                </c:pt>
                <c:pt idx="25157">
                  <c:v>93001.491519999996</c:v>
                </c:pt>
                <c:pt idx="25158">
                  <c:v>93002.522519999999</c:v>
                </c:pt>
                <c:pt idx="25159">
                  <c:v>93002.632519999999</c:v>
                </c:pt>
                <c:pt idx="25160">
                  <c:v>93002.851519999997</c:v>
                </c:pt>
                <c:pt idx="25161">
                  <c:v>93017.151519999999</c:v>
                </c:pt>
                <c:pt idx="25162">
                  <c:v>93020.210869999995</c:v>
                </c:pt>
                <c:pt idx="25163">
                  <c:v>93022.848610000001</c:v>
                </c:pt>
                <c:pt idx="25164">
                  <c:v>93023.168609999993</c:v>
                </c:pt>
                <c:pt idx="25165">
                  <c:v>93029.458610000001</c:v>
                </c:pt>
                <c:pt idx="25166">
                  <c:v>93068.448699999994</c:v>
                </c:pt>
                <c:pt idx="25167">
                  <c:v>93068.558699999994</c:v>
                </c:pt>
                <c:pt idx="25168">
                  <c:v>93068.777700000006</c:v>
                </c:pt>
                <c:pt idx="25169">
                  <c:v>93082.174740000002</c:v>
                </c:pt>
                <c:pt idx="25170">
                  <c:v>93083.205740000005</c:v>
                </c:pt>
                <c:pt idx="25171">
                  <c:v>93083.315740000005</c:v>
                </c:pt>
                <c:pt idx="25172">
                  <c:v>93083.534740000003</c:v>
                </c:pt>
                <c:pt idx="25173">
                  <c:v>93096.931790000002</c:v>
                </c:pt>
                <c:pt idx="25174">
                  <c:v>93097.962790000005</c:v>
                </c:pt>
                <c:pt idx="25175">
                  <c:v>93098.072790000006</c:v>
                </c:pt>
                <c:pt idx="25176">
                  <c:v>93098.291790000003</c:v>
                </c:pt>
                <c:pt idx="25177">
                  <c:v>93111.688829999999</c:v>
                </c:pt>
                <c:pt idx="25178">
                  <c:v>93112.719830000002</c:v>
                </c:pt>
                <c:pt idx="25179">
                  <c:v>93112.829830000002</c:v>
                </c:pt>
                <c:pt idx="25180">
                  <c:v>93113.04883</c:v>
                </c:pt>
                <c:pt idx="25181">
                  <c:v>93126.445879999999</c:v>
                </c:pt>
                <c:pt idx="25182">
                  <c:v>93130.115879999998</c:v>
                </c:pt>
                <c:pt idx="25183">
                  <c:v>93141.884269999995</c:v>
                </c:pt>
                <c:pt idx="25184">
                  <c:v>93145.225269999995</c:v>
                </c:pt>
                <c:pt idx="25185">
                  <c:v>93145.335269999996</c:v>
                </c:pt>
                <c:pt idx="25186">
                  <c:v>93145.554269999993</c:v>
                </c:pt>
                <c:pt idx="25187">
                  <c:v>93158.951310000004</c:v>
                </c:pt>
                <c:pt idx="25188">
                  <c:v>93159.982310000007</c:v>
                </c:pt>
                <c:pt idx="25189">
                  <c:v>93160.092310000007</c:v>
                </c:pt>
                <c:pt idx="25190">
                  <c:v>93160.311310000005</c:v>
                </c:pt>
                <c:pt idx="25191">
                  <c:v>93173.708360000004</c:v>
                </c:pt>
                <c:pt idx="25192">
                  <c:v>93174.739360000007</c:v>
                </c:pt>
                <c:pt idx="25193">
                  <c:v>93174.849359999993</c:v>
                </c:pt>
                <c:pt idx="25194">
                  <c:v>93175.068360000005</c:v>
                </c:pt>
                <c:pt idx="25195">
                  <c:v>93188.465400000001</c:v>
                </c:pt>
                <c:pt idx="25196">
                  <c:v>93189.496400000004</c:v>
                </c:pt>
                <c:pt idx="25197">
                  <c:v>93189.606400000004</c:v>
                </c:pt>
                <c:pt idx="25198">
                  <c:v>93189.825400000002</c:v>
                </c:pt>
                <c:pt idx="25199">
                  <c:v>93203.222450000001</c:v>
                </c:pt>
                <c:pt idx="25200">
                  <c:v>93206.892449999999</c:v>
                </c:pt>
                <c:pt idx="25201">
                  <c:v>93216.631810000006</c:v>
                </c:pt>
                <c:pt idx="25202">
                  <c:v>93219.972810000007</c:v>
                </c:pt>
                <c:pt idx="25203">
                  <c:v>93220.082810000007</c:v>
                </c:pt>
                <c:pt idx="25204">
                  <c:v>93220.301810000004</c:v>
                </c:pt>
                <c:pt idx="25205">
                  <c:v>93233.698850000001</c:v>
                </c:pt>
                <c:pt idx="25206">
                  <c:v>93234.729850000003</c:v>
                </c:pt>
                <c:pt idx="25207">
                  <c:v>93234.839850000004</c:v>
                </c:pt>
                <c:pt idx="25208">
                  <c:v>93235.058850000001</c:v>
                </c:pt>
                <c:pt idx="25209">
                  <c:v>93248.455900000001</c:v>
                </c:pt>
                <c:pt idx="25210">
                  <c:v>93249.486900000004</c:v>
                </c:pt>
                <c:pt idx="25211">
                  <c:v>93249.596900000004</c:v>
                </c:pt>
                <c:pt idx="25212">
                  <c:v>93249.815900000001</c:v>
                </c:pt>
                <c:pt idx="25213">
                  <c:v>93263.212939999998</c:v>
                </c:pt>
                <c:pt idx="25214">
                  <c:v>93264.24394</c:v>
                </c:pt>
                <c:pt idx="25215">
                  <c:v>93264.353940000001</c:v>
                </c:pt>
                <c:pt idx="25216">
                  <c:v>93264.572939999998</c:v>
                </c:pt>
                <c:pt idx="25217">
                  <c:v>93277.969989999998</c:v>
                </c:pt>
                <c:pt idx="25218">
                  <c:v>93281.639989999996</c:v>
                </c:pt>
                <c:pt idx="25219">
                  <c:v>93291.379350000003</c:v>
                </c:pt>
                <c:pt idx="25220">
                  <c:v>93294.720350000003</c:v>
                </c:pt>
                <c:pt idx="25221">
                  <c:v>93294.830350000004</c:v>
                </c:pt>
                <c:pt idx="25222">
                  <c:v>93295.049350000001</c:v>
                </c:pt>
                <c:pt idx="25223">
                  <c:v>93308.446389999997</c:v>
                </c:pt>
                <c:pt idx="25224">
                  <c:v>93309.47739</c:v>
                </c:pt>
                <c:pt idx="25225">
                  <c:v>93309.587390000001</c:v>
                </c:pt>
                <c:pt idx="25226">
                  <c:v>93309.806389999998</c:v>
                </c:pt>
                <c:pt idx="25227">
                  <c:v>93323.203439999997</c:v>
                </c:pt>
                <c:pt idx="25228">
                  <c:v>93324.23444</c:v>
                </c:pt>
                <c:pt idx="25229">
                  <c:v>93324.344440000001</c:v>
                </c:pt>
                <c:pt idx="25230">
                  <c:v>93324.563439999998</c:v>
                </c:pt>
                <c:pt idx="25231">
                  <c:v>93337.960479999994</c:v>
                </c:pt>
                <c:pt idx="25232">
                  <c:v>93338.991479999997</c:v>
                </c:pt>
                <c:pt idx="25233">
                  <c:v>93339.101479999998</c:v>
                </c:pt>
                <c:pt idx="25234">
                  <c:v>93339.320479999995</c:v>
                </c:pt>
                <c:pt idx="25235">
                  <c:v>93352.717529999994</c:v>
                </c:pt>
                <c:pt idx="25236">
                  <c:v>93356.387530000007</c:v>
                </c:pt>
                <c:pt idx="25237">
                  <c:v>93356.387530000007</c:v>
                </c:pt>
                <c:pt idx="25238">
                  <c:v>93356.387530000007</c:v>
                </c:pt>
                <c:pt idx="25239">
                  <c:v>93362.677530000001</c:v>
                </c:pt>
                <c:pt idx="25240">
                  <c:v>93366.706170000005</c:v>
                </c:pt>
                <c:pt idx="25241">
                  <c:v>93379.206170000005</c:v>
                </c:pt>
                <c:pt idx="25242">
                  <c:v>93380.566170000006</c:v>
                </c:pt>
                <c:pt idx="25243">
                  <c:v>93393.066170000006</c:v>
                </c:pt>
                <c:pt idx="25244">
                  <c:v>93428.042230000006</c:v>
                </c:pt>
                <c:pt idx="25245">
                  <c:v>93440.542230000006</c:v>
                </c:pt>
                <c:pt idx="25246">
                  <c:v>93441.902230000007</c:v>
                </c:pt>
                <c:pt idx="25247">
                  <c:v>93454.402230000007</c:v>
                </c:pt>
                <c:pt idx="25248">
                  <c:v>93458.430859999993</c:v>
                </c:pt>
                <c:pt idx="25249">
                  <c:v>93464.720860000001</c:v>
                </c:pt>
                <c:pt idx="25250">
                  <c:v>93560.474199999997</c:v>
                </c:pt>
                <c:pt idx="25251">
                  <c:v>93566.764200000005</c:v>
                </c:pt>
                <c:pt idx="25252">
                  <c:v>93662.517529999997</c:v>
                </c:pt>
                <c:pt idx="25253">
                  <c:v>93668.807530000005</c:v>
                </c:pt>
                <c:pt idx="25254">
                  <c:v>93668.807530000005</c:v>
                </c:pt>
                <c:pt idx="25255">
                  <c:v>93818.807530000005</c:v>
                </c:pt>
                <c:pt idx="25256">
                  <c:v>93825.097529999999</c:v>
                </c:pt>
                <c:pt idx="25257">
                  <c:v>93975.097529999999</c:v>
                </c:pt>
                <c:pt idx="25258">
                  <c:v>93981.387530000007</c:v>
                </c:pt>
                <c:pt idx="25259">
                  <c:v>93981.387530000007</c:v>
                </c:pt>
                <c:pt idx="25260">
                  <c:v>94056.387530000007</c:v>
                </c:pt>
                <c:pt idx="25261">
                  <c:v>94056.387530000007</c:v>
                </c:pt>
                <c:pt idx="25262">
                  <c:v>94131.387530000007</c:v>
                </c:pt>
                <c:pt idx="25263">
                  <c:v>94137.677530000001</c:v>
                </c:pt>
                <c:pt idx="25264">
                  <c:v>94287.677530000001</c:v>
                </c:pt>
                <c:pt idx="25265">
                  <c:v>94293.967529999994</c:v>
                </c:pt>
                <c:pt idx="25266">
                  <c:v>94443.967529999994</c:v>
                </c:pt>
                <c:pt idx="25267">
                  <c:v>94450.257530000003</c:v>
                </c:pt>
                <c:pt idx="25268">
                  <c:v>94546.010859999995</c:v>
                </c:pt>
                <c:pt idx="25269">
                  <c:v>94552.300860000003</c:v>
                </c:pt>
                <c:pt idx="25270">
                  <c:v>94648.054199999999</c:v>
                </c:pt>
                <c:pt idx="25271">
                  <c:v>94654.344200000007</c:v>
                </c:pt>
                <c:pt idx="25272">
                  <c:v>94658.372829999993</c:v>
                </c:pt>
                <c:pt idx="25273">
                  <c:v>94670.872829999993</c:v>
                </c:pt>
                <c:pt idx="25274">
                  <c:v>94672.232829999994</c:v>
                </c:pt>
                <c:pt idx="25275">
                  <c:v>94684.732829999994</c:v>
                </c:pt>
                <c:pt idx="25276">
                  <c:v>94719.708889999994</c:v>
                </c:pt>
                <c:pt idx="25277">
                  <c:v>94732.208889999994</c:v>
                </c:pt>
                <c:pt idx="25278">
                  <c:v>94733.568889999995</c:v>
                </c:pt>
                <c:pt idx="25279">
                  <c:v>94746.068889999995</c:v>
                </c:pt>
                <c:pt idx="25280">
                  <c:v>94750.097529999999</c:v>
                </c:pt>
                <c:pt idx="25281">
                  <c:v>94756.387530000007</c:v>
                </c:pt>
                <c:pt idx="25282">
                  <c:v>94756.387530000007</c:v>
                </c:pt>
                <c:pt idx="25283">
                  <c:v>94756.387530000007</c:v>
                </c:pt>
                <c:pt idx="25284">
                  <c:v>94759.728529999993</c:v>
                </c:pt>
                <c:pt idx="25285">
                  <c:v>94759.838529999994</c:v>
                </c:pt>
                <c:pt idx="25286">
                  <c:v>94760.057530000005</c:v>
                </c:pt>
                <c:pt idx="25287">
                  <c:v>94773.454570000002</c:v>
                </c:pt>
                <c:pt idx="25288">
                  <c:v>94774.485570000004</c:v>
                </c:pt>
                <c:pt idx="25289">
                  <c:v>94774.595570000005</c:v>
                </c:pt>
                <c:pt idx="25290">
                  <c:v>94774.814570000002</c:v>
                </c:pt>
                <c:pt idx="25291">
                  <c:v>94788.211620000002</c:v>
                </c:pt>
                <c:pt idx="25292">
                  <c:v>94789.242620000005</c:v>
                </c:pt>
                <c:pt idx="25293">
                  <c:v>94789.352620000005</c:v>
                </c:pt>
                <c:pt idx="25294">
                  <c:v>94789.571620000002</c:v>
                </c:pt>
                <c:pt idx="25295">
                  <c:v>94802.968659999999</c:v>
                </c:pt>
                <c:pt idx="25296">
                  <c:v>94803.999660000001</c:v>
                </c:pt>
                <c:pt idx="25297">
                  <c:v>94804.109660000002</c:v>
                </c:pt>
                <c:pt idx="25298">
                  <c:v>94804.328659999999</c:v>
                </c:pt>
                <c:pt idx="25299">
                  <c:v>94817.725709999999</c:v>
                </c:pt>
                <c:pt idx="25300">
                  <c:v>94821.395709999997</c:v>
                </c:pt>
                <c:pt idx="25301">
                  <c:v>94831.135070000004</c:v>
                </c:pt>
                <c:pt idx="25302">
                  <c:v>94834.476070000004</c:v>
                </c:pt>
                <c:pt idx="25303">
                  <c:v>94834.586070000005</c:v>
                </c:pt>
                <c:pt idx="25304">
                  <c:v>94834.805070000002</c:v>
                </c:pt>
                <c:pt idx="25305">
                  <c:v>94848.202109999998</c:v>
                </c:pt>
                <c:pt idx="25306">
                  <c:v>94849.233110000001</c:v>
                </c:pt>
                <c:pt idx="25307">
                  <c:v>94849.343110000002</c:v>
                </c:pt>
                <c:pt idx="25308">
                  <c:v>94849.562109999999</c:v>
                </c:pt>
                <c:pt idx="25309">
                  <c:v>94862.959159999999</c:v>
                </c:pt>
                <c:pt idx="25310">
                  <c:v>94863.990160000001</c:v>
                </c:pt>
                <c:pt idx="25311">
                  <c:v>94864.100160000002</c:v>
                </c:pt>
                <c:pt idx="25312">
                  <c:v>94864.319159999999</c:v>
                </c:pt>
                <c:pt idx="25313">
                  <c:v>94877.716199999995</c:v>
                </c:pt>
                <c:pt idx="25314">
                  <c:v>94878.747199999998</c:v>
                </c:pt>
                <c:pt idx="25315">
                  <c:v>94878.857199999999</c:v>
                </c:pt>
                <c:pt idx="25316">
                  <c:v>94879.076199999996</c:v>
                </c:pt>
                <c:pt idx="25317">
                  <c:v>94892.473249999995</c:v>
                </c:pt>
                <c:pt idx="25318">
                  <c:v>94896.143249999994</c:v>
                </c:pt>
                <c:pt idx="25319">
                  <c:v>94905.882610000001</c:v>
                </c:pt>
                <c:pt idx="25320">
                  <c:v>94909.223610000001</c:v>
                </c:pt>
                <c:pt idx="25321">
                  <c:v>94909.333610000001</c:v>
                </c:pt>
                <c:pt idx="25322">
                  <c:v>94909.552609999999</c:v>
                </c:pt>
                <c:pt idx="25323">
                  <c:v>94922.949649999995</c:v>
                </c:pt>
                <c:pt idx="25324">
                  <c:v>94923.980649999998</c:v>
                </c:pt>
                <c:pt idx="25325">
                  <c:v>94924.090649999998</c:v>
                </c:pt>
                <c:pt idx="25326">
                  <c:v>94924.309649999996</c:v>
                </c:pt>
                <c:pt idx="25327">
                  <c:v>94937.706699999995</c:v>
                </c:pt>
                <c:pt idx="25328">
                  <c:v>94938.737699999998</c:v>
                </c:pt>
                <c:pt idx="25329">
                  <c:v>94938.847699999998</c:v>
                </c:pt>
                <c:pt idx="25330">
                  <c:v>94939.066699999996</c:v>
                </c:pt>
                <c:pt idx="25331">
                  <c:v>94952.463740000007</c:v>
                </c:pt>
                <c:pt idx="25332">
                  <c:v>94953.494739999995</c:v>
                </c:pt>
                <c:pt idx="25333">
                  <c:v>94953.604739999995</c:v>
                </c:pt>
                <c:pt idx="25334">
                  <c:v>94953.823740000007</c:v>
                </c:pt>
                <c:pt idx="25335">
                  <c:v>94967.220790000007</c:v>
                </c:pt>
                <c:pt idx="25336">
                  <c:v>94970.890790000005</c:v>
                </c:pt>
                <c:pt idx="25337">
                  <c:v>94982.659180000002</c:v>
                </c:pt>
                <c:pt idx="25338">
                  <c:v>94986.000180000003</c:v>
                </c:pt>
                <c:pt idx="25339">
                  <c:v>94986.110180000003</c:v>
                </c:pt>
                <c:pt idx="25340">
                  <c:v>94986.329180000001</c:v>
                </c:pt>
                <c:pt idx="25341">
                  <c:v>94999.726219999997</c:v>
                </c:pt>
                <c:pt idx="25342">
                  <c:v>95000.75722</c:v>
                </c:pt>
                <c:pt idx="25343">
                  <c:v>95000.86722</c:v>
                </c:pt>
                <c:pt idx="25344">
                  <c:v>95001.086219999997</c:v>
                </c:pt>
                <c:pt idx="25345">
                  <c:v>95014.483269999997</c:v>
                </c:pt>
                <c:pt idx="25346">
                  <c:v>95015.51427</c:v>
                </c:pt>
                <c:pt idx="25347">
                  <c:v>95015.62427</c:v>
                </c:pt>
                <c:pt idx="25348">
                  <c:v>95015.843269999998</c:v>
                </c:pt>
                <c:pt idx="25349">
                  <c:v>95029.240309999994</c:v>
                </c:pt>
                <c:pt idx="25350">
                  <c:v>95030.271309999996</c:v>
                </c:pt>
                <c:pt idx="25351">
                  <c:v>95030.381309999997</c:v>
                </c:pt>
                <c:pt idx="25352">
                  <c:v>95030.600309999994</c:v>
                </c:pt>
                <c:pt idx="25353">
                  <c:v>95043.997359999994</c:v>
                </c:pt>
                <c:pt idx="25354">
                  <c:v>95082.347160000005</c:v>
                </c:pt>
                <c:pt idx="25355">
                  <c:v>95084.984899999996</c:v>
                </c:pt>
                <c:pt idx="25356">
                  <c:v>95085.304900000003</c:v>
                </c:pt>
                <c:pt idx="25357">
                  <c:v>95091.594899999996</c:v>
                </c:pt>
                <c:pt idx="25358">
                  <c:v>95095.294540000003</c:v>
                </c:pt>
                <c:pt idx="25359">
                  <c:v>95095.404540000003</c:v>
                </c:pt>
                <c:pt idx="25360">
                  <c:v>95095.623540000001</c:v>
                </c:pt>
                <c:pt idx="25361">
                  <c:v>95109.923540000003</c:v>
                </c:pt>
                <c:pt idx="25362">
                  <c:v>95110.954540000006</c:v>
                </c:pt>
                <c:pt idx="25363">
                  <c:v>95111.064540000007</c:v>
                </c:pt>
                <c:pt idx="25364">
                  <c:v>95111.283540000004</c:v>
                </c:pt>
                <c:pt idx="25365">
                  <c:v>95125.583540000007</c:v>
                </c:pt>
                <c:pt idx="25366">
                  <c:v>95126.614539999995</c:v>
                </c:pt>
                <c:pt idx="25367">
                  <c:v>95126.724539999996</c:v>
                </c:pt>
                <c:pt idx="25368">
                  <c:v>95126.943539999993</c:v>
                </c:pt>
                <c:pt idx="25369">
                  <c:v>95141.243539999996</c:v>
                </c:pt>
                <c:pt idx="25370">
                  <c:v>95142.274539999999</c:v>
                </c:pt>
                <c:pt idx="25371">
                  <c:v>95142.384539999999</c:v>
                </c:pt>
                <c:pt idx="25372">
                  <c:v>95142.603539999996</c:v>
                </c:pt>
                <c:pt idx="25373">
                  <c:v>95156.903539999999</c:v>
                </c:pt>
                <c:pt idx="25374">
                  <c:v>95157.934540000002</c:v>
                </c:pt>
                <c:pt idx="25375">
                  <c:v>95158.044540000003</c:v>
                </c:pt>
                <c:pt idx="25376">
                  <c:v>95158.26354</c:v>
                </c:pt>
                <c:pt idx="25377">
                  <c:v>95172.563540000003</c:v>
                </c:pt>
                <c:pt idx="25378">
                  <c:v>95173.594540000006</c:v>
                </c:pt>
                <c:pt idx="25379">
                  <c:v>95173.704540000006</c:v>
                </c:pt>
                <c:pt idx="25380">
                  <c:v>95173.923540000003</c:v>
                </c:pt>
                <c:pt idx="25381">
                  <c:v>95188.223540000006</c:v>
                </c:pt>
                <c:pt idx="25382">
                  <c:v>95191.282890000002</c:v>
                </c:pt>
                <c:pt idx="25383">
                  <c:v>95191.932180000003</c:v>
                </c:pt>
                <c:pt idx="25384">
                  <c:v>95192.252179999996</c:v>
                </c:pt>
                <c:pt idx="25385">
                  <c:v>95198.542180000004</c:v>
                </c:pt>
                <c:pt idx="25386">
                  <c:v>95202.241810000007</c:v>
                </c:pt>
                <c:pt idx="25387">
                  <c:v>95202.351809999993</c:v>
                </c:pt>
                <c:pt idx="25388">
                  <c:v>95202.570810000005</c:v>
                </c:pt>
                <c:pt idx="25389">
                  <c:v>95216.870809999993</c:v>
                </c:pt>
                <c:pt idx="25390">
                  <c:v>95217.901809999996</c:v>
                </c:pt>
                <c:pt idx="25391">
                  <c:v>95218.011809999996</c:v>
                </c:pt>
                <c:pt idx="25392">
                  <c:v>95218.230809999994</c:v>
                </c:pt>
                <c:pt idx="25393">
                  <c:v>95232.530809999997</c:v>
                </c:pt>
                <c:pt idx="25394">
                  <c:v>95233.561809999999</c:v>
                </c:pt>
                <c:pt idx="25395">
                  <c:v>95233.67181</c:v>
                </c:pt>
                <c:pt idx="25396">
                  <c:v>95233.890809999997</c:v>
                </c:pt>
                <c:pt idx="25397">
                  <c:v>95248.19081</c:v>
                </c:pt>
                <c:pt idx="25398">
                  <c:v>95249.221810000003</c:v>
                </c:pt>
                <c:pt idx="25399">
                  <c:v>95249.331810000003</c:v>
                </c:pt>
                <c:pt idx="25400">
                  <c:v>95249.550810000001</c:v>
                </c:pt>
                <c:pt idx="25401">
                  <c:v>95263.850810000004</c:v>
                </c:pt>
                <c:pt idx="25402">
                  <c:v>95264.881810000006</c:v>
                </c:pt>
                <c:pt idx="25403">
                  <c:v>95264.991810000007</c:v>
                </c:pt>
                <c:pt idx="25404">
                  <c:v>95265.210810000004</c:v>
                </c:pt>
                <c:pt idx="25405">
                  <c:v>95279.510810000007</c:v>
                </c:pt>
                <c:pt idx="25406">
                  <c:v>95280.541809999995</c:v>
                </c:pt>
                <c:pt idx="25407">
                  <c:v>95280.651809999996</c:v>
                </c:pt>
                <c:pt idx="25408">
                  <c:v>95280.870809999993</c:v>
                </c:pt>
                <c:pt idx="25409">
                  <c:v>95295.170809999996</c:v>
                </c:pt>
                <c:pt idx="25410">
                  <c:v>95298.230160000006</c:v>
                </c:pt>
                <c:pt idx="25411">
                  <c:v>95298.879449999993</c:v>
                </c:pt>
                <c:pt idx="25412">
                  <c:v>95299.19945</c:v>
                </c:pt>
                <c:pt idx="25413">
                  <c:v>95305.489449999994</c:v>
                </c:pt>
                <c:pt idx="25414">
                  <c:v>95306.489449999994</c:v>
                </c:pt>
                <c:pt idx="25415">
                  <c:v>95306.989449999994</c:v>
                </c:pt>
                <c:pt idx="25416">
                  <c:v>95308.510930000004</c:v>
                </c:pt>
                <c:pt idx="25417">
                  <c:v>95308.510930000004</c:v>
                </c:pt>
                <c:pt idx="25418">
                  <c:v>95309.18909</c:v>
                </c:pt>
                <c:pt idx="25419">
                  <c:v>95309.29909</c:v>
                </c:pt>
                <c:pt idx="25420">
                  <c:v>95309.518089999998</c:v>
                </c:pt>
                <c:pt idx="25421">
                  <c:v>95323.818090000001</c:v>
                </c:pt>
                <c:pt idx="25422">
                  <c:v>95324.849090000003</c:v>
                </c:pt>
                <c:pt idx="25423">
                  <c:v>95324.959090000004</c:v>
                </c:pt>
                <c:pt idx="25424">
                  <c:v>95325.178090000001</c:v>
                </c:pt>
                <c:pt idx="25425">
                  <c:v>95339.478090000004</c:v>
                </c:pt>
                <c:pt idx="25426">
                  <c:v>95340.509090000007</c:v>
                </c:pt>
                <c:pt idx="25427">
                  <c:v>95340.619089999993</c:v>
                </c:pt>
                <c:pt idx="25428">
                  <c:v>95340.838090000005</c:v>
                </c:pt>
                <c:pt idx="25429">
                  <c:v>95355.138089999993</c:v>
                </c:pt>
                <c:pt idx="25430">
                  <c:v>95356.169089999996</c:v>
                </c:pt>
                <c:pt idx="25431">
                  <c:v>95356.279089999996</c:v>
                </c:pt>
                <c:pt idx="25432">
                  <c:v>95356.498089999994</c:v>
                </c:pt>
                <c:pt idx="25433">
                  <c:v>95370.798089999997</c:v>
                </c:pt>
                <c:pt idx="25434">
                  <c:v>95371.829089999999</c:v>
                </c:pt>
                <c:pt idx="25435">
                  <c:v>95371.93909</c:v>
                </c:pt>
                <c:pt idx="25436">
                  <c:v>95372.158089999997</c:v>
                </c:pt>
                <c:pt idx="25437">
                  <c:v>95386.45809</c:v>
                </c:pt>
                <c:pt idx="25438">
                  <c:v>95387.489090000003</c:v>
                </c:pt>
                <c:pt idx="25439">
                  <c:v>95387.599090000003</c:v>
                </c:pt>
                <c:pt idx="25440">
                  <c:v>95387.818090000001</c:v>
                </c:pt>
                <c:pt idx="25441">
                  <c:v>95402.118090000004</c:v>
                </c:pt>
                <c:pt idx="25442">
                  <c:v>95405.199439999997</c:v>
                </c:pt>
                <c:pt idx="25443">
                  <c:v>95405.848729999998</c:v>
                </c:pt>
                <c:pt idx="25444">
                  <c:v>95406.146729999993</c:v>
                </c:pt>
                <c:pt idx="25445">
                  <c:v>95412.436730000001</c:v>
                </c:pt>
                <c:pt idx="25446">
                  <c:v>95412.936730000001</c:v>
                </c:pt>
                <c:pt idx="25447">
                  <c:v>95412.936730000001</c:v>
                </c:pt>
                <c:pt idx="25448">
                  <c:v>95413.436730000001</c:v>
                </c:pt>
                <c:pt idx="25449">
                  <c:v>95413.936730000001</c:v>
                </c:pt>
                <c:pt idx="25450">
                  <c:v>95414.021729999993</c:v>
                </c:pt>
                <c:pt idx="25451">
                  <c:v>95414.668730000005</c:v>
                </c:pt>
                <c:pt idx="25452">
                  <c:v>95416.136360000004</c:v>
                </c:pt>
                <c:pt idx="25453">
                  <c:v>95416.246360000005</c:v>
                </c:pt>
                <c:pt idx="25454">
                  <c:v>95416.465360000002</c:v>
                </c:pt>
                <c:pt idx="25455">
                  <c:v>95430.765360000005</c:v>
                </c:pt>
                <c:pt idx="25456">
                  <c:v>95431.796359999993</c:v>
                </c:pt>
                <c:pt idx="25457">
                  <c:v>95431.906359999994</c:v>
                </c:pt>
                <c:pt idx="25458">
                  <c:v>95432.125360000005</c:v>
                </c:pt>
                <c:pt idx="25459">
                  <c:v>95446.425359999994</c:v>
                </c:pt>
                <c:pt idx="25460">
                  <c:v>95447.456359999996</c:v>
                </c:pt>
                <c:pt idx="25461">
                  <c:v>95447.566359999997</c:v>
                </c:pt>
                <c:pt idx="25462">
                  <c:v>95447.785359999994</c:v>
                </c:pt>
                <c:pt idx="25463">
                  <c:v>95462.085359999997</c:v>
                </c:pt>
                <c:pt idx="25464">
                  <c:v>95463.11636</c:v>
                </c:pt>
                <c:pt idx="25465">
                  <c:v>95463.226360000001</c:v>
                </c:pt>
                <c:pt idx="25466">
                  <c:v>95463.445359999998</c:v>
                </c:pt>
                <c:pt idx="25467">
                  <c:v>95477.745360000001</c:v>
                </c:pt>
                <c:pt idx="25468">
                  <c:v>95478.776360000003</c:v>
                </c:pt>
                <c:pt idx="25469">
                  <c:v>95478.886360000004</c:v>
                </c:pt>
                <c:pt idx="25470">
                  <c:v>95479.105360000001</c:v>
                </c:pt>
                <c:pt idx="25471">
                  <c:v>95493.405360000004</c:v>
                </c:pt>
                <c:pt idx="25472">
                  <c:v>95494.436360000007</c:v>
                </c:pt>
                <c:pt idx="25473">
                  <c:v>95494.546359999993</c:v>
                </c:pt>
                <c:pt idx="25474">
                  <c:v>95494.765360000005</c:v>
                </c:pt>
                <c:pt idx="25475">
                  <c:v>95509.065359999993</c:v>
                </c:pt>
                <c:pt idx="25476">
                  <c:v>95512.146710000001</c:v>
                </c:pt>
                <c:pt idx="25477">
                  <c:v>95512.796000000002</c:v>
                </c:pt>
                <c:pt idx="25478">
                  <c:v>95513.093999999997</c:v>
                </c:pt>
                <c:pt idx="25479">
                  <c:v>95519.384000000005</c:v>
                </c:pt>
                <c:pt idx="25480">
                  <c:v>95519.884000000005</c:v>
                </c:pt>
                <c:pt idx="25481">
                  <c:v>95519.884000000005</c:v>
                </c:pt>
                <c:pt idx="25482">
                  <c:v>95520.384000000005</c:v>
                </c:pt>
                <c:pt idx="25483">
                  <c:v>95520.884000000005</c:v>
                </c:pt>
                <c:pt idx="25484">
                  <c:v>95520.968999999997</c:v>
                </c:pt>
                <c:pt idx="25485">
                  <c:v>95521.615999999995</c:v>
                </c:pt>
                <c:pt idx="25486">
                  <c:v>95523.083639999997</c:v>
                </c:pt>
                <c:pt idx="25487">
                  <c:v>95523.193639999998</c:v>
                </c:pt>
                <c:pt idx="25488">
                  <c:v>95523.412639999995</c:v>
                </c:pt>
                <c:pt idx="25489">
                  <c:v>95537.712639999998</c:v>
                </c:pt>
                <c:pt idx="25490">
                  <c:v>95538.743640000001</c:v>
                </c:pt>
                <c:pt idx="25491">
                  <c:v>95538.853640000001</c:v>
                </c:pt>
                <c:pt idx="25492">
                  <c:v>95539.072639999999</c:v>
                </c:pt>
                <c:pt idx="25493">
                  <c:v>95553.372640000001</c:v>
                </c:pt>
                <c:pt idx="25494">
                  <c:v>95554.403640000004</c:v>
                </c:pt>
                <c:pt idx="25495">
                  <c:v>95554.513640000005</c:v>
                </c:pt>
                <c:pt idx="25496">
                  <c:v>95554.732640000002</c:v>
                </c:pt>
                <c:pt idx="25497">
                  <c:v>95569.032640000005</c:v>
                </c:pt>
                <c:pt idx="25498">
                  <c:v>95570.063639999993</c:v>
                </c:pt>
                <c:pt idx="25499">
                  <c:v>95570.173639999994</c:v>
                </c:pt>
                <c:pt idx="25500">
                  <c:v>95570.392640000005</c:v>
                </c:pt>
                <c:pt idx="25501">
                  <c:v>95584.692639999994</c:v>
                </c:pt>
                <c:pt idx="25502">
                  <c:v>95585.723639999997</c:v>
                </c:pt>
                <c:pt idx="25503">
                  <c:v>95585.833639999997</c:v>
                </c:pt>
                <c:pt idx="25504">
                  <c:v>95586.052639999994</c:v>
                </c:pt>
                <c:pt idx="25505">
                  <c:v>95600.352639999997</c:v>
                </c:pt>
                <c:pt idx="25506">
                  <c:v>95601.38364</c:v>
                </c:pt>
                <c:pt idx="25507">
                  <c:v>95601.493640000001</c:v>
                </c:pt>
                <c:pt idx="25508">
                  <c:v>95601.712639999998</c:v>
                </c:pt>
                <c:pt idx="25509">
                  <c:v>95616.012640000001</c:v>
                </c:pt>
                <c:pt idx="25510">
                  <c:v>95619.093989999994</c:v>
                </c:pt>
                <c:pt idx="25511">
                  <c:v>95619.743279999995</c:v>
                </c:pt>
                <c:pt idx="25512">
                  <c:v>95620.041280000005</c:v>
                </c:pt>
                <c:pt idx="25513">
                  <c:v>95626.331279999999</c:v>
                </c:pt>
                <c:pt idx="25514">
                  <c:v>95626.831279999999</c:v>
                </c:pt>
                <c:pt idx="25515">
                  <c:v>95626.831279999999</c:v>
                </c:pt>
                <c:pt idx="25516">
                  <c:v>95627.331279999999</c:v>
                </c:pt>
                <c:pt idx="25517">
                  <c:v>95627.831279999999</c:v>
                </c:pt>
                <c:pt idx="25518">
                  <c:v>95627.916280000005</c:v>
                </c:pt>
                <c:pt idx="25519">
                  <c:v>95628.563280000002</c:v>
                </c:pt>
                <c:pt idx="25520">
                  <c:v>95630.030910000001</c:v>
                </c:pt>
                <c:pt idx="25521">
                  <c:v>95630.140910000002</c:v>
                </c:pt>
                <c:pt idx="25522">
                  <c:v>95630.359909999999</c:v>
                </c:pt>
                <c:pt idx="25523">
                  <c:v>95644.659910000002</c:v>
                </c:pt>
                <c:pt idx="25524">
                  <c:v>95645.690910000005</c:v>
                </c:pt>
                <c:pt idx="25525">
                  <c:v>95645.800910000005</c:v>
                </c:pt>
                <c:pt idx="25526">
                  <c:v>95646.019910000003</c:v>
                </c:pt>
                <c:pt idx="25527">
                  <c:v>95660.319910000006</c:v>
                </c:pt>
                <c:pt idx="25528">
                  <c:v>95661.350909999994</c:v>
                </c:pt>
                <c:pt idx="25529">
                  <c:v>95661.460909999994</c:v>
                </c:pt>
                <c:pt idx="25530">
                  <c:v>95661.679910000006</c:v>
                </c:pt>
                <c:pt idx="25531">
                  <c:v>95675.979909999995</c:v>
                </c:pt>
                <c:pt idx="25532">
                  <c:v>95677.010909999997</c:v>
                </c:pt>
                <c:pt idx="25533">
                  <c:v>95677.120909999998</c:v>
                </c:pt>
                <c:pt idx="25534">
                  <c:v>95677.339909999995</c:v>
                </c:pt>
                <c:pt idx="25535">
                  <c:v>95691.639909999998</c:v>
                </c:pt>
                <c:pt idx="25536">
                  <c:v>95692.670910000001</c:v>
                </c:pt>
                <c:pt idx="25537">
                  <c:v>95692.780910000001</c:v>
                </c:pt>
                <c:pt idx="25538">
                  <c:v>95692.999909999999</c:v>
                </c:pt>
                <c:pt idx="25539">
                  <c:v>95707.299910000002</c:v>
                </c:pt>
                <c:pt idx="25540">
                  <c:v>95708.330910000004</c:v>
                </c:pt>
                <c:pt idx="25541">
                  <c:v>95708.440910000005</c:v>
                </c:pt>
                <c:pt idx="25542">
                  <c:v>95708.659910000002</c:v>
                </c:pt>
                <c:pt idx="25543">
                  <c:v>95722.959910000005</c:v>
                </c:pt>
                <c:pt idx="25544">
                  <c:v>95726.041259999998</c:v>
                </c:pt>
                <c:pt idx="25545">
                  <c:v>95726.690549999999</c:v>
                </c:pt>
                <c:pt idx="25546">
                  <c:v>95726.988549999995</c:v>
                </c:pt>
                <c:pt idx="25547">
                  <c:v>95733.278550000003</c:v>
                </c:pt>
                <c:pt idx="25548">
                  <c:v>95733.778550000003</c:v>
                </c:pt>
                <c:pt idx="25549">
                  <c:v>95733.778550000003</c:v>
                </c:pt>
                <c:pt idx="25550">
                  <c:v>95734.278550000003</c:v>
                </c:pt>
                <c:pt idx="25551">
                  <c:v>95734.778550000003</c:v>
                </c:pt>
                <c:pt idx="25552">
                  <c:v>95734.863549999995</c:v>
                </c:pt>
                <c:pt idx="25553">
                  <c:v>95735.510550000006</c:v>
                </c:pt>
                <c:pt idx="25554">
                  <c:v>95736.978189999994</c:v>
                </c:pt>
                <c:pt idx="25555">
                  <c:v>95737.088189999995</c:v>
                </c:pt>
                <c:pt idx="25556">
                  <c:v>95737.307190000007</c:v>
                </c:pt>
                <c:pt idx="25557">
                  <c:v>95751.607189999995</c:v>
                </c:pt>
                <c:pt idx="25558">
                  <c:v>95752.638189999998</c:v>
                </c:pt>
                <c:pt idx="25559">
                  <c:v>95752.748189999998</c:v>
                </c:pt>
                <c:pt idx="25560">
                  <c:v>95752.967189999996</c:v>
                </c:pt>
                <c:pt idx="25561">
                  <c:v>95767.267189999999</c:v>
                </c:pt>
                <c:pt idx="25562">
                  <c:v>95768.298190000001</c:v>
                </c:pt>
                <c:pt idx="25563">
                  <c:v>95768.408190000002</c:v>
                </c:pt>
                <c:pt idx="25564">
                  <c:v>95768.627189999999</c:v>
                </c:pt>
                <c:pt idx="25565">
                  <c:v>95782.927190000002</c:v>
                </c:pt>
                <c:pt idx="25566">
                  <c:v>95783.958190000005</c:v>
                </c:pt>
                <c:pt idx="25567">
                  <c:v>95784.068190000005</c:v>
                </c:pt>
                <c:pt idx="25568">
                  <c:v>95784.287190000003</c:v>
                </c:pt>
                <c:pt idx="25569">
                  <c:v>95798.587190000006</c:v>
                </c:pt>
                <c:pt idx="25570">
                  <c:v>95799.618189999994</c:v>
                </c:pt>
                <c:pt idx="25571">
                  <c:v>95799.728189999994</c:v>
                </c:pt>
                <c:pt idx="25572">
                  <c:v>95799.947190000006</c:v>
                </c:pt>
                <c:pt idx="25573">
                  <c:v>95814.247189999995</c:v>
                </c:pt>
                <c:pt idx="25574">
                  <c:v>95815.278189999997</c:v>
                </c:pt>
                <c:pt idx="25575">
                  <c:v>95815.388189999998</c:v>
                </c:pt>
                <c:pt idx="25576">
                  <c:v>95815.607189999995</c:v>
                </c:pt>
                <c:pt idx="25577">
                  <c:v>95829.907189999998</c:v>
                </c:pt>
                <c:pt idx="25578">
                  <c:v>95832.988540000006</c:v>
                </c:pt>
                <c:pt idx="25579">
                  <c:v>95833.637830000007</c:v>
                </c:pt>
                <c:pt idx="25580">
                  <c:v>95833.935830000002</c:v>
                </c:pt>
                <c:pt idx="25581">
                  <c:v>95840.225829999996</c:v>
                </c:pt>
                <c:pt idx="25582">
                  <c:v>95840.725829999996</c:v>
                </c:pt>
                <c:pt idx="25583">
                  <c:v>95840.725829999996</c:v>
                </c:pt>
                <c:pt idx="25584">
                  <c:v>95841.225829999996</c:v>
                </c:pt>
                <c:pt idx="25585">
                  <c:v>95841.725829999996</c:v>
                </c:pt>
                <c:pt idx="25586">
                  <c:v>95841.810830000002</c:v>
                </c:pt>
                <c:pt idx="25587">
                  <c:v>95842.457829999999</c:v>
                </c:pt>
                <c:pt idx="25588">
                  <c:v>95843.925459999999</c:v>
                </c:pt>
                <c:pt idx="25589">
                  <c:v>95844.035459999999</c:v>
                </c:pt>
                <c:pt idx="25590">
                  <c:v>95844.254459999996</c:v>
                </c:pt>
                <c:pt idx="25591">
                  <c:v>95858.554459999999</c:v>
                </c:pt>
                <c:pt idx="25592">
                  <c:v>95859.585460000002</c:v>
                </c:pt>
                <c:pt idx="25593">
                  <c:v>95859.695460000003</c:v>
                </c:pt>
                <c:pt idx="25594">
                  <c:v>95859.91446</c:v>
                </c:pt>
                <c:pt idx="25595">
                  <c:v>95874.214460000003</c:v>
                </c:pt>
                <c:pt idx="25596">
                  <c:v>95875.245460000006</c:v>
                </c:pt>
                <c:pt idx="25597">
                  <c:v>95875.355460000006</c:v>
                </c:pt>
                <c:pt idx="25598">
                  <c:v>95875.574460000003</c:v>
                </c:pt>
                <c:pt idx="25599">
                  <c:v>95889.874460000006</c:v>
                </c:pt>
                <c:pt idx="25600">
                  <c:v>95890.905459999994</c:v>
                </c:pt>
                <c:pt idx="25601">
                  <c:v>95891.015459999995</c:v>
                </c:pt>
                <c:pt idx="25602">
                  <c:v>95891.234460000007</c:v>
                </c:pt>
                <c:pt idx="25603">
                  <c:v>95905.534459999995</c:v>
                </c:pt>
                <c:pt idx="25604">
                  <c:v>95906.565459999998</c:v>
                </c:pt>
                <c:pt idx="25605">
                  <c:v>95906.675459999999</c:v>
                </c:pt>
                <c:pt idx="25606">
                  <c:v>95906.894459999996</c:v>
                </c:pt>
                <c:pt idx="25607">
                  <c:v>95921.194459999999</c:v>
                </c:pt>
                <c:pt idx="25608">
                  <c:v>95922.225460000001</c:v>
                </c:pt>
                <c:pt idx="25609">
                  <c:v>95922.335460000002</c:v>
                </c:pt>
                <c:pt idx="25610">
                  <c:v>95922.554459999999</c:v>
                </c:pt>
                <c:pt idx="25611">
                  <c:v>95936.854460000002</c:v>
                </c:pt>
                <c:pt idx="25612">
                  <c:v>95939.935809999995</c:v>
                </c:pt>
                <c:pt idx="25613">
                  <c:v>95940.585099999997</c:v>
                </c:pt>
                <c:pt idx="25614">
                  <c:v>95940.883100000006</c:v>
                </c:pt>
                <c:pt idx="25615">
                  <c:v>95947.1731</c:v>
                </c:pt>
                <c:pt idx="25616">
                  <c:v>95947.6731</c:v>
                </c:pt>
                <c:pt idx="25617">
                  <c:v>95947.6731</c:v>
                </c:pt>
                <c:pt idx="25618">
                  <c:v>95948.1731</c:v>
                </c:pt>
                <c:pt idx="25619">
                  <c:v>95948.6731</c:v>
                </c:pt>
                <c:pt idx="25620">
                  <c:v>95948.758100000006</c:v>
                </c:pt>
                <c:pt idx="25621">
                  <c:v>95949.405100000004</c:v>
                </c:pt>
                <c:pt idx="25622">
                  <c:v>95950.872740000006</c:v>
                </c:pt>
                <c:pt idx="25623">
                  <c:v>95950.982740000007</c:v>
                </c:pt>
                <c:pt idx="25624">
                  <c:v>95951.201740000004</c:v>
                </c:pt>
                <c:pt idx="25625">
                  <c:v>95965.501740000007</c:v>
                </c:pt>
                <c:pt idx="25626">
                  <c:v>95966.532739999995</c:v>
                </c:pt>
                <c:pt idx="25627">
                  <c:v>95966.642739999996</c:v>
                </c:pt>
                <c:pt idx="25628">
                  <c:v>95966.861739999993</c:v>
                </c:pt>
                <c:pt idx="25629">
                  <c:v>95981.161739999996</c:v>
                </c:pt>
                <c:pt idx="25630">
                  <c:v>95982.192739999999</c:v>
                </c:pt>
                <c:pt idx="25631">
                  <c:v>95982.302739999999</c:v>
                </c:pt>
                <c:pt idx="25632">
                  <c:v>95982.521739999996</c:v>
                </c:pt>
                <c:pt idx="25633">
                  <c:v>95996.821739999999</c:v>
                </c:pt>
                <c:pt idx="25634">
                  <c:v>95997.852740000002</c:v>
                </c:pt>
                <c:pt idx="25635">
                  <c:v>95997.962740000003</c:v>
                </c:pt>
                <c:pt idx="25636">
                  <c:v>95998.18174</c:v>
                </c:pt>
                <c:pt idx="25637">
                  <c:v>96012.481740000003</c:v>
                </c:pt>
                <c:pt idx="25638">
                  <c:v>96013.512740000006</c:v>
                </c:pt>
                <c:pt idx="25639">
                  <c:v>96013.622740000006</c:v>
                </c:pt>
                <c:pt idx="25640">
                  <c:v>96013.841740000003</c:v>
                </c:pt>
                <c:pt idx="25641">
                  <c:v>96028.141740000006</c:v>
                </c:pt>
                <c:pt idx="25642">
                  <c:v>96029.172739999995</c:v>
                </c:pt>
                <c:pt idx="25643">
                  <c:v>96029.282739999995</c:v>
                </c:pt>
                <c:pt idx="25644">
                  <c:v>96029.501740000007</c:v>
                </c:pt>
                <c:pt idx="25645">
                  <c:v>96043.801739999995</c:v>
                </c:pt>
                <c:pt idx="25646">
                  <c:v>96046.883090000003</c:v>
                </c:pt>
                <c:pt idx="25647">
                  <c:v>96047.532380000004</c:v>
                </c:pt>
                <c:pt idx="25648">
                  <c:v>96047.830379999999</c:v>
                </c:pt>
                <c:pt idx="25649">
                  <c:v>96054.120379999993</c:v>
                </c:pt>
                <c:pt idx="25650">
                  <c:v>96054.620379999993</c:v>
                </c:pt>
                <c:pt idx="25651">
                  <c:v>96054.620379999993</c:v>
                </c:pt>
                <c:pt idx="25652">
                  <c:v>96055.120379999993</c:v>
                </c:pt>
                <c:pt idx="25653">
                  <c:v>96055.620379999993</c:v>
                </c:pt>
                <c:pt idx="25654">
                  <c:v>96055.705379999999</c:v>
                </c:pt>
                <c:pt idx="25655">
                  <c:v>96056.352379999997</c:v>
                </c:pt>
                <c:pt idx="25656">
                  <c:v>96057.820009999996</c:v>
                </c:pt>
                <c:pt idx="25657">
                  <c:v>96057.930009999996</c:v>
                </c:pt>
                <c:pt idx="25658">
                  <c:v>96058.149009999994</c:v>
                </c:pt>
                <c:pt idx="25659">
                  <c:v>96072.449009999997</c:v>
                </c:pt>
                <c:pt idx="25660">
                  <c:v>96073.480009999999</c:v>
                </c:pt>
                <c:pt idx="25661">
                  <c:v>96073.59001</c:v>
                </c:pt>
                <c:pt idx="25662">
                  <c:v>96073.809009999997</c:v>
                </c:pt>
                <c:pt idx="25663">
                  <c:v>96088.10901</c:v>
                </c:pt>
                <c:pt idx="25664">
                  <c:v>96089.140010000003</c:v>
                </c:pt>
                <c:pt idx="25665">
                  <c:v>96089.250010000003</c:v>
                </c:pt>
                <c:pt idx="25666">
                  <c:v>96089.469010000001</c:v>
                </c:pt>
                <c:pt idx="25667">
                  <c:v>96103.769010000004</c:v>
                </c:pt>
                <c:pt idx="25668">
                  <c:v>96104.800010000006</c:v>
                </c:pt>
                <c:pt idx="25669">
                  <c:v>96104.910010000007</c:v>
                </c:pt>
                <c:pt idx="25670">
                  <c:v>96105.129010000004</c:v>
                </c:pt>
                <c:pt idx="25671">
                  <c:v>96119.429010000007</c:v>
                </c:pt>
                <c:pt idx="25672">
                  <c:v>96120.460009999995</c:v>
                </c:pt>
                <c:pt idx="25673">
                  <c:v>96120.570009999996</c:v>
                </c:pt>
                <c:pt idx="25674">
                  <c:v>96120.789009999993</c:v>
                </c:pt>
                <c:pt idx="25675">
                  <c:v>96135.089009999996</c:v>
                </c:pt>
                <c:pt idx="25676">
                  <c:v>96136.120009999999</c:v>
                </c:pt>
                <c:pt idx="25677">
                  <c:v>96136.230009999999</c:v>
                </c:pt>
                <c:pt idx="25678">
                  <c:v>96136.449009999997</c:v>
                </c:pt>
                <c:pt idx="25679">
                  <c:v>96150.74901</c:v>
                </c:pt>
                <c:pt idx="25680">
                  <c:v>96153.830360000007</c:v>
                </c:pt>
                <c:pt idx="25681">
                  <c:v>96154.479649999994</c:v>
                </c:pt>
                <c:pt idx="25682">
                  <c:v>96154.777650000004</c:v>
                </c:pt>
                <c:pt idx="25683">
                  <c:v>96161.067649999997</c:v>
                </c:pt>
                <c:pt idx="25684">
                  <c:v>96161.567649999997</c:v>
                </c:pt>
                <c:pt idx="25685">
                  <c:v>96161.567649999997</c:v>
                </c:pt>
                <c:pt idx="25686">
                  <c:v>96162.067649999997</c:v>
                </c:pt>
                <c:pt idx="25687">
                  <c:v>96162.567649999997</c:v>
                </c:pt>
                <c:pt idx="25688">
                  <c:v>96162.652650000004</c:v>
                </c:pt>
                <c:pt idx="25689">
                  <c:v>96163.299650000001</c:v>
                </c:pt>
                <c:pt idx="25690">
                  <c:v>96164.767290000003</c:v>
                </c:pt>
                <c:pt idx="25691">
                  <c:v>96164.877290000004</c:v>
                </c:pt>
                <c:pt idx="25692">
                  <c:v>96165.096290000001</c:v>
                </c:pt>
                <c:pt idx="25693">
                  <c:v>96179.396290000004</c:v>
                </c:pt>
                <c:pt idx="25694">
                  <c:v>96180.427290000007</c:v>
                </c:pt>
                <c:pt idx="25695">
                  <c:v>96180.537289999993</c:v>
                </c:pt>
                <c:pt idx="25696">
                  <c:v>96180.756290000005</c:v>
                </c:pt>
                <c:pt idx="25697">
                  <c:v>96195.056289999993</c:v>
                </c:pt>
                <c:pt idx="25698">
                  <c:v>96196.087289999996</c:v>
                </c:pt>
                <c:pt idx="25699">
                  <c:v>96196.197289999996</c:v>
                </c:pt>
                <c:pt idx="25700">
                  <c:v>96196.416289999994</c:v>
                </c:pt>
                <c:pt idx="25701">
                  <c:v>96210.716289999997</c:v>
                </c:pt>
                <c:pt idx="25702">
                  <c:v>96211.747289999999</c:v>
                </c:pt>
                <c:pt idx="25703">
                  <c:v>96211.85729</c:v>
                </c:pt>
                <c:pt idx="25704">
                  <c:v>96212.076289999997</c:v>
                </c:pt>
                <c:pt idx="25705">
                  <c:v>96226.37629</c:v>
                </c:pt>
                <c:pt idx="25706">
                  <c:v>96227.407290000003</c:v>
                </c:pt>
                <c:pt idx="25707">
                  <c:v>96227.517290000003</c:v>
                </c:pt>
                <c:pt idx="25708">
                  <c:v>96227.736290000001</c:v>
                </c:pt>
                <c:pt idx="25709">
                  <c:v>96242.036290000004</c:v>
                </c:pt>
                <c:pt idx="25710">
                  <c:v>96243.067290000006</c:v>
                </c:pt>
                <c:pt idx="25711">
                  <c:v>96243.177290000007</c:v>
                </c:pt>
                <c:pt idx="25712">
                  <c:v>96243.396290000004</c:v>
                </c:pt>
                <c:pt idx="25713">
                  <c:v>96257.696290000007</c:v>
                </c:pt>
                <c:pt idx="25714">
                  <c:v>96260.77764</c:v>
                </c:pt>
                <c:pt idx="25715">
                  <c:v>96261.426930000001</c:v>
                </c:pt>
                <c:pt idx="25716">
                  <c:v>96261.724929999997</c:v>
                </c:pt>
                <c:pt idx="25717">
                  <c:v>96268.014930000005</c:v>
                </c:pt>
                <c:pt idx="25718">
                  <c:v>96268.514930000005</c:v>
                </c:pt>
                <c:pt idx="25719">
                  <c:v>96268.514930000005</c:v>
                </c:pt>
                <c:pt idx="25720">
                  <c:v>96269.014930000005</c:v>
                </c:pt>
                <c:pt idx="25721">
                  <c:v>96269.514930000005</c:v>
                </c:pt>
                <c:pt idx="25722">
                  <c:v>96269.599929999997</c:v>
                </c:pt>
                <c:pt idx="25723">
                  <c:v>96270.246929999994</c:v>
                </c:pt>
                <c:pt idx="25724">
                  <c:v>96271.714559999993</c:v>
                </c:pt>
                <c:pt idx="25725">
                  <c:v>96271.824559999994</c:v>
                </c:pt>
                <c:pt idx="25726">
                  <c:v>96272.043560000006</c:v>
                </c:pt>
                <c:pt idx="25727">
                  <c:v>96286.343559999994</c:v>
                </c:pt>
                <c:pt idx="25728">
                  <c:v>96287.374559999997</c:v>
                </c:pt>
                <c:pt idx="25729">
                  <c:v>96287.484559999997</c:v>
                </c:pt>
                <c:pt idx="25730">
                  <c:v>96287.703559999994</c:v>
                </c:pt>
                <c:pt idx="25731">
                  <c:v>96302.003559999997</c:v>
                </c:pt>
                <c:pt idx="25732">
                  <c:v>96303.03456</c:v>
                </c:pt>
                <c:pt idx="25733">
                  <c:v>96303.144560000001</c:v>
                </c:pt>
                <c:pt idx="25734">
                  <c:v>96303.363559999998</c:v>
                </c:pt>
                <c:pt idx="25735">
                  <c:v>96317.663560000001</c:v>
                </c:pt>
                <c:pt idx="25736">
                  <c:v>96318.694560000004</c:v>
                </c:pt>
                <c:pt idx="25737">
                  <c:v>96318.804560000004</c:v>
                </c:pt>
                <c:pt idx="25738">
                  <c:v>96319.023560000001</c:v>
                </c:pt>
                <c:pt idx="25739">
                  <c:v>96333.323560000004</c:v>
                </c:pt>
                <c:pt idx="25740">
                  <c:v>96334.354560000007</c:v>
                </c:pt>
                <c:pt idx="25741">
                  <c:v>96334.464559999993</c:v>
                </c:pt>
                <c:pt idx="25742">
                  <c:v>96334.683560000005</c:v>
                </c:pt>
                <c:pt idx="25743">
                  <c:v>96348.983559999993</c:v>
                </c:pt>
                <c:pt idx="25744">
                  <c:v>96350.014559999996</c:v>
                </c:pt>
                <c:pt idx="25745">
                  <c:v>96350.124559999997</c:v>
                </c:pt>
                <c:pt idx="25746">
                  <c:v>96350.343559999994</c:v>
                </c:pt>
                <c:pt idx="25747">
                  <c:v>96364.643559999997</c:v>
                </c:pt>
                <c:pt idx="25748">
                  <c:v>96367.724910000004</c:v>
                </c:pt>
                <c:pt idx="25749">
                  <c:v>96368.374200000006</c:v>
                </c:pt>
                <c:pt idx="25750">
                  <c:v>96368.672200000001</c:v>
                </c:pt>
                <c:pt idx="25751">
                  <c:v>96374.962199999994</c:v>
                </c:pt>
                <c:pt idx="25752">
                  <c:v>96375.462199999994</c:v>
                </c:pt>
                <c:pt idx="25753">
                  <c:v>96375.462199999994</c:v>
                </c:pt>
                <c:pt idx="25754">
                  <c:v>96375.962199999994</c:v>
                </c:pt>
                <c:pt idx="25755">
                  <c:v>96376.462199999994</c:v>
                </c:pt>
                <c:pt idx="25756">
                  <c:v>96376.547200000001</c:v>
                </c:pt>
                <c:pt idx="25757">
                  <c:v>96377.194199999998</c:v>
                </c:pt>
                <c:pt idx="25758">
                  <c:v>96378.661840000001</c:v>
                </c:pt>
                <c:pt idx="25759">
                  <c:v>96378.771840000001</c:v>
                </c:pt>
                <c:pt idx="25760">
                  <c:v>96378.990839999999</c:v>
                </c:pt>
                <c:pt idx="25761">
                  <c:v>96393.290840000001</c:v>
                </c:pt>
                <c:pt idx="25762">
                  <c:v>96394.321840000004</c:v>
                </c:pt>
                <c:pt idx="25763">
                  <c:v>96394.431840000005</c:v>
                </c:pt>
                <c:pt idx="25764">
                  <c:v>96394.650840000002</c:v>
                </c:pt>
                <c:pt idx="25765">
                  <c:v>96408.950840000005</c:v>
                </c:pt>
                <c:pt idx="25766">
                  <c:v>96409.981839999993</c:v>
                </c:pt>
                <c:pt idx="25767">
                  <c:v>96410.091839999994</c:v>
                </c:pt>
                <c:pt idx="25768">
                  <c:v>96410.310840000006</c:v>
                </c:pt>
                <c:pt idx="25769">
                  <c:v>96424.610839999994</c:v>
                </c:pt>
                <c:pt idx="25770">
                  <c:v>96425.641839999997</c:v>
                </c:pt>
                <c:pt idx="25771">
                  <c:v>96425.751839999997</c:v>
                </c:pt>
                <c:pt idx="25772">
                  <c:v>96425.970839999994</c:v>
                </c:pt>
                <c:pt idx="25773">
                  <c:v>96440.270839999997</c:v>
                </c:pt>
                <c:pt idx="25774">
                  <c:v>96441.30184</c:v>
                </c:pt>
                <c:pt idx="25775">
                  <c:v>96441.411840000001</c:v>
                </c:pt>
                <c:pt idx="25776">
                  <c:v>96441.630839999998</c:v>
                </c:pt>
                <c:pt idx="25777">
                  <c:v>96455.930840000001</c:v>
                </c:pt>
                <c:pt idx="25778">
                  <c:v>96456.961840000004</c:v>
                </c:pt>
                <c:pt idx="25779">
                  <c:v>96457.071840000004</c:v>
                </c:pt>
                <c:pt idx="25780">
                  <c:v>96457.290840000001</c:v>
                </c:pt>
                <c:pt idx="25781">
                  <c:v>96471.590840000004</c:v>
                </c:pt>
                <c:pt idx="25782">
                  <c:v>96474.672189999997</c:v>
                </c:pt>
                <c:pt idx="25783">
                  <c:v>96475.321479999999</c:v>
                </c:pt>
                <c:pt idx="25784">
                  <c:v>96475.619479999994</c:v>
                </c:pt>
                <c:pt idx="25785">
                  <c:v>96481.909480000002</c:v>
                </c:pt>
                <c:pt idx="25786">
                  <c:v>96482.409480000002</c:v>
                </c:pt>
                <c:pt idx="25787">
                  <c:v>96482.409480000002</c:v>
                </c:pt>
                <c:pt idx="25788">
                  <c:v>96482.909480000002</c:v>
                </c:pt>
                <c:pt idx="25789">
                  <c:v>96483.409480000002</c:v>
                </c:pt>
                <c:pt idx="25790">
                  <c:v>96483.494479999994</c:v>
                </c:pt>
                <c:pt idx="25791">
                  <c:v>96484.141480000006</c:v>
                </c:pt>
                <c:pt idx="25792">
                  <c:v>96485.609110000005</c:v>
                </c:pt>
                <c:pt idx="25793">
                  <c:v>96485.719110000005</c:v>
                </c:pt>
                <c:pt idx="25794">
                  <c:v>96485.938110000003</c:v>
                </c:pt>
                <c:pt idx="25795">
                  <c:v>96500.238110000006</c:v>
                </c:pt>
                <c:pt idx="25796">
                  <c:v>96501.269109999994</c:v>
                </c:pt>
                <c:pt idx="25797">
                  <c:v>96501.379109999994</c:v>
                </c:pt>
                <c:pt idx="25798">
                  <c:v>96501.598110000006</c:v>
                </c:pt>
                <c:pt idx="25799">
                  <c:v>96515.898109999995</c:v>
                </c:pt>
                <c:pt idx="25800">
                  <c:v>96516.929109999997</c:v>
                </c:pt>
                <c:pt idx="25801">
                  <c:v>96517.039109999998</c:v>
                </c:pt>
                <c:pt idx="25802">
                  <c:v>96517.258109999995</c:v>
                </c:pt>
                <c:pt idx="25803">
                  <c:v>96531.558109999998</c:v>
                </c:pt>
                <c:pt idx="25804">
                  <c:v>96532.589110000001</c:v>
                </c:pt>
                <c:pt idx="25805">
                  <c:v>96532.699110000001</c:v>
                </c:pt>
                <c:pt idx="25806">
                  <c:v>96532.918109999999</c:v>
                </c:pt>
                <c:pt idx="25807">
                  <c:v>96547.218110000002</c:v>
                </c:pt>
                <c:pt idx="25808">
                  <c:v>96548.249110000004</c:v>
                </c:pt>
                <c:pt idx="25809">
                  <c:v>96548.359110000005</c:v>
                </c:pt>
                <c:pt idx="25810">
                  <c:v>96548.578110000002</c:v>
                </c:pt>
                <c:pt idx="25811">
                  <c:v>96562.878110000005</c:v>
                </c:pt>
                <c:pt idx="25812">
                  <c:v>96563.909109999993</c:v>
                </c:pt>
                <c:pt idx="25813">
                  <c:v>96564.019109999994</c:v>
                </c:pt>
                <c:pt idx="25814">
                  <c:v>96564.238110000006</c:v>
                </c:pt>
                <c:pt idx="25815">
                  <c:v>96578.538109999994</c:v>
                </c:pt>
                <c:pt idx="25816">
                  <c:v>96581.619460000002</c:v>
                </c:pt>
                <c:pt idx="25817">
                  <c:v>96582.268750000003</c:v>
                </c:pt>
                <c:pt idx="25818">
                  <c:v>96582.566749999998</c:v>
                </c:pt>
                <c:pt idx="25819">
                  <c:v>96588.856750000006</c:v>
                </c:pt>
                <c:pt idx="25820">
                  <c:v>96589.356750000006</c:v>
                </c:pt>
                <c:pt idx="25821">
                  <c:v>96589.356750000006</c:v>
                </c:pt>
                <c:pt idx="25822">
                  <c:v>96589.856750000006</c:v>
                </c:pt>
                <c:pt idx="25823">
                  <c:v>96590.356750000006</c:v>
                </c:pt>
                <c:pt idx="25824">
                  <c:v>96590.441749999998</c:v>
                </c:pt>
                <c:pt idx="25825">
                  <c:v>96591.088749999995</c:v>
                </c:pt>
                <c:pt idx="25826">
                  <c:v>96592.556389999998</c:v>
                </c:pt>
                <c:pt idx="25827">
                  <c:v>96592.666389999999</c:v>
                </c:pt>
                <c:pt idx="25828">
                  <c:v>96592.885389999996</c:v>
                </c:pt>
                <c:pt idx="25829">
                  <c:v>96607.185389999999</c:v>
                </c:pt>
                <c:pt idx="25830">
                  <c:v>96608.216390000001</c:v>
                </c:pt>
                <c:pt idx="25831">
                  <c:v>96608.326390000002</c:v>
                </c:pt>
                <c:pt idx="25832">
                  <c:v>96608.545389999999</c:v>
                </c:pt>
                <c:pt idx="25833">
                  <c:v>96622.845390000002</c:v>
                </c:pt>
                <c:pt idx="25834">
                  <c:v>96623.876390000005</c:v>
                </c:pt>
                <c:pt idx="25835">
                  <c:v>96623.986390000005</c:v>
                </c:pt>
                <c:pt idx="25836">
                  <c:v>96624.205390000003</c:v>
                </c:pt>
                <c:pt idx="25837">
                  <c:v>96638.505390000006</c:v>
                </c:pt>
                <c:pt idx="25838">
                  <c:v>96639.536389999994</c:v>
                </c:pt>
                <c:pt idx="25839">
                  <c:v>96639.646389999994</c:v>
                </c:pt>
                <c:pt idx="25840">
                  <c:v>96639.865390000006</c:v>
                </c:pt>
                <c:pt idx="25841">
                  <c:v>96654.165389999995</c:v>
                </c:pt>
                <c:pt idx="25842">
                  <c:v>96655.196389999997</c:v>
                </c:pt>
                <c:pt idx="25843">
                  <c:v>96655.306389999998</c:v>
                </c:pt>
                <c:pt idx="25844">
                  <c:v>96655.525389999995</c:v>
                </c:pt>
                <c:pt idx="25845">
                  <c:v>96669.825389999998</c:v>
                </c:pt>
                <c:pt idx="25846">
                  <c:v>96670.856390000001</c:v>
                </c:pt>
                <c:pt idx="25847">
                  <c:v>96670.966390000001</c:v>
                </c:pt>
                <c:pt idx="25848">
                  <c:v>96671.185389999999</c:v>
                </c:pt>
                <c:pt idx="25849">
                  <c:v>96685.485390000002</c:v>
                </c:pt>
                <c:pt idx="25850">
                  <c:v>96688.566739999995</c:v>
                </c:pt>
                <c:pt idx="25851">
                  <c:v>96689.216029999996</c:v>
                </c:pt>
                <c:pt idx="25852">
                  <c:v>96689.514030000006</c:v>
                </c:pt>
                <c:pt idx="25853">
                  <c:v>96695.804029999999</c:v>
                </c:pt>
                <c:pt idx="25854">
                  <c:v>96696.304029999999</c:v>
                </c:pt>
                <c:pt idx="25855">
                  <c:v>96696.304029999999</c:v>
                </c:pt>
                <c:pt idx="25856">
                  <c:v>96696.804029999999</c:v>
                </c:pt>
                <c:pt idx="25857">
                  <c:v>96697.304029999999</c:v>
                </c:pt>
                <c:pt idx="25858">
                  <c:v>96697.389030000006</c:v>
                </c:pt>
                <c:pt idx="25859">
                  <c:v>96698.036030000003</c:v>
                </c:pt>
                <c:pt idx="25860">
                  <c:v>96699.503660000002</c:v>
                </c:pt>
                <c:pt idx="25861">
                  <c:v>96699.613660000003</c:v>
                </c:pt>
                <c:pt idx="25862">
                  <c:v>96699.83266</c:v>
                </c:pt>
                <c:pt idx="25863">
                  <c:v>96714.132660000003</c:v>
                </c:pt>
                <c:pt idx="25864">
                  <c:v>96715.163660000006</c:v>
                </c:pt>
                <c:pt idx="25865">
                  <c:v>96715.273660000006</c:v>
                </c:pt>
                <c:pt idx="25866">
                  <c:v>96715.492660000004</c:v>
                </c:pt>
                <c:pt idx="25867">
                  <c:v>96729.792660000006</c:v>
                </c:pt>
                <c:pt idx="25868">
                  <c:v>96730.823659999995</c:v>
                </c:pt>
                <c:pt idx="25869">
                  <c:v>96730.933659999995</c:v>
                </c:pt>
                <c:pt idx="25870">
                  <c:v>96731.152660000007</c:v>
                </c:pt>
                <c:pt idx="25871">
                  <c:v>96745.452659999995</c:v>
                </c:pt>
                <c:pt idx="25872">
                  <c:v>96746.483659999998</c:v>
                </c:pt>
                <c:pt idx="25873">
                  <c:v>96746.593659999999</c:v>
                </c:pt>
                <c:pt idx="25874">
                  <c:v>96746.812659999996</c:v>
                </c:pt>
                <c:pt idx="25875">
                  <c:v>96761.112659999999</c:v>
                </c:pt>
                <c:pt idx="25876">
                  <c:v>96762.143660000002</c:v>
                </c:pt>
                <c:pt idx="25877">
                  <c:v>96762.253660000002</c:v>
                </c:pt>
                <c:pt idx="25878">
                  <c:v>96762.472659999999</c:v>
                </c:pt>
                <c:pt idx="25879">
                  <c:v>96776.772660000002</c:v>
                </c:pt>
                <c:pt idx="25880">
                  <c:v>96777.803660000005</c:v>
                </c:pt>
                <c:pt idx="25881">
                  <c:v>96777.913660000006</c:v>
                </c:pt>
                <c:pt idx="25882">
                  <c:v>96778.132660000003</c:v>
                </c:pt>
                <c:pt idx="25883">
                  <c:v>96792.432660000006</c:v>
                </c:pt>
                <c:pt idx="25884">
                  <c:v>96795.514009999999</c:v>
                </c:pt>
                <c:pt idx="25885">
                  <c:v>96796.1633</c:v>
                </c:pt>
                <c:pt idx="25886">
                  <c:v>96796.461299999995</c:v>
                </c:pt>
                <c:pt idx="25887">
                  <c:v>96802.751300000004</c:v>
                </c:pt>
                <c:pt idx="25888">
                  <c:v>96803.251300000004</c:v>
                </c:pt>
                <c:pt idx="25889">
                  <c:v>96803.251300000004</c:v>
                </c:pt>
                <c:pt idx="25890">
                  <c:v>96803.751300000004</c:v>
                </c:pt>
                <c:pt idx="25891">
                  <c:v>96804.251300000004</c:v>
                </c:pt>
                <c:pt idx="25892">
                  <c:v>96804.336299999995</c:v>
                </c:pt>
                <c:pt idx="25893">
                  <c:v>96804.983300000007</c:v>
                </c:pt>
                <c:pt idx="25894">
                  <c:v>96805.772779999999</c:v>
                </c:pt>
                <c:pt idx="25895">
                  <c:v>96805.772779999999</c:v>
                </c:pt>
                <c:pt idx="25896">
                  <c:v>96806.450939999995</c:v>
                </c:pt>
                <c:pt idx="25897">
                  <c:v>96806.560939999996</c:v>
                </c:pt>
                <c:pt idx="25898">
                  <c:v>96806.779939999993</c:v>
                </c:pt>
                <c:pt idx="25899">
                  <c:v>96821.079939999996</c:v>
                </c:pt>
                <c:pt idx="25900">
                  <c:v>96822.110939999999</c:v>
                </c:pt>
                <c:pt idx="25901">
                  <c:v>96822.220939999999</c:v>
                </c:pt>
                <c:pt idx="25902">
                  <c:v>96822.439939999997</c:v>
                </c:pt>
                <c:pt idx="25903">
                  <c:v>96836.739939999999</c:v>
                </c:pt>
                <c:pt idx="25904">
                  <c:v>96837.770940000002</c:v>
                </c:pt>
                <c:pt idx="25905">
                  <c:v>96837.880940000003</c:v>
                </c:pt>
                <c:pt idx="25906">
                  <c:v>96838.09994</c:v>
                </c:pt>
                <c:pt idx="25907">
                  <c:v>96852.399940000003</c:v>
                </c:pt>
                <c:pt idx="25908">
                  <c:v>96853.430940000006</c:v>
                </c:pt>
                <c:pt idx="25909">
                  <c:v>96853.540940000006</c:v>
                </c:pt>
                <c:pt idx="25910">
                  <c:v>96853.759940000004</c:v>
                </c:pt>
                <c:pt idx="25911">
                  <c:v>96868.059940000006</c:v>
                </c:pt>
                <c:pt idx="25912">
                  <c:v>96869.090939999995</c:v>
                </c:pt>
                <c:pt idx="25913">
                  <c:v>96869.200939999995</c:v>
                </c:pt>
                <c:pt idx="25914">
                  <c:v>96869.419940000007</c:v>
                </c:pt>
                <c:pt idx="25915">
                  <c:v>96883.719939999995</c:v>
                </c:pt>
                <c:pt idx="25916">
                  <c:v>96884.750939999998</c:v>
                </c:pt>
                <c:pt idx="25917">
                  <c:v>96884.860939999999</c:v>
                </c:pt>
                <c:pt idx="25918">
                  <c:v>96885.079939999996</c:v>
                </c:pt>
                <c:pt idx="25919">
                  <c:v>96899.379939999999</c:v>
                </c:pt>
                <c:pt idx="25920">
                  <c:v>96900.387100000007</c:v>
                </c:pt>
                <c:pt idx="25921">
                  <c:v>96900.387100000007</c:v>
                </c:pt>
                <c:pt idx="25922">
                  <c:v>96902.461290000007</c:v>
                </c:pt>
                <c:pt idx="25923">
                  <c:v>96903.110579999993</c:v>
                </c:pt>
                <c:pt idx="25924">
                  <c:v>96903.408580000003</c:v>
                </c:pt>
                <c:pt idx="25925">
                  <c:v>96909.698579999997</c:v>
                </c:pt>
                <c:pt idx="25926">
                  <c:v>96910.198579999997</c:v>
                </c:pt>
                <c:pt idx="25927">
                  <c:v>96910.198579999997</c:v>
                </c:pt>
                <c:pt idx="25928">
                  <c:v>96910.698579999997</c:v>
                </c:pt>
                <c:pt idx="25929">
                  <c:v>96911.198579999997</c:v>
                </c:pt>
                <c:pt idx="25930">
                  <c:v>96911.283580000003</c:v>
                </c:pt>
                <c:pt idx="25931">
                  <c:v>96911.93058</c:v>
                </c:pt>
                <c:pt idx="25932">
                  <c:v>96913.398209999999</c:v>
                </c:pt>
                <c:pt idx="25933">
                  <c:v>96913.50821</c:v>
                </c:pt>
                <c:pt idx="25934">
                  <c:v>96913.727209999997</c:v>
                </c:pt>
                <c:pt idx="25935">
                  <c:v>96928.02721</c:v>
                </c:pt>
                <c:pt idx="25936">
                  <c:v>96929.058210000003</c:v>
                </c:pt>
                <c:pt idx="25937">
                  <c:v>96929.168210000003</c:v>
                </c:pt>
                <c:pt idx="25938">
                  <c:v>96929.387210000001</c:v>
                </c:pt>
                <c:pt idx="25939">
                  <c:v>96943.687210000004</c:v>
                </c:pt>
                <c:pt idx="25940">
                  <c:v>96944.718210000006</c:v>
                </c:pt>
                <c:pt idx="25941">
                  <c:v>96944.828210000007</c:v>
                </c:pt>
                <c:pt idx="25942">
                  <c:v>96945.047210000004</c:v>
                </c:pt>
                <c:pt idx="25943">
                  <c:v>96959.347210000007</c:v>
                </c:pt>
                <c:pt idx="25944">
                  <c:v>96960.378209999995</c:v>
                </c:pt>
                <c:pt idx="25945">
                  <c:v>96960.488209999996</c:v>
                </c:pt>
                <c:pt idx="25946">
                  <c:v>96960.707209999993</c:v>
                </c:pt>
                <c:pt idx="25947">
                  <c:v>96975.007209999996</c:v>
                </c:pt>
                <c:pt idx="25948">
                  <c:v>96976.038209999999</c:v>
                </c:pt>
                <c:pt idx="25949">
                  <c:v>96976.148209999999</c:v>
                </c:pt>
                <c:pt idx="25950">
                  <c:v>96976.367209999997</c:v>
                </c:pt>
                <c:pt idx="25951">
                  <c:v>96990.66721</c:v>
                </c:pt>
                <c:pt idx="25952">
                  <c:v>96991.698210000002</c:v>
                </c:pt>
                <c:pt idx="25953">
                  <c:v>96991.808210000003</c:v>
                </c:pt>
                <c:pt idx="25954">
                  <c:v>96992.02721</c:v>
                </c:pt>
                <c:pt idx="25955">
                  <c:v>97006.327210000003</c:v>
                </c:pt>
                <c:pt idx="25956">
                  <c:v>97009.408559999996</c:v>
                </c:pt>
                <c:pt idx="25957">
                  <c:v>97010.057849999997</c:v>
                </c:pt>
                <c:pt idx="25958">
                  <c:v>97010.355850000007</c:v>
                </c:pt>
                <c:pt idx="25959">
                  <c:v>97016.645850000001</c:v>
                </c:pt>
                <c:pt idx="25960">
                  <c:v>97017.145850000001</c:v>
                </c:pt>
                <c:pt idx="25961">
                  <c:v>97017.145850000001</c:v>
                </c:pt>
                <c:pt idx="25962">
                  <c:v>97017.645850000001</c:v>
                </c:pt>
                <c:pt idx="25963">
                  <c:v>97018.145850000001</c:v>
                </c:pt>
                <c:pt idx="25964">
                  <c:v>97018.230850000007</c:v>
                </c:pt>
                <c:pt idx="25965">
                  <c:v>97018.877850000004</c:v>
                </c:pt>
                <c:pt idx="25966">
                  <c:v>97019.667329999997</c:v>
                </c:pt>
                <c:pt idx="25967">
                  <c:v>97019.667329999997</c:v>
                </c:pt>
                <c:pt idx="25968">
                  <c:v>97020.345490000007</c:v>
                </c:pt>
                <c:pt idx="25969">
                  <c:v>97020.455489999993</c:v>
                </c:pt>
                <c:pt idx="25970">
                  <c:v>97020.674490000005</c:v>
                </c:pt>
                <c:pt idx="25971">
                  <c:v>97034.974489999993</c:v>
                </c:pt>
                <c:pt idx="25972">
                  <c:v>97036.005489999996</c:v>
                </c:pt>
                <c:pt idx="25973">
                  <c:v>97036.115489999996</c:v>
                </c:pt>
                <c:pt idx="25974">
                  <c:v>97036.334489999994</c:v>
                </c:pt>
                <c:pt idx="25975">
                  <c:v>97050.634489999997</c:v>
                </c:pt>
                <c:pt idx="25976">
                  <c:v>97051.665489999999</c:v>
                </c:pt>
                <c:pt idx="25977">
                  <c:v>97051.77549</c:v>
                </c:pt>
                <c:pt idx="25978">
                  <c:v>97051.994489999997</c:v>
                </c:pt>
                <c:pt idx="25979">
                  <c:v>97066.29449</c:v>
                </c:pt>
                <c:pt idx="25980">
                  <c:v>97067.325490000003</c:v>
                </c:pt>
                <c:pt idx="25981">
                  <c:v>97067.435490000003</c:v>
                </c:pt>
                <c:pt idx="25982">
                  <c:v>97067.654490000001</c:v>
                </c:pt>
                <c:pt idx="25983">
                  <c:v>97081.954490000004</c:v>
                </c:pt>
                <c:pt idx="25984">
                  <c:v>97082.985490000006</c:v>
                </c:pt>
                <c:pt idx="25985">
                  <c:v>97083.095490000007</c:v>
                </c:pt>
                <c:pt idx="25986">
                  <c:v>97083.314490000004</c:v>
                </c:pt>
                <c:pt idx="25987">
                  <c:v>97097.614490000007</c:v>
                </c:pt>
                <c:pt idx="25988">
                  <c:v>97098.645489999995</c:v>
                </c:pt>
                <c:pt idx="25989">
                  <c:v>97098.755489999996</c:v>
                </c:pt>
                <c:pt idx="25990">
                  <c:v>97098.974489999993</c:v>
                </c:pt>
                <c:pt idx="25991">
                  <c:v>97113.274489999996</c:v>
                </c:pt>
                <c:pt idx="25992">
                  <c:v>97116.355840000004</c:v>
                </c:pt>
                <c:pt idx="25993">
                  <c:v>97117.005130000005</c:v>
                </c:pt>
                <c:pt idx="25994">
                  <c:v>97117.30313</c:v>
                </c:pt>
                <c:pt idx="25995">
                  <c:v>97123.593129999994</c:v>
                </c:pt>
                <c:pt idx="25996">
                  <c:v>97124.093129999994</c:v>
                </c:pt>
                <c:pt idx="25997">
                  <c:v>97124.093129999994</c:v>
                </c:pt>
                <c:pt idx="25998">
                  <c:v>97124.593129999994</c:v>
                </c:pt>
                <c:pt idx="25999">
                  <c:v>97125.093129999994</c:v>
                </c:pt>
                <c:pt idx="26000">
                  <c:v>97125.17813</c:v>
                </c:pt>
                <c:pt idx="26001">
                  <c:v>97125.825129999997</c:v>
                </c:pt>
                <c:pt idx="26002">
                  <c:v>97127.292759999997</c:v>
                </c:pt>
                <c:pt idx="26003">
                  <c:v>97127.402759999997</c:v>
                </c:pt>
                <c:pt idx="26004">
                  <c:v>97127.621759999995</c:v>
                </c:pt>
                <c:pt idx="26005">
                  <c:v>97141.921759999997</c:v>
                </c:pt>
                <c:pt idx="26006">
                  <c:v>97142.95276</c:v>
                </c:pt>
                <c:pt idx="26007">
                  <c:v>97143.062760000001</c:v>
                </c:pt>
                <c:pt idx="26008">
                  <c:v>97143.281759999998</c:v>
                </c:pt>
                <c:pt idx="26009">
                  <c:v>97157.581760000001</c:v>
                </c:pt>
                <c:pt idx="26010">
                  <c:v>97158.612760000004</c:v>
                </c:pt>
                <c:pt idx="26011">
                  <c:v>97158.722760000004</c:v>
                </c:pt>
                <c:pt idx="26012">
                  <c:v>97158.941760000002</c:v>
                </c:pt>
                <c:pt idx="26013">
                  <c:v>97173.241760000004</c:v>
                </c:pt>
                <c:pt idx="26014">
                  <c:v>97174.272760000007</c:v>
                </c:pt>
                <c:pt idx="26015">
                  <c:v>97174.382759999993</c:v>
                </c:pt>
                <c:pt idx="26016">
                  <c:v>97174.601760000005</c:v>
                </c:pt>
                <c:pt idx="26017">
                  <c:v>97188.901759999993</c:v>
                </c:pt>
                <c:pt idx="26018">
                  <c:v>97189.932759999996</c:v>
                </c:pt>
                <c:pt idx="26019">
                  <c:v>97190.042759999997</c:v>
                </c:pt>
                <c:pt idx="26020">
                  <c:v>97190.261759999994</c:v>
                </c:pt>
                <c:pt idx="26021">
                  <c:v>97204.561759999997</c:v>
                </c:pt>
                <c:pt idx="26022">
                  <c:v>97205.59276</c:v>
                </c:pt>
                <c:pt idx="26023">
                  <c:v>97205.70276</c:v>
                </c:pt>
                <c:pt idx="26024">
                  <c:v>97205.921759999997</c:v>
                </c:pt>
                <c:pt idx="26025">
                  <c:v>97220.22176</c:v>
                </c:pt>
                <c:pt idx="26026">
                  <c:v>97223.303109999993</c:v>
                </c:pt>
                <c:pt idx="26027">
                  <c:v>97223.952399999995</c:v>
                </c:pt>
                <c:pt idx="26028">
                  <c:v>97224.250400000004</c:v>
                </c:pt>
                <c:pt idx="26029">
                  <c:v>97230.540399999998</c:v>
                </c:pt>
                <c:pt idx="26030">
                  <c:v>97231.040399999998</c:v>
                </c:pt>
                <c:pt idx="26031">
                  <c:v>97231.040399999998</c:v>
                </c:pt>
                <c:pt idx="26032">
                  <c:v>97231.540399999998</c:v>
                </c:pt>
                <c:pt idx="26033">
                  <c:v>97232.040399999998</c:v>
                </c:pt>
                <c:pt idx="26034">
                  <c:v>97232.125400000004</c:v>
                </c:pt>
                <c:pt idx="26035">
                  <c:v>97232.772400000002</c:v>
                </c:pt>
                <c:pt idx="26036">
                  <c:v>97234.240040000004</c:v>
                </c:pt>
                <c:pt idx="26037">
                  <c:v>97234.350040000005</c:v>
                </c:pt>
                <c:pt idx="26038">
                  <c:v>97234.569040000002</c:v>
                </c:pt>
                <c:pt idx="26039">
                  <c:v>97248.869040000005</c:v>
                </c:pt>
                <c:pt idx="26040">
                  <c:v>97249.900039999993</c:v>
                </c:pt>
                <c:pt idx="26041">
                  <c:v>97250.010039999994</c:v>
                </c:pt>
                <c:pt idx="26042">
                  <c:v>97250.229040000006</c:v>
                </c:pt>
                <c:pt idx="26043">
                  <c:v>97264.529039999994</c:v>
                </c:pt>
                <c:pt idx="26044">
                  <c:v>97265.560039999997</c:v>
                </c:pt>
                <c:pt idx="26045">
                  <c:v>97265.670039999997</c:v>
                </c:pt>
                <c:pt idx="26046">
                  <c:v>97265.889039999995</c:v>
                </c:pt>
                <c:pt idx="26047">
                  <c:v>97280.189039999997</c:v>
                </c:pt>
                <c:pt idx="26048">
                  <c:v>97281.22004</c:v>
                </c:pt>
                <c:pt idx="26049">
                  <c:v>97281.330040000001</c:v>
                </c:pt>
                <c:pt idx="26050">
                  <c:v>97281.549039999998</c:v>
                </c:pt>
                <c:pt idx="26051">
                  <c:v>97295.849040000001</c:v>
                </c:pt>
                <c:pt idx="26052">
                  <c:v>97296.880040000004</c:v>
                </c:pt>
                <c:pt idx="26053">
                  <c:v>97296.990040000004</c:v>
                </c:pt>
                <c:pt idx="26054">
                  <c:v>97297.209040000002</c:v>
                </c:pt>
                <c:pt idx="26055">
                  <c:v>97311.509040000004</c:v>
                </c:pt>
                <c:pt idx="26056">
                  <c:v>97312.540040000007</c:v>
                </c:pt>
                <c:pt idx="26057">
                  <c:v>97312.650039999993</c:v>
                </c:pt>
                <c:pt idx="26058">
                  <c:v>97312.869040000005</c:v>
                </c:pt>
                <c:pt idx="26059">
                  <c:v>97327.169039999993</c:v>
                </c:pt>
                <c:pt idx="26060">
                  <c:v>97330.250390000001</c:v>
                </c:pt>
                <c:pt idx="26061">
                  <c:v>97330.899680000002</c:v>
                </c:pt>
                <c:pt idx="26062">
                  <c:v>97331.197679999997</c:v>
                </c:pt>
                <c:pt idx="26063">
                  <c:v>97337.487680000006</c:v>
                </c:pt>
                <c:pt idx="26064">
                  <c:v>97337.987680000006</c:v>
                </c:pt>
                <c:pt idx="26065">
                  <c:v>97337.987680000006</c:v>
                </c:pt>
                <c:pt idx="26066">
                  <c:v>97338.487680000006</c:v>
                </c:pt>
                <c:pt idx="26067">
                  <c:v>97338.987680000006</c:v>
                </c:pt>
                <c:pt idx="26068">
                  <c:v>97339.072679999997</c:v>
                </c:pt>
                <c:pt idx="26069">
                  <c:v>97339.719679999995</c:v>
                </c:pt>
                <c:pt idx="26070">
                  <c:v>97341.187309999994</c:v>
                </c:pt>
                <c:pt idx="26071">
                  <c:v>97341.297309999994</c:v>
                </c:pt>
                <c:pt idx="26072">
                  <c:v>97341.516310000006</c:v>
                </c:pt>
                <c:pt idx="26073">
                  <c:v>97355.816309999995</c:v>
                </c:pt>
                <c:pt idx="26074">
                  <c:v>97356.847309999997</c:v>
                </c:pt>
                <c:pt idx="26075">
                  <c:v>97356.957309999998</c:v>
                </c:pt>
                <c:pt idx="26076">
                  <c:v>97357.176309999995</c:v>
                </c:pt>
                <c:pt idx="26077">
                  <c:v>97371.476309999998</c:v>
                </c:pt>
                <c:pt idx="26078">
                  <c:v>97372.507310000001</c:v>
                </c:pt>
                <c:pt idx="26079">
                  <c:v>97372.617310000001</c:v>
                </c:pt>
                <c:pt idx="26080">
                  <c:v>97372.836309999999</c:v>
                </c:pt>
                <c:pt idx="26081">
                  <c:v>97387.136310000002</c:v>
                </c:pt>
                <c:pt idx="26082">
                  <c:v>97388.167310000004</c:v>
                </c:pt>
                <c:pt idx="26083">
                  <c:v>97388.277310000005</c:v>
                </c:pt>
                <c:pt idx="26084">
                  <c:v>97388.496310000002</c:v>
                </c:pt>
                <c:pt idx="26085">
                  <c:v>97402.796310000005</c:v>
                </c:pt>
                <c:pt idx="26086">
                  <c:v>97403.827309999993</c:v>
                </c:pt>
                <c:pt idx="26087">
                  <c:v>97403.937309999994</c:v>
                </c:pt>
                <c:pt idx="26088">
                  <c:v>97404.156310000006</c:v>
                </c:pt>
                <c:pt idx="26089">
                  <c:v>97418.456309999994</c:v>
                </c:pt>
                <c:pt idx="26090">
                  <c:v>97419.487309999997</c:v>
                </c:pt>
                <c:pt idx="26091">
                  <c:v>97419.597309999997</c:v>
                </c:pt>
                <c:pt idx="26092">
                  <c:v>97419.816309999995</c:v>
                </c:pt>
                <c:pt idx="26093">
                  <c:v>97434.116309999998</c:v>
                </c:pt>
                <c:pt idx="26094">
                  <c:v>97437.197660000005</c:v>
                </c:pt>
                <c:pt idx="26095">
                  <c:v>97437.846950000006</c:v>
                </c:pt>
                <c:pt idx="26096">
                  <c:v>97438.144950000002</c:v>
                </c:pt>
                <c:pt idx="26097">
                  <c:v>97444.434949999995</c:v>
                </c:pt>
                <c:pt idx="26098">
                  <c:v>97444.934949999995</c:v>
                </c:pt>
                <c:pt idx="26099">
                  <c:v>97444.934949999995</c:v>
                </c:pt>
                <c:pt idx="26100">
                  <c:v>97445.434949999995</c:v>
                </c:pt>
                <c:pt idx="26101">
                  <c:v>97445.934949999995</c:v>
                </c:pt>
                <c:pt idx="26102">
                  <c:v>97446.019950000002</c:v>
                </c:pt>
                <c:pt idx="26103">
                  <c:v>97446.666949999999</c:v>
                </c:pt>
                <c:pt idx="26104">
                  <c:v>97448.134590000001</c:v>
                </c:pt>
                <c:pt idx="26105">
                  <c:v>97448.244590000002</c:v>
                </c:pt>
                <c:pt idx="26106">
                  <c:v>97448.463589999999</c:v>
                </c:pt>
                <c:pt idx="26107">
                  <c:v>97462.763590000002</c:v>
                </c:pt>
                <c:pt idx="26108">
                  <c:v>97463.794590000005</c:v>
                </c:pt>
                <c:pt idx="26109">
                  <c:v>97463.904590000006</c:v>
                </c:pt>
                <c:pt idx="26110">
                  <c:v>97464.123590000003</c:v>
                </c:pt>
                <c:pt idx="26111">
                  <c:v>97478.423590000006</c:v>
                </c:pt>
                <c:pt idx="26112">
                  <c:v>97479.454589999994</c:v>
                </c:pt>
                <c:pt idx="26113">
                  <c:v>97479.564589999994</c:v>
                </c:pt>
                <c:pt idx="26114">
                  <c:v>97479.783590000006</c:v>
                </c:pt>
                <c:pt idx="26115">
                  <c:v>97494.083589999995</c:v>
                </c:pt>
                <c:pt idx="26116">
                  <c:v>97495.114589999997</c:v>
                </c:pt>
                <c:pt idx="26117">
                  <c:v>97495.224589999998</c:v>
                </c:pt>
                <c:pt idx="26118">
                  <c:v>97495.443589999995</c:v>
                </c:pt>
                <c:pt idx="26119">
                  <c:v>97509.743589999998</c:v>
                </c:pt>
                <c:pt idx="26120">
                  <c:v>97510.774590000001</c:v>
                </c:pt>
                <c:pt idx="26121">
                  <c:v>97510.884590000001</c:v>
                </c:pt>
                <c:pt idx="26122">
                  <c:v>97511.103589999999</c:v>
                </c:pt>
                <c:pt idx="26123">
                  <c:v>97525.403590000002</c:v>
                </c:pt>
                <c:pt idx="26124">
                  <c:v>97526.434590000004</c:v>
                </c:pt>
                <c:pt idx="26125">
                  <c:v>97526.544590000005</c:v>
                </c:pt>
                <c:pt idx="26126">
                  <c:v>97526.763590000002</c:v>
                </c:pt>
                <c:pt idx="26127">
                  <c:v>97541.063590000005</c:v>
                </c:pt>
                <c:pt idx="26128">
                  <c:v>97544.144939999998</c:v>
                </c:pt>
                <c:pt idx="26129">
                  <c:v>97544.79423</c:v>
                </c:pt>
                <c:pt idx="26130">
                  <c:v>97545.092229999995</c:v>
                </c:pt>
                <c:pt idx="26131">
                  <c:v>97551.382230000003</c:v>
                </c:pt>
                <c:pt idx="26132">
                  <c:v>97551.882230000003</c:v>
                </c:pt>
                <c:pt idx="26133">
                  <c:v>97551.882230000003</c:v>
                </c:pt>
                <c:pt idx="26134">
                  <c:v>97552.382230000003</c:v>
                </c:pt>
                <c:pt idx="26135">
                  <c:v>97552.882230000003</c:v>
                </c:pt>
                <c:pt idx="26136">
                  <c:v>97552.967229999995</c:v>
                </c:pt>
                <c:pt idx="26137">
                  <c:v>97553.614230000007</c:v>
                </c:pt>
                <c:pt idx="26138">
                  <c:v>97555.081860000006</c:v>
                </c:pt>
                <c:pt idx="26139">
                  <c:v>97555.191860000006</c:v>
                </c:pt>
                <c:pt idx="26140">
                  <c:v>97555.410860000004</c:v>
                </c:pt>
                <c:pt idx="26141">
                  <c:v>97569.710860000007</c:v>
                </c:pt>
                <c:pt idx="26142">
                  <c:v>97570.741859999995</c:v>
                </c:pt>
                <c:pt idx="26143">
                  <c:v>97570.851859999995</c:v>
                </c:pt>
                <c:pt idx="26144">
                  <c:v>97571.070860000007</c:v>
                </c:pt>
                <c:pt idx="26145">
                  <c:v>97585.370859999995</c:v>
                </c:pt>
                <c:pt idx="26146">
                  <c:v>97586.401859999998</c:v>
                </c:pt>
                <c:pt idx="26147">
                  <c:v>97586.511859999999</c:v>
                </c:pt>
                <c:pt idx="26148">
                  <c:v>97586.730859999996</c:v>
                </c:pt>
                <c:pt idx="26149">
                  <c:v>97601.030859999999</c:v>
                </c:pt>
                <c:pt idx="26150">
                  <c:v>97602.061860000002</c:v>
                </c:pt>
                <c:pt idx="26151">
                  <c:v>97602.171860000002</c:v>
                </c:pt>
                <c:pt idx="26152">
                  <c:v>97602.39086</c:v>
                </c:pt>
                <c:pt idx="26153">
                  <c:v>97616.690860000002</c:v>
                </c:pt>
                <c:pt idx="26154">
                  <c:v>97617.721860000005</c:v>
                </c:pt>
                <c:pt idx="26155">
                  <c:v>97617.831860000006</c:v>
                </c:pt>
                <c:pt idx="26156">
                  <c:v>97618.050860000003</c:v>
                </c:pt>
                <c:pt idx="26157">
                  <c:v>97632.350860000006</c:v>
                </c:pt>
                <c:pt idx="26158">
                  <c:v>97633.381859999994</c:v>
                </c:pt>
                <c:pt idx="26159">
                  <c:v>97633.491859999995</c:v>
                </c:pt>
                <c:pt idx="26160">
                  <c:v>97633.710860000007</c:v>
                </c:pt>
                <c:pt idx="26161">
                  <c:v>97648.010859999995</c:v>
                </c:pt>
                <c:pt idx="26162">
                  <c:v>97651.092210000003</c:v>
                </c:pt>
                <c:pt idx="26163">
                  <c:v>97651.741500000004</c:v>
                </c:pt>
                <c:pt idx="26164">
                  <c:v>97652.039499999999</c:v>
                </c:pt>
                <c:pt idx="26165">
                  <c:v>97658.329500000007</c:v>
                </c:pt>
                <c:pt idx="26166">
                  <c:v>97658.829500000007</c:v>
                </c:pt>
                <c:pt idx="26167">
                  <c:v>97658.829500000007</c:v>
                </c:pt>
                <c:pt idx="26168">
                  <c:v>97659.329500000007</c:v>
                </c:pt>
                <c:pt idx="26169">
                  <c:v>97659.829500000007</c:v>
                </c:pt>
                <c:pt idx="26170">
                  <c:v>97659.914499999999</c:v>
                </c:pt>
                <c:pt idx="26171">
                  <c:v>97660.561499999996</c:v>
                </c:pt>
                <c:pt idx="26172">
                  <c:v>97662.029139999999</c:v>
                </c:pt>
                <c:pt idx="26173">
                  <c:v>97662.139139999999</c:v>
                </c:pt>
                <c:pt idx="26174">
                  <c:v>97662.358139999997</c:v>
                </c:pt>
                <c:pt idx="26175">
                  <c:v>97676.65814</c:v>
                </c:pt>
                <c:pt idx="26176">
                  <c:v>97677.689140000002</c:v>
                </c:pt>
                <c:pt idx="26177">
                  <c:v>97677.799140000003</c:v>
                </c:pt>
                <c:pt idx="26178">
                  <c:v>97678.01814</c:v>
                </c:pt>
                <c:pt idx="26179">
                  <c:v>97692.318140000003</c:v>
                </c:pt>
                <c:pt idx="26180">
                  <c:v>97693.349140000006</c:v>
                </c:pt>
                <c:pt idx="26181">
                  <c:v>97693.459140000006</c:v>
                </c:pt>
                <c:pt idx="26182">
                  <c:v>97693.678140000004</c:v>
                </c:pt>
                <c:pt idx="26183">
                  <c:v>97707.978140000007</c:v>
                </c:pt>
                <c:pt idx="26184">
                  <c:v>97709.009139999995</c:v>
                </c:pt>
                <c:pt idx="26185">
                  <c:v>97709.119139999995</c:v>
                </c:pt>
                <c:pt idx="26186">
                  <c:v>97709.338140000007</c:v>
                </c:pt>
                <c:pt idx="26187">
                  <c:v>97723.638139999995</c:v>
                </c:pt>
                <c:pt idx="26188">
                  <c:v>97724.669139999998</c:v>
                </c:pt>
                <c:pt idx="26189">
                  <c:v>97724.779139999999</c:v>
                </c:pt>
                <c:pt idx="26190">
                  <c:v>97724.998139999996</c:v>
                </c:pt>
                <c:pt idx="26191">
                  <c:v>97739.298139999999</c:v>
                </c:pt>
                <c:pt idx="26192">
                  <c:v>97740.329140000002</c:v>
                </c:pt>
                <c:pt idx="26193">
                  <c:v>97740.439140000002</c:v>
                </c:pt>
                <c:pt idx="26194">
                  <c:v>97740.65814</c:v>
                </c:pt>
                <c:pt idx="26195">
                  <c:v>97754.958140000002</c:v>
                </c:pt>
                <c:pt idx="26196">
                  <c:v>97758.039489999996</c:v>
                </c:pt>
                <c:pt idx="26197">
                  <c:v>97758.688779999997</c:v>
                </c:pt>
                <c:pt idx="26198">
                  <c:v>97758.986780000007</c:v>
                </c:pt>
                <c:pt idx="26199">
                  <c:v>97765.27678</c:v>
                </c:pt>
                <c:pt idx="26200">
                  <c:v>97765.77678</c:v>
                </c:pt>
                <c:pt idx="26201">
                  <c:v>97765.77678</c:v>
                </c:pt>
                <c:pt idx="26202">
                  <c:v>97766.27678</c:v>
                </c:pt>
                <c:pt idx="26203">
                  <c:v>97766.77678</c:v>
                </c:pt>
                <c:pt idx="26204">
                  <c:v>97766.861780000007</c:v>
                </c:pt>
                <c:pt idx="26205">
                  <c:v>97767.508780000004</c:v>
                </c:pt>
                <c:pt idx="26206">
                  <c:v>97768.976410000003</c:v>
                </c:pt>
                <c:pt idx="26207">
                  <c:v>97769.086410000004</c:v>
                </c:pt>
                <c:pt idx="26208">
                  <c:v>97769.305410000001</c:v>
                </c:pt>
                <c:pt idx="26209">
                  <c:v>97783.605410000004</c:v>
                </c:pt>
                <c:pt idx="26210">
                  <c:v>97784.636410000006</c:v>
                </c:pt>
                <c:pt idx="26211">
                  <c:v>97784.746410000007</c:v>
                </c:pt>
                <c:pt idx="26212">
                  <c:v>97784.965410000004</c:v>
                </c:pt>
                <c:pt idx="26213">
                  <c:v>97799.265410000007</c:v>
                </c:pt>
                <c:pt idx="26214">
                  <c:v>97800.296409999995</c:v>
                </c:pt>
                <c:pt idx="26215">
                  <c:v>97800.406409999996</c:v>
                </c:pt>
                <c:pt idx="26216">
                  <c:v>97800.625409999993</c:v>
                </c:pt>
                <c:pt idx="26217">
                  <c:v>97814.925409999996</c:v>
                </c:pt>
                <c:pt idx="26218">
                  <c:v>97815.956409999999</c:v>
                </c:pt>
                <c:pt idx="26219">
                  <c:v>97816.066409999999</c:v>
                </c:pt>
                <c:pt idx="26220">
                  <c:v>97816.285409999997</c:v>
                </c:pt>
                <c:pt idx="26221">
                  <c:v>97830.58541</c:v>
                </c:pt>
                <c:pt idx="26222">
                  <c:v>97831.616410000002</c:v>
                </c:pt>
                <c:pt idx="26223">
                  <c:v>97831.726410000003</c:v>
                </c:pt>
                <c:pt idx="26224">
                  <c:v>97831.94541</c:v>
                </c:pt>
                <c:pt idx="26225">
                  <c:v>97846.245410000003</c:v>
                </c:pt>
                <c:pt idx="26226">
                  <c:v>97847.276410000006</c:v>
                </c:pt>
                <c:pt idx="26227">
                  <c:v>97847.386410000006</c:v>
                </c:pt>
                <c:pt idx="26228">
                  <c:v>97847.605410000004</c:v>
                </c:pt>
                <c:pt idx="26229">
                  <c:v>97861.905410000007</c:v>
                </c:pt>
                <c:pt idx="26230">
                  <c:v>97864.98676</c:v>
                </c:pt>
                <c:pt idx="26231">
                  <c:v>97865.636050000001</c:v>
                </c:pt>
                <c:pt idx="26232">
                  <c:v>97865.934049999996</c:v>
                </c:pt>
                <c:pt idx="26233">
                  <c:v>97872.224050000004</c:v>
                </c:pt>
                <c:pt idx="26234">
                  <c:v>97872.724050000004</c:v>
                </c:pt>
                <c:pt idx="26235">
                  <c:v>97872.724050000004</c:v>
                </c:pt>
                <c:pt idx="26236">
                  <c:v>97873.224050000004</c:v>
                </c:pt>
                <c:pt idx="26237">
                  <c:v>97873.724050000004</c:v>
                </c:pt>
                <c:pt idx="26238">
                  <c:v>97873.809049999996</c:v>
                </c:pt>
                <c:pt idx="26239">
                  <c:v>97874.456049999993</c:v>
                </c:pt>
                <c:pt idx="26240">
                  <c:v>97875.923689999996</c:v>
                </c:pt>
                <c:pt idx="26241">
                  <c:v>97876.033689999997</c:v>
                </c:pt>
                <c:pt idx="26242">
                  <c:v>97876.252689999994</c:v>
                </c:pt>
                <c:pt idx="26243">
                  <c:v>97890.552689999997</c:v>
                </c:pt>
                <c:pt idx="26244">
                  <c:v>97891.583689999999</c:v>
                </c:pt>
                <c:pt idx="26245">
                  <c:v>97891.69369</c:v>
                </c:pt>
                <c:pt idx="26246">
                  <c:v>97891.912689999997</c:v>
                </c:pt>
                <c:pt idx="26247">
                  <c:v>97906.21269</c:v>
                </c:pt>
                <c:pt idx="26248">
                  <c:v>97907.243690000003</c:v>
                </c:pt>
                <c:pt idx="26249">
                  <c:v>97907.353690000004</c:v>
                </c:pt>
                <c:pt idx="26250">
                  <c:v>97907.572690000001</c:v>
                </c:pt>
                <c:pt idx="26251">
                  <c:v>97921.872690000004</c:v>
                </c:pt>
                <c:pt idx="26252">
                  <c:v>97922.903690000006</c:v>
                </c:pt>
                <c:pt idx="26253">
                  <c:v>97923.013690000007</c:v>
                </c:pt>
                <c:pt idx="26254">
                  <c:v>97923.232690000004</c:v>
                </c:pt>
                <c:pt idx="26255">
                  <c:v>97937.532689999993</c:v>
                </c:pt>
                <c:pt idx="26256">
                  <c:v>97938.563689999995</c:v>
                </c:pt>
                <c:pt idx="26257">
                  <c:v>97938.673689999996</c:v>
                </c:pt>
                <c:pt idx="26258">
                  <c:v>97938.892689999993</c:v>
                </c:pt>
                <c:pt idx="26259">
                  <c:v>97953.192689999996</c:v>
                </c:pt>
                <c:pt idx="26260">
                  <c:v>97954.223689999999</c:v>
                </c:pt>
                <c:pt idx="26261">
                  <c:v>97954.333689999999</c:v>
                </c:pt>
                <c:pt idx="26262">
                  <c:v>97954.552689999997</c:v>
                </c:pt>
                <c:pt idx="26263">
                  <c:v>97968.85269</c:v>
                </c:pt>
                <c:pt idx="26264">
                  <c:v>97971.934039999993</c:v>
                </c:pt>
                <c:pt idx="26265">
                  <c:v>97972.583329999994</c:v>
                </c:pt>
                <c:pt idx="26266">
                  <c:v>97972.881330000004</c:v>
                </c:pt>
                <c:pt idx="26267">
                  <c:v>97979.171329999997</c:v>
                </c:pt>
                <c:pt idx="26268">
                  <c:v>97979.671329999997</c:v>
                </c:pt>
                <c:pt idx="26269">
                  <c:v>97979.671329999997</c:v>
                </c:pt>
                <c:pt idx="26270">
                  <c:v>97980.171329999997</c:v>
                </c:pt>
                <c:pt idx="26271">
                  <c:v>97980.671329999997</c:v>
                </c:pt>
                <c:pt idx="26272">
                  <c:v>97980.756330000004</c:v>
                </c:pt>
                <c:pt idx="26273">
                  <c:v>97981.403330000001</c:v>
                </c:pt>
                <c:pt idx="26274">
                  <c:v>97982.87096</c:v>
                </c:pt>
                <c:pt idx="26275">
                  <c:v>97982.980960000001</c:v>
                </c:pt>
                <c:pt idx="26276">
                  <c:v>97983.199959999998</c:v>
                </c:pt>
                <c:pt idx="26277">
                  <c:v>97997.499960000001</c:v>
                </c:pt>
                <c:pt idx="26278">
                  <c:v>97998.530960000004</c:v>
                </c:pt>
                <c:pt idx="26279">
                  <c:v>97998.640960000004</c:v>
                </c:pt>
                <c:pt idx="26280">
                  <c:v>97998.859960000002</c:v>
                </c:pt>
                <c:pt idx="26281">
                  <c:v>98013.159960000005</c:v>
                </c:pt>
                <c:pt idx="26282">
                  <c:v>98014.190960000007</c:v>
                </c:pt>
                <c:pt idx="26283">
                  <c:v>98014.300959999993</c:v>
                </c:pt>
                <c:pt idx="26284">
                  <c:v>98014.519960000005</c:v>
                </c:pt>
                <c:pt idx="26285">
                  <c:v>98028.819959999993</c:v>
                </c:pt>
                <c:pt idx="26286">
                  <c:v>98029.850959999996</c:v>
                </c:pt>
                <c:pt idx="26287">
                  <c:v>98029.960959999997</c:v>
                </c:pt>
                <c:pt idx="26288">
                  <c:v>98030.179959999994</c:v>
                </c:pt>
                <c:pt idx="26289">
                  <c:v>98044.479959999997</c:v>
                </c:pt>
                <c:pt idx="26290">
                  <c:v>98045.51096</c:v>
                </c:pt>
                <c:pt idx="26291">
                  <c:v>98045.62096</c:v>
                </c:pt>
                <c:pt idx="26292">
                  <c:v>98045.839959999998</c:v>
                </c:pt>
                <c:pt idx="26293">
                  <c:v>98060.13996</c:v>
                </c:pt>
                <c:pt idx="26294">
                  <c:v>98061.170960000003</c:v>
                </c:pt>
                <c:pt idx="26295">
                  <c:v>98061.280960000004</c:v>
                </c:pt>
                <c:pt idx="26296">
                  <c:v>98061.499960000001</c:v>
                </c:pt>
                <c:pt idx="26297">
                  <c:v>98075.799960000004</c:v>
                </c:pt>
                <c:pt idx="26298">
                  <c:v>98078.881309999997</c:v>
                </c:pt>
                <c:pt idx="26299">
                  <c:v>98079.530599999998</c:v>
                </c:pt>
                <c:pt idx="26300">
                  <c:v>98079.828599999993</c:v>
                </c:pt>
                <c:pt idx="26301">
                  <c:v>98086.118600000002</c:v>
                </c:pt>
                <c:pt idx="26302">
                  <c:v>98086.618600000002</c:v>
                </c:pt>
                <c:pt idx="26303">
                  <c:v>98086.618600000002</c:v>
                </c:pt>
                <c:pt idx="26304">
                  <c:v>98087.118600000002</c:v>
                </c:pt>
                <c:pt idx="26305">
                  <c:v>98087.618600000002</c:v>
                </c:pt>
                <c:pt idx="26306">
                  <c:v>98087.703599999993</c:v>
                </c:pt>
                <c:pt idx="26307">
                  <c:v>98088.350600000005</c:v>
                </c:pt>
                <c:pt idx="26308">
                  <c:v>98089.818239999993</c:v>
                </c:pt>
                <c:pt idx="26309">
                  <c:v>98089.928239999994</c:v>
                </c:pt>
                <c:pt idx="26310">
                  <c:v>98090.147240000006</c:v>
                </c:pt>
                <c:pt idx="26311">
                  <c:v>98104.447239999994</c:v>
                </c:pt>
                <c:pt idx="26312">
                  <c:v>98105.478239999997</c:v>
                </c:pt>
                <c:pt idx="26313">
                  <c:v>98105.588239999997</c:v>
                </c:pt>
                <c:pt idx="26314">
                  <c:v>98105.807239999995</c:v>
                </c:pt>
                <c:pt idx="26315">
                  <c:v>98120.107239999998</c:v>
                </c:pt>
                <c:pt idx="26316">
                  <c:v>98121.13824</c:v>
                </c:pt>
                <c:pt idx="26317">
                  <c:v>98121.248240000001</c:v>
                </c:pt>
                <c:pt idx="26318">
                  <c:v>98121.467239999998</c:v>
                </c:pt>
                <c:pt idx="26319">
                  <c:v>98135.767240000001</c:v>
                </c:pt>
                <c:pt idx="26320">
                  <c:v>98136.798240000004</c:v>
                </c:pt>
                <c:pt idx="26321">
                  <c:v>98136.908240000004</c:v>
                </c:pt>
                <c:pt idx="26322">
                  <c:v>98137.127240000002</c:v>
                </c:pt>
                <c:pt idx="26323">
                  <c:v>98151.427240000005</c:v>
                </c:pt>
                <c:pt idx="26324">
                  <c:v>98152.458240000007</c:v>
                </c:pt>
                <c:pt idx="26325">
                  <c:v>98152.568239999993</c:v>
                </c:pt>
                <c:pt idx="26326">
                  <c:v>98152.787240000005</c:v>
                </c:pt>
                <c:pt idx="26327">
                  <c:v>98167.087239999993</c:v>
                </c:pt>
                <c:pt idx="26328">
                  <c:v>98168.118239999996</c:v>
                </c:pt>
                <c:pt idx="26329">
                  <c:v>98168.228239999997</c:v>
                </c:pt>
                <c:pt idx="26330">
                  <c:v>98168.447239999994</c:v>
                </c:pt>
                <c:pt idx="26331">
                  <c:v>98182.747239999997</c:v>
                </c:pt>
                <c:pt idx="26332">
                  <c:v>98185.828590000005</c:v>
                </c:pt>
                <c:pt idx="26333">
                  <c:v>98186.477880000006</c:v>
                </c:pt>
                <c:pt idx="26334">
                  <c:v>98186.775880000001</c:v>
                </c:pt>
                <c:pt idx="26335">
                  <c:v>98193.065879999995</c:v>
                </c:pt>
                <c:pt idx="26336">
                  <c:v>98193.565879999995</c:v>
                </c:pt>
                <c:pt idx="26337">
                  <c:v>98193.565879999995</c:v>
                </c:pt>
                <c:pt idx="26338">
                  <c:v>98194.065879999995</c:v>
                </c:pt>
                <c:pt idx="26339">
                  <c:v>98194.565879999995</c:v>
                </c:pt>
                <c:pt idx="26340">
                  <c:v>98194.650880000001</c:v>
                </c:pt>
                <c:pt idx="26341">
                  <c:v>98195.297879999998</c:v>
                </c:pt>
                <c:pt idx="26342">
                  <c:v>98196.765509999997</c:v>
                </c:pt>
                <c:pt idx="26343">
                  <c:v>98196.875509999998</c:v>
                </c:pt>
                <c:pt idx="26344">
                  <c:v>98197.094509999995</c:v>
                </c:pt>
                <c:pt idx="26345">
                  <c:v>98211.394509999998</c:v>
                </c:pt>
                <c:pt idx="26346">
                  <c:v>98212.425510000001</c:v>
                </c:pt>
                <c:pt idx="26347">
                  <c:v>98212.535510000002</c:v>
                </c:pt>
                <c:pt idx="26348">
                  <c:v>98212.754509999999</c:v>
                </c:pt>
                <c:pt idx="26349">
                  <c:v>98227.054510000002</c:v>
                </c:pt>
                <c:pt idx="26350">
                  <c:v>98228.085510000004</c:v>
                </c:pt>
                <c:pt idx="26351">
                  <c:v>98228.195510000005</c:v>
                </c:pt>
                <c:pt idx="26352">
                  <c:v>98228.414510000002</c:v>
                </c:pt>
                <c:pt idx="26353">
                  <c:v>98242.714510000005</c:v>
                </c:pt>
                <c:pt idx="26354">
                  <c:v>98243.745509999993</c:v>
                </c:pt>
                <c:pt idx="26355">
                  <c:v>98243.855509999994</c:v>
                </c:pt>
                <c:pt idx="26356">
                  <c:v>98244.074510000006</c:v>
                </c:pt>
                <c:pt idx="26357">
                  <c:v>98258.374509999994</c:v>
                </c:pt>
                <c:pt idx="26358">
                  <c:v>98259.405509999997</c:v>
                </c:pt>
                <c:pt idx="26359">
                  <c:v>98259.515509999997</c:v>
                </c:pt>
                <c:pt idx="26360">
                  <c:v>98259.734509999995</c:v>
                </c:pt>
                <c:pt idx="26361">
                  <c:v>98274.034509999998</c:v>
                </c:pt>
                <c:pt idx="26362">
                  <c:v>98275.06551</c:v>
                </c:pt>
                <c:pt idx="26363">
                  <c:v>98275.175510000001</c:v>
                </c:pt>
                <c:pt idx="26364">
                  <c:v>98275.394509999998</c:v>
                </c:pt>
                <c:pt idx="26365">
                  <c:v>98289.694510000001</c:v>
                </c:pt>
                <c:pt idx="26366">
                  <c:v>98292.775859999994</c:v>
                </c:pt>
                <c:pt idx="26367">
                  <c:v>98293.425149999995</c:v>
                </c:pt>
                <c:pt idx="26368">
                  <c:v>98293.723150000005</c:v>
                </c:pt>
                <c:pt idx="26369">
                  <c:v>98300.013149999999</c:v>
                </c:pt>
                <c:pt idx="26370">
                  <c:v>98300.513149999999</c:v>
                </c:pt>
                <c:pt idx="26371">
                  <c:v>98300.513149999999</c:v>
                </c:pt>
                <c:pt idx="26372">
                  <c:v>98301.013149999999</c:v>
                </c:pt>
                <c:pt idx="26373">
                  <c:v>98301.513149999999</c:v>
                </c:pt>
                <c:pt idx="26374">
                  <c:v>98301.598150000005</c:v>
                </c:pt>
                <c:pt idx="26375">
                  <c:v>98302.245150000002</c:v>
                </c:pt>
                <c:pt idx="26376">
                  <c:v>98303.712790000005</c:v>
                </c:pt>
                <c:pt idx="26377">
                  <c:v>98303.822790000006</c:v>
                </c:pt>
                <c:pt idx="26378">
                  <c:v>98304.041790000003</c:v>
                </c:pt>
                <c:pt idx="26379">
                  <c:v>98318.341790000006</c:v>
                </c:pt>
                <c:pt idx="26380">
                  <c:v>98319.372789999994</c:v>
                </c:pt>
                <c:pt idx="26381">
                  <c:v>98319.482789999995</c:v>
                </c:pt>
                <c:pt idx="26382">
                  <c:v>98319.701790000006</c:v>
                </c:pt>
                <c:pt idx="26383">
                  <c:v>98334.001789999995</c:v>
                </c:pt>
                <c:pt idx="26384">
                  <c:v>98335.032789999997</c:v>
                </c:pt>
                <c:pt idx="26385">
                  <c:v>98335.142789999998</c:v>
                </c:pt>
                <c:pt idx="26386">
                  <c:v>98335.361789999995</c:v>
                </c:pt>
                <c:pt idx="26387">
                  <c:v>98349.661789999998</c:v>
                </c:pt>
                <c:pt idx="26388">
                  <c:v>98350.692790000001</c:v>
                </c:pt>
                <c:pt idx="26389">
                  <c:v>98350.802790000002</c:v>
                </c:pt>
                <c:pt idx="26390">
                  <c:v>98351.021789999999</c:v>
                </c:pt>
                <c:pt idx="26391">
                  <c:v>98365.321790000002</c:v>
                </c:pt>
                <c:pt idx="26392">
                  <c:v>98366.352790000004</c:v>
                </c:pt>
                <c:pt idx="26393">
                  <c:v>98366.462790000005</c:v>
                </c:pt>
                <c:pt idx="26394">
                  <c:v>98366.681790000002</c:v>
                </c:pt>
                <c:pt idx="26395">
                  <c:v>98380.981790000005</c:v>
                </c:pt>
                <c:pt idx="26396">
                  <c:v>98382.012789999993</c:v>
                </c:pt>
                <c:pt idx="26397">
                  <c:v>98382.122789999994</c:v>
                </c:pt>
                <c:pt idx="26398">
                  <c:v>98382.341790000006</c:v>
                </c:pt>
                <c:pt idx="26399">
                  <c:v>98396.641789999994</c:v>
                </c:pt>
                <c:pt idx="26400">
                  <c:v>98399.723140000002</c:v>
                </c:pt>
                <c:pt idx="26401">
                  <c:v>98400.372430000003</c:v>
                </c:pt>
                <c:pt idx="26402">
                  <c:v>98400.670429999998</c:v>
                </c:pt>
                <c:pt idx="26403">
                  <c:v>98406.960430000006</c:v>
                </c:pt>
                <c:pt idx="26404">
                  <c:v>98407.460430000006</c:v>
                </c:pt>
                <c:pt idx="26405">
                  <c:v>98407.460430000006</c:v>
                </c:pt>
                <c:pt idx="26406">
                  <c:v>98407.960430000006</c:v>
                </c:pt>
                <c:pt idx="26407">
                  <c:v>98408.460430000006</c:v>
                </c:pt>
                <c:pt idx="26408">
                  <c:v>98408.545429999998</c:v>
                </c:pt>
                <c:pt idx="26409">
                  <c:v>98409.192429999996</c:v>
                </c:pt>
                <c:pt idx="26410">
                  <c:v>98410.660059999995</c:v>
                </c:pt>
                <c:pt idx="26411">
                  <c:v>98410.770059999995</c:v>
                </c:pt>
                <c:pt idx="26412">
                  <c:v>98410.989060000007</c:v>
                </c:pt>
                <c:pt idx="26413">
                  <c:v>98425.289059999996</c:v>
                </c:pt>
                <c:pt idx="26414">
                  <c:v>98426.320059999998</c:v>
                </c:pt>
                <c:pt idx="26415">
                  <c:v>98426.430059999999</c:v>
                </c:pt>
                <c:pt idx="26416">
                  <c:v>98426.649059999996</c:v>
                </c:pt>
                <c:pt idx="26417">
                  <c:v>98440.949059999999</c:v>
                </c:pt>
                <c:pt idx="26418">
                  <c:v>98441.980060000002</c:v>
                </c:pt>
                <c:pt idx="26419">
                  <c:v>98442.090060000002</c:v>
                </c:pt>
                <c:pt idx="26420">
                  <c:v>98442.30906</c:v>
                </c:pt>
                <c:pt idx="26421">
                  <c:v>98456.609060000003</c:v>
                </c:pt>
                <c:pt idx="26422">
                  <c:v>98457.640060000005</c:v>
                </c:pt>
                <c:pt idx="26423">
                  <c:v>98457.750060000006</c:v>
                </c:pt>
                <c:pt idx="26424">
                  <c:v>98457.969060000003</c:v>
                </c:pt>
                <c:pt idx="26425">
                  <c:v>98472.269060000006</c:v>
                </c:pt>
                <c:pt idx="26426">
                  <c:v>98473.300059999994</c:v>
                </c:pt>
                <c:pt idx="26427">
                  <c:v>98473.410059999995</c:v>
                </c:pt>
                <c:pt idx="26428">
                  <c:v>98473.629060000007</c:v>
                </c:pt>
                <c:pt idx="26429">
                  <c:v>98487.929059999995</c:v>
                </c:pt>
                <c:pt idx="26430">
                  <c:v>98488.960059999998</c:v>
                </c:pt>
                <c:pt idx="26431">
                  <c:v>98489.070059999998</c:v>
                </c:pt>
                <c:pt idx="26432">
                  <c:v>98489.289059999996</c:v>
                </c:pt>
                <c:pt idx="26433">
                  <c:v>98503.589059999998</c:v>
                </c:pt>
                <c:pt idx="26434">
                  <c:v>98506.670410000006</c:v>
                </c:pt>
                <c:pt idx="26435">
                  <c:v>98507.319699999993</c:v>
                </c:pt>
                <c:pt idx="26436">
                  <c:v>98507.617700000003</c:v>
                </c:pt>
                <c:pt idx="26437">
                  <c:v>98513.907699999996</c:v>
                </c:pt>
                <c:pt idx="26438">
                  <c:v>98514.407699999996</c:v>
                </c:pt>
                <c:pt idx="26439">
                  <c:v>98514.407699999996</c:v>
                </c:pt>
                <c:pt idx="26440">
                  <c:v>98514.907699999996</c:v>
                </c:pt>
                <c:pt idx="26441">
                  <c:v>98515.407699999996</c:v>
                </c:pt>
                <c:pt idx="26442">
                  <c:v>98515.492700000003</c:v>
                </c:pt>
                <c:pt idx="26443">
                  <c:v>98516.1397</c:v>
                </c:pt>
                <c:pt idx="26444">
                  <c:v>98517.607340000002</c:v>
                </c:pt>
                <c:pt idx="26445">
                  <c:v>98517.717340000003</c:v>
                </c:pt>
                <c:pt idx="26446">
                  <c:v>98517.93634</c:v>
                </c:pt>
                <c:pt idx="26447">
                  <c:v>98532.236340000003</c:v>
                </c:pt>
                <c:pt idx="26448">
                  <c:v>98533.267340000006</c:v>
                </c:pt>
                <c:pt idx="26449">
                  <c:v>98533.377340000006</c:v>
                </c:pt>
                <c:pt idx="26450">
                  <c:v>98533.596340000004</c:v>
                </c:pt>
                <c:pt idx="26451">
                  <c:v>98547.896340000007</c:v>
                </c:pt>
                <c:pt idx="26452">
                  <c:v>98548.927339999995</c:v>
                </c:pt>
                <c:pt idx="26453">
                  <c:v>98549.037339999995</c:v>
                </c:pt>
                <c:pt idx="26454">
                  <c:v>98549.256340000007</c:v>
                </c:pt>
                <c:pt idx="26455">
                  <c:v>98563.556339999996</c:v>
                </c:pt>
                <c:pt idx="26456">
                  <c:v>98564.587339999998</c:v>
                </c:pt>
                <c:pt idx="26457">
                  <c:v>98564.697339999999</c:v>
                </c:pt>
                <c:pt idx="26458">
                  <c:v>98564.916339999996</c:v>
                </c:pt>
                <c:pt idx="26459">
                  <c:v>98579.216339999999</c:v>
                </c:pt>
                <c:pt idx="26460">
                  <c:v>98580.247340000002</c:v>
                </c:pt>
                <c:pt idx="26461">
                  <c:v>98580.357340000002</c:v>
                </c:pt>
                <c:pt idx="26462">
                  <c:v>98580.57634</c:v>
                </c:pt>
                <c:pt idx="26463">
                  <c:v>98594.876340000003</c:v>
                </c:pt>
                <c:pt idx="26464">
                  <c:v>98595.907340000005</c:v>
                </c:pt>
                <c:pt idx="26465">
                  <c:v>98596.017340000006</c:v>
                </c:pt>
                <c:pt idx="26466">
                  <c:v>98596.236340000003</c:v>
                </c:pt>
                <c:pt idx="26467">
                  <c:v>98610.536340000006</c:v>
                </c:pt>
                <c:pt idx="26468">
                  <c:v>98613.617689999999</c:v>
                </c:pt>
                <c:pt idx="26469">
                  <c:v>98614.26698</c:v>
                </c:pt>
                <c:pt idx="26470">
                  <c:v>98614.564979999996</c:v>
                </c:pt>
                <c:pt idx="26471">
                  <c:v>98620.854980000004</c:v>
                </c:pt>
                <c:pt idx="26472">
                  <c:v>98621.354980000004</c:v>
                </c:pt>
                <c:pt idx="26473">
                  <c:v>98621.354980000004</c:v>
                </c:pt>
                <c:pt idx="26474">
                  <c:v>98621.854980000004</c:v>
                </c:pt>
                <c:pt idx="26475">
                  <c:v>98622.354980000004</c:v>
                </c:pt>
                <c:pt idx="26476">
                  <c:v>98622.439979999996</c:v>
                </c:pt>
                <c:pt idx="26477">
                  <c:v>98623.086979999993</c:v>
                </c:pt>
                <c:pt idx="26478">
                  <c:v>98624.554610000007</c:v>
                </c:pt>
                <c:pt idx="26479">
                  <c:v>98624.664610000007</c:v>
                </c:pt>
                <c:pt idx="26480">
                  <c:v>98624.883610000004</c:v>
                </c:pt>
                <c:pt idx="26481">
                  <c:v>98639.183609999993</c:v>
                </c:pt>
                <c:pt idx="26482">
                  <c:v>98640.214609999995</c:v>
                </c:pt>
                <c:pt idx="26483">
                  <c:v>98640.324609999996</c:v>
                </c:pt>
                <c:pt idx="26484">
                  <c:v>98640.543609999993</c:v>
                </c:pt>
                <c:pt idx="26485">
                  <c:v>98654.843609999996</c:v>
                </c:pt>
                <c:pt idx="26486">
                  <c:v>98655.874609999999</c:v>
                </c:pt>
                <c:pt idx="26487">
                  <c:v>98655.98461</c:v>
                </c:pt>
                <c:pt idx="26488">
                  <c:v>98656.203609999997</c:v>
                </c:pt>
                <c:pt idx="26489">
                  <c:v>98670.50361</c:v>
                </c:pt>
                <c:pt idx="26490">
                  <c:v>98671.534610000002</c:v>
                </c:pt>
                <c:pt idx="26491">
                  <c:v>98671.644610000003</c:v>
                </c:pt>
                <c:pt idx="26492">
                  <c:v>98671.86361</c:v>
                </c:pt>
                <c:pt idx="26493">
                  <c:v>98686.163610000003</c:v>
                </c:pt>
                <c:pt idx="26494">
                  <c:v>98687.194610000006</c:v>
                </c:pt>
                <c:pt idx="26495">
                  <c:v>98687.304610000007</c:v>
                </c:pt>
                <c:pt idx="26496">
                  <c:v>98687.523610000004</c:v>
                </c:pt>
                <c:pt idx="26497">
                  <c:v>98701.823610000007</c:v>
                </c:pt>
                <c:pt idx="26498">
                  <c:v>98702.854609999995</c:v>
                </c:pt>
                <c:pt idx="26499">
                  <c:v>98702.964609999995</c:v>
                </c:pt>
                <c:pt idx="26500">
                  <c:v>98703.183609999993</c:v>
                </c:pt>
                <c:pt idx="26501">
                  <c:v>98717.483609999996</c:v>
                </c:pt>
                <c:pt idx="26502">
                  <c:v>98718.490779999993</c:v>
                </c:pt>
                <c:pt idx="26503">
                  <c:v>98718.490779999993</c:v>
                </c:pt>
                <c:pt idx="26504">
                  <c:v>98720.542960000006</c:v>
                </c:pt>
                <c:pt idx="26505">
                  <c:v>98721.192249999993</c:v>
                </c:pt>
                <c:pt idx="26506">
                  <c:v>98721.51225</c:v>
                </c:pt>
                <c:pt idx="26507">
                  <c:v>98727.802249999993</c:v>
                </c:pt>
                <c:pt idx="26508">
                  <c:v>98728.802249999993</c:v>
                </c:pt>
                <c:pt idx="26509">
                  <c:v>98729.302249999993</c:v>
                </c:pt>
                <c:pt idx="26510">
                  <c:v>98731.50189</c:v>
                </c:pt>
                <c:pt idx="26511">
                  <c:v>98731.61189</c:v>
                </c:pt>
                <c:pt idx="26512">
                  <c:v>98731.830889999997</c:v>
                </c:pt>
                <c:pt idx="26513">
                  <c:v>98746.13089</c:v>
                </c:pt>
                <c:pt idx="26514">
                  <c:v>98747.161890000003</c:v>
                </c:pt>
                <c:pt idx="26515">
                  <c:v>98747.271890000004</c:v>
                </c:pt>
                <c:pt idx="26516">
                  <c:v>98747.490890000001</c:v>
                </c:pt>
                <c:pt idx="26517">
                  <c:v>98761.790890000004</c:v>
                </c:pt>
                <c:pt idx="26518">
                  <c:v>98762.821890000007</c:v>
                </c:pt>
                <c:pt idx="26519">
                  <c:v>98762.931890000007</c:v>
                </c:pt>
                <c:pt idx="26520">
                  <c:v>98763.150890000004</c:v>
                </c:pt>
                <c:pt idx="26521">
                  <c:v>98777.450889999993</c:v>
                </c:pt>
                <c:pt idx="26522">
                  <c:v>98778.481889999995</c:v>
                </c:pt>
                <c:pt idx="26523">
                  <c:v>98778.591889999996</c:v>
                </c:pt>
                <c:pt idx="26524">
                  <c:v>98778.810889999993</c:v>
                </c:pt>
                <c:pt idx="26525">
                  <c:v>98793.110889999996</c:v>
                </c:pt>
                <c:pt idx="26526">
                  <c:v>98794.141889999999</c:v>
                </c:pt>
                <c:pt idx="26527">
                  <c:v>98794.25189</c:v>
                </c:pt>
                <c:pt idx="26528">
                  <c:v>98794.470889999997</c:v>
                </c:pt>
                <c:pt idx="26529">
                  <c:v>98808.77089</c:v>
                </c:pt>
                <c:pt idx="26530">
                  <c:v>98809.801890000002</c:v>
                </c:pt>
                <c:pt idx="26531">
                  <c:v>98809.911890000003</c:v>
                </c:pt>
                <c:pt idx="26532">
                  <c:v>98810.13089</c:v>
                </c:pt>
                <c:pt idx="26533">
                  <c:v>98824.430890000003</c:v>
                </c:pt>
                <c:pt idx="26534">
                  <c:v>98827.490239999999</c:v>
                </c:pt>
                <c:pt idx="26535">
                  <c:v>98828.13953</c:v>
                </c:pt>
                <c:pt idx="26536">
                  <c:v>98828.459529999993</c:v>
                </c:pt>
                <c:pt idx="26537">
                  <c:v>98834.749530000001</c:v>
                </c:pt>
                <c:pt idx="26538">
                  <c:v>98838.449160000004</c:v>
                </c:pt>
                <c:pt idx="26539">
                  <c:v>98838.559160000004</c:v>
                </c:pt>
                <c:pt idx="26540">
                  <c:v>98838.778160000002</c:v>
                </c:pt>
                <c:pt idx="26541">
                  <c:v>98853.078160000005</c:v>
                </c:pt>
                <c:pt idx="26542">
                  <c:v>98854.109160000007</c:v>
                </c:pt>
                <c:pt idx="26543">
                  <c:v>98854.219159999993</c:v>
                </c:pt>
                <c:pt idx="26544">
                  <c:v>98854.438160000005</c:v>
                </c:pt>
                <c:pt idx="26545">
                  <c:v>98868.738159999994</c:v>
                </c:pt>
                <c:pt idx="26546">
                  <c:v>98869.769159999996</c:v>
                </c:pt>
                <c:pt idx="26547">
                  <c:v>98869.879159999997</c:v>
                </c:pt>
                <c:pt idx="26548">
                  <c:v>98870.098159999994</c:v>
                </c:pt>
                <c:pt idx="26549">
                  <c:v>98884.398159999997</c:v>
                </c:pt>
                <c:pt idx="26550">
                  <c:v>98885.42916</c:v>
                </c:pt>
                <c:pt idx="26551">
                  <c:v>98885.53916</c:v>
                </c:pt>
                <c:pt idx="26552">
                  <c:v>98885.758159999998</c:v>
                </c:pt>
                <c:pt idx="26553">
                  <c:v>98900.05816</c:v>
                </c:pt>
                <c:pt idx="26554">
                  <c:v>98901.089160000003</c:v>
                </c:pt>
                <c:pt idx="26555">
                  <c:v>98901.199160000004</c:v>
                </c:pt>
                <c:pt idx="26556">
                  <c:v>98901.418160000001</c:v>
                </c:pt>
                <c:pt idx="26557">
                  <c:v>98915.718160000004</c:v>
                </c:pt>
                <c:pt idx="26558">
                  <c:v>98916.749160000007</c:v>
                </c:pt>
                <c:pt idx="26559">
                  <c:v>98916.859160000007</c:v>
                </c:pt>
                <c:pt idx="26560">
                  <c:v>98917.078160000005</c:v>
                </c:pt>
                <c:pt idx="26561">
                  <c:v>98931.378159999993</c:v>
                </c:pt>
                <c:pt idx="26562">
                  <c:v>98934.437510000003</c:v>
                </c:pt>
                <c:pt idx="26563">
                  <c:v>98937.075249999994</c:v>
                </c:pt>
                <c:pt idx="26564">
                  <c:v>98937.395250000001</c:v>
                </c:pt>
                <c:pt idx="26565">
                  <c:v>98943.685249999995</c:v>
                </c:pt>
                <c:pt idx="26566">
                  <c:v>98982.675350000005</c:v>
                </c:pt>
                <c:pt idx="26567">
                  <c:v>98982.785350000006</c:v>
                </c:pt>
                <c:pt idx="26568">
                  <c:v>98983.004350000003</c:v>
                </c:pt>
                <c:pt idx="26569">
                  <c:v>98996.401389999999</c:v>
                </c:pt>
                <c:pt idx="26570">
                  <c:v>98997.432390000002</c:v>
                </c:pt>
                <c:pt idx="26571">
                  <c:v>98997.542390000002</c:v>
                </c:pt>
                <c:pt idx="26572">
                  <c:v>98997.76139</c:v>
                </c:pt>
                <c:pt idx="26573">
                  <c:v>99011.158439999999</c:v>
                </c:pt>
                <c:pt idx="26574">
                  <c:v>99012.189440000002</c:v>
                </c:pt>
                <c:pt idx="26575">
                  <c:v>99012.299440000003</c:v>
                </c:pt>
                <c:pt idx="26576">
                  <c:v>99012.51844</c:v>
                </c:pt>
                <c:pt idx="26577">
                  <c:v>99025.915479999996</c:v>
                </c:pt>
                <c:pt idx="26578">
                  <c:v>99026.946479999999</c:v>
                </c:pt>
                <c:pt idx="26579">
                  <c:v>99027.056479999999</c:v>
                </c:pt>
                <c:pt idx="26580">
                  <c:v>99027.275479999997</c:v>
                </c:pt>
                <c:pt idx="26581">
                  <c:v>99040.672529999996</c:v>
                </c:pt>
                <c:pt idx="26582">
                  <c:v>99044.342529999994</c:v>
                </c:pt>
                <c:pt idx="26583">
                  <c:v>99056.110920000006</c:v>
                </c:pt>
                <c:pt idx="26584">
                  <c:v>99059.451920000007</c:v>
                </c:pt>
                <c:pt idx="26585">
                  <c:v>99059.561919999993</c:v>
                </c:pt>
                <c:pt idx="26586">
                  <c:v>99059.780920000005</c:v>
                </c:pt>
                <c:pt idx="26587">
                  <c:v>99073.177960000001</c:v>
                </c:pt>
                <c:pt idx="26588">
                  <c:v>99074.208960000004</c:v>
                </c:pt>
                <c:pt idx="26589">
                  <c:v>99074.318960000004</c:v>
                </c:pt>
                <c:pt idx="26590">
                  <c:v>99074.537960000001</c:v>
                </c:pt>
                <c:pt idx="26591">
                  <c:v>99087.935010000001</c:v>
                </c:pt>
                <c:pt idx="26592">
                  <c:v>99088.966010000004</c:v>
                </c:pt>
                <c:pt idx="26593">
                  <c:v>99089.076010000004</c:v>
                </c:pt>
                <c:pt idx="26594">
                  <c:v>99089.295010000002</c:v>
                </c:pt>
                <c:pt idx="26595">
                  <c:v>99102.692049999998</c:v>
                </c:pt>
                <c:pt idx="26596">
                  <c:v>99103.723050000001</c:v>
                </c:pt>
                <c:pt idx="26597">
                  <c:v>99103.833050000001</c:v>
                </c:pt>
                <c:pt idx="26598">
                  <c:v>99104.052049999998</c:v>
                </c:pt>
                <c:pt idx="26599">
                  <c:v>99117.449099999998</c:v>
                </c:pt>
                <c:pt idx="26600">
                  <c:v>99121.119099999996</c:v>
                </c:pt>
                <c:pt idx="26601">
                  <c:v>99130.85845</c:v>
                </c:pt>
                <c:pt idx="26602">
                  <c:v>99134.19945</c:v>
                </c:pt>
                <c:pt idx="26603">
                  <c:v>99134.309450000001</c:v>
                </c:pt>
                <c:pt idx="26604">
                  <c:v>99134.528449999998</c:v>
                </c:pt>
                <c:pt idx="26605">
                  <c:v>99147.925499999998</c:v>
                </c:pt>
                <c:pt idx="26606">
                  <c:v>99148.9565</c:v>
                </c:pt>
                <c:pt idx="26607">
                  <c:v>99149.066500000001</c:v>
                </c:pt>
                <c:pt idx="26608">
                  <c:v>99149.285499999998</c:v>
                </c:pt>
                <c:pt idx="26609">
                  <c:v>99162.682539999994</c:v>
                </c:pt>
                <c:pt idx="26610">
                  <c:v>99163.713539999997</c:v>
                </c:pt>
                <c:pt idx="26611">
                  <c:v>99163.823539999998</c:v>
                </c:pt>
                <c:pt idx="26612">
                  <c:v>99164.042539999995</c:v>
                </c:pt>
                <c:pt idx="26613">
                  <c:v>99177.439589999994</c:v>
                </c:pt>
                <c:pt idx="26614">
                  <c:v>99178.470589999997</c:v>
                </c:pt>
                <c:pt idx="26615">
                  <c:v>99178.580589999998</c:v>
                </c:pt>
                <c:pt idx="26616">
                  <c:v>99178.799589999995</c:v>
                </c:pt>
                <c:pt idx="26617">
                  <c:v>99192.196630000006</c:v>
                </c:pt>
                <c:pt idx="26618">
                  <c:v>99195.866639999993</c:v>
                </c:pt>
                <c:pt idx="26619">
                  <c:v>99205.605989999996</c:v>
                </c:pt>
                <c:pt idx="26620">
                  <c:v>99208.946989999997</c:v>
                </c:pt>
                <c:pt idx="26621">
                  <c:v>99209.056989999997</c:v>
                </c:pt>
                <c:pt idx="26622">
                  <c:v>99209.275989999995</c:v>
                </c:pt>
                <c:pt idx="26623">
                  <c:v>99222.673039999994</c:v>
                </c:pt>
                <c:pt idx="26624">
                  <c:v>99223.704039999997</c:v>
                </c:pt>
                <c:pt idx="26625">
                  <c:v>99223.814039999997</c:v>
                </c:pt>
                <c:pt idx="26626">
                  <c:v>99224.033039999995</c:v>
                </c:pt>
                <c:pt idx="26627">
                  <c:v>99237.430080000006</c:v>
                </c:pt>
                <c:pt idx="26628">
                  <c:v>99238.461079999994</c:v>
                </c:pt>
                <c:pt idx="26629">
                  <c:v>99238.571079999994</c:v>
                </c:pt>
                <c:pt idx="26630">
                  <c:v>99238.790080000006</c:v>
                </c:pt>
                <c:pt idx="26631">
                  <c:v>99252.187130000006</c:v>
                </c:pt>
                <c:pt idx="26632">
                  <c:v>99253.218129999994</c:v>
                </c:pt>
                <c:pt idx="26633">
                  <c:v>99253.328129999994</c:v>
                </c:pt>
                <c:pt idx="26634">
                  <c:v>99253.547130000006</c:v>
                </c:pt>
                <c:pt idx="26635">
                  <c:v>99266.944170000002</c:v>
                </c:pt>
                <c:pt idx="26636">
                  <c:v>99270.614180000004</c:v>
                </c:pt>
                <c:pt idx="26637">
                  <c:v>99270.614180000004</c:v>
                </c:pt>
                <c:pt idx="26638">
                  <c:v>99270.614180000004</c:v>
                </c:pt>
                <c:pt idx="26639">
                  <c:v>99270.614180000004</c:v>
                </c:pt>
                <c:pt idx="26640">
                  <c:v>99270.614180000004</c:v>
                </c:pt>
                <c:pt idx="26641">
                  <c:v>99270.614180000004</c:v>
                </c:pt>
                <c:pt idx="26642">
                  <c:v>99279.714179999995</c:v>
                </c:pt>
                <c:pt idx="26643">
                  <c:v>99280.634179999994</c:v>
                </c:pt>
                <c:pt idx="26644">
                  <c:v>99289.734179999999</c:v>
                </c:pt>
                <c:pt idx="26645">
                  <c:v>99367.814180000001</c:v>
                </c:pt>
                <c:pt idx="26646">
                  <c:v>99380.614180000004</c:v>
                </c:pt>
                <c:pt idx="26647">
                  <c:v>99423.614180000004</c:v>
                </c:pt>
                <c:pt idx="26648">
                  <c:v>99436.414180000007</c:v>
                </c:pt>
                <c:pt idx="26649">
                  <c:v>99526.914180000007</c:v>
                </c:pt>
                <c:pt idx="26650">
                  <c:v>99536.014179999998</c:v>
                </c:pt>
                <c:pt idx="26651">
                  <c:v>99633.384179999994</c:v>
                </c:pt>
                <c:pt idx="26652">
                  <c:v>99636.384179999994</c:v>
                </c:pt>
                <c:pt idx="26653">
                  <c:v>99637.184179999997</c:v>
                </c:pt>
                <c:pt idx="26654">
                  <c:v>99640.184179999997</c:v>
                </c:pt>
                <c:pt idx="26655">
                  <c:v>99672.084180000005</c:v>
                </c:pt>
                <c:pt idx="26656">
                  <c:v>99687.084180000005</c:v>
                </c:pt>
                <c:pt idx="26657">
                  <c:v>99688.584180000005</c:v>
                </c:pt>
                <c:pt idx="26658">
                  <c:v>99703.584180000005</c:v>
                </c:pt>
                <c:pt idx="26659">
                  <c:v>99758.134179999994</c:v>
                </c:pt>
                <c:pt idx="26660">
                  <c:v>99770.634179999994</c:v>
                </c:pt>
                <c:pt idx="26661">
                  <c:v>99772.134179999994</c:v>
                </c:pt>
                <c:pt idx="26662">
                  <c:v>99784.634179999994</c:v>
                </c:pt>
                <c:pt idx="26663">
                  <c:v>99801.974180000005</c:v>
                </c:pt>
                <c:pt idx="26664">
                  <c:v>99801.974180000005</c:v>
                </c:pt>
                <c:pt idx="26665">
                  <c:v>99801.974180000005</c:v>
                </c:pt>
                <c:pt idx="26666">
                  <c:v>99808.764179999998</c:v>
                </c:pt>
                <c:pt idx="26667">
                  <c:v>99829.304180000006</c:v>
                </c:pt>
                <c:pt idx="26668">
                  <c:v>99838.814180000001</c:v>
                </c:pt>
                <c:pt idx="26669">
                  <c:v>99856.394180000003</c:v>
                </c:pt>
                <c:pt idx="26670">
                  <c:v>99861.514179999998</c:v>
                </c:pt>
                <c:pt idx="26671">
                  <c:v>99879.09418</c:v>
                </c:pt>
                <c:pt idx="26672">
                  <c:v>99882.404179999998</c:v>
                </c:pt>
                <c:pt idx="26673">
                  <c:v>99882.404179999998</c:v>
                </c:pt>
                <c:pt idx="26674">
                  <c:v>99882.404179999998</c:v>
                </c:pt>
                <c:pt idx="26675">
                  <c:v>99888.604179999995</c:v>
                </c:pt>
                <c:pt idx="26676">
                  <c:v>99909.144180000003</c:v>
                </c:pt>
                <c:pt idx="26677">
                  <c:v>99970.614180000004</c:v>
                </c:pt>
                <c:pt idx="26678">
                  <c:v>99970.614180000004</c:v>
                </c:pt>
              </c:numCache>
            </c:numRef>
          </c:xVal>
          <c:yVal>
            <c:numRef>
              <c:f>'61m,'!$E$3:$E$26726</c:f>
              <c:numCache>
                <c:formatCode>General</c:formatCode>
                <c:ptCount val="26724"/>
                <c:pt idx="0">
                  <c:v>0.20000106270000001</c:v>
                </c:pt>
                <c:pt idx="1">
                  <c:v>0.20000106270000001</c:v>
                </c:pt>
                <c:pt idx="2">
                  <c:v>0.20000106270000001</c:v>
                </c:pt>
                <c:pt idx="3">
                  <c:v>18892.905490000001</c:v>
                </c:pt>
                <c:pt idx="4">
                  <c:v>24146.198110000001</c:v>
                </c:pt>
                <c:pt idx="5">
                  <c:v>23108.161260000001</c:v>
                </c:pt>
                <c:pt idx="6">
                  <c:v>23108.161260000001</c:v>
                </c:pt>
                <c:pt idx="7">
                  <c:v>23108.161260000001</c:v>
                </c:pt>
                <c:pt idx="8">
                  <c:v>22563.322370000002</c:v>
                </c:pt>
                <c:pt idx="9">
                  <c:v>26096.60195</c:v>
                </c:pt>
                <c:pt idx="10">
                  <c:v>29270.656070000001</c:v>
                </c:pt>
                <c:pt idx="11">
                  <c:v>52769.314610000001</c:v>
                </c:pt>
                <c:pt idx="12">
                  <c:v>76665.418900000004</c:v>
                </c:pt>
                <c:pt idx="13">
                  <c:v>103395.2179</c:v>
                </c:pt>
                <c:pt idx="14">
                  <c:v>100149.5539</c:v>
                </c:pt>
                <c:pt idx="15">
                  <c:v>100149.5539</c:v>
                </c:pt>
                <c:pt idx="16">
                  <c:v>100149.5539</c:v>
                </c:pt>
                <c:pt idx="17">
                  <c:v>92095.787160000007</c:v>
                </c:pt>
                <c:pt idx="18">
                  <c:v>86499.338000000003</c:v>
                </c:pt>
                <c:pt idx="19">
                  <c:v>85839.541270000002</c:v>
                </c:pt>
                <c:pt idx="20">
                  <c:v>80439.424230000004</c:v>
                </c:pt>
                <c:pt idx="21">
                  <c:v>58926.224289999998</c:v>
                </c:pt>
                <c:pt idx="22">
                  <c:v>53596.190549999999</c:v>
                </c:pt>
                <c:pt idx="23">
                  <c:v>53077.078329999997</c:v>
                </c:pt>
                <c:pt idx="24">
                  <c:v>48024.852460000002</c:v>
                </c:pt>
                <c:pt idx="25">
                  <c:v>38120.326529999998</c:v>
                </c:pt>
                <c:pt idx="26">
                  <c:v>37247.646769999999</c:v>
                </c:pt>
                <c:pt idx="27">
                  <c:v>37016.638870000002</c:v>
                </c:pt>
                <c:pt idx="28">
                  <c:v>36156.759420000002</c:v>
                </c:pt>
                <c:pt idx="29">
                  <c:v>13734.682000000001</c:v>
                </c:pt>
                <c:pt idx="30">
                  <c:v>12424.862069999999</c:v>
                </c:pt>
                <c:pt idx="31">
                  <c:v>4246.2205540000004</c:v>
                </c:pt>
                <c:pt idx="32">
                  <c:v>3400.3341329999998</c:v>
                </c:pt>
                <c:pt idx="33">
                  <c:v>1178.2894799999999</c:v>
                </c:pt>
                <c:pt idx="34">
                  <c:v>747.18394950000004</c:v>
                </c:pt>
                <c:pt idx="35">
                  <c:v>218.16218019999999</c:v>
                </c:pt>
                <c:pt idx="36">
                  <c:v>323.29104760000001</c:v>
                </c:pt>
                <c:pt idx="37">
                  <c:v>328.62843350000003</c:v>
                </c:pt>
                <c:pt idx="38">
                  <c:v>314.2614059</c:v>
                </c:pt>
                <c:pt idx="39">
                  <c:v>314.2614059</c:v>
                </c:pt>
                <c:pt idx="40">
                  <c:v>314.2614059</c:v>
                </c:pt>
                <c:pt idx="41">
                  <c:v>314.2614059</c:v>
                </c:pt>
                <c:pt idx="42">
                  <c:v>314.2614059</c:v>
                </c:pt>
                <c:pt idx="43">
                  <c:v>285.68695009999999</c:v>
                </c:pt>
                <c:pt idx="44">
                  <c:v>284.77057880000001</c:v>
                </c:pt>
                <c:pt idx="45">
                  <c:v>282.95080209999998</c:v>
                </c:pt>
                <c:pt idx="46">
                  <c:v>183.36343350000001</c:v>
                </c:pt>
                <c:pt idx="47">
                  <c:v>176.6564343</c:v>
                </c:pt>
                <c:pt idx="48">
                  <c:v>175.94892229999999</c:v>
                </c:pt>
                <c:pt idx="49">
                  <c:v>174.54496549999999</c:v>
                </c:pt>
                <c:pt idx="50">
                  <c:v>100.3951658</c:v>
                </c:pt>
                <c:pt idx="51">
                  <c:v>95.645794960000003</c:v>
                </c:pt>
                <c:pt idx="52">
                  <c:v>95.147147340000004</c:v>
                </c:pt>
                <c:pt idx="53">
                  <c:v>94.159020709999993</c:v>
                </c:pt>
                <c:pt idx="54">
                  <c:v>45.44732295</c:v>
                </c:pt>
                <c:pt idx="55">
                  <c:v>42.655614620000001</c:v>
                </c:pt>
                <c:pt idx="56">
                  <c:v>42.365835019999999</c:v>
                </c:pt>
                <c:pt idx="57">
                  <c:v>41.793545659999999</c:v>
                </c:pt>
                <c:pt idx="58">
                  <c:v>18.52030014</c:v>
                </c:pt>
                <c:pt idx="59">
                  <c:v>16.17456387</c:v>
                </c:pt>
                <c:pt idx="60">
                  <c:v>22.390600150000001</c:v>
                </c:pt>
                <c:pt idx="61">
                  <c:v>29.23040949</c:v>
                </c:pt>
                <c:pt idx="62">
                  <c:v>29.485986180000001</c:v>
                </c:pt>
                <c:pt idx="63">
                  <c:v>30.00058254</c:v>
                </c:pt>
                <c:pt idx="64">
                  <c:v>76.079280909999994</c:v>
                </c:pt>
                <c:pt idx="65">
                  <c:v>80.815861279999993</c:v>
                </c:pt>
                <c:pt idx="66">
                  <c:v>81.331263789999994</c:v>
                </c:pt>
                <c:pt idx="67">
                  <c:v>82.36314969</c:v>
                </c:pt>
                <c:pt idx="68">
                  <c:v>160.08617820000001</c:v>
                </c:pt>
                <c:pt idx="69">
                  <c:v>167.25800140000001</c:v>
                </c:pt>
                <c:pt idx="70">
                  <c:v>168.03322600000001</c:v>
                </c:pt>
                <c:pt idx="71">
                  <c:v>169.58239409999999</c:v>
                </c:pt>
                <c:pt idx="72">
                  <c:v>278.94919379999999</c:v>
                </c:pt>
                <c:pt idx="73">
                  <c:v>288.55620820000001</c:v>
                </c:pt>
                <c:pt idx="74">
                  <c:v>289.59124939999998</c:v>
                </c:pt>
                <c:pt idx="75">
                  <c:v>291.65768859999997</c:v>
                </c:pt>
                <c:pt idx="76">
                  <c:v>432.66747320000002</c:v>
                </c:pt>
                <c:pt idx="77">
                  <c:v>476.3084015</c:v>
                </c:pt>
                <c:pt idx="78">
                  <c:v>502.5011748</c:v>
                </c:pt>
                <c:pt idx="79">
                  <c:v>478.91235030000001</c:v>
                </c:pt>
                <c:pt idx="80">
                  <c:v>478.14612140000003</c:v>
                </c:pt>
                <c:pt idx="81">
                  <c:v>476.6226064</c:v>
                </c:pt>
                <c:pt idx="82">
                  <c:v>388.4281019</c:v>
                </c:pt>
                <c:pt idx="83">
                  <c:v>382.04901150000001</c:v>
                </c:pt>
                <c:pt idx="84">
                  <c:v>381.37185419999997</c:v>
                </c:pt>
                <c:pt idx="85">
                  <c:v>380.02567249999998</c:v>
                </c:pt>
                <c:pt idx="86">
                  <c:v>302.67960040000003</c:v>
                </c:pt>
                <c:pt idx="87">
                  <c:v>297.13539789999999</c:v>
                </c:pt>
                <c:pt idx="88">
                  <c:v>296.54731700000002</c:v>
                </c:pt>
                <c:pt idx="89">
                  <c:v>295.37847840000001</c:v>
                </c:pt>
                <c:pt idx="90">
                  <c:v>228.88139480000001</c:v>
                </c:pt>
                <c:pt idx="91">
                  <c:v>224.17212000000001</c:v>
                </c:pt>
                <c:pt idx="92">
                  <c:v>223.6731197</c:v>
                </c:pt>
                <c:pt idx="93">
                  <c:v>222.6816326</c:v>
                </c:pt>
                <c:pt idx="94">
                  <c:v>167.0340157</c:v>
                </c:pt>
                <c:pt idx="95">
                  <c:v>153.50857590000001</c:v>
                </c:pt>
                <c:pt idx="96">
                  <c:v>137.82353140000001</c:v>
                </c:pt>
                <c:pt idx="97">
                  <c:v>140.49184080000001</c:v>
                </c:pt>
                <c:pt idx="98">
                  <c:v>140.5828564</c:v>
                </c:pt>
                <c:pt idx="99">
                  <c:v>140.76466060000001</c:v>
                </c:pt>
                <c:pt idx="100">
                  <c:v>153.4061926</c:v>
                </c:pt>
                <c:pt idx="101">
                  <c:v>154.50299240000001</c:v>
                </c:pt>
                <c:pt idx="102">
                  <c:v>154.62105869999999</c:v>
                </c:pt>
                <c:pt idx="103">
                  <c:v>154.85671830000001</c:v>
                </c:pt>
                <c:pt idx="104">
                  <c:v>170.7927392</c:v>
                </c:pt>
                <c:pt idx="105">
                  <c:v>172.1430699</c:v>
                </c:pt>
                <c:pt idx="106">
                  <c:v>172.288186</c:v>
                </c:pt>
                <c:pt idx="107">
                  <c:v>172.5776994</c:v>
                </c:pt>
                <c:pt idx="108">
                  <c:v>191.8080947</c:v>
                </c:pt>
                <c:pt idx="109">
                  <c:v>193.4119465</c:v>
                </c:pt>
                <c:pt idx="110">
                  <c:v>193.58411140000001</c:v>
                </c:pt>
                <c:pt idx="111">
                  <c:v>193.92747639999999</c:v>
                </c:pt>
                <c:pt idx="112">
                  <c:v>216.45210789999999</c:v>
                </c:pt>
                <c:pt idx="113">
                  <c:v>297.46541910000002</c:v>
                </c:pt>
                <c:pt idx="114">
                  <c:v>306.33051819999997</c:v>
                </c:pt>
                <c:pt idx="115">
                  <c:v>307.71076959999999</c:v>
                </c:pt>
                <c:pt idx="116">
                  <c:v>309.06170459999998</c:v>
                </c:pt>
                <c:pt idx="117">
                  <c:v>294.83976660000002</c:v>
                </c:pt>
                <c:pt idx="118">
                  <c:v>294.42342689999998</c:v>
                </c:pt>
                <c:pt idx="119">
                  <c:v>293.59565270000002</c:v>
                </c:pt>
                <c:pt idx="120">
                  <c:v>242.7725791</c:v>
                </c:pt>
                <c:pt idx="121">
                  <c:v>239.35409229999999</c:v>
                </c:pt>
                <c:pt idx="122">
                  <c:v>238.99131700000001</c:v>
                </c:pt>
                <c:pt idx="123">
                  <c:v>238.27018469999999</c:v>
                </c:pt>
                <c:pt idx="124">
                  <c:v>194.4106768</c:v>
                </c:pt>
                <c:pt idx="125">
                  <c:v>191.4942618</c:v>
                </c:pt>
                <c:pt idx="126">
                  <c:v>191.18505390000001</c:v>
                </c:pt>
                <c:pt idx="127">
                  <c:v>190.57056929999999</c:v>
                </c:pt>
                <c:pt idx="128">
                  <c:v>153.67498420000001</c:v>
                </c:pt>
                <c:pt idx="129">
                  <c:v>151.26066489999999</c:v>
                </c:pt>
                <c:pt idx="130">
                  <c:v>151.0050268</c:v>
                </c:pt>
                <c:pt idx="131">
                  <c:v>150.4971951</c:v>
                </c:pt>
                <c:pt idx="132">
                  <c:v>120.5658334</c:v>
                </c:pt>
                <c:pt idx="133">
                  <c:v>118.65362930000001</c:v>
                </c:pt>
                <c:pt idx="134">
                  <c:v>118.4515632</c:v>
                </c:pt>
                <c:pt idx="135">
                  <c:v>118.0503885</c:v>
                </c:pt>
                <c:pt idx="136">
                  <c:v>95.083493829999995</c:v>
                </c:pt>
                <c:pt idx="137">
                  <c:v>93.673420570000005</c:v>
                </c:pt>
                <c:pt idx="138">
                  <c:v>93.524928110000005</c:v>
                </c:pt>
                <c:pt idx="139">
                  <c:v>93.230413609999999</c:v>
                </c:pt>
                <c:pt idx="140">
                  <c:v>77.228173159999997</c:v>
                </c:pt>
                <c:pt idx="141">
                  <c:v>74.630517650000002</c:v>
                </c:pt>
                <c:pt idx="142">
                  <c:v>74.015453089999994</c:v>
                </c:pt>
                <c:pt idx="143">
                  <c:v>73.66774418</c:v>
                </c:pt>
                <c:pt idx="144">
                  <c:v>73.543692949999993</c:v>
                </c:pt>
                <c:pt idx="145">
                  <c:v>77.629412819999999</c:v>
                </c:pt>
                <c:pt idx="146">
                  <c:v>77.758132279999998</c:v>
                </c:pt>
                <c:pt idx="147">
                  <c:v>78.01564587</c:v>
                </c:pt>
                <c:pt idx="148">
                  <c:v>98.417409379999995</c:v>
                </c:pt>
                <c:pt idx="149">
                  <c:v>100.1614072</c:v>
                </c:pt>
                <c:pt idx="150">
                  <c:v>100.34964720000001</c:v>
                </c:pt>
                <c:pt idx="151">
                  <c:v>100.72566070000001</c:v>
                </c:pt>
                <c:pt idx="152">
                  <c:v>128.8650006</c:v>
                </c:pt>
                <c:pt idx="153">
                  <c:v>131.166854</c:v>
                </c:pt>
                <c:pt idx="154">
                  <c:v>131.414613</c:v>
                </c:pt>
                <c:pt idx="155">
                  <c:v>131.9091234</c:v>
                </c:pt>
                <c:pt idx="156">
                  <c:v>167.7858104</c:v>
                </c:pt>
                <c:pt idx="157">
                  <c:v>170.64550070000001</c:v>
                </c:pt>
                <c:pt idx="158">
                  <c:v>170.95277659999999</c:v>
                </c:pt>
                <c:pt idx="159">
                  <c:v>171.5657799</c:v>
                </c:pt>
                <c:pt idx="160">
                  <c:v>215.1795219</c:v>
                </c:pt>
                <c:pt idx="161">
                  <c:v>218.59702559999999</c:v>
                </c:pt>
                <c:pt idx="162">
                  <c:v>218.9638161</c:v>
                </c:pt>
                <c:pt idx="163">
                  <c:v>219.6953072</c:v>
                </c:pt>
                <c:pt idx="164">
                  <c:v>271.04574889999998</c:v>
                </c:pt>
                <c:pt idx="165">
                  <c:v>275.02103829999999</c:v>
                </c:pt>
                <c:pt idx="166">
                  <c:v>275.44734030000001</c:v>
                </c:pt>
                <c:pt idx="167">
                  <c:v>276.29731340000001</c:v>
                </c:pt>
                <c:pt idx="168">
                  <c:v>335.3840366</c:v>
                </c:pt>
                <c:pt idx="169">
                  <c:v>348.94240530000002</c:v>
                </c:pt>
                <c:pt idx="170">
                  <c:v>351.92550030000001</c:v>
                </c:pt>
                <c:pt idx="171">
                  <c:v>353.432909</c:v>
                </c:pt>
                <c:pt idx="172">
                  <c:v>353.43274930000001</c:v>
                </c:pt>
                <c:pt idx="173">
                  <c:v>348.73467249999999</c:v>
                </c:pt>
                <c:pt idx="174">
                  <c:v>346.3995582</c:v>
                </c:pt>
                <c:pt idx="175">
                  <c:v>339.3510124</c:v>
                </c:pt>
                <c:pt idx="176">
                  <c:v>339.3510124</c:v>
                </c:pt>
                <c:pt idx="177">
                  <c:v>336.2369999</c:v>
                </c:pt>
                <c:pt idx="178">
                  <c:v>335.73350479999999</c:v>
                </c:pt>
                <c:pt idx="179">
                  <c:v>334.7324294</c:v>
                </c:pt>
                <c:pt idx="180">
                  <c:v>273.21947699999998</c:v>
                </c:pt>
                <c:pt idx="181">
                  <c:v>269.07794130000002</c:v>
                </c:pt>
                <c:pt idx="182">
                  <c:v>268.63840060000001</c:v>
                </c:pt>
                <c:pt idx="183">
                  <c:v>267.7646527</c:v>
                </c:pt>
                <c:pt idx="184">
                  <c:v>214.56601079999999</c:v>
                </c:pt>
                <c:pt idx="185">
                  <c:v>211.02393570000001</c:v>
                </c:pt>
                <c:pt idx="186">
                  <c:v>210.64835299999999</c:v>
                </c:pt>
                <c:pt idx="187">
                  <c:v>209.90193980000001</c:v>
                </c:pt>
                <c:pt idx="188">
                  <c:v>165.0180416</c:v>
                </c:pt>
                <c:pt idx="189">
                  <c:v>162.07545579999999</c:v>
                </c:pt>
                <c:pt idx="190">
                  <c:v>161.76383419999999</c:v>
                </c:pt>
                <c:pt idx="191">
                  <c:v>161.1447618</c:v>
                </c:pt>
                <c:pt idx="192">
                  <c:v>124.5759729</c:v>
                </c:pt>
                <c:pt idx="193">
                  <c:v>122.2329005</c:v>
                </c:pt>
                <c:pt idx="194">
                  <c:v>121.9852425</c:v>
                </c:pt>
                <c:pt idx="195">
                  <c:v>121.49351590000001</c:v>
                </c:pt>
                <c:pt idx="196">
                  <c:v>93.24013411</c:v>
                </c:pt>
                <c:pt idx="197">
                  <c:v>91.496594130000005</c:v>
                </c:pt>
                <c:pt idx="198">
                  <c:v>91.312901859999997</c:v>
                </c:pt>
                <c:pt idx="199">
                  <c:v>90.948525059999994</c:v>
                </c:pt>
                <c:pt idx="200">
                  <c:v>71.010780519999997</c:v>
                </c:pt>
                <c:pt idx="201">
                  <c:v>67.709037319999993</c:v>
                </c:pt>
                <c:pt idx="202">
                  <c:v>67.058282349999999</c:v>
                </c:pt>
                <c:pt idx="203">
                  <c:v>66.764851669999999</c:v>
                </c:pt>
                <c:pt idx="204">
                  <c:v>66.764778250000006</c:v>
                </c:pt>
                <c:pt idx="205">
                  <c:v>67.258974899999998</c:v>
                </c:pt>
                <c:pt idx="206">
                  <c:v>67.258974899999998</c:v>
                </c:pt>
                <c:pt idx="207">
                  <c:v>67.762455369999998</c:v>
                </c:pt>
                <c:pt idx="208">
                  <c:v>68.275219660000005</c:v>
                </c:pt>
                <c:pt idx="209">
                  <c:v>68.363312870000001</c:v>
                </c:pt>
                <c:pt idx="210">
                  <c:v>69.042651320000004</c:v>
                </c:pt>
                <c:pt idx="211">
                  <c:v>70.641268330000003</c:v>
                </c:pt>
                <c:pt idx="212">
                  <c:v>70.764307610000003</c:v>
                </c:pt>
                <c:pt idx="213">
                  <c:v>71.01060545</c:v>
                </c:pt>
                <c:pt idx="214">
                  <c:v>90.947956189999999</c:v>
                </c:pt>
                <c:pt idx="215">
                  <c:v>92.678869090000006</c:v>
                </c:pt>
                <c:pt idx="216">
                  <c:v>92.865874969999993</c:v>
                </c:pt>
                <c:pt idx="217">
                  <c:v>93.23952448</c:v>
                </c:pt>
                <c:pt idx="218">
                  <c:v>121.4924429</c:v>
                </c:pt>
                <c:pt idx="219">
                  <c:v>123.8228833</c:v>
                </c:pt>
                <c:pt idx="220">
                  <c:v>124.07385429999999</c:v>
                </c:pt>
                <c:pt idx="221">
                  <c:v>124.5748524</c:v>
                </c:pt>
                <c:pt idx="222">
                  <c:v>161.14310829999999</c:v>
                </c:pt>
                <c:pt idx="223">
                  <c:v>164.07305740000001</c:v>
                </c:pt>
                <c:pt idx="224">
                  <c:v>164.3879914</c:v>
                </c:pt>
                <c:pt idx="225">
                  <c:v>165.01633409999999</c:v>
                </c:pt>
                <c:pt idx="226">
                  <c:v>209.89962969999999</c:v>
                </c:pt>
                <c:pt idx="227">
                  <c:v>213.42906339999999</c:v>
                </c:pt>
                <c:pt idx="228">
                  <c:v>213.80795789999999</c:v>
                </c:pt>
                <c:pt idx="229">
                  <c:v>214.56364009999999</c:v>
                </c:pt>
                <c:pt idx="230">
                  <c:v>267.76160979999997</c:v>
                </c:pt>
                <c:pt idx="231">
                  <c:v>271.89049940000001</c:v>
                </c:pt>
                <c:pt idx="232">
                  <c:v>272.3333513</c:v>
                </c:pt>
                <c:pt idx="233">
                  <c:v>273.21636690000003</c:v>
                </c:pt>
                <c:pt idx="234">
                  <c:v>334.72857740000001</c:v>
                </c:pt>
                <c:pt idx="235">
                  <c:v>348.97736980000002</c:v>
                </c:pt>
                <c:pt idx="236">
                  <c:v>352.02479310000001</c:v>
                </c:pt>
                <c:pt idx="237">
                  <c:v>353.42868729999998</c:v>
                </c:pt>
                <c:pt idx="238">
                  <c:v>353.42884320000002</c:v>
                </c:pt>
                <c:pt idx="239">
                  <c:v>351.07521500000001</c:v>
                </c:pt>
                <c:pt idx="240">
                  <c:v>351.07521500000001</c:v>
                </c:pt>
                <c:pt idx="241">
                  <c:v>348.73086929999999</c:v>
                </c:pt>
                <c:pt idx="242">
                  <c:v>346.39580610000002</c:v>
                </c:pt>
                <c:pt idx="243">
                  <c:v>345.99976850000002</c:v>
                </c:pt>
                <c:pt idx="244">
                  <c:v>342.99401599999999</c:v>
                </c:pt>
                <c:pt idx="245">
                  <c:v>336.23346959999998</c:v>
                </c:pt>
                <c:pt idx="246">
                  <c:v>335.72998539999998</c:v>
                </c:pt>
                <c:pt idx="247">
                  <c:v>334.7289318</c:v>
                </c:pt>
                <c:pt idx="248">
                  <c:v>273.21730259999998</c:v>
                </c:pt>
                <c:pt idx="249">
                  <c:v>269.07585460000001</c:v>
                </c:pt>
                <c:pt idx="250">
                  <c:v>268.63632319999999</c:v>
                </c:pt>
                <c:pt idx="251">
                  <c:v>267.76259379999999</c:v>
                </c:pt>
                <c:pt idx="252">
                  <c:v>214.56505809999999</c:v>
                </c:pt>
                <c:pt idx="253">
                  <c:v>211.023055</c:v>
                </c:pt>
                <c:pt idx="254">
                  <c:v>210.64748</c:v>
                </c:pt>
                <c:pt idx="255">
                  <c:v>209.90108190000001</c:v>
                </c:pt>
                <c:pt idx="256">
                  <c:v>165.0180728</c:v>
                </c:pt>
                <c:pt idx="257">
                  <c:v>162.07554350000001</c:v>
                </c:pt>
                <c:pt idx="258">
                  <c:v>161.7639279</c:v>
                </c:pt>
                <c:pt idx="259">
                  <c:v>161.14486729999999</c:v>
                </c:pt>
                <c:pt idx="260">
                  <c:v>124.5767505</c:v>
                </c:pt>
                <c:pt idx="261">
                  <c:v>122.2337189</c:v>
                </c:pt>
                <c:pt idx="262">
                  <c:v>121.98606530000001</c:v>
                </c:pt>
                <c:pt idx="263">
                  <c:v>121.49434720000001</c:v>
                </c:pt>
                <c:pt idx="264">
                  <c:v>93.241420520000005</c:v>
                </c:pt>
                <c:pt idx="265">
                  <c:v>91.497905709999998</c:v>
                </c:pt>
                <c:pt idx="266">
                  <c:v>91.314216049999999</c:v>
                </c:pt>
                <c:pt idx="267">
                  <c:v>90.949844440000007</c:v>
                </c:pt>
                <c:pt idx="268">
                  <c:v>71.012338029999995</c:v>
                </c:pt>
                <c:pt idx="269">
                  <c:v>67.71062019</c:v>
                </c:pt>
                <c:pt idx="270">
                  <c:v>67.059869390000003</c:v>
                </c:pt>
                <c:pt idx="271">
                  <c:v>66.766440489999994</c:v>
                </c:pt>
                <c:pt idx="272">
                  <c:v>66.766522949999995</c:v>
                </c:pt>
                <c:pt idx="273">
                  <c:v>67.260742129999997</c:v>
                </c:pt>
                <c:pt idx="274">
                  <c:v>67.260742129999997</c:v>
                </c:pt>
                <c:pt idx="275">
                  <c:v>67.764245040000006</c:v>
                </c:pt>
                <c:pt idx="276">
                  <c:v>68.277031699999995</c:v>
                </c:pt>
                <c:pt idx="277">
                  <c:v>68.3651287</c:v>
                </c:pt>
                <c:pt idx="278">
                  <c:v>69.04449597</c:v>
                </c:pt>
                <c:pt idx="279">
                  <c:v>70.643177840000007</c:v>
                </c:pt>
                <c:pt idx="280">
                  <c:v>70.766221950000002</c:v>
                </c:pt>
                <c:pt idx="281">
                  <c:v>71.012529409999999</c:v>
                </c:pt>
                <c:pt idx="282">
                  <c:v>90.950475909999994</c:v>
                </c:pt>
                <c:pt idx="283">
                  <c:v>92.681429320000007</c:v>
                </c:pt>
                <c:pt idx="284">
                  <c:v>92.868439499999994</c:v>
                </c:pt>
                <c:pt idx="285">
                  <c:v>93.242097569999999</c:v>
                </c:pt>
                <c:pt idx="286">
                  <c:v>121.4955425</c:v>
                </c:pt>
                <c:pt idx="287">
                  <c:v>123.8260185</c:v>
                </c:pt>
                <c:pt idx="288">
                  <c:v>124.0769933</c:v>
                </c:pt>
                <c:pt idx="289">
                  <c:v>124.5779989</c:v>
                </c:pt>
                <c:pt idx="290">
                  <c:v>161.1467122</c:v>
                </c:pt>
                <c:pt idx="291">
                  <c:v>164.07669179999999</c:v>
                </c:pt>
                <c:pt idx="292">
                  <c:v>164.39162909999999</c:v>
                </c:pt>
                <c:pt idx="293">
                  <c:v>165.0199782</c:v>
                </c:pt>
                <c:pt idx="294">
                  <c:v>209.90366209999999</c:v>
                </c:pt>
                <c:pt idx="295">
                  <c:v>213.43312130000001</c:v>
                </c:pt>
                <c:pt idx="296">
                  <c:v>213.81201849999999</c:v>
                </c:pt>
                <c:pt idx="297">
                  <c:v>214.56770610000001</c:v>
                </c:pt>
                <c:pt idx="298">
                  <c:v>267.76599490000001</c:v>
                </c:pt>
                <c:pt idx="299">
                  <c:v>271.89490510000002</c:v>
                </c:pt>
                <c:pt idx="300">
                  <c:v>272.33775919999999</c:v>
                </c:pt>
                <c:pt idx="301">
                  <c:v>273.22077899999999</c:v>
                </c:pt>
                <c:pt idx="302">
                  <c:v>334.73323950000002</c:v>
                </c:pt>
                <c:pt idx="303">
                  <c:v>348.98207739999998</c:v>
                </c:pt>
                <c:pt idx="304">
                  <c:v>352.02950989999999</c:v>
                </c:pt>
                <c:pt idx="305">
                  <c:v>353.43340840000002</c:v>
                </c:pt>
                <c:pt idx="306">
                  <c:v>353.43325759999999</c:v>
                </c:pt>
                <c:pt idx="307">
                  <c:v>351.0795751</c:v>
                </c:pt>
                <c:pt idx="308">
                  <c:v>351.0795751</c:v>
                </c:pt>
                <c:pt idx="309">
                  <c:v>348.73517529999998</c:v>
                </c:pt>
                <c:pt idx="310">
                  <c:v>346.40005839999998</c:v>
                </c:pt>
                <c:pt idx="311">
                  <c:v>346.00401169999998</c:v>
                </c:pt>
                <c:pt idx="312">
                  <c:v>342.99819009999999</c:v>
                </c:pt>
                <c:pt idx="313">
                  <c:v>336.23748849999998</c:v>
                </c:pt>
                <c:pt idx="314">
                  <c:v>335.73399269999999</c:v>
                </c:pt>
                <c:pt idx="315">
                  <c:v>334.73291619999998</c:v>
                </c:pt>
                <c:pt idx="316">
                  <c:v>273.21989050000002</c:v>
                </c:pt>
                <c:pt idx="317">
                  <c:v>269.07834960000002</c:v>
                </c:pt>
                <c:pt idx="318">
                  <c:v>268.63880829999999</c:v>
                </c:pt>
                <c:pt idx="319">
                  <c:v>267.76505939999998</c:v>
                </c:pt>
                <c:pt idx="320">
                  <c:v>214.566348</c:v>
                </c:pt>
                <c:pt idx="321">
                  <c:v>211.02426800000001</c:v>
                </c:pt>
                <c:pt idx="322">
                  <c:v>210.64868480000001</c:v>
                </c:pt>
                <c:pt idx="323">
                  <c:v>209.90227060000001</c:v>
                </c:pt>
                <c:pt idx="324">
                  <c:v>165.0183069</c:v>
                </c:pt>
                <c:pt idx="325">
                  <c:v>162.07571659999999</c:v>
                </c:pt>
                <c:pt idx="326">
                  <c:v>161.7640945</c:v>
                </c:pt>
                <c:pt idx="327">
                  <c:v>161.14502110000001</c:v>
                </c:pt>
                <c:pt idx="328">
                  <c:v>124.57617070000001</c:v>
                </c:pt>
                <c:pt idx="329">
                  <c:v>122.23309399999999</c:v>
                </c:pt>
                <c:pt idx="330">
                  <c:v>121.9854356</c:v>
                </c:pt>
                <c:pt idx="331">
                  <c:v>121.49370810000001</c:v>
                </c:pt>
                <c:pt idx="332">
                  <c:v>93.240268810000003</c:v>
                </c:pt>
                <c:pt idx="333">
                  <c:v>91.496724830000005</c:v>
                </c:pt>
                <c:pt idx="334">
                  <c:v>91.313032129999996</c:v>
                </c:pt>
                <c:pt idx="335">
                  <c:v>90.948654480000002</c:v>
                </c:pt>
                <c:pt idx="336">
                  <c:v>71.010856430000004</c:v>
                </c:pt>
                <c:pt idx="337">
                  <c:v>67.709102180000002</c:v>
                </c:pt>
                <c:pt idx="338">
                  <c:v>67.058344890000001</c:v>
                </c:pt>
                <c:pt idx="339">
                  <c:v>66.764913160000006</c:v>
                </c:pt>
                <c:pt idx="340">
                  <c:v>66.764821839999996</c:v>
                </c:pt>
                <c:pt idx="341">
                  <c:v>67.25901734</c:v>
                </c:pt>
                <c:pt idx="342">
                  <c:v>67.25901734</c:v>
                </c:pt>
                <c:pt idx="343">
                  <c:v>67.762496630000001</c:v>
                </c:pt>
                <c:pt idx="344">
                  <c:v>68.275259730000002</c:v>
                </c:pt>
                <c:pt idx="345">
                  <c:v>68.363352730000003</c:v>
                </c:pt>
                <c:pt idx="346">
                  <c:v>69.042689600000003</c:v>
                </c:pt>
                <c:pt idx="347">
                  <c:v>70.641302929999995</c:v>
                </c:pt>
                <c:pt idx="348">
                  <c:v>70.764341930000001</c:v>
                </c:pt>
                <c:pt idx="349">
                  <c:v>71.010639209999994</c:v>
                </c:pt>
                <c:pt idx="350">
                  <c:v>90.94794727</c:v>
                </c:pt>
                <c:pt idx="351">
                  <c:v>92.678856629999999</c:v>
                </c:pt>
                <c:pt idx="352">
                  <c:v>92.865862129999996</c:v>
                </c:pt>
                <c:pt idx="353">
                  <c:v>93.239510870000004</c:v>
                </c:pt>
                <c:pt idx="354">
                  <c:v>121.4923735</c:v>
                </c:pt>
                <c:pt idx="355">
                  <c:v>123.82280950000001</c:v>
                </c:pt>
                <c:pt idx="356">
                  <c:v>124.07377990000001</c:v>
                </c:pt>
                <c:pt idx="357">
                  <c:v>124.57477710000001</c:v>
                </c:pt>
                <c:pt idx="358">
                  <c:v>161.14296419999999</c:v>
                </c:pt>
                <c:pt idx="359">
                  <c:v>164.0729078</c:v>
                </c:pt>
                <c:pt idx="360">
                  <c:v>164.3878412</c:v>
                </c:pt>
                <c:pt idx="361">
                  <c:v>165.0161828</c:v>
                </c:pt>
                <c:pt idx="362">
                  <c:v>209.8993964</c:v>
                </c:pt>
                <c:pt idx="363">
                  <c:v>213.4288238</c:v>
                </c:pt>
                <c:pt idx="364">
                  <c:v>213.80771759999999</c:v>
                </c:pt>
                <c:pt idx="365">
                  <c:v>214.56339840000001</c:v>
                </c:pt>
                <c:pt idx="366">
                  <c:v>267.76127309999998</c:v>
                </c:pt>
                <c:pt idx="367">
                  <c:v>271.89015540000003</c:v>
                </c:pt>
                <c:pt idx="368">
                  <c:v>272.33300650000001</c:v>
                </c:pt>
                <c:pt idx="369">
                  <c:v>273.21602050000001</c:v>
                </c:pt>
                <c:pt idx="370">
                  <c:v>334.72812290000002</c:v>
                </c:pt>
                <c:pt idx="371">
                  <c:v>348.9768904</c:v>
                </c:pt>
                <c:pt idx="372">
                  <c:v>352.0243084</c:v>
                </c:pt>
                <c:pt idx="373">
                  <c:v>353.42820019999999</c:v>
                </c:pt>
                <c:pt idx="374">
                  <c:v>353.42834570000002</c:v>
                </c:pt>
                <c:pt idx="375">
                  <c:v>351.07472000000001</c:v>
                </c:pt>
                <c:pt idx="376">
                  <c:v>351.07472000000001</c:v>
                </c:pt>
                <c:pt idx="377">
                  <c:v>348.73037679999999</c:v>
                </c:pt>
                <c:pt idx="378">
                  <c:v>346.39531620000002</c:v>
                </c:pt>
                <c:pt idx="379">
                  <c:v>345.999279</c:v>
                </c:pt>
                <c:pt idx="380">
                  <c:v>342.9935299</c:v>
                </c:pt>
                <c:pt idx="381">
                  <c:v>336.23299100000003</c:v>
                </c:pt>
                <c:pt idx="382">
                  <c:v>335.72950739999999</c:v>
                </c:pt>
                <c:pt idx="383">
                  <c:v>334.72845489999997</c:v>
                </c:pt>
                <c:pt idx="384">
                  <c:v>273.21689700000002</c:v>
                </c:pt>
                <c:pt idx="385">
                  <c:v>269.0754541</c:v>
                </c:pt>
                <c:pt idx="386">
                  <c:v>268.63592319999998</c:v>
                </c:pt>
                <c:pt idx="387">
                  <c:v>267.7621949</c:v>
                </c:pt>
                <c:pt idx="388">
                  <c:v>214.56472669999999</c:v>
                </c:pt>
                <c:pt idx="389">
                  <c:v>211.02272840000001</c:v>
                </c:pt>
                <c:pt idx="390">
                  <c:v>210.64715380000001</c:v>
                </c:pt>
                <c:pt idx="391">
                  <c:v>209.90075680000001</c:v>
                </c:pt>
                <c:pt idx="392">
                  <c:v>165.01781149999999</c:v>
                </c:pt>
                <c:pt idx="393">
                  <c:v>162.07528669999999</c:v>
                </c:pt>
                <c:pt idx="394">
                  <c:v>161.76367160000001</c:v>
                </c:pt>
                <c:pt idx="395">
                  <c:v>161.1446119</c:v>
                </c:pt>
                <c:pt idx="396">
                  <c:v>124.5765552</c:v>
                </c:pt>
                <c:pt idx="397">
                  <c:v>122.2335278</c:v>
                </c:pt>
                <c:pt idx="398">
                  <c:v>121.9858746</c:v>
                </c:pt>
                <c:pt idx="399">
                  <c:v>121.49415740000001</c:v>
                </c:pt>
                <c:pt idx="400">
                  <c:v>93.241287009999994</c:v>
                </c:pt>
                <c:pt idx="401">
                  <c:v>91.497776119999997</c:v>
                </c:pt>
                <c:pt idx="402">
                  <c:v>91.314086889999999</c:v>
                </c:pt>
                <c:pt idx="403">
                  <c:v>90.949716100000003</c:v>
                </c:pt>
                <c:pt idx="404">
                  <c:v>71.012262219999997</c:v>
                </c:pt>
                <c:pt idx="405">
                  <c:v>67.710555249999999</c:v>
                </c:pt>
                <c:pt idx="406">
                  <c:v>67.059806719999997</c:v>
                </c:pt>
                <c:pt idx="407">
                  <c:v>66.766378860000003</c:v>
                </c:pt>
                <c:pt idx="408">
                  <c:v>66.766478829999997</c:v>
                </c:pt>
                <c:pt idx="409">
                  <c:v>67.260699130000006</c:v>
                </c:pt>
                <c:pt idx="410">
                  <c:v>67.260699130000006</c:v>
                </c:pt>
                <c:pt idx="411">
                  <c:v>67.764203190000003</c:v>
                </c:pt>
                <c:pt idx="412">
                  <c:v>68.276990999999995</c:v>
                </c:pt>
                <c:pt idx="413">
                  <c:v>68.365088200000002</c:v>
                </c:pt>
                <c:pt idx="414">
                  <c:v>69.044456969999999</c:v>
                </c:pt>
                <c:pt idx="415">
                  <c:v>70.643142370000007</c:v>
                </c:pt>
                <c:pt idx="416">
                  <c:v>70.766186750000003</c:v>
                </c:pt>
                <c:pt idx="417">
                  <c:v>71.012494739999994</c:v>
                </c:pt>
                <c:pt idx="418">
                  <c:v>90.950482260000001</c:v>
                </c:pt>
                <c:pt idx="419">
                  <c:v>92.681439080000004</c:v>
                </c:pt>
                <c:pt idx="420">
                  <c:v>92.868449630000001</c:v>
                </c:pt>
                <c:pt idx="421">
                  <c:v>93.242108430000002</c:v>
                </c:pt>
                <c:pt idx="422">
                  <c:v>121.49560719999999</c:v>
                </c:pt>
                <c:pt idx="423">
                  <c:v>123.82608759999999</c:v>
                </c:pt>
                <c:pt idx="424">
                  <c:v>124.07706279999999</c:v>
                </c:pt>
                <c:pt idx="425">
                  <c:v>124.5780693</c:v>
                </c:pt>
                <c:pt idx="426">
                  <c:v>161.14684930000001</c:v>
                </c:pt>
                <c:pt idx="427">
                  <c:v>164.07683410000001</c:v>
                </c:pt>
                <c:pt idx="428">
                  <c:v>164.39177190000001</c:v>
                </c:pt>
                <c:pt idx="429">
                  <c:v>165.0201222</c:v>
                </c:pt>
                <c:pt idx="430">
                  <c:v>209.9038855</c:v>
                </c:pt>
                <c:pt idx="431">
                  <c:v>213.43335099999999</c:v>
                </c:pt>
                <c:pt idx="432">
                  <c:v>213.81224879999999</c:v>
                </c:pt>
                <c:pt idx="433">
                  <c:v>214.56793780000001</c:v>
                </c:pt>
                <c:pt idx="434">
                  <c:v>267.76631880000002</c:v>
                </c:pt>
                <c:pt idx="435">
                  <c:v>271.89523609999998</c:v>
                </c:pt>
                <c:pt idx="436">
                  <c:v>272.3380909</c:v>
                </c:pt>
                <c:pt idx="437">
                  <c:v>273.22111230000002</c:v>
                </c:pt>
                <c:pt idx="438">
                  <c:v>334.73367780000001</c:v>
                </c:pt>
                <c:pt idx="439">
                  <c:v>348.98253990000001</c:v>
                </c:pt>
                <c:pt idx="440">
                  <c:v>352.0299776</c:v>
                </c:pt>
                <c:pt idx="441">
                  <c:v>353.43387849999999</c:v>
                </c:pt>
                <c:pt idx="442">
                  <c:v>353.43373800000001</c:v>
                </c:pt>
                <c:pt idx="443">
                  <c:v>351.08005309999999</c:v>
                </c:pt>
                <c:pt idx="444">
                  <c:v>351.08005309999999</c:v>
                </c:pt>
                <c:pt idx="445">
                  <c:v>348.73565100000002</c:v>
                </c:pt>
                <c:pt idx="446">
                  <c:v>346.40053160000002</c:v>
                </c:pt>
                <c:pt idx="447">
                  <c:v>346.00448449999999</c:v>
                </c:pt>
                <c:pt idx="448">
                  <c:v>342.99865979999998</c:v>
                </c:pt>
                <c:pt idx="449">
                  <c:v>336.23795109999998</c:v>
                </c:pt>
                <c:pt idx="450">
                  <c:v>335.7344549</c:v>
                </c:pt>
                <c:pt idx="451">
                  <c:v>334.73337729999997</c:v>
                </c:pt>
                <c:pt idx="452">
                  <c:v>273.22028440000003</c:v>
                </c:pt>
                <c:pt idx="453">
                  <c:v>269.0787388</c:v>
                </c:pt>
                <c:pt idx="454">
                  <c:v>268.63919700000002</c:v>
                </c:pt>
                <c:pt idx="455">
                  <c:v>267.76544710000002</c:v>
                </c:pt>
                <c:pt idx="456">
                  <c:v>214.56667179999999</c:v>
                </c:pt>
                <c:pt idx="457">
                  <c:v>211.02458730000001</c:v>
                </c:pt>
                <c:pt idx="458">
                  <c:v>210.64900359999999</c:v>
                </c:pt>
                <c:pt idx="459">
                  <c:v>209.90258840000001</c:v>
                </c:pt>
                <c:pt idx="460">
                  <c:v>165.01856409999999</c:v>
                </c:pt>
                <c:pt idx="461">
                  <c:v>162.07596950000001</c:v>
                </c:pt>
                <c:pt idx="462">
                  <c:v>161.76434699999999</c:v>
                </c:pt>
                <c:pt idx="463">
                  <c:v>161.1452726</c:v>
                </c:pt>
                <c:pt idx="464">
                  <c:v>124.5763647</c:v>
                </c:pt>
                <c:pt idx="465">
                  <c:v>122.233284</c:v>
                </c:pt>
                <c:pt idx="466">
                  <c:v>121.9856252</c:v>
                </c:pt>
                <c:pt idx="467">
                  <c:v>121.4938968</c:v>
                </c:pt>
                <c:pt idx="468">
                  <c:v>93.240403189999995</c:v>
                </c:pt>
                <c:pt idx="469">
                  <c:v>91.496855409999995</c:v>
                </c:pt>
                <c:pt idx="470">
                  <c:v>91.313162300000002</c:v>
                </c:pt>
                <c:pt idx="471">
                  <c:v>90.948783849999998</c:v>
                </c:pt>
                <c:pt idx="472">
                  <c:v>71.010934669999997</c:v>
                </c:pt>
                <c:pt idx="473">
                  <c:v>67.709169790000004</c:v>
                </c:pt>
                <c:pt idx="474">
                  <c:v>67.058410280000004</c:v>
                </c:pt>
                <c:pt idx="475">
                  <c:v>66.764977529999996</c:v>
                </c:pt>
                <c:pt idx="476">
                  <c:v>66.764869340000004</c:v>
                </c:pt>
                <c:pt idx="477">
                  <c:v>67.259063780000005</c:v>
                </c:pt>
                <c:pt idx="478">
                  <c:v>67.259063780000005</c:v>
                </c:pt>
                <c:pt idx="479">
                  <c:v>67.762542010000004</c:v>
                </c:pt>
                <c:pt idx="480">
                  <c:v>68.275304030000001</c:v>
                </c:pt>
                <c:pt idx="481">
                  <c:v>68.363396839999993</c:v>
                </c:pt>
                <c:pt idx="482">
                  <c:v>69.042732310000005</c:v>
                </c:pt>
                <c:pt idx="483">
                  <c:v>70.641342359999996</c:v>
                </c:pt>
                <c:pt idx="484">
                  <c:v>70.764381099999994</c:v>
                </c:pt>
                <c:pt idx="485">
                  <c:v>71.010677880000003</c:v>
                </c:pt>
                <c:pt idx="486">
                  <c:v>90.947947260000007</c:v>
                </c:pt>
                <c:pt idx="487">
                  <c:v>92.678853380000007</c:v>
                </c:pt>
                <c:pt idx="488">
                  <c:v>92.865858529999997</c:v>
                </c:pt>
                <c:pt idx="489">
                  <c:v>93.239506579999997</c:v>
                </c:pt>
                <c:pt idx="490">
                  <c:v>121.4923178</c:v>
                </c:pt>
                <c:pt idx="491">
                  <c:v>123.82274959999999</c:v>
                </c:pt>
                <c:pt idx="492">
                  <c:v>124.0737197</c:v>
                </c:pt>
                <c:pt idx="493">
                  <c:v>124.574716</c:v>
                </c:pt>
                <c:pt idx="494">
                  <c:v>161.14283889999999</c:v>
                </c:pt>
                <c:pt idx="495">
                  <c:v>164.07277740000001</c:v>
                </c:pt>
                <c:pt idx="496">
                  <c:v>164.38771030000001</c:v>
                </c:pt>
                <c:pt idx="497">
                  <c:v>165.01605079999999</c:v>
                </c:pt>
                <c:pt idx="498">
                  <c:v>209.8991876</c:v>
                </c:pt>
                <c:pt idx="499">
                  <c:v>213.42860899999999</c:v>
                </c:pt>
                <c:pt idx="500">
                  <c:v>213.80750219999999</c:v>
                </c:pt>
                <c:pt idx="501">
                  <c:v>214.5631817</c:v>
                </c:pt>
                <c:pt idx="502">
                  <c:v>267.76096690000003</c:v>
                </c:pt>
                <c:pt idx="503">
                  <c:v>271.8898423</c:v>
                </c:pt>
                <c:pt idx="504">
                  <c:v>272.33269259999997</c:v>
                </c:pt>
                <c:pt idx="505">
                  <c:v>273.2157052</c:v>
                </c:pt>
                <c:pt idx="506">
                  <c:v>334.72770539999999</c:v>
                </c:pt>
                <c:pt idx="507">
                  <c:v>348.97644930000001</c:v>
                </c:pt>
                <c:pt idx="508">
                  <c:v>352.0238622</c:v>
                </c:pt>
                <c:pt idx="509">
                  <c:v>353.42775180000001</c:v>
                </c:pt>
                <c:pt idx="510">
                  <c:v>353.42788639999998</c:v>
                </c:pt>
                <c:pt idx="511">
                  <c:v>351.07426290000001</c:v>
                </c:pt>
                <c:pt idx="512">
                  <c:v>351.07426290000001</c:v>
                </c:pt>
                <c:pt idx="513">
                  <c:v>348.72992190000002</c:v>
                </c:pt>
                <c:pt idx="514">
                  <c:v>346.39486340000002</c:v>
                </c:pt>
                <c:pt idx="515">
                  <c:v>345.99882659999997</c:v>
                </c:pt>
                <c:pt idx="516">
                  <c:v>342.99308020000001</c:v>
                </c:pt>
                <c:pt idx="517">
                  <c:v>336.23254759999998</c:v>
                </c:pt>
                <c:pt idx="518">
                  <c:v>335.72906440000003</c:v>
                </c:pt>
                <c:pt idx="519">
                  <c:v>334.72801290000001</c:v>
                </c:pt>
                <c:pt idx="520">
                  <c:v>273.21651459999998</c:v>
                </c:pt>
                <c:pt idx="521">
                  <c:v>269.07507579999998</c:v>
                </c:pt>
                <c:pt idx="522">
                  <c:v>268.63554540000001</c:v>
                </c:pt>
                <c:pt idx="523">
                  <c:v>267.76181800000001</c:v>
                </c:pt>
                <c:pt idx="524">
                  <c:v>214.56440739999999</c:v>
                </c:pt>
                <c:pt idx="525">
                  <c:v>211.02241319999999</c:v>
                </c:pt>
                <c:pt idx="526">
                  <c:v>210.64683909999999</c:v>
                </c:pt>
                <c:pt idx="527">
                  <c:v>209.9004429</c:v>
                </c:pt>
                <c:pt idx="528">
                  <c:v>165.0175534</c:v>
                </c:pt>
                <c:pt idx="529">
                  <c:v>162.07503249999999</c:v>
                </c:pt>
                <c:pt idx="530">
                  <c:v>161.76341780000001</c:v>
                </c:pt>
                <c:pt idx="531">
                  <c:v>161.14435900000001</c:v>
                </c:pt>
                <c:pt idx="532">
                  <c:v>124.576356</c:v>
                </c:pt>
                <c:pt idx="533">
                  <c:v>122.23333239999999</c:v>
                </c:pt>
                <c:pt idx="534">
                  <c:v>121.9856796</c:v>
                </c:pt>
                <c:pt idx="535">
                  <c:v>121.4939632</c:v>
                </c:pt>
                <c:pt idx="536">
                  <c:v>93.241144680000005</c:v>
                </c:pt>
                <c:pt idx="537">
                  <c:v>91.497637449999999</c:v>
                </c:pt>
                <c:pt idx="538">
                  <c:v>91.313948609999997</c:v>
                </c:pt>
                <c:pt idx="539">
                  <c:v>90.949578610000003</c:v>
                </c:pt>
                <c:pt idx="540">
                  <c:v>71.012174610000002</c:v>
                </c:pt>
                <c:pt idx="541">
                  <c:v>67.710478159999994</c:v>
                </c:pt>
                <c:pt idx="542">
                  <c:v>67.059731830000004</c:v>
                </c:pt>
                <c:pt idx="543">
                  <c:v>66.766304989999995</c:v>
                </c:pt>
                <c:pt idx="544">
                  <c:v>66.766420960000005</c:v>
                </c:pt>
                <c:pt idx="545">
                  <c:v>67.260642189999999</c:v>
                </c:pt>
                <c:pt idx="546">
                  <c:v>67.260642189999999</c:v>
                </c:pt>
                <c:pt idx="547">
                  <c:v>67.764147190000003</c:v>
                </c:pt>
                <c:pt idx="548">
                  <c:v>68.276935960000003</c:v>
                </c:pt>
                <c:pt idx="549">
                  <c:v>68.365033319999995</c:v>
                </c:pt>
                <c:pt idx="550">
                  <c:v>69.044403369999998</c:v>
                </c:pt>
                <c:pt idx="551">
                  <c:v>70.643091740000003</c:v>
                </c:pt>
                <c:pt idx="552">
                  <c:v>70.766136349999996</c:v>
                </c:pt>
                <c:pt idx="553">
                  <c:v>71.012444799999997</c:v>
                </c:pt>
                <c:pt idx="554">
                  <c:v>90.95046825</c:v>
                </c:pt>
                <c:pt idx="555">
                  <c:v>92.68142813</c:v>
                </c:pt>
                <c:pt idx="556">
                  <c:v>92.868439010000003</c:v>
                </c:pt>
                <c:pt idx="557">
                  <c:v>93.242098459999994</c:v>
                </c:pt>
                <c:pt idx="558">
                  <c:v>121.49564650000001</c:v>
                </c:pt>
                <c:pt idx="559">
                  <c:v>123.8261308</c:v>
                </c:pt>
                <c:pt idx="560">
                  <c:v>124.0771065</c:v>
                </c:pt>
                <c:pt idx="561">
                  <c:v>124.57811390000001</c:v>
                </c:pt>
                <c:pt idx="562">
                  <c:v>161.14695639999999</c:v>
                </c:pt>
                <c:pt idx="563">
                  <c:v>164.07694620000001</c:v>
                </c:pt>
                <c:pt idx="564">
                  <c:v>164.3918845</c:v>
                </c:pt>
                <c:pt idx="565">
                  <c:v>165.02023589999999</c:v>
                </c:pt>
                <c:pt idx="566">
                  <c:v>209.90407500000001</c:v>
                </c:pt>
                <c:pt idx="567">
                  <c:v>213.43354629999999</c:v>
                </c:pt>
                <c:pt idx="568">
                  <c:v>213.81244480000001</c:v>
                </c:pt>
                <c:pt idx="569">
                  <c:v>214.56813500000001</c:v>
                </c:pt>
                <c:pt idx="570">
                  <c:v>267.76660509999999</c:v>
                </c:pt>
                <c:pt idx="571">
                  <c:v>271.89552930000002</c:v>
                </c:pt>
                <c:pt idx="572">
                  <c:v>272.33838489999999</c:v>
                </c:pt>
                <c:pt idx="573">
                  <c:v>273.22140780000001</c:v>
                </c:pt>
                <c:pt idx="574">
                  <c:v>334.73407559999998</c:v>
                </c:pt>
                <c:pt idx="575">
                  <c:v>348.98296140000002</c:v>
                </c:pt>
                <c:pt idx="576">
                  <c:v>352.0304041</c:v>
                </c:pt>
                <c:pt idx="577">
                  <c:v>353.4343073</c:v>
                </c:pt>
                <c:pt idx="578">
                  <c:v>353.43417950000003</c:v>
                </c:pt>
                <c:pt idx="579">
                  <c:v>351.08049269999998</c:v>
                </c:pt>
                <c:pt idx="580">
                  <c:v>351.08049269999998</c:v>
                </c:pt>
                <c:pt idx="581">
                  <c:v>348.73608860000002</c:v>
                </c:pt>
                <c:pt idx="582">
                  <c:v>346.40096740000001</c:v>
                </c:pt>
                <c:pt idx="583">
                  <c:v>346.0049199</c:v>
                </c:pt>
                <c:pt idx="584">
                  <c:v>342.99909270000001</c:v>
                </c:pt>
                <c:pt idx="585">
                  <c:v>336.23837850000001</c:v>
                </c:pt>
                <c:pt idx="586">
                  <c:v>335.73488179999998</c:v>
                </c:pt>
                <c:pt idx="587">
                  <c:v>334.7338034</c:v>
                </c:pt>
                <c:pt idx="588">
                  <c:v>273.22065650000002</c:v>
                </c:pt>
                <c:pt idx="589">
                  <c:v>269.07910700000002</c:v>
                </c:pt>
                <c:pt idx="590">
                  <c:v>268.63956489999998</c:v>
                </c:pt>
                <c:pt idx="591">
                  <c:v>267.7658141</c:v>
                </c:pt>
                <c:pt idx="592">
                  <c:v>214.56698589999999</c:v>
                </c:pt>
                <c:pt idx="593">
                  <c:v>211.0248976</c:v>
                </c:pt>
                <c:pt idx="594">
                  <c:v>210.64931350000001</c:v>
                </c:pt>
                <c:pt idx="595">
                  <c:v>209.90289749999999</c:v>
                </c:pt>
                <c:pt idx="596">
                  <c:v>165.01882130000001</c:v>
                </c:pt>
                <c:pt idx="597">
                  <c:v>162.076223</c:v>
                </c:pt>
                <c:pt idx="598">
                  <c:v>161.7646001</c:v>
                </c:pt>
                <c:pt idx="599">
                  <c:v>161.1455249</c:v>
                </c:pt>
                <c:pt idx="600">
                  <c:v>124.5765662</c:v>
                </c:pt>
                <c:pt idx="601">
                  <c:v>122.2334819</c:v>
                </c:pt>
                <c:pt idx="602">
                  <c:v>121.9858227</c:v>
                </c:pt>
                <c:pt idx="603">
                  <c:v>121.49409350000001</c:v>
                </c:pt>
                <c:pt idx="604">
                  <c:v>93.240550089999999</c:v>
                </c:pt>
                <c:pt idx="605">
                  <c:v>91.496998759999997</c:v>
                </c:pt>
                <c:pt idx="606">
                  <c:v>91.313305279999994</c:v>
                </c:pt>
                <c:pt idx="607">
                  <c:v>90.948926069999999</c:v>
                </c:pt>
                <c:pt idx="608">
                  <c:v>71.011028170000003</c:v>
                </c:pt>
                <c:pt idx="609">
                  <c:v>67.709252910000004</c:v>
                </c:pt>
                <c:pt idx="610">
                  <c:v>67.058491230000001</c:v>
                </c:pt>
                <c:pt idx="611">
                  <c:v>66.765057479999996</c:v>
                </c:pt>
                <c:pt idx="612">
                  <c:v>66.764933979999995</c:v>
                </c:pt>
                <c:pt idx="613">
                  <c:v>67.259127590000006</c:v>
                </c:pt>
                <c:pt idx="614">
                  <c:v>67.259127590000006</c:v>
                </c:pt>
                <c:pt idx="615">
                  <c:v>67.762604969999998</c:v>
                </c:pt>
                <c:pt idx="616">
                  <c:v>68.275366109999993</c:v>
                </c:pt>
                <c:pt idx="617">
                  <c:v>68.363458780000002</c:v>
                </c:pt>
                <c:pt idx="618">
                  <c:v>69.042793090000004</c:v>
                </c:pt>
                <c:pt idx="619">
                  <c:v>70.641400410000003</c:v>
                </c:pt>
                <c:pt idx="620">
                  <c:v>70.764438949999999</c:v>
                </c:pt>
                <c:pt idx="621">
                  <c:v>71.010735310000001</c:v>
                </c:pt>
                <c:pt idx="622">
                  <c:v>90.94797106</c:v>
                </c:pt>
                <c:pt idx="623">
                  <c:v>92.678874269999994</c:v>
                </c:pt>
                <c:pt idx="624">
                  <c:v>92.865879109999995</c:v>
                </c:pt>
                <c:pt idx="625">
                  <c:v>93.23952654</c:v>
                </c:pt>
                <c:pt idx="626">
                  <c:v>121.4922906</c:v>
                </c:pt>
                <c:pt idx="627">
                  <c:v>123.82271849999999</c:v>
                </c:pt>
                <c:pt idx="628">
                  <c:v>124.0736881</c:v>
                </c:pt>
                <c:pt idx="629">
                  <c:v>124.5746836</c:v>
                </c:pt>
                <c:pt idx="630">
                  <c:v>161.1427458</c:v>
                </c:pt>
                <c:pt idx="631">
                  <c:v>164.07267949999999</c:v>
                </c:pt>
                <c:pt idx="632">
                  <c:v>164.3876118</c:v>
                </c:pt>
                <c:pt idx="633">
                  <c:v>165.01595130000001</c:v>
                </c:pt>
                <c:pt idx="634">
                  <c:v>209.89901380000001</c:v>
                </c:pt>
                <c:pt idx="635">
                  <c:v>213.4284293</c:v>
                </c:pt>
                <c:pt idx="636">
                  <c:v>213.80732190000001</c:v>
                </c:pt>
                <c:pt idx="637">
                  <c:v>214.5630002</c:v>
                </c:pt>
                <c:pt idx="638">
                  <c:v>267.76069749999999</c:v>
                </c:pt>
                <c:pt idx="639">
                  <c:v>271.88956610000002</c:v>
                </c:pt>
                <c:pt idx="640">
                  <c:v>272.33241570000001</c:v>
                </c:pt>
                <c:pt idx="641">
                  <c:v>273.21542679999999</c:v>
                </c:pt>
                <c:pt idx="642">
                  <c:v>334.72732559999997</c:v>
                </c:pt>
                <c:pt idx="643">
                  <c:v>348.976046</c:v>
                </c:pt>
                <c:pt idx="644">
                  <c:v>352.02345389999999</c:v>
                </c:pt>
                <c:pt idx="645">
                  <c:v>353.42734109999998</c:v>
                </c:pt>
                <c:pt idx="646">
                  <c:v>353.42746190000003</c:v>
                </c:pt>
                <c:pt idx="647">
                  <c:v>351.07384009999998</c:v>
                </c:pt>
                <c:pt idx="648">
                  <c:v>351.07384009999998</c:v>
                </c:pt>
                <c:pt idx="649">
                  <c:v>348.72950079999998</c:v>
                </c:pt>
                <c:pt idx="650">
                  <c:v>346.39444409999999</c:v>
                </c:pt>
                <c:pt idx="651">
                  <c:v>345.99840760000001</c:v>
                </c:pt>
                <c:pt idx="652">
                  <c:v>342.99266360000001</c:v>
                </c:pt>
                <c:pt idx="653">
                  <c:v>339.34607190000003</c:v>
                </c:pt>
                <c:pt idx="654">
                  <c:v>339.34607190000003</c:v>
                </c:pt>
                <c:pt idx="655">
                  <c:v>336.23213620000001</c:v>
                </c:pt>
                <c:pt idx="656">
                  <c:v>335.72865339999998</c:v>
                </c:pt>
                <c:pt idx="657">
                  <c:v>334.72760269999998</c:v>
                </c:pt>
                <c:pt idx="658">
                  <c:v>273.21615559999998</c:v>
                </c:pt>
                <c:pt idx="659">
                  <c:v>269.07472050000001</c:v>
                </c:pt>
                <c:pt idx="660">
                  <c:v>268.63519050000002</c:v>
                </c:pt>
                <c:pt idx="661">
                  <c:v>267.7614638</c:v>
                </c:pt>
                <c:pt idx="662">
                  <c:v>214.5641037</c:v>
                </c:pt>
                <c:pt idx="663">
                  <c:v>211.02211299999999</c:v>
                </c:pt>
                <c:pt idx="664">
                  <c:v>210.6465393</c:v>
                </c:pt>
                <c:pt idx="665">
                  <c:v>209.90014389999999</c:v>
                </c:pt>
                <c:pt idx="666">
                  <c:v>165.0173039</c:v>
                </c:pt>
                <c:pt idx="667">
                  <c:v>162.07478660000001</c:v>
                </c:pt>
                <c:pt idx="668">
                  <c:v>161.76317220000001</c:v>
                </c:pt>
                <c:pt idx="669">
                  <c:v>161.1441141</c:v>
                </c:pt>
                <c:pt idx="670">
                  <c:v>124.57615989999999</c:v>
                </c:pt>
                <c:pt idx="671">
                  <c:v>122.2331398</c:v>
                </c:pt>
                <c:pt idx="672">
                  <c:v>121.9854874</c:v>
                </c:pt>
                <c:pt idx="673">
                  <c:v>121.4937717</c:v>
                </c:pt>
                <c:pt idx="674">
                  <c:v>93.24100104</c:v>
                </c:pt>
                <c:pt idx="675">
                  <c:v>91.497497240000001</c:v>
                </c:pt>
                <c:pt idx="676">
                  <c:v>91.313808760000001</c:v>
                </c:pt>
                <c:pt idx="677">
                  <c:v>90.949439479999995</c:v>
                </c:pt>
                <c:pt idx="678">
                  <c:v>71.012082530000001</c:v>
                </c:pt>
                <c:pt idx="679">
                  <c:v>69.894114270000003</c:v>
                </c:pt>
                <c:pt idx="680">
                  <c:v>69.894114270000003</c:v>
                </c:pt>
                <c:pt idx="681">
                  <c:v>67.710396119999999</c:v>
                </c:pt>
                <c:pt idx="682">
                  <c:v>67.059651900000006</c:v>
                </c:pt>
                <c:pt idx="683">
                  <c:v>66.766226020000005</c:v>
                </c:pt>
                <c:pt idx="684">
                  <c:v>66.766356709999997</c:v>
                </c:pt>
                <c:pt idx="685">
                  <c:v>67.260578730000006</c:v>
                </c:pt>
                <c:pt idx="686">
                  <c:v>67.260578730000006</c:v>
                </c:pt>
                <c:pt idx="687">
                  <c:v>67.764084530000005</c:v>
                </c:pt>
                <c:pt idx="688">
                  <c:v>68.276874109999994</c:v>
                </c:pt>
                <c:pt idx="689">
                  <c:v>68.364971609999998</c:v>
                </c:pt>
                <c:pt idx="690">
                  <c:v>69.044342729999997</c:v>
                </c:pt>
                <c:pt idx="691">
                  <c:v>70.643033619999997</c:v>
                </c:pt>
                <c:pt idx="692">
                  <c:v>70.766078429999993</c:v>
                </c:pt>
                <c:pt idx="693">
                  <c:v>71.012387270000005</c:v>
                </c:pt>
                <c:pt idx="694">
                  <c:v>90.950442190000004</c:v>
                </c:pt>
                <c:pt idx="695">
                  <c:v>92.681404799999996</c:v>
                </c:pt>
                <c:pt idx="696">
                  <c:v>92.868415970000001</c:v>
                </c:pt>
                <c:pt idx="697">
                  <c:v>93.242076019999999</c:v>
                </c:pt>
                <c:pt idx="698">
                  <c:v>121.4956686</c:v>
                </c:pt>
                <c:pt idx="699">
                  <c:v>123.8261566</c:v>
                </c:pt>
                <c:pt idx="700">
                  <c:v>124.0771326</c:v>
                </c:pt>
                <c:pt idx="701">
                  <c:v>124.57814089999999</c:v>
                </c:pt>
                <c:pt idx="702">
                  <c:v>161.147041</c:v>
                </c:pt>
                <c:pt idx="703">
                  <c:v>164.0770354</c:v>
                </c:pt>
                <c:pt idx="704">
                  <c:v>164.39197419999999</c:v>
                </c:pt>
                <c:pt idx="705">
                  <c:v>165.0203266</c:v>
                </c:pt>
                <c:pt idx="706">
                  <c:v>209.9042364</c:v>
                </c:pt>
                <c:pt idx="707">
                  <c:v>213.43371329999999</c:v>
                </c:pt>
                <c:pt idx="708">
                  <c:v>213.81261240000001</c:v>
                </c:pt>
                <c:pt idx="709">
                  <c:v>214.5683038</c:v>
                </c:pt>
                <c:pt idx="710">
                  <c:v>267.7668577</c:v>
                </c:pt>
                <c:pt idx="711">
                  <c:v>271.89578840000001</c:v>
                </c:pt>
                <c:pt idx="712">
                  <c:v>272.33864460000001</c:v>
                </c:pt>
                <c:pt idx="713">
                  <c:v>273.2216689</c:v>
                </c:pt>
                <c:pt idx="714">
                  <c:v>334.73443359999999</c:v>
                </c:pt>
                <c:pt idx="715">
                  <c:v>348.98334180000001</c:v>
                </c:pt>
                <c:pt idx="716">
                  <c:v>352.03078929999998</c:v>
                </c:pt>
                <c:pt idx="717">
                  <c:v>353.43469470000002</c:v>
                </c:pt>
                <c:pt idx="718">
                  <c:v>353.43458070000003</c:v>
                </c:pt>
                <c:pt idx="719">
                  <c:v>351.08089230000002</c:v>
                </c:pt>
                <c:pt idx="720">
                  <c:v>351.08089230000002</c:v>
                </c:pt>
                <c:pt idx="721">
                  <c:v>348.7364867</c:v>
                </c:pt>
                <c:pt idx="722">
                  <c:v>346.40136380000001</c:v>
                </c:pt>
                <c:pt idx="723">
                  <c:v>346.00531610000002</c:v>
                </c:pt>
                <c:pt idx="724">
                  <c:v>342.9994868</c:v>
                </c:pt>
                <c:pt idx="725">
                  <c:v>339.3527919</c:v>
                </c:pt>
                <c:pt idx="726">
                  <c:v>339.3527919</c:v>
                </c:pt>
                <c:pt idx="727">
                  <c:v>336.23876780000001</c:v>
                </c:pt>
                <c:pt idx="728">
                  <c:v>335.73527080000002</c:v>
                </c:pt>
                <c:pt idx="729">
                  <c:v>334.7341917</c:v>
                </c:pt>
                <c:pt idx="730">
                  <c:v>273.22099889999998</c:v>
                </c:pt>
                <c:pt idx="731">
                  <c:v>269.07944609999998</c:v>
                </c:pt>
                <c:pt idx="732">
                  <c:v>268.63990360000003</c:v>
                </c:pt>
                <c:pt idx="733">
                  <c:v>267.7661521</c:v>
                </c:pt>
                <c:pt idx="734">
                  <c:v>214.5672782</c:v>
                </c:pt>
                <c:pt idx="735">
                  <c:v>211.02518660000001</c:v>
                </c:pt>
                <c:pt idx="736">
                  <c:v>210.6496022</c:v>
                </c:pt>
                <c:pt idx="737">
                  <c:v>209.90318550000001</c:v>
                </c:pt>
                <c:pt idx="738">
                  <c:v>165.0190637</c:v>
                </c:pt>
                <c:pt idx="739">
                  <c:v>162.07646209999999</c:v>
                </c:pt>
                <c:pt idx="740">
                  <c:v>161.7648389</c:v>
                </c:pt>
                <c:pt idx="741">
                  <c:v>161.14576310000001</c:v>
                </c:pt>
                <c:pt idx="742">
                  <c:v>124.5767589</c:v>
                </c:pt>
                <c:pt idx="743">
                  <c:v>122.2336713</c:v>
                </c:pt>
                <c:pt idx="744">
                  <c:v>121.9860118</c:v>
                </c:pt>
                <c:pt idx="745">
                  <c:v>121.4942819</c:v>
                </c:pt>
                <c:pt idx="746">
                  <c:v>93.240693340000007</c:v>
                </c:pt>
                <c:pt idx="747">
                  <c:v>91.497138759999999</c:v>
                </c:pt>
                <c:pt idx="748">
                  <c:v>91.313444930000003</c:v>
                </c:pt>
                <c:pt idx="749">
                  <c:v>90.949065020000006</c:v>
                </c:pt>
                <c:pt idx="750">
                  <c:v>71.011122119999996</c:v>
                </c:pt>
                <c:pt idx="751">
                  <c:v>67.709337189999999</c:v>
                </c:pt>
                <c:pt idx="752">
                  <c:v>67.058573460000005</c:v>
                </c:pt>
                <c:pt idx="753">
                  <c:v>66.765138780000001</c:v>
                </c:pt>
                <c:pt idx="754">
                  <c:v>66.765001440000006</c:v>
                </c:pt>
                <c:pt idx="755">
                  <c:v>67.259194350000001</c:v>
                </c:pt>
                <c:pt idx="756">
                  <c:v>67.259194350000001</c:v>
                </c:pt>
                <c:pt idx="757">
                  <c:v>67.762671010000005</c:v>
                </c:pt>
                <c:pt idx="758">
                  <c:v>68.275431440000006</c:v>
                </c:pt>
                <c:pt idx="759">
                  <c:v>68.363523979999997</c:v>
                </c:pt>
                <c:pt idx="760">
                  <c:v>69.042857339999998</c:v>
                </c:pt>
                <c:pt idx="761">
                  <c:v>70.641462419999996</c:v>
                </c:pt>
                <c:pt idx="762">
                  <c:v>70.764500780000006</c:v>
                </c:pt>
                <c:pt idx="763">
                  <c:v>71.010796799999994</c:v>
                </c:pt>
                <c:pt idx="764">
                  <c:v>90.948003920000005</c:v>
                </c:pt>
                <c:pt idx="765">
                  <c:v>92.678904619999997</c:v>
                </c:pt>
                <c:pt idx="766">
                  <c:v>92.865909180000003</c:v>
                </c:pt>
                <c:pt idx="767">
                  <c:v>93.239556059999998</c:v>
                </c:pt>
                <c:pt idx="768">
                  <c:v>121.49227860000001</c:v>
                </c:pt>
                <c:pt idx="769">
                  <c:v>123.8227031</c:v>
                </c:pt>
                <c:pt idx="770">
                  <c:v>124.07367240000001</c:v>
                </c:pt>
                <c:pt idx="771">
                  <c:v>124.5746671</c:v>
                </c:pt>
                <c:pt idx="772">
                  <c:v>161.1426749</c:v>
                </c:pt>
                <c:pt idx="773">
                  <c:v>164.0726042</c:v>
                </c:pt>
                <c:pt idx="774">
                  <c:v>164.38753610000001</c:v>
                </c:pt>
                <c:pt idx="775">
                  <c:v>165.01587459999999</c:v>
                </c:pt>
                <c:pt idx="776">
                  <c:v>209.89886989999999</c:v>
                </c:pt>
                <c:pt idx="777">
                  <c:v>213.42828019999999</c:v>
                </c:pt>
                <c:pt idx="778">
                  <c:v>213.8071721</c:v>
                </c:pt>
                <c:pt idx="779">
                  <c:v>214.56284930000001</c:v>
                </c:pt>
                <c:pt idx="780">
                  <c:v>267.76046650000001</c:v>
                </c:pt>
                <c:pt idx="781">
                  <c:v>271.88932890000001</c:v>
                </c:pt>
                <c:pt idx="782">
                  <c:v>272.33217789999998</c:v>
                </c:pt>
                <c:pt idx="783">
                  <c:v>273.21518759999998</c:v>
                </c:pt>
                <c:pt idx="784">
                  <c:v>334.72699340000003</c:v>
                </c:pt>
                <c:pt idx="785">
                  <c:v>348.97569240000001</c:v>
                </c:pt>
                <c:pt idx="786">
                  <c:v>352.02309559999998</c:v>
                </c:pt>
                <c:pt idx="787">
                  <c:v>353.4269807</c:v>
                </c:pt>
                <c:pt idx="788">
                  <c:v>353.42708720000002</c:v>
                </c:pt>
                <c:pt idx="789">
                  <c:v>351.07346680000001</c:v>
                </c:pt>
                <c:pt idx="790">
                  <c:v>351.07346680000001</c:v>
                </c:pt>
                <c:pt idx="791">
                  <c:v>348.72912889999998</c:v>
                </c:pt>
                <c:pt idx="792">
                  <c:v>346.39407349999999</c:v>
                </c:pt>
                <c:pt idx="793">
                  <c:v>345.99803730000002</c:v>
                </c:pt>
                <c:pt idx="794">
                  <c:v>342.99229489999999</c:v>
                </c:pt>
                <c:pt idx="795">
                  <c:v>336.23177129999999</c:v>
                </c:pt>
                <c:pt idx="796">
                  <c:v>335.72828879999997</c:v>
                </c:pt>
                <c:pt idx="797">
                  <c:v>334.72723869999999</c:v>
                </c:pt>
                <c:pt idx="798">
                  <c:v>273.21582919999997</c:v>
                </c:pt>
                <c:pt idx="799">
                  <c:v>269.07439690000001</c:v>
                </c:pt>
                <c:pt idx="800">
                  <c:v>268.63486719999997</c:v>
                </c:pt>
                <c:pt idx="801">
                  <c:v>267.76114109999997</c:v>
                </c:pt>
                <c:pt idx="802">
                  <c:v>214.56381970000001</c:v>
                </c:pt>
                <c:pt idx="803">
                  <c:v>211.0218319</c:v>
                </c:pt>
                <c:pt idx="804">
                  <c:v>210.64625849999999</c:v>
                </c:pt>
                <c:pt idx="805">
                  <c:v>209.8998636</c:v>
                </c:pt>
                <c:pt idx="806">
                  <c:v>165.01706350000001</c:v>
                </c:pt>
                <c:pt idx="807">
                  <c:v>162.07454910000001</c:v>
                </c:pt>
                <c:pt idx="808">
                  <c:v>161.76293509999999</c:v>
                </c:pt>
                <c:pt idx="809">
                  <c:v>161.1438776</c:v>
                </c:pt>
                <c:pt idx="810">
                  <c:v>124.5759643</c:v>
                </c:pt>
                <c:pt idx="811">
                  <c:v>122.2329472</c:v>
                </c:pt>
                <c:pt idx="812">
                  <c:v>121.9852951</c:v>
                </c:pt>
                <c:pt idx="813">
                  <c:v>121.4935801</c:v>
                </c:pt>
                <c:pt idx="814">
                  <c:v>93.240851489999997</c:v>
                </c:pt>
                <c:pt idx="815">
                  <c:v>91.497350760000003</c:v>
                </c:pt>
                <c:pt idx="816">
                  <c:v>91.313662609999994</c:v>
                </c:pt>
                <c:pt idx="817">
                  <c:v>90.949293979999993</c:v>
                </c:pt>
                <c:pt idx="818">
                  <c:v>71.011980219999998</c:v>
                </c:pt>
                <c:pt idx="819">
                  <c:v>67.710303240000002</c:v>
                </c:pt>
                <c:pt idx="820">
                  <c:v>67.059561020000004</c:v>
                </c:pt>
                <c:pt idx="821">
                  <c:v>66.766136059999994</c:v>
                </c:pt>
                <c:pt idx="822">
                  <c:v>66.766279539999999</c:v>
                </c:pt>
                <c:pt idx="823">
                  <c:v>67.260502119999998</c:v>
                </c:pt>
                <c:pt idx="824">
                  <c:v>67.260502119999998</c:v>
                </c:pt>
                <c:pt idx="825">
                  <c:v>67.764008489999995</c:v>
                </c:pt>
                <c:pt idx="826">
                  <c:v>68.276798659999997</c:v>
                </c:pt>
                <c:pt idx="827">
                  <c:v>68.364896270000003</c:v>
                </c:pt>
                <c:pt idx="828">
                  <c:v>69.044268189999997</c:v>
                </c:pt>
                <c:pt idx="829">
                  <c:v>70.642960979999998</c:v>
                </c:pt>
                <c:pt idx="830">
                  <c:v>70.766005930000006</c:v>
                </c:pt>
                <c:pt idx="831">
                  <c:v>71.012315060000006</c:v>
                </c:pt>
                <c:pt idx="832">
                  <c:v>90.950395459999996</c:v>
                </c:pt>
                <c:pt idx="833">
                  <c:v>92.681360369999993</c:v>
                </c:pt>
                <c:pt idx="834">
                  <c:v>92.868371800000006</c:v>
                </c:pt>
                <c:pt idx="835">
                  <c:v>93.242032339999994</c:v>
                </c:pt>
                <c:pt idx="836">
                  <c:v>121.49566369999999</c:v>
                </c:pt>
                <c:pt idx="837">
                  <c:v>123.826155</c:v>
                </c:pt>
                <c:pt idx="838">
                  <c:v>124.0771313</c:v>
                </c:pt>
                <c:pt idx="839">
                  <c:v>124.5781403</c:v>
                </c:pt>
                <c:pt idx="840">
                  <c:v>161.14709239999999</c:v>
                </c:pt>
                <c:pt idx="841">
                  <c:v>164.07709109999999</c:v>
                </c:pt>
                <c:pt idx="842">
                  <c:v>164.39203040000001</c:v>
                </c:pt>
                <c:pt idx="843">
                  <c:v>165.0203836</c:v>
                </c:pt>
                <c:pt idx="844">
                  <c:v>209.90435880000001</c:v>
                </c:pt>
                <c:pt idx="845">
                  <c:v>213.43384090000001</c:v>
                </c:pt>
                <c:pt idx="846">
                  <c:v>213.81274049999999</c:v>
                </c:pt>
                <c:pt idx="847">
                  <c:v>214.568433</c:v>
                </c:pt>
                <c:pt idx="848">
                  <c:v>267.7670655</c:v>
                </c:pt>
                <c:pt idx="849">
                  <c:v>271.89600239999999</c:v>
                </c:pt>
                <c:pt idx="850">
                  <c:v>272.33885930000002</c:v>
                </c:pt>
                <c:pt idx="851">
                  <c:v>273.22188490000002</c:v>
                </c:pt>
                <c:pt idx="852">
                  <c:v>334.73474149999998</c:v>
                </c:pt>
                <c:pt idx="853">
                  <c:v>348.98367109999998</c:v>
                </c:pt>
                <c:pt idx="854">
                  <c:v>352.03112320000002</c:v>
                </c:pt>
                <c:pt idx="855">
                  <c:v>353.43503070000003</c:v>
                </c:pt>
                <c:pt idx="856">
                  <c:v>353.43493269999999</c:v>
                </c:pt>
                <c:pt idx="857">
                  <c:v>351.08124320000002</c:v>
                </c:pt>
                <c:pt idx="858">
                  <c:v>351.08124320000002</c:v>
                </c:pt>
                <c:pt idx="859">
                  <c:v>348.73683640000002</c:v>
                </c:pt>
                <c:pt idx="860">
                  <c:v>346.40171249999997</c:v>
                </c:pt>
                <c:pt idx="861">
                  <c:v>346.00566459999999</c:v>
                </c:pt>
                <c:pt idx="862">
                  <c:v>342.99983400000002</c:v>
                </c:pt>
                <c:pt idx="863">
                  <c:v>336.23911179999999</c:v>
                </c:pt>
                <c:pt idx="864">
                  <c:v>335.7356145</c:v>
                </c:pt>
                <c:pt idx="865">
                  <c:v>334.73453490000003</c:v>
                </c:pt>
                <c:pt idx="866">
                  <c:v>273.22131039999999</c:v>
                </c:pt>
                <c:pt idx="867">
                  <c:v>269.07975529999999</c:v>
                </c:pt>
                <c:pt idx="868">
                  <c:v>268.64021250000002</c:v>
                </c:pt>
                <c:pt idx="869">
                  <c:v>267.76646049999999</c:v>
                </c:pt>
                <c:pt idx="870">
                  <c:v>214.56755290000001</c:v>
                </c:pt>
                <c:pt idx="871">
                  <c:v>211.0254588</c:v>
                </c:pt>
                <c:pt idx="872">
                  <c:v>210.64987410000001</c:v>
                </c:pt>
                <c:pt idx="873">
                  <c:v>209.90345690000001</c:v>
                </c:pt>
                <c:pt idx="874">
                  <c:v>165.01929949999999</c:v>
                </c:pt>
                <c:pt idx="875">
                  <c:v>162.07669530000001</c:v>
                </c:pt>
                <c:pt idx="876">
                  <c:v>161.76507169999999</c:v>
                </c:pt>
                <c:pt idx="877">
                  <c:v>161.1459954</c:v>
                </c:pt>
                <c:pt idx="878">
                  <c:v>124.5769537</c:v>
                </c:pt>
                <c:pt idx="879">
                  <c:v>122.2338633</c:v>
                </c:pt>
                <c:pt idx="880">
                  <c:v>121.9862035</c:v>
                </c:pt>
                <c:pt idx="881">
                  <c:v>121.494473</c:v>
                </c:pt>
                <c:pt idx="882">
                  <c:v>93.240844969999998</c:v>
                </c:pt>
                <c:pt idx="883">
                  <c:v>91.497287470000003</c:v>
                </c:pt>
                <c:pt idx="884">
                  <c:v>91.313593319999995</c:v>
                </c:pt>
                <c:pt idx="885">
                  <c:v>90.949212799999998</c:v>
                </c:pt>
                <c:pt idx="886">
                  <c:v>71.011228489999993</c:v>
                </c:pt>
                <c:pt idx="887">
                  <c:v>67.709434400000006</c:v>
                </c:pt>
                <c:pt idx="888">
                  <c:v>67.058668740000002</c:v>
                </c:pt>
                <c:pt idx="889">
                  <c:v>66.765233159999994</c:v>
                </c:pt>
                <c:pt idx="890">
                  <c:v>66.76508389</c:v>
                </c:pt>
                <c:pt idx="891">
                  <c:v>67.25927634</c:v>
                </c:pt>
                <c:pt idx="892">
                  <c:v>67.25927634</c:v>
                </c:pt>
                <c:pt idx="893">
                  <c:v>67.76275253</c:v>
                </c:pt>
                <c:pt idx="894">
                  <c:v>68.275512460000002</c:v>
                </c:pt>
                <c:pt idx="895">
                  <c:v>68.363604910000006</c:v>
                </c:pt>
                <c:pt idx="896">
                  <c:v>69.042937600000002</c:v>
                </c:pt>
                <c:pt idx="897">
                  <c:v>70.641541050000001</c:v>
                </c:pt>
                <c:pt idx="898">
                  <c:v>70.76457929</c:v>
                </c:pt>
                <c:pt idx="899">
                  <c:v>71.010875040000002</c:v>
                </c:pt>
                <c:pt idx="900">
                  <c:v>90.948059330000007</c:v>
                </c:pt>
                <c:pt idx="901">
                  <c:v>92.678957920000002</c:v>
                </c:pt>
                <c:pt idx="902">
                  <c:v>92.865962249999995</c:v>
                </c:pt>
                <c:pt idx="903">
                  <c:v>93.239608669999996</c:v>
                </c:pt>
                <c:pt idx="904">
                  <c:v>121.492295</c:v>
                </c:pt>
                <c:pt idx="905">
                  <c:v>123.8227165</c:v>
                </c:pt>
                <c:pt idx="906">
                  <c:v>124.0736854</c:v>
                </c:pt>
                <c:pt idx="907">
                  <c:v>124.5746795</c:v>
                </c:pt>
                <c:pt idx="908">
                  <c:v>161.14263779999999</c:v>
                </c:pt>
                <c:pt idx="909">
                  <c:v>164.0725631</c:v>
                </c:pt>
                <c:pt idx="910">
                  <c:v>164.3874945</c:v>
                </c:pt>
                <c:pt idx="911">
                  <c:v>165.01583220000001</c:v>
                </c:pt>
                <c:pt idx="912">
                  <c:v>209.89876459999999</c:v>
                </c:pt>
                <c:pt idx="913">
                  <c:v>213.4281699</c:v>
                </c:pt>
                <c:pt idx="914">
                  <c:v>213.80706129999999</c:v>
                </c:pt>
                <c:pt idx="915">
                  <c:v>214.5627374</c:v>
                </c:pt>
                <c:pt idx="916">
                  <c:v>267.76027850000003</c:v>
                </c:pt>
                <c:pt idx="917">
                  <c:v>271.88913489999999</c:v>
                </c:pt>
                <c:pt idx="918">
                  <c:v>272.33198320000002</c:v>
                </c:pt>
                <c:pt idx="919">
                  <c:v>273.21499169999998</c:v>
                </c:pt>
                <c:pt idx="920">
                  <c:v>334.72670799999997</c:v>
                </c:pt>
                <c:pt idx="921">
                  <c:v>348.97538600000001</c:v>
                </c:pt>
                <c:pt idx="922">
                  <c:v>352.02278489999998</c:v>
                </c:pt>
                <c:pt idx="923">
                  <c:v>353.42666789999998</c:v>
                </c:pt>
                <c:pt idx="924">
                  <c:v>353.42675750000001</c:v>
                </c:pt>
                <c:pt idx="925">
                  <c:v>351.07313799999997</c:v>
                </c:pt>
                <c:pt idx="926">
                  <c:v>351.07313799999997</c:v>
                </c:pt>
                <c:pt idx="927">
                  <c:v>348.72880090000001</c:v>
                </c:pt>
                <c:pt idx="928">
                  <c:v>346.39374650000002</c:v>
                </c:pt>
                <c:pt idx="929">
                  <c:v>345.99771040000002</c:v>
                </c:pt>
                <c:pt idx="930">
                  <c:v>342.99196920000003</c:v>
                </c:pt>
                <c:pt idx="931">
                  <c:v>336.23144839999998</c:v>
                </c:pt>
                <c:pt idx="932">
                  <c:v>335.72796620000003</c:v>
                </c:pt>
                <c:pt idx="933">
                  <c:v>334.72691639999999</c:v>
                </c:pt>
                <c:pt idx="934">
                  <c:v>273.21553540000002</c:v>
                </c:pt>
                <c:pt idx="935">
                  <c:v>269.07410520000002</c:v>
                </c:pt>
                <c:pt idx="936">
                  <c:v>268.63457570000003</c:v>
                </c:pt>
                <c:pt idx="937">
                  <c:v>267.76085010000003</c:v>
                </c:pt>
                <c:pt idx="938">
                  <c:v>214.56355919999999</c:v>
                </c:pt>
                <c:pt idx="939">
                  <c:v>211.0215737</c:v>
                </c:pt>
                <c:pt idx="940">
                  <c:v>210.64600050000001</c:v>
                </c:pt>
                <c:pt idx="941">
                  <c:v>209.89960619999999</c:v>
                </c:pt>
                <c:pt idx="942">
                  <c:v>165.01683879999999</c:v>
                </c:pt>
                <c:pt idx="943">
                  <c:v>162.07432679999999</c:v>
                </c:pt>
                <c:pt idx="944">
                  <c:v>161.76271299999999</c:v>
                </c:pt>
                <c:pt idx="945">
                  <c:v>161.14365609999999</c:v>
                </c:pt>
                <c:pt idx="946">
                  <c:v>124.5757777</c:v>
                </c:pt>
                <c:pt idx="947">
                  <c:v>122.2327631</c:v>
                </c:pt>
                <c:pt idx="948">
                  <c:v>121.9851113</c:v>
                </c:pt>
                <c:pt idx="949">
                  <c:v>121.4933968</c:v>
                </c:pt>
                <c:pt idx="950">
                  <c:v>93.240705230000003</c:v>
                </c:pt>
                <c:pt idx="951">
                  <c:v>91.497207250000002</c:v>
                </c:pt>
                <c:pt idx="952">
                  <c:v>91.313519389999996</c:v>
                </c:pt>
                <c:pt idx="953">
                  <c:v>90.949151349999994</c:v>
                </c:pt>
                <c:pt idx="954">
                  <c:v>71.011876709999996</c:v>
                </c:pt>
                <c:pt idx="955">
                  <c:v>67.710208420000001</c:v>
                </c:pt>
                <c:pt idx="956">
                  <c:v>67.059468039999999</c:v>
                </c:pt>
                <c:pt idx="957">
                  <c:v>66.766043929999995</c:v>
                </c:pt>
                <c:pt idx="958">
                  <c:v>66.766198560000007</c:v>
                </c:pt>
                <c:pt idx="959">
                  <c:v>67.260421550000004</c:v>
                </c:pt>
                <c:pt idx="960">
                  <c:v>67.260421550000004</c:v>
                </c:pt>
                <c:pt idx="961">
                  <c:v>67.763928340000007</c:v>
                </c:pt>
                <c:pt idx="962">
                  <c:v>68.276718950000003</c:v>
                </c:pt>
                <c:pt idx="963">
                  <c:v>68.364816630000007</c:v>
                </c:pt>
                <c:pt idx="964">
                  <c:v>69.044189130000007</c:v>
                </c:pt>
                <c:pt idx="965">
                  <c:v>70.642883319999996</c:v>
                </c:pt>
                <c:pt idx="966">
                  <c:v>70.765928380000005</c:v>
                </c:pt>
                <c:pt idx="967">
                  <c:v>71.012237740000003</c:v>
                </c:pt>
                <c:pt idx="968">
                  <c:v>90.950338419999994</c:v>
                </c:pt>
                <c:pt idx="969">
                  <c:v>92.681305249999994</c:v>
                </c:pt>
                <c:pt idx="970">
                  <c:v>92.868316879999995</c:v>
                </c:pt>
                <c:pt idx="971">
                  <c:v>93.241977840000004</c:v>
                </c:pt>
                <c:pt idx="972">
                  <c:v>121.4956421</c:v>
                </c:pt>
                <c:pt idx="973">
                  <c:v>123.82613619999999</c:v>
                </c:pt>
                <c:pt idx="974">
                  <c:v>124.0771129</c:v>
                </c:pt>
                <c:pt idx="975">
                  <c:v>124.57812250000001</c:v>
                </c:pt>
                <c:pt idx="976">
                  <c:v>161.14712030000001</c:v>
                </c:pt>
                <c:pt idx="977">
                  <c:v>164.0771226</c:v>
                </c:pt>
                <c:pt idx="978">
                  <c:v>164.39206229999999</c:v>
                </c:pt>
                <c:pt idx="979">
                  <c:v>165.02041639999999</c:v>
                </c:pt>
                <c:pt idx="980">
                  <c:v>209.90444980000001</c:v>
                </c:pt>
                <c:pt idx="981">
                  <c:v>213.43393660000001</c:v>
                </c:pt>
                <c:pt idx="982">
                  <c:v>213.81283669999999</c:v>
                </c:pt>
                <c:pt idx="983">
                  <c:v>214.5685302</c:v>
                </c:pt>
                <c:pt idx="984">
                  <c:v>267.76723370000002</c:v>
                </c:pt>
                <c:pt idx="985">
                  <c:v>271.89617609999999</c:v>
                </c:pt>
                <c:pt idx="986">
                  <c:v>272.33903359999999</c:v>
                </c:pt>
                <c:pt idx="987">
                  <c:v>273.22206039999998</c:v>
                </c:pt>
                <c:pt idx="988">
                  <c:v>334.73500059999998</c:v>
                </c:pt>
                <c:pt idx="989">
                  <c:v>348.9839498</c:v>
                </c:pt>
                <c:pt idx="990">
                  <c:v>352.031406</c:v>
                </c:pt>
                <c:pt idx="991">
                  <c:v>353.4353155</c:v>
                </c:pt>
                <c:pt idx="992">
                  <c:v>353.43523390000001</c:v>
                </c:pt>
                <c:pt idx="993">
                  <c:v>351.0815437</c:v>
                </c:pt>
                <c:pt idx="994">
                  <c:v>351.0815437</c:v>
                </c:pt>
                <c:pt idx="995">
                  <c:v>348.73713629999997</c:v>
                </c:pt>
                <c:pt idx="996">
                  <c:v>346.40201159999998</c:v>
                </c:pt>
                <c:pt idx="997">
                  <c:v>346.00596359999997</c:v>
                </c:pt>
                <c:pt idx="998">
                  <c:v>343.00013200000001</c:v>
                </c:pt>
                <c:pt idx="999">
                  <c:v>336.23940770000002</c:v>
                </c:pt>
                <c:pt idx="1000">
                  <c:v>335.7359103</c:v>
                </c:pt>
                <c:pt idx="1001">
                  <c:v>334.7348303</c:v>
                </c:pt>
                <c:pt idx="1002">
                  <c:v>273.22158350000001</c:v>
                </c:pt>
                <c:pt idx="1003">
                  <c:v>269.0800266</c:v>
                </c:pt>
                <c:pt idx="1004">
                  <c:v>268.6404837</c:v>
                </c:pt>
                <c:pt idx="1005">
                  <c:v>267.7667313</c:v>
                </c:pt>
                <c:pt idx="1006">
                  <c:v>214.56779850000001</c:v>
                </c:pt>
                <c:pt idx="1007">
                  <c:v>211.02570249999999</c:v>
                </c:pt>
                <c:pt idx="1008">
                  <c:v>210.65011759999999</c:v>
                </c:pt>
                <c:pt idx="1009">
                  <c:v>209.90369999999999</c:v>
                </c:pt>
                <c:pt idx="1010">
                  <c:v>165.01951450000001</c:v>
                </c:pt>
                <c:pt idx="1011">
                  <c:v>162.07690819999999</c:v>
                </c:pt>
                <c:pt idx="1012">
                  <c:v>161.76528440000001</c:v>
                </c:pt>
                <c:pt idx="1013">
                  <c:v>161.1462076</c:v>
                </c:pt>
                <c:pt idx="1014">
                  <c:v>124.577135</c:v>
                </c:pt>
                <c:pt idx="1015">
                  <c:v>122.2340423</c:v>
                </c:pt>
                <c:pt idx="1016">
                  <c:v>121.98638219999999</c:v>
                </c:pt>
                <c:pt idx="1017">
                  <c:v>121.4946513</c:v>
                </c:pt>
                <c:pt idx="1018">
                  <c:v>93.240989510000006</c:v>
                </c:pt>
                <c:pt idx="1019">
                  <c:v>91.497429479999994</c:v>
                </c:pt>
                <c:pt idx="1020">
                  <c:v>91.313735070000007</c:v>
                </c:pt>
                <c:pt idx="1021">
                  <c:v>90.949354009999993</c:v>
                </c:pt>
                <c:pt idx="1022">
                  <c:v>71.011333140000005</c:v>
                </c:pt>
                <c:pt idx="1023">
                  <c:v>67.709530839999999</c:v>
                </c:pt>
                <c:pt idx="1024">
                  <c:v>67.058763429999999</c:v>
                </c:pt>
                <c:pt idx="1025">
                  <c:v>66.765327049999996</c:v>
                </c:pt>
                <c:pt idx="1026">
                  <c:v>66.765167680000005</c:v>
                </c:pt>
                <c:pt idx="1027">
                  <c:v>67.25935982</c:v>
                </c:pt>
                <c:pt idx="1028">
                  <c:v>67.25935982</c:v>
                </c:pt>
                <c:pt idx="1029">
                  <c:v>67.762835690000003</c:v>
                </c:pt>
                <c:pt idx="1030">
                  <c:v>68.275595289999998</c:v>
                </c:pt>
                <c:pt idx="1031">
                  <c:v>68.363687690000006</c:v>
                </c:pt>
                <c:pt idx="1032">
                  <c:v>69.04301993</c:v>
                </c:pt>
                <c:pt idx="1033">
                  <c:v>70.641622290000001</c:v>
                </c:pt>
                <c:pt idx="1034">
                  <c:v>70.76466044</c:v>
                </c:pt>
                <c:pt idx="1035">
                  <c:v>71.010956030000003</c:v>
                </c:pt>
                <c:pt idx="1036">
                  <c:v>90.948123219999999</c:v>
                </c:pt>
                <c:pt idx="1037">
                  <c:v>92.679020140000006</c:v>
                </c:pt>
                <c:pt idx="1038">
                  <c:v>92.866024289999999</c:v>
                </c:pt>
                <c:pt idx="1039">
                  <c:v>93.239670349999997</c:v>
                </c:pt>
                <c:pt idx="1040">
                  <c:v>121.4923273</c:v>
                </c:pt>
                <c:pt idx="1041">
                  <c:v>123.8227462</c:v>
                </c:pt>
                <c:pt idx="1042">
                  <c:v>124.0737148</c:v>
                </c:pt>
                <c:pt idx="1043">
                  <c:v>124.5747083</c:v>
                </c:pt>
                <c:pt idx="1044">
                  <c:v>161.14262489999999</c:v>
                </c:pt>
                <c:pt idx="1045">
                  <c:v>164.0725467</c:v>
                </c:pt>
                <c:pt idx="1046">
                  <c:v>164.3874778</c:v>
                </c:pt>
                <c:pt idx="1047">
                  <c:v>165.01581469999999</c:v>
                </c:pt>
                <c:pt idx="1048">
                  <c:v>209.8986931</c:v>
                </c:pt>
                <c:pt idx="1049">
                  <c:v>213.42809399999999</c:v>
                </c:pt>
                <c:pt idx="1050">
                  <c:v>213.8069849</c:v>
                </c:pt>
                <c:pt idx="1051">
                  <c:v>214.56266009999999</c:v>
                </c:pt>
                <c:pt idx="1052">
                  <c:v>267.7601348</c:v>
                </c:pt>
                <c:pt idx="1053">
                  <c:v>271.88898590000002</c:v>
                </c:pt>
                <c:pt idx="1054">
                  <c:v>272.3318337</c:v>
                </c:pt>
                <c:pt idx="1055">
                  <c:v>273.21484099999998</c:v>
                </c:pt>
                <c:pt idx="1056">
                  <c:v>334.72647860000001</c:v>
                </c:pt>
                <c:pt idx="1057">
                  <c:v>348.9751382</c:v>
                </c:pt>
                <c:pt idx="1058">
                  <c:v>352.02253309999998</c:v>
                </c:pt>
                <c:pt idx="1059">
                  <c:v>353.42641429999998</c:v>
                </c:pt>
                <c:pt idx="1060">
                  <c:v>353.42648709999997</c:v>
                </c:pt>
                <c:pt idx="1061">
                  <c:v>351.07286800000003</c:v>
                </c:pt>
                <c:pt idx="1062">
                  <c:v>351.07286800000003</c:v>
                </c:pt>
                <c:pt idx="1063">
                  <c:v>348.72853140000001</c:v>
                </c:pt>
                <c:pt idx="1064">
                  <c:v>346.39347739999999</c:v>
                </c:pt>
                <c:pt idx="1065">
                  <c:v>345.99744129999999</c:v>
                </c:pt>
                <c:pt idx="1066">
                  <c:v>342.99170070000002</c:v>
                </c:pt>
                <c:pt idx="1067">
                  <c:v>336.23118110000001</c:v>
                </c:pt>
                <c:pt idx="1068">
                  <c:v>335.72769890000001</c:v>
                </c:pt>
                <c:pt idx="1069">
                  <c:v>334.72664939999999</c:v>
                </c:pt>
                <c:pt idx="1070">
                  <c:v>273.21528210000002</c:v>
                </c:pt>
                <c:pt idx="1071">
                  <c:v>269.07385299999999</c:v>
                </c:pt>
                <c:pt idx="1072">
                  <c:v>268.63432360000002</c:v>
                </c:pt>
                <c:pt idx="1073">
                  <c:v>267.7605982</c:v>
                </c:pt>
                <c:pt idx="1074">
                  <c:v>214.56332520000001</c:v>
                </c:pt>
                <c:pt idx="1075">
                  <c:v>211.0213411</c:v>
                </c:pt>
                <c:pt idx="1076">
                  <c:v>210.6457681</c:v>
                </c:pt>
                <c:pt idx="1077">
                  <c:v>209.89937409999999</c:v>
                </c:pt>
                <c:pt idx="1078">
                  <c:v>165.01662859999999</c:v>
                </c:pt>
                <c:pt idx="1079">
                  <c:v>162.07411830000001</c:v>
                </c:pt>
                <c:pt idx="1080">
                  <c:v>161.76250469999999</c:v>
                </c:pt>
                <c:pt idx="1081">
                  <c:v>161.14344819999999</c:v>
                </c:pt>
                <c:pt idx="1082">
                  <c:v>124.5755958</c:v>
                </c:pt>
                <c:pt idx="1083">
                  <c:v>122.2325833</c:v>
                </c:pt>
                <c:pt idx="1084">
                  <c:v>121.9849317</c:v>
                </c:pt>
                <c:pt idx="1085">
                  <c:v>121.49321759999999</c:v>
                </c:pt>
                <c:pt idx="1086">
                  <c:v>93.240556139999995</c:v>
                </c:pt>
                <c:pt idx="1087">
                  <c:v>91.497060469999994</c:v>
                </c:pt>
                <c:pt idx="1088">
                  <c:v>91.313372869999995</c:v>
                </c:pt>
                <c:pt idx="1089">
                  <c:v>90.949005319999998</c:v>
                </c:pt>
                <c:pt idx="1090">
                  <c:v>71.011764920000005</c:v>
                </c:pt>
                <c:pt idx="1091">
                  <c:v>67.7101045</c:v>
                </c:pt>
                <c:pt idx="1092">
                  <c:v>67.059365799999995</c:v>
                </c:pt>
                <c:pt idx="1093">
                  <c:v>66.765942460000005</c:v>
                </c:pt>
                <c:pt idx="1094">
                  <c:v>66.766105999999994</c:v>
                </c:pt>
                <c:pt idx="1095">
                  <c:v>67.260329150000004</c:v>
                </c:pt>
                <c:pt idx="1096">
                  <c:v>67.260329150000004</c:v>
                </c:pt>
                <c:pt idx="1097">
                  <c:v>67.763836119999993</c:v>
                </c:pt>
                <c:pt idx="1098">
                  <c:v>68.276626919999998</c:v>
                </c:pt>
                <c:pt idx="1099">
                  <c:v>68.364724640000006</c:v>
                </c:pt>
                <c:pt idx="1100">
                  <c:v>69.044097410000006</c:v>
                </c:pt>
                <c:pt idx="1101">
                  <c:v>70.642792330000006</c:v>
                </c:pt>
                <c:pt idx="1102">
                  <c:v>70.76583746</c:v>
                </c:pt>
                <c:pt idx="1103">
                  <c:v>71.01214693</c:v>
                </c:pt>
                <c:pt idx="1104">
                  <c:v>90.950261310000002</c:v>
                </c:pt>
                <c:pt idx="1105">
                  <c:v>92.681229560000006</c:v>
                </c:pt>
                <c:pt idx="1106">
                  <c:v>92.868241350000005</c:v>
                </c:pt>
                <c:pt idx="1107">
                  <c:v>93.241902629999998</c:v>
                </c:pt>
                <c:pt idx="1108">
                  <c:v>121.4955932</c:v>
                </c:pt>
                <c:pt idx="1109">
                  <c:v>123.8260897</c:v>
                </c:pt>
                <c:pt idx="1110">
                  <c:v>124.07706659999999</c:v>
                </c:pt>
                <c:pt idx="1111">
                  <c:v>124.5780767</c:v>
                </c:pt>
                <c:pt idx="1112">
                  <c:v>161.1471133</c:v>
                </c:pt>
                <c:pt idx="1113">
                  <c:v>164.07711900000001</c:v>
                </c:pt>
                <c:pt idx="1114">
                  <c:v>164.39205899999999</c:v>
                </c:pt>
                <c:pt idx="1115">
                  <c:v>165.0204138</c:v>
                </c:pt>
                <c:pt idx="1116">
                  <c:v>209.9044987</c:v>
                </c:pt>
                <c:pt idx="1117">
                  <c:v>213.43398959999999</c:v>
                </c:pt>
                <c:pt idx="1118">
                  <c:v>213.8128902</c:v>
                </c:pt>
                <c:pt idx="1119">
                  <c:v>214.56858460000001</c:v>
                </c:pt>
                <c:pt idx="1120">
                  <c:v>267.7673522</c:v>
                </c:pt>
                <c:pt idx="1121">
                  <c:v>271.89629969999999</c:v>
                </c:pt>
                <c:pt idx="1122">
                  <c:v>272.33915769999999</c:v>
                </c:pt>
                <c:pt idx="1123">
                  <c:v>273.22218559999999</c:v>
                </c:pt>
                <c:pt idx="1124">
                  <c:v>334.73520259999998</c:v>
                </c:pt>
                <c:pt idx="1125">
                  <c:v>348.98416980000002</c:v>
                </c:pt>
                <c:pt idx="1126">
                  <c:v>352.03162989999998</c:v>
                </c:pt>
                <c:pt idx="1127">
                  <c:v>353.43554110000002</c:v>
                </c:pt>
                <c:pt idx="1128">
                  <c:v>353.43547790000002</c:v>
                </c:pt>
                <c:pt idx="1129">
                  <c:v>351.08178750000002</c:v>
                </c:pt>
                <c:pt idx="1130">
                  <c:v>351.08178750000002</c:v>
                </c:pt>
                <c:pt idx="1131">
                  <c:v>348.73737990000001</c:v>
                </c:pt>
                <c:pt idx="1132">
                  <c:v>346.40225509999999</c:v>
                </c:pt>
                <c:pt idx="1133">
                  <c:v>346.00620709999998</c:v>
                </c:pt>
                <c:pt idx="1134">
                  <c:v>343.00037529999997</c:v>
                </c:pt>
                <c:pt idx="1135">
                  <c:v>336.23965040000002</c:v>
                </c:pt>
                <c:pt idx="1136">
                  <c:v>335.736153</c:v>
                </c:pt>
                <c:pt idx="1137">
                  <c:v>334.735073</c:v>
                </c:pt>
                <c:pt idx="1138">
                  <c:v>273.2218183</c:v>
                </c:pt>
                <c:pt idx="1139">
                  <c:v>269.0802607</c:v>
                </c:pt>
                <c:pt idx="1140">
                  <c:v>268.64071760000002</c:v>
                </c:pt>
                <c:pt idx="1141">
                  <c:v>267.76696509999999</c:v>
                </c:pt>
                <c:pt idx="1142">
                  <c:v>214.56801970000001</c:v>
                </c:pt>
                <c:pt idx="1143">
                  <c:v>211.0259226</c:v>
                </c:pt>
                <c:pt idx="1144">
                  <c:v>210.6503376</c:v>
                </c:pt>
                <c:pt idx="1145">
                  <c:v>209.90391969999999</c:v>
                </c:pt>
                <c:pt idx="1146">
                  <c:v>165.0197168</c:v>
                </c:pt>
                <c:pt idx="1147">
                  <c:v>162.07710900000001</c:v>
                </c:pt>
                <c:pt idx="1148">
                  <c:v>161.76548510000001</c:v>
                </c:pt>
                <c:pt idx="1149">
                  <c:v>161.14640800000001</c:v>
                </c:pt>
                <c:pt idx="1150">
                  <c:v>124.5773131</c:v>
                </c:pt>
                <c:pt idx="1151">
                  <c:v>122.2342187</c:v>
                </c:pt>
                <c:pt idx="1152">
                  <c:v>121.98655840000001</c:v>
                </c:pt>
                <c:pt idx="1153">
                  <c:v>121.494827</c:v>
                </c:pt>
                <c:pt idx="1154">
                  <c:v>93.241138129999996</c:v>
                </c:pt>
                <c:pt idx="1155">
                  <c:v>91.49757597</c:v>
                </c:pt>
                <c:pt idx="1156">
                  <c:v>91.313881330000001</c:v>
                </c:pt>
                <c:pt idx="1157">
                  <c:v>90.94949982</c:v>
                </c:pt>
                <c:pt idx="1158">
                  <c:v>71.011446989999996</c:v>
                </c:pt>
                <c:pt idx="1159">
                  <c:v>67.709637229999998</c:v>
                </c:pt>
                <c:pt idx="1160">
                  <c:v>67.058868219999994</c:v>
                </c:pt>
                <c:pt idx="1161">
                  <c:v>66.765431100000001</c:v>
                </c:pt>
                <c:pt idx="1162">
                  <c:v>66.7652638</c:v>
                </c:pt>
                <c:pt idx="1163">
                  <c:v>67.259455880000004</c:v>
                </c:pt>
                <c:pt idx="1164">
                  <c:v>67.259455880000004</c:v>
                </c:pt>
                <c:pt idx="1165">
                  <c:v>67.76293167</c:v>
                </c:pt>
                <c:pt idx="1166">
                  <c:v>68.275691170000002</c:v>
                </c:pt>
                <c:pt idx="1167">
                  <c:v>68.363783549999994</c:v>
                </c:pt>
                <c:pt idx="1168">
                  <c:v>69.043115630000003</c:v>
                </c:pt>
                <c:pt idx="1169">
                  <c:v>70.641717549999996</c:v>
                </c:pt>
                <c:pt idx="1170">
                  <c:v>70.764755660000006</c:v>
                </c:pt>
                <c:pt idx="1171">
                  <c:v>71.011051170000002</c:v>
                </c:pt>
                <c:pt idx="1172">
                  <c:v>90.948207519999997</c:v>
                </c:pt>
                <c:pt idx="1173">
                  <c:v>92.679103209999994</c:v>
                </c:pt>
                <c:pt idx="1174">
                  <c:v>92.866107229999997</c:v>
                </c:pt>
                <c:pt idx="1175">
                  <c:v>93.239753019999995</c:v>
                </c:pt>
                <c:pt idx="1176">
                  <c:v>121.4923867</c:v>
                </c:pt>
                <c:pt idx="1177">
                  <c:v>123.8228034</c:v>
                </c:pt>
                <c:pt idx="1178">
                  <c:v>124.0737719</c:v>
                </c:pt>
                <c:pt idx="1179">
                  <c:v>124.57476490000001</c:v>
                </c:pt>
                <c:pt idx="1180">
                  <c:v>161.1426458</c:v>
                </c:pt>
                <c:pt idx="1181">
                  <c:v>164.07256459999999</c:v>
                </c:pt>
                <c:pt idx="1182">
                  <c:v>164.38749540000001</c:v>
                </c:pt>
                <c:pt idx="1183">
                  <c:v>165.01583160000001</c:v>
                </c:pt>
                <c:pt idx="1184">
                  <c:v>209.89866190000001</c:v>
                </c:pt>
                <c:pt idx="1185">
                  <c:v>213.4280588</c:v>
                </c:pt>
                <c:pt idx="1186">
                  <c:v>213.80694940000001</c:v>
                </c:pt>
                <c:pt idx="1187">
                  <c:v>214.56262369999999</c:v>
                </c:pt>
                <c:pt idx="1188">
                  <c:v>267.76003780000002</c:v>
                </c:pt>
                <c:pt idx="1189">
                  <c:v>271.88888409999998</c:v>
                </c:pt>
                <c:pt idx="1190">
                  <c:v>272.33173140000002</c:v>
                </c:pt>
                <c:pt idx="1191">
                  <c:v>273.2147377</c:v>
                </c:pt>
                <c:pt idx="1192">
                  <c:v>334.72630229999999</c:v>
                </c:pt>
                <c:pt idx="1193">
                  <c:v>348.97494469999998</c:v>
                </c:pt>
                <c:pt idx="1194">
                  <c:v>352.02233589999997</c:v>
                </c:pt>
                <c:pt idx="1195">
                  <c:v>353.42621539999999</c:v>
                </c:pt>
                <c:pt idx="1196">
                  <c:v>353.42626919999998</c:v>
                </c:pt>
                <c:pt idx="1197">
                  <c:v>351.07265009999998</c:v>
                </c:pt>
                <c:pt idx="1198">
                  <c:v>351.07265009999998</c:v>
                </c:pt>
                <c:pt idx="1199">
                  <c:v>348.72831350000001</c:v>
                </c:pt>
                <c:pt idx="1200">
                  <c:v>346.39325939999998</c:v>
                </c:pt>
                <c:pt idx="1201">
                  <c:v>345.9972234</c:v>
                </c:pt>
                <c:pt idx="1202">
                  <c:v>342.99148279999997</c:v>
                </c:pt>
                <c:pt idx="1203">
                  <c:v>336.23096340000001</c:v>
                </c:pt>
                <c:pt idx="1204">
                  <c:v>335.7274812</c:v>
                </c:pt>
                <c:pt idx="1205">
                  <c:v>334.72643169999998</c:v>
                </c:pt>
                <c:pt idx="1206">
                  <c:v>273.2150686</c:v>
                </c:pt>
                <c:pt idx="1207">
                  <c:v>269.07364000000001</c:v>
                </c:pt>
                <c:pt idx="1208">
                  <c:v>268.63411070000001</c:v>
                </c:pt>
                <c:pt idx="1209">
                  <c:v>267.76038540000002</c:v>
                </c:pt>
                <c:pt idx="1210">
                  <c:v>214.56312159999999</c:v>
                </c:pt>
                <c:pt idx="1211">
                  <c:v>211.02113840000001</c:v>
                </c:pt>
                <c:pt idx="1212">
                  <c:v>210.6455655</c:v>
                </c:pt>
                <c:pt idx="1213">
                  <c:v>209.89917159999999</c:v>
                </c:pt>
                <c:pt idx="1214">
                  <c:v>165.0164403</c:v>
                </c:pt>
                <c:pt idx="1215">
                  <c:v>162.0739313</c:v>
                </c:pt>
                <c:pt idx="1216">
                  <c:v>161.76231780000001</c:v>
                </c:pt>
                <c:pt idx="1217">
                  <c:v>161.14326149999999</c:v>
                </c:pt>
                <c:pt idx="1218">
                  <c:v>124.5754283</c:v>
                </c:pt>
                <c:pt idx="1219">
                  <c:v>122.2324174</c:v>
                </c:pt>
                <c:pt idx="1220">
                  <c:v>121.9847659</c:v>
                </c:pt>
                <c:pt idx="1221">
                  <c:v>121.49305219999999</c:v>
                </c:pt>
                <c:pt idx="1222">
                  <c:v>93.240414939999994</c:v>
                </c:pt>
                <c:pt idx="1223">
                  <c:v>91.496921189999995</c:v>
                </c:pt>
                <c:pt idx="1224">
                  <c:v>91.313233789999998</c:v>
                </c:pt>
                <c:pt idx="1225">
                  <c:v>90.948866659999993</c:v>
                </c:pt>
                <c:pt idx="1226">
                  <c:v>71.011655439999998</c:v>
                </c:pt>
                <c:pt idx="1227">
                  <c:v>67.710001910000003</c:v>
                </c:pt>
                <c:pt idx="1228">
                  <c:v>67.059264679999998</c:v>
                </c:pt>
                <c:pt idx="1229">
                  <c:v>66.765842019999994</c:v>
                </c:pt>
                <c:pt idx="1230">
                  <c:v>66.766012579999995</c:v>
                </c:pt>
                <c:pt idx="1231">
                  <c:v>67.260235739999999</c:v>
                </c:pt>
                <c:pt idx="1232">
                  <c:v>67.260235739999999</c:v>
                </c:pt>
                <c:pt idx="1233">
                  <c:v>67.763742739999998</c:v>
                </c:pt>
                <c:pt idx="1234">
                  <c:v>68.276533569999998</c:v>
                </c:pt>
                <c:pt idx="1235">
                  <c:v>68.364631290000005</c:v>
                </c:pt>
                <c:pt idx="1236">
                  <c:v>69.044004119999997</c:v>
                </c:pt>
                <c:pt idx="1237">
                  <c:v>70.642699239999999</c:v>
                </c:pt>
                <c:pt idx="1238">
                  <c:v>70.765744389999995</c:v>
                </c:pt>
                <c:pt idx="1239">
                  <c:v>71.012053899999998</c:v>
                </c:pt>
                <c:pt idx="1240">
                  <c:v>90.95017636</c:v>
                </c:pt>
                <c:pt idx="1241">
                  <c:v>92.681145610000002</c:v>
                </c:pt>
                <c:pt idx="1242">
                  <c:v>92.868157499999995</c:v>
                </c:pt>
                <c:pt idx="1243">
                  <c:v>93.241819000000007</c:v>
                </c:pt>
                <c:pt idx="1244">
                  <c:v>121.4955293</c:v>
                </c:pt>
                <c:pt idx="1245">
                  <c:v>123.8260275</c:v>
                </c:pt>
                <c:pt idx="1246">
                  <c:v>124.0770047</c:v>
                </c:pt>
                <c:pt idx="1247">
                  <c:v>124.5780151</c:v>
                </c:pt>
                <c:pt idx="1248">
                  <c:v>161.1470831</c:v>
                </c:pt>
                <c:pt idx="1249">
                  <c:v>164.07709130000001</c:v>
                </c:pt>
                <c:pt idx="1250">
                  <c:v>164.39203169999999</c:v>
                </c:pt>
                <c:pt idx="1251">
                  <c:v>165.020387</c:v>
                </c:pt>
                <c:pt idx="1252">
                  <c:v>209.90451479999999</c:v>
                </c:pt>
                <c:pt idx="1253">
                  <c:v>213.43400919999999</c:v>
                </c:pt>
                <c:pt idx="1254">
                  <c:v>213.8129102</c:v>
                </c:pt>
                <c:pt idx="1255">
                  <c:v>214.5686053</c:v>
                </c:pt>
                <c:pt idx="1256">
                  <c:v>267.76742739999997</c:v>
                </c:pt>
                <c:pt idx="1257">
                  <c:v>271.89637909999999</c:v>
                </c:pt>
                <c:pt idx="1258">
                  <c:v>272.33923770000001</c:v>
                </c:pt>
                <c:pt idx="1259">
                  <c:v>273.22226649999999</c:v>
                </c:pt>
                <c:pt idx="1260">
                  <c:v>334.73534949999998</c:v>
                </c:pt>
                <c:pt idx="1261">
                  <c:v>339.35395010000002</c:v>
                </c:pt>
                <c:pt idx="1262">
                  <c:v>339.35395010000002</c:v>
                </c:pt>
                <c:pt idx="1263">
                  <c:v>348.88134880000001</c:v>
                </c:pt>
                <c:pt idx="1264">
                  <c:v>352.04518209999998</c:v>
                </c:pt>
                <c:pt idx="1265">
                  <c:v>353.6684386</c:v>
                </c:pt>
                <c:pt idx="1266">
                  <c:v>355.9022865</c:v>
                </c:pt>
                <c:pt idx="1267">
                  <c:v>351.52957600000002</c:v>
                </c:pt>
                <c:pt idx="1268">
                  <c:v>349.35547680000002</c:v>
                </c:pt>
                <c:pt idx="1269">
                  <c:v>339.88806019999998</c:v>
                </c:pt>
                <c:pt idx="1270">
                  <c:v>339.41876280000002</c:v>
                </c:pt>
                <c:pt idx="1271">
                  <c:v>338.48561180000002</c:v>
                </c:pt>
                <c:pt idx="1272">
                  <c:v>280.94610849999998</c:v>
                </c:pt>
                <c:pt idx="1273">
                  <c:v>277.05589320000001</c:v>
                </c:pt>
                <c:pt idx="1274">
                  <c:v>276.64288740000001</c:v>
                </c:pt>
                <c:pt idx="1275">
                  <c:v>275.82180770000002</c:v>
                </c:pt>
                <c:pt idx="1276">
                  <c:v>225.6004227</c:v>
                </c:pt>
                <c:pt idx="1277">
                  <c:v>222.23784359999999</c:v>
                </c:pt>
                <c:pt idx="1278">
                  <c:v>221.88113269999999</c:v>
                </c:pt>
                <c:pt idx="1279">
                  <c:v>221.1721311</c:v>
                </c:pt>
                <c:pt idx="1280">
                  <c:v>178.26927330000001</c:v>
                </c:pt>
                <c:pt idx="1281">
                  <c:v>175.43435790000001</c:v>
                </c:pt>
                <c:pt idx="1282">
                  <c:v>175.13394479999999</c:v>
                </c:pt>
                <c:pt idx="1283">
                  <c:v>174.53702709999999</c:v>
                </c:pt>
                <c:pt idx="1284">
                  <c:v>138.95304590000001</c:v>
                </c:pt>
                <c:pt idx="1285">
                  <c:v>136.64581720000001</c:v>
                </c:pt>
                <c:pt idx="1286">
                  <c:v>136.4017044</c:v>
                </c:pt>
                <c:pt idx="1287">
                  <c:v>135.91687540000001</c:v>
                </c:pt>
                <c:pt idx="1288">
                  <c:v>107.6520608</c:v>
                </c:pt>
                <c:pt idx="1289">
                  <c:v>105.87253750000001</c:v>
                </c:pt>
                <c:pt idx="1290">
                  <c:v>105.6847269</c:v>
                </c:pt>
                <c:pt idx="1291">
                  <c:v>105.3119907</c:v>
                </c:pt>
                <c:pt idx="1292">
                  <c:v>84.3665728</c:v>
                </c:pt>
                <c:pt idx="1293">
                  <c:v>80.753440159999997</c:v>
                </c:pt>
                <c:pt idx="1294">
                  <c:v>80.003506700000003</c:v>
                </c:pt>
                <c:pt idx="1295">
                  <c:v>79.628021390000001</c:v>
                </c:pt>
                <c:pt idx="1296">
                  <c:v>79.410676870000003</c:v>
                </c:pt>
                <c:pt idx="1297">
                  <c:v>83.693297680000001</c:v>
                </c:pt>
                <c:pt idx="1298">
                  <c:v>83.82749604</c:v>
                </c:pt>
                <c:pt idx="1299">
                  <c:v>84.095853039999994</c:v>
                </c:pt>
                <c:pt idx="1300">
                  <c:v>105.01961009999999</c:v>
                </c:pt>
                <c:pt idx="1301">
                  <c:v>106.7870788</c:v>
                </c:pt>
                <c:pt idx="1302">
                  <c:v>106.97771040000001</c:v>
                </c:pt>
                <c:pt idx="1303">
                  <c:v>107.35842100000001</c:v>
                </c:pt>
                <c:pt idx="1304">
                  <c:v>135.6184174</c:v>
                </c:pt>
                <c:pt idx="1305">
                  <c:v>137.914806</c:v>
                </c:pt>
                <c:pt idx="1306">
                  <c:v>138.16186949999999</c:v>
                </c:pt>
                <c:pt idx="1307">
                  <c:v>138.6549306</c:v>
                </c:pt>
                <c:pt idx="1308">
                  <c:v>174.25093609999999</c:v>
                </c:pt>
                <c:pt idx="1309">
                  <c:v>177.07622599999999</c:v>
                </c:pt>
                <c:pt idx="1310">
                  <c:v>177.37971920000001</c:v>
                </c:pt>
                <c:pt idx="1311">
                  <c:v>177.98512679999999</c:v>
                </c:pt>
                <c:pt idx="1312">
                  <c:v>220.9168516</c:v>
                </c:pt>
                <c:pt idx="1313">
                  <c:v>224.27101959999999</c:v>
                </c:pt>
                <c:pt idx="1314">
                  <c:v>224.6309401</c:v>
                </c:pt>
                <c:pt idx="1315">
                  <c:v>225.34868940000001</c:v>
                </c:pt>
                <c:pt idx="1316">
                  <c:v>275.61578359999999</c:v>
                </c:pt>
                <c:pt idx="1317">
                  <c:v>279.49880250000001</c:v>
                </c:pt>
                <c:pt idx="1318">
                  <c:v>279.91514749999999</c:v>
                </c:pt>
                <c:pt idx="1319">
                  <c:v>280.74523249999999</c:v>
                </c:pt>
                <c:pt idx="1320">
                  <c:v>338.34728689999997</c:v>
                </c:pt>
                <c:pt idx="1321">
                  <c:v>351.54043799999999</c:v>
                </c:pt>
                <c:pt idx="1322">
                  <c:v>363.01598730000001</c:v>
                </c:pt>
                <c:pt idx="1323">
                  <c:v>364.40554800000001</c:v>
                </c:pt>
                <c:pt idx="1324">
                  <c:v>361.20802579999997</c:v>
                </c:pt>
                <c:pt idx="1325">
                  <c:v>187.33566619999999</c:v>
                </c:pt>
                <c:pt idx="1326">
                  <c:v>186.94178539999999</c:v>
                </c:pt>
                <c:pt idx="1327">
                  <c:v>186.15922380000001</c:v>
                </c:pt>
                <c:pt idx="1328">
                  <c:v>142.38602040000001</c:v>
                </c:pt>
                <c:pt idx="1329">
                  <c:v>139.35161959999999</c:v>
                </c:pt>
                <c:pt idx="1330">
                  <c:v>139.0306922</c:v>
                </c:pt>
                <c:pt idx="1331">
                  <c:v>138.39337409999999</c:v>
                </c:pt>
                <c:pt idx="1332">
                  <c:v>103.5054018</c:v>
                </c:pt>
                <c:pt idx="1333">
                  <c:v>101.1547944</c:v>
                </c:pt>
                <c:pt idx="1334">
                  <c:v>100.90682270000001</c:v>
                </c:pt>
                <c:pt idx="1335">
                  <c:v>100.4147528</c:v>
                </c:pt>
                <c:pt idx="1336">
                  <c:v>74.412262330000004</c:v>
                </c:pt>
                <c:pt idx="1337">
                  <c:v>72.745465260000003</c:v>
                </c:pt>
                <c:pt idx="1338">
                  <c:v>72.570451070000004</c:v>
                </c:pt>
                <c:pt idx="1339">
                  <c:v>72.223632929999994</c:v>
                </c:pt>
                <c:pt idx="1340">
                  <c:v>55.106811290000003</c:v>
                </c:pt>
                <c:pt idx="1341">
                  <c:v>51.825418380000002</c:v>
                </c:pt>
                <c:pt idx="1342">
                  <c:v>52.466374389999999</c:v>
                </c:pt>
                <c:pt idx="1343">
                  <c:v>55.817715900000003</c:v>
                </c:pt>
                <c:pt idx="1344">
                  <c:v>55.936841950000002</c:v>
                </c:pt>
                <c:pt idx="1345">
                  <c:v>56.175678609999999</c:v>
                </c:pt>
                <c:pt idx="1346">
                  <c:v>75.007840189999996</c:v>
                </c:pt>
                <c:pt idx="1347">
                  <c:v>76.801370840000004</c:v>
                </c:pt>
                <c:pt idx="1348">
                  <c:v>76.995631900000006</c:v>
                </c:pt>
                <c:pt idx="1349">
                  <c:v>77.384055529999998</c:v>
                </c:pt>
                <c:pt idx="1350">
                  <c:v>105.366933</c:v>
                </c:pt>
                <c:pt idx="1351">
                  <c:v>107.86467089999999</c:v>
                </c:pt>
                <c:pt idx="1352">
                  <c:v>108.1340656</c:v>
                </c:pt>
                <c:pt idx="1353">
                  <c:v>108.6720734</c:v>
                </c:pt>
                <c:pt idx="1354">
                  <c:v>145.80546559999999</c:v>
                </c:pt>
                <c:pt idx="1355">
                  <c:v>149.00739279999999</c:v>
                </c:pt>
                <c:pt idx="1356">
                  <c:v>149.3519191</c:v>
                </c:pt>
                <c:pt idx="1357">
                  <c:v>150.0395073</c:v>
                </c:pt>
                <c:pt idx="1358">
                  <c:v>196.3231471</c:v>
                </c:pt>
                <c:pt idx="1359">
                  <c:v>210.45162680000001</c:v>
                </c:pt>
                <c:pt idx="1360">
                  <c:v>215.28037380000001</c:v>
                </c:pt>
                <c:pt idx="1361">
                  <c:v>205.43881039999999</c:v>
                </c:pt>
                <c:pt idx="1362">
                  <c:v>205.12050439999999</c:v>
                </c:pt>
                <c:pt idx="1363">
                  <c:v>204.48787189999999</c:v>
                </c:pt>
                <c:pt idx="1364">
                  <c:v>168.53590299999999</c:v>
                </c:pt>
                <c:pt idx="1365">
                  <c:v>165.99327479999999</c:v>
                </c:pt>
                <c:pt idx="1366">
                  <c:v>165.72388670000001</c:v>
                </c:pt>
                <c:pt idx="1367">
                  <c:v>165.18864529999999</c:v>
                </c:pt>
                <c:pt idx="1368">
                  <c:v>135.19457009999999</c:v>
                </c:pt>
                <c:pt idx="1369">
                  <c:v>133.11045379999999</c:v>
                </c:pt>
                <c:pt idx="1370">
                  <c:v>132.88998559999999</c:v>
                </c:pt>
                <c:pt idx="1371">
                  <c:v>132.45213910000001</c:v>
                </c:pt>
                <c:pt idx="1372">
                  <c:v>108.41617309999999</c:v>
                </c:pt>
                <c:pt idx="1373">
                  <c:v>106.79058379999999</c:v>
                </c:pt>
                <c:pt idx="1374">
                  <c:v>106.61903700000001</c:v>
                </c:pt>
                <c:pt idx="1375">
                  <c:v>106.27858860000001</c:v>
                </c:pt>
                <c:pt idx="1376">
                  <c:v>88.200904750000007</c:v>
                </c:pt>
                <c:pt idx="1377">
                  <c:v>84.192563140000004</c:v>
                </c:pt>
                <c:pt idx="1378">
                  <c:v>86.306275119999995</c:v>
                </c:pt>
                <c:pt idx="1379">
                  <c:v>91.485155809999995</c:v>
                </c:pt>
                <c:pt idx="1380">
                  <c:v>91.662506019999995</c:v>
                </c:pt>
                <c:pt idx="1381">
                  <c:v>92.016892279999993</c:v>
                </c:pt>
                <c:pt idx="1382">
                  <c:v>116.98235560000001</c:v>
                </c:pt>
                <c:pt idx="1383">
                  <c:v>119.1716177</c:v>
                </c:pt>
                <c:pt idx="1384">
                  <c:v>119.4074569</c:v>
                </c:pt>
                <c:pt idx="1385">
                  <c:v>119.87828930000001</c:v>
                </c:pt>
                <c:pt idx="1386">
                  <c:v>151.96710440000001</c:v>
                </c:pt>
                <c:pt idx="1387">
                  <c:v>154.7045521</c:v>
                </c:pt>
                <c:pt idx="1388">
                  <c:v>154.99887849999999</c:v>
                </c:pt>
                <c:pt idx="1389">
                  <c:v>155.58615380000001</c:v>
                </c:pt>
                <c:pt idx="1390">
                  <c:v>194.79808980000001</c:v>
                </c:pt>
                <c:pt idx="1391">
                  <c:v>198.08370339999999</c:v>
                </c:pt>
                <c:pt idx="1392">
                  <c:v>198.43651500000001</c:v>
                </c:pt>
                <c:pt idx="1393">
                  <c:v>199.14022879999999</c:v>
                </c:pt>
                <c:pt idx="1394">
                  <c:v>245.47500400000001</c:v>
                </c:pt>
                <c:pt idx="1395">
                  <c:v>259.29633009999998</c:v>
                </c:pt>
                <c:pt idx="1396">
                  <c:v>259.29633009999998</c:v>
                </c:pt>
                <c:pt idx="1397">
                  <c:v>259.29633009999998</c:v>
                </c:pt>
                <c:pt idx="1398">
                  <c:v>260.20088370000002</c:v>
                </c:pt>
                <c:pt idx="1399">
                  <c:v>246.14581029999999</c:v>
                </c:pt>
                <c:pt idx="1400">
                  <c:v>205.83599240000001</c:v>
                </c:pt>
                <c:pt idx="1401">
                  <c:v>201.7513624</c:v>
                </c:pt>
                <c:pt idx="1402">
                  <c:v>166.97608890000001</c:v>
                </c:pt>
                <c:pt idx="1403">
                  <c:v>96.195692070000007</c:v>
                </c:pt>
                <c:pt idx="1404">
                  <c:v>80.378974200000002</c:v>
                </c:pt>
                <c:pt idx="1405">
                  <c:v>78.959201460000003</c:v>
                </c:pt>
                <c:pt idx="1406">
                  <c:v>68.677162690000003</c:v>
                </c:pt>
                <c:pt idx="1407">
                  <c:v>66.426973910000001</c:v>
                </c:pt>
                <c:pt idx="1408">
                  <c:v>68.111002940000006</c:v>
                </c:pt>
                <c:pt idx="1409">
                  <c:v>338.85300640000003</c:v>
                </c:pt>
                <c:pt idx="1410">
                  <c:v>340.97943229999998</c:v>
                </c:pt>
                <c:pt idx="1411">
                  <c:v>94.276309940000004</c:v>
                </c:pt>
                <c:pt idx="1412">
                  <c:v>93.426924639999996</c:v>
                </c:pt>
                <c:pt idx="1413">
                  <c:v>93.426924639999996</c:v>
                </c:pt>
                <c:pt idx="1414">
                  <c:v>523.45580700000005</c:v>
                </c:pt>
                <c:pt idx="1415">
                  <c:v>523.45566680000002</c:v>
                </c:pt>
                <c:pt idx="1416">
                  <c:v>93.424827089999994</c:v>
                </c:pt>
                <c:pt idx="1417">
                  <c:v>93.424931869999995</c:v>
                </c:pt>
                <c:pt idx="1418">
                  <c:v>93.424931869999995</c:v>
                </c:pt>
                <c:pt idx="1419">
                  <c:v>235.4697961</c:v>
                </c:pt>
                <c:pt idx="1420">
                  <c:v>235.4697961</c:v>
                </c:pt>
                <c:pt idx="1421">
                  <c:v>523.46430299999997</c:v>
                </c:pt>
                <c:pt idx="1422">
                  <c:v>523.46444320000001</c:v>
                </c:pt>
                <c:pt idx="1423">
                  <c:v>93.427029419999997</c:v>
                </c:pt>
                <c:pt idx="1424">
                  <c:v>93.426924639999996</c:v>
                </c:pt>
                <c:pt idx="1425">
                  <c:v>523.45580700000005</c:v>
                </c:pt>
                <c:pt idx="1426">
                  <c:v>522.84494270000005</c:v>
                </c:pt>
                <c:pt idx="1427">
                  <c:v>171.0490484</c:v>
                </c:pt>
                <c:pt idx="1428">
                  <c:v>169.2608511</c:v>
                </c:pt>
                <c:pt idx="1429">
                  <c:v>434.1958472</c:v>
                </c:pt>
                <c:pt idx="1430">
                  <c:v>428.2569628</c:v>
                </c:pt>
                <c:pt idx="1431">
                  <c:v>405.9656794</c:v>
                </c:pt>
                <c:pt idx="1432">
                  <c:v>341.08794740000002</c:v>
                </c:pt>
                <c:pt idx="1433">
                  <c:v>334.42040209999999</c:v>
                </c:pt>
                <c:pt idx="1434">
                  <c:v>276.73299780000002</c:v>
                </c:pt>
                <c:pt idx="1435">
                  <c:v>149.77793610000001</c:v>
                </c:pt>
                <c:pt idx="1436">
                  <c:v>116.72115599999999</c:v>
                </c:pt>
                <c:pt idx="1437">
                  <c:v>113.5157444</c:v>
                </c:pt>
                <c:pt idx="1438">
                  <c:v>87.649533570000003</c:v>
                </c:pt>
                <c:pt idx="1439">
                  <c:v>80.694928880000006</c:v>
                </c:pt>
                <c:pt idx="1440">
                  <c:v>76.538878209999993</c:v>
                </c:pt>
                <c:pt idx="1441">
                  <c:v>76.538878209999993</c:v>
                </c:pt>
                <c:pt idx="1442">
                  <c:v>76.538878209999993</c:v>
                </c:pt>
                <c:pt idx="1443">
                  <c:v>77.657597359999997</c:v>
                </c:pt>
                <c:pt idx="1444">
                  <c:v>77.699494549999997</c:v>
                </c:pt>
                <c:pt idx="1445">
                  <c:v>77.783869249999995</c:v>
                </c:pt>
                <c:pt idx="1446">
                  <c:v>85.378749010000007</c:v>
                </c:pt>
                <c:pt idx="1447">
                  <c:v>86.161662949999993</c:v>
                </c:pt>
                <c:pt idx="1448">
                  <c:v>86.246868370000001</c:v>
                </c:pt>
                <c:pt idx="1449">
                  <c:v>86.417465820000004</c:v>
                </c:pt>
                <c:pt idx="1450">
                  <c:v>99.286879380000002</c:v>
                </c:pt>
                <c:pt idx="1451">
                  <c:v>100.47570399999999</c:v>
                </c:pt>
                <c:pt idx="1452">
                  <c:v>100.60421700000001</c:v>
                </c:pt>
                <c:pt idx="1453">
                  <c:v>100.861036</c:v>
                </c:pt>
                <c:pt idx="1454">
                  <c:v>119.0048908</c:v>
                </c:pt>
                <c:pt idx="1455">
                  <c:v>120.5996176</c:v>
                </c:pt>
                <c:pt idx="1456">
                  <c:v>120.7714373</c:v>
                </c:pt>
                <c:pt idx="1457">
                  <c:v>121.114476</c:v>
                </c:pt>
                <c:pt idx="1458">
                  <c:v>144.53264160000001</c:v>
                </c:pt>
                <c:pt idx="1459">
                  <c:v>151.78334630000001</c:v>
                </c:pt>
                <c:pt idx="1460">
                  <c:v>147.45480430000001</c:v>
                </c:pt>
                <c:pt idx="1461">
                  <c:v>138.11326410000001</c:v>
                </c:pt>
                <c:pt idx="1462">
                  <c:v>137.81355859999999</c:v>
                </c:pt>
                <c:pt idx="1463">
                  <c:v>137.2183637</c:v>
                </c:pt>
                <c:pt idx="1464">
                  <c:v>104.583895</c:v>
                </c:pt>
                <c:pt idx="1465">
                  <c:v>102.38034450000001</c:v>
                </c:pt>
                <c:pt idx="1466">
                  <c:v>102.1478403</c:v>
                </c:pt>
                <c:pt idx="1467">
                  <c:v>101.6864369</c:v>
                </c:pt>
                <c:pt idx="1468">
                  <c:v>77.236595260000001</c:v>
                </c:pt>
                <c:pt idx="1469">
                  <c:v>75.6629188</c:v>
                </c:pt>
                <c:pt idx="1470">
                  <c:v>75.497617399999996</c:v>
                </c:pt>
                <c:pt idx="1471">
                  <c:v>75.170008859999996</c:v>
                </c:pt>
                <c:pt idx="1472">
                  <c:v>58.904970220000003</c:v>
                </c:pt>
                <c:pt idx="1473">
                  <c:v>57.961179029999997</c:v>
                </c:pt>
                <c:pt idx="1474">
                  <c:v>57.863081719999997</c:v>
                </c:pt>
                <c:pt idx="1475">
                  <c:v>57.66927038</c:v>
                </c:pt>
                <c:pt idx="1476">
                  <c:v>49.589151680000001</c:v>
                </c:pt>
                <c:pt idx="1477">
                  <c:v>48.672270009999998</c:v>
                </c:pt>
                <c:pt idx="1478">
                  <c:v>55.827263790000003</c:v>
                </c:pt>
                <c:pt idx="1479">
                  <c:v>61.884411210000003</c:v>
                </c:pt>
                <c:pt idx="1480">
                  <c:v>62.095605460000002</c:v>
                </c:pt>
                <c:pt idx="1481">
                  <c:v>62.51830743</c:v>
                </c:pt>
                <c:pt idx="1482">
                  <c:v>94.030880030000006</c:v>
                </c:pt>
                <c:pt idx="1483">
                  <c:v>96.917090110000004</c:v>
                </c:pt>
                <c:pt idx="1484">
                  <c:v>97.228917670000001</c:v>
                </c:pt>
                <c:pt idx="1485">
                  <c:v>97.851971379999995</c:v>
                </c:pt>
                <c:pt idx="1486">
                  <c:v>141.62068239999999</c:v>
                </c:pt>
                <c:pt idx="1487">
                  <c:v>145.45008050000001</c:v>
                </c:pt>
                <c:pt idx="1488">
                  <c:v>145.86253909999999</c:v>
                </c:pt>
                <c:pt idx="1489">
                  <c:v>146.6859402</c:v>
                </c:pt>
                <c:pt idx="1490">
                  <c:v>202.71047479999999</c:v>
                </c:pt>
                <c:pt idx="1491">
                  <c:v>207.48303340000001</c:v>
                </c:pt>
                <c:pt idx="1492">
                  <c:v>207.99612020000001</c:v>
                </c:pt>
                <c:pt idx="1493">
                  <c:v>209.01986260000001</c:v>
                </c:pt>
                <c:pt idx="1494">
                  <c:v>277.29981809999998</c:v>
                </c:pt>
                <c:pt idx="1495">
                  <c:v>297.94587919999998</c:v>
                </c:pt>
                <c:pt idx="1496">
                  <c:v>308.33859740000003</c:v>
                </c:pt>
                <c:pt idx="1497">
                  <c:v>294.87413900000001</c:v>
                </c:pt>
                <c:pt idx="1498">
                  <c:v>294.43720150000001</c:v>
                </c:pt>
                <c:pt idx="1499">
                  <c:v>293.56850789999999</c:v>
                </c:pt>
                <c:pt idx="1500">
                  <c:v>243.48790009999999</c:v>
                </c:pt>
                <c:pt idx="1501">
                  <c:v>239.88342270000001</c:v>
                </c:pt>
                <c:pt idx="1502">
                  <c:v>239.50095809999999</c:v>
                </c:pt>
                <c:pt idx="1503">
                  <c:v>238.7407149</c:v>
                </c:pt>
                <c:pt idx="1504">
                  <c:v>195.29458890000001</c:v>
                </c:pt>
                <c:pt idx="1505">
                  <c:v>192.20069559999999</c:v>
                </c:pt>
                <c:pt idx="1506">
                  <c:v>191.87270649999999</c:v>
                </c:pt>
                <c:pt idx="1507">
                  <c:v>191.2209192</c:v>
                </c:pt>
                <c:pt idx="1508">
                  <c:v>154.40958739999999</c:v>
                </c:pt>
                <c:pt idx="1509">
                  <c:v>151.8263005</c:v>
                </c:pt>
                <c:pt idx="1510">
                  <c:v>151.5527893</c:v>
                </c:pt>
                <c:pt idx="1511">
                  <c:v>151.0094627</c:v>
                </c:pt>
                <c:pt idx="1512">
                  <c:v>120.8331898</c:v>
                </c:pt>
                <c:pt idx="1513">
                  <c:v>67.755007460000002</c:v>
                </c:pt>
                <c:pt idx="1514">
                  <c:v>65.453200960000004</c:v>
                </c:pt>
                <c:pt idx="1515">
                  <c:v>65.134920730000005</c:v>
                </c:pt>
                <c:pt idx="1516">
                  <c:v>64.953831550000004</c:v>
                </c:pt>
                <c:pt idx="1517">
                  <c:v>68.64824806</c:v>
                </c:pt>
                <c:pt idx="1518">
                  <c:v>68.765937530000002</c:v>
                </c:pt>
                <c:pt idx="1519">
                  <c:v>69.001595339999994</c:v>
                </c:pt>
                <c:pt idx="1520">
                  <c:v>88.275758850000003</c:v>
                </c:pt>
                <c:pt idx="1521">
                  <c:v>89.961261050000005</c:v>
                </c:pt>
                <c:pt idx="1522">
                  <c:v>90.143441030000005</c:v>
                </c:pt>
                <c:pt idx="1523">
                  <c:v>90.507493569999994</c:v>
                </c:pt>
                <c:pt idx="1524">
                  <c:v>118.1653362</c:v>
                </c:pt>
                <c:pt idx="1525">
                  <c:v>120.4552769</c:v>
                </c:pt>
                <c:pt idx="1526">
                  <c:v>120.7019459</c:v>
                </c:pt>
                <c:pt idx="1527">
                  <c:v>121.1943902</c:v>
                </c:pt>
                <c:pt idx="1528">
                  <c:v>157.2356868</c:v>
                </c:pt>
                <c:pt idx="1529">
                  <c:v>160.13004720000001</c:v>
                </c:pt>
                <c:pt idx="1530">
                  <c:v>160.44120330000001</c:v>
                </c:pt>
                <c:pt idx="1531">
                  <c:v>161.06203540000001</c:v>
                </c:pt>
                <c:pt idx="1532">
                  <c:v>205.48649230000001</c:v>
                </c:pt>
                <c:pt idx="1533">
                  <c:v>208.98524889999999</c:v>
                </c:pt>
                <c:pt idx="1534">
                  <c:v>209.36088950000001</c:v>
                </c:pt>
                <c:pt idx="1535">
                  <c:v>210.11010440000001</c:v>
                </c:pt>
                <c:pt idx="1536">
                  <c:v>262.91735979999999</c:v>
                </c:pt>
                <c:pt idx="1537">
                  <c:v>267.02048400000001</c:v>
                </c:pt>
                <c:pt idx="1538">
                  <c:v>267.46060610000001</c:v>
                </c:pt>
                <c:pt idx="1539">
                  <c:v>268.3381976</c:v>
                </c:pt>
                <c:pt idx="1540">
                  <c:v>329.52782150000002</c:v>
                </c:pt>
                <c:pt idx="1541">
                  <c:v>343.61269579999998</c:v>
                </c:pt>
                <c:pt idx="1542">
                  <c:v>346.63150159999998</c:v>
                </c:pt>
                <c:pt idx="1543">
                  <c:v>348.1173862</c:v>
                </c:pt>
                <c:pt idx="1544">
                  <c:v>348.1429728</c:v>
                </c:pt>
                <c:pt idx="1545">
                  <c:v>331.22264710000002</c:v>
                </c:pt>
                <c:pt idx="1546">
                  <c:v>330.72724729999999</c:v>
                </c:pt>
                <c:pt idx="1547">
                  <c:v>329.74227280000002</c:v>
                </c:pt>
                <c:pt idx="1548">
                  <c:v>269.23421200000001</c:v>
                </c:pt>
                <c:pt idx="1549">
                  <c:v>265.16159069999998</c:v>
                </c:pt>
                <c:pt idx="1550">
                  <c:v>264.72937460000003</c:v>
                </c:pt>
                <c:pt idx="1551">
                  <c:v>263.87019320000002</c:v>
                </c:pt>
                <c:pt idx="1552">
                  <c:v>211.5762426</c:v>
                </c:pt>
                <c:pt idx="1553">
                  <c:v>208.0958574</c:v>
                </c:pt>
                <c:pt idx="1554">
                  <c:v>207.72682850000001</c:v>
                </c:pt>
                <c:pt idx="1555">
                  <c:v>206.9934471</c:v>
                </c:pt>
                <c:pt idx="1556">
                  <c:v>162.91403260000001</c:v>
                </c:pt>
                <c:pt idx="1557">
                  <c:v>160.02591179999999</c:v>
                </c:pt>
                <c:pt idx="1558">
                  <c:v>159.72007310000001</c:v>
                </c:pt>
                <c:pt idx="1559">
                  <c:v>159.1124978</c:v>
                </c:pt>
                <c:pt idx="1560">
                  <c:v>123.24797839999999</c:v>
                </c:pt>
                <c:pt idx="1561">
                  <c:v>120.9521455</c:v>
                </c:pt>
                <c:pt idx="1562">
                  <c:v>120.7094996</c:v>
                </c:pt>
                <c:pt idx="1563">
                  <c:v>120.22773530000001</c:v>
                </c:pt>
                <c:pt idx="1564">
                  <c:v>92.578403170000001</c:v>
                </c:pt>
                <c:pt idx="1565">
                  <c:v>90.874876869999994</c:v>
                </c:pt>
                <c:pt idx="1566">
                  <c:v>90.695425670000006</c:v>
                </c:pt>
                <c:pt idx="1567">
                  <c:v>90.339476329999997</c:v>
                </c:pt>
                <c:pt idx="1568">
                  <c:v>70.905556619999999</c:v>
                </c:pt>
                <c:pt idx="1569">
                  <c:v>67.722040939999999</c:v>
                </c:pt>
                <c:pt idx="1570">
                  <c:v>67.080671589999994</c:v>
                </c:pt>
                <c:pt idx="1571">
                  <c:v>66.765440549999994</c:v>
                </c:pt>
                <c:pt idx="1572">
                  <c:v>66.765272479999993</c:v>
                </c:pt>
                <c:pt idx="1573">
                  <c:v>67.762940319999998</c:v>
                </c:pt>
                <c:pt idx="1574">
                  <c:v>68.275699810000006</c:v>
                </c:pt>
                <c:pt idx="1575">
                  <c:v>69.893110219999997</c:v>
                </c:pt>
                <c:pt idx="1576">
                  <c:v>69.893110219999997</c:v>
                </c:pt>
                <c:pt idx="1577">
                  <c:v>70.641726109999993</c:v>
                </c:pt>
                <c:pt idx="1578">
                  <c:v>70.764764220000004</c:v>
                </c:pt>
                <c:pt idx="1579">
                  <c:v>71.011059720000006</c:v>
                </c:pt>
                <c:pt idx="1580">
                  <c:v>90.948214980000003</c:v>
                </c:pt>
                <c:pt idx="1581">
                  <c:v>92.679110559999998</c:v>
                </c:pt>
                <c:pt idx="1582">
                  <c:v>92.86611456</c:v>
                </c:pt>
                <c:pt idx="1583">
                  <c:v>93.239760329999996</c:v>
                </c:pt>
                <c:pt idx="1584">
                  <c:v>121.49239179999999</c:v>
                </c:pt>
                <c:pt idx="1585">
                  <c:v>123.82280830000001</c:v>
                </c:pt>
                <c:pt idx="1586">
                  <c:v>124.0737767</c:v>
                </c:pt>
                <c:pt idx="1587">
                  <c:v>124.5747697</c:v>
                </c:pt>
                <c:pt idx="1588">
                  <c:v>161.1426472</c:v>
                </c:pt>
                <c:pt idx="1589">
                  <c:v>164.07256570000001</c:v>
                </c:pt>
                <c:pt idx="1590">
                  <c:v>164.3874965</c:v>
                </c:pt>
                <c:pt idx="1591">
                  <c:v>165.0158327</c:v>
                </c:pt>
                <c:pt idx="1592">
                  <c:v>209.89865839999999</c:v>
                </c:pt>
                <c:pt idx="1593">
                  <c:v>213.428055</c:v>
                </c:pt>
                <c:pt idx="1594">
                  <c:v>213.80694550000001</c:v>
                </c:pt>
                <c:pt idx="1595">
                  <c:v>214.56261979999999</c:v>
                </c:pt>
                <c:pt idx="1596">
                  <c:v>267.76002820000002</c:v>
                </c:pt>
                <c:pt idx="1597">
                  <c:v>271.88887410000001</c:v>
                </c:pt>
                <c:pt idx="1598">
                  <c:v>272.33172130000003</c:v>
                </c:pt>
                <c:pt idx="1599">
                  <c:v>273.21472749999998</c:v>
                </c:pt>
                <c:pt idx="1600">
                  <c:v>334.72628529999997</c:v>
                </c:pt>
                <c:pt idx="1601">
                  <c:v>348.9749261</c:v>
                </c:pt>
                <c:pt idx="1602">
                  <c:v>352.02231690000002</c:v>
                </c:pt>
                <c:pt idx="1603">
                  <c:v>353.42619630000002</c:v>
                </c:pt>
                <c:pt idx="1604">
                  <c:v>353.42624840000002</c:v>
                </c:pt>
                <c:pt idx="1605">
                  <c:v>351.07262930000002</c:v>
                </c:pt>
                <c:pt idx="1606">
                  <c:v>351.07262930000002</c:v>
                </c:pt>
                <c:pt idx="1607">
                  <c:v>348.7282927</c:v>
                </c:pt>
                <c:pt idx="1608">
                  <c:v>346.39323860000002</c:v>
                </c:pt>
                <c:pt idx="1609">
                  <c:v>345.99720259999998</c:v>
                </c:pt>
                <c:pt idx="1610">
                  <c:v>342.99146200000001</c:v>
                </c:pt>
                <c:pt idx="1611">
                  <c:v>336.23094259999999</c:v>
                </c:pt>
                <c:pt idx="1612">
                  <c:v>335.72746050000001</c:v>
                </c:pt>
                <c:pt idx="1613">
                  <c:v>334.72641090000002</c:v>
                </c:pt>
                <c:pt idx="1614">
                  <c:v>273.21504829999998</c:v>
                </c:pt>
                <c:pt idx="1615">
                  <c:v>269.07361969999999</c:v>
                </c:pt>
                <c:pt idx="1616">
                  <c:v>268.63409039999999</c:v>
                </c:pt>
                <c:pt idx="1617">
                  <c:v>267.7603651</c:v>
                </c:pt>
                <c:pt idx="1618">
                  <c:v>214.5631022</c:v>
                </c:pt>
                <c:pt idx="1619">
                  <c:v>211.021119</c:v>
                </c:pt>
                <c:pt idx="1620">
                  <c:v>210.64554609999999</c:v>
                </c:pt>
                <c:pt idx="1621">
                  <c:v>209.8991523</c:v>
                </c:pt>
                <c:pt idx="1622">
                  <c:v>165.01642240000001</c:v>
                </c:pt>
                <c:pt idx="1623">
                  <c:v>162.07391340000001</c:v>
                </c:pt>
                <c:pt idx="1624">
                  <c:v>161.76230000000001</c:v>
                </c:pt>
                <c:pt idx="1625">
                  <c:v>161.1432437</c:v>
                </c:pt>
                <c:pt idx="1626">
                  <c:v>124.5754123</c:v>
                </c:pt>
                <c:pt idx="1627">
                  <c:v>122.23240149999999</c:v>
                </c:pt>
                <c:pt idx="1628">
                  <c:v>121.9847501</c:v>
                </c:pt>
                <c:pt idx="1629">
                  <c:v>121.49303639999999</c:v>
                </c:pt>
                <c:pt idx="1630">
                  <c:v>93.240401439999999</c:v>
                </c:pt>
                <c:pt idx="1631">
                  <c:v>91.496907879999995</c:v>
                </c:pt>
                <c:pt idx="1632">
                  <c:v>91.3132205</c:v>
                </c:pt>
                <c:pt idx="1633">
                  <c:v>90.948853400000004</c:v>
                </c:pt>
                <c:pt idx="1634">
                  <c:v>71.011644970000006</c:v>
                </c:pt>
                <c:pt idx="1635">
                  <c:v>67.70999209</c:v>
                </c:pt>
                <c:pt idx="1636">
                  <c:v>67.059255010000001</c:v>
                </c:pt>
                <c:pt idx="1637">
                  <c:v>66.765832419999995</c:v>
                </c:pt>
                <c:pt idx="1638">
                  <c:v>66.766003650000002</c:v>
                </c:pt>
                <c:pt idx="1639">
                  <c:v>67.260226810000006</c:v>
                </c:pt>
                <c:pt idx="1640">
                  <c:v>67.260226810000006</c:v>
                </c:pt>
                <c:pt idx="1641">
                  <c:v>67.763733799999997</c:v>
                </c:pt>
                <c:pt idx="1642">
                  <c:v>68.276524640000005</c:v>
                </c:pt>
                <c:pt idx="1643">
                  <c:v>68.364622359999998</c:v>
                </c:pt>
                <c:pt idx="1644">
                  <c:v>69.043995199999998</c:v>
                </c:pt>
                <c:pt idx="1645">
                  <c:v>70.642690340000001</c:v>
                </c:pt>
                <c:pt idx="1646">
                  <c:v>70.765735489999997</c:v>
                </c:pt>
                <c:pt idx="1647">
                  <c:v>71.012045009999994</c:v>
                </c:pt>
                <c:pt idx="1648">
                  <c:v>90.950168259999998</c:v>
                </c:pt>
                <c:pt idx="1649">
                  <c:v>92.6811376</c:v>
                </c:pt>
                <c:pt idx="1650">
                  <c:v>92.868149509999995</c:v>
                </c:pt>
                <c:pt idx="1651">
                  <c:v>93.241811029999994</c:v>
                </c:pt>
                <c:pt idx="1652">
                  <c:v>121.49552319999999</c:v>
                </c:pt>
                <c:pt idx="1653">
                  <c:v>123.8260216</c:v>
                </c:pt>
                <c:pt idx="1654">
                  <c:v>124.0769988</c:v>
                </c:pt>
                <c:pt idx="1655">
                  <c:v>124.57800930000001</c:v>
                </c:pt>
                <c:pt idx="1656">
                  <c:v>161.1470803</c:v>
                </c:pt>
                <c:pt idx="1657">
                  <c:v>164.07708880000001</c:v>
                </c:pt>
                <c:pt idx="1658">
                  <c:v>164.3920292</c:v>
                </c:pt>
                <c:pt idx="1659">
                  <c:v>165.0203846</c:v>
                </c:pt>
                <c:pt idx="1660">
                  <c:v>209.9045165</c:v>
                </c:pt>
                <c:pt idx="1661">
                  <c:v>213.43401119999999</c:v>
                </c:pt>
                <c:pt idx="1662">
                  <c:v>213.8129122</c:v>
                </c:pt>
                <c:pt idx="1663">
                  <c:v>214.56860739999999</c:v>
                </c:pt>
                <c:pt idx="1664">
                  <c:v>267.76743470000002</c:v>
                </c:pt>
                <c:pt idx="1665">
                  <c:v>271.89638689999998</c:v>
                </c:pt>
                <c:pt idx="1666">
                  <c:v>272.3392455</c:v>
                </c:pt>
                <c:pt idx="1667">
                  <c:v>273.2222744</c:v>
                </c:pt>
                <c:pt idx="1668">
                  <c:v>334.73536380000002</c:v>
                </c:pt>
                <c:pt idx="1669">
                  <c:v>348.98434800000001</c:v>
                </c:pt>
                <c:pt idx="1670">
                  <c:v>352.03181189999998</c:v>
                </c:pt>
                <c:pt idx="1671">
                  <c:v>353.4357248</c:v>
                </c:pt>
                <c:pt idx="1672">
                  <c:v>353.43568160000001</c:v>
                </c:pt>
                <c:pt idx="1673">
                  <c:v>351.08199139999999</c:v>
                </c:pt>
                <c:pt idx="1674">
                  <c:v>351.08199139999999</c:v>
                </c:pt>
                <c:pt idx="1675">
                  <c:v>348.73758409999999</c:v>
                </c:pt>
                <c:pt idx="1676">
                  <c:v>346.40245950000002</c:v>
                </c:pt>
                <c:pt idx="1677">
                  <c:v>346.00641150000001</c:v>
                </c:pt>
                <c:pt idx="1678">
                  <c:v>343.00057989999999</c:v>
                </c:pt>
                <c:pt idx="1679">
                  <c:v>336.23985570000002</c:v>
                </c:pt>
                <c:pt idx="1680">
                  <c:v>335.73635830000001</c:v>
                </c:pt>
                <c:pt idx="1681">
                  <c:v>334.7352783</c:v>
                </c:pt>
                <c:pt idx="1682">
                  <c:v>273.22202609999999</c:v>
                </c:pt>
                <c:pt idx="1683">
                  <c:v>269.08046849999999</c:v>
                </c:pt>
                <c:pt idx="1684">
                  <c:v>268.64092549999998</c:v>
                </c:pt>
                <c:pt idx="1685">
                  <c:v>267.76717289999999</c:v>
                </c:pt>
                <c:pt idx="1686">
                  <c:v>214.5682237</c:v>
                </c:pt>
                <c:pt idx="1687">
                  <c:v>211.0261261</c:v>
                </c:pt>
                <c:pt idx="1688">
                  <c:v>210.6505411</c:v>
                </c:pt>
                <c:pt idx="1689">
                  <c:v>209.90412309999999</c:v>
                </c:pt>
                <c:pt idx="1690">
                  <c:v>165.0199101</c:v>
                </c:pt>
                <c:pt idx="1691">
                  <c:v>162.07730140000001</c:v>
                </c:pt>
                <c:pt idx="1692">
                  <c:v>161.76567739999999</c:v>
                </c:pt>
                <c:pt idx="1693">
                  <c:v>161.1466001</c:v>
                </c:pt>
                <c:pt idx="1694">
                  <c:v>124.577489</c:v>
                </c:pt>
                <c:pt idx="1695">
                  <c:v>122.23439310000001</c:v>
                </c:pt>
                <c:pt idx="1696">
                  <c:v>121.9867327</c:v>
                </c:pt>
                <c:pt idx="1697">
                  <c:v>121.495001</c:v>
                </c:pt>
                <c:pt idx="1698">
                  <c:v>93.241289660000007</c:v>
                </c:pt>
                <c:pt idx="1699">
                  <c:v>91.49772566</c:v>
                </c:pt>
                <c:pt idx="1700">
                  <c:v>91.314030829999993</c:v>
                </c:pt>
                <c:pt idx="1701">
                  <c:v>90.949648909999993</c:v>
                </c:pt>
                <c:pt idx="1702">
                  <c:v>71.011567369999995</c:v>
                </c:pt>
                <c:pt idx="1703">
                  <c:v>67.709750659999997</c:v>
                </c:pt>
                <c:pt idx="1704">
                  <c:v>67.058980160000004</c:v>
                </c:pt>
                <c:pt idx="1705">
                  <c:v>66.765542359999998</c:v>
                </c:pt>
                <c:pt idx="1706">
                  <c:v>66.765368649999999</c:v>
                </c:pt>
                <c:pt idx="1707">
                  <c:v>67.259560829999998</c:v>
                </c:pt>
                <c:pt idx="1708">
                  <c:v>67.259560829999998</c:v>
                </c:pt>
                <c:pt idx="1709">
                  <c:v>67.763036720000002</c:v>
                </c:pt>
                <c:pt idx="1710">
                  <c:v>68.275796299999996</c:v>
                </c:pt>
                <c:pt idx="1711">
                  <c:v>68.363888700000004</c:v>
                </c:pt>
                <c:pt idx="1712">
                  <c:v>69.043220869999999</c:v>
                </c:pt>
                <c:pt idx="1713">
                  <c:v>70.641822919999996</c:v>
                </c:pt>
                <c:pt idx="1714">
                  <c:v>70.76486104</c:v>
                </c:pt>
                <c:pt idx="1715">
                  <c:v>71.011156549999995</c:v>
                </c:pt>
                <c:pt idx="1716">
                  <c:v>90.948307720000003</c:v>
                </c:pt>
                <c:pt idx="1717">
                  <c:v>92.679202610000004</c:v>
                </c:pt>
                <c:pt idx="1718">
                  <c:v>92.866206539999993</c:v>
                </c:pt>
                <c:pt idx="1719">
                  <c:v>93.239852150000004</c:v>
                </c:pt>
                <c:pt idx="1720">
                  <c:v>121.49246840000001</c:v>
                </c:pt>
                <c:pt idx="1721">
                  <c:v>123.8228835</c:v>
                </c:pt>
                <c:pt idx="1722">
                  <c:v>124.07385170000001</c:v>
                </c:pt>
                <c:pt idx="1723">
                  <c:v>124.5748444</c:v>
                </c:pt>
                <c:pt idx="1724">
                  <c:v>161.1426956</c:v>
                </c:pt>
                <c:pt idx="1725">
                  <c:v>164.0726119</c:v>
                </c:pt>
                <c:pt idx="1726">
                  <c:v>164.38754230000001</c:v>
                </c:pt>
                <c:pt idx="1727">
                  <c:v>165.01587799999999</c:v>
                </c:pt>
                <c:pt idx="1728">
                  <c:v>209.8986664</c:v>
                </c:pt>
                <c:pt idx="1729">
                  <c:v>213.42805989999999</c:v>
                </c:pt>
                <c:pt idx="1730">
                  <c:v>213.80695009999999</c:v>
                </c:pt>
                <c:pt idx="1731">
                  <c:v>214.56262369999999</c:v>
                </c:pt>
                <c:pt idx="1732">
                  <c:v>267.7599836</c:v>
                </c:pt>
                <c:pt idx="1733">
                  <c:v>271.88882569999998</c:v>
                </c:pt>
                <c:pt idx="1734">
                  <c:v>272.3316724</c:v>
                </c:pt>
                <c:pt idx="1735">
                  <c:v>273.2146778</c:v>
                </c:pt>
                <c:pt idx="1736">
                  <c:v>334.72617609999998</c:v>
                </c:pt>
                <c:pt idx="1737">
                  <c:v>348.9748027</c:v>
                </c:pt>
                <c:pt idx="1738">
                  <c:v>352.0221904</c:v>
                </c:pt>
                <c:pt idx="1739">
                  <c:v>353.42606840000002</c:v>
                </c:pt>
                <c:pt idx="1740">
                  <c:v>353.42610189999999</c:v>
                </c:pt>
                <c:pt idx="1741">
                  <c:v>351.07248229999999</c:v>
                </c:pt>
                <c:pt idx="1742">
                  <c:v>351.07248229999999</c:v>
                </c:pt>
                <c:pt idx="1743">
                  <c:v>348.72814519999997</c:v>
                </c:pt>
                <c:pt idx="1744">
                  <c:v>346.39309059999999</c:v>
                </c:pt>
                <c:pt idx="1745">
                  <c:v>345.99705449999999</c:v>
                </c:pt>
                <c:pt idx="1746">
                  <c:v>342.99131310000001</c:v>
                </c:pt>
                <c:pt idx="1747">
                  <c:v>336.23079209999997</c:v>
                </c:pt>
                <c:pt idx="1748">
                  <c:v>335.72730990000002</c:v>
                </c:pt>
                <c:pt idx="1749">
                  <c:v>334.72626009999999</c:v>
                </c:pt>
                <c:pt idx="1750">
                  <c:v>273.21488529999999</c:v>
                </c:pt>
                <c:pt idx="1751">
                  <c:v>269.07345609999999</c:v>
                </c:pt>
                <c:pt idx="1752">
                  <c:v>268.63392670000002</c:v>
                </c:pt>
                <c:pt idx="1753">
                  <c:v>267.76020130000001</c:v>
                </c:pt>
                <c:pt idx="1754">
                  <c:v>214.5629333</c:v>
                </c:pt>
                <c:pt idx="1755">
                  <c:v>211.02095</c:v>
                </c:pt>
                <c:pt idx="1756">
                  <c:v>210.64537709999999</c:v>
                </c:pt>
                <c:pt idx="1757">
                  <c:v>209.8989832</c:v>
                </c:pt>
                <c:pt idx="1758">
                  <c:v>165.01625519999999</c:v>
                </c:pt>
                <c:pt idx="1759">
                  <c:v>162.07374659999999</c:v>
                </c:pt>
                <c:pt idx="1760">
                  <c:v>161.76213319999999</c:v>
                </c:pt>
                <c:pt idx="1761">
                  <c:v>161.14307700000001</c:v>
                </c:pt>
                <c:pt idx="1762">
                  <c:v>124.57525459999999</c:v>
                </c:pt>
                <c:pt idx="1763">
                  <c:v>122.2322447</c:v>
                </c:pt>
                <c:pt idx="1764">
                  <c:v>121.98459339999999</c:v>
                </c:pt>
                <c:pt idx="1765">
                  <c:v>121.49287990000001</c:v>
                </c:pt>
                <c:pt idx="1766">
                  <c:v>93.240260910000003</c:v>
                </c:pt>
                <c:pt idx="1767">
                  <c:v>91.496768739999993</c:v>
                </c:pt>
                <c:pt idx="1768">
                  <c:v>91.313081510000004</c:v>
                </c:pt>
                <c:pt idx="1769">
                  <c:v>90.948714719999998</c:v>
                </c:pt>
                <c:pt idx="1770">
                  <c:v>71.011529289999999</c:v>
                </c:pt>
                <c:pt idx="1771">
                  <c:v>67.709882210000004</c:v>
                </c:pt>
                <c:pt idx="1772">
                  <c:v>67.059146380000001</c:v>
                </c:pt>
                <c:pt idx="1773">
                  <c:v>66.765724370000001</c:v>
                </c:pt>
                <c:pt idx="1774">
                  <c:v>66.765899950000005</c:v>
                </c:pt>
                <c:pt idx="1775">
                  <c:v>67.260122839999994</c:v>
                </c:pt>
                <c:pt idx="1776">
                  <c:v>67.260122839999994</c:v>
                </c:pt>
                <c:pt idx="1777">
                  <c:v>67.763629589999994</c:v>
                </c:pt>
                <c:pt idx="1778">
                  <c:v>68.276420189999996</c:v>
                </c:pt>
                <c:pt idx="1779">
                  <c:v>68.36451787</c:v>
                </c:pt>
                <c:pt idx="1780">
                  <c:v>69.043890439999998</c:v>
                </c:pt>
                <c:pt idx="1781">
                  <c:v>70.64258504</c:v>
                </c:pt>
                <c:pt idx="1782">
                  <c:v>70.765630150000007</c:v>
                </c:pt>
                <c:pt idx="1783">
                  <c:v>71.011939600000005</c:v>
                </c:pt>
                <c:pt idx="1784">
                  <c:v>90.950063439999994</c:v>
                </c:pt>
                <c:pt idx="1785">
                  <c:v>92.681033229999997</c:v>
                </c:pt>
                <c:pt idx="1786">
                  <c:v>92.868045179999996</c:v>
                </c:pt>
                <c:pt idx="1787">
                  <c:v>93.241706800000003</c:v>
                </c:pt>
                <c:pt idx="1788">
                  <c:v>121.49543079999999</c:v>
                </c:pt>
                <c:pt idx="1789">
                  <c:v>123.8259305</c:v>
                </c:pt>
                <c:pt idx="1790">
                  <c:v>124.0769078</c:v>
                </c:pt>
                <c:pt idx="1791">
                  <c:v>124.5779185</c:v>
                </c:pt>
                <c:pt idx="1792">
                  <c:v>161.14701249999999</c:v>
                </c:pt>
                <c:pt idx="1793">
                  <c:v>164.07702309999999</c:v>
                </c:pt>
                <c:pt idx="1794">
                  <c:v>164.39196369999999</c:v>
                </c:pt>
                <c:pt idx="1795">
                  <c:v>165.0203195</c:v>
                </c:pt>
                <c:pt idx="1796">
                  <c:v>209.90448570000001</c:v>
                </c:pt>
                <c:pt idx="1797">
                  <c:v>213.43398329999999</c:v>
                </c:pt>
                <c:pt idx="1798">
                  <c:v>213.81288459999999</c:v>
                </c:pt>
                <c:pt idx="1799">
                  <c:v>214.5685805</c:v>
                </c:pt>
                <c:pt idx="1800">
                  <c:v>267.76745319999998</c:v>
                </c:pt>
                <c:pt idx="1801">
                  <c:v>271.89640910000003</c:v>
                </c:pt>
                <c:pt idx="1802">
                  <c:v>272.339268</c:v>
                </c:pt>
                <c:pt idx="1803">
                  <c:v>273.22229770000001</c:v>
                </c:pt>
                <c:pt idx="1804">
                  <c:v>334.73544379999998</c:v>
                </c:pt>
                <c:pt idx="1805">
                  <c:v>348.98444160000003</c:v>
                </c:pt>
                <c:pt idx="1806">
                  <c:v>352.0319083</c:v>
                </c:pt>
                <c:pt idx="1807">
                  <c:v>353.43582259999999</c:v>
                </c:pt>
                <c:pt idx="1808">
                  <c:v>353.43579929999999</c:v>
                </c:pt>
                <c:pt idx="1809">
                  <c:v>351.08211</c:v>
                </c:pt>
                <c:pt idx="1810">
                  <c:v>351.08211</c:v>
                </c:pt>
                <c:pt idx="1811">
                  <c:v>348.73770339999999</c:v>
                </c:pt>
                <c:pt idx="1812">
                  <c:v>346.40257960000002</c:v>
                </c:pt>
                <c:pt idx="1813">
                  <c:v>346.00653169999998</c:v>
                </c:pt>
                <c:pt idx="1814">
                  <c:v>343.00070119999998</c:v>
                </c:pt>
                <c:pt idx="1815">
                  <c:v>336.23997919999999</c:v>
                </c:pt>
                <c:pt idx="1816">
                  <c:v>335.7364819</c:v>
                </c:pt>
                <c:pt idx="1817">
                  <c:v>334.73540229999998</c:v>
                </c:pt>
                <c:pt idx="1818">
                  <c:v>273.22216780000002</c:v>
                </c:pt>
                <c:pt idx="1819">
                  <c:v>269.08061120000002</c:v>
                </c:pt>
                <c:pt idx="1820">
                  <c:v>268.64106829999997</c:v>
                </c:pt>
                <c:pt idx="1821">
                  <c:v>267.76731590000003</c:v>
                </c:pt>
                <c:pt idx="1822">
                  <c:v>214.56837680000001</c:v>
                </c:pt>
                <c:pt idx="1823">
                  <c:v>211.0262797</c:v>
                </c:pt>
                <c:pt idx="1824">
                  <c:v>210.6506947</c:v>
                </c:pt>
                <c:pt idx="1825">
                  <c:v>209.90427679999999</c:v>
                </c:pt>
                <c:pt idx="1826">
                  <c:v>165.02006639999999</c:v>
                </c:pt>
                <c:pt idx="1827">
                  <c:v>162.0774576</c:v>
                </c:pt>
                <c:pt idx="1828">
                  <c:v>161.76583360000001</c:v>
                </c:pt>
                <c:pt idx="1829">
                  <c:v>161.1467562</c:v>
                </c:pt>
                <c:pt idx="1830">
                  <c:v>124.57764</c:v>
                </c:pt>
                <c:pt idx="1831">
                  <c:v>122.2345435</c:v>
                </c:pt>
                <c:pt idx="1832">
                  <c:v>121.98688300000001</c:v>
                </c:pt>
                <c:pt idx="1833">
                  <c:v>121.4951512</c:v>
                </c:pt>
                <c:pt idx="1834">
                  <c:v>93.241427119999997</c:v>
                </c:pt>
                <c:pt idx="1835">
                  <c:v>91.497861929999999</c:v>
                </c:pt>
                <c:pt idx="1836">
                  <c:v>91.314166959999994</c:v>
                </c:pt>
                <c:pt idx="1837">
                  <c:v>90.949784800000003</c:v>
                </c:pt>
                <c:pt idx="1838">
                  <c:v>71.011682919999998</c:v>
                </c:pt>
                <c:pt idx="1839">
                  <c:v>67.709860930000005</c:v>
                </c:pt>
                <c:pt idx="1840">
                  <c:v>67.059089270000001</c:v>
                </c:pt>
                <c:pt idx="1841">
                  <c:v>66.76565094</c:v>
                </c:pt>
                <c:pt idx="1842">
                  <c:v>66.765473929999999</c:v>
                </c:pt>
                <c:pt idx="1843">
                  <c:v>67.259666460000005</c:v>
                </c:pt>
                <c:pt idx="1844">
                  <c:v>67.259666460000005</c:v>
                </c:pt>
                <c:pt idx="1845">
                  <c:v>67.763142689999995</c:v>
                </c:pt>
                <c:pt idx="1846">
                  <c:v>68.275902599999995</c:v>
                </c:pt>
                <c:pt idx="1847">
                  <c:v>68.36399505</c:v>
                </c:pt>
                <c:pt idx="1848">
                  <c:v>69.043327610000006</c:v>
                </c:pt>
                <c:pt idx="1849">
                  <c:v>70.641930479999999</c:v>
                </c:pt>
                <c:pt idx="1850">
                  <c:v>70.76496865</c:v>
                </c:pt>
                <c:pt idx="1851">
                  <c:v>71.011264280000006</c:v>
                </c:pt>
                <c:pt idx="1852">
                  <c:v>90.948417750000004</c:v>
                </c:pt>
                <c:pt idx="1853">
                  <c:v>92.679312420000002</c:v>
                </c:pt>
                <c:pt idx="1854">
                  <c:v>92.866316319999996</c:v>
                </c:pt>
                <c:pt idx="1855">
                  <c:v>93.239961879999996</c:v>
                </c:pt>
                <c:pt idx="1856">
                  <c:v>121.4925696</c:v>
                </c:pt>
                <c:pt idx="1857">
                  <c:v>123.82298369999999</c:v>
                </c:pt>
                <c:pt idx="1858">
                  <c:v>124.0739518</c:v>
                </c:pt>
                <c:pt idx="1859">
                  <c:v>124.5749443</c:v>
                </c:pt>
                <c:pt idx="1860">
                  <c:v>161.14277619999999</c:v>
                </c:pt>
                <c:pt idx="1861">
                  <c:v>164.07269059999999</c:v>
                </c:pt>
                <c:pt idx="1862">
                  <c:v>164.3876209</c:v>
                </c:pt>
                <c:pt idx="1863">
                  <c:v>165.01595620000001</c:v>
                </c:pt>
                <c:pt idx="1864">
                  <c:v>209.89871439999999</c:v>
                </c:pt>
                <c:pt idx="1865">
                  <c:v>213.42810539999999</c:v>
                </c:pt>
                <c:pt idx="1866">
                  <c:v>213.80699530000001</c:v>
                </c:pt>
                <c:pt idx="1867">
                  <c:v>214.56266840000001</c:v>
                </c:pt>
                <c:pt idx="1868">
                  <c:v>267.75998729999998</c:v>
                </c:pt>
                <c:pt idx="1869">
                  <c:v>271.88882599999999</c:v>
                </c:pt>
                <c:pt idx="1870">
                  <c:v>272.3316724</c:v>
                </c:pt>
                <c:pt idx="1871">
                  <c:v>273.21467710000002</c:v>
                </c:pt>
                <c:pt idx="1872">
                  <c:v>334.72612359999999</c:v>
                </c:pt>
                <c:pt idx="1873">
                  <c:v>348.97473769999999</c:v>
                </c:pt>
                <c:pt idx="1874">
                  <c:v>352.02212279999998</c:v>
                </c:pt>
                <c:pt idx="1875">
                  <c:v>353.42599949999999</c:v>
                </c:pt>
                <c:pt idx="1876">
                  <c:v>353.42601300000001</c:v>
                </c:pt>
                <c:pt idx="1877">
                  <c:v>351.07239229999999</c:v>
                </c:pt>
                <c:pt idx="1878">
                  <c:v>351.07239229999999</c:v>
                </c:pt>
                <c:pt idx="1879">
                  <c:v>348.72805419999997</c:v>
                </c:pt>
                <c:pt idx="1880">
                  <c:v>346.39299870000002</c:v>
                </c:pt>
                <c:pt idx="1881">
                  <c:v>345.99696239999997</c:v>
                </c:pt>
                <c:pt idx="1882">
                  <c:v>342.99121989999998</c:v>
                </c:pt>
                <c:pt idx="1883">
                  <c:v>336.23069629999998</c:v>
                </c:pt>
                <c:pt idx="1884">
                  <c:v>335.72721380000002</c:v>
                </c:pt>
                <c:pt idx="1885">
                  <c:v>334.72616369999997</c:v>
                </c:pt>
                <c:pt idx="1886">
                  <c:v>273.21476760000002</c:v>
                </c:pt>
                <c:pt idx="1887">
                  <c:v>269.07333720000003</c:v>
                </c:pt>
                <c:pt idx="1888">
                  <c:v>268.63380760000001</c:v>
                </c:pt>
                <c:pt idx="1889">
                  <c:v>267.76008200000001</c:v>
                </c:pt>
                <c:pt idx="1890">
                  <c:v>214.56280039999999</c:v>
                </c:pt>
                <c:pt idx="1891">
                  <c:v>211.0208164</c:v>
                </c:pt>
                <c:pt idx="1892">
                  <c:v>210.6452434</c:v>
                </c:pt>
                <c:pt idx="1893">
                  <c:v>209.89884939999999</c:v>
                </c:pt>
                <c:pt idx="1894">
                  <c:v>165.01611550000001</c:v>
                </c:pt>
                <c:pt idx="1895">
                  <c:v>162.07360679999999</c:v>
                </c:pt>
                <c:pt idx="1896">
                  <c:v>161.76199339999999</c:v>
                </c:pt>
                <c:pt idx="1897">
                  <c:v>161.14293710000001</c:v>
                </c:pt>
                <c:pt idx="1898">
                  <c:v>124.57511649999999</c:v>
                </c:pt>
                <c:pt idx="1899">
                  <c:v>122.232107</c:v>
                </c:pt>
                <c:pt idx="1900">
                  <c:v>121.9844557</c:v>
                </c:pt>
                <c:pt idx="1901">
                  <c:v>121.4927423</c:v>
                </c:pt>
                <c:pt idx="1902">
                  <c:v>93.240132829999993</c:v>
                </c:pt>
                <c:pt idx="1903">
                  <c:v>91.496641620000005</c:v>
                </c:pt>
                <c:pt idx="1904">
                  <c:v>91.312954489999996</c:v>
                </c:pt>
                <c:pt idx="1905">
                  <c:v>90.948587900000007</c:v>
                </c:pt>
                <c:pt idx="1906">
                  <c:v>71.011419649999993</c:v>
                </c:pt>
                <c:pt idx="1907">
                  <c:v>67.709777189999997</c:v>
                </c:pt>
                <c:pt idx="1908">
                  <c:v>67.059042379999994</c:v>
                </c:pt>
                <c:pt idx="1909">
                  <c:v>66.765620839999997</c:v>
                </c:pt>
                <c:pt idx="1910">
                  <c:v>66.76579873</c:v>
                </c:pt>
                <c:pt idx="1911">
                  <c:v>67.260021219999999</c:v>
                </c:pt>
                <c:pt idx="1912">
                  <c:v>67.260021219999999</c:v>
                </c:pt>
                <c:pt idx="1913">
                  <c:v>67.763527569999994</c:v>
                </c:pt>
                <c:pt idx="1914">
                  <c:v>68.276317779999999</c:v>
                </c:pt>
                <c:pt idx="1915">
                  <c:v>68.364415399999999</c:v>
                </c:pt>
                <c:pt idx="1916">
                  <c:v>69.043787469999998</c:v>
                </c:pt>
                <c:pt idx="1917">
                  <c:v>70.642481009999997</c:v>
                </c:pt>
                <c:pt idx="1918">
                  <c:v>70.765526050000005</c:v>
                </c:pt>
                <c:pt idx="1919">
                  <c:v>71.011835349999998</c:v>
                </c:pt>
                <c:pt idx="1920">
                  <c:v>90.949954050000002</c:v>
                </c:pt>
                <c:pt idx="1921">
                  <c:v>92.680923809999996</c:v>
                </c:pt>
                <c:pt idx="1922">
                  <c:v>92.867935770000003</c:v>
                </c:pt>
                <c:pt idx="1923">
                  <c:v>93.241597389999995</c:v>
                </c:pt>
                <c:pt idx="1924">
                  <c:v>121.49532600000001</c:v>
                </c:pt>
                <c:pt idx="1925">
                  <c:v>123.8258264</c:v>
                </c:pt>
                <c:pt idx="1926">
                  <c:v>124.07680379999999</c:v>
                </c:pt>
                <c:pt idx="1927">
                  <c:v>124.5778147</c:v>
                </c:pt>
                <c:pt idx="1928">
                  <c:v>161.1469232</c:v>
                </c:pt>
                <c:pt idx="1929">
                  <c:v>164.07693520000001</c:v>
                </c:pt>
                <c:pt idx="1930">
                  <c:v>164.3918759</c:v>
                </c:pt>
                <c:pt idx="1931">
                  <c:v>165.02023209999999</c:v>
                </c:pt>
                <c:pt idx="1932">
                  <c:v>209.90442250000001</c:v>
                </c:pt>
                <c:pt idx="1933">
                  <c:v>213.43392220000001</c:v>
                </c:pt>
                <c:pt idx="1934">
                  <c:v>213.81282379999999</c:v>
                </c:pt>
                <c:pt idx="1935">
                  <c:v>214.5685201</c:v>
                </c:pt>
                <c:pt idx="1936">
                  <c:v>267.76742689999998</c:v>
                </c:pt>
                <c:pt idx="1937">
                  <c:v>271.89638559999997</c:v>
                </c:pt>
                <c:pt idx="1938">
                  <c:v>272.33924489999998</c:v>
                </c:pt>
                <c:pt idx="1939">
                  <c:v>273.22227520000001</c:v>
                </c:pt>
                <c:pt idx="1940">
                  <c:v>334.7354651</c:v>
                </c:pt>
                <c:pt idx="1941">
                  <c:v>348.9844736</c:v>
                </c:pt>
                <c:pt idx="1942">
                  <c:v>352.03194259999998</c:v>
                </c:pt>
                <c:pt idx="1943">
                  <c:v>353.435858</c:v>
                </c:pt>
                <c:pt idx="1944">
                  <c:v>353.43585380000002</c:v>
                </c:pt>
                <c:pt idx="1945">
                  <c:v>351.0821656</c:v>
                </c:pt>
                <c:pt idx="1946">
                  <c:v>351.0821656</c:v>
                </c:pt>
                <c:pt idx="1947">
                  <c:v>348.73776020000003</c:v>
                </c:pt>
                <c:pt idx="1948">
                  <c:v>346.40263759999999</c:v>
                </c:pt>
                <c:pt idx="1949">
                  <c:v>346.00658989999999</c:v>
                </c:pt>
                <c:pt idx="1950">
                  <c:v>343.00076089999999</c:v>
                </c:pt>
                <c:pt idx="1951">
                  <c:v>336.2400422</c:v>
                </c:pt>
                <c:pt idx="1952">
                  <c:v>335.73654520000002</c:v>
                </c:pt>
                <c:pt idx="1953">
                  <c:v>334.73546599999997</c:v>
                </c:pt>
                <c:pt idx="1954">
                  <c:v>273.22225950000001</c:v>
                </c:pt>
                <c:pt idx="1955">
                  <c:v>269.08070459999999</c:v>
                </c:pt>
                <c:pt idx="1956">
                  <c:v>268.64116180000002</c:v>
                </c:pt>
                <c:pt idx="1957">
                  <c:v>267.76740990000002</c:v>
                </c:pt>
                <c:pt idx="1958">
                  <c:v>214.56849030000001</c:v>
                </c:pt>
                <c:pt idx="1959">
                  <c:v>211.02639429999999</c:v>
                </c:pt>
                <c:pt idx="1960">
                  <c:v>210.65080940000001</c:v>
                </c:pt>
                <c:pt idx="1961">
                  <c:v>209.90439169999999</c:v>
                </c:pt>
                <c:pt idx="1962">
                  <c:v>165.02019250000001</c:v>
                </c:pt>
                <c:pt idx="1963">
                  <c:v>162.07758419999999</c:v>
                </c:pt>
                <c:pt idx="1964">
                  <c:v>161.76596019999999</c:v>
                </c:pt>
                <c:pt idx="1965">
                  <c:v>161.146883</c:v>
                </c:pt>
                <c:pt idx="1966">
                  <c:v>124.5777696</c:v>
                </c:pt>
                <c:pt idx="1967">
                  <c:v>122.234673</c:v>
                </c:pt>
                <c:pt idx="1968">
                  <c:v>121.98701250000001</c:v>
                </c:pt>
                <c:pt idx="1969">
                  <c:v>121.4952807</c:v>
                </c:pt>
                <c:pt idx="1970">
                  <c:v>93.241551040000004</c:v>
                </c:pt>
                <c:pt idx="1971">
                  <c:v>91.497985159999999</c:v>
                </c:pt>
                <c:pt idx="1972">
                  <c:v>91.314290110000002</c:v>
                </c:pt>
                <c:pt idx="1973">
                  <c:v>90.949907789999997</c:v>
                </c:pt>
                <c:pt idx="1974">
                  <c:v>71.011792009999994</c:v>
                </c:pt>
                <c:pt idx="1975">
                  <c:v>67.709966030000004</c:v>
                </c:pt>
                <c:pt idx="1976">
                  <c:v>67.059193480000005</c:v>
                </c:pt>
                <c:pt idx="1977">
                  <c:v>66.765754729999998</c:v>
                </c:pt>
                <c:pt idx="1978">
                  <c:v>66.765576659999994</c:v>
                </c:pt>
                <c:pt idx="1979">
                  <c:v>67.259769719999994</c:v>
                </c:pt>
                <c:pt idx="1980">
                  <c:v>67.259769719999994</c:v>
                </c:pt>
                <c:pt idx="1981">
                  <c:v>67.763246449999997</c:v>
                </c:pt>
                <c:pt idx="1982">
                  <c:v>68.276006859999995</c:v>
                </c:pt>
                <c:pt idx="1983">
                  <c:v>68.364099390000007</c:v>
                </c:pt>
                <c:pt idx="1984">
                  <c:v>69.043432600000003</c:v>
                </c:pt>
                <c:pt idx="1985">
                  <c:v>70.642036840000003</c:v>
                </c:pt>
                <c:pt idx="1986">
                  <c:v>70.765075120000006</c:v>
                </c:pt>
                <c:pt idx="1987">
                  <c:v>71.011370940000006</c:v>
                </c:pt>
                <c:pt idx="1988">
                  <c:v>90.948532979999996</c:v>
                </c:pt>
                <c:pt idx="1989">
                  <c:v>92.679427950000004</c:v>
                </c:pt>
                <c:pt idx="1990">
                  <c:v>92.866431879999993</c:v>
                </c:pt>
                <c:pt idx="1991">
                  <c:v>93.240077490000004</c:v>
                </c:pt>
                <c:pt idx="1992">
                  <c:v>121.4926845</c:v>
                </c:pt>
                <c:pt idx="1993">
                  <c:v>123.8230982</c:v>
                </c:pt>
                <c:pt idx="1994">
                  <c:v>124.0740663</c:v>
                </c:pt>
                <c:pt idx="1995">
                  <c:v>124.57505860000001</c:v>
                </c:pt>
                <c:pt idx="1996">
                  <c:v>161.14288049999999</c:v>
                </c:pt>
                <c:pt idx="1997">
                  <c:v>164.07279389999999</c:v>
                </c:pt>
                <c:pt idx="1998">
                  <c:v>164.38772410000001</c:v>
                </c:pt>
                <c:pt idx="1999">
                  <c:v>165.0160592</c:v>
                </c:pt>
                <c:pt idx="2000">
                  <c:v>209.89879809999999</c:v>
                </c:pt>
                <c:pt idx="2001">
                  <c:v>213.42818729999999</c:v>
                </c:pt>
                <c:pt idx="2002">
                  <c:v>213.80707699999999</c:v>
                </c:pt>
                <c:pt idx="2003">
                  <c:v>214.56274970000001</c:v>
                </c:pt>
                <c:pt idx="2004">
                  <c:v>267.76004010000003</c:v>
                </c:pt>
                <c:pt idx="2005">
                  <c:v>271.88887629999999</c:v>
                </c:pt>
                <c:pt idx="2006">
                  <c:v>272.33172250000001</c:v>
                </c:pt>
                <c:pt idx="2007">
                  <c:v>273.21472670000003</c:v>
                </c:pt>
                <c:pt idx="2008">
                  <c:v>334.72613519999999</c:v>
                </c:pt>
                <c:pt idx="2009">
                  <c:v>348.97474010000002</c:v>
                </c:pt>
                <c:pt idx="2010">
                  <c:v>352.02212320000001</c:v>
                </c:pt>
                <c:pt idx="2011">
                  <c:v>353.42599890000002</c:v>
                </c:pt>
                <c:pt idx="2012">
                  <c:v>353.42599319999999</c:v>
                </c:pt>
                <c:pt idx="2013">
                  <c:v>351.0723711</c:v>
                </c:pt>
                <c:pt idx="2014">
                  <c:v>351.0723711</c:v>
                </c:pt>
                <c:pt idx="2015">
                  <c:v>348.72803149999999</c:v>
                </c:pt>
                <c:pt idx="2016">
                  <c:v>346.3929746</c:v>
                </c:pt>
                <c:pt idx="2017">
                  <c:v>345.996938</c:v>
                </c:pt>
                <c:pt idx="2018">
                  <c:v>342.99119359999997</c:v>
                </c:pt>
                <c:pt idx="2019">
                  <c:v>336.2306658</c:v>
                </c:pt>
                <c:pt idx="2020">
                  <c:v>335.72718300000003</c:v>
                </c:pt>
                <c:pt idx="2021">
                  <c:v>334.72613230000002</c:v>
                </c:pt>
                <c:pt idx="2022">
                  <c:v>273.21469990000003</c:v>
                </c:pt>
                <c:pt idx="2023">
                  <c:v>269.07326719999998</c:v>
                </c:pt>
                <c:pt idx="2024">
                  <c:v>268.63373739999997</c:v>
                </c:pt>
                <c:pt idx="2025">
                  <c:v>267.76001129999997</c:v>
                </c:pt>
                <c:pt idx="2026">
                  <c:v>214.56270280000001</c:v>
                </c:pt>
                <c:pt idx="2027">
                  <c:v>211.02071720000001</c:v>
                </c:pt>
                <c:pt idx="2028">
                  <c:v>210.64514410000001</c:v>
                </c:pt>
                <c:pt idx="2029">
                  <c:v>209.89874979999999</c:v>
                </c:pt>
                <c:pt idx="2030">
                  <c:v>165.01599849999999</c:v>
                </c:pt>
                <c:pt idx="2031">
                  <c:v>162.0734889</c:v>
                </c:pt>
                <c:pt idx="2032">
                  <c:v>161.76187540000001</c:v>
                </c:pt>
                <c:pt idx="2033">
                  <c:v>161.14281890000001</c:v>
                </c:pt>
                <c:pt idx="2034">
                  <c:v>124.5749904</c:v>
                </c:pt>
                <c:pt idx="2035">
                  <c:v>122.23198069999999</c:v>
                </c:pt>
                <c:pt idx="2036">
                  <c:v>121.98432939999999</c:v>
                </c:pt>
                <c:pt idx="2037">
                  <c:v>121.4926159</c:v>
                </c:pt>
                <c:pt idx="2038">
                  <c:v>93.240007950000006</c:v>
                </c:pt>
                <c:pt idx="2039">
                  <c:v>91.496517190000006</c:v>
                </c:pt>
                <c:pt idx="2040">
                  <c:v>91.312830109999993</c:v>
                </c:pt>
                <c:pt idx="2041">
                  <c:v>90.948463630000006</c:v>
                </c:pt>
                <c:pt idx="2042">
                  <c:v>71.01130637</c:v>
                </c:pt>
                <c:pt idx="2043">
                  <c:v>67.709667409999994</c:v>
                </c:pt>
                <c:pt idx="2044">
                  <c:v>67.058933390000007</c:v>
                </c:pt>
                <c:pt idx="2045">
                  <c:v>66.765512220000005</c:v>
                </c:pt>
                <c:pt idx="2046">
                  <c:v>66.765689859999995</c:v>
                </c:pt>
                <c:pt idx="2047">
                  <c:v>67.259911680000002</c:v>
                </c:pt>
                <c:pt idx="2048">
                  <c:v>67.259911680000002</c:v>
                </c:pt>
                <c:pt idx="2049">
                  <c:v>67.763417390000001</c:v>
                </c:pt>
                <c:pt idx="2050">
                  <c:v>68.276206970000004</c:v>
                </c:pt>
                <c:pt idx="2051">
                  <c:v>68.364304480000001</c:v>
                </c:pt>
                <c:pt idx="2052">
                  <c:v>69.043675759999999</c:v>
                </c:pt>
                <c:pt idx="2053">
                  <c:v>70.642367570000005</c:v>
                </c:pt>
                <c:pt idx="2054">
                  <c:v>70.765412479999995</c:v>
                </c:pt>
                <c:pt idx="2055">
                  <c:v>71.011721530000003</c:v>
                </c:pt>
                <c:pt idx="2056">
                  <c:v>90.949828249999996</c:v>
                </c:pt>
                <c:pt idx="2057">
                  <c:v>92.680797470000002</c:v>
                </c:pt>
                <c:pt idx="2058">
                  <c:v>92.867809370000003</c:v>
                </c:pt>
                <c:pt idx="2059">
                  <c:v>93.241470890000002</c:v>
                </c:pt>
                <c:pt idx="2060">
                  <c:v>121.4951968</c:v>
                </c:pt>
                <c:pt idx="2061">
                  <c:v>123.8256974</c:v>
                </c:pt>
                <c:pt idx="2062">
                  <c:v>124.0766747</c:v>
                </c:pt>
                <c:pt idx="2063">
                  <c:v>124.5776857</c:v>
                </c:pt>
                <c:pt idx="2064">
                  <c:v>161.14680079999999</c:v>
                </c:pt>
                <c:pt idx="2065">
                  <c:v>164.07681360000001</c:v>
                </c:pt>
                <c:pt idx="2066">
                  <c:v>164.3917544</c:v>
                </c:pt>
                <c:pt idx="2067">
                  <c:v>165.0201107</c:v>
                </c:pt>
                <c:pt idx="2068">
                  <c:v>209.90431699999999</c:v>
                </c:pt>
                <c:pt idx="2069">
                  <c:v>213.43381819999999</c:v>
                </c:pt>
                <c:pt idx="2070">
                  <c:v>213.81271989999999</c:v>
                </c:pt>
                <c:pt idx="2071">
                  <c:v>214.56841650000001</c:v>
                </c:pt>
                <c:pt idx="2072">
                  <c:v>267.76734859999999</c:v>
                </c:pt>
                <c:pt idx="2073">
                  <c:v>271.89630940000001</c:v>
                </c:pt>
                <c:pt idx="2074">
                  <c:v>272.3391689</c:v>
                </c:pt>
                <c:pt idx="2075">
                  <c:v>273.22219960000001</c:v>
                </c:pt>
                <c:pt idx="2076">
                  <c:v>334.73542409999999</c:v>
                </c:pt>
                <c:pt idx="2077">
                  <c:v>348.98444110000003</c:v>
                </c:pt>
                <c:pt idx="2078">
                  <c:v>352.03191190000001</c:v>
                </c:pt>
                <c:pt idx="2079">
                  <c:v>353.43582809999998</c:v>
                </c:pt>
                <c:pt idx="2080">
                  <c:v>353.43584429999999</c:v>
                </c:pt>
                <c:pt idx="2081">
                  <c:v>351.0821578</c:v>
                </c:pt>
                <c:pt idx="2082">
                  <c:v>351.0821578</c:v>
                </c:pt>
                <c:pt idx="2083">
                  <c:v>348.73775410000002</c:v>
                </c:pt>
                <c:pt idx="2084">
                  <c:v>346.4026331</c:v>
                </c:pt>
                <c:pt idx="2085">
                  <c:v>346.00658570000002</c:v>
                </c:pt>
                <c:pt idx="2086">
                  <c:v>343.00075880000003</c:v>
                </c:pt>
                <c:pt idx="2087">
                  <c:v>336.24004489999999</c:v>
                </c:pt>
                <c:pt idx="2088">
                  <c:v>335.73654820000002</c:v>
                </c:pt>
                <c:pt idx="2089">
                  <c:v>334.73546979999998</c:v>
                </c:pt>
                <c:pt idx="2090">
                  <c:v>273.22230450000001</c:v>
                </c:pt>
                <c:pt idx="2091">
                  <c:v>269.08075220000001</c:v>
                </c:pt>
                <c:pt idx="2092">
                  <c:v>268.64120969999999</c:v>
                </c:pt>
                <c:pt idx="2093">
                  <c:v>267.76745829999999</c:v>
                </c:pt>
                <c:pt idx="2094">
                  <c:v>214.56857009999999</c:v>
                </c:pt>
                <c:pt idx="2095">
                  <c:v>211.026476</c:v>
                </c:pt>
                <c:pt idx="2096">
                  <c:v>210.65089130000001</c:v>
                </c:pt>
                <c:pt idx="2097">
                  <c:v>209.90447409999999</c:v>
                </c:pt>
                <c:pt idx="2098">
                  <c:v>165.02029640000001</c:v>
                </c:pt>
                <c:pt idx="2099">
                  <c:v>162.0776893</c:v>
                </c:pt>
                <c:pt idx="2100">
                  <c:v>161.7660654</c:v>
                </c:pt>
                <c:pt idx="2101">
                  <c:v>161.1469884</c:v>
                </c:pt>
                <c:pt idx="2102">
                  <c:v>124.57788669999999</c:v>
                </c:pt>
                <c:pt idx="2103">
                  <c:v>122.2347906</c:v>
                </c:pt>
                <c:pt idx="2104">
                  <c:v>121.9871301</c:v>
                </c:pt>
                <c:pt idx="2105">
                  <c:v>121.4953984</c:v>
                </c:pt>
                <c:pt idx="2106">
                  <c:v>93.24167052</c:v>
                </c:pt>
                <c:pt idx="2107">
                  <c:v>91.498104420000004</c:v>
                </c:pt>
                <c:pt idx="2108">
                  <c:v>91.314409350000005</c:v>
                </c:pt>
                <c:pt idx="2109">
                  <c:v>90.950026980000004</c:v>
                </c:pt>
                <c:pt idx="2110">
                  <c:v>71.011903099999998</c:v>
                </c:pt>
                <c:pt idx="2111">
                  <c:v>67.71007419</c:v>
                </c:pt>
                <c:pt idx="2112">
                  <c:v>67.059300969999995</c:v>
                </c:pt>
                <c:pt idx="2113">
                  <c:v>66.765861900000004</c:v>
                </c:pt>
                <c:pt idx="2114">
                  <c:v>66.765685140000002</c:v>
                </c:pt>
                <c:pt idx="2115">
                  <c:v>67.259878920000006</c:v>
                </c:pt>
                <c:pt idx="2116">
                  <c:v>67.259878920000006</c:v>
                </c:pt>
                <c:pt idx="2117">
                  <c:v>67.763356380000005</c:v>
                </c:pt>
                <c:pt idx="2118">
                  <c:v>68.276117510000006</c:v>
                </c:pt>
                <c:pt idx="2119">
                  <c:v>68.364210159999999</c:v>
                </c:pt>
                <c:pt idx="2120">
                  <c:v>69.043544269999998</c:v>
                </c:pt>
                <c:pt idx="2121">
                  <c:v>70.642150490000006</c:v>
                </c:pt>
                <c:pt idx="2122">
                  <c:v>70.765188910000006</c:v>
                </c:pt>
                <c:pt idx="2123">
                  <c:v>71.011485019999995</c:v>
                </c:pt>
                <c:pt idx="2124">
                  <c:v>90.948661819999998</c:v>
                </c:pt>
                <c:pt idx="2125">
                  <c:v>92.679557540000005</c:v>
                </c:pt>
                <c:pt idx="2126">
                  <c:v>92.86656155</c:v>
                </c:pt>
                <c:pt idx="2127">
                  <c:v>93.240207319999996</c:v>
                </c:pt>
                <c:pt idx="2128">
                  <c:v>121.4928204</c:v>
                </c:pt>
                <c:pt idx="2129">
                  <c:v>123.8232342</c:v>
                </c:pt>
                <c:pt idx="2130">
                  <c:v>124.0742023</c:v>
                </c:pt>
                <c:pt idx="2131">
                  <c:v>124.5751947</c:v>
                </c:pt>
                <c:pt idx="2132">
                  <c:v>161.1430139</c:v>
                </c:pt>
                <c:pt idx="2133">
                  <c:v>164.0729268</c:v>
                </c:pt>
                <c:pt idx="2134">
                  <c:v>164.3878569</c:v>
                </c:pt>
                <c:pt idx="2135">
                  <c:v>165.0161919</c:v>
                </c:pt>
                <c:pt idx="2136">
                  <c:v>209.89891940000001</c:v>
                </c:pt>
                <c:pt idx="2137">
                  <c:v>213.42830749999999</c:v>
                </c:pt>
                <c:pt idx="2138">
                  <c:v>213.8071971</c:v>
                </c:pt>
                <c:pt idx="2139">
                  <c:v>214.5628696</c:v>
                </c:pt>
                <c:pt idx="2140">
                  <c:v>267.76013990000001</c:v>
                </c:pt>
                <c:pt idx="2141">
                  <c:v>271.8889744</c:v>
                </c:pt>
                <c:pt idx="2142">
                  <c:v>272.33182040000003</c:v>
                </c:pt>
                <c:pt idx="2143">
                  <c:v>273.21482420000001</c:v>
                </c:pt>
                <c:pt idx="2144">
                  <c:v>334.72620389999997</c:v>
                </c:pt>
                <c:pt idx="2145">
                  <c:v>348.97480159999998</c:v>
                </c:pt>
                <c:pt idx="2146">
                  <c:v>352.02218310000001</c:v>
                </c:pt>
                <c:pt idx="2147">
                  <c:v>353.42605809999998</c:v>
                </c:pt>
                <c:pt idx="2148">
                  <c:v>353.42603229999997</c:v>
                </c:pt>
                <c:pt idx="2149">
                  <c:v>351.07240830000001</c:v>
                </c:pt>
                <c:pt idx="2150">
                  <c:v>351.07240830000001</c:v>
                </c:pt>
                <c:pt idx="2151">
                  <c:v>348.72806689999999</c:v>
                </c:pt>
                <c:pt idx="2152">
                  <c:v>346.39300809999997</c:v>
                </c:pt>
                <c:pt idx="2153">
                  <c:v>345.99697129999998</c:v>
                </c:pt>
                <c:pt idx="2154">
                  <c:v>342.99122460000001</c:v>
                </c:pt>
                <c:pt idx="2155">
                  <c:v>336.23069170000002</c:v>
                </c:pt>
                <c:pt idx="2156">
                  <c:v>335.72720850000002</c:v>
                </c:pt>
                <c:pt idx="2157">
                  <c:v>334.726157</c:v>
                </c:pt>
                <c:pt idx="2158">
                  <c:v>273.21468019999998</c:v>
                </c:pt>
                <c:pt idx="2159">
                  <c:v>269.07324460000001</c:v>
                </c:pt>
                <c:pt idx="2160">
                  <c:v>268.6337145</c:v>
                </c:pt>
                <c:pt idx="2161">
                  <c:v>267.75998779999998</c:v>
                </c:pt>
                <c:pt idx="2162">
                  <c:v>214.56264479999999</c:v>
                </c:pt>
                <c:pt idx="2163">
                  <c:v>211.020657</c:v>
                </c:pt>
                <c:pt idx="2164">
                  <c:v>210.64508359999999</c:v>
                </c:pt>
                <c:pt idx="2165">
                  <c:v>209.8986888</c:v>
                </c:pt>
                <c:pt idx="2166">
                  <c:v>165.0159128</c:v>
                </c:pt>
                <c:pt idx="2167">
                  <c:v>162.07340170000001</c:v>
                </c:pt>
                <c:pt idx="2168">
                  <c:v>161.76178809999999</c:v>
                </c:pt>
                <c:pt idx="2169">
                  <c:v>161.1427314</c:v>
                </c:pt>
                <c:pt idx="2170">
                  <c:v>124.57488789999999</c:v>
                </c:pt>
                <c:pt idx="2171">
                  <c:v>122.2318774</c:v>
                </c:pt>
                <c:pt idx="2172">
                  <c:v>121.9842261</c:v>
                </c:pt>
                <c:pt idx="2173">
                  <c:v>121.4925125</c:v>
                </c:pt>
                <c:pt idx="2174">
                  <c:v>93.239899429999994</c:v>
                </c:pt>
                <c:pt idx="2175">
                  <c:v>91.496408639999999</c:v>
                </c:pt>
                <c:pt idx="2176">
                  <c:v>91.312721569999994</c:v>
                </c:pt>
                <c:pt idx="2177">
                  <c:v>90.948355079999999</c:v>
                </c:pt>
                <c:pt idx="2178">
                  <c:v>71.011202600000004</c:v>
                </c:pt>
                <c:pt idx="2179">
                  <c:v>67.709565839999996</c:v>
                </c:pt>
                <c:pt idx="2180">
                  <c:v>67.058832339999995</c:v>
                </c:pt>
                <c:pt idx="2181">
                  <c:v>66.765411409999999</c:v>
                </c:pt>
                <c:pt idx="2182">
                  <c:v>66.765586740000003</c:v>
                </c:pt>
                <c:pt idx="2183">
                  <c:v>67.259807789999996</c:v>
                </c:pt>
                <c:pt idx="2184">
                  <c:v>67.259807789999996</c:v>
                </c:pt>
                <c:pt idx="2185">
                  <c:v>67.763312709999994</c:v>
                </c:pt>
                <c:pt idx="2186">
                  <c:v>68.276101519999997</c:v>
                </c:pt>
                <c:pt idx="2187">
                  <c:v>68.364198900000005</c:v>
                </c:pt>
                <c:pt idx="2188">
                  <c:v>69.043569180000006</c:v>
                </c:pt>
                <c:pt idx="2189">
                  <c:v>70.64225879</c:v>
                </c:pt>
                <c:pt idx="2190">
                  <c:v>70.765303540000005</c:v>
                </c:pt>
                <c:pt idx="2191">
                  <c:v>71.011612270000001</c:v>
                </c:pt>
                <c:pt idx="2192">
                  <c:v>90.949701489999995</c:v>
                </c:pt>
                <c:pt idx="2193">
                  <c:v>92.680669719999997</c:v>
                </c:pt>
                <c:pt idx="2194">
                  <c:v>92.867681520000005</c:v>
                </c:pt>
                <c:pt idx="2195">
                  <c:v>93.241342829999994</c:v>
                </c:pt>
                <c:pt idx="2196">
                  <c:v>121.4950589</c:v>
                </c:pt>
                <c:pt idx="2197">
                  <c:v>123.8255589</c:v>
                </c:pt>
                <c:pt idx="2198">
                  <c:v>124.0765363</c:v>
                </c:pt>
                <c:pt idx="2199">
                  <c:v>124.5775471</c:v>
                </c:pt>
                <c:pt idx="2200">
                  <c:v>161.1466599</c:v>
                </c:pt>
                <c:pt idx="2201">
                  <c:v>164.07667280000001</c:v>
                </c:pt>
                <c:pt idx="2202">
                  <c:v>164.3916136</c:v>
                </c:pt>
                <c:pt idx="2203">
                  <c:v>165.01996990000001</c:v>
                </c:pt>
                <c:pt idx="2204">
                  <c:v>209.90418149999999</c:v>
                </c:pt>
                <c:pt idx="2205">
                  <c:v>213.43368340000001</c:v>
                </c:pt>
                <c:pt idx="2206">
                  <c:v>213.8125852</c:v>
                </c:pt>
                <c:pt idx="2207">
                  <c:v>214.56828189999999</c:v>
                </c:pt>
                <c:pt idx="2208">
                  <c:v>267.7672268</c:v>
                </c:pt>
                <c:pt idx="2209">
                  <c:v>271.8961888</c:v>
                </c:pt>
                <c:pt idx="2210">
                  <c:v>272.33904840000002</c:v>
                </c:pt>
                <c:pt idx="2211">
                  <c:v>273.22207939999998</c:v>
                </c:pt>
                <c:pt idx="2212">
                  <c:v>334.73532419999998</c:v>
                </c:pt>
                <c:pt idx="2213">
                  <c:v>348.98434650000002</c:v>
                </c:pt>
                <c:pt idx="2214">
                  <c:v>352.03181860000001</c:v>
                </c:pt>
                <c:pt idx="2215">
                  <c:v>353.43573529999998</c:v>
                </c:pt>
                <c:pt idx="2216">
                  <c:v>353.43577040000002</c:v>
                </c:pt>
                <c:pt idx="2217">
                  <c:v>351.08208589999998</c:v>
                </c:pt>
                <c:pt idx="2218">
                  <c:v>351.08208589999998</c:v>
                </c:pt>
                <c:pt idx="2219">
                  <c:v>348.73768419999999</c:v>
                </c:pt>
                <c:pt idx="2220">
                  <c:v>346.40256529999999</c:v>
                </c:pt>
                <c:pt idx="2221">
                  <c:v>346.00651820000002</c:v>
                </c:pt>
                <c:pt idx="2222">
                  <c:v>343.00069389999999</c:v>
                </c:pt>
                <c:pt idx="2223">
                  <c:v>336.23998569999998</c:v>
                </c:pt>
                <c:pt idx="2224">
                  <c:v>335.7364895</c:v>
                </c:pt>
                <c:pt idx="2225">
                  <c:v>334.73541189999997</c:v>
                </c:pt>
                <c:pt idx="2226">
                  <c:v>273.22229750000002</c:v>
                </c:pt>
                <c:pt idx="2227">
                  <c:v>269.08074850000003</c:v>
                </c:pt>
                <c:pt idx="2228">
                  <c:v>268.64120639999999</c:v>
                </c:pt>
                <c:pt idx="2229">
                  <c:v>267.76745570000003</c:v>
                </c:pt>
                <c:pt idx="2230">
                  <c:v>214.56860789999999</c:v>
                </c:pt>
                <c:pt idx="2231">
                  <c:v>211.02651639999999</c:v>
                </c:pt>
                <c:pt idx="2232">
                  <c:v>210.65093200000001</c:v>
                </c:pt>
                <c:pt idx="2233">
                  <c:v>209.90451530000001</c:v>
                </c:pt>
                <c:pt idx="2234">
                  <c:v>165.02036749999999</c:v>
                </c:pt>
                <c:pt idx="2235">
                  <c:v>162.0777622</c:v>
                </c:pt>
                <c:pt idx="2236">
                  <c:v>161.76613850000001</c:v>
                </c:pt>
                <c:pt idx="2237">
                  <c:v>161.14706190000001</c:v>
                </c:pt>
                <c:pt idx="2238">
                  <c:v>124.5779797</c:v>
                </c:pt>
                <c:pt idx="2239">
                  <c:v>122.2348846</c:v>
                </c:pt>
                <c:pt idx="2240">
                  <c:v>121.98722429999999</c:v>
                </c:pt>
                <c:pt idx="2241">
                  <c:v>121.49549279999999</c:v>
                </c:pt>
                <c:pt idx="2242">
                  <c:v>93.241773969999997</c:v>
                </c:pt>
                <c:pt idx="2243">
                  <c:v>91.498208149999996</c:v>
                </c:pt>
                <c:pt idx="2244">
                  <c:v>91.314513109999993</c:v>
                </c:pt>
                <c:pt idx="2245">
                  <c:v>90.950130790000003</c:v>
                </c:pt>
                <c:pt idx="2246">
                  <c:v>71.012005509999995</c:v>
                </c:pt>
                <c:pt idx="2247">
                  <c:v>67.710175050000004</c:v>
                </c:pt>
                <c:pt idx="2248">
                  <c:v>67.059401449999996</c:v>
                </c:pt>
                <c:pt idx="2249">
                  <c:v>66.765962200000004</c:v>
                </c:pt>
                <c:pt idx="2250">
                  <c:v>66.765789010000006</c:v>
                </c:pt>
                <c:pt idx="2251">
                  <c:v>67.259983689999999</c:v>
                </c:pt>
                <c:pt idx="2252">
                  <c:v>67.259983689999999</c:v>
                </c:pt>
                <c:pt idx="2253">
                  <c:v>67.763462029999999</c:v>
                </c:pt>
                <c:pt idx="2254">
                  <c:v>68.276224029999995</c:v>
                </c:pt>
                <c:pt idx="2255">
                  <c:v>68.364316840000001</c:v>
                </c:pt>
                <c:pt idx="2256">
                  <c:v>69.043652069999993</c:v>
                </c:pt>
                <c:pt idx="2257">
                  <c:v>70.642260809999996</c:v>
                </c:pt>
                <c:pt idx="2258">
                  <c:v>70.765299409999997</c:v>
                </c:pt>
                <c:pt idx="2259">
                  <c:v>71.011595889999995</c:v>
                </c:pt>
                <c:pt idx="2260">
                  <c:v>90.948793480000006</c:v>
                </c:pt>
                <c:pt idx="2261">
                  <c:v>92.679690449999995</c:v>
                </c:pt>
                <c:pt idx="2262">
                  <c:v>92.866694589999994</c:v>
                </c:pt>
                <c:pt idx="2263">
                  <c:v>93.240340619999998</c:v>
                </c:pt>
                <c:pt idx="2264">
                  <c:v>121.49296750000001</c:v>
                </c:pt>
                <c:pt idx="2265">
                  <c:v>123.823382</c:v>
                </c:pt>
                <c:pt idx="2266">
                  <c:v>124.0743502</c:v>
                </c:pt>
                <c:pt idx="2267">
                  <c:v>124.57534269999999</c:v>
                </c:pt>
                <c:pt idx="2268">
                  <c:v>161.14316869999999</c:v>
                </c:pt>
                <c:pt idx="2269">
                  <c:v>164.07308190000001</c:v>
                </c:pt>
                <c:pt idx="2270">
                  <c:v>164.388012</c:v>
                </c:pt>
                <c:pt idx="2271">
                  <c:v>165.016347</c:v>
                </c:pt>
                <c:pt idx="2272">
                  <c:v>209.8990743</c:v>
                </c:pt>
                <c:pt idx="2273">
                  <c:v>213.42846220000001</c:v>
                </c:pt>
                <c:pt idx="2274">
                  <c:v>213.8073517</c:v>
                </c:pt>
                <c:pt idx="2275">
                  <c:v>214.56302410000001</c:v>
                </c:pt>
                <c:pt idx="2276">
                  <c:v>267.76028719999999</c:v>
                </c:pt>
                <c:pt idx="2277">
                  <c:v>271.88912090000002</c:v>
                </c:pt>
                <c:pt idx="2278">
                  <c:v>272.33196679999998</c:v>
                </c:pt>
                <c:pt idx="2279">
                  <c:v>273.21497049999999</c:v>
                </c:pt>
                <c:pt idx="2280">
                  <c:v>334.726336</c:v>
                </c:pt>
                <c:pt idx="2281">
                  <c:v>348.97492970000002</c:v>
                </c:pt>
                <c:pt idx="2282">
                  <c:v>352.02231030000002</c:v>
                </c:pt>
                <c:pt idx="2283">
                  <c:v>353.42618499999998</c:v>
                </c:pt>
                <c:pt idx="2284">
                  <c:v>353.42614020000002</c:v>
                </c:pt>
                <c:pt idx="2285">
                  <c:v>351.07251400000001</c:v>
                </c:pt>
                <c:pt idx="2286">
                  <c:v>351.07251400000001</c:v>
                </c:pt>
                <c:pt idx="2287">
                  <c:v>348.72817029999999</c:v>
                </c:pt>
                <c:pt idx="2288">
                  <c:v>346.39310929999999</c:v>
                </c:pt>
                <c:pt idx="2289">
                  <c:v>345.99707210000003</c:v>
                </c:pt>
                <c:pt idx="2290">
                  <c:v>342.9913224</c:v>
                </c:pt>
                <c:pt idx="2291">
                  <c:v>336.23078290000001</c:v>
                </c:pt>
                <c:pt idx="2292">
                  <c:v>335.7272992</c:v>
                </c:pt>
                <c:pt idx="2293">
                  <c:v>334.72624669999999</c:v>
                </c:pt>
                <c:pt idx="2294">
                  <c:v>273.21471129999998</c:v>
                </c:pt>
                <c:pt idx="2295">
                  <c:v>269.07327190000001</c:v>
                </c:pt>
                <c:pt idx="2296">
                  <c:v>268.63374140000002</c:v>
                </c:pt>
                <c:pt idx="2297">
                  <c:v>267.76001389999999</c:v>
                </c:pt>
                <c:pt idx="2298">
                  <c:v>214.56262359999999</c:v>
                </c:pt>
                <c:pt idx="2299">
                  <c:v>211.02063290000001</c:v>
                </c:pt>
                <c:pt idx="2300">
                  <c:v>210.64505919999999</c:v>
                </c:pt>
                <c:pt idx="2301">
                  <c:v>209.89866380000001</c:v>
                </c:pt>
                <c:pt idx="2302">
                  <c:v>165.015852</c:v>
                </c:pt>
                <c:pt idx="2303">
                  <c:v>162.07333869999999</c:v>
                </c:pt>
                <c:pt idx="2304">
                  <c:v>161.7617248</c:v>
                </c:pt>
                <c:pt idx="2305">
                  <c:v>161.14266760000001</c:v>
                </c:pt>
                <c:pt idx="2306">
                  <c:v>124.57479979999999</c:v>
                </c:pt>
                <c:pt idx="2307">
                  <c:v>122.23178799999999</c:v>
                </c:pt>
                <c:pt idx="2308">
                  <c:v>121.98413650000001</c:v>
                </c:pt>
                <c:pt idx="2309">
                  <c:v>121.4924226</c:v>
                </c:pt>
                <c:pt idx="2310">
                  <c:v>93.239796569999996</c:v>
                </c:pt>
                <c:pt idx="2311">
                  <c:v>91.496305250000006</c:v>
                </c:pt>
                <c:pt idx="2312">
                  <c:v>91.312618119999996</c:v>
                </c:pt>
                <c:pt idx="2313">
                  <c:v>90.948251540000001</c:v>
                </c:pt>
                <c:pt idx="2314">
                  <c:v>71.011097469999996</c:v>
                </c:pt>
                <c:pt idx="2315">
                  <c:v>67.709461750000003</c:v>
                </c:pt>
                <c:pt idx="2316">
                  <c:v>67.058728520000003</c:v>
                </c:pt>
                <c:pt idx="2317">
                  <c:v>66.765307730000004</c:v>
                </c:pt>
                <c:pt idx="2318">
                  <c:v>66.765478209999998</c:v>
                </c:pt>
                <c:pt idx="2319">
                  <c:v>67.259698240000006</c:v>
                </c:pt>
                <c:pt idx="2320">
                  <c:v>67.259698240000006</c:v>
                </c:pt>
                <c:pt idx="2321">
                  <c:v>67.763202160000006</c:v>
                </c:pt>
                <c:pt idx="2322">
                  <c:v>68.275989969999998</c:v>
                </c:pt>
                <c:pt idx="2323">
                  <c:v>68.364087179999999</c:v>
                </c:pt>
                <c:pt idx="2324">
                  <c:v>69.043456190000001</c:v>
                </c:pt>
                <c:pt idx="2325">
                  <c:v>70.642142969999995</c:v>
                </c:pt>
                <c:pt idx="2326">
                  <c:v>70.765187510000004</c:v>
                </c:pt>
                <c:pt idx="2327">
                  <c:v>71.011495830000001</c:v>
                </c:pt>
                <c:pt idx="2328">
                  <c:v>90.949561090000003</c:v>
                </c:pt>
                <c:pt idx="2329">
                  <c:v>92.680527830000003</c:v>
                </c:pt>
                <c:pt idx="2330">
                  <c:v>92.867539480000005</c:v>
                </c:pt>
                <c:pt idx="2331">
                  <c:v>93.241200469999995</c:v>
                </c:pt>
                <c:pt idx="2332">
                  <c:v>121.49489939999999</c:v>
                </c:pt>
                <c:pt idx="2333">
                  <c:v>123.82539850000001</c:v>
                </c:pt>
                <c:pt idx="2334">
                  <c:v>124.07637579999999</c:v>
                </c:pt>
                <c:pt idx="2335">
                  <c:v>124.57738639999999</c:v>
                </c:pt>
                <c:pt idx="2336">
                  <c:v>161.146489</c:v>
                </c:pt>
                <c:pt idx="2337">
                  <c:v>164.07650140000001</c:v>
                </c:pt>
                <c:pt idx="2338">
                  <c:v>164.3914422</c:v>
                </c:pt>
                <c:pt idx="2339">
                  <c:v>165.01979840000001</c:v>
                </c:pt>
                <c:pt idx="2340">
                  <c:v>209.9040067</c:v>
                </c:pt>
                <c:pt idx="2341">
                  <c:v>213.43350860000001</c:v>
                </c:pt>
                <c:pt idx="2342">
                  <c:v>213.81241030000001</c:v>
                </c:pt>
                <c:pt idx="2343">
                  <c:v>214.56810709999999</c:v>
                </c:pt>
                <c:pt idx="2344">
                  <c:v>267.76705559999999</c:v>
                </c:pt>
                <c:pt idx="2345">
                  <c:v>271.89601809999999</c:v>
                </c:pt>
                <c:pt idx="2346">
                  <c:v>272.33887779999998</c:v>
                </c:pt>
                <c:pt idx="2347">
                  <c:v>273.22190890000002</c:v>
                </c:pt>
                <c:pt idx="2348">
                  <c:v>334.73516419999999</c:v>
                </c:pt>
                <c:pt idx="2349">
                  <c:v>348.98418959999998</c:v>
                </c:pt>
                <c:pt idx="2350">
                  <c:v>352.03166229999999</c:v>
                </c:pt>
                <c:pt idx="2351">
                  <c:v>353.43557929999997</c:v>
                </c:pt>
                <c:pt idx="2352">
                  <c:v>353.43563410000002</c:v>
                </c:pt>
                <c:pt idx="2353">
                  <c:v>351.08195219999999</c:v>
                </c:pt>
                <c:pt idx="2354">
                  <c:v>351.08195219999999</c:v>
                </c:pt>
                <c:pt idx="2355">
                  <c:v>348.73755290000003</c:v>
                </c:pt>
                <c:pt idx="2356">
                  <c:v>346.4024364</c:v>
                </c:pt>
                <c:pt idx="2357">
                  <c:v>346.00638980000002</c:v>
                </c:pt>
                <c:pt idx="2358">
                  <c:v>343.00056860000001</c:v>
                </c:pt>
                <c:pt idx="2359">
                  <c:v>336.2398675</c:v>
                </c:pt>
                <c:pt idx="2360">
                  <c:v>335.73637179999997</c:v>
                </c:pt>
                <c:pt idx="2361">
                  <c:v>334.73529530000002</c:v>
                </c:pt>
                <c:pt idx="2362">
                  <c:v>273.22224349999999</c:v>
                </c:pt>
                <c:pt idx="2363">
                  <c:v>269.08069860000001</c:v>
                </c:pt>
                <c:pt idx="2364">
                  <c:v>268.64115700000002</c:v>
                </c:pt>
                <c:pt idx="2365">
                  <c:v>267.76740710000001</c:v>
                </c:pt>
                <c:pt idx="2366">
                  <c:v>214.56861040000001</c:v>
                </c:pt>
                <c:pt idx="2367">
                  <c:v>211.02652209999999</c:v>
                </c:pt>
                <c:pt idx="2368">
                  <c:v>210.65093809999999</c:v>
                </c:pt>
                <c:pt idx="2369">
                  <c:v>209.90452199999999</c:v>
                </c:pt>
                <c:pt idx="2370">
                  <c:v>165.02041370000001</c:v>
                </c:pt>
                <c:pt idx="2371">
                  <c:v>162.07781080000001</c:v>
                </c:pt>
                <c:pt idx="2372">
                  <c:v>161.76618740000001</c:v>
                </c:pt>
                <c:pt idx="2373">
                  <c:v>161.14711130000001</c:v>
                </c:pt>
                <c:pt idx="2374">
                  <c:v>124.57805690000001</c:v>
                </c:pt>
                <c:pt idx="2375">
                  <c:v>122.2349634</c:v>
                </c:pt>
                <c:pt idx="2376">
                  <c:v>121.9873032</c:v>
                </c:pt>
                <c:pt idx="2377">
                  <c:v>121.495572</c:v>
                </c:pt>
                <c:pt idx="2378">
                  <c:v>93.241869390000005</c:v>
                </c:pt>
                <c:pt idx="2379">
                  <c:v>91.498304329999996</c:v>
                </c:pt>
                <c:pt idx="2380">
                  <c:v>91.314609360000006</c:v>
                </c:pt>
                <c:pt idx="2381">
                  <c:v>90.950227190000007</c:v>
                </c:pt>
                <c:pt idx="2382">
                  <c:v>71.012106450000005</c:v>
                </c:pt>
                <c:pt idx="2383">
                  <c:v>67.710275569999993</c:v>
                </c:pt>
                <c:pt idx="2384">
                  <c:v>67.059501819999994</c:v>
                </c:pt>
                <c:pt idx="2385">
                  <c:v>66.766062500000004</c:v>
                </c:pt>
                <c:pt idx="2386">
                  <c:v>66.765895139999998</c:v>
                </c:pt>
                <c:pt idx="2387">
                  <c:v>67.260090899999994</c:v>
                </c:pt>
                <c:pt idx="2388">
                  <c:v>67.260090899999994</c:v>
                </c:pt>
                <c:pt idx="2389">
                  <c:v>67.763570319999999</c:v>
                </c:pt>
                <c:pt idx="2390">
                  <c:v>68.276333390000005</c:v>
                </c:pt>
                <c:pt idx="2391">
                  <c:v>68.364426370000004</c:v>
                </c:pt>
                <c:pt idx="2392">
                  <c:v>69.043762959999995</c:v>
                </c:pt>
                <c:pt idx="2393">
                  <c:v>70.642374739999994</c:v>
                </c:pt>
                <c:pt idx="2394">
                  <c:v>70.765413580000001</c:v>
                </c:pt>
                <c:pt idx="2395">
                  <c:v>71.011710500000007</c:v>
                </c:pt>
                <c:pt idx="2396">
                  <c:v>90.948934530000002</c:v>
                </c:pt>
                <c:pt idx="2397">
                  <c:v>92.679833189999997</c:v>
                </c:pt>
                <c:pt idx="2398">
                  <c:v>92.866837509999996</c:v>
                </c:pt>
                <c:pt idx="2399">
                  <c:v>93.240483889999993</c:v>
                </c:pt>
                <c:pt idx="2400">
                  <c:v>121.49313100000001</c:v>
                </c:pt>
                <c:pt idx="2401">
                  <c:v>123.8235468</c:v>
                </c:pt>
                <c:pt idx="2402">
                  <c:v>124.0745151</c:v>
                </c:pt>
                <c:pt idx="2403">
                  <c:v>124.57550790000001</c:v>
                </c:pt>
                <c:pt idx="2404">
                  <c:v>161.1433481</c:v>
                </c:pt>
                <c:pt idx="2405">
                  <c:v>164.073262</c:v>
                </c:pt>
                <c:pt idx="2406">
                  <c:v>164.38819229999999</c:v>
                </c:pt>
                <c:pt idx="2407">
                  <c:v>165.0165274</c:v>
                </c:pt>
                <c:pt idx="2408">
                  <c:v>209.89926270000001</c:v>
                </c:pt>
                <c:pt idx="2409">
                  <c:v>213.428651</c:v>
                </c:pt>
                <c:pt idx="2410">
                  <c:v>213.80754049999999</c:v>
                </c:pt>
                <c:pt idx="2411">
                  <c:v>214.56321299999999</c:v>
                </c:pt>
                <c:pt idx="2412">
                  <c:v>267.76047790000001</c:v>
                </c:pt>
                <c:pt idx="2413">
                  <c:v>271.88931159999998</c:v>
                </c:pt>
                <c:pt idx="2414">
                  <c:v>272.33215749999999</c:v>
                </c:pt>
                <c:pt idx="2415">
                  <c:v>273.21516109999999</c:v>
                </c:pt>
                <c:pt idx="2416">
                  <c:v>334.7265223</c:v>
                </c:pt>
                <c:pt idx="2417">
                  <c:v>348.9751144</c:v>
                </c:pt>
                <c:pt idx="2418">
                  <c:v>352.02249460000002</c:v>
                </c:pt>
                <c:pt idx="2419">
                  <c:v>353.42636909999999</c:v>
                </c:pt>
                <c:pt idx="2420">
                  <c:v>353.4263052</c:v>
                </c:pt>
                <c:pt idx="2421">
                  <c:v>351.07267630000001</c:v>
                </c:pt>
                <c:pt idx="2422">
                  <c:v>351.07267630000001</c:v>
                </c:pt>
                <c:pt idx="2423">
                  <c:v>348.72833009999999</c:v>
                </c:pt>
                <c:pt idx="2424">
                  <c:v>346.39326649999998</c:v>
                </c:pt>
                <c:pt idx="2425">
                  <c:v>345.99722880000002</c:v>
                </c:pt>
                <c:pt idx="2426">
                  <c:v>342.99147590000001</c:v>
                </c:pt>
                <c:pt idx="2427">
                  <c:v>336.230929</c:v>
                </c:pt>
                <c:pt idx="2428">
                  <c:v>335.7274448</c:v>
                </c:pt>
                <c:pt idx="2429">
                  <c:v>334.72639120000002</c:v>
                </c:pt>
                <c:pt idx="2430">
                  <c:v>273.21479060000001</c:v>
                </c:pt>
                <c:pt idx="2431">
                  <c:v>269.07334680000002</c:v>
                </c:pt>
                <c:pt idx="2432">
                  <c:v>268.6338159</c:v>
                </c:pt>
                <c:pt idx="2433">
                  <c:v>267.7600875</c:v>
                </c:pt>
                <c:pt idx="2434">
                  <c:v>214.56264340000001</c:v>
                </c:pt>
                <c:pt idx="2435">
                  <c:v>211.02064920000001</c:v>
                </c:pt>
                <c:pt idx="2436">
                  <c:v>210.64507510000001</c:v>
                </c:pt>
                <c:pt idx="2437">
                  <c:v>209.89867899999999</c:v>
                </c:pt>
                <c:pt idx="2438">
                  <c:v>165.01582479999999</c:v>
                </c:pt>
                <c:pt idx="2439">
                  <c:v>162.0733089</c:v>
                </c:pt>
                <c:pt idx="2440">
                  <c:v>161.76169479999999</c:v>
                </c:pt>
                <c:pt idx="2441">
                  <c:v>161.14263700000001</c:v>
                </c:pt>
                <c:pt idx="2442">
                  <c:v>124.57473830000001</c:v>
                </c:pt>
                <c:pt idx="2443">
                  <c:v>122.2317247</c:v>
                </c:pt>
                <c:pt idx="2444">
                  <c:v>121.984073</c:v>
                </c:pt>
                <c:pt idx="2445">
                  <c:v>121.4923587</c:v>
                </c:pt>
                <c:pt idx="2446">
                  <c:v>93.239713350000002</c:v>
                </c:pt>
                <c:pt idx="2447">
                  <c:v>91.496221039999995</c:v>
                </c:pt>
                <c:pt idx="2448">
                  <c:v>91.312533810000005</c:v>
                </c:pt>
                <c:pt idx="2449">
                  <c:v>90.94816702</c:v>
                </c:pt>
                <c:pt idx="2450">
                  <c:v>71.011005069999996</c:v>
                </c:pt>
                <c:pt idx="2451">
                  <c:v>67.709369010000003</c:v>
                </c:pt>
                <c:pt idx="2452">
                  <c:v>67.058635780000003</c:v>
                </c:pt>
                <c:pt idx="2453">
                  <c:v>66.765214990000004</c:v>
                </c:pt>
                <c:pt idx="2454">
                  <c:v>66.765378670000004</c:v>
                </c:pt>
                <c:pt idx="2455">
                  <c:v>67.259597580000005</c:v>
                </c:pt>
                <c:pt idx="2456">
                  <c:v>67.259597580000005</c:v>
                </c:pt>
                <c:pt idx="2457">
                  <c:v>67.763100379999997</c:v>
                </c:pt>
                <c:pt idx="2458">
                  <c:v>68.275887069999996</c:v>
                </c:pt>
                <c:pt idx="2459">
                  <c:v>68.363984099999996</c:v>
                </c:pt>
                <c:pt idx="2460">
                  <c:v>69.043351670000007</c:v>
                </c:pt>
                <c:pt idx="2461">
                  <c:v>70.642035219999997</c:v>
                </c:pt>
                <c:pt idx="2462">
                  <c:v>70.765079510000007</c:v>
                </c:pt>
                <c:pt idx="2463">
                  <c:v>71.011387350000007</c:v>
                </c:pt>
                <c:pt idx="2464">
                  <c:v>90.949423679999995</c:v>
                </c:pt>
                <c:pt idx="2465">
                  <c:v>92.680388519999994</c:v>
                </c:pt>
                <c:pt idx="2466">
                  <c:v>92.86739996</c:v>
                </c:pt>
                <c:pt idx="2467">
                  <c:v>93.24106055</c:v>
                </c:pt>
                <c:pt idx="2468">
                  <c:v>121.4947355</c:v>
                </c:pt>
                <c:pt idx="2469">
                  <c:v>123.82523310000001</c:v>
                </c:pt>
                <c:pt idx="2470">
                  <c:v>124.0762101</c:v>
                </c:pt>
                <c:pt idx="2471">
                  <c:v>124.5772205</c:v>
                </c:pt>
                <c:pt idx="2472">
                  <c:v>161.14630399999999</c:v>
                </c:pt>
                <c:pt idx="2473">
                  <c:v>164.07631520000001</c:v>
                </c:pt>
                <c:pt idx="2474">
                  <c:v>164.39125580000001</c:v>
                </c:pt>
                <c:pt idx="2475">
                  <c:v>165.0196119</c:v>
                </c:pt>
                <c:pt idx="2476">
                  <c:v>209.90380619999999</c:v>
                </c:pt>
                <c:pt idx="2477">
                  <c:v>213.4333072</c:v>
                </c:pt>
                <c:pt idx="2478">
                  <c:v>213.8122089</c:v>
                </c:pt>
                <c:pt idx="2479">
                  <c:v>214.5679054</c:v>
                </c:pt>
                <c:pt idx="2480">
                  <c:v>267.76684469999998</c:v>
                </c:pt>
                <c:pt idx="2481">
                  <c:v>271.8958068</c:v>
                </c:pt>
                <c:pt idx="2482">
                  <c:v>272.33866640000002</c:v>
                </c:pt>
                <c:pt idx="2483">
                  <c:v>273.22169739999998</c:v>
                </c:pt>
                <c:pt idx="2484">
                  <c:v>334.7349486</c:v>
                </c:pt>
                <c:pt idx="2485">
                  <c:v>348.98397340000002</c:v>
                </c:pt>
                <c:pt idx="2486">
                  <c:v>352.03144609999998</c:v>
                </c:pt>
                <c:pt idx="2487">
                  <c:v>353.43536330000001</c:v>
                </c:pt>
                <c:pt idx="2488">
                  <c:v>353.43543579999999</c:v>
                </c:pt>
                <c:pt idx="2489">
                  <c:v>351.08175660000001</c:v>
                </c:pt>
                <c:pt idx="2490">
                  <c:v>351.08175660000001</c:v>
                </c:pt>
                <c:pt idx="2491">
                  <c:v>348.73736009999999</c:v>
                </c:pt>
                <c:pt idx="2492">
                  <c:v>346.40224640000002</c:v>
                </c:pt>
                <c:pt idx="2493">
                  <c:v>346.00620020000002</c:v>
                </c:pt>
                <c:pt idx="2494">
                  <c:v>343.00038260000002</c:v>
                </c:pt>
                <c:pt idx="2495">
                  <c:v>336.23968939999997</c:v>
                </c:pt>
                <c:pt idx="2496">
                  <c:v>335.73619430000002</c:v>
                </c:pt>
                <c:pt idx="2497">
                  <c:v>334.73511889999997</c:v>
                </c:pt>
                <c:pt idx="2498">
                  <c:v>273.22213840000001</c:v>
                </c:pt>
                <c:pt idx="2499">
                  <c:v>269.0805982</c:v>
                </c:pt>
                <c:pt idx="2500">
                  <c:v>268.64105699999999</c:v>
                </c:pt>
                <c:pt idx="2501">
                  <c:v>267.7673082</c:v>
                </c:pt>
                <c:pt idx="2502">
                  <c:v>214.56857059999999</c:v>
                </c:pt>
                <c:pt idx="2503">
                  <c:v>211.02648619999999</c:v>
                </c:pt>
                <c:pt idx="2504">
                  <c:v>210.6509025</c:v>
                </c:pt>
                <c:pt idx="2505">
                  <c:v>209.9044873</c:v>
                </c:pt>
                <c:pt idx="2506">
                  <c:v>165.02042610000001</c:v>
                </c:pt>
                <c:pt idx="2507">
                  <c:v>162.0778263</c:v>
                </c:pt>
                <c:pt idx="2508">
                  <c:v>161.76620320000001</c:v>
                </c:pt>
                <c:pt idx="2509">
                  <c:v>161.1471277</c:v>
                </c:pt>
                <c:pt idx="2510">
                  <c:v>124.5781084</c:v>
                </c:pt>
                <c:pt idx="2511">
                  <c:v>122.23501709999999</c:v>
                </c:pt>
                <c:pt idx="2512">
                  <c:v>121.9873571</c:v>
                </c:pt>
                <c:pt idx="2513">
                  <c:v>121.4956263</c:v>
                </c:pt>
                <c:pt idx="2514">
                  <c:v>93.241946889999994</c:v>
                </c:pt>
                <c:pt idx="2515">
                  <c:v>91.498383079999996</c:v>
                </c:pt>
                <c:pt idx="2516">
                  <c:v>91.314688239999995</c:v>
                </c:pt>
                <c:pt idx="2517">
                  <c:v>90.950306330000004</c:v>
                </c:pt>
                <c:pt idx="2518">
                  <c:v>71.012196770000003</c:v>
                </c:pt>
                <c:pt idx="2519">
                  <c:v>67.710366910000005</c:v>
                </c:pt>
                <c:pt idx="2520">
                  <c:v>67.059593300000003</c:v>
                </c:pt>
                <c:pt idx="2521">
                  <c:v>66.766153990000007</c:v>
                </c:pt>
                <c:pt idx="2522">
                  <c:v>66.765994649999996</c:v>
                </c:pt>
                <c:pt idx="2523">
                  <c:v>67.260191629999994</c:v>
                </c:pt>
                <c:pt idx="2524">
                  <c:v>67.260191629999994</c:v>
                </c:pt>
                <c:pt idx="2525">
                  <c:v>67.763672249999999</c:v>
                </c:pt>
                <c:pt idx="2526">
                  <c:v>68.276436529999998</c:v>
                </c:pt>
                <c:pt idx="2527">
                  <c:v>68.364529719999993</c:v>
                </c:pt>
                <c:pt idx="2528">
                  <c:v>69.04386787</c:v>
                </c:pt>
                <c:pt idx="2529">
                  <c:v>70.642483159999998</c:v>
                </c:pt>
                <c:pt idx="2530">
                  <c:v>70.765522259999997</c:v>
                </c:pt>
                <c:pt idx="2531">
                  <c:v>71.011819700000004</c:v>
                </c:pt>
                <c:pt idx="2532">
                  <c:v>90.949075640000004</c:v>
                </c:pt>
                <c:pt idx="2533">
                  <c:v>92.679976449999998</c:v>
                </c:pt>
                <c:pt idx="2534">
                  <c:v>92.866980999999996</c:v>
                </c:pt>
                <c:pt idx="2535">
                  <c:v>93.240627829999994</c:v>
                </c:pt>
                <c:pt idx="2536">
                  <c:v>121.4933025</c:v>
                </c:pt>
                <c:pt idx="2537">
                  <c:v>123.8237202</c:v>
                </c:pt>
                <c:pt idx="2538">
                  <c:v>124.0746887</c:v>
                </c:pt>
                <c:pt idx="2539">
                  <c:v>124.57568190000001</c:v>
                </c:pt>
                <c:pt idx="2540">
                  <c:v>161.14354520000001</c:v>
                </c:pt>
                <c:pt idx="2541">
                  <c:v>164.0734607</c:v>
                </c:pt>
                <c:pt idx="2542">
                  <c:v>164.38839110000001</c:v>
                </c:pt>
                <c:pt idx="2543">
                  <c:v>165.0167266</c:v>
                </c:pt>
                <c:pt idx="2544">
                  <c:v>209.8994807</c:v>
                </c:pt>
                <c:pt idx="2545">
                  <c:v>213.42887010000001</c:v>
                </c:pt>
                <c:pt idx="2546">
                  <c:v>213.80775990000001</c:v>
                </c:pt>
                <c:pt idx="2547">
                  <c:v>214.5634326</c:v>
                </c:pt>
                <c:pt idx="2548">
                  <c:v>267.76071200000001</c:v>
                </c:pt>
                <c:pt idx="2549">
                  <c:v>271.88954660000002</c:v>
                </c:pt>
                <c:pt idx="2550">
                  <c:v>272.33239259999999</c:v>
                </c:pt>
                <c:pt idx="2551">
                  <c:v>273.21539630000001</c:v>
                </c:pt>
                <c:pt idx="2552">
                  <c:v>334.72676769999998</c:v>
                </c:pt>
                <c:pt idx="2553">
                  <c:v>348.97536129999997</c:v>
                </c:pt>
                <c:pt idx="2554">
                  <c:v>352.02274190000003</c:v>
                </c:pt>
                <c:pt idx="2555">
                  <c:v>353.42661670000001</c:v>
                </c:pt>
                <c:pt idx="2556">
                  <c:v>353.42653519999999</c:v>
                </c:pt>
                <c:pt idx="2557">
                  <c:v>351.07290330000001</c:v>
                </c:pt>
                <c:pt idx="2558">
                  <c:v>351.07290330000001</c:v>
                </c:pt>
                <c:pt idx="2559">
                  <c:v>348.72855420000002</c:v>
                </c:pt>
                <c:pt idx="2560">
                  <c:v>346.39348760000001</c:v>
                </c:pt>
                <c:pt idx="2561">
                  <c:v>345.99744939999999</c:v>
                </c:pt>
                <c:pt idx="2562">
                  <c:v>342.99169260000002</c:v>
                </c:pt>
                <c:pt idx="2563">
                  <c:v>336.23113710000001</c:v>
                </c:pt>
                <c:pt idx="2564">
                  <c:v>335.72765220000002</c:v>
                </c:pt>
                <c:pt idx="2565">
                  <c:v>334.7265974</c:v>
                </c:pt>
                <c:pt idx="2566">
                  <c:v>273.21491880000002</c:v>
                </c:pt>
                <c:pt idx="2567">
                  <c:v>269.07346990000002</c:v>
                </c:pt>
                <c:pt idx="2568">
                  <c:v>268.63393839999998</c:v>
                </c:pt>
                <c:pt idx="2569">
                  <c:v>267.76020890000001</c:v>
                </c:pt>
                <c:pt idx="2570">
                  <c:v>214.5626997</c:v>
                </c:pt>
                <c:pt idx="2571">
                  <c:v>211.02070119999999</c:v>
                </c:pt>
                <c:pt idx="2572">
                  <c:v>210.64512669999999</c:v>
                </c:pt>
                <c:pt idx="2573">
                  <c:v>209.89872969999999</c:v>
                </c:pt>
                <c:pt idx="2574">
                  <c:v>165.01582310000001</c:v>
                </c:pt>
                <c:pt idx="2575">
                  <c:v>162.07330390000001</c:v>
                </c:pt>
                <c:pt idx="2576">
                  <c:v>161.76168939999999</c:v>
                </c:pt>
                <c:pt idx="2577">
                  <c:v>161.14263099999999</c:v>
                </c:pt>
                <c:pt idx="2578">
                  <c:v>124.5746927</c:v>
                </c:pt>
                <c:pt idx="2579">
                  <c:v>122.23167669999999</c:v>
                </c:pt>
                <c:pt idx="2580">
                  <c:v>121.98402470000001</c:v>
                </c:pt>
                <c:pt idx="2581">
                  <c:v>121.4923099</c:v>
                </c:pt>
                <c:pt idx="2582">
                  <c:v>93.239637729999998</c:v>
                </c:pt>
                <c:pt idx="2583">
                  <c:v>91.496143939999996</c:v>
                </c:pt>
                <c:pt idx="2584">
                  <c:v>91.312456560000001</c:v>
                </c:pt>
                <c:pt idx="2585">
                  <c:v>90.948089460000006</c:v>
                </c:pt>
                <c:pt idx="2586">
                  <c:v>71.010913459999998</c:v>
                </c:pt>
                <c:pt idx="2587">
                  <c:v>67.709275950000006</c:v>
                </c:pt>
                <c:pt idx="2588">
                  <c:v>67.058542470000006</c:v>
                </c:pt>
                <c:pt idx="2589">
                  <c:v>66.765121530000002</c:v>
                </c:pt>
                <c:pt idx="2590">
                  <c:v>66.765276029999995</c:v>
                </c:pt>
                <c:pt idx="2591">
                  <c:v>67.259493610000007</c:v>
                </c:pt>
                <c:pt idx="2592">
                  <c:v>67.259493610000007</c:v>
                </c:pt>
                <c:pt idx="2593">
                  <c:v>67.762995090000004</c:v>
                </c:pt>
                <c:pt idx="2594">
                  <c:v>68.275780470000001</c:v>
                </c:pt>
                <c:pt idx="2595">
                  <c:v>68.363877270000003</c:v>
                </c:pt>
                <c:pt idx="2596">
                  <c:v>69.043243169999997</c:v>
                </c:pt>
                <c:pt idx="2597">
                  <c:v>70.641922930000007</c:v>
                </c:pt>
                <c:pt idx="2598">
                  <c:v>70.764966950000002</c:v>
                </c:pt>
                <c:pt idx="2599">
                  <c:v>71.011274220000004</c:v>
                </c:pt>
                <c:pt idx="2600">
                  <c:v>90.949275880000002</c:v>
                </c:pt>
                <c:pt idx="2601">
                  <c:v>92.680238360000004</c:v>
                </c:pt>
                <c:pt idx="2602">
                  <c:v>92.867249549999997</c:v>
                </c:pt>
                <c:pt idx="2603">
                  <c:v>93.240909650000006</c:v>
                </c:pt>
                <c:pt idx="2604">
                  <c:v>121.4945541</c:v>
                </c:pt>
                <c:pt idx="2605">
                  <c:v>123.8250496</c:v>
                </c:pt>
                <c:pt idx="2606">
                  <c:v>124.0760264</c:v>
                </c:pt>
                <c:pt idx="2607">
                  <c:v>124.5770363</c:v>
                </c:pt>
                <c:pt idx="2608">
                  <c:v>161.14609340000001</c:v>
                </c:pt>
                <c:pt idx="2609">
                  <c:v>164.0761029</c:v>
                </c:pt>
                <c:pt idx="2610">
                  <c:v>164.3910434</c:v>
                </c:pt>
                <c:pt idx="2611">
                  <c:v>165.01939899999999</c:v>
                </c:pt>
                <c:pt idx="2612">
                  <c:v>209.903571</c:v>
                </c:pt>
                <c:pt idx="2613">
                  <c:v>213.43307050000001</c:v>
                </c:pt>
                <c:pt idx="2614">
                  <c:v>213.811972</c:v>
                </c:pt>
                <c:pt idx="2615">
                  <c:v>214.56766830000001</c:v>
                </c:pt>
                <c:pt idx="2616">
                  <c:v>267.76658950000001</c:v>
                </c:pt>
                <c:pt idx="2617">
                  <c:v>271.89555039999999</c:v>
                </c:pt>
                <c:pt idx="2618">
                  <c:v>272.33840989999999</c:v>
                </c:pt>
                <c:pt idx="2619">
                  <c:v>273.22144070000002</c:v>
                </c:pt>
                <c:pt idx="2620">
                  <c:v>334.73467779999999</c:v>
                </c:pt>
                <c:pt idx="2621">
                  <c:v>348.98370019999999</c:v>
                </c:pt>
                <c:pt idx="2622">
                  <c:v>352.0311724</c:v>
                </c:pt>
                <c:pt idx="2623">
                  <c:v>353.43508939999998</c:v>
                </c:pt>
                <c:pt idx="2624">
                  <c:v>353.43517989999998</c:v>
                </c:pt>
                <c:pt idx="2625">
                  <c:v>351.08150389999997</c:v>
                </c:pt>
                <c:pt idx="2626">
                  <c:v>351.08150389999997</c:v>
                </c:pt>
                <c:pt idx="2627">
                  <c:v>348.73711059999999</c:v>
                </c:pt>
                <c:pt idx="2628">
                  <c:v>346.40199990000002</c:v>
                </c:pt>
                <c:pt idx="2629">
                  <c:v>346.00595429999998</c:v>
                </c:pt>
                <c:pt idx="2630">
                  <c:v>343.00014060000001</c:v>
                </c:pt>
                <c:pt idx="2631">
                  <c:v>336.23945650000002</c:v>
                </c:pt>
                <c:pt idx="2632">
                  <c:v>335.73596199999997</c:v>
                </c:pt>
                <c:pt idx="2633">
                  <c:v>334.73488800000001</c:v>
                </c:pt>
                <c:pt idx="2634">
                  <c:v>273.22198830000002</c:v>
                </c:pt>
                <c:pt idx="2635">
                  <c:v>269.08045349999998</c:v>
                </c:pt>
                <c:pt idx="2636">
                  <c:v>268.64091289999999</c:v>
                </c:pt>
                <c:pt idx="2637">
                  <c:v>267.76716520000002</c:v>
                </c:pt>
                <c:pt idx="2638">
                  <c:v>214.5684957</c:v>
                </c:pt>
                <c:pt idx="2639">
                  <c:v>211.0264157</c:v>
                </c:pt>
                <c:pt idx="2640">
                  <c:v>210.65083250000001</c:v>
                </c:pt>
                <c:pt idx="2641">
                  <c:v>209.90441820000001</c:v>
                </c:pt>
                <c:pt idx="2642">
                  <c:v>165.0204123</c:v>
                </c:pt>
                <c:pt idx="2643">
                  <c:v>162.07781600000001</c:v>
                </c:pt>
                <c:pt idx="2644">
                  <c:v>161.7661933</c:v>
                </c:pt>
                <c:pt idx="2645">
                  <c:v>161.1471185</c:v>
                </c:pt>
                <c:pt idx="2646">
                  <c:v>124.5781418</c:v>
                </c:pt>
                <c:pt idx="2647">
                  <c:v>122.23505299999999</c:v>
                </c:pt>
                <c:pt idx="2648">
                  <c:v>121.98739329999999</c:v>
                </c:pt>
                <c:pt idx="2649">
                  <c:v>121.4956631</c:v>
                </c:pt>
                <c:pt idx="2650">
                  <c:v>93.242013389999997</c:v>
                </c:pt>
                <c:pt idx="2651">
                  <c:v>91.498451270000004</c:v>
                </c:pt>
                <c:pt idx="2652">
                  <c:v>91.314756610000003</c:v>
                </c:pt>
                <c:pt idx="2653">
                  <c:v>90.950375050000005</c:v>
                </c:pt>
                <c:pt idx="2654">
                  <c:v>71.012282409999997</c:v>
                </c:pt>
                <c:pt idx="2655">
                  <c:v>67.710454670000004</c:v>
                </c:pt>
                <c:pt idx="2656">
                  <c:v>67.059681429999998</c:v>
                </c:pt>
                <c:pt idx="2657">
                  <c:v>66.766242289999994</c:v>
                </c:pt>
                <c:pt idx="2658">
                  <c:v>66.76609302</c:v>
                </c:pt>
                <c:pt idx="2659">
                  <c:v>67.260291359999997</c:v>
                </c:pt>
                <c:pt idx="2660">
                  <c:v>67.260291359999997</c:v>
                </c:pt>
                <c:pt idx="2661">
                  <c:v>67.763773360000002</c:v>
                </c:pt>
                <c:pt idx="2662">
                  <c:v>68.276538990000006</c:v>
                </c:pt>
                <c:pt idx="2663">
                  <c:v>68.364632409999999</c:v>
                </c:pt>
                <c:pt idx="2664">
                  <c:v>69.043972319999995</c:v>
                </c:pt>
                <c:pt idx="2665">
                  <c:v>70.642591550000006</c:v>
                </c:pt>
                <c:pt idx="2666">
                  <c:v>70.765630939999994</c:v>
                </c:pt>
                <c:pt idx="2667">
                  <c:v>71.011928979999993</c:v>
                </c:pt>
                <c:pt idx="2668">
                  <c:v>90.949221660000006</c:v>
                </c:pt>
                <c:pt idx="2669">
                  <c:v>92.680125009999998</c:v>
                </c:pt>
                <c:pt idx="2670">
                  <c:v>92.867129820000002</c:v>
                </c:pt>
                <c:pt idx="2671">
                  <c:v>93.240777190000003</c:v>
                </c:pt>
                <c:pt idx="2672">
                  <c:v>121.4934854</c:v>
                </c:pt>
                <c:pt idx="2673">
                  <c:v>123.82390530000001</c:v>
                </c:pt>
                <c:pt idx="2674">
                  <c:v>124.07487399999999</c:v>
                </c:pt>
                <c:pt idx="2675">
                  <c:v>124.5758677</c:v>
                </c:pt>
                <c:pt idx="2676">
                  <c:v>161.14376129999999</c:v>
                </c:pt>
                <c:pt idx="2677">
                  <c:v>164.07367880000001</c:v>
                </c:pt>
                <c:pt idx="2678">
                  <c:v>164.38860940000001</c:v>
                </c:pt>
                <c:pt idx="2679">
                  <c:v>165.0169453</c:v>
                </c:pt>
                <c:pt idx="2680">
                  <c:v>209.89972639999999</c:v>
                </c:pt>
                <c:pt idx="2681">
                  <c:v>213.42911770000001</c:v>
                </c:pt>
                <c:pt idx="2682">
                  <c:v>213.8080076</c:v>
                </c:pt>
                <c:pt idx="2683">
                  <c:v>214.56368069999999</c:v>
                </c:pt>
                <c:pt idx="2684">
                  <c:v>267.7609837</c:v>
                </c:pt>
                <c:pt idx="2685">
                  <c:v>271.88981990000002</c:v>
                </c:pt>
                <c:pt idx="2686">
                  <c:v>272.33266609999998</c:v>
                </c:pt>
                <c:pt idx="2687">
                  <c:v>273.21567019999998</c:v>
                </c:pt>
                <c:pt idx="2688">
                  <c:v>334.72706190000002</c:v>
                </c:pt>
                <c:pt idx="2689">
                  <c:v>348.97565939999998</c:v>
                </c:pt>
                <c:pt idx="2690">
                  <c:v>352.02304090000001</c:v>
                </c:pt>
                <c:pt idx="2691">
                  <c:v>353.42691610000003</c:v>
                </c:pt>
                <c:pt idx="2692">
                  <c:v>353.4268174</c:v>
                </c:pt>
                <c:pt idx="2693">
                  <c:v>351.07318229999998</c:v>
                </c:pt>
                <c:pt idx="2694">
                  <c:v>351.07318229999998</c:v>
                </c:pt>
                <c:pt idx="2695">
                  <c:v>348.72882989999999</c:v>
                </c:pt>
                <c:pt idx="2696">
                  <c:v>346.39376010000001</c:v>
                </c:pt>
                <c:pt idx="2697">
                  <c:v>345.99772139999999</c:v>
                </c:pt>
                <c:pt idx="2698">
                  <c:v>342.9919605</c:v>
                </c:pt>
                <c:pt idx="2699">
                  <c:v>336.23139579999997</c:v>
                </c:pt>
                <c:pt idx="2700">
                  <c:v>335.72791030000002</c:v>
                </c:pt>
                <c:pt idx="2701">
                  <c:v>334.72685410000003</c:v>
                </c:pt>
                <c:pt idx="2702">
                  <c:v>273.21509279999998</c:v>
                </c:pt>
                <c:pt idx="2703">
                  <c:v>269.07363839999999</c:v>
                </c:pt>
                <c:pt idx="2704">
                  <c:v>268.63410629999998</c:v>
                </c:pt>
                <c:pt idx="2705">
                  <c:v>267.7603757</c:v>
                </c:pt>
                <c:pt idx="2706">
                  <c:v>214.5627963</c:v>
                </c:pt>
                <c:pt idx="2707">
                  <c:v>211.02079320000001</c:v>
                </c:pt>
                <c:pt idx="2708">
                  <c:v>210.64521819999999</c:v>
                </c:pt>
                <c:pt idx="2709">
                  <c:v>209.89882019999999</c:v>
                </c:pt>
                <c:pt idx="2710">
                  <c:v>165.01585600000001</c:v>
                </c:pt>
                <c:pt idx="2711">
                  <c:v>162.07333310000001</c:v>
                </c:pt>
                <c:pt idx="2712">
                  <c:v>161.76171819999999</c:v>
                </c:pt>
                <c:pt idx="2713">
                  <c:v>161.14265900000001</c:v>
                </c:pt>
                <c:pt idx="2714">
                  <c:v>124.57467560000001</c:v>
                </c:pt>
                <c:pt idx="2715">
                  <c:v>122.2316567</c:v>
                </c:pt>
                <c:pt idx="2716">
                  <c:v>121.9840044</c:v>
                </c:pt>
                <c:pt idx="2717">
                  <c:v>121.49228909999999</c:v>
                </c:pt>
                <c:pt idx="2718">
                  <c:v>93.239584249999993</c:v>
                </c:pt>
                <c:pt idx="2719">
                  <c:v>91.496088549999996</c:v>
                </c:pt>
                <c:pt idx="2720">
                  <c:v>91.312400960000005</c:v>
                </c:pt>
                <c:pt idx="2721">
                  <c:v>90.948033469999999</c:v>
                </c:pt>
                <c:pt idx="2722">
                  <c:v>71.010837339999995</c:v>
                </c:pt>
                <c:pt idx="2723">
                  <c:v>67.709196980000002</c:v>
                </c:pt>
                <c:pt idx="2724">
                  <c:v>67.058462969999994</c:v>
                </c:pt>
                <c:pt idx="2725">
                  <c:v>66.765041800000006</c:v>
                </c:pt>
                <c:pt idx="2726">
                  <c:v>66.765185349999996</c:v>
                </c:pt>
                <c:pt idx="2727">
                  <c:v>67.259401530000005</c:v>
                </c:pt>
                <c:pt idx="2728">
                  <c:v>67.259401530000005</c:v>
                </c:pt>
                <c:pt idx="2729">
                  <c:v>67.762901619999994</c:v>
                </c:pt>
                <c:pt idx="2730">
                  <c:v>68.275685609999996</c:v>
                </c:pt>
                <c:pt idx="2731">
                  <c:v>68.363782169999993</c:v>
                </c:pt>
                <c:pt idx="2732">
                  <c:v>69.043146250000007</c:v>
                </c:pt>
                <c:pt idx="2733">
                  <c:v>70.641821919999998</c:v>
                </c:pt>
                <c:pt idx="2734">
                  <c:v>70.764865630000003</c:v>
                </c:pt>
                <c:pt idx="2735">
                  <c:v>71.011172290000005</c:v>
                </c:pt>
                <c:pt idx="2736">
                  <c:v>90.949135089999999</c:v>
                </c:pt>
                <c:pt idx="2737">
                  <c:v>92.680094850000003</c:v>
                </c:pt>
                <c:pt idx="2738">
                  <c:v>92.867105749999993</c:v>
                </c:pt>
                <c:pt idx="2739">
                  <c:v>93.240765260000003</c:v>
                </c:pt>
                <c:pt idx="2740">
                  <c:v>121.4943729</c:v>
                </c:pt>
                <c:pt idx="2741">
                  <c:v>123.8248658</c:v>
                </c:pt>
                <c:pt idx="2742">
                  <c:v>124.0758424</c:v>
                </c:pt>
                <c:pt idx="2743">
                  <c:v>124.57685170000001</c:v>
                </c:pt>
                <c:pt idx="2744">
                  <c:v>161.14587399999999</c:v>
                </c:pt>
                <c:pt idx="2745">
                  <c:v>164.0758811</c:v>
                </c:pt>
                <c:pt idx="2746">
                  <c:v>164.3908213</c:v>
                </c:pt>
                <c:pt idx="2747">
                  <c:v>165.01917639999999</c:v>
                </c:pt>
                <c:pt idx="2748">
                  <c:v>209.90331560000001</c:v>
                </c:pt>
                <c:pt idx="2749">
                  <c:v>213.43281279999999</c:v>
                </c:pt>
                <c:pt idx="2750">
                  <c:v>213.81171409999999</c:v>
                </c:pt>
                <c:pt idx="2751">
                  <c:v>214.5674099</c:v>
                </c:pt>
                <c:pt idx="2752">
                  <c:v>267.76630039999998</c:v>
                </c:pt>
                <c:pt idx="2753">
                  <c:v>271.89525909999998</c:v>
                </c:pt>
                <c:pt idx="2754">
                  <c:v>272.33811839999998</c:v>
                </c:pt>
                <c:pt idx="2755">
                  <c:v>273.22114870000001</c:v>
                </c:pt>
                <c:pt idx="2756">
                  <c:v>334.73435719999998</c:v>
                </c:pt>
                <c:pt idx="2757">
                  <c:v>348.98337370000002</c:v>
                </c:pt>
                <c:pt idx="2758">
                  <c:v>352.03084460000002</c:v>
                </c:pt>
                <c:pt idx="2759">
                  <c:v>353.43476099999998</c:v>
                </c:pt>
                <c:pt idx="2760">
                  <c:v>353.43486710000002</c:v>
                </c:pt>
                <c:pt idx="2761">
                  <c:v>351.08119449999998</c:v>
                </c:pt>
                <c:pt idx="2762">
                  <c:v>351.08119449999998</c:v>
                </c:pt>
                <c:pt idx="2763">
                  <c:v>348.73680450000001</c:v>
                </c:pt>
                <c:pt idx="2764">
                  <c:v>346.4016972</c:v>
                </c:pt>
                <c:pt idx="2765">
                  <c:v>346.00565210000002</c:v>
                </c:pt>
                <c:pt idx="2766">
                  <c:v>342.99984280000001</c:v>
                </c:pt>
                <c:pt idx="2767">
                  <c:v>336.23916830000002</c:v>
                </c:pt>
                <c:pt idx="2768">
                  <c:v>335.73567459999998</c:v>
                </c:pt>
                <c:pt idx="2769">
                  <c:v>334.734602</c:v>
                </c:pt>
                <c:pt idx="2770">
                  <c:v>273.22179010000002</c:v>
                </c:pt>
                <c:pt idx="2771">
                  <c:v>269.0802612</c:v>
                </c:pt>
                <c:pt idx="2772">
                  <c:v>268.64072119999997</c:v>
                </c:pt>
                <c:pt idx="2773">
                  <c:v>267.76697469999999</c:v>
                </c:pt>
                <c:pt idx="2774">
                  <c:v>214.56838020000001</c:v>
                </c:pt>
                <c:pt idx="2775">
                  <c:v>211.0263051</c:v>
                </c:pt>
                <c:pt idx="2776">
                  <c:v>210.6507225</c:v>
                </c:pt>
                <c:pt idx="2777">
                  <c:v>209.9043092</c:v>
                </c:pt>
                <c:pt idx="2778">
                  <c:v>165.02036530000001</c:v>
                </c:pt>
                <c:pt idx="2779">
                  <c:v>162.07777300000001</c:v>
                </c:pt>
                <c:pt idx="2780">
                  <c:v>161.7661507</c:v>
                </c:pt>
                <c:pt idx="2781">
                  <c:v>161.14707680000001</c:v>
                </c:pt>
                <c:pt idx="2782">
                  <c:v>124.5781491</c:v>
                </c:pt>
                <c:pt idx="2783">
                  <c:v>122.2350634</c:v>
                </c:pt>
                <c:pt idx="2784">
                  <c:v>121.987404</c:v>
                </c:pt>
                <c:pt idx="2785">
                  <c:v>121.49567450000001</c:v>
                </c:pt>
                <c:pt idx="2786">
                  <c:v>93.242060890000005</c:v>
                </c:pt>
                <c:pt idx="2787">
                  <c:v>91.498500910000004</c:v>
                </c:pt>
                <c:pt idx="2788">
                  <c:v>91.314806480000001</c:v>
                </c:pt>
                <c:pt idx="2789">
                  <c:v>90.950425359999997</c:v>
                </c:pt>
                <c:pt idx="2790">
                  <c:v>71.012355940000006</c:v>
                </c:pt>
                <c:pt idx="2791">
                  <c:v>67.710531660000001</c:v>
                </c:pt>
                <c:pt idx="2792">
                  <c:v>67.059759080000006</c:v>
                </c:pt>
                <c:pt idx="2793">
                  <c:v>66.766320230000005</c:v>
                </c:pt>
                <c:pt idx="2794">
                  <c:v>66.766183010000006</c:v>
                </c:pt>
                <c:pt idx="2795">
                  <c:v>67.260382829999998</c:v>
                </c:pt>
                <c:pt idx="2796">
                  <c:v>67.260382829999998</c:v>
                </c:pt>
                <c:pt idx="2797">
                  <c:v>67.763866300000004</c:v>
                </c:pt>
                <c:pt idx="2798">
                  <c:v>68.276633419999996</c:v>
                </c:pt>
                <c:pt idx="2799">
                  <c:v>68.364727090000002</c:v>
                </c:pt>
                <c:pt idx="2800">
                  <c:v>69.044068909999993</c:v>
                </c:pt>
                <c:pt idx="2801">
                  <c:v>70.64269247</c:v>
                </c:pt>
                <c:pt idx="2802">
                  <c:v>70.765732189999994</c:v>
                </c:pt>
                <c:pt idx="2803">
                  <c:v>71.012030859999996</c:v>
                </c:pt>
                <c:pt idx="2804">
                  <c:v>90.949364970000005</c:v>
                </c:pt>
                <c:pt idx="2805">
                  <c:v>92.680271250000004</c:v>
                </c:pt>
                <c:pt idx="2806">
                  <c:v>92.867276380000007</c:v>
                </c:pt>
                <c:pt idx="2807">
                  <c:v>93.240924370000002</c:v>
                </c:pt>
                <c:pt idx="2808">
                  <c:v>121.4936725</c:v>
                </c:pt>
                <c:pt idx="2809">
                  <c:v>123.8240953</c:v>
                </c:pt>
                <c:pt idx="2810">
                  <c:v>124.07506429999999</c:v>
                </c:pt>
                <c:pt idx="2811">
                  <c:v>124.5760586</c:v>
                </c:pt>
                <c:pt idx="2812">
                  <c:v>161.14399069999999</c:v>
                </c:pt>
                <c:pt idx="2813">
                  <c:v>164.07391089999999</c:v>
                </c:pt>
                <c:pt idx="2814">
                  <c:v>164.38884179999999</c:v>
                </c:pt>
                <c:pt idx="2815">
                  <c:v>165.01717830000001</c:v>
                </c:pt>
                <c:pt idx="2816">
                  <c:v>209.89999649999999</c:v>
                </c:pt>
                <c:pt idx="2817">
                  <c:v>213.42939029999999</c:v>
                </c:pt>
                <c:pt idx="2818">
                  <c:v>213.8082805</c:v>
                </c:pt>
                <c:pt idx="2819">
                  <c:v>214.56395420000001</c:v>
                </c:pt>
                <c:pt idx="2820">
                  <c:v>267.76129279999998</c:v>
                </c:pt>
                <c:pt idx="2821">
                  <c:v>271.8901315</c:v>
                </c:pt>
                <c:pt idx="2822">
                  <c:v>272.3329779</c:v>
                </c:pt>
                <c:pt idx="2823">
                  <c:v>273.21598260000002</c:v>
                </c:pt>
                <c:pt idx="2824">
                  <c:v>334.7274084</c:v>
                </c:pt>
                <c:pt idx="2825">
                  <c:v>348.97601320000001</c:v>
                </c:pt>
                <c:pt idx="2826">
                  <c:v>352.02339610000001</c:v>
                </c:pt>
                <c:pt idx="2827">
                  <c:v>353.42727200000002</c:v>
                </c:pt>
                <c:pt idx="2828">
                  <c:v>353.42715800000002</c:v>
                </c:pt>
                <c:pt idx="2829">
                  <c:v>351.07351940000001</c:v>
                </c:pt>
                <c:pt idx="2830">
                  <c:v>351.07351940000001</c:v>
                </c:pt>
                <c:pt idx="2831">
                  <c:v>348.7291634</c:v>
                </c:pt>
                <c:pt idx="2832">
                  <c:v>346.39409010000003</c:v>
                </c:pt>
                <c:pt idx="2833">
                  <c:v>345.99805079999999</c:v>
                </c:pt>
                <c:pt idx="2834">
                  <c:v>342.99228540000001</c:v>
                </c:pt>
                <c:pt idx="2835">
                  <c:v>336.23171029999997</c:v>
                </c:pt>
                <c:pt idx="2836">
                  <c:v>335.72822409999998</c:v>
                </c:pt>
                <c:pt idx="2837">
                  <c:v>334.72716630000002</c:v>
                </c:pt>
                <c:pt idx="2838">
                  <c:v>273.21531169999997</c:v>
                </c:pt>
                <c:pt idx="2839">
                  <c:v>269.07385110000001</c:v>
                </c:pt>
                <c:pt idx="2840">
                  <c:v>268.63431830000002</c:v>
                </c:pt>
                <c:pt idx="2841">
                  <c:v>267.7605863</c:v>
                </c:pt>
                <c:pt idx="2842">
                  <c:v>214.56292719999999</c:v>
                </c:pt>
                <c:pt idx="2843">
                  <c:v>211.0209188</c:v>
                </c:pt>
                <c:pt idx="2844">
                  <c:v>210.64534320000001</c:v>
                </c:pt>
                <c:pt idx="2845">
                  <c:v>209.89894409999999</c:v>
                </c:pt>
                <c:pt idx="2846">
                  <c:v>165.0159136</c:v>
                </c:pt>
                <c:pt idx="2847">
                  <c:v>162.0733864</c:v>
                </c:pt>
                <c:pt idx="2848">
                  <c:v>161.76177100000001</c:v>
                </c:pt>
                <c:pt idx="2849">
                  <c:v>161.1427109</c:v>
                </c:pt>
                <c:pt idx="2850">
                  <c:v>124.5746747</c:v>
                </c:pt>
                <c:pt idx="2851">
                  <c:v>122.2316525</c:v>
                </c:pt>
                <c:pt idx="2852">
                  <c:v>121.9839999</c:v>
                </c:pt>
                <c:pt idx="2853">
                  <c:v>121.4922838</c:v>
                </c:pt>
                <c:pt idx="2854">
                  <c:v>93.239539640000004</c:v>
                </c:pt>
                <c:pt idx="2855">
                  <c:v>91.496041579999996</c:v>
                </c:pt>
                <c:pt idx="2856">
                  <c:v>91.312353740000006</c:v>
                </c:pt>
                <c:pt idx="2857">
                  <c:v>90.947985759999995</c:v>
                </c:pt>
                <c:pt idx="2858">
                  <c:v>71.01076381</c:v>
                </c:pt>
                <c:pt idx="2859">
                  <c:v>67.7091195</c:v>
                </c:pt>
                <c:pt idx="2860">
                  <c:v>67.05838473</c:v>
                </c:pt>
                <c:pt idx="2861">
                  <c:v>66.764963219999999</c:v>
                </c:pt>
                <c:pt idx="2862">
                  <c:v>66.765093710000002</c:v>
                </c:pt>
                <c:pt idx="2863">
                  <c:v>67.259308329999996</c:v>
                </c:pt>
                <c:pt idx="2864">
                  <c:v>67.259308329999996</c:v>
                </c:pt>
                <c:pt idx="2865">
                  <c:v>67.762806850000004</c:v>
                </c:pt>
                <c:pt idx="2866">
                  <c:v>68.275589269999998</c:v>
                </c:pt>
                <c:pt idx="2867">
                  <c:v>68.363685570000001</c:v>
                </c:pt>
                <c:pt idx="2868">
                  <c:v>69.043047650000005</c:v>
                </c:pt>
                <c:pt idx="2869">
                  <c:v>70.641718769999997</c:v>
                </c:pt>
                <c:pt idx="2870">
                  <c:v>70.764762140000002</c:v>
                </c:pt>
                <c:pt idx="2871">
                  <c:v>71.011068129999998</c:v>
                </c:pt>
                <c:pt idx="2872">
                  <c:v>90.948987279999997</c:v>
                </c:pt>
                <c:pt idx="2873">
                  <c:v>92.679943929999993</c:v>
                </c:pt>
                <c:pt idx="2874">
                  <c:v>92.866954500000006</c:v>
                </c:pt>
                <c:pt idx="2875">
                  <c:v>93.240613350000004</c:v>
                </c:pt>
                <c:pt idx="2876">
                  <c:v>121.4941785</c:v>
                </c:pt>
                <c:pt idx="2877">
                  <c:v>123.82466839999999</c:v>
                </c:pt>
                <c:pt idx="2878">
                  <c:v>124.0756447</c:v>
                </c:pt>
                <c:pt idx="2879">
                  <c:v>124.5766534</c:v>
                </c:pt>
                <c:pt idx="2880">
                  <c:v>161.1456345</c:v>
                </c:pt>
                <c:pt idx="2881">
                  <c:v>164.0756385</c:v>
                </c:pt>
                <c:pt idx="2882">
                  <c:v>164.39057840000001</c:v>
                </c:pt>
                <c:pt idx="2883">
                  <c:v>165.01893290000001</c:v>
                </c:pt>
                <c:pt idx="2884">
                  <c:v>209.90303209999999</c:v>
                </c:pt>
                <c:pt idx="2885">
                  <c:v>213.43252649999999</c:v>
                </c:pt>
                <c:pt idx="2886">
                  <c:v>213.81142750000001</c:v>
                </c:pt>
                <c:pt idx="2887">
                  <c:v>214.5671227</c:v>
                </c:pt>
                <c:pt idx="2888">
                  <c:v>267.76597429999998</c:v>
                </c:pt>
                <c:pt idx="2889">
                  <c:v>271.8949303</c:v>
                </c:pt>
                <c:pt idx="2890">
                  <c:v>272.3377893</c:v>
                </c:pt>
                <c:pt idx="2891">
                  <c:v>273.22081900000001</c:v>
                </c:pt>
                <c:pt idx="2892">
                  <c:v>334.73398980000002</c:v>
                </c:pt>
                <c:pt idx="2893">
                  <c:v>348.98299830000002</c:v>
                </c:pt>
                <c:pt idx="2894">
                  <c:v>352.03046760000001</c:v>
                </c:pt>
                <c:pt idx="2895">
                  <c:v>353.43438320000001</c:v>
                </c:pt>
                <c:pt idx="2896">
                  <c:v>353.43450489999998</c:v>
                </c:pt>
                <c:pt idx="2897">
                  <c:v>351.08083590000001</c:v>
                </c:pt>
                <c:pt idx="2898">
                  <c:v>351.08083590000001</c:v>
                </c:pt>
                <c:pt idx="2899">
                  <c:v>348.73644960000001</c:v>
                </c:pt>
                <c:pt idx="2900">
                  <c:v>346.40134590000002</c:v>
                </c:pt>
                <c:pt idx="2901">
                  <c:v>346.00530140000001</c:v>
                </c:pt>
                <c:pt idx="2902">
                  <c:v>342.99949679999997</c:v>
                </c:pt>
                <c:pt idx="2903">
                  <c:v>336.23883269999999</c:v>
                </c:pt>
                <c:pt idx="2904">
                  <c:v>335.73533980000002</c:v>
                </c:pt>
                <c:pt idx="2905">
                  <c:v>334.7342688</c:v>
                </c:pt>
                <c:pt idx="2906">
                  <c:v>273.22155170000002</c:v>
                </c:pt>
                <c:pt idx="2907">
                  <c:v>269.08002920000001</c:v>
                </c:pt>
                <c:pt idx="2908">
                  <c:v>268.64048989999998</c:v>
                </c:pt>
                <c:pt idx="2909">
                  <c:v>267.7667447</c:v>
                </c:pt>
                <c:pt idx="2910">
                  <c:v>214.56823180000001</c:v>
                </c:pt>
                <c:pt idx="2911">
                  <c:v>211.02616209999999</c:v>
                </c:pt>
                <c:pt idx="2912">
                  <c:v>210.65057999999999</c:v>
                </c:pt>
                <c:pt idx="2913">
                  <c:v>209.9041679</c:v>
                </c:pt>
                <c:pt idx="2914">
                  <c:v>165.02029229999999</c:v>
                </c:pt>
                <c:pt idx="2915">
                  <c:v>162.07770450000001</c:v>
                </c:pt>
                <c:pt idx="2916">
                  <c:v>161.7660826</c:v>
                </c:pt>
                <c:pt idx="2917">
                  <c:v>161.14700959999999</c:v>
                </c:pt>
                <c:pt idx="2918">
                  <c:v>124.578137</c:v>
                </c:pt>
                <c:pt idx="2919">
                  <c:v>122.2350548</c:v>
                </c:pt>
                <c:pt idx="2920">
                  <c:v>121.9873958</c:v>
                </c:pt>
                <c:pt idx="2921">
                  <c:v>121.495667</c:v>
                </c:pt>
                <c:pt idx="2922">
                  <c:v>93.242095079999999</c:v>
                </c:pt>
                <c:pt idx="2923">
                  <c:v>91.498537639999995</c:v>
                </c:pt>
                <c:pt idx="2924">
                  <c:v>91.314843479999993</c:v>
                </c:pt>
                <c:pt idx="2925">
                  <c:v>90.950462889999997</c:v>
                </c:pt>
                <c:pt idx="2926">
                  <c:v>71.012421900000007</c:v>
                </c:pt>
                <c:pt idx="2927">
                  <c:v>67.71060215</c:v>
                </c:pt>
                <c:pt idx="2928">
                  <c:v>67.059830450000007</c:v>
                </c:pt>
                <c:pt idx="2929">
                  <c:v>66.766391999999996</c:v>
                </c:pt>
                <c:pt idx="2930">
                  <c:v>66.76626856</c:v>
                </c:pt>
                <c:pt idx="2931">
                  <c:v>67.260469970000003</c:v>
                </c:pt>
                <c:pt idx="2932">
                  <c:v>67.260469970000003</c:v>
                </c:pt>
                <c:pt idx="2933">
                  <c:v>67.763955030000005</c:v>
                </c:pt>
                <c:pt idx="2934">
                  <c:v>68.276723739999994</c:v>
                </c:pt>
                <c:pt idx="2935">
                  <c:v>68.364817669999994</c:v>
                </c:pt>
                <c:pt idx="2936">
                  <c:v>69.044161540000005</c:v>
                </c:pt>
                <c:pt idx="2937">
                  <c:v>70.642789759999999</c:v>
                </c:pt>
                <c:pt idx="2938">
                  <c:v>70.765829819999993</c:v>
                </c:pt>
                <c:pt idx="2939">
                  <c:v>71.012129189999996</c:v>
                </c:pt>
                <c:pt idx="2940">
                  <c:v>90.949508449999996</c:v>
                </c:pt>
                <c:pt idx="2941">
                  <c:v>92.680417980000001</c:v>
                </c:pt>
                <c:pt idx="2942">
                  <c:v>92.867423459999998</c:v>
                </c:pt>
                <c:pt idx="2943">
                  <c:v>93.24107214</c:v>
                </c:pt>
                <c:pt idx="2944">
                  <c:v>121.4938652</c:v>
                </c:pt>
                <c:pt idx="2945">
                  <c:v>123.8242912</c:v>
                </c:pt>
                <c:pt idx="2946">
                  <c:v>124.07526059999999</c:v>
                </c:pt>
                <c:pt idx="2947">
                  <c:v>124.5762555</c:v>
                </c:pt>
                <c:pt idx="2948">
                  <c:v>161.1442322</c:v>
                </c:pt>
                <c:pt idx="2949">
                  <c:v>164.07415570000001</c:v>
                </c:pt>
                <c:pt idx="2950">
                  <c:v>164.38908699999999</c:v>
                </c:pt>
                <c:pt idx="2951">
                  <c:v>165.01742419999999</c:v>
                </c:pt>
                <c:pt idx="2952">
                  <c:v>209.90028670000001</c:v>
                </c:pt>
                <c:pt idx="2953">
                  <c:v>213.4296837</c:v>
                </c:pt>
                <c:pt idx="2954">
                  <c:v>213.8085743</c:v>
                </c:pt>
                <c:pt idx="2955">
                  <c:v>214.56424860000001</c:v>
                </c:pt>
                <c:pt idx="2956">
                  <c:v>267.7616314</c:v>
                </c:pt>
                <c:pt idx="2957">
                  <c:v>271.8904733</c:v>
                </c:pt>
                <c:pt idx="2958">
                  <c:v>272.33332000000001</c:v>
                </c:pt>
                <c:pt idx="2959">
                  <c:v>273.21632540000002</c:v>
                </c:pt>
                <c:pt idx="2960">
                  <c:v>334.7277952</c:v>
                </c:pt>
                <c:pt idx="2961">
                  <c:v>348.9764093</c:v>
                </c:pt>
                <c:pt idx="2962">
                  <c:v>352.0237942</c:v>
                </c:pt>
                <c:pt idx="2963">
                  <c:v>353.42767099999998</c:v>
                </c:pt>
                <c:pt idx="2964">
                  <c:v>353.4275427</c:v>
                </c:pt>
                <c:pt idx="2965">
                  <c:v>351.07390040000001</c:v>
                </c:pt>
                <c:pt idx="2966">
                  <c:v>351.07390040000001</c:v>
                </c:pt>
                <c:pt idx="2967">
                  <c:v>348.72954069999997</c:v>
                </c:pt>
                <c:pt idx="2968">
                  <c:v>346.39446370000002</c:v>
                </c:pt>
                <c:pt idx="2969">
                  <c:v>345.99842380000001</c:v>
                </c:pt>
                <c:pt idx="2970">
                  <c:v>342.99265370000001</c:v>
                </c:pt>
                <c:pt idx="2971">
                  <c:v>336.23206820000001</c:v>
                </c:pt>
                <c:pt idx="2972">
                  <c:v>335.72858109999999</c:v>
                </c:pt>
                <c:pt idx="2973">
                  <c:v>334.72752179999998</c:v>
                </c:pt>
                <c:pt idx="2974">
                  <c:v>273.21557150000001</c:v>
                </c:pt>
                <c:pt idx="2975">
                  <c:v>269.07410440000001</c:v>
                </c:pt>
                <c:pt idx="2976">
                  <c:v>268.63457099999999</c:v>
                </c:pt>
                <c:pt idx="2977">
                  <c:v>267.76083770000002</c:v>
                </c:pt>
                <c:pt idx="2978">
                  <c:v>214.56309569999999</c:v>
                </c:pt>
                <c:pt idx="2979">
                  <c:v>211.02108179999999</c:v>
                </c:pt>
                <c:pt idx="2980">
                  <c:v>210.64550560000001</c:v>
                </c:pt>
                <c:pt idx="2981">
                  <c:v>209.8991054</c:v>
                </c:pt>
                <c:pt idx="2982">
                  <c:v>165.01600490000001</c:v>
                </c:pt>
                <c:pt idx="2983">
                  <c:v>162.0734731</c:v>
                </c:pt>
                <c:pt idx="2984">
                  <c:v>161.7618573</c:v>
                </c:pt>
                <c:pt idx="2985">
                  <c:v>161.14279619999999</c:v>
                </c:pt>
                <c:pt idx="2986">
                  <c:v>124.57470290000001</c:v>
                </c:pt>
                <c:pt idx="2987">
                  <c:v>122.231677</c:v>
                </c:pt>
                <c:pt idx="2988">
                  <c:v>121.98402400000001</c:v>
                </c:pt>
                <c:pt idx="2989">
                  <c:v>121.4923072</c:v>
                </c:pt>
                <c:pt idx="2990">
                  <c:v>93.239518820000001</c:v>
                </c:pt>
                <c:pt idx="2991">
                  <c:v>91.496018019999994</c:v>
                </c:pt>
                <c:pt idx="2992">
                  <c:v>91.312329899999995</c:v>
                </c:pt>
                <c:pt idx="2993">
                  <c:v>90.947961340000006</c:v>
                </c:pt>
                <c:pt idx="2994">
                  <c:v>71.010708050000005</c:v>
                </c:pt>
                <c:pt idx="2995">
                  <c:v>67.709058529999993</c:v>
                </c:pt>
                <c:pt idx="2996">
                  <c:v>67.05832273</c:v>
                </c:pt>
                <c:pt idx="2997">
                  <c:v>66.764900760000003</c:v>
                </c:pt>
                <c:pt idx="2998">
                  <c:v>66.765016729999999</c:v>
                </c:pt>
                <c:pt idx="2999">
                  <c:v>67.259229750000003</c:v>
                </c:pt>
                <c:pt idx="3000">
                  <c:v>67.259229750000003</c:v>
                </c:pt>
                <c:pt idx="3001">
                  <c:v>67.762726670000006</c:v>
                </c:pt>
                <c:pt idx="3002">
                  <c:v>68.275507489999995</c:v>
                </c:pt>
                <c:pt idx="3003">
                  <c:v>68.363603519999998</c:v>
                </c:pt>
                <c:pt idx="3004">
                  <c:v>69.042963499999999</c:v>
                </c:pt>
                <c:pt idx="3005">
                  <c:v>70.641629879999996</c:v>
                </c:pt>
                <c:pt idx="3006">
                  <c:v>70.76467289</c:v>
                </c:pt>
                <c:pt idx="3007">
                  <c:v>71.010978170000001</c:v>
                </c:pt>
                <c:pt idx="3008">
                  <c:v>90.948850570000005</c:v>
                </c:pt>
                <c:pt idx="3009">
                  <c:v>92.679803809999996</c:v>
                </c:pt>
                <c:pt idx="3010">
                  <c:v>92.866814020000007</c:v>
                </c:pt>
                <c:pt idx="3011">
                  <c:v>93.240472150000002</c:v>
                </c:pt>
                <c:pt idx="3012">
                  <c:v>121.49398960000001</c:v>
                </c:pt>
                <c:pt idx="3013">
                  <c:v>123.824476</c:v>
                </c:pt>
                <c:pt idx="3014">
                  <c:v>124.0754519</c:v>
                </c:pt>
                <c:pt idx="3015">
                  <c:v>124.57645979999999</c:v>
                </c:pt>
                <c:pt idx="3016">
                  <c:v>161.1453922</c:v>
                </c:pt>
                <c:pt idx="3017">
                  <c:v>164.07539270000001</c:v>
                </c:pt>
                <c:pt idx="3018">
                  <c:v>164.39033219999999</c:v>
                </c:pt>
                <c:pt idx="3019">
                  <c:v>165.018686</c:v>
                </c:pt>
                <c:pt idx="3020">
                  <c:v>209.90273540000001</c:v>
                </c:pt>
                <c:pt idx="3021">
                  <c:v>213.4322262</c:v>
                </c:pt>
                <c:pt idx="3022">
                  <c:v>213.81112680000001</c:v>
                </c:pt>
                <c:pt idx="3023">
                  <c:v>214.56682119999999</c:v>
                </c:pt>
                <c:pt idx="3024">
                  <c:v>267.76562209999997</c:v>
                </c:pt>
                <c:pt idx="3025">
                  <c:v>271.89457440000001</c:v>
                </c:pt>
                <c:pt idx="3026">
                  <c:v>272.33743299999998</c:v>
                </c:pt>
                <c:pt idx="3027">
                  <c:v>273.22046189999998</c:v>
                </c:pt>
                <c:pt idx="3028">
                  <c:v>334.73358109999998</c:v>
                </c:pt>
                <c:pt idx="3029">
                  <c:v>348.9825783</c:v>
                </c:pt>
                <c:pt idx="3030">
                  <c:v>352.03004520000002</c:v>
                </c:pt>
                <c:pt idx="3031">
                  <c:v>353.4339597</c:v>
                </c:pt>
                <c:pt idx="3032">
                  <c:v>353.43409400000002</c:v>
                </c:pt>
                <c:pt idx="3033">
                  <c:v>351.08042879999999</c:v>
                </c:pt>
                <c:pt idx="3034">
                  <c:v>351.08042879999999</c:v>
                </c:pt>
                <c:pt idx="3035">
                  <c:v>348.73604619999998</c:v>
                </c:pt>
                <c:pt idx="3036">
                  <c:v>346.40094629999999</c:v>
                </c:pt>
                <c:pt idx="3037">
                  <c:v>346.00490239999999</c:v>
                </c:pt>
                <c:pt idx="3038">
                  <c:v>342.99910260000001</c:v>
                </c:pt>
                <c:pt idx="3039">
                  <c:v>336.23844960000002</c:v>
                </c:pt>
                <c:pt idx="3040">
                  <c:v>335.73495750000001</c:v>
                </c:pt>
                <c:pt idx="3041">
                  <c:v>334.7338881</c:v>
                </c:pt>
                <c:pt idx="3042">
                  <c:v>273.22127089999998</c:v>
                </c:pt>
                <c:pt idx="3043">
                  <c:v>269.0797551</c:v>
                </c:pt>
                <c:pt idx="3044">
                  <c:v>268.64021650000001</c:v>
                </c:pt>
                <c:pt idx="3045">
                  <c:v>267.76647279999997</c:v>
                </c:pt>
                <c:pt idx="3046">
                  <c:v>214.56804650000001</c:v>
                </c:pt>
                <c:pt idx="3047">
                  <c:v>211.02598269999999</c:v>
                </c:pt>
                <c:pt idx="3048">
                  <c:v>210.6504012</c:v>
                </c:pt>
                <c:pt idx="3049">
                  <c:v>209.9039903</c:v>
                </c:pt>
                <c:pt idx="3050">
                  <c:v>165.02018820000001</c:v>
                </c:pt>
                <c:pt idx="3051">
                  <c:v>162.07760519999999</c:v>
                </c:pt>
                <c:pt idx="3052">
                  <c:v>161.76598379999999</c:v>
                </c:pt>
                <c:pt idx="3053">
                  <c:v>161.14691189999999</c:v>
                </c:pt>
                <c:pt idx="3054">
                  <c:v>124.5780996</c:v>
                </c:pt>
                <c:pt idx="3055">
                  <c:v>122.2350213</c:v>
                </c:pt>
                <c:pt idx="3056">
                  <c:v>121.98736270000001</c:v>
                </c:pt>
                <c:pt idx="3057">
                  <c:v>121.4956347</c:v>
                </c:pt>
                <c:pt idx="3058">
                  <c:v>93.242110019999998</c:v>
                </c:pt>
                <c:pt idx="3059">
                  <c:v>91.498555519999996</c:v>
                </c:pt>
                <c:pt idx="3060">
                  <c:v>91.314861669999999</c:v>
                </c:pt>
                <c:pt idx="3061">
                  <c:v>90.950481690000004</c:v>
                </c:pt>
                <c:pt idx="3062">
                  <c:v>71.012474740000002</c:v>
                </c:pt>
                <c:pt idx="3063">
                  <c:v>67.710660750000002</c:v>
                </c:pt>
                <c:pt idx="3064">
                  <c:v>67.059890199999998</c:v>
                </c:pt>
                <c:pt idx="3065">
                  <c:v>66.766452270000002</c:v>
                </c:pt>
                <c:pt idx="3066">
                  <c:v>66.766344270000005</c:v>
                </c:pt>
                <c:pt idx="3067">
                  <c:v>67.260547349999996</c:v>
                </c:pt>
                <c:pt idx="3068">
                  <c:v>67.260547349999996</c:v>
                </c:pt>
                <c:pt idx="3069">
                  <c:v>67.764034080000002</c:v>
                </c:pt>
                <c:pt idx="3070">
                  <c:v>68.27680445</c:v>
                </c:pt>
                <c:pt idx="3071">
                  <c:v>68.364898670000002</c:v>
                </c:pt>
                <c:pt idx="3072">
                  <c:v>69.044244710000001</c:v>
                </c:pt>
                <c:pt idx="3073">
                  <c:v>70.642877850000005</c:v>
                </c:pt>
                <c:pt idx="3074">
                  <c:v>70.765918279999994</c:v>
                </c:pt>
                <c:pt idx="3075">
                  <c:v>71.012218379999993</c:v>
                </c:pt>
                <c:pt idx="3076">
                  <c:v>90.94964641</c:v>
                </c:pt>
                <c:pt idx="3077">
                  <c:v>92.680559509999995</c:v>
                </c:pt>
                <c:pt idx="3078">
                  <c:v>92.867565369999994</c:v>
                </c:pt>
                <c:pt idx="3079">
                  <c:v>93.241214810000002</c:v>
                </c:pt>
                <c:pt idx="3080">
                  <c:v>121.4940581</c:v>
                </c:pt>
                <c:pt idx="3081">
                  <c:v>123.8244878</c:v>
                </c:pt>
                <c:pt idx="3082">
                  <c:v>124.07545759999999</c:v>
                </c:pt>
                <c:pt idx="3083">
                  <c:v>124.5764533</c:v>
                </c:pt>
                <c:pt idx="3084">
                  <c:v>161.14448189999999</c:v>
                </c:pt>
                <c:pt idx="3085">
                  <c:v>164.0744091</c:v>
                </c:pt>
                <c:pt idx="3086">
                  <c:v>164.38934080000001</c:v>
                </c:pt>
                <c:pt idx="3087">
                  <c:v>165.0176788</c:v>
                </c:pt>
                <c:pt idx="3088">
                  <c:v>209.90059460000001</c:v>
                </c:pt>
                <c:pt idx="3089">
                  <c:v>213.42999560000001</c:v>
                </c:pt>
                <c:pt idx="3090">
                  <c:v>213.8088865</c:v>
                </c:pt>
                <c:pt idx="3091">
                  <c:v>214.56456170000001</c:v>
                </c:pt>
                <c:pt idx="3092">
                  <c:v>267.76199930000001</c:v>
                </c:pt>
                <c:pt idx="3093">
                  <c:v>271.8908452</c:v>
                </c:pt>
                <c:pt idx="3094">
                  <c:v>272.33369240000002</c:v>
                </c:pt>
                <c:pt idx="3095">
                  <c:v>273.21669859999997</c:v>
                </c:pt>
                <c:pt idx="3096">
                  <c:v>334.7282247</c:v>
                </c:pt>
                <c:pt idx="3097">
                  <c:v>348.9768512</c:v>
                </c:pt>
                <c:pt idx="3098">
                  <c:v>352.02423870000001</c:v>
                </c:pt>
                <c:pt idx="3099">
                  <c:v>353.42811669999998</c:v>
                </c:pt>
                <c:pt idx="3100">
                  <c:v>353.42797619999999</c:v>
                </c:pt>
                <c:pt idx="3101">
                  <c:v>351.07432990000001</c:v>
                </c:pt>
                <c:pt idx="3102">
                  <c:v>351.07432990000001</c:v>
                </c:pt>
                <c:pt idx="3103">
                  <c:v>348.72996640000002</c:v>
                </c:pt>
                <c:pt idx="3104">
                  <c:v>346.39488549999999</c:v>
                </c:pt>
                <c:pt idx="3105">
                  <c:v>345.99884489999999</c:v>
                </c:pt>
                <c:pt idx="3106">
                  <c:v>342.9930698</c:v>
                </c:pt>
                <c:pt idx="3107">
                  <c:v>336.23247279999998</c:v>
                </c:pt>
                <c:pt idx="3108">
                  <c:v>335.7289849</c:v>
                </c:pt>
                <c:pt idx="3109">
                  <c:v>334.72792390000001</c:v>
                </c:pt>
                <c:pt idx="3110">
                  <c:v>273.21586969999998</c:v>
                </c:pt>
                <c:pt idx="3111">
                  <c:v>269.0743956</c:v>
                </c:pt>
                <c:pt idx="3112">
                  <c:v>268.6348615</c:v>
                </c:pt>
                <c:pt idx="3113">
                  <c:v>267.76112660000001</c:v>
                </c:pt>
                <c:pt idx="3114">
                  <c:v>214.5632942</c:v>
                </c:pt>
                <c:pt idx="3115">
                  <c:v>211.02127429999999</c:v>
                </c:pt>
                <c:pt idx="3116">
                  <c:v>210.64569750000001</c:v>
                </c:pt>
                <c:pt idx="3117">
                  <c:v>209.89929599999999</c:v>
                </c:pt>
                <c:pt idx="3118">
                  <c:v>165.01611869999999</c:v>
                </c:pt>
                <c:pt idx="3119">
                  <c:v>162.0735818</c:v>
                </c:pt>
                <c:pt idx="3120">
                  <c:v>161.76196540000001</c:v>
                </c:pt>
                <c:pt idx="3121">
                  <c:v>161.14290320000001</c:v>
                </c:pt>
                <c:pt idx="3122">
                  <c:v>124.5747466</c:v>
                </c:pt>
                <c:pt idx="3123">
                  <c:v>122.23171670000001</c:v>
                </c:pt>
                <c:pt idx="3124">
                  <c:v>121.98406319999999</c:v>
                </c:pt>
                <c:pt idx="3125">
                  <c:v>121.4923455</c:v>
                </c:pt>
                <c:pt idx="3126">
                  <c:v>93.239507399999994</c:v>
                </c:pt>
                <c:pt idx="3127">
                  <c:v>91.496003490000007</c:v>
                </c:pt>
                <c:pt idx="3128">
                  <c:v>91.312315040000001</c:v>
                </c:pt>
                <c:pt idx="3129">
                  <c:v>90.947945840000003</c:v>
                </c:pt>
                <c:pt idx="3130">
                  <c:v>71.010656310000002</c:v>
                </c:pt>
                <c:pt idx="3131">
                  <c:v>67.709000599999996</c:v>
                </c:pt>
                <c:pt idx="3132">
                  <c:v>67.058263569999994</c:v>
                </c:pt>
                <c:pt idx="3133">
                  <c:v>66.764841039999993</c:v>
                </c:pt>
                <c:pt idx="3134">
                  <c:v>66.76494074</c:v>
                </c:pt>
                <c:pt idx="3135">
                  <c:v>67.259152029999996</c:v>
                </c:pt>
                <c:pt idx="3136">
                  <c:v>67.259152029999996</c:v>
                </c:pt>
                <c:pt idx="3137">
                  <c:v>67.762647220000005</c:v>
                </c:pt>
                <c:pt idx="3138">
                  <c:v>68.275426319999994</c:v>
                </c:pt>
                <c:pt idx="3139">
                  <c:v>68.36352205</c:v>
                </c:pt>
                <c:pt idx="3140">
                  <c:v>69.042879799999994</c:v>
                </c:pt>
                <c:pt idx="3141">
                  <c:v>70.641541110000006</c:v>
                </c:pt>
                <c:pt idx="3142">
                  <c:v>70.764583740000006</c:v>
                </c:pt>
                <c:pt idx="3143">
                  <c:v>71.010888260000002</c:v>
                </c:pt>
                <c:pt idx="3144">
                  <c:v>90.948710320000004</c:v>
                </c:pt>
                <c:pt idx="3145">
                  <c:v>92.679659869999995</c:v>
                </c:pt>
                <c:pt idx="3146">
                  <c:v>92.866669680000001</c:v>
                </c:pt>
                <c:pt idx="3147">
                  <c:v>93.240327019999995</c:v>
                </c:pt>
                <c:pt idx="3148">
                  <c:v>121.4937923</c:v>
                </c:pt>
                <c:pt idx="3149">
                  <c:v>123.82427490000001</c:v>
                </c:pt>
                <c:pt idx="3150">
                  <c:v>124.0752504</c:v>
                </c:pt>
                <c:pt idx="3151">
                  <c:v>124.5762575</c:v>
                </c:pt>
                <c:pt idx="3152">
                  <c:v>161.14513590000001</c:v>
                </c:pt>
                <c:pt idx="3153">
                  <c:v>164.0751325</c:v>
                </c:pt>
                <c:pt idx="3154">
                  <c:v>164.3900716</c:v>
                </c:pt>
                <c:pt idx="3155">
                  <c:v>165.01842450000001</c:v>
                </c:pt>
                <c:pt idx="3156">
                  <c:v>209.9024182</c:v>
                </c:pt>
                <c:pt idx="3157">
                  <c:v>213.43190490000001</c:v>
                </c:pt>
                <c:pt idx="3158">
                  <c:v>213.81080510000001</c:v>
                </c:pt>
                <c:pt idx="3159">
                  <c:v>214.56649859999999</c:v>
                </c:pt>
                <c:pt idx="3160">
                  <c:v>267.765242</c:v>
                </c:pt>
                <c:pt idx="3161">
                  <c:v>271.8941901</c:v>
                </c:pt>
                <c:pt idx="3162">
                  <c:v>272.33704820000003</c:v>
                </c:pt>
                <c:pt idx="3163">
                  <c:v>273.22007630000002</c:v>
                </c:pt>
                <c:pt idx="3164">
                  <c:v>334.73313610000002</c:v>
                </c:pt>
                <c:pt idx="3165">
                  <c:v>348.98212030000002</c:v>
                </c:pt>
                <c:pt idx="3166">
                  <c:v>352.02958439999998</c:v>
                </c:pt>
                <c:pt idx="3167">
                  <c:v>353.43349769999998</c:v>
                </c:pt>
                <c:pt idx="3168">
                  <c:v>353.4336442</c:v>
                </c:pt>
                <c:pt idx="3169">
                  <c:v>351.07998300000003</c:v>
                </c:pt>
                <c:pt idx="3170">
                  <c:v>351.07998300000003</c:v>
                </c:pt>
                <c:pt idx="3171">
                  <c:v>348.7356044</c:v>
                </c:pt>
                <c:pt idx="3172">
                  <c:v>346.40050839999998</c:v>
                </c:pt>
                <c:pt idx="3173">
                  <c:v>346.00446529999999</c:v>
                </c:pt>
                <c:pt idx="3174">
                  <c:v>342.9986705</c:v>
                </c:pt>
                <c:pt idx="3175">
                  <c:v>336.2380288</c:v>
                </c:pt>
                <c:pt idx="3176">
                  <c:v>335.73453760000001</c:v>
                </c:pt>
                <c:pt idx="3177">
                  <c:v>334.73346980000002</c:v>
                </c:pt>
                <c:pt idx="3178">
                  <c:v>273.22095660000002</c:v>
                </c:pt>
                <c:pt idx="3179">
                  <c:v>269.07944789999999</c:v>
                </c:pt>
                <c:pt idx="3180">
                  <c:v>268.63990999999999</c:v>
                </c:pt>
                <c:pt idx="3181">
                  <c:v>267.76616780000001</c:v>
                </c:pt>
                <c:pt idx="3182">
                  <c:v>214.56783239999999</c:v>
                </c:pt>
                <c:pt idx="3183">
                  <c:v>211.02577460000001</c:v>
                </c:pt>
                <c:pt idx="3184">
                  <c:v>210.65019380000001</c:v>
                </c:pt>
                <c:pt idx="3185">
                  <c:v>209.90378419999999</c:v>
                </c:pt>
                <c:pt idx="3186">
                  <c:v>165.02005990000001</c:v>
                </c:pt>
                <c:pt idx="3187">
                  <c:v>162.077482</c:v>
                </c:pt>
                <c:pt idx="3188">
                  <c:v>161.76586119999999</c:v>
                </c:pt>
                <c:pt idx="3189">
                  <c:v>161.14679029999999</c:v>
                </c:pt>
                <c:pt idx="3190">
                  <c:v>124.5780427</c:v>
                </c:pt>
                <c:pt idx="3191">
                  <c:v>122.2349686</c:v>
                </c:pt>
                <c:pt idx="3192">
                  <c:v>121.9873104</c:v>
                </c:pt>
                <c:pt idx="3193">
                  <c:v>121.49558330000001</c:v>
                </c:pt>
                <c:pt idx="3194">
                  <c:v>93.242110179999997</c:v>
                </c:pt>
                <c:pt idx="3195">
                  <c:v>91.498558939999995</c:v>
                </c:pt>
                <c:pt idx="3196">
                  <c:v>91.314865429999998</c:v>
                </c:pt>
                <c:pt idx="3197">
                  <c:v>90.950486139999995</c:v>
                </c:pt>
                <c:pt idx="3198">
                  <c:v>71.012517639999999</c:v>
                </c:pt>
                <c:pt idx="3199">
                  <c:v>67.710710359999993</c:v>
                </c:pt>
                <c:pt idx="3200">
                  <c:v>67.059941159999994</c:v>
                </c:pt>
                <c:pt idx="3201">
                  <c:v>66.766503830000005</c:v>
                </c:pt>
                <c:pt idx="3202">
                  <c:v>66.766412619999997</c:v>
                </c:pt>
                <c:pt idx="3203">
                  <c:v>67.260617420000003</c:v>
                </c:pt>
                <c:pt idx="3204">
                  <c:v>67.260617420000003</c:v>
                </c:pt>
                <c:pt idx="3205">
                  <c:v>67.764105880000002</c:v>
                </c:pt>
                <c:pt idx="3206">
                  <c:v>68.276877979999995</c:v>
                </c:pt>
                <c:pt idx="3207">
                  <c:v>68.364972499999993</c:v>
                </c:pt>
                <c:pt idx="3208">
                  <c:v>69.044320769999999</c:v>
                </c:pt>
                <c:pt idx="3209">
                  <c:v>70.642959020000006</c:v>
                </c:pt>
                <c:pt idx="3210">
                  <c:v>70.765999829999998</c:v>
                </c:pt>
                <c:pt idx="3211">
                  <c:v>71.012300699999997</c:v>
                </c:pt>
                <c:pt idx="3212">
                  <c:v>90.949779950000007</c:v>
                </c:pt>
                <c:pt idx="3213">
                  <c:v>92.680696830000002</c:v>
                </c:pt>
                <c:pt idx="3214">
                  <c:v>92.8677031</c:v>
                </c:pt>
                <c:pt idx="3215">
                  <c:v>93.241353349999997</c:v>
                </c:pt>
                <c:pt idx="3216">
                  <c:v>121.49425069999999</c:v>
                </c:pt>
                <c:pt idx="3217">
                  <c:v>123.8246844</c:v>
                </c:pt>
                <c:pt idx="3218">
                  <c:v>124.07565459999999</c:v>
                </c:pt>
                <c:pt idx="3219">
                  <c:v>124.5766512</c:v>
                </c:pt>
                <c:pt idx="3220">
                  <c:v>161.14473649999999</c:v>
                </c:pt>
                <c:pt idx="3221">
                  <c:v>164.07466790000001</c:v>
                </c:pt>
                <c:pt idx="3222">
                  <c:v>164.3896</c:v>
                </c:pt>
                <c:pt idx="3223">
                  <c:v>165.01793889999999</c:v>
                </c:pt>
                <c:pt idx="3224">
                  <c:v>209.9009144</c:v>
                </c:pt>
                <c:pt idx="3225">
                  <c:v>213.43031970000001</c:v>
                </c:pt>
                <c:pt idx="3226">
                  <c:v>213.8092111</c:v>
                </c:pt>
                <c:pt idx="3227">
                  <c:v>214.56488719999999</c:v>
                </c:pt>
                <c:pt idx="3228">
                  <c:v>267.76238719999998</c:v>
                </c:pt>
                <c:pt idx="3229">
                  <c:v>271.89123769999998</c:v>
                </c:pt>
                <c:pt idx="3230">
                  <c:v>272.33408539999999</c:v>
                </c:pt>
                <c:pt idx="3231">
                  <c:v>273.21709249999998</c:v>
                </c:pt>
                <c:pt idx="3232">
                  <c:v>334.72868390000002</c:v>
                </c:pt>
                <c:pt idx="3233">
                  <c:v>348.9773247</c:v>
                </c:pt>
                <c:pt idx="3234">
                  <c:v>352.02471530000003</c:v>
                </c:pt>
                <c:pt idx="3235">
                  <c:v>353.42859470000002</c:v>
                </c:pt>
                <c:pt idx="3236">
                  <c:v>353.42844339999999</c:v>
                </c:pt>
                <c:pt idx="3237">
                  <c:v>351.07479319999999</c:v>
                </c:pt>
                <c:pt idx="3238">
                  <c:v>351.07479319999999</c:v>
                </c:pt>
                <c:pt idx="3239">
                  <c:v>348.73042559999999</c:v>
                </c:pt>
                <c:pt idx="3240">
                  <c:v>346.39534079999999</c:v>
                </c:pt>
                <c:pt idx="3241">
                  <c:v>345.99929959999997</c:v>
                </c:pt>
                <c:pt idx="3242">
                  <c:v>342.99351940000003</c:v>
                </c:pt>
                <c:pt idx="3243">
                  <c:v>336.23291110000002</c:v>
                </c:pt>
                <c:pt idx="3244">
                  <c:v>335.72942239999998</c:v>
                </c:pt>
                <c:pt idx="3245">
                  <c:v>334.7283597</c:v>
                </c:pt>
                <c:pt idx="3246">
                  <c:v>273.21620180000002</c:v>
                </c:pt>
                <c:pt idx="3247">
                  <c:v>269.0747207</c:v>
                </c:pt>
                <c:pt idx="3248">
                  <c:v>268.63518579999999</c:v>
                </c:pt>
                <c:pt idx="3249">
                  <c:v>267.76144950000003</c:v>
                </c:pt>
                <c:pt idx="3250">
                  <c:v>214.563526</c:v>
                </c:pt>
                <c:pt idx="3251">
                  <c:v>211.02149990000001</c:v>
                </c:pt>
                <c:pt idx="3252">
                  <c:v>210.64592250000001</c:v>
                </c:pt>
                <c:pt idx="3253">
                  <c:v>209.89951959999999</c:v>
                </c:pt>
                <c:pt idx="3254">
                  <c:v>165.01626379999999</c:v>
                </c:pt>
                <c:pt idx="3255">
                  <c:v>162.07372169999999</c:v>
                </c:pt>
                <c:pt idx="3256">
                  <c:v>161.76210470000001</c:v>
                </c:pt>
                <c:pt idx="3257">
                  <c:v>161.14304150000001</c:v>
                </c:pt>
                <c:pt idx="3258">
                  <c:v>124.5748188</c:v>
                </c:pt>
                <c:pt idx="3259">
                  <c:v>122.2317846</c:v>
                </c:pt>
                <c:pt idx="3260">
                  <c:v>121.98413069999999</c:v>
                </c:pt>
                <c:pt idx="3261">
                  <c:v>121.4924121</c:v>
                </c:pt>
                <c:pt idx="3262">
                  <c:v>93.239520459999994</c:v>
                </c:pt>
                <c:pt idx="3263">
                  <c:v>91.496013140000002</c:v>
                </c:pt>
                <c:pt idx="3264">
                  <c:v>91.312324329999996</c:v>
                </c:pt>
                <c:pt idx="3265">
                  <c:v>90.947954409999994</c:v>
                </c:pt>
                <c:pt idx="3266">
                  <c:v>71.010623949999996</c:v>
                </c:pt>
                <c:pt idx="3267">
                  <c:v>67.708960930000003</c:v>
                </c:pt>
                <c:pt idx="3268">
                  <c:v>67.058222420000007</c:v>
                </c:pt>
                <c:pt idx="3269">
                  <c:v>66.76479922</c:v>
                </c:pt>
                <c:pt idx="3270">
                  <c:v>66.764881610000003</c:v>
                </c:pt>
                <c:pt idx="3271">
                  <c:v>67.259091179999999</c:v>
                </c:pt>
                <c:pt idx="3272">
                  <c:v>67.259091179999999</c:v>
                </c:pt>
                <c:pt idx="3273">
                  <c:v>67.762584649999994</c:v>
                </c:pt>
                <c:pt idx="3274">
                  <c:v>68.275362009999995</c:v>
                </c:pt>
                <c:pt idx="3275">
                  <c:v>68.363457449999999</c:v>
                </c:pt>
                <c:pt idx="3276">
                  <c:v>69.042812949999998</c:v>
                </c:pt>
                <c:pt idx="3277">
                  <c:v>70.641469110000003</c:v>
                </c:pt>
                <c:pt idx="3278">
                  <c:v>70.76451136</c:v>
                </c:pt>
                <c:pt idx="3279">
                  <c:v>71.010815109999996</c:v>
                </c:pt>
                <c:pt idx="3280">
                  <c:v>90.948584940000003</c:v>
                </c:pt>
                <c:pt idx="3281">
                  <c:v>92.679530580000005</c:v>
                </c:pt>
                <c:pt idx="3282">
                  <c:v>92.866539970000005</c:v>
                </c:pt>
                <c:pt idx="3283">
                  <c:v>93.240196490000002</c:v>
                </c:pt>
                <c:pt idx="3284">
                  <c:v>121.4936056</c:v>
                </c:pt>
                <c:pt idx="3285">
                  <c:v>123.824084</c:v>
                </c:pt>
                <c:pt idx="3286">
                  <c:v>124.075059</c:v>
                </c:pt>
                <c:pt idx="3287">
                  <c:v>124.5760652</c:v>
                </c:pt>
                <c:pt idx="3288">
                  <c:v>161.14488349999999</c:v>
                </c:pt>
                <c:pt idx="3289">
                  <c:v>164.07487560000001</c:v>
                </c:pt>
                <c:pt idx="3290">
                  <c:v>164.38981419999999</c:v>
                </c:pt>
                <c:pt idx="3291">
                  <c:v>165.0181661</c:v>
                </c:pt>
                <c:pt idx="3292">
                  <c:v>209.90209569999999</c:v>
                </c:pt>
                <c:pt idx="3293">
                  <c:v>213.4315776</c:v>
                </c:pt>
                <c:pt idx="3294">
                  <c:v>213.8104773</c:v>
                </c:pt>
                <c:pt idx="3295">
                  <c:v>214.56616980000001</c:v>
                </c:pt>
                <c:pt idx="3296">
                  <c:v>267.7648451</c:v>
                </c:pt>
                <c:pt idx="3297">
                  <c:v>271.89378809999999</c:v>
                </c:pt>
                <c:pt idx="3298">
                  <c:v>272.33664570000002</c:v>
                </c:pt>
                <c:pt idx="3299">
                  <c:v>273.21967260000002</c:v>
                </c:pt>
                <c:pt idx="3300">
                  <c:v>334.73266039999999</c:v>
                </c:pt>
                <c:pt idx="3301">
                  <c:v>348.9816285</c:v>
                </c:pt>
                <c:pt idx="3302">
                  <c:v>352.02908930000001</c:v>
                </c:pt>
                <c:pt idx="3303">
                  <c:v>353.43300099999999</c:v>
                </c:pt>
                <c:pt idx="3304">
                  <c:v>353.43315639999997</c:v>
                </c:pt>
                <c:pt idx="3305">
                  <c:v>351.07949919999999</c:v>
                </c:pt>
                <c:pt idx="3306">
                  <c:v>351.07949919999999</c:v>
                </c:pt>
                <c:pt idx="3307">
                  <c:v>348.73512460000001</c:v>
                </c:pt>
                <c:pt idx="3308">
                  <c:v>346.40003259999997</c:v>
                </c:pt>
                <c:pt idx="3309">
                  <c:v>346.00399010000001</c:v>
                </c:pt>
                <c:pt idx="3310">
                  <c:v>342.9982005</c:v>
                </c:pt>
                <c:pt idx="3311">
                  <c:v>336.2375705</c:v>
                </c:pt>
                <c:pt idx="3312">
                  <c:v>335.73408010000003</c:v>
                </c:pt>
                <c:pt idx="3313">
                  <c:v>334.73301409999999</c:v>
                </c:pt>
                <c:pt idx="3314">
                  <c:v>273.22060759999999</c:v>
                </c:pt>
                <c:pt idx="3315">
                  <c:v>269.07910609999999</c:v>
                </c:pt>
                <c:pt idx="3316">
                  <c:v>268.63956899999999</c:v>
                </c:pt>
                <c:pt idx="3317">
                  <c:v>267.76582830000001</c:v>
                </c:pt>
                <c:pt idx="3318">
                  <c:v>214.56758690000001</c:v>
                </c:pt>
                <c:pt idx="3319">
                  <c:v>211.02553549999999</c:v>
                </c:pt>
                <c:pt idx="3320">
                  <c:v>210.64995529999999</c:v>
                </c:pt>
                <c:pt idx="3321">
                  <c:v>209.903547</c:v>
                </c:pt>
                <c:pt idx="3322">
                  <c:v>165.019904</c:v>
                </c:pt>
                <c:pt idx="3323">
                  <c:v>162.07733150000001</c:v>
                </c:pt>
                <c:pt idx="3324">
                  <c:v>161.76571129999999</c:v>
                </c:pt>
                <c:pt idx="3325">
                  <c:v>161.14664160000001</c:v>
                </c:pt>
                <c:pt idx="3326">
                  <c:v>124.5779625</c:v>
                </c:pt>
                <c:pt idx="3327">
                  <c:v>122.23489290000001</c:v>
                </c:pt>
                <c:pt idx="3328">
                  <c:v>121.9872352</c:v>
                </c:pt>
                <c:pt idx="3329">
                  <c:v>121.49550910000001</c:v>
                </c:pt>
                <c:pt idx="3330">
                  <c:v>93.24209175</c:v>
                </c:pt>
                <c:pt idx="3331">
                  <c:v>91.498544080000002</c:v>
                </c:pt>
                <c:pt idx="3332">
                  <c:v>91.314850949999993</c:v>
                </c:pt>
                <c:pt idx="3333">
                  <c:v>90.950472410000003</c:v>
                </c:pt>
                <c:pt idx="3334">
                  <c:v>71.01254702</c:v>
                </c:pt>
                <c:pt idx="3335">
                  <c:v>67.710747510000004</c:v>
                </c:pt>
                <c:pt idx="3336">
                  <c:v>67.059979870000006</c:v>
                </c:pt>
                <c:pt idx="3337">
                  <c:v>66.766543260000006</c:v>
                </c:pt>
                <c:pt idx="3338">
                  <c:v>66.766470100000006</c:v>
                </c:pt>
                <c:pt idx="3339">
                  <c:v>67.260676669999995</c:v>
                </c:pt>
                <c:pt idx="3340">
                  <c:v>67.260676669999995</c:v>
                </c:pt>
                <c:pt idx="3341">
                  <c:v>67.764166889999998</c:v>
                </c:pt>
                <c:pt idx="3342">
                  <c:v>68.276940769999996</c:v>
                </c:pt>
                <c:pt idx="3343">
                  <c:v>68.365035590000005</c:v>
                </c:pt>
                <c:pt idx="3344">
                  <c:v>69.044386169999996</c:v>
                </c:pt>
                <c:pt idx="3345">
                  <c:v>70.643029679999998</c:v>
                </c:pt>
                <c:pt idx="3346">
                  <c:v>70.766070889999995</c:v>
                </c:pt>
                <c:pt idx="3347">
                  <c:v>71.012372549999995</c:v>
                </c:pt>
                <c:pt idx="3348">
                  <c:v>90.949905380000004</c:v>
                </c:pt>
                <c:pt idx="3349">
                  <c:v>92.680826280000005</c:v>
                </c:pt>
                <c:pt idx="3350">
                  <c:v>92.867832980000003</c:v>
                </c:pt>
                <c:pt idx="3351">
                  <c:v>93.241484080000006</c:v>
                </c:pt>
                <c:pt idx="3352">
                  <c:v>121.4944394</c:v>
                </c:pt>
                <c:pt idx="3353">
                  <c:v>123.82487740000001</c:v>
                </c:pt>
                <c:pt idx="3354">
                  <c:v>124.0758481</c:v>
                </c:pt>
                <c:pt idx="3355">
                  <c:v>124.5768456</c:v>
                </c:pt>
                <c:pt idx="3356">
                  <c:v>161.1449934</c:v>
                </c:pt>
                <c:pt idx="3357">
                  <c:v>164.0749295</c:v>
                </c:pt>
                <c:pt idx="3358">
                  <c:v>164.38986209999999</c:v>
                </c:pt>
                <c:pt idx="3359">
                  <c:v>165.018202</c:v>
                </c:pt>
                <c:pt idx="3360">
                  <c:v>209.9012443</c:v>
                </c:pt>
                <c:pt idx="3361">
                  <c:v>213.4306546</c:v>
                </c:pt>
                <c:pt idx="3362">
                  <c:v>213.80954650000001</c:v>
                </c:pt>
                <c:pt idx="3363">
                  <c:v>214.56522369999999</c:v>
                </c:pt>
                <c:pt idx="3364">
                  <c:v>267.76279499999998</c:v>
                </c:pt>
                <c:pt idx="3365">
                  <c:v>271.89165070000001</c:v>
                </c:pt>
                <c:pt idx="3366">
                  <c:v>272.33449899999999</c:v>
                </c:pt>
                <c:pt idx="3367">
                  <c:v>273.21750730000002</c:v>
                </c:pt>
                <c:pt idx="3368">
                  <c:v>334.72917430000001</c:v>
                </c:pt>
                <c:pt idx="3369">
                  <c:v>348.97783199999998</c:v>
                </c:pt>
                <c:pt idx="3370">
                  <c:v>352.0252261</c:v>
                </c:pt>
                <c:pt idx="3371">
                  <c:v>353.42910710000001</c:v>
                </c:pt>
                <c:pt idx="3372">
                  <c:v>353.4289473</c:v>
                </c:pt>
                <c:pt idx="3373">
                  <c:v>351.07529299999999</c:v>
                </c:pt>
                <c:pt idx="3374">
                  <c:v>351.07529299999999</c:v>
                </c:pt>
                <c:pt idx="3375">
                  <c:v>348.7309214</c:v>
                </c:pt>
                <c:pt idx="3376">
                  <c:v>346.39583249999998</c:v>
                </c:pt>
                <c:pt idx="3377">
                  <c:v>345.99979059999998</c:v>
                </c:pt>
                <c:pt idx="3378">
                  <c:v>342.99400509999998</c:v>
                </c:pt>
                <c:pt idx="3379">
                  <c:v>336.233385</c:v>
                </c:pt>
                <c:pt idx="3380">
                  <c:v>335.72989530000001</c:v>
                </c:pt>
                <c:pt idx="3381">
                  <c:v>334.72883089999999</c:v>
                </c:pt>
                <c:pt idx="3382">
                  <c:v>273.21656380000002</c:v>
                </c:pt>
                <c:pt idx="3383">
                  <c:v>269.07507520000001</c:v>
                </c:pt>
                <c:pt idx="3384">
                  <c:v>268.63553960000002</c:v>
                </c:pt>
                <c:pt idx="3385">
                  <c:v>267.76180169999998</c:v>
                </c:pt>
                <c:pt idx="3386">
                  <c:v>214.56378179999999</c:v>
                </c:pt>
                <c:pt idx="3387">
                  <c:v>211.02174930000001</c:v>
                </c:pt>
                <c:pt idx="3388">
                  <c:v>210.6461711</c:v>
                </c:pt>
                <c:pt idx="3389">
                  <c:v>209.8997669</c:v>
                </c:pt>
                <c:pt idx="3390">
                  <c:v>165.01642759999999</c:v>
                </c:pt>
                <c:pt idx="3391">
                  <c:v>162.07388</c:v>
                </c:pt>
                <c:pt idx="3392">
                  <c:v>161.7622624</c:v>
                </c:pt>
                <c:pt idx="3393">
                  <c:v>161.14319800000001</c:v>
                </c:pt>
                <c:pt idx="3394">
                  <c:v>124.5749048</c:v>
                </c:pt>
                <c:pt idx="3395">
                  <c:v>122.2318659</c:v>
                </c:pt>
                <c:pt idx="3396">
                  <c:v>121.9842115</c:v>
                </c:pt>
                <c:pt idx="3397">
                  <c:v>121.492492</c:v>
                </c:pt>
                <c:pt idx="3398">
                  <c:v>93.23954268</c:v>
                </c:pt>
                <c:pt idx="3399">
                  <c:v>91.49603166</c:v>
                </c:pt>
                <c:pt idx="3400">
                  <c:v>91.312342459999996</c:v>
                </c:pt>
                <c:pt idx="3401">
                  <c:v>90.947971760000001</c:v>
                </c:pt>
                <c:pt idx="3402">
                  <c:v>71.010596539999995</c:v>
                </c:pt>
                <c:pt idx="3403">
                  <c:v>67.708925399999998</c:v>
                </c:pt>
                <c:pt idx="3404">
                  <c:v>67.058185260000002</c:v>
                </c:pt>
                <c:pt idx="3405">
                  <c:v>66.764761320000005</c:v>
                </c:pt>
                <c:pt idx="3406">
                  <c:v>66.764825070000001</c:v>
                </c:pt>
                <c:pt idx="3407">
                  <c:v>67.259032840000003</c:v>
                </c:pt>
                <c:pt idx="3408">
                  <c:v>67.259032840000003</c:v>
                </c:pt>
                <c:pt idx="3409">
                  <c:v>67.762524499999998</c:v>
                </c:pt>
                <c:pt idx="3410">
                  <c:v>68.275300060000006</c:v>
                </c:pt>
                <c:pt idx="3411">
                  <c:v>68.363395190000006</c:v>
                </c:pt>
                <c:pt idx="3412">
                  <c:v>69.042748349999997</c:v>
                </c:pt>
                <c:pt idx="3413">
                  <c:v>70.641399179999993</c:v>
                </c:pt>
                <c:pt idx="3414">
                  <c:v>70.764441020000007</c:v>
                </c:pt>
                <c:pt idx="3415">
                  <c:v>71.010743969999993</c:v>
                </c:pt>
                <c:pt idx="3416">
                  <c:v>90.948459360000001</c:v>
                </c:pt>
                <c:pt idx="3417">
                  <c:v>92.679400909999998</c:v>
                </c:pt>
                <c:pt idx="3418">
                  <c:v>92.866409860000005</c:v>
                </c:pt>
                <c:pt idx="3419">
                  <c:v>93.240065509999994</c:v>
                </c:pt>
                <c:pt idx="3420">
                  <c:v>121.4934155</c:v>
                </c:pt>
                <c:pt idx="3421">
                  <c:v>123.8238894</c:v>
                </c:pt>
                <c:pt idx="3422">
                  <c:v>124.07486400000001</c:v>
                </c:pt>
                <c:pt idx="3423">
                  <c:v>124.57586929999999</c:v>
                </c:pt>
                <c:pt idx="3424">
                  <c:v>161.14462370000001</c:v>
                </c:pt>
                <c:pt idx="3425">
                  <c:v>164.074611</c:v>
                </c:pt>
                <c:pt idx="3426">
                  <c:v>164.3895492</c:v>
                </c:pt>
                <c:pt idx="3427">
                  <c:v>165.01790009999999</c:v>
                </c:pt>
                <c:pt idx="3428">
                  <c:v>209.90176109999999</c:v>
                </c:pt>
                <c:pt idx="3429">
                  <c:v>213.43123790000001</c:v>
                </c:pt>
                <c:pt idx="3430">
                  <c:v>213.81013709999999</c:v>
                </c:pt>
                <c:pt idx="3431">
                  <c:v>214.56582850000001</c:v>
                </c:pt>
                <c:pt idx="3432">
                  <c:v>267.76443060000003</c:v>
                </c:pt>
                <c:pt idx="3433">
                  <c:v>271.89336809999998</c:v>
                </c:pt>
                <c:pt idx="3434">
                  <c:v>272.3362252</c:v>
                </c:pt>
                <c:pt idx="3435">
                  <c:v>273.21925099999999</c:v>
                </c:pt>
                <c:pt idx="3436">
                  <c:v>334.73216079999997</c:v>
                </c:pt>
                <c:pt idx="3437">
                  <c:v>348.98111160000002</c:v>
                </c:pt>
                <c:pt idx="3438">
                  <c:v>352.02856869999999</c:v>
                </c:pt>
                <c:pt idx="3439">
                  <c:v>353.43247869999999</c:v>
                </c:pt>
                <c:pt idx="3440">
                  <c:v>353.43264249999999</c:v>
                </c:pt>
                <c:pt idx="3441">
                  <c:v>351.07898940000001</c:v>
                </c:pt>
                <c:pt idx="3442">
                  <c:v>351.07898940000001</c:v>
                </c:pt>
                <c:pt idx="3443">
                  <c:v>348.73461889999999</c:v>
                </c:pt>
                <c:pt idx="3444">
                  <c:v>346.3995309</c:v>
                </c:pt>
                <c:pt idx="3445">
                  <c:v>346.00348910000002</c:v>
                </c:pt>
                <c:pt idx="3446">
                  <c:v>342.99770480000001</c:v>
                </c:pt>
                <c:pt idx="3447">
                  <c:v>336.23708640000001</c:v>
                </c:pt>
                <c:pt idx="3448">
                  <c:v>335.73359690000001</c:v>
                </c:pt>
                <c:pt idx="3449">
                  <c:v>334.73253260000001</c:v>
                </c:pt>
                <c:pt idx="3450">
                  <c:v>273.22023380000002</c:v>
                </c:pt>
                <c:pt idx="3451">
                  <c:v>269.07873960000001</c:v>
                </c:pt>
                <c:pt idx="3452">
                  <c:v>268.63920330000002</c:v>
                </c:pt>
                <c:pt idx="3453">
                  <c:v>267.7654642</c:v>
                </c:pt>
                <c:pt idx="3454">
                  <c:v>214.56731819999999</c:v>
                </c:pt>
                <c:pt idx="3455">
                  <c:v>211.02527319999999</c:v>
                </c:pt>
                <c:pt idx="3456">
                  <c:v>210.6496937</c:v>
                </c:pt>
                <c:pt idx="3457">
                  <c:v>209.90328679999999</c:v>
                </c:pt>
                <c:pt idx="3458">
                  <c:v>165.01972699999999</c:v>
                </c:pt>
                <c:pt idx="3459">
                  <c:v>162.07716009999999</c:v>
                </c:pt>
                <c:pt idx="3460">
                  <c:v>161.76554049999999</c:v>
                </c:pt>
                <c:pt idx="3461">
                  <c:v>161.14647189999999</c:v>
                </c:pt>
                <c:pt idx="3462">
                  <c:v>124.5778638</c:v>
                </c:pt>
                <c:pt idx="3463">
                  <c:v>122.2347989</c:v>
                </c:pt>
                <c:pt idx="3464">
                  <c:v>121.9871417</c:v>
                </c:pt>
                <c:pt idx="3465">
                  <c:v>121.4954165</c:v>
                </c:pt>
                <c:pt idx="3466">
                  <c:v>93.24205791</c:v>
                </c:pt>
                <c:pt idx="3467">
                  <c:v>91.498514049999997</c:v>
                </c:pt>
                <c:pt idx="3468">
                  <c:v>91.314821319999993</c:v>
                </c:pt>
                <c:pt idx="3469">
                  <c:v>90.950443579999998</c:v>
                </c:pt>
                <c:pt idx="3470">
                  <c:v>71.012564650000002</c:v>
                </c:pt>
                <c:pt idx="3471">
                  <c:v>67.710773700000004</c:v>
                </c:pt>
                <c:pt idx="3472">
                  <c:v>67.060007799999994</c:v>
                </c:pt>
                <c:pt idx="3473">
                  <c:v>66.766571970000001</c:v>
                </c:pt>
                <c:pt idx="3474">
                  <c:v>66.766517719999996</c:v>
                </c:pt>
                <c:pt idx="3475">
                  <c:v>67.260726059999996</c:v>
                </c:pt>
                <c:pt idx="3476">
                  <c:v>67.260726059999996</c:v>
                </c:pt>
                <c:pt idx="3477">
                  <c:v>67.764218060000005</c:v>
                </c:pt>
                <c:pt idx="3478">
                  <c:v>68.276993719999993</c:v>
                </c:pt>
                <c:pt idx="3479">
                  <c:v>68.365088839999999</c:v>
                </c:pt>
                <c:pt idx="3480">
                  <c:v>69.044441750000004</c:v>
                </c:pt>
                <c:pt idx="3481">
                  <c:v>70.643090549999997</c:v>
                </c:pt>
                <c:pt idx="3482">
                  <c:v>70.766132159999998</c:v>
                </c:pt>
                <c:pt idx="3483">
                  <c:v>71.012434619999993</c:v>
                </c:pt>
                <c:pt idx="3484">
                  <c:v>90.950022059999995</c:v>
                </c:pt>
                <c:pt idx="3485">
                  <c:v>92.680947099999997</c:v>
                </c:pt>
                <c:pt idx="3486">
                  <c:v>92.867954240000003</c:v>
                </c:pt>
                <c:pt idx="3487">
                  <c:v>93.241606230000002</c:v>
                </c:pt>
                <c:pt idx="3488">
                  <c:v>121.4946219</c:v>
                </c:pt>
                <c:pt idx="3489">
                  <c:v>123.8250644</c:v>
                </c:pt>
                <c:pt idx="3490">
                  <c:v>124.0760356</c:v>
                </c:pt>
                <c:pt idx="3491">
                  <c:v>124.57703410000001</c:v>
                </c:pt>
                <c:pt idx="3492">
                  <c:v>161.14524779999999</c:v>
                </c:pt>
                <c:pt idx="3493">
                  <c:v>164.0751889</c:v>
                </c:pt>
                <c:pt idx="3494">
                  <c:v>164.39012199999999</c:v>
                </c:pt>
                <c:pt idx="3495">
                  <c:v>165.0184629</c:v>
                </c:pt>
                <c:pt idx="3496">
                  <c:v>209.90157690000001</c:v>
                </c:pt>
                <c:pt idx="3497">
                  <c:v>213.4309926</c:v>
                </c:pt>
                <c:pt idx="3498">
                  <c:v>213.8098851</c:v>
                </c:pt>
                <c:pt idx="3499">
                  <c:v>214.5655634</c:v>
                </c:pt>
                <c:pt idx="3500">
                  <c:v>267.76321200000001</c:v>
                </c:pt>
                <c:pt idx="3501">
                  <c:v>271.89207349999998</c:v>
                </c:pt>
                <c:pt idx="3502">
                  <c:v>272.33492239999998</c:v>
                </c:pt>
                <c:pt idx="3503">
                  <c:v>273.2179319</c:v>
                </c:pt>
                <c:pt idx="3504">
                  <c:v>334.7296819</c:v>
                </c:pt>
                <c:pt idx="3505">
                  <c:v>348.9783582</c:v>
                </c:pt>
                <c:pt idx="3506">
                  <c:v>352.02575630000001</c:v>
                </c:pt>
                <c:pt idx="3507">
                  <c:v>353.42963909999997</c:v>
                </c:pt>
                <c:pt idx="3508">
                  <c:v>353.42947270000002</c:v>
                </c:pt>
                <c:pt idx="3509">
                  <c:v>351.07581440000001</c:v>
                </c:pt>
                <c:pt idx="3510">
                  <c:v>351.07581440000001</c:v>
                </c:pt>
                <c:pt idx="3511">
                  <c:v>348.73143870000001</c:v>
                </c:pt>
                <c:pt idx="3512">
                  <c:v>346.39634580000001</c:v>
                </c:pt>
                <c:pt idx="3513">
                  <c:v>346.00030320000002</c:v>
                </c:pt>
                <c:pt idx="3514">
                  <c:v>342.99451260000001</c:v>
                </c:pt>
                <c:pt idx="3515">
                  <c:v>336.23388089999997</c:v>
                </c:pt>
                <c:pt idx="3516">
                  <c:v>335.73039039999998</c:v>
                </c:pt>
                <c:pt idx="3517">
                  <c:v>334.72932429999997</c:v>
                </c:pt>
                <c:pt idx="3518">
                  <c:v>273.21695099999999</c:v>
                </c:pt>
                <c:pt idx="3519">
                  <c:v>269.07545520000002</c:v>
                </c:pt>
                <c:pt idx="3520">
                  <c:v>268.63591869999999</c:v>
                </c:pt>
                <c:pt idx="3521">
                  <c:v>267.76217930000001</c:v>
                </c:pt>
                <c:pt idx="3522">
                  <c:v>214.56406480000001</c:v>
                </c:pt>
                <c:pt idx="3523">
                  <c:v>211.02202589999999</c:v>
                </c:pt>
                <c:pt idx="3524">
                  <c:v>210.64644709999999</c:v>
                </c:pt>
                <c:pt idx="3525">
                  <c:v>209.90004149999999</c:v>
                </c:pt>
                <c:pt idx="3526">
                  <c:v>165.01661910000001</c:v>
                </c:pt>
                <c:pt idx="3527">
                  <c:v>162.0740658</c:v>
                </c:pt>
                <c:pt idx="3528">
                  <c:v>161.7624477</c:v>
                </c:pt>
                <c:pt idx="3529">
                  <c:v>161.1433821</c:v>
                </c:pt>
                <c:pt idx="3530">
                  <c:v>124.57501739999999</c:v>
                </c:pt>
                <c:pt idx="3531">
                  <c:v>122.23197380000001</c:v>
                </c:pt>
                <c:pt idx="3532">
                  <c:v>121.98431890000001</c:v>
                </c:pt>
                <c:pt idx="3533">
                  <c:v>121.4925983</c:v>
                </c:pt>
                <c:pt idx="3534">
                  <c:v>93.239589089999996</c:v>
                </c:pt>
                <c:pt idx="3535">
                  <c:v>91.496074149999998</c:v>
                </c:pt>
                <c:pt idx="3536">
                  <c:v>91.312384539999996</c:v>
                </c:pt>
                <c:pt idx="3537">
                  <c:v>90.948013020000005</c:v>
                </c:pt>
                <c:pt idx="3538">
                  <c:v>71.010589400000001</c:v>
                </c:pt>
                <c:pt idx="3539">
                  <c:v>67.708909230000003</c:v>
                </c:pt>
                <c:pt idx="3540">
                  <c:v>67.058167240000003</c:v>
                </c:pt>
                <c:pt idx="3541">
                  <c:v>66.764742459999994</c:v>
                </c:pt>
                <c:pt idx="3542">
                  <c:v>66.764786979999997</c:v>
                </c:pt>
                <c:pt idx="3543">
                  <c:v>67.258993009999998</c:v>
                </c:pt>
                <c:pt idx="3544">
                  <c:v>67.258993009999998</c:v>
                </c:pt>
                <c:pt idx="3545">
                  <c:v>67.762482919999997</c:v>
                </c:pt>
                <c:pt idx="3546">
                  <c:v>68.275256709999994</c:v>
                </c:pt>
                <c:pt idx="3547">
                  <c:v>68.363351539999996</c:v>
                </c:pt>
                <c:pt idx="3548">
                  <c:v>69.042702399999996</c:v>
                </c:pt>
                <c:pt idx="3549">
                  <c:v>70.641347949999997</c:v>
                </c:pt>
                <c:pt idx="3550">
                  <c:v>70.764389390000005</c:v>
                </c:pt>
                <c:pt idx="3551">
                  <c:v>71.010691550000004</c:v>
                </c:pt>
                <c:pt idx="3552">
                  <c:v>90.948351970000004</c:v>
                </c:pt>
                <c:pt idx="3553">
                  <c:v>92.679289319999995</c:v>
                </c:pt>
                <c:pt idx="3554">
                  <c:v>92.86629782</c:v>
                </c:pt>
                <c:pt idx="3555">
                  <c:v>93.23995257</c:v>
                </c:pt>
                <c:pt idx="3556">
                  <c:v>121.4932408</c:v>
                </c:pt>
                <c:pt idx="3557">
                  <c:v>123.82371000000001</c:v>
                </c:pt>
                <c:pt idx="3558">
                  <c:v>124.0746841</c:v>
                </c:pt>
                <c:pt idx="3559">
                  <c:v>124.5756884</c:v>
                </c:pt>
                <c:pt idx="3560">
                  <c:v>161.14437430000001</c:v>
                </c:pt>
                <c:pt idx="3561">
                  <c:v>164.07435649999999</c:v>
                </c:pt>
                <c:pt idx="3562">
                  <c:v>164.38929400000001</c:v>
                </c:pt>
                <c:pt idx="3563">
                  <c:v>165.0176439</c:v>
                </c:pt>
                <c:pt idx="3564">
                  <c:v>209.9014296</c:v>
                </c:pt>
                <c:pt idx="3565">
                  <c:v>213.43090079999999</c:v>
                </c:pt>
                <c:pt idx="3566">
                  <c:v>213.80979930000001</c:v>
                </c:pt>
                <c:pt idx="3567">
                  <c:v>214.56548950000001</c:v>
                </c:pt>
                <c:pt idx="3568">
                  <c:v>267.76400949999999</c:v>
                </c:pt>
                <c:pt idx="3569">
                  <c:v>271.89294089999999</c:v>
                </c:pt>
                <c:pt idx="3570">
                  <c:v>272.33579730000002</c:v>
                </c:pt>
                <c:pt idx="3571">
                  <c:v>273.2188218</c:v>
                </c:pt>
                <c:pt idx="3572">
                  <c:v>334.73164279999997</c:v>
                </c:pt>
                <c:pt idx="3573">
                  <c:v>348.98057369999998</c:v>
                </c:pt>
                <c:pt idx="3574">
                  <c:v>352.02802650000001</c:v>
                </c:pt>
                <c:pt idx="3575">
                  <c:v>353.43193459999998</c:v>
                </c:pt>
                <c:pt idx="3576">
                  <c:v>353.43210310000001</c:v>
                </c:pt>
                <c:pt idx="3577">
                  <c:v>351.07845400000002</c:v>
                </c:pt>
                <c:pt idx="3578">
                  <c:v>351.07845400000002</c:v>
                </c:pt>
                <c:pt idx="3579">
                  <c:v>348.73408740000002</c:v>
                </c:pt>
                <c:pt idx="3580">
                  <c:v>346.39900349999999</c:v>
                </c:pt>
                <c:pt idx="3581">
                  <c:v>346.0029624</c:v>
                </c:pt>
                <c:pt idx="3582">
                  <c:v>342.99718330000002</c:v>
                </c:pt>
                <c:pt idx="3583">
                  <c:v>336.23657659999998</c:v>
                </c:pt>
                <c:pt idx="3584">
                  <c:v>335.73308800000001</c:v>
                </c:pt>
                <c:pt idx="3585">
                  <c:v>334.73202550000002</c:v>
                </c:pt>
                <c:pt idx="3586">
                  <c:v>273.21983469999998</c:v>
                </c:pt>
                <c:pt idx="3587">
                  <c:v>269.07834789999998</c:v>
                </c:pt>
                <c:pt idx="3588">
                  <c:v>268.63881229999998</c:v>
                </c:pt>
                <c:pt idx="3589">
                  <c:v>267.76507479999998</c:v>
                </c:pt>
                <c:pt idx="3590">
                  <c:v>214.56702519999999</c:v>
                </c:pt>
                <c:pt idx="3591">
                  <c:v>211.02498679999999</c:v>
                </c:pt>
                <c:pt idx="3592">
                  <c:v>210.64940799999999</c:v>
                </c:pt>
                <c:pt idx="3593">
                  <c:v>209.90300250000001</c:v>
                </c:pt>
                <c:pt idx="3594">
                  <c:v>165.01952739999999</c:v>
                </c:pt>
                <c:pt idx="3595">
                  <c:v>162.07696619999999</c:v>
                </c:pt>
                <c:pt idx="3596">
                  <c:v>161.76534720000001</c:v>
                </c:pt>
                <c:pt idx="3597">
                  <c:v>161.1462799</c:v>
                </c:pt>
                <c:pt idx="3598">
                  <c:v>124.5777449</c:v>
                </c:pt>
                <c:pt idx="3599">
                  <c:v>122.2346849</c:v>
                </c:pt>
                <c:pt idx="3600">
                  <c:v>121.9870282</c:v>
                </c:pt>
                <c:pt idx="3601">
                  <c:v>121.4953041</c:v>
                </c:pt>
                <c:pt idx="3602">
                  <c:v>93.242007040000004</c:v>
                </c:pt>
                <c:pt idx="3603">
                  <c:v>91.498467199999993</c:v>
                </c:pt>
                <c:pt idx="3604">
                  <c:v>91.314774889999995</c:v>
                </c:pt>
                <c:pt idx="3605">
                  <c:v>90.950398000000007</c:v>
                </c:pt>
                <c:pt idx="3606">
                  <c:v>71.012569020000001</c:v>
                </c:pt>
                <c:pt idx="3607">
                  <c:v>67.710787440000004</c:v>
                </c:pt>
                <c:pt idx="3608">
                  <c:v>67.060023450000003</c:v>
                </c:pt>
                <c:pt idx="3609">
                  <c:v>66.766588499999997</c:v>
                </c:pt>
                <c:pt idx="3610">
                  <c:v>66.766553970000004</c:v>
                </c:pt>
                <c:pt idx="3611">
                  <c:v>67.260764080000001</c:v>
                </c:pt>
                <c:pt idx="3612">
                  <c:v>67.260764080000001</c:v>
                </c:pt>
                <c:pt idx="3613">
                  <c:v>67.764257860000001</c:v>
                </c:pt>
                <c:pt idx="3614">
                  <c:v>68.277035310000002</c:v>
                </c:pt>
                <c:pt idx="3615">
                  <c:v>68.365130739999998</c:v>
                </c:pt>
                <c:pt idx="3616">
                  <c:v>69.044485969999997</c:v>
                </c:pt>
                <c:pt idx="3617">
                  <c:v>70.643140099999997</c:v>
                </c:pt>
                <c:pt idx="3618">
                  <c:v>70.766182110000003</c:v>
                </c:pt>
                <c:pt idx="3619">
                  <c:v>71.012485369999993</c:v>
                </c:pt>
                <c:pt idx="3620">
                  <c:v>90.95012844</c:v>
                </c:pt>
                <c:pt idx="3621">
                  <c:v>92.681057749999994</c:v>
                </c:pt>
                <c:pt idx="3622">
                  <c:v>92.868065340000001</c:v>
                </c:pt>
                <c:pt idx="3623">
                  <c:v>93.241718239999997</c:v>
                </c:pt>
                <c:pt idx="3624">
                  <c:v>121.4947966</c:v>
                </c:pt>
                <c:pt idx="3625">
                  <c:v>123.8252439</c:v>
                </c:pt>
                <c:pt idx="3626">
                  <c:v>124.0762156</c:v>
                </c:pt>
                <c:pt idx="3627">
                  <c:v>124.5772151</c:v>
                </c:pt>
                <c:pt idx="3628">
                  <c:v>161.14549869999999</c:v>
                </c:pt>
                <c:pt idx="3629">
                  <c:v>164.075445</c:v>
                </c:pt>
                <c:pt idx="3630">
                  <c:v>164.39037870000001</c:v>
                </c:pt>
                <c:pt idx="3631">
                  <c:v>165.01872080000001</c:v>
                </c:pt>
                <c:pt idx="3632">
                  <c:v>209.90191160000001</c:v>
                </c:pt>
                <c:pt idx="3633">
                  <c:v>213.43133309999999</c:v>
                </c:pt>
                <c:pt idx="3634">
                  <c:v>213.81022630000001</c:v>
                </c:pt>
                <c:pt idx="3635">
                  <c:v>214.5659058</c:v>
                </c:pt>
                <c:pt idx="3636">
                  <c:v>267.76363839999999</c:v>
                </c:pt>
                <c:pt idx="3637">
                  <c:v>271.89250629999998</c:v>
                </c:pt>
                <c:pt idx="3638">
                  <c:v>272.3353558</c:v>
                </c:pt>
                <c:pt idx="3639">
                  <c:v>273.21836669999999</c:v>
                </c:pt>
                <c:pt idx="3640">
                  <c:v>334.73020780000002</c:v>
                </c:pt>
                <c:pt idx="3641">
                  <c:v>348.9789045</c:v>
                </c:pt>
                <c:pt idx="3642">
                  <c:v>352.02630699999997</c:v>
                </c:pt>
                <c:pt idx="3643">
                  <c:v>353.43019179999999</c:v>
                </c:pt>
                <c:pt idx="3644">
                  <c:v>353.43002109999998</c:v>
                </c:pt>
                <c:pt idx="3645">
                  <c:v>351.07635870000001</c:v>
                </c:pt>
                <c:pt idx="3646">
                  <c:v>351.07635870000001</c:v>
                </c:pt>
                <c:pt idx="3647">
                  <c:v>348.73197900000002</c:v>
                </c:pt>
                <c:pt idx="3648">
                  <c:v>346.39688210000003</c:v>
                </c:pt>
                <c:pt idx="3649">
                  <c:v>346.0008388</c:v>
                </c:pt>
                <c:pt idx="3650">
                  <c:v>342.99504289999999</c:v>
                </c:pt>
                <c:pt idx="3651">
                  <c:v>336.23439949999999</c:v>
                </c:pt>
                <c:pt idx="3652">
                  <c:v>335.73090810000002</c:v>
                </c:pt>
                <c:pt idx="3653">
                  <c:v>334.72984020000001</c:v>
                </c:pt>
                <c:pt idx="3654">
                  <c:v>273.21735799999999</c:v>
                </c:pt>
                <c:pt idx="3655">
                  <c:v>269.07585469999998</c:v>
                </c:pt>
                <c:pt idx="3656">
                  <c:v>268.63631750000002</c:v>
                </c:pt>
                <c:pt idx="3657">
                  <c:v>267.76257650000002</c:v>
                </c:pt>
                <c:pt idx="3658">
                  <c:v>214.5643647</c:v>
                </c:pt>
                <c:pt idx="3659">
                  <c:v>211.0223191</c:v>
                </c:pt>
                <c:pt idx="3660">
                  <c:v>210.64673959999999</c:v>
                </c:pt>
                <c:pt idx="3661">
                  <c:v>209.90033260000001</c:v>
                </c:pt>
                <c:pt idx="3662">
                  <c:v>165.01682450000001</c:v>
                </c:pt>
                <c:pt idx="3663">
                  <c:v>162.0742655</c:v>
                </c:pt>
                <c:pt idx="3664">
                  <c:v>161.7626467</c:v>
                </c:pt>
                <c:pt idx="3665">
                  <c:v>161.14357989999999</c:v>
                </c:pt>
                <c:pt idx="3666">
                  <c:v>124.575141</c:v>
                </c:pt>
                <c:pt idx="3667">
                  <c:v>122.23209249999999</c:v>
                </c:pt>
                <c:pt idx="3668">
                  <c:v>121.98443709999999</c:v>
                </c:pt>
                <c:pt idx="3669">
                  <c:v>121.4927155</c:v>
                </c:pt>
                <c:pt idx="3670">
                  <c:v>93.239643659999999</c:v>
                </c:pt>
                <c:pt idx="3671">
                  <c:v>91.496124620000003</c:v>
                </c:pt>
                <c:pt idx="3672">
                  <c:v>91.312434569999994</c:v>
                </c:pt>
                <c:pt idx="3673">
                  <c:v>90.948062179999994</c:v>
                </c:pt>
                <c:pt idx="3674">
                  <c:v>71.01058759</c:v>
                </c:pt>
                <c:pt idx="3675">
                  <c:v>67.708897809999996</c:v>
                </c:pt>
                <c:pt idx="3676">
                  <c:v>67.058153860000004</c:v>
                </c:pt>
                <c:pt idx="3677">
                  <c:v>66.76472819</c:v>
                </c:pt>
                <c:pt idx="3678">
                  <c:v>66.764752680000001</c:v>
                </c:pt>
                <c:pt idx="3679">
                  <c:v>67.258956920000003</c:v>
                </c:pt>
                <c:pt idx="3680">
                  <c:v>67.258956920000003</c:v>
                </c:pt>
                <c:pt idx="3681">
                  <c:v>67.762445040000003</c:v>
                </c:pt>
                <c:pt idx="3682">
                  <c:v>68.275217040000001</c:v>
                </c:pt>
                <c:pt idx="3683">
                  <c:v>68.36331156</c:v>
                </c:pt>
                <c:pt idx="3684">
                  <c:v>69.042660089999998</c:v>
                </c:pt>
                <c:pt idx="3685">
                  <c:v>70.641300319999999</c:v>
                </c:pt>
                <c:pt idx="3686">
                  <c:v>70.764341360000003</c:v>
                </c:pt>
                <c:pt idx="3687">
                  <c:v>71.010642720000007</c:v>
                </c:pt>
                <c:pt idx="3688">
                  <c:v>90.948247409999993</c:v>
                </c:pt>
                <c:pt idx="3689">
                  <c:v>92.679180479999999</c:v>
                </c:pt>
                <c:pt idx="3690">
                  <c:v>92.866188530000002</c:v>
                </c:pt>
                <c:pt idx="3691">
                  <c:v>93.239842359999997</c:v>
                </c:pt>
                <c:pt idx="3692">
                  <c:v>121.4930675</c:v>
                </c:pt>
                <c:pt idx="3693">
                  <c:v>123.823532</c:v>
                </c:pt>
                <c:pt idx="3694">
                  <c:v>124.0745055</c:v>
                </c:pt>
                <c:pt idx="3695">
                  <c:v>124.57550879999999</c:v>
                </c:pt>
                <c:pt idx="3696">
                  <c:v>161.14412440000001</c:v>
                </c:pt>
                <c:pt idx="3697">
                  <c:v>164.0741012</c:v>
                </c:pt>
                <c:pt idx="3698">
                  <c:v>164.38903819999999</c:v>
                </c:pt>
                <c:pt idx="3699">
                  <c:v>165.0173868</c:v>
                </c:pt>
                <c:pt idx="3700">
                  <c:v>209.9010949</c:v>
                </c:pt>
                <c:pt idx="3701">
                  <c:v>213.4305602</c:v>
                </c:pt>
                <c:pt idx="3702">
                  <c:v>213.8094581</c:v>
                </c:pt>
                <c:pt idx="3703">
                  <c:v>214.56514709999999</c:v>
                </c:pt>
                <c:pt idx="3704">
                  <c:v>267.76358210000001</c:v>
                </c:pt>
                <c:pt idx="3705">
                  <c:v>271.89250709999999</c:v>
                </c:pt>
                <c:pt idx="3706">
                  <c:v>272.33536279999998</c:v>
                </c:pt>
                <c:pt idx="3707">
                  <c:v>273.21838589999999</c:v>
                </c:pt>
                <c:pt idx="3708">
                  <c:v>334.73111460000001</c:v>
                </c:pt>
                <c:pt idx="3709">
                  <c:v>348.9800247</c:v>
                </c:pt>
                <c:pt idx="3710">
                  <c:v>352.02747310000001</c:v>
                </c:pt>
                <c:pt idx="3711">
                  <c:v>353.43137919999998</c:v>
                </c:pt>
                <c:pt idx="3712">
                  <c:v>353.4315517</c:v>
                </c:pt>
                <c:pt idx="3713">
                  <c:v>351.07790660000001</c:v>
                </c:pt>
                <c:pt idx="3714">
                  <c:v>351.07790660000001</c:v>
                </c:pt>
                <c:pt idx="3715">
                  <c:v>348.73354410000002</c:v>
                </c:pt>
                <c:pt idx="3716">
                  <c:v>346.39846410000001</c:v>
                </c:pt>
                <c:pt idx="3717">
                  <c:v>346.00242370000001</c:v>
                </c:pt>
                <c:pt idx="3718">
                  <c:v>342.99664960000001</c:v>
                </c:pt>
                <c:pt idx="3719">
                  <c:v>336.2360544</c:v>
                </c:pt>
                <c:pt idx="3720">
                  <c:v>335.73256659999998</c:v>
                </c:pt>
                <c:pt idx="3721">
                  <c:v>334.73150579999998</c:v>
                </c:pt>
                <c:pt idx="3722">
                  <c:v>273.21942080000002</c:v>
                </c:pt>
                <c:pt idx="3723">
                  <c:v>269.0779412</c:v>
                </c:pt>
                <c:pt idx="3724">
                  <c:v>268.63840649999997</c:v>
                </c:pt>
                <c:pt idx="3725">
                  <c:v>267.7646704</c:v>
                </c:pt>
                <c:pt idx="3726">
                  <c:v>214.56671589999999</c:v>
                </c:pt>
                <c:pt idx="3727">
                  <c:v>211.02468400000001</c:v>
                </c:pt>
                <c:pt idx="3728">
                  <c:v>210.6491059</c:v>
                </c:pt>
                <c:pt idx="3729">
                  <c:v>209.90270169999999</c:v>
                </c:pt>
                <c:pt idx="3730">
                  <c:v>165.01931099999999</c:v>
                </c:pt>
                <c:pt idx="3731">
                  <c:v>162.07675549999999</c:v>
                </c:pt>
                <c:pt idx="3732">
                  <c:v>161.7651371</c:v>
                </c:pt>
                <c:pt idx="3733">
                  <c:v>161.14607090000001</c:v>
                </c:pt>
                <c:pt idx="3734">
                  <c:v>124.57760949999999</c:v>
                </c:pt>
                <c:pt idx="3735">
                  <c:v>122.23455439999999</c:v>
                </c:pt>
                <c:pt idx="3736">
                  <c:v>121.98689829999999</c:v>
                </c:pt>
                <c:pt idx="3737">
                  <c:v>121.49517520000001</c:v>
                </c:pt>
                <c:pt idx="3738">
                  <c:v>93.241940979999995</c:v>
                </c:pt>
                <c:pt idx="3739">
                  <c:v>91.498405289999994</c:v>
                </c:pt>
                <c:pt idx="3740">
                  <c:v>91.314713429999998</c:v>
                </c:pt>
                <c:pt idx="3741">
                  <c:v>90.950337410000003</c:v>
                </c:pt>
                <c:pt idx="3742">
                  <c:v>71.01256051</c:v>
                </c:pt>
                <c:pt idx="3743">
                  <c:v>67.710788859999994</c:v>
                </c:pt>
                <c:pt idx="3744">
                  <c:v>67.060026910000005</c:v>
                </c:pt>
                <c:pt idx="3745">
                  <c:v>66.766592880000005</c:v>
                </c:pt>
                <c:pt idx="3746">
                  <c:v>66.766578390000006</c:v>
                </c:pt>
                <c:pt idx="3747">
                  <c:v>67.260790229999998</c:v>
                </c:pt>
                <c:pt idx="3748">
                  <c:v>67.260790229999998</c:v>
                </c:pt>
                <c:pt idx="3749">
                  <c:v>67.764285749999999</c:v>
                </c:pt>
                <c:pt idx="3750">
                  <c:v>68.277064949999996</c:v>
                </c:pt>
                <c:pt idx="3751">
                  <c:v>68.365160669999995</c:v>
                </c:pt>
                <c:pt idx="3752">
                  <c:v>69.044518170000003</c:v>
                </c:pt>
                <c:pt idx="3753">
                  <c:v>70.643177519999995</c:v>
                </c:pt>
                <c:pt idx="3754">
                  <c:v>70.766219930000005</c:v>
                </c:pt>
                <c:pt idx="3755">
                  <c:v>71.012523970000004</c:v>
                </c:pt>
                <c:pt idx="3756">
                  <c:v>90.950222220000001</c:v>
                </c:pt>
                <c:pt idx="3757">
                  <c:v>92.681155799999999</c:v>
                </c:pt>
                <c:pt idx="3758">
                  <c:v>92.868163850000002</c:v>
                </c:pt>
                <c:pt idx="3759">
                  <c:v>93.241817659999995</c:v>
                </c:pt>
                <c:pt idx="3760">
                  <c:v>121.49495949999999</c:v>
                </c:pt>
                <c:pt idx="3761">
                  <c:v>123.8254117</c:v>
                </c:pt>
                <c:pt idx="3762">
                  <c:v>124.0763839</c:v>
                </c:pt>
                <c:pt idx="3763">
                  <c:v>124.5773844</c:v>
                </c:pt>
                <c:pt idx="3764">
                  <c:v>161.14573970000001</c:v>
                </c:pt>
                <c:pt idx="3765">
                  <c:v>164.0756915</c:v>
                </c:pt>
                <c:pt idx="3766">
                  <c:v>164.39062569999999</c:v>
                </c:pt>
                <c:pt idx="3767">
                  <c:v>165.018969</c:v>
                </c:pt>
                <c:pt idx="3768">
                  <c:v>209.90223979999999</c:v>
                </c:pt>
                <c:pt idx="3769">
                  <c:v>213.43166740000001</c:v>
                </c:pt>
                <c:pt idx="3770">
                  <c:v>213.8105612</c:v>
                </c:pt>
                <c:pt idx="3771">
                  <c:v>214.56624199999999</c:v>
                </c:pt>
                <c:pt idx="3772">
                  <c:v>267.7640629</c:v>
                </c:pt>
                <c:pt idx="3773">
                  <c:v>271.89293739999999</c:v>
                </c:pt>
                <c:pt idx="3774">
                  <c:v>272.33578770000003</c:v>
                </c:pt>
                <c:pt idx="3775">
                  <c:v>273.21879990000002</c:v>
                </c:pt>
                <c:pt idx="3776">
                  <c:v>334.7307376</c:v>
                </c:pt>
                <c:pt idx="3777">
                  <c:v>348.97945609999999</c:v>
                </c:pt>
                <c:pt idx="3778">
                  <c:v>352.02686319999998</c:v>
                </c:pt>
                <c:pt idx="3779">
                  <c:v>353.43075019999998</c:v>
                </c:pt>
                <c:pt idx="3780">
                  <c:v>353.43057729999998</c:v>
                </c:pt>
                <c:pt idx="3781">
                  <c:v>351.076911</c:v>
                </c:pt>
                <c:pt idx="3782">
                  <c:v>351.076911</c:v>
                </c:pt>
                <c:pt idx="3783">
                  <c:v>348.73252739999998</c:v>
                </c:pt>
                <c:pt idx="3784">
                  <c:v>346.39742660000002</c:v>
                </c:pt>
                <c:pt idx="3785">
                  <c:v>346.00138270000002</c:v>
                </c:pt>
                <c:pt idx="3786">
                  <c:v>342.99558189999999</c:v>
                </c:pt>
                <c:pt idx="3787">
                  <c:v>336.23492729999998</c:v>
                </c:pt>
                <c:pt idx="3788">
                  <c:v>335.7314351</c:v>
                </c:pt>
                <c:pt idx="3789">
                  <c:v>334.7303655</c:v>
                </c:pt>
                <c:pt idx="3790">
                  <c:v>273.21778019999999</c:v>
                </c:pt>
                <c:pt idx="3791">
                  <c:v>269.07626979999998</c:v>
                </c:pt>
                <c:pt idx="3792">
                  <c:v>268.63673180000001</c:v>
                </c:pt>
                <c:pt idx="3793">
                  <c:v>267.76298930000002</c:v>
                </c:pt>
                <c:pt idx="3794">
                  <c:v>214.56468430000001</c:v>
                </c:pt>
                <c:pt idx="3795">
                  <c:v>211.02263239999999</c:v>
                </c:pt>
                <c:pt idx="3796">
                  <c:v>210.64705219999999</c:v>
                </c:pt>
                <c:pt idx="3797">
                  <c:v>209.90064390000001</c:v>
                </c:pt>
                <c:pt idx="3798">
                  <c:v>165.01705250000001</c:v>
                </c:pt>
                <c:pt idx="3799">
                  <c:v>162.07448779999999</c:v>
                </c:pt>
                <c:pt idx="3800">
                  <c:v>161.7628685</c:v>
                </c:pt>
                <c:pt idx="3801">
                  <c:v>161.1438005</c:v>
                </c:pt>
                <c:pt idx="3802">
                  <c:v>124.5752883</c:v>
                </c:pt>
                <c:pt idx="3803">
                  <c:v>122.2322348</c:v>
                </c:pt>
                <c:pt idx="3804">
                  <c:v>121.9845789</c:v>
                </c:pt>
                <c:pt idx="3805">
                  <c:v>121.4928563</c:v>
                </c:pt>
                <c:pt idx="3806">
                  <c:v>93.239721160000002</c:v>
                </c:pt>
                <c:pt idx="3807">
                  <c:v>91.496197910000006</c:v>
                </c:pt>
                <c:pt idx="3808">
                  <c:v>91.312507409999995</c:v>
                </c:pt>
                <c:pt idx="3809">
                  <c:v>90.948134139999993</c:v>
                </c:pt>
                <c:pt idx="3810">
                  <c:v>71.010606199999998</c:v>
                </c:pt>
                <c:pt idx="3811">
                  <c:v>67.708906119999995</c:v>
                </c:pt>
                <c:pt idx="3812">
                  <c:v>67.058160049999998</c:v>
                </c:pt>
                <c:pt idx="3813">
                  <c:v>66.764733410000005</c:v>
                </c:pt>
                <c:pt idx="3814">
                  <c:v>66.764737769999996</c:v>
                </c:pt>
                <c:pt idx="3815">
                  <c:v>67.258940330000001</c:v>
                </c:pt>
                <c:pt idx="3816">
                  <c:v>67.258940330000001</c:v>
                </c:pt>
                <c:pt idx="3817">
                  <c:v>67.762426759999997</c:v>
                </c:pt>
                <c:pt idx="3818">
                  <c:v>68.275197059999996</c:v>
                </c:pt>
                <c:pt idx="3819">
                  <c:v>68.363291290000006</c:v>
                </c:pt>
                <c:pt idx="3820">
                  <c:v>69.042637580000005</c:v>
                </c:pt>
                <c:pt idx="3821">
                  <c:v>70.64127268</c:v>
                </c:pt>
                <c:pt idx="3822">
                  <c:v>70.764313329999993</c:v>
                </c:pt>
                <c:pt idx="3823">
                  <c:v>71.010613910000004</c:v>
                </c:pt>
                <c:pt idx="3824">
                  <c:v>90.948163750000006</c:v>
                </c:pt>
                <c:pt idx="3825">
                  <c:v>92.679092539999999</c:v>
                </c:pt>
                <c:pt idx="3826">
                  <c:v>92.866100130000007</c:v>
                </c:pt>
                <c:pt idx="3827">
                  <c:v>93.239753050000004</c:v>
                </c:pt>
                <c:pt idx="3828">
                  <c:v>121.49291409999999</c:v>
                </c:pt>
                <c:pt idx="3829">
                  <c:v>123.8233736</c:v>
                </c:pt>
                <c:pt idx="3830">
                  <c:v>124.0743466</c:v>
                </c:pt>
                <c:pt idx="3831">
                  <c:v>124.57534889999999</c:v>
                </c:pt>
                <c:pt idx="3832">
                  <c:v>161.14389109999999</c:v>
                </c:pt>
                <c:pt idx="3833">
                  <c:v>164.0738623</c:v>
                </c:pt>
                <c:pt idx="3834">
                  <c:v>164.3887987</c:v>
                </c:pt>
                <c:pt idx="3835">
                  <c:v>165.01714620000001</c:v>
                </c:pt>
                <c:pt idx="3836">
                  <c:v>209.90077170000001</c:v>
                </c:pt>
                <c:pt idx="3837">
                  <c:v>213.43023070000001</c:v>
                </c:pt>
                <c:pt idx="3838">
                  <c:v>213.80912789999999</c:v>
                </c:pt>
                <c:pt idx="3839">
                  <c:v>214.5648156</c:v>
                </c:pt>
                <c:pt idx="3840">
                  <c:v>267.76315879999999</c:v>
                </c:pt>
                <c:pt idx="3841">
                  <c:v>271.89207690000001</c:v>
                </c:pt>
                <c:pt idx="3842">
                  <c:v>272.33493179999999</c:v>
                </c:pt>
                <c:pt idx="3843">
                  <c:v>273.21795350000002</c:v>
                </c:pt>
                <c:pt idx="3844">
                  <c:v>334.73058120000002</c:v>
                </c:pt>
                <c:pt idx="3845">
                  <c:v>348.97946839999997</c:v>
                </c:pt>
                <c:pt idx="3846">
                  <c:v>352.02691190000002</c:v>
                </c:pt>
                <c:pt idx="3847">
                  <c:v>353.4308158</c:v>
                </c:pt>
                <c:pt idx="3848">
                  <c:v>353.43098859999998</c:v>
                </c:pt>
                <c:pt idx="3849">
                  <c:v>351.07734729999999</c:v>
                </c:pt>
                <c:pt idx="3850">
                  <c:v>351.07734729999999</c:v>
                </c:pt>
                <c:pt idx="3851">
                  <c:v>348.7329886</c:v>
                </c:pt>
                <c:pt idx="3852">
                  <c:v>346.39791250000002</c:v>
                </c:pt>
                <c:pt idx="3853">
                  <c:v>346.00187269999998</c:v>
                </c:pt>
                <c:pt idx="3854">
                  <c:v>342.9961035</c:v>
                </c:pt>
                <c:pt idx="3855">
                  <c:v>336.23551950000001</c:v>
                </c:pt>
                <c:pt idx="3856">
                  <c:v>335.73203260000003</c:v>
                </c:pt>
                <c:pt idx="3857">
                  <c:v>334.73097339999998</c:v>
                </c:pt>
                <c:pt idx="3858">
                  <c:v>273.2189922</c:v>
                </c:pt>
                <c:pt idx="3859">
                  <c:v>269.0775198</c:v>
                </c:pt>
                <c:pt idx="3860">
                  <c:v>268.63798580000002</c:v>
                </c:pt>
                <c:pt idx="3861">
                  <c:v>267.76425119999999</c:v>
                </c:pt>
                <c:pt idx="3862">
                  <c:v>214.56639060000001</c:v>
                </c:pt>
                <c:pt idx="3863">
                  <c:v>211.02436510000001</c:v>
                </c:pt>
                <c:pt idx="3864">
                  <c:v>210.64878759999999</c:v>
                </c:pt>
                <c:pt idx="3865">
                  <c:v>209.90238479999999</c:v>
                </c:pt>
                <c:pt idx="3866">
                  <c:v>165.0190781</c:v>
                </c:pt>
                <c:pt idx="3867">
                  <c:v>162.07652830000001</c:v>
                </c:pt>
                <c:pt idx="3868">
                  <c:v>161.76491050000001</c:v>
                </c:pt>
                <c:pt idx="3869">
                  <c:v>161.14584550000001</c:v>
                </c:pt>
                <c:pt idx="3870">
                  <c:v>124.5774582</c:v>
                </c:pt>
                <c:pt idx="3871">
                  <c:v>122.234408</c:v>
                </c:pt>
                <c:pt idx="3872">
                  <c:v>121.9867524</c:v>
                </c:pt>
                <c:pt idx="3873">
                  <c:v>121.4950304</c:v>
                </c:pt>
                <c:pt idx="3874">
                  <c:v>93.241860279999997</c:v>
                </c:pt>
                <c:pt idx="3875">
                  <c:v>91.498328869999995</c:v>
                </c:pt>
                <c:pt idx="3876">
                  <c:v>91.314637450000006</c:v>
                </c:pt>
                <c:pt idx="3877">
                  <c:v>90.950262330000001</c:v>
                </c:pt>
                <c:pt idx="3878">
                  <c:v>71.012539630000006</c:v>
                </c:pt>
                <c:pt idx="3879">
                  <c:v>67.710778480000002</c:v>
                </c:pt>
                <c:pt idx="3880">
                  <c:v>67.060018679999999</c:v>
                </c:pt>
                <c:pt idx="3881">
                  <c:v>66.766585640000002</c:v>
                </c:pt>
                <c:pt idx="3882">
                  <c:v>66.766591529999999</c:v>
                </c:pt>
                <c:pt idx="3883">
                  <c:v>67.260805059999996</c:v>
                </c:pt>
                <c:pt idx="3884">
                  <c:v>67.260805059999996</c:v>
                </c:pt>
                <c:pt idx="3885">
                  <c:v>67.764302270000002</c:v>
                </c:pt>
                <c:pt idx="3886">
                  <c:v>68.277083180000005</c:v>
                </c:pt>
                <c:pt idx="3887">
                  <c:v>68.365179190000006</c:v>
                </c:pt>
                <c:pt idx="3888">
                  <c:v>69.044538919999994</c:v>
                </c:pt>
                <c:pt idx="3889">
                  <c:v>69.894558599999996</c:v>
                </c:pt>
                <c:pt idx="3890">
                  <c:v>69.894558599999996</c:v>
                </c:pt>
                <c:pt idx="3891">
                  <c:v>70.643203389999996</c:v>
                </c:pt>
                <c:pt idx="3892">
                  <c:v>70.766246190000004</c:v>
                </c:pt>
                <c:pt idx="3893">
                  <c:v>71.012551000000002</c:v>
                </c:pt>
                <c:pt idx="3894">
                  <c:v>90.95030405</c:v>
                </c:pt>
                <c:pt idx="3895">
                  <c:v>92.681241909999997</c:v>
                </c:pt>
                <c:pt idx="3896">
                  <c:v>92.868250419999995</c:v>
                </c:pt>
                <c:pt idx="3897">
                  <c:v>93.241905149999994</c:v>
                </c:pt>
                <c:pt idx="3898">
                  <c:v>121.4951112</c:v>
                </c:pt>
                <c:pt idx="3899">
                  <c:v>123.8255683</c:v>
                </c:pt>
                <c:pt idx="3900">
                  <c:v>124.07654100000001</c:v>
                </c:pt>
                <c:pt idx="3901">
                  <c:v>124.5775427</c:v>
                </c:pt>
                <c:pt idx="3902">
                  <c:v>161.1459715</c:v>
                </c:pt>
                <c:pt idx="3903">
                  <c:v>164.075929</c:v>
                </c:pt>
                <c:pt idx="3904">
                  <c:v>164.3908639</c:v>
                </c:pt>
                <c:pt idx="3905">
                  <c:v>165.0192083</c:v>
                </c:pt>
                <c:pt idx="3906">
                  <c:v>209.90256220000001</c:v>
                </c:pt>
                <c:pt idx="3907">
                  <c:v>213.431996</c:v>
                </c:pt>
                <c:pt idx="3908">
                  <c:v>213.8108905</c:v>
                </c:pt>
                <c:pt idx="3909">
                  <c:v>214.56657269999999</c:v>
                </c:pt>
                <c:pt idx="3910">
                  <c:v>267.76448599999998</c:v>
                </c:pt>
                <c:pt idx="3911">
                  <c:v>271.89336750000001</c:v>
                </c:pt>
                <c:pt idx="3912">
                  <c:v>272.33621849999997</c:v>
                </c:pt>
                <c:pt idx="3913">
                  <c:v>273.21923229999999</c:v>
                </c:pt>
                <c:pt idx="3914">
                  <c:v>334.73127169999998</c:v>
                </c:pt>
                <c:pt idx="3915">
                  <c:v>339.34979420000002</c:v>
                </c:pt>
                <c:pt idx="3916">
                  <c:v>339.34979420000002</c:v>
                </c:pt>
                <c:pt idx="3917">
                  <c:v>348.9800133</c:v>
                </c:pt>
                <c:pt idx="3918">
                  <c:v>352.0274253</c:v>
                </c:pt>
                <c:pt idx="3919">
                  <c:v>353.43131449999998</c:v>
                </c:pt>
                <c:pt idx="3920">
                  <c:v>353.43114170000001</c:v>
                </c:pt>
                <c:pt idx="3921">
                  <c:v>351.07747160000002</c:v>
                </c:pt>
                <c:pt idx="3922">
                  <c:v>351.07747160000002</c:v>
                </c:pt>
                <c:pt idx="3923">
                  <c:v>348.73308429999997</c:v>
                </c:pt>
                <c:pt idx="3924">
                  <c:v>346.39797970000001</c:v>
                </c:pt>
                <c:pt idx="3925">
                  <c:v>346.00193510000003</c:v>
                </c:pt>
                <c:pt idx="3926">
                  <c:v>342.99612939999997</c:v>
                </c:pt>
                <c:pt idx="3927">
                  <c:v>336.23546370000003</c:v>
                </c:pt>
                <c:pt idx="3928">
                  <c:v>335.73197069999998</c:v>
                </c:pt>
                <c:pt idx="3929">
                  <c:v>334.73089950000002</c:v>
                </c:pt>
                <c:pt idx="3930">
                  <c:v>273.21821110000002</c:v>
                </c:pt>
                <c:pt idx="3931">
                  <c:v>269.0766936</c:v>
                </c:pt>
                <c:pt idx="3932">
                  <c:v>268.63715489999998</c:v>
                </c:pt>
                <c:pt idx="3933">
                  <c:v>267.7634109</c:v>
                </c:pt>
                <c:pt idx="3934">
                  <c:v>214.56501259999999</c:v>
                </c:pt>
                <c:pt idx="3935">
                  <c:v>211.02295419999999</c:v>
                </c:pt>
                <c:pt idx="3936">
                  <c:v>210.64737339999999</c:v>
                </c:pt>
                <c:pt idx="3937">
                  <c:v>209.90096370000001</c:v>
                </c:pt>
                <c:pt idx="3938">
                  <c:v>165.01728869999999</c:v>
                </c:pt>
                <c:pt idx="3939">
                  <c:v>162.0747183</c:v>
                </c:pt>
                <c:pt idx="3940">
                  <c:v>161.76309839999999</c:v>
                </c:pt>
                <c:pt idx="3941">
                  <c:v>161.14402920000001</c:v>
                </c:pt>
                <c:pt idx="3942">
                  <c:v>124.5754431</c:v>
                </c:pt>
                <c:pt idx="3943">
                  <c:v>122.2323846</c:v>
                </c:pt>
                <c:pt idx="3944">
                  <c:v>121.9847281</c:v>
                </c:pt>
                <c:pt idx="3945">
                  <c:v>121.4930044</c:v>
                </c:pt>
                <c:pt idx="3946">
                  <c:v>93.239805079999996</c:v>
                </c:pt>
                <c:pt idx="3947">
                  <c:v>91.496277539999994</c:v>
                </c:pt>
                <c:pt idx="3948">
                  <c:v>91.312586589999995</c:v>
                </c:pt>
                <c:pt idx="3949">
                  <c:v>90.948212409999996</c:v>
                </c:pt>
                <c:pt idx="3950">
                  <c:v>71.01062992</c:v>
                </c:pt>
                <c:pt idx="3951">
                  <c:v>67.708919249999994</c:v>
                </c:pt>
                <c:pt idx="3952">
                  <c:v>67.058171009999995</c:v>
                </c:pt>
                <c:pt idx="3953">
                  <c:v>66.764743370000005</c:v>
                </c:pt>
                <c:pt idx="3954">
                  <c:v>66.764727329999999</c:v>
                </c:pt>
                <c:pt idx="3955">
                  <c:v>67.258928220000001</c:v>
                </c:pt>
                <c:pt idx="3956">
                  <c:v>67.258928220000001</c:v>
                </c:pt>
                <c:pt idx="3957">
                  <c:v>67.76241297</c:v>
                </c:pt>
                <c:pt idx="3958">
                  <c:v>68.275181570000001</c:v>
                </c:pt>
                <c:pt idx="3959">
                  <c:v>68.363275509999994</c:v>
                </c:pt>
                <c:pt idx="3960">
                  <c:v>69.042619619999996</c:v>
                </c:pt>
                <c:pt idx="3961">
                  <c:v>69.892620600000001</c:v>
                </c:pt>
                <c:pt idx="3962">
                  <c:v>69.892620600000001</c:v>
                </c:pt>
                <c:pt idx="3963">
                  <c:v>70.641249669999993</c:v>
                </c:pt>
                <c:pt idx="3964">
                  <c:v>70.764289939999998</c:v>
                </c:pt>
                <c:pt idx="3965">
                  <c:v>71.010589760000002</c:v>
                </c:pt>
                <c:pt idx="3966">
                  <c:v>90.948085469999995</c:v>
                </c:pt>
                <c:pt idx="3967">
                  <c:v>92.679010020000007</c:v>
                </c:pt>
                <c:pt idx="3968">
                  <c:v>92.866017159999998</c:v>
                </c:pt>
                <c:pt idx="3969">
                  <c:v>93.239669169999999</c:v>
                </c:pt>
                <c:pt idx="3970">
                  <c:v>121.4927666</c:v>
                </c:pt>
                <c:pt idx="3971">
                  <c:v>123.8232211</c:v>
                </c:pt>
                <c:pt idx="3972">
                  <c:v>124.0741936</c:v>
                </c:pt>
                <c:pt idx="3973">
                  <c:v>124.57519480000001</c:v>
                </c:pt>
                <c:pt idx="3974">
                  <c:v>161.14366380000001</c:v>
                </c:pt>
                <c:pt idx="3975">
                  <c:v>164.07362939999999</c:v>
                </c:pt>
                <c:pt idx="3976">
                  <c:v>164.38856519999999</c:v>
                </c:pt>
                <c:pt idx="3977">
                  <c:v>165.0169114</c:v>
                </c:pt>
                <c:pt idx="3978">
                  <c:v>209.90045409999999</c:v>
                </c:pt>
                <c:pt idx="3979">
                  <c:v>213.42990689999999</c:v>
                </c:pt>
                <c:pt idx="3980">
                  <c:v>213.80880339999999</c:v>
                </c:pt>
                <c:pt idx="3981">
                  <c:v>214.5644897</c:v>
                </c:pt>
                <c:pt idx="3982">
                  <c:v>267.76274059999997</c:v>
                </c:pt>
                <c:pt idx="3983">
                  <c:v>271.89165159999999</c:v>
                </c:pt>
                <c:pt idx="3984">
                  <c:v>272.33450579999999</c:v>
                </c:pt>
                <c:pt idx="3985">
                  <c:v>273.21752600000002</c:v>
                </c:pt>
                <c:pt idx="3986">
                  <c:v>334.73005180000001</c:v>
                </c:pt>
                <c:pt idx="3987">
                  <c:v>348.9789159</c:v>
                </c:pt>
                <c:pt idx="3988">
                  <c:v>352.02635450000002</c:v>
                </c:pt>
                <c:pt idx="3989">
                  <c:v>353.43025610000001</c:v>
                </c:pt>
                <c:pt idx="3990">
                  <c:v>353.43042839999998</c:v>
                </c:pt>
                <c:pt idx="3991">
                  <c:v>353.43042839999998</c:v>
                </c:pt>
                <c:pt idx="3992">
                  <c:v>348.73243580000002</c:v>
                </c:pt>
                <c:pt idx="3993">
                  <c:v>346.39736340000002</c:v>
                </c:pt>
                <c:pt idx="3994">
                  <c:v>336.2349863</c:v>
                </c:pt>
                <c:pt idx="3995">
                  <c:v>335.73150010000001</c:v>
                </c:pt>
                <c:pt idx="3996">
                  <c:v>334.73044249999998</c:v>
                </c:pt>
                <c:pt idx="3997">
                  <c:v>273.21855970000001</c:v>
                </c:pt>
                <c:pt idx="3998">
                  <c:v>269.07709410000001</c:v>
                </c:pt>
                <c:pt idx="3999">
                  <c:v>268.63756080000002</c:v>
                </c:pt>
                <c:pt idx="4000">
                  <c:v>267.76382769999998</c:v>
                </c:pt>
                <c:pt idx="4001">
                  <c:v>214.56605680000001</c:v>
                </c:pt>
                <c:pt idx="4002">
                  <c:v>211.0240374</c:v>
                </c:pt>
                <c:pt idx="4003">
                  <c:v>210.64846069999999</c:v>
                </c:pt>
                <c:pt idx="4004">
                  <c:v>209.9020592</c:v>
                </c:pt>
                <c:pt idx="4005">
                  <c:v>165.01883340000001</c:v>
                </c:pt>
                <c:pt idx="4006">
                  <c:v>162.07628919999999</c:v>
                </c:pt>
                <c:pt idx="4007">
                  <c:v>161.76467199999999</c:v>
                </c:pt>
                <c:pt idx="4008">
                  <c:v>161.1456082</c:v>
                </c:pt>
                <c:pt idx="4009">
                  <c:v>124.5772932</c:v>
                </c:pt>
                <c:pt idx="4010">
                  <c:v>122.23424799999999</c:v>
                </c:pt>
                <c:pt idx="4011">
                  <c:v>121.98659290000001</c:v>
                </c:pt>
                <c:pt idx="4012">
                  <c:v>121.4948718</c:v>
                </c:pt>
                <c:pt idx="4013">
                  <c:v>93.241765430000001</c:v>
                </c:pt>
                <c:pt idx="4014">
                  <c:v>91.498238299999997</c:v>
                </c:pt>
                <c:pt idx="4015">
                  <c:v>91.314547340000004</c:v>
                </c:pt>
                <c:pt idx="4016">
                  <c:v>90.950173120000002</c:v>
                </c:pt>
                <c:pt idx="4017">
                  <c:v>71.012505399999995</c:v>
                </c:pt>
                <c:pt idx="4018">
                  <c:v>67.710755050000003</c:v>
                </c:pt>
                <c:pt idx="4019">
                  <c:v>67.059997480000007</c:v>
                </c:pt>
                <c:pt idx="4020">
                  <c:v>66.766565459999995</c:v>
                </c:pt>
                <c:pt idx="4021">
                  <c:v>66.766591500000004</c:v>
                </c:pt>
                <c:pt idx="4022">
                  <c:v>67.260806619999997</c:v>
                </c:pt>
                <c:pt idx="4023">
                  <c:v>67.260806619999997</c:v>
                </c:pt>
                <c:pt idx="4024">
                  <c:v>67.764305429999993</c:v>
                </c:pt>
                <c:pt idx="4025">
                  <c:v>68.277087949999995</c:v>
                </c:pt>
                <c:pt idx="4026">
                  <c:v>68.365184249999999</c:v>
                </c:pt>
                <c:pt idx="4027">
                  <c:v>69.044546089999997</c:v>
                </c:pt>
                <c:pt idx="4028">
                  <c:v>69.894568370000002</c:v>
                </c:pt>
                <c:pt idx="4029">
                  <c:v>69.894568370000002</c:v>
                </c:pt>
                <c:pt idx="4030">
                  <c:v>70.643215420000004</c:v>
                </c:pt>
                <c:pt idx="4031">
                  <c:v>70.766258579999999</c:v>
                </c:pt>
                <c:pt idx="4032">
                  <c:v>71.012564130000001</c:v>
                </c:pt>
                <c:pt idx="4033">
                  <c:v>90.950370050000004</c:v>
                </c:pt>
                <c:pt idx="4034">
                  <c:v>92.681312090000006</c:v>
                </c:pt>
                <c:pt idx="4035">
                  <c:v>92.868321050000006</c:v>
                </c:pt>
                <c:pt idx="4036">
                  <c:v>93.24197667</c:v>
                </c:pt>
                <c:pt idx="4037">
                  <c:v>121.49524599999999</c:v>
                </c:pt>
                <c:pt idx="4038">
                  <c:v>123.8257081</c:v>
                </c:pt>
                <c:pt idx="4039">
                  <c:v>124.0766813</c:v>
                </c:pt>
                <c:pt idx="4040">
                  <c:v>124.577684</c:v>
                </c:pt>
                <c:pt idx="4041">
                  <c:v>161.14618659999999</c:v>
                </c:pt>
                <c:pt idx="4042">
                  <c:v>164.0761497</c:v>
                </c:pt>
                <c:pt idx="4043">
                  <c:v>164.39108519999999</c:v>
                </c:pt>
                <c:pt idx="4044">
                  <c:v>165.0194309</c:v>
                </c:pt>
                <c:pt idx="4045">
                  <c:v>209.90286889999999</c:v>
                </c:pt>
                <c:pt idx="4046">
                  <c:v>213.43230919999999</c:v>
                </c:pt>
                <c:pt idx="4047">
                  <c:v>213.81120440000001</c:v>
                </c:pt>
                <c:pt idx="4048">
                  <c:v>214.56688790000001</c:v>
                </c:pt>
                <c:pt idx="4049">
                  <c:v>267.76489579999998</c:v>
                </c:pt>
                <c:pt idx="4050">
                  <c:v>271.89378449999998</c:v>
                </c:pt>
                <c:pt idx="4051">
                  <c:v>272.33663630000001</c:v>
                </c:pt>
                <c:pt idx="4052">
                  <c:v>273.21965160000002</c:v>
                </c:pt>
                <c:pt idx="4053">
                  <c:v>334.7317961</c:v>
                </c:pt>
                <c:pt idx="4054">
                  <c:v>339.35032630000001</c:v>
                </c:pt>
                <c:pt idx="4055">
                  <c:v>339.35032630000001</c:v>
                </c:pt>
                <c:pt idx="4056">
                  <c:v>348.98056159999999</c:v>
                </c:pt>
                <c:pt idx="4057">
                  <c:v>352.02797859999998</c:v>
                </c:pt>
                <c:pt idx="4058">
                  <c:v>353.43187019999999</c:v>
                </c:pt>
                <c:pt idx="4059">
                  <c:v>353.43169979999999</c:v>
                </c:pt>
                <c:pt idx="4060">
                  <c:v>351.07802609999999</c:v>
                </c:pt>
                <c:pt idx="4061">
                  <c:v>351.07802609999999</c:v>
                </c:pt>
                <c:pt idx="4062">
                  <c:v>348.7336353</c:v>
                </c:pt>
                <c:pt idx="4063">
                  <c:v>346.39852719999999</c:v>
                </c:pt>
                <c:pt idx="4064">
                  <c:v>346.00248199999999</c:v>
                </c:pt>
                <c:pt idx="4065">
                  <c:v>342.9966718</c:v>
                </c:pt>
                <c:pt idx="4066">
                  <c:v>336.235996</c:v>
                </c:pt>
                <c:pt idx="4067">
                  <c:v>335.7325022</c:v>
                </c:pt>
                <c:pt idx="4068">
                  <c:v>334.73142949999999</c:v>
                </c:pt>
                <c:pt idx="4069">
                  <c:v>273.21864640000001</c:v>
                </c:pt>
                <c:pt idx="4070">
                  <c:v>269.07712240000001</c:v>
                </c:pt>
                <c:pt idx="4071">
                  <c:v>268.63758289999998</c:v>
                </c:pt>
                <c:pt idx="4072">
                  <c:v>267.76383759999999</c:v>
                </c:pt>
                <c:pt idx="4073">
                  <c:v>214.5653523</c:v>
                </c:pt>
                <c:pt idx="4074">
                  <c:v>211.02328800000001</c:v>
                </c:pt>
                <c:pt idx="4075">
                  <c:v>210.6477065</c:v>
                </c:pt>
                <c:pt idx="4076">
                  <c:v>209.9012956</c:v>
                </c:pt>
                <c:pt idx="4077">
                  <c:v>165.01754159999999</c:v>
                </c:pt>
                <c:pt idx="4078">
                  <c:v>162.0749658</c:v>
                </c:pt>
                <c:pt idx="4079">
                  <c:v>161.7633453</c:v>
                </c:pt>
                <c:pt idx="4080">
                  <c:v>161.1442749</c:v>
                </c:pt>
                <c:pt idx="4081">
                  <c:v>124.5756176</c:v>
                </c:pt>
                <c:pt idx="4082">
                  <c:v>122.2325542</c:v>
                </c:pt>
                <c:pt idx="4083">
                  <c:v>121.9848973</c:v>
                </c:pt>
                <c:pt idx="4084">
                  <c:v>121.4931725</c:v>
                </c:pt>
                <c:pt idx="4085">
                  <c:v>93.23990981</c:v>
                </c:pt>
                <c:pt idx="4086">
                  <c:v>91.496377980000005</c:v>
                </c:pt>
                <c:pt idx="4087">
                  <c:v>91.312686569999997</c:v>
                </c:pt>
                <c:pt idx="4088">
                  <c:v>90.948311489999995</c:v>
                </c:pt>
                <c:pt idx="4089">
                  <c:v>71.010673460000007</c:v>
                </c:pt>
                <c:pt idx="4090">
                  <c:v>67.708951749999997</c:v>
                </c:pt>
                <c:pt idx="4091">
                  <c:v>67.058201229999995</c:v>
                </c:pt>
                <c:pt idx="4092">
                  <c:v>66.764772550000004</c:v>
                </c:pt>
                <c:pt idx="4093">
                  <c:v>66.76473652</c:v>
                </c:pt>
                <c:pt idx="4094">
                  <c:v>67.258935879999996</c:v>
                </c:pt>
                <c:pt idx="4095">
                  <c:v>67.258935879999996</c:v>
                </c:pt>
                <c:pt idx="4096">
                  <c:v>67.762419089999995</c:v>
                </c:pt>
                <c:pt idx="4097">
                  <c:v>68.275186129999994</c:v>
                </c:pt>
                <c:pt idx="4098">
                  <c:v>68.363279809999995</c:v>
                </c:pt>
                <c:pt idx="4099">
                  <c:v>69.042621870000005</c:v>
                </c:pt>
                <c:pt idx="4100">
                  <c:v>69.892620320000006</c:v>
                </c:pt>
                <c:pt idx="4101">
                  <c:v>69.892620320000006</c:v>
                </c:pt>
                <c:pt idx="4102">
                  <c:v>70.641247199999995</c:v>
                </c:pt>
                <c:pt idx="4103">
                  <c:v>70.764287109999998</c:v>
                </c:pt>
                <c:pt idx="4104">
                  <c:v>71.010586219999993</c:v>
                </c:pt>
                <c:pt idx="4105">
                  <c:v>90.948030040000006</c:v>
                </c:pt>
                <c:pt idx="4106">
                  <c:v>92.678950450000002</c:v>
                </c:pt>
                <c:pt idx="4107">
                  <c:v>92.865957140000006</c:v>
                </c:pt>
                <c:pt idx="4108">
                  <c:v>93.239608259999997</c:v>
                </c:pt>
                <c:pt idx="4109">
                  <c:v>121.4926426</c:v>
                </c:pt>
                <c:pt idx="4110">
                  <c:v>123.8230922</c:v>
                </c:pt>
                <c:pt idx="4111">
                  <c:v>124.0740641</c:v>
                </c:pt>
                <c:pt idx="4112">
                  <c:v>124.5750642</c:v>
                </c:pt>
                <c:pt idx="4113">
                  <c:v>161.14345890000001</c:v>
                </c:pt>
                <c:pt idx="4114">
                  <c:v>164.07341869999999</c:v>
                </c:pt>
                <c:pt idx="4115">
                  <c:v>164.3883539</c:v>
                </c:pt>
                <c:pt idx="4116">
                  <c:v>165.01669889999999</c:v>
                </c:pt>
                <c:pt idx="4117">
                  <c:v>209.9001561</c:v>
                </c:pt>
                <c:pt idx="4118">
                  <c:v>213.4296023</c:v>
                </c:pt>
                <c:pt idx="4119">
                  <c:v>213.80849810000001</c:v>
                </c:pt>
                <c:pt idx="4120">
                  <c:v>214.56418300000001</c:v>
                </c:pt>
                <c:pt idx="4121">
                  <c:v>267.76233710000002</c:v>
                </c:pt>
                <c:pt idx="4122">
                  <c:v>271.89124079999999</c:v>
                </c:pt>
                <c:pt idx="4123">
                  <c:v>272.33409419999998</c:v>
                </c:pt>
                <c:pt idx="4124">
                  <c:v>273.2171128</c:v>
                </c:pt>
                <c:pt idx="4125">
                  <c:v>334.72953050000001</c:v>
                </c:pt>
                <c:pt idx="4126">
                  <c:v>348.97836999999998</c:v>
                </c:pt>
                <c:pt idx="4127">
                  <c:v>352.02580339999997</c:v>
                </c:pt>
                <c:pt idx="4128">
                  <c:v>353.42970259999998</c:v>
                </c:pt>
                <c:pt idx="4129">
                  <c:v>353.42987069999998</c:v>
                </c:pt>
                <c:pt idx="4130">
                  <c:v>351.07623649999999</c:v>
                </c:pt>
                <c:pt idx="4131">
                  <c:v>351.07623649999999</c:v>
                </c:pt>
                <c:pt idx="4132">
                  <c:v>348.73188490000001</c:v>
                </c:pt>
                <c:pt idx="4133">
                  <c:v>346.39681589999998</c:v>
                </c:pt>
                <c:pt idx="4134">
                  <c:v>346.00077729999998</c:v>
                </c:pt>
                <c:pt idx="4135">
                  <c:v>342.99501739999999</c:v>
                </c:pt>
                <c:pt idx="4136">
                  <c:v>336.23445400000003</c:v>
                </c:pt>
                <c:pt idx="4137">
                  <c:v>335.73096859999998</c:v>
                </c:pt>
                <c:pt idx="4138">
                  <c:v>334.72991250000001</c:v>
                </c:pt>
                <c:pt idx="4139">
                  <c:v>273.2181238</c:v>
                </c:pt>
                <c:pt idx="4140">
                  <c:v>269.07666469999998</c:v>
                </c:pt>
                <c:pt idx="4141">
                  <c:v>268.63713209999997</c:v>
                </c:pt>
                <c:pt idx="4142">
                  <c:v>267.76340040000002</c:v>
                </c:pt>
                <c:pt idx="4143">
                  <c:v>214.56571600000001</c:v>
                </c:pt>
                <c:pt idx="4144">
                  <c:v>211.02370250000001</c:v>
                </c:pt>
                <c:pt idx="4145">
                  <c:v>210.6481264</c:v>
                </c:pt>
                <c:pt idx="4146">
                  <c:v>209.90172620000001</c:v>
                </c:pt>
                <c:pt idx="4147">
                  <c:v>165.0185792</c:v>
                </c:pt>
                <c:pt idx="4148">
                  <c:v>162.07604029999999</c:v>
                </c:pt>
                <c:pt idx="4149">
                  <c:v>161.76442370000001</c:v>
                </c:pt>
                <c:pt idx="4150">
                  <c:v>161.1453611</c:v>
                </c:pt>
                <c:pt idx="4151">
                  <c:v>124.5771171</c:v>
                </c:pt>
                <c:pt idx="4152">
                  <c:v>122.2340767</c:v>
                </c:pt>
                <c:pt idx="4153">
                  <c:v>121.98642220000001</c:v>
                </c:pt>
                <c:pt idx="4154">
                  <c:v>121.49470220000001</c:v>
                </c:pt>
                <c:pt idx="4155">
                  <c:v>93.241659100000007</c:v>
                </c:pt>
                <c:pt idx="4156">
                  <c:v>91.498136259999995</c:v>
                </c:pt>
                <c:pt idx="4157">
                  <c:v>91.314445759999998</c:v>
                </c:pt>
                <c:pt idx="4158">
                  <c:v>90.950072449999993</c:v>
                </c:pt>
                <c:pt idx="4159">
                  <c:v>71.012460369999999</c:v>
                </c:pt>
                <c:pt idx="4160">
                  <c:v>67.710721100000001</c:v>
                </c:pt>
                <c:pt idx="4161">
                  <c:v>67.059965820000002</c:v>
                </c:pt>
                <c:pt idx="4162">
                  <c:v>66.766534840000006</c:v>
                </c:pt>
                <c:pt idx="4163">
                  <c:v>66.766580860000005</c:v>
                </c:pt>
                <c:pt idx="4164">
                  <c:v>67.260797490000002</c:v>
                </c:pt>
                <c:pt idx="4165">
                  <c:v>67.260797490000002</c:v>
                </c:pt>
                <c:pt idx="4166">
                  <c:v>67.764297839999998</c:v>
                </c:pt>
                <c:pt idx="4167">
                  <c:v>68.277081899999999</c:v>
                </c:pt>
                <c:pt idx="4168">
                  <c:v>68.365178459999996</c:v>
                </c:pt>
                <c:pt idx="4169">
                  <c:v>69.044542309999997</c:v>
                </c:pt>
                <c:pt idx="4170">
                  <c:v>70.643216289999998</c:v>
                </c:pt>
                <c:pt idx="4171">
                  <c:v>70.7662598</c:v>
                </c:pt>
                <c:pt idx="4172">
                  <c:v>71.012566059999997</c:v>
                </c:pt>
                <c:pt idx="4173">
                  <c:v>90.950423110000003</c:v>
                </c:pt>
                <c:pt idx="4174">
                  <c:v>92.681369230000001</c:v>
                </c:pt>
                <c:pt idx="4175">
                  <c:v>92.868378629999995</c:v>
                </c:pt>
                <c:pt idx="4176">
                  <c:v>93.242035130000005</c:v>
                </c:pt>
                <c:pt idx="4177">
                  <c:v>121.4953668</c:v>
                </c:pt>
                <c:pt idx="4178">
                  <c:v>123.8258338</c:v>
                </c:pt>
                <c:pt idx="4179">
                  <c:v>124.0768076</c:v>
                </c:pt>
                <c:pt idx="4180">
                  <c:v>124.57781129999999</c:v>
                </c:pt>
                <c:pt idx="4181">
                  <c:v>161.1463875</c:v>
                </c:pt>
                <c:pt idx="4182">
                  <c:v>164.07635629999999</c:v>
                </c:pt>
                <c:pt idx="4183">
                  <c:v>164.3912924</c:v>
                </c:pt>
                <c:pt idx="4184">
                  <c:v>165.01963929999999</c:v>
                </c:pt>
                <c:pt idx="4185">
                  <c:v>209.9031621</c:v>
                </c:pt>
                <c:pt idx="4186">
                  <c:v>213.43260889999999</c:v>
                </c:pt>
                <c:pt idx="4187">
                  <c:v>213.81150479999999</c:v>
                </c:pt>
                <c:pt idx="4188">
                  <c:v>214.5671897</c:v>
                </c:pt>
                <c:pt idx="4189">
                  <c:v>267.76529369999997</c:v>
                </c:pt>
                <c:pt idx="4190">
                  <c:v>271.89418970000003</c:v>
                </c:pt>
                <c:pt idx="4191">
                  <c:v>272.33704230000001</c:v>
                </c:pt>
                <c:pt idx="4192">
                  <c:v>273.22005910000001</c:v>
                </c:pt>
                <c:pt idx="4193">
                  <c:v>334.73231090000002</c:v>
                </c:pt>
                <c:pt idx="4194">
                  <c:v>348.98110079999998</c:v>
                </c:pt>
                <c:pt idx="4195">
                  <c:v>352.02852309999997</c:v>
                </c:pt>
                <c:pt idx="4196">
                  <c:v>353.43241710000001</c:v>
                </c:pt>
                <c:pt idx="4197">
                  <c:v>353.43225100000001</c:v>
                </c:pt>
                <c:pt idx="4198">
                  <c:v>351.07857410000003</c:v>
                </c:pt>
                <c:pt idx="4199">
                  <c:v>351.07857410000003</c:v>
                </c:pt>
                <c:pt idx="4200">
                  <c:v>348.73417990000002</c:v>
                </c:pt>
                <c:pt idx="4201">
                  <c:v>346.39906839999998</c:v>
                </c:pt>
                <c:pt idx="4202">
                  <c:v>346.00302260000001</c:v>
                </c:pt>
                <c:pt idx="4203">
                  <c:v>342.99720810000002</c:v>
                </c:pt>
                <c:pt idx="4204">
                  <c:v>336.23652249999998</c:v>
                </c:pt>
                <c:pt idx="4205">
                  <c:v>335.73302790000002</c:v>
                </c:pt>
                <c:pt idx="4206">
                  <c:v>334.73195379999999</c:v>
                </c:pt>
                <c:pt idx="4207">
                  <c:v>273.21907879999998</c:v>
                </c:pt>
                <c:pt idx="4208">
                  <c:v>269.07754849999998</c:v>
                </c:pt>
                <c:pt idx="4209">
                  <c:v>268.63800830000002</c:v>
                </c:pt>
                <c:pt idx="4210">
                  <c:v>267.7642616</c:v>
                </c:pt>
                <c:pt idx="4211">
                  <c:v>214.5656918</c:v>
                </c:pt>
                <c:pt idx="4212">
                  <c:v>211.02362170000001</c:v>
                </c:pt>
                <c:pt idx="4213">
                  <c:v>210.6480396</c:v>
                </c:pt>
                <c:pt idx="4214">
                  <c:v>209.9016274</c:v>
                </c:pt>
                <c:pt idx="4215">
                  <c:v>165.0177961</c:v>
                </c:pt>
                <c:pt idx="4216">
                  <c:v>162.07521499999999</c:v>
                </c:pt>
                <c:pt idx="4217">
                  <c:v>161.76359400000001</c:v>
                </c:pt>
                <c:pt idx="4218">
                  <c:v>161.14452249999999</c:v>
                </c:pt>
                <c:pt idx="4219">
                  <c:v>124.5757953</c:v>
                </c:pt>
                <c:pt idx="4220">
                  <c:v>122.23272710000001</c:v>
                </c:pt>
                <c:pt idx="4221">
                  <c:v>121.9850697</c:v>
                </c:pt>
                <c:pt idx="4222">
                  <c:v>121.4933439</c:v>
                </c:pt>
                <c:pt idx="4223">
                  <c:v>93.240018590000005</c:v>
                </c:pt>
                <c:pt idx="4224">
                  <c:v>91.496482499999999</c:v>
                </c:pt>
                <c:pt idx="4225">
                  <c:v>91.312790640000003</c:v>
                </c:pt>
                <c:pt idx="4226">
                  <c:v>90.948414659999997</c:v>
                </c:pt>
                <c:pt idx="4227">
                  <c:v>71.010721349999997</c:v>
                </c:pt>
                <c:pt idx="4228">
                  <c:v>67.708988610000006</c:v>
                </c:pt>
                <c:pt idx="4229">
                  <c:v>67.058235800000006</c:v>
                </c:pt>
                <c:pt idx="4230">
                  <c:v>66.76480608</c:v>
                </c:pt>
                <c:pt idx="4231">
                  <c:v>66.764750340000006</c:v>
                </c:pt>
                <c:pt idx="4232">
                  <c:v>67.258948219999994</c:v>
                </c:pt>
                <c:pt idx="4233">
                  <c:v>67.258948219999994</c:v>
                </c:pt>
                <c:pt idx="4234">
                  <c:v>67.762429940000004</c:v>
                </c:pt>
                <c:pt idx="4235">
                  <c:v>68.275195490000002</c:v>
                </c:pt>
                <c:pt idx="4236">
                  <c:v>68.363288909999994</c:v>
                </c:pt>
                <c:pt idx="4237">
                  <c:v>69.042629020000007</c:v>
                </c:pt>
                <c:pt idx="4238">
                  <c:v>70.641249849999994</c:v>
                </c:pt>
                <c:pt idx="4239">
                  <c:v>70.764289430000005</c:v>
                </c:pt>
                <c:pt idx="4240">
                  <c:v>71.010587849999993</c:v>
                </c:pt>
                <c:pt idx="4241">
                  <c:v>90.947981940000005</c:v>
                </c:pt>
                <c:pt idx="4242">
                  <c:v>92.678898369999999</c:v>
                </c:pt>
                <c:pt idx="4243">
                  <c:v>92.865904630000003</c:v>
                </c:pt>
                <c:pt idx="4244">
                  <c:v>93.239554900000002</c:v>
                </c:pt>
                <c:pt idx="4245">
                  <c:v>121.4925282</c:v>
                </c:pt>
                <c:pt idx="4246">
                  <c:v>123.822973</c:v>
                </c:pt>
                <c:pt idx="4247">
                  <c:v>124.0739444</c:v>
                </c:pt>
                <c:pt idx="4248">
                  <c:v>124.5749435</c:v>
                </c:pt>
                <c:pt idx="4249">
                  <c:v>161.14326589999999</c:v>
                </c:pt>
                <c:pt idx="4250">
                  <c:v>164.07322009999999</c:v>
                </c:pt>
                <c:pt idx="4251">
                  <c:v>164.38815460000001</c:v>
                </c:pt>
                <c:pt idx="4252">
                  <c:v>165.01649850000001</c:v>
                </c:pt>
                <c:pt idx="4253">
                  <c:v>209.89987210000001</c:v>
                </c:pt>
                <c:pt idx="4254">
                  <c:v>213.42931179999999</c:v>
                </c:pt>
                <c:pt idx="4255">
                  <c:v>213.80820689999999</c:v>
                </c:pt>
                <c:pt idx="4256">
                  <c:v>214.56389039999999</c:v>
                </c:pt>
                <c:pt idx="4257">
                  <c:v>267.7619497</c:v>
                </c:pt>
                <c:pt idx="4258">
                  <c:v>271.89084609999998</c:v>
                </c:pt>
                <c:pt idx="4259">
                  <c:v>272.33369879999998</c:v>
                </c:pt>
                <c:pt idx="4260">
                  <c:v>273.21671579999997</c:v>
                </c:pt>
                <c:pt idx="4261">
                  <c:v>334.72902740000001</c:v>
                </c:pt>
                <c:pt idx="4262">
                  <c:v>348.9778427</c:v>
                </c:pt>
                <c:pt idx="4263">
                  <c:v>352.02527090000001</c:v>
                </c:pt>
                <c:pt idx="4264">
                  <c:v>353.42916769999999</c:v>
                </c:pt>
                <c:pt idx="4265">
                  <c:v>353.42933090000002</c:v>
                </c:pt>
                <c:pt idx="4266">
                  <c:v>351.07569990000002</c:v>
                </c:pt>
                <c:pt idx="4267">
                  <c:v>351.07569990000002</c:v>
                </c:pt>
                <c:pt idx="4268">
                  <c:v>348.73135159999998</c:v>
                </c:pt>
                <c:pt idx="4269">
                  <c:v>346.39628570000002</c:v>
                </c:pt>
                <c:pt idx="4270">
                  <c:v>346.00024769999999</c:v>
                </c:pt>
                <c:pt idx="4271">
                  <c:v>342.99449170000003</c:v>
                </c:pt>
                <c:pt idx="4272">
                  <c:v>336.23393750000002</c:v>
                </c:pt>
                <c:pt idx="4273">
                  <c:v>335.73045280000002</c:v>
                </c:pt>
                <c:pt idx="4274">
                  <c:v>334.729398</c:v>
                </c:pt>
                <c:pt idx="4275">
                  <c:v>273.2176953</c:v>
                </c:pt>
                <c:pt idx="4276">
                  <c:v>269.0762421</c:v>
                </c:pt>
                <c:pt idx="4277">
                  <c:v>268.63671019999998</c:v>
                </c:pt>
                <c:pt idx="4278">
                  <c:v>267.76297970000002</c:v>
                </c:pt>
                <c:pt idx="4279">
                  <c:v>214.56537499999999</c:v>
                </c:pt>
                <c:pt idx="4280">
                  <c:v>211.0233671</c:v>
                </c:pt>
                <c:pt idx="4281">
                  <c:v>210.64779160000001</c:v>
                </c:pt>
                <c:pt idx="4282">
                  <c:v>209.90139249999999</c:v>
                </c:pt>
                <c:pt idx="4283">
                  <c:v>165.01831910000001</c:v>
                </c:pt>
                <c:pt idx="4284">
                  <c:v>162.07578530000001</c:v>
                </c:pt>
                <c:pt idx="4285">
                  <c:v>161.7641692</c:v>
                </c:pt>
                <c:pt idx="4286">
                  <c:v>161.14510759999999</c:v>
                </c:pt>
                <c:pt idx="4287">
                  <c:v>124.5769311</c:v>
                </c:pt>
                <c:pt idx="4288">
                  <c:v>122.2338953</c:v>
                </c:pt>
                <c:pt idx="4289">
                  <c:v>121.98624119999999</c:v>
                </c:pt>
                <c:pt idx="4290">
                  <c:v>121.49452220000001</c:v>
                </c:pt>
                <c:pt idx="4291">
                  <c:v>93.241540349999994</c:v>
                </c:pt>
                <c:pt idx="4292">
                  <c:v>91.498021719999997</c:v>
                </c:pt>
                <c:pt idx="4293">
                  <c:v>91.314331659999993</c:v>
                </c:pt>
                <c:pt idx="4294">
                  <c:v>90.949959239999998</c:v>
                </c:pt>
                <c:pt idx="4295">
                  <c:v>71.012402170000001</c:v>
                </c:pt>
                <c:pt idx="4296">
                  <c:v>67.710674010000005</c:v>
                </c:pt>
                <c:pt idx="4297">
                  <c:v>67.05992105</c:v>
                </c:pt>
                <c:pt idx="4298">
                  <c:v>66.766491119999998</c:v>
                </c:pt>
                <c:pt idx="4299">
                  <c:v>66.76655633</c:v>
                </c:pt>
                <c:pt idx="4300">
                  <c:v>67.260774339999998</c:v>
                </c:pt>
                <c:pt idx="4301">
                  <c:v>67.260774339999998</c:v>
                </c:pt>
                <c:pt idx="4302">
                  <c:v>67.764276080000002</c:v>
                </c:pt>
                <c:pt idx="4303">
                  <c:v>68.277061540000005</c:v>
                </c:pt>
                <c:pt idx="4304">
                  <c:v>68.365158339999994</c:v>
                </c:pt>
                <c:pt idx="4305">
                  <c:v>69.044524030000005</c:v>
                </c:pt>
                <c:pt idx="4306">
                  <c:v>70.643202259999995</c:v>
                </c:pt>
                <c:pt idx="4307">
                  <c:v>70.766246100000004</c:v>
                </c:pt>
                <c:pt idx="4308">
                  <c:v>71.012553010000005</c:v>
                </c:pt>
                <c:pt idx="4309">
                  <c:v>90.95045786</c:v>
                </c:pt>
                <c:pt idx="4310">
                  <c:v>92.681407849999999</c:v>
                </c:pt>
                <c:pt idx="4311">
                  <c:v>92.868417669999999</c:v>
                </c:pt>
                <c:pt idx="4312">
                  <c:v>93.242075</c:v>
                </c:pt>
                <c:pt idx="4313">
                  <c:v>121.49546650000001</c:v>
                </c:pt>
                <c:pt idx="4314">
                  <c:v>123.8259383</c:v>
                </c:pt>
                <c:pt idx="4315">
                  <c:v>124.07691250000001</c:v>
                </c:pt>
                <c:pt idx="4316">
                  <c:v>124.5779173</c:v>
                </c:pt>
                <c:pt idx="4317">
                  <c:v>161.14656539999999</c:v>
                </c:pt>
                <c:pt idx="4318">
                  <c:v>164.07653980000001</c:v>
                </c:pt>
                <c:pt idx="4319">
                  <c:v>164.39147650000001</c:v>
                </c:pt>
                <c:pt idx="4320">
                  <c:v>165.01982459999999</c:v>
                </c:pt>
                <c:pt idx="4321">
                  <c:v>209.90343139999999</c:v>
                </c:pt>
                <c:pt idx="4322">
                  <c:v>213.43288469999999</c:v>
                </c:pt>
                <c:pt idx="4323">
                  <c:v>213.81178130000001</c:v>
                </c:pt>
                <c:pt idx="4324">
                  <c:v>214.56746759999999</c:v>
                </c:pt>
                <c:pt idx="4325">
                  <c:v>267.76566759999997</c:v>
                </c:pt>
                <c:pt idx="4326">
                  <c:v>271.89457090000002</c:v>
                </c:pt>
                <c:pt idx="4327">
                  <c:v>272.33742430000001</c:v>
                </c:pt>
                <c:pt idx="4328">
                  <c:v>273.22044269999998</c:v>
                </c:pt>
                <c:pt idx="4329">
                  <c:v>334.73280260000001</c:v>
                </c:pt>
                <c:pt idx="4330">
                  <c:v>348.98161720000002</c:v>
                </c:pt>
                <c:pt idx="4331">
                  <c:v>352.02904480000001</c:v>
                </c:pt>
                <c:pt idx="4332">
                  <c:v>353.43294120000002</c:v>
                </c:pt>
                <c:pt idx="4333">
                  <c:v>353.4327821</c:v>
                </c:pt>
                <c:pt idx="4334">
                  <c:v>351.0791021</c:v>
                </c:pt>
                <c:pt idx="4335">
                  <c:v>351.0791021</c:v>
                </c:pt>
                <c:pt idx="4336">
                  <c:v>348.7347049</c:v>
                </c:pt>
                <c:pt idx="4337">
                  <c:v>346.39959040000002</c:v>
                </c:pt>
                <c:pt idx="4338">
                  <c:v>346.00354420000002</c:v>
                </c:pt>
                <c:pt idx="4339">
                  <c:v>342.99772580000001</c:v>
                </c:pt>
                <c:pt idx="4340">
                  <c:v>336.2370315</c:v>
                </c:pt>
                <c:pt idx="4341">
                  <c:v>335.73353639999999</c:v>
                </c:pt>
                <c:pt idx="4342">
                  <c:v>334.73246089999998</c:v>
                </c:pt>
                <c:pt idx="4343">
                  <c:v>273.21950470000002</c:v>
                </c:pt>
                <c:pt idx="4344">
                  <c:v>269.07796860000002</c:v>
                </c:pt>
                <c:pt idx="4345">
                  <c:v>268.63842790000001</c:v>
                </c:pt>
                <c:pt idx="4346">
                  <c:v>267.76468</c:v>
                </c:pt>
                <c:pt idx="4347">
                  <c:v>214.56603419999999</c:v>
                </c:pt>
                <c:pt idx="4348">
                  <c:v>211.0239588</c:v>
                </c:pt>
                <c:pt idx="4349">
                  <c:v>210.64837610000001</c:v>
                </c:pt>
                <c:pt idx="4350">
                  <c:v>209.90196280000001</c:v>
                </c:pt>
                <c:pt idx="4351">
                  <c:v>165.0180608</c:v>
                </c:pt>
                <c:pt idx="4352">
                  <c:v>162.07547479999999</c:v>
                </c:pt>
                <c:pt idx="4353">
                  <c:v>161.7638532</c:v>
                </c:pt>
                <c:pt idx="4354">
                  <c:v>161.14478070000001</c:v>
                </c:pt>
                <c:pt idx="4355">
                  <c:v>124.575988</c:v>
                </c:pt>
                <c:pt idx="4356">
                  <c:v>122.2329154</c:v>
                </c:pt>
                <c:pt idx="4357">
                  <c:v>121.98525739999999</c:v>
                </c:pt>
                <c:pt idx="4358">
                  <c:v>121.49353069999999</c:v>
                </c:pt>
                <c:pt idx="4359">
                  <c:v>93.240145260000006</c:v>
                </c:pt>
                <c:pt idx="4360">
                  <c:v>91.496605020000004</c:v>
                </c:pt>
                <c:pt idx="4361">
                  <c:v>91.31291272</c:v>
                </c:pt>
                <c:pt idx="4362">
                  <c:v>90.948535860000007</c:v>
                </c:pt>
                <c:pt idx="4363">
                  <c:v>71.010787699999995</c:v>
                </c:pt>
                <c:pt idx="4364">
                  <c:v>67.709043769999994</c:v>
                </c:pt>
                <c:pt idx="4365">
                  <c:v>67.058288630000007</c:v>
                </c:pt>
                <c:pt idx="4366">
                  <c:v>66.764857840000005</c:v>
                </c:pt>
                <c:pt idx="4367">
                  <c:v>66.764783289999997</c:v>
                </c:pt>
                <c:pt idx="4368">
                  <c:v>67.258979879999998</c:v>
                </c:pt>
                <c:pt idx="4369">
                  <c:v>67.258979879999998</c:v>
                </c:pt>
                <c:pt idx="4370">
                  <c:v>67.762460290000007</c:v>
                </c:pt>
                <c:pt idx="4371">
                  <c:v>68.275224510000001</c:v>
                </c:pt>
                <c:pt idx="4372">
                  <c:v>68.363317710000004</c:v>
                </c:pt>
                <c:pt idx="4373">
                  <c:v>69.042656059999999</c:v>
                </c:pt>
                <c:pt idx="4374">
                  <c:v>70.641272830000005</c:v>
                </c:pt>
                <c:pt idx="4375">
                  <c:v>70.764312099999998</c:v>
                </c:pt>
                <c:pt idx="4376">
                  <c:v>71.010609900000006</c:v>
                </c:pt>
                <c:pt idx="4377">
                  <c:v>90.947957770000002</c:v>
                </c:pt>
                <c:pt idx="4378">
                  <c:v>92.678870419999996</c:v>
                </c:pt>
                <c:pt idx="4379">
                  <c:v>92.865876270000001</c:v>
                </c:pt>
                <c:pt idx="4380">
                  <c:v>93.239525729999997</c:v>
                </c:pt>
                <c:pt idx="4381">
                  <c:v>121.4924401</c:v>
                </c:pt>
                <c:pt idx="4382">
                  <c:v>123.82288029999999</c:v>
                </c:pt>
                <c:pt idx="4383">
                  <c:v>124.07385119999999</c:v>
                </c:pt>
                <c:pt idx="4384">
                  <c:v>124.5748493</c:v>
                </c:pt>
                <c:pt idx="4385">
                  <c:v>161.1431001</c:v>
                </c:pt>
                <c:pt idx="4386">
                  <c:v>164.07304869999999</c:v>
                </c:pt>
                <c:pt idx="4387">
                  <c:v>164.38798270000001</c:v>
                </c:pt>
                <c:pt idx="4388">
                  <c:v>165.01632530000001</c:v>
                </c:pt>
                <c:pt idx="4389">
                  <c:v>209.8996147</c:v>
                </c:pt>
                <c:pt idx="4390">
                  <c:v>213.4290479</c:v>
                </c:pt>
                <c:pt idx="4391">
                  <c:v>213.8079424</c:v>
                </c:pt>
                <c:pt idx="4392">
                  <c:v>214.5636245</c:v>
                </c:pt>
                <c:pt idx="4393">
                  <c:v>267.7615869</c:v>
                </c:pt>
                <c:pt idx="4394">
                  <c:v>271.89047590000001</c:v>
                </c:pt>
                <c:pt idx="4395">
                  <c:v>272.33332780000001</c:v>
                </c:pt>
                <c:pt idx="4396">
                  <c:v>273.21634319999998</c:v>
                </c:pt>
                <c:pt idx="4397">
                  <c:v>334.72854530000001</c:v>
                </c:pt>
                <c:pt idx="4398">
                  <c:v>348.97733549999998</c:v>
                </c:pt>
                <c:pt idx="4399">
                  <c:v>352.0247584</c:v>
                </c:pt>
                <c:pt idx="4400">
                  <c:v>353.42865269999999</c:v>
                </c:pt>
                <c:pt idx="4401">
                  <c:v>353.42880739999998</c:v>
                </c:pt>
                <c:pt idx="4402">
                  <c:v>351.0751793</c:v>
                </c:pt>
                <c:pt idx="4403">
                  <c:v>351.0751793</c:v>
                </c:pt>
                <c:pt idx="4404">
                  <c:v>348.73083380000003</c:v>
                </c:pt>
                <c:pt idx="4405">
                  <c:v>346.39577079999998</c:v>
                </c:pt>
                <c:pt idx="4406">
                  <c:v>345.9997333</c:v>
                </c:pt>
                <c:pt idx="4407">
                  <c:v>342.99398109999998</c:v>
                </c:pt>
                <c:pt idx="4408">
                  <c:v>336.2334353</c:v>
                </c:pt>
                <c:pt idx="4409">
                  <c:v>335.72995120000002</c:v>
                </c:pt>
                <c:pt idx="4410">
                  <c:v>334.7288977</c:v>
                </c:pt>
                <c:pt idx="4411">
                  <c:v>273.2172746</c:v>
                </c:pt>
                <c:pt idx="4412">
                  <c:v>269.07582710000003</c:v>
                </c:pt>
                <c:pt idx="4413">
                  <c:v>268.63629570000001</c:v>
                </c:pt>
                <c:pt idx="4414">
                  <c:v>267.76256640000003</c:v>
                </c:pt>
                <c:pt idx="4415">
                  <c:v>214.5650363</c:v>
                </c:pt>
                <c:pt idx="4416">
                  <c:v>211.02303359999999</c:v>
                </c:pt>
                <c:pt idx="4417">
                  <c:v>210.64745859999999</c:v>
                </c:pt>
                <c:pt idx="4418">
                  <c:v>209.90106059999999</c:v>
                </c:pt>
                <c:pt idx="4419">
                  <c:v>165.01805669999999</c:v>
                </c:pt>
                <c:pt idx="4420">
                  <c:v>162.07552770000001</c:v>
                </c:pt>
                <c:pt idx="4421">
                  <c:v>161.76391219999999</c:v>
                </c:pt>
                <c:pt idx="4422">
                  <c:v>161.14485160000001</c:v>
                </c:pt>
                <c:pt idx="4423">
                  <c:v>124.57673939999999</c:v>
                </c:pt>
                <c:pt idx="4424">
                  <c:v>122.2337082</c:v>
                </c:pt>
                <c:pt idx="4425">
                  <c:v>121.9860546</c:v>
                </c:pt>
                <c:pt idx="4426">
                  <c:v>121.4943365</c:v>
                </c:pt>
                <c:pt idx="4427">
                  <c:v>93.241413940000001</c:v>
                </c:pt>
                <c:pt idx="4428">
                  <c:v>91.497899390000001</c:v>
                </c:pt>
                <c:pt idx="4429">
                  <c:v>91.314209770000005</c:v>
                </c:pt>
                <c:pt idx="4430">
                  <c:v>90.949838220000004</c:v>
                </c:pt>
                <c:pt idx="4431">
                  <c:v>71.012335370000002</c:v>
                </c:pt>
                <c:pt idx="4432">
                  <c:v>67.710618280000006</c:v>
                </c:pt>
                <c:pt idx="4433">
                  <c:v>67.059867620000006</c:v>
                </c:pt>
                <c:pt idx="4434">
                  <c:v>66.76643876</c:v>
                </c:pt>
                <c:pt idx="4435">
                  <c:v>66.766522499999994</c:v>
                </c:pt>
                <c:pt idx="4436">
                  <c:v>67.260741780000004</c:v>
                </c:pt>
                <c:pt idx="4437">
                  <c:v>67.260741780000004</c:v>
                </c:pt>
                <c:pt idx="4438">
                  <c:v>67.7642448</c:v>
                </c:pt>
                <c:pt idx="4439">
                  <c:v>68.277031550000004</c:v>
                </c:pt>
                <c:pt idx="4440">
                  <c:v>68.365128569999996</c:v>
                </c:pt>
                <c:pt idx="4441">
                  <c:v>69.044495960000006</c:v>
                </c:pt>
                <c:pt idx="4442">
                  <c:v>70.643178120000002</c:v>
                </c:pt>
                <c:pt idx="4443">
                  <c:v>70.766222260000006</c:v>
                </c:pt>
                <c:pt idx="4444">
                  <c:v>71.012529760000007</c:v>
                </c:pt>
                <c:pt idx="4445">
                  <c:v>90.950479439999995</c:v>
                </c:pt>
                <c:pt idx="4446">
                  <c:v>92.68143311</c:v>
                </c:pt>
                <c:pt idx="4447">
                  <c:v>92.868443319999997</c:v>
                </c:pt>
                <c:pt idx="4448">
                  <c:v>93.242101439999999</c:v>
                </c:pt>
                <c:pt idx="4449">
                  <c:v>121.4955503</c:v>
                </c:pt>
                <c:pt idx="4450">
                  <c:v>123.82602660000001</c:v>
                </c:pt>
                <c:pt idx="4451">
                  <c:v>124.07700130000001</c:v>
                </c:pt>
                <c:pt idx="4452">
                  <c:v>124.578007</c:v>
                </c:pt>
                <c:pt idx="4453">
                  <c:v>161.14672490000001</c:v>
                </c:pt>
                <c:pt idx="4454">
                  <c:v>164.07670479999999</c:v>
                </c:pt>
                <c:pt idx="4455">
                  <c:v>164.39164210000001</c:v>
                </c:pt>
                <c:pt idx="4456">
                  <c:v>165.01999140000001</c:v>
                </c:pt>
                <c:pt idx="4457">
                  <c:v>209.90368040000001</c:v>
                </c:pt>
                <c:pt idx="4458">
                  <c:v>213.4331401</c:v>
                </c:pt>
                <c:pt idx="4459">
                  <c:v>213.81203729999999</c:v>
                </c:pt>
                <c:pt idx="4460">
                  <c:v>214.567725</c:v>
                </c:pt>
                <c:pt idx="4461">
                  <c:v>267.76601970000002</c:v>
                </c:pt>
                <c:pt idx="4462">
                  <c:v>271.8949303</c:v>
                </c:pt>
                <c:pt idx="4463">
                  <c:v>272.33778439999998</c:v>
                </c:pt>
                <c:pt idx="4464">
                  <c:v>273.22080440000002</c:v>
                </c:pt>
                <c:pt idx="4465">
                  <c:v>334.73327139999998</c:v>
                </c:pt>
                <c:pt idx="4466">
                  <c:v>348.9821106</c:v>
                </c:pt>
                <c:pt idx="4467">
                  <c:v>352.02954340000002</c:v>
                </c:pt>
                <c:pt idx="4468">
                  <c:v>353.4334422</c:v>
                </c:pt>
                <c:pt idx="4469">
                  <c:v>353.43329169999998</c:v>
                </c:pt>
                <c:pt idx="4470">
                  <c:v>351.07960889999998</c:v>
                </c:pt>
                <c:pt idx="4471">
                  <c:v>351.07960889999998</c:v>
                </c:pt>
                <c:pt idx="4472">
                  <c:v>348.735209</c:v>
                </c:pt>
                <c:pt idx="4473">
                  <c:v>346.40009179999998</c:v>
                </c:pt>
                <c:pt idx="4474">
                  <c:v>346.00404509999998</c:v>
                </c:pt>
                <c:pt idx="4475">
                  <c:v>342.99822319999998</c:v>
                </c:pt>
                <c:pt idx="4476">
                  <c:v>336.23752089999999</c:v>
                </c:pt>
                <c:pt idx="4477">
                  <c:v>335.7340251</c:v>
                </c:pt>
                <c:pt idx="4478">
                  <c:v>334.7329484</c:v>
                </c:pt>
                <c:pt idx="4479">
                  <c:v>273.2199162</c:v>
                </c:pt>
                <c:pt idx="4480">
                  <c:v>269.07837489999997</c:v>
                </c:pt>
                <c:pt idx="4481">
                  <c:v>268.6388336</c:v>
                </c:pt>
                <c:pt idx="4482">
                  <c:v>267.7650845</c:v>
                </c:pt>
                <c:pt idx="4483">
                  <c:v>214.5663673</c:v>
                </c:pt>
                <c:pt idx="4484">
                  <c:v>211.02428689999999</c:v>
                </c:pt>
                <c:pt idx="4485">
                  <c:v>210.6487037</c:v>
                </c:pt>
                <c:pt idx="4486">
                  <c:v>209.9022894</c:v>
                </c:pt>
                <c:pt idx="4487">
                  <c:v>165.01832049999999</c:v>
                </c:pt>
                <c:pt idx="4488">
                  <c:v>162.0757298</c:v>
                </c:pt>
                <c:pt idx="4489">
                  <c:v>161.76410770000001</c:v>
                </c:pt>
                <c:pt idx="4490">
                  <c:v>161.1450342</c:v>
                </c:pt>
                <c:pt idx="4491">
                  <c:v>124.57617930000001</c:v>
                </c:pt>
                <c:pt idx="4492">
                  <c:v>122.2331023</c:v>
                </c:pt>
                <c:pt idx="4493">
                  <c:v>121.98544390000001</c:v>
                </c:pt>
                <c:pt idx="4494">
                  <c:v>121.4937163</c:v>
                </c:pt>
                <c:pt idx="4495">
                  <c:v>93.240273110000004</c:v>
                </c:pt>
                <c:pt idx="4496">
                  <c:v>91.496728869999998</c:v>
                </c:pt>
                <c:pt idx="4497">
                  <c:v>91.313036139999994</c:v>
                </c:pt>
                <c:pt idx="4498">
                  <c:v>90.948658440000003</c:v>
                </c:pt>
                <c:pt idx="4499">
                  <c:v>71.010857139999999</c:v>
                </c:pt>
                <c:pt idx="4500">
                  <c:v>67.709102310000006</c:v>
                </c:pt>
                <c:pt idx="4501">
                  <c:v>67.058344899999994</c:v>
                </c:pt>
                <c:pt idx="4502">
                  <c:v>66.764913070000006</c:v>
                </c:pt>
                <c:pt idx="4503">
                  <c:v>66.764820510000007</c:v>
                </c:pt>
                <c:pt idx="4504">
                  <c:v>67.259015899999994</c:v>
                </c:pt>
                <c:pt idx="4505">
                  <c:v>67.259015899999994</c:v>
                </c:pt>
                <c:pt idx="4506">
                  <c:v>67.762495090000002</c:v>
                </c:pt>
                <c:pt idx="4507">
                  <c:v>68.27525808</c:v>
                </c:pt>
                <c:pt idx="4508">
                  <c:v>68.363351059999999</c:v>
                </c:pt>
                <c:pt idx="4509">
                  <c:v>69.042687819999998</c:v>
                </c:pt>
                <c:pt idx="4510">
                  <c:v>70.641300869999995</c:v>
                </c:pt>
                <c:pt idx="4511">
                  <c:v>70.764339849999999</c:v>
                </c:pt>
                <c:pt idx="4512">
                  <c:v>71.010637090000003</c:v>
                </c:pt>
                <c:pt idx="4513">
                  <c:v>90.947942190000006</c:v>
                </c:pt>
                <c:pt idx="4514">
                  <c:v>92.678851320000007</c:v>
                </c:pt>
                <c:pt idx="4515">
                  <c:v>92.865856789999995</c:v>
                </c:pt>
                <c:pt idx="4516">
                  <c:v>93.239505489999999</c:v>
                </c:pt>
                <c:pt idx="4517">
                  <c:v>121.4923647</c:v>
                </c:pt>
                <c:pt idx="4518">
                  <c:v>123.82280040000001</c:v>
                </c:pt>
                <c:pt idx="4519">
                  <c:v>124.0737709</c:v>
                </c:pt>
                <c:pt idx="4520">
                  <c:v>124.57476800000001</c:v>
                </c:pt>
                <c:pt idx="4521">
                  <c:v>161.1429512</c:v>
                </c:pt>
                <c:pt idx="4522">
                  <c:v>164.07289460000001</c:v>
                </c:pt>
                <c:pt idx="4523">
                  <c:v>164.38782789999999</c:v>
                </c:pt>
                <c:pt idx="4524">
                  <c:v>165.01616949999999</c:v>
                </c:pt>
                <c:pt idx="4525">
                  <c:v>209.89937879999999</c:v>
                </c:pt>
                <c:pt idx="4526">
                  <c:v>213.42880579999999</c:v>
                </c:pt>
                <c:pt idx="4527">
                  <c:v>213.80769960000001</c:v>
                </c:pt>
                <c:pt idx="4528">
                  <c:v>214.5633804</c:v>
                </c:pt>
                <c:pt idx="4529">
                  <c:v>267.76125039999999</c:v>
                </c:pt>
                <c:pt idx="4530">
                  <c:v>271.8901323</c:v>
                </c:pt>
                <c:pt idx="4531">
                  <c:v>272.33298339999999</c:v>
                </c:pt>
                <c:pt idx="4532">
                  <c:v>273.21599730000003</c:v>
                </c:pt>
                <c:pt idx="4533">
                  <c:v>334.72809460000002</c:v>
                </c:pt>
                <c:pt idx="4534">
                  <c:v>348.97686069999997</c:v>
                </c:pt>
                <c:pt idx="4535">
                  <c:v>352.02427840000001</c:v>
                </c:pt>
                <c:pt idx="4536">
                  <c:v>353.4281704</c:v>
                </c:pt>
                <c:pt idx="4537">
                  <c:v>353.428316</c:v>
                </c:pt>
                <c:pt idx="4538">
                  <c:v>351.07469049999997</c:v>
                </c:pt>
                <c:pt idx="4539">
                  <c:v>351.07469049999997</c:v>
                </c:pt>
                <c:pt idx="4540">
                  <c:v>348.73034749999999</c:v>
                </c:pt>
                <c:pt idx="4541">
                  <c:v>346.39528710000002</c:v>
                </c:pt>
                <c:pt idx="4542">
                  <c:v>345.9992499</c:v>
                </c:pt>
                <c:pt idx="4543">
                  <c:v>342.99350090000002</c:v>
                </c:pt>
                <c:pt idx="4544">
                  <c:v>336.23296240000002</c:v>
                </c:pt>
                <c:pt idx="4545">
                  <c:v>335.7294789</c:v>
                </c:pt>
                <c:pt idx="4546">
                  <c:v>334.72842639999999</c:v>
                </c:pt>
                <c:pt idx="4547">
                  <c:v>273.21687229999998</c:v>
                </c:pt>
                <c:pt idx="4548">
                  <c:v>269.07542949999998</c:v>
                </c:pt>
                <c:pt idx="4549">
                  <c:v>268.63589869999998</c:v>
                </c:pt>
                <c:pt idx="4550">
                  <c:v>267.7621704</c:v>
                </c:pt>
                <c:pt idx="4551">
                  <c:v>214.56470590000001</c:v>
                </c:pt>
                <c:pt idx="4552">
                  <c:v>211.02270780000001</c:v>
                </c:pt>
                <c:pt idx="4553">
                  <c:v>210.64713330000001</c:v>
                </c:pt>
                <c:pt idx="4554">
                  <c:v>209.90073630000001</c:v>
                </c:pt>
                <c:pt idx="4555">
                  <c:v>165.0177946</c:v>
                </c:pt>
                <c:pt idx="4556">
                  <c:v>162.07526999999999</c:v>
                </c:pt>
                <c:pt idx="4557">
                  <c:v>161.76365490000001</c:v>
                </c:pt>
                <c:pt idx="4558">
                  <c:v>161.14459529999999</c:v>
                </c:pt>
                <c:pt idx="4559">
                  <c:v>124.576542</c:v>
                </c:pt>
                <c:pt idx="4560">
                  <c:v>122.23351479999999</c:v>
                </c:pt>
                <c:pt idx="4561">
                  <c:v>121.98586160000001</c:v>
                </c:pt>
                <c:pt idx="4562">
                  <c:v>121.4941445</c:v>
                </c:pt>
                <c:pt idx="4563">
                  <c:v>93.241277429999997</c:v>
                </c:pt>
                <c:pt idx="4564">
                  <c:v>91.497766769999998</c:v>
                </c:pt>
                <c:pt idx="4565">
                  <c:v>91.314077569999995</c:v>
                </c:pt>
                <c:pt idx="4566">
                  <c:v>90.949706829999997</c:v>
                </c:pt>
                <c:pt idx="4567">
                  <c:v>71.012256190000002</c:v>
                </c:pt>
                <c:pt idx="4568">
                  <c:v>67.710549950000001</c:v>
                </c:pt>
                <c:pt idx="4569">
                  <c:v>67.059801559999997</c:v>
                </c:pt>
                <c:pt idx="4570">
                  <c:v>66.766373729999998</c:v>
                </c:pt>
                <c:pt idx="4571">
                  <c:v>66.766474720000005</c:v>
                </c:pt>
                <c:pt idx="4572">
                  <c:v>67.260695080000005</c:v>
                </c:pt>
                <c:pt idx="4573">
                  <c:v>67.260695080000005</c:v>
                </c:pt>
                <c:pt idx="4574">
                  <c:v>67.764199199999993</c:v>
                </c:pt>
                <c:pt idx="4575">
                  <c:v>68.276987070000004</c:v>
                </c:pt>
                <c:pt idx="4576">
                  <c:v>68.365084280000005</c:v>
                </c:pt>
                <c:pt idx="4577">
                  <c:v>69.044453140000002</c:v>
                </c:pt>
                <c:pt idx="4578">
                  <c:v>70.643138730000004</c:v>
                </c:pt>
                <c:pt idx="4579">
                  <c:v>70.766183130000002</c:v>
                </c:pt>
                <c:pt idx="4580">
                  <c:v>71.012491150000002</c:v>
                </c:pt>
                <c:pt idx="4581">
                  <c:v>90.950481089999997</c:v>
                </c:pt>
                <c:pt idx="4582">
                  <c:v>92.681438119999996</c:v>
                </c:pt>
                <c:pt idx="4583">
                  <c:v>92.868448689999994</c:v>
                </c:pt>
                <c:pt idx="4584">
                  <c:v>93.242107529999998</c:v>
                </c:pt>
                <c:pt idx="4585">
                  <c:v>121.4956097</c:v>
                </c:pt>
                <c:pt idx="4586">
                  <c:v>123.8260903</c:v>
                </c:pt>
                <c:pt idx="4587">
                  <c:v>124.0770655</c:v>
                </c:pt>
                <c:pt idx="4588">
                  <c:v>124.5780721</c:v>
                </c:pt>
                <c:pt idx="4589">
                  <c:v>161.14685639999999</c:v>
                </c:pt>
                <c:pt idx="4590">
                  <c:v>164.0768415</c:v>
                </c:pt>
                <c:pt idx="4591">
                  <c:v>164.39177939999999</c:v>
                </c:pt>
                <c:pt idx="4592">
                  <c:v>165.02012980000001</c:v>
                </c:pt>
                <c:pt idx="4593">
                  <c:v>209.90389819999999</c:v>
                </c:pt>
                <c:pt idx="4594">
                  <c:v>213.43336410000001</c:v>
                </c:pt>
                <c:pt idx="4595">
                  <c:v>213.812262</c:v>
                </c:pt>
                <c:pt idx="4596">
                  <c:v>214.56795099999999</c:v>
                </c:pt>
                <c:pt idx="4597">
                  <c:v>267.76633809999998</c:v>
                </c:pt>
                <c:pt idx="4598">
                  <c:v>271.8952559</c:v>
                </c:pt>
                <c:pt idx="4599">
                  <c:v>272.33811079999998</c:v>
                </c:pt>
                <c:pt idx="4600">
                  <c:v>273.22113230000002</c:v>
                </c:pt>
                <c:pt idx="4601">
                  <c:v>334.7337048</c:v>
                </c:pt>
                <c:pt idx="4602">
                  <c:v>348.98256830000003</c:v>
                </c:pt>
                <c:pt idx="4603">
                  <c:v>352.03000630000003</c:v>
                </c:pt>
                <c:pt idx="4604">
                  <c:v>353.43390749999998</c:v>
                </c:pt>
                <c:pt idx="4605">
                  <c:v>353.43376799999999</c:v>
                </c:pt>
                <c:pt idx="4606">
                  <c:v>351.08008289999998</c:v>
                </c:pt>
                <c:pt idx="4607">
                  <c:v>351.08008289999998</c:v>
                </c:pt>
                <c:pt idx="4608">
                  <c:v>348.73568069999999</c:v>
                </c:pt>
                <c:pt idx="4609">
                  <c:v>346.40056120000003</c:v>
                </c:pt>
                <c:pt idx="4610">
                  <c:v>346.00451409999999</c:v>
                </c:pt>
                <c:pt idx="4611">
                  <c:v>342.99868930000002</c:v>
                </c:pt>
                <c:pt idx="4612">
                  <c:v>336.2379803</c:v>
                </c:pt>
                <c:pt idx="4613">
                  <c:v>335.73448400000001</c:v>
                </c:pt>
                <c:pt idx="4614">
                  <c:v>334.73340639999998</c:v>
                </c:pt>
                <c:pt idx="4615">
                  <c:v>273.2203106</c:v>
                </c:pt>
                <c:pt idx="4616">
                  <c:v>269.07876470000002</c:v>
                </c:pt>
                <c:pt idx="4617">
                  <c:v>268.63922289999999</c:v>
                </c:pt>
                <c:pt idx="4618">
                  <c:v>267.76547290000002</c:v>
                </c:pt>
                <c:pt idx="4619">
                  <c:v>214.56669460000001</c:v>
                </c:pt>
                <c:pt idx="4620">
                  <c:v>211.0246099</c:v>
                </c:pt>
                <c:pt idx="4621">
                  <c:v>210.64902620000001</c:v>
                </c:pt>
                <c:pt idx="4622">
                  <c:v>209.90261100000001</c:v>
                </c:pt>
                <c:pt idx="4623">
                  <c:v>165.01858340000001</c:v>
                </c:pt>
                <c:pt idx="4624">
                  <c:v>162.07598859999999</c:v>
                </c:pt>
                <c:pt idx="4625">
                  <c:v>161.76436609999999</c:v>
                </c:pt>
                <c:pt idx="4626">
                  <c:v>161.1452917</c:v>
                </c:pt>
                <c:pt idx="4627">
                  <c:v>124.5763805</c:v>
                </c:pt>
                <c:pt idx="4628">
                  <c:v>122.2332996</c:v>
                </c:pt>
                <c:pt idx="4629">
                  <c:v>121.9856407</c:v>
                </c:pt>
                <c:pt idx="4630">
                  <c:v>121.49391230000001</c:v>
                </c:pt>
                <c:pt idx="4631">
                  <c:v>93.240415299999995</c:v>
                </c:pt>
                <c:pt idx="4632">
                  <c:v>91.496867269999996</c:v>
                </c:pt>
                <c:pt idx="4633">
                  <c:v>91.313174140000001</c:v>
                </c:pt>
                <c:pt idx="4634">
                  <c:v>90.948795630000006</c:v>
                </c:pt>
                <c:pt idx="4635">
                  <c:v>71.010942990000004</c:v>
                </c:pt>
                <c:pt idx="4636">
                  <c:v>67.709177389999994</c:v>
                </c:pt>
                <c:pt idx="4637">
                  <c:v>67.058417719999994</c:v>
                </c:pt>
                <c:pt idx="4638">
                  <c:v>66.764984859999998</c:v>
                </c:pt>
                <c:pt idx="4639">
                  <c:v>66.764875660000001</c:v>
                </c:pt>
                <c:pt idx="4640">
                  <c:v>67.259070050000005</c:v>
                </c:pt>
                <c:pt idx="4641">
                  <c:v>67.259070050000005</c:v>
                </c:pt>
                <c:pt idx="4642">
                  <c:v>67.762548229999993</c:v>
                </c:pt>
                <c:pt idx="4643">
                  <c:v>68.275310200000007</c:v>
                </c:pt>
                <c:pt idx="4644">
                  <c:v>68.363403000000005</c:v>
                </c:pt>
                <c:pt idx="4645">
                  <c:v>69.042738389999997</c:v>
                </c:pt>
                <c:pt idx="4646">
                  <c:v>70.641348249999993</c:v>
                </c:pt>
                <c:pt idx="4647">
                  <c:v>70.764386979999998</c:v>
                </c:pt>
                <c:pt idx="4648">
                  <c:v>71.010683729999997</c:v>
                </c:pt>
                <c:pt idx="4649">
                  <c:v>90.947950680000005</c:v>
                </c:pt>
                <c:pt idx="4650">
                  <c:v>92.678856589999995</c:v>
                </c:pt>
                <c:pt idx="4651">
                  <c:v>92.865861710000004</c:v>
                </c:pt>
                <c:pt idx="4652">
                  <c:v>93.239509720000001</c:v>
                </c:pt>
                <c:pt idx="4653">
                  <c:v>121.4923173</c:v>
                </c:pt>
                <c:pt idx="4654">
                  <c:v>123.82274889999999</c:v>
                </c:pt>
                <c:pt idx="4655">
                  <c:v>124.0737189</c:v>
                </c:pt>
                <c:pt idx="4656">
                  <c:v>124.57471510000001</c:v>
                </c:pt>
                <c:pt idx="4657">
                  <c:v>161.14283330000001</c:v>
                </c:pt>
                <c:pt idx="4658">
                  <c:v>164.07277149999999</c:v>
                </c:pt>
                <c:pt idx="4659">
                  <c:v>164.3877043</c:v>
                </c:pt>
                <c:pt idx="4660">
                  <c:v>165.01604470000001</c:v>
                </c:pt>
                <c:pt idx="4661">
                  <c:v>209.89917560000001</c:v>
                </c:pt>
                <c:pt idx="4662">
                  <c:v>213.4285965</c:v>
                </c:pt>
                <c:pt idx="4663">
                  <c:v>213.8074896</c:v>
                </c:pt>
                <c:pt idx="4664">
                  <c:v>214.56316910000001</c:v>
                </c:pt>
                <c:pt idx="4665">
                  <c:v>267.76094719999998</c:v>
                </c:pt>
                <c:pt idx="4666">
                  <c:v>271.88982199999998</c:v>
                </c:pt>
                <c:pt idx="4667">
                  <c:v>272.33267230000001</c:v>
                </c:pt>
                <c:pt idx="4668">
                  <c:v>273.21568480000002</c:v>
                </c:pt>
                <c:pt idx="4669">
                  <c:v>334.72767670000002</c:v>
                </c:pt>
                <c:pt idx="4670">
                  <c:v>348.97641859999999</c:v>
                </c:pt>
                <c:pt idx="4671">
                  <c:v>352.0238311</c:v>
                </c:pt>
                <c:pt idx="4672">
                  <c:v>353.42772059999999</c:v>
                </c:pt>
                <c:pt idx="4673">
                  <c:v>353.4278539</c:v>
                </c:pt>
                <c:pt idx="4674">
                  <c:v>351.0742305</c:v>
                </c:pt>
                <c:pt idx="4675">
                  <c:v>351.0742305</c:v>
                </c:pt>
                <c:pt idx="4676">
                  <c:v>348.72988959999998</c:v>
                </c:pt>
                <c:pt idx="4677">
                  <c:v>346.39483130000002</c:v>
                </c:pt>
                <c:pt idx="4678">
                  <c:v>345.9987946</c:v>
                </c:pt>
                <c:pt idx="4679">
                  <c:v>342.99304840000002</c:v>
                </c:pt>
                <c:pt idx="4680">
                  <c:v>336.23251629999999</c:v>
                </c:pt>
                <c:pt idx="4681">
                  <c:v>335.7290332</c:v>
                </c:pt>
                <c:pt idx="4682">
                  <c:v>334.72798169999999</c:v>
                </c:pt>
                <c:pt idx="4683">
                  <c:v>273.21648870000001</c:v>
                </c:pt>
                <c:pt idx="4684">
                  <c:v>269.07505020000002</c:v>
                </c:pt>
                <c:pt idx="4685">
                  <c:v>268.63551990000002</c:v>
                </c:pt>
                <c:pt idx="4686">
                  <c:v>267.76179250000001</c:v>
                </c:pt>
                <c:pt idx="4687">
                  <c:v>214.56438679999999</c:v>
                </c:pt>
                <c:pt idx="4688">
                  <c:v>211.0223929</c:v>
                </c:pt>
                <c:pt idx="4689">
                  <c:v>210.64681880000001</c:v>
                </c:pt>
                <c:pt idx="4690">
                  <c:v>209.90042270000001</c:v>
                </c:pt>
                <c:pt idx="4691">
                  <c:v>165.01753769999999</c:v>
                </c:pt>
                <c:pt idx="4692">
                  <c:v>162.0750171</c:v>
                </c:pt>
                <c:pt idx="4693">
                  <c:v>161.76340239999999</c:v>
                </c:pt>
                <c:pt idx="4694">
                  <c:v>161.14434360000001</c:v>
                </c:pt>
                <c:pt idx="4695">
                  <c:v>124.5763448</c:v>
                </c:pt>
                <c:pt idx="4696">
                  <c:v>122.2333215</c:v>
                </c:pt>
                <c:pt idx="4697">
                  <c:v>121.98566870000001</c:v>
                </c:pt>
                <c:pt idx="4698">
                  <c:v>121.4939523</c:v>
                </c:pt>
                <c:pt idx="4699">
                  <c:v>93.241137510000001</c:v>
                </c:pt>
                <c:pt idx="4700">
                  <c:v>91.497630540000003</c:v>
                </c:pt>
                <c:pt idx="4701">
                  <c:v>91.313941729999996</c:v>
                </c:pt>
                <c:pt idx="4702">
                  <c:v>90.949571779999999</c:v>
                </c:pt>
                <c:pt idx="4703">
                  <c:v>71.012171109999997</c:v>
                </c:pt>
                <c:pt idx="4704">
                  <c:v>67.710475380000005</c:v>
                </c:pt>
                <c:pt idx="4705">
                  <c:v>67.059729180000005</c:v>
                </c:pt>
                <c:pt idx="4706">
                  <c:v>66.766302359999997</c:v>
                </c:pt>
                <c:pt idx="4707">
                  <c:v>66.766419499999998</c:v>
                </c:pt>
                <c:pt idx="4708">
                  <c:v>67.260640820000006</c:v>
                </c:pt>
                <c:pt idx="4709">
                  <c:v>67.260640820000006</c:v>
                </c:pt>
                <c:pt idx="4710">
                  <c:v>67.764145900000003</c:v>
                </c:pt>
                <c:pt idx="4711">
                  <c:v>68.276934749999995</c:v>
                </c:pt>
                <c:pt idx="4712">
                  <c:v>68.365032130000003</c:v>
                </c:pt>
                <c:pt idx="4713">
                  <c:v>69.04440228</c:v>
                </c:pt>
                <c:pt idx="4714">
                  <c:v>70.643090880000003</c:v>
                </c:pt>
                <c:pt idx="4715">
                  <c:v>70.766135509999998</c:v>
                </c:pt>
                <c:pt idx="4716">
                  <c:v>71.012444000000002</c:v>
                </c:pt>
                <c:pt idx="4717">
                  <c:v>90.950470139999993</c:v>
                </c:pt>
                <c:pt idx="4718">
                  <c:v>92.681430239999997</c:v>
                </c:pt>
                <c:pt idx="4719">
                  <c:v>92.868441140000002</c:v>
                </c:pt>
                <c:pt idx="4720">
                  <c:v>93.242100649999998</c:v>
                </c:pt>
                <c:pt idx="4721">
                  <c:v>121.49565200000001</c:v>
                </c:pt>
                <c:pt idx="4722">
                  <c:v>123.82613670000001</c:v>
                </c:pt>
                <c:pt idx="4723">
                  <c:v>124.0771123</c:v>
                </c:pt>
                <c:pt idx="4724">
                  <c:v>124.5781198</c:v>
                </c:pt>
                <c:pt idx="4725">
                  <c:v>161.1469664</c:v>
                </c:pt>
                <c:pt idx="4726">
                  <c:v>164.07695649999999</c:v>
                </c:pt>
                <c:pt idx="4727">
                  <c:v>164.39189490000001</c:v>
                </c:pt>
                <c:pt idx="4728">
                  <c:v>165.0202463</c:v>
                </c:pt>
                <c:pt idx="4729">
                  <c:v>209.90409009999999</c:v>
                </c:pt>
                <c:pt idx="4730">
                  <c:v>213.4335619</c:v>
                </c:pt>
                <c:pt idx="4731">
                  <c:v>213.81246039999999</c:v>
                </c:pt>
                <c:pt idx="4732">
                  <c:v>214.56815069999999</c:v>
                </c:pt>
                <c:pt idx="4733">
                  <c:v>267.76662620000002</c:v>
                </c:pt>
                <c:pt idx="4734">
                  <c:v>271.89555080000002</c:v>
                </c:pt>
                <c:pt idx="4735">
                  <c:v>272.3384064</c:v>
                </c:pt>
                <c:pt idx="4736">
                  <c:v>273.22142939999998</c:v>
                </c:pt>
                <c:pt idx="4737">
                  <c:v>334.73410339999998</c:v>
                </c:pt>
                <c:pt idx="4738">
                  <c:v>348.98299029999998</c:v>
                </c:pt>
                <c:pt idx="4739">
                  <c:v>352.03043330000003</c:v>
                </c:pt>
                <c:pt idx="4740">
                  <c:v>353.43433679999998</c:v>
                </c:pt>
                <c:pt idx="4741">
                  <c:v>353.43420950000001</c:v>
                </c:pt>
                <c:pt idx="4742">
                  <c:v>351.08052249999997</c:v>
                </c:pt>
                <c:pt idx="4743">
                  <c:v>351.08052249999997</c:v>
                </c:pt>
                <c:pt idx="4744">
                  <c:v>348.73611829999999</c:v>
                </c:pt>
                <c:pt idx="4745">
                  <c:v>346.40099679999997</c:v>
                </c:pt>
                <c:pt idx="4746">
                  <c:v>346.00494939999999</c:v>
                </c:pt>
                <c:pt idx="4747">
                  <c:v>342.99912189999998</c:v>
                </c:pt>
                <c:pt idx="4748">
                  <c:v>336.23840710000002</c:v>
                </c:pt>
                <c:pt idx="4749">
                  <c:v>335.73491039999999</c:v>
                </c:pt>
                <c:pt idx="4750">
                  <c:v>334.73383189999998</c:v>
                </c:pt>
                <c:pt idx="4751">
                  <c:v>273.22067980000003</c:v>
                </c:pt>
                <c:pt idx="4752">
                  <c:v>269.07913000000002</c:v>
                </c:pt>
                <c:pt idx="4753">
                  <c:v>268.63958780000002</c:v>
                </c:pt>
                <c:pt idx="4754">
                  <c:v>267.76583690000001</c:v>
                </c:pt>
                <c:pt idx="4755">
                  <c:v>214.567004</c:v>
                </c:pt>
                <c:pt idx="4756">
                  <c:v>211.0249154</c:v>
                </c:pt>
                <c:pt idx="4757">
                  <c:v>210.64933120000001</c:v>
                </c:pt>
                <c:pt idx="4758">
                  <c:v>209.9029152</c:v>
                </c:pt>
                <c:pt idx="4759">
                  <c:v>165.01883459999999</c:v>
                </c:pt>
                <c:pt idx="4760">
                  <c:v>162.07623599999999</c:v>
                </c:pt>
                <c:pt idx="4761">
                  <c:v>161.76461309999999</c:v>
                </c:pt>
                <c:pt idx="4762">
                  <c:v>161.14553789999999</c:v>
                </c:pt>
                <c:pt idx="4763">
                  <c:v>124.5765753</c:v>
                </c:pt>
                <c:pt idx="4764">
                  <c:v>122.2334907</c:v>
                </c:pt>
                <c:pt idx="4765">
                  <c:v>121.9858315</c:v>
                </c:pt>
                <c:pt idx="4766">
                  <c:v>121.4941022</c:v>
                </c:pt>
                <c:pt idx="4767">
                  <c:v>93.240555439999994</c:v>
                </c:pt>
                <c:pt idx="4768">
                  <c:v>91.49700387</c:v>
                </c:pt>
                <c:pt idx="4769">
                  <c:v>91.313310360000003</c:v>
                </c:pt>
                <c:pt idx="4770">
                  <c:v>90.948931110000004</c:v>
                </c:pt>
                <c:pt idx="4771">
                  <c:v>71.011030239999997</c:v>
                </c:pt>
                <c:pt idx="4772">
                  <c:v>67.709254439999995</c:v>
                </c:pt>
                <c:pt idx="4773">
                  <c:v>67.058492630000003</c:v>
                </c:pt>
                <c:pt idx="4774">
                  <c:v>66.765058780000004</c:v>
                </c:pt>
                <c:pt idx="4775">
                  <c:v>66.764934210000007</c:v>
                </c:pt>
                <c:pt idx="4776">
                  <c:v>67.259127730000003</c:v>
                </c:pt>
                <c:pt idx="4777">
                  <c:v>67.259127730000003</c:v>
                </c:pt>
                <c:pt idx="4778">
                  <c:v>67.762605019999995</c:v>
                </c:pt>
                <c:pt idx="4779">
                  <c:v>68.275366090000006</c:v>
                </c:pt>
                <c:pt idx="4780">
                  <c:v>68.363458750000007</c:v>
                </c:pt>
                <c:pt idx="4781">
                  <c:v>69.04279296</c:v>
                </c:pt>
                <c:pt idx="4782">
                  <c:v>70.641400070000003</c:v>
                </c:pt>
                <c:pt idx="4783">
                  <c:v>70.764438589999997</c:v>
                </c:pt>
                <c:pt idx="4784">
                  <c:v>71.010734920000004</c:v>
                </c:pt>
                <c:pt idx="4785">
                  <c:v>90.947968279999998</c:v>
                </c:pt>
                <c:pt idx="4786">
                  <c:v>92.678871310000005</c:v>
                </c:pt>
                <c:pt idx="4787">
                  <c:v>92.865876130000004</c:v>
                </c:pt>
                <c:pt idx="4788">
                  <c:v>93.239523509999998</c:v>
                </c:pt>
                <c:pt idx="4789">
                  <c:v>121.4922847</c:v>
                </c:pt>
                <c:pt idx="4790">
                  <c:v>123.8227124</c:v>
                </c:pt>
                <c:pt idx="4791">
                  <c:v>124.07368200000001</c:v>
                </c:pt>
                <c:pt idx="4792">
                  <c:v>124.5746774</c:v>
                </c:pt>
                <c:pt idx="4793">
                  <c:v>161.1427362</c:v>
                </c:pt>
                <c:pt idx="4794">
                  <c:v>164.07266970000001</c:v>
                </c:pt>
                <c:pt idx="4795">
                  <c:v>164.38760199999999</c:v>
                </c:pt>
                <c:pt idx="4796">
                  <c:v>165.0159414</c:v>
                </c:pt>
                <c:pt idx="4797">
                  <c:v>209.89900009999999</c:v>
                </c:pt>
                <c:pt idx="4798">
                  <c:v>213.42841530000001</c:v>
                </c:pt>
                <c:pt idx="4799">
                  <c:v>213.80730779999999</c:v>
                </c:pt>
                <c:pt idx="4800">
                  <c:v>214.562986</c:v>
                </c:pt>
                <c:pt idx="4801">
                  <c:v>267.76067899999998</c:v>
                </c:pt>
                <c:pt idx="4802">
                  <c:v>271.88954719999998</c:v>
                </c:pt>
                <c:pt idx="4803">
                  <c:v>272.33239689999999</c:v>
                </c:pt>
                <c:pt idx="4804">
                  <c:v>273.2154079</c:v>
                </c:pt>
                <c:pt idx="4805">
                  <c:v>334.72730180000002</c:v>
                </c:pt>
                <c:pt idx="4806">
                  <c:v>348.976021</c:v>
                </c:pt>
                <c:pt idx="4807">
                  <c:v>352.02342859999999</c:v>
                </c:pt>
                <c:pt idx="4808">
                  <c:v>353.4273159</c:v>
                </c:pt>
                <c:pt idx="4809">
                  <c:v>353.4274365</c:v>
                </c:pt>
                <c:pt idx="4810">
                  <c:v>351.0738149</c:v>
                </c:pt>
                <c:pt idx="4811">
                  <c:v>351.0738149</c:v>
                </c:pt>
                <c:pt idx="4812">
                  <c:v>348.72947579999999</c:v>
                </c:pt>
                <c:pt idx="4813">
                  <c:v>346.39441920000002</c:v>
                </c:pt>
                <c:pt idx="4814">
                  <c:v>345.99838269999998</c:v>
                </c:pt>
                <c:pt idx="4815">
                  <c:v>342.99263880000001</c:v>
                </c:pt>
                <c:pt idx="4816">
                  <c:v>336.2321116</c:v>
                </c:pt>
                <c:pt idx="4817">
                  <c:v>335.72862889999999</c:v>
                </c:pt>
                <c:pt idx="4818">
                  <c:v>334.72757819999998</c:v>
                </c:pt>
                <c:pt idx="4819">
                  <c:v>273.21613339999999</c:v>
                </c:pt>
                <c:pt idx="4820">
                  <c:v>269.07469839999999</c:v>
                </c:pt>
                <c:pt idx="4821">
                  <c:v>268.6351684</c:v>
                </c:pt>
                <c:pt idx="4822">
                  <c:v>267.7614418</c:v>
                </c:pt>
                <c:pt idx="4823">
                  <c:v>214.5640841</c:v>
                </c:pt>
                <c:pt idx="4824">
                  <c:v>211.02209360000001</c:v>
                </c:pt>
                <c:pt idx="4825">
                  <c:v>210.64651989999999</c:v>
                </c:pt>
                <c:pt idx="4826">
                  <c:v>209.9001246</c:v>
                </c:pt>
                <c:pt idx="4827">
                  <c:v>165.0172871</c:v>
                </c:pt>
                <c:pt idx="4828">
                  <c:v>162.07477</c:v>
                </c:pt>
                <c:pt idx="4829">
                  <c:v>161.7631557</c:v>
                </c:pt>
                <c:pt idx="4830">
                  <c:v>161.14409760000001</c:v>
                </c:pt>
                <c:pt idx="4831">
                  <c:v>124.5761461</c:v>
                </c:pt>
                <c:pt idx="4832">
                  <c:v>122.2331262</c:v>
                </c:pt>
                <c:pt idx="4833">
                  <c:v>121.98547379999999</c:v>
                </c:pt>
                <c:pt idx="4834">
                  <c:v>121.49375809999999</c:v>
                </c:pt>
                <c:pt idx="4835">
                  <c:v>93.240990280000005</c:v>
                </c:pt>
                <c:pt idx="4836">
                  <c:v>91.497486679999994</c:v>
                </c:pt>
                <c:pt idx="4837">
                  <c:v>91.313798230000003</c:v>
                </c:pt>
                <c:pt idx="4838">
                  <c:v>90.949428990000001</c:v>
                </c:pt>
                <c:pt idx="4839">
                  <c:v>71.012074999999996</c:v>
                </c:pt>
                <c:pt idx="4840">
                  <c:v>67.710389280000001</c:v>
                </c:pt>
                <c:pt idx="4841">
                  <c:v>67.059645200000006</c:v>
                </c:pt>
                <c:pt idx="4842">
                  <c:v>66.76621935</c:v>
                </c:pt>
                <c:pt idx="4843">
                  <c:v>66.766350889999998</c:v>
                </c:pt>
                <c:pt idx="4844">
                  <c:v>67.260572940000003</c:v>
                </c:pt>
                <c:pt idx="4845">
                  <c:v>67.260572940000003</c:v>
                </c:pt>
                <c:pt idx="4846">
                  <c:v>67.764078769999998</c:v>
                </c:pt>
                <c:pt idx="4847">
                  <c:v>68.276868399999998</c:v>
                </c:pt>
                <c:pt idx="4848">
                  <c:v>68.364965900000001</c:v>
                </c:pt>
                <c:pt idx="4849">
                  <c:v>69.044337080000005</c:v>
                </c:pt>
                <c:pt idx="4850">
                  <c:v>70.643028110000003</c:v>
                </c:pt>
                <c:pt idx="4851">
                  <c:v>70.766072919999999</c:v>
                </c:pt>
                <c:pt idx="4852">
                  <c:v>71.012381779999998</c:v>
                </c:pt>
                <c:pt idx="4853">
                  <c:v>90.95043853</c:v>
                </c:pt>
                <c:pt idx="4854">
                  <c:v>92.681401309999998</c:v>
                </c:pt>
                <c:pt idx="4855">
                  <c:v>92.868412500000005</c:v>
                </c:pt>
                <c:pt idx="4856">
                  <c:v>93.242072590000006</c:v>
                </c:pt>
                <c:pt idx="4857">
                  <c:v>121.49566799999999</c:v>
                </c:pt>
                <c:pt idx="4858">
                  <c:v>123.8261562</c:v>
                </c:pt>
                <c:pt idx="4859">
                  <c:v>124.0771323</c:v>
                </c:pt>
                <c:pt idx="4860">
                  <c:v>124.5781406</c:v>
                </c:pt>
                <c:pt idx="4861">
                  <c:v>161.14704449999999</c:v>
                </c:pt>
                <c:pt idx="4862">
                  <c:v>164.0770392</c:v>
                </c:pt>
                <c:pt idx="4863">
                  <c:v>164.39197809999999</c:v>
                </c:pt>
                <c:pt idx="4864">
                  <c:v>165.0203305</c:v>
                </c:pt>
                <c:pt idx="4865">
                  <c:v>209.9042451</c:v>
                </c:pt>
                <c:pt idx="4866">
                  <c:v>213.43372239999999</c:v>
                </c:pt>
                <c:pt idx="4867">
                  <c:v>213.81262150000001</c:v>
                </c:pt>
                <c:pt idx="4868">
                  <c:v>214.56831299999999</c:v>
                </c:pt>
                <c:pt idx="4869">
                  <c:v>267.76687270000002</c:v>
                </c:pt>
                <c:pt idx="4870">
                  <c:v>271.89580380000001</c:v>
                </c:pt>
                <c:pt idx="4871">
                  <c:v>272.33866010000003</c:v>
                </c:pt>
                <c:pt idx="4872">
                  <c:v>273.22168449999998</c:v>
                </c:pt>
                <c:pt idx="4873">
                  <c:v>334.73445600000002</c:v>
                </c:pt>
                <c:pt idx="4874">
                  <c:v>348.98336560000001</c:v>
                </c:pt>
                <c:pt idx="4875">
                  <c:v>352.0308134</c:v>
                </c:pt>
                <c:pt idx="4876">
                  <c:v>353.4347191</c:v>
                </c:pt>
                <c:pt idx="4877">
                  <c:v>353.43460640000001</c:v>
                </c:pt>
                <c:pt idx="4878">
                  <c:v>351.08091789999997</c:v>
                </c:pt>
                <c:pt idx="4879">
                  <c:v>351.08091789999997</c:v>
                </c:pt>
                <c:pt idx="4880">
                  <c:v>348.73651219999999</c:v>
                </c:pt>
                <c:pt idx="4881">
                  <c:v>346.40138919999998</c:v>
                </c:pt>
                <c:pt idx="4882">
                  <c:v>346.00534149999999</c:v>
                </c:pt>
                <c:pt idx="4883">
                  <c:v>342.99951220000003</c:v>
                </c:pt>
                <c:pt idx="4884">
                  <c:v>336.23879299999999</c:v>
                </c:pt>
                <c:pt idx="4885">
                  <c:v>335.73529589999998</c:v>
                </c:pt>
                <c:pt idx="4886">
                  <c:v>334.73421680000001</c:v>
                </c:pt>
                <c:pt idx="4887">
                  <c:v>273.22102219999999</c:v>
                </c:pt>
                <c:pt idx="4888">
                  <c:v>269.07946930000003</c:v>
                </c:pt>
                <c:pt idx="4889">
                  <c:v>268.63992680000001</c:v>
                </c:pt>
                <c:pt idx="4890">
                  <c:v>267.76617529999999</c:v>
                </c:pt>
                <c:pt idx="4891">
                  <c:v>214.5672993</c:v>
                </c:pt>
                <c:pt idx="4892">
                  <c:v>211.02520749999999</c:v>
                </c:pt>
                <c:pt idx="4893">
                  <c:v>210.64962310000001</c:v>
                </c:pt>
                <c:pt idx="4894">
                  <c:v>209.90320639999999</c:v>
                </c:pt>
                <c:pt idx="4895">
                  <c:v>165.01908220000001</c:v>
                </c:pt>
                <c:pt idx="4896">
                  <c:v>162.0764805</c:v>
                </c:pt>
                <c:pt idx="4897">
                  <c:v>161.76485719999999</c:v>
                </c:pt>
                <c:pt idx="4898">
                  <c:v>161.1457814</c:v>
                </c:pt>
                <c:pt idx="4899">
                  <c:v>124.57677459999999</c:v>
                </c:pt>
                <c:pt idx="4900">
                  <c:v>122.2336868</c:v>
                </c:pt>
                <c:pt idx="4901">
                  <c:v>121.9860273</c:v>
                </c:pt>
                <c:pt idx="4902">
                  <c:v>121.49429739999999</c:v>
                </c:pt>
                <c:pt idx="4903">
                  <c:v>93.240705919999996</c:v>
                </c:pt>
                <c:pt idx="4904">
                  <c:v>91.497151119999998</c:v>
                </c:pt>
                <c:pt idx="4905">
                  <c:v>91.313457270000001</c:v>
                </c:pt>
                <c:pt idx="4906">
                  <c:v>90.949077320000001</c:v>
                </c:pt>
                <c:pt idx="4907">
                  <c:v>71.011131289999994</c:v>
                </c:pt>
                <c:pt idx="4908">
                  <c:v>67.709345690000006</c:v>
                </c:pt>
                <c:pt idx="4909">
                  <c:v>67.058581810000007</c:v>
                </c:pt>
                <c:pt idx="4910">
                  <c:v>66.765147020000001</c:v>
                </c:pt>
                <c:pt idx="4911">
                  <c:v>66.765008829999999</c:v>
                </c:pt>
                <c:pt idx="4912">
                  <c:v>67.259201709999999</c:v>
                </c:pt>
                <c:pt idx="4913">
                  <c:v>67.259201709999999</c:v>
                </c:pt>
                <c:pt idx="4914">
                  <c:v>67.762678350000002</c:v>
                </c:pt>
                <c:pt idx="4915">
                  <c:v>68.275438739999998</c:v>
                </c:pt>
                <c:pt idx="4916">
                  <c:v>68.363531280000004</c:v>
                </c:pt>
                <c:pt idx="4917">
                  <c:v>69.042864589999994</c:v>
                </c:pt>
                <c:pt idx="4918">
                  <c:v>70.641469529999995</c:v>
                </c:pt>
                <c:pt idx="4919">
                  <c:v>70.764507890000004</c:v>
                </c:pt>
                <c:pt idx="4920">
                  <c:v>71.010803879999997</c:v>
                </c:pt>
                <c:pt idx="4921">
                  <c:v>90.948009139999996</c:v>
                </c:pt>
                <c:pt idx="4922">
                  <c:v>92.678909669999996</c:v>
                </c:pt>
                <c:pt idx="4923">
                  <c:v>92.86591421</c:v>
                </c:pt>
                <c:pt idx="4924">
                  <c:v>93.23956106</c:v>
                </c:pt>
                <c:pt idx="4925">
                  <c:v>121.4922806</c:v>
                </c:pt>
                <c:pt idx="4926">
                  <c:v>123.8227048</c:v>
                </c:pt>
                <c:pt idx="4927">
                  <c:v>124.073674</c:v>
                </c:pt>
                <c:pt idx="4928">
                  <c:v>124.5746687</c:v>
                </c:pt>
                <c:pt idx="4929">
                  <c:v>161.14267240000001</c:v>
                </c:pt>
                <c:pt idx="4930">
                  <c:v>164.0726013</c:v>
                </c:pt>
                <c:pt idx="4931">
                  <c:v>164.38753320000001</c:v>
                </c:pt>
                <c:pt idx="4932">
                  <c:v>165.0158716</c:v>
                </c:pt>
                <c:pt idx="4933">
                  <c:v>209.8988616</c:v>
                </c:pt>
                <c:pt idx="4934">
                  <c:v>213.4282714</c:v>
                </c:pt>
                <c:pt idx="4935">
                  <c:v>213.80716330000001</c:v>
                </c:pt>
                <c:pt idx="4936">
                  <c:v>214.5628404</c:v>
                </c:pt>
                <c:pt idx="4937">
                  <c:v>267.76045110000001</c:v>
                </c:pt>
                <c:pt idx="4938">
                  <c:v>271.88931300000002</c:v>
                </c:pt>
                <c:pt idx="4939">
                  <c:v>272.33216190000002</c:v>
                </c:pt>
                <c:pt idx="4940">
                  <c:v>273.2151715</c:v>
                </c:pt>
                <c:pt idx="4941">
                  <c:v>334.72696969999998</c:v>
                </c:pt>
                <c:pt idx="4942">
                  <c:v>348.97566660000001</c:v>
                </c:pt>
                <c:pt idx="4943">
                  <c:v>352.02306950000002</c:v>
                </c:pt>
                <c:pt idx="4944">
                  <c:v>353.42695459999999</c:v>
                </c:pt>
                <c:pt idx="4945">
                  <c:v>353.42705960000001</c:v>
                </c:pt>
                <c:pt idx="4946">
                  <c:v>351.07343930000002</c:v>
                </c:pt>
                <c:pt idx="4947">
                  <c:v>351.07343930000002</c:v>
                </c:pt>
                <c:pt idx="4948">
                  <c:v>348.72910139999999</c:v>
                </c:pt>
                <c:pt idx="4949">
                  <c:v>346.39404619999999</c:v>
                </c:pt>
                <c:pt idx="4950">
                  <c:v>345.9980099</c:v>
                </c:pt>
                <c:pt idx="4951">
                  <c:v>342.99226770000001</c:v>
                </c:pt>
                <c:pt idx="4952">
                  <c:v>336.23174460000001</c:v>
                </c:pt>
                <c:pt idx="4953">
                  <c:v>335.72826209999999</c:v>
                </c:pt>
                <c:pt idx="4954">
                  <c:v>334.72721200000001</c:v>
                </c:pt>
                <c:pt idx="4955">
                  <c:v>273.21580660000001</c:v>
                </c:pt>
                <c:pt idx="4956">
                  <c:v>269.0743746</c:v>
                </c:pt>
                <c:pt idx="4957">
                  <c:v>268.63484490000002</c:v>
                </c:pt>
                <c:pt idx="4958">
                  <c:v>267.76111889999999</c:v>
                </c:pt>
                <c:pt idx="4959">
                  <c:v>214.56380129999999</c:v>
                </c:pt>
                <c:pt idx="4960">
                  <c:v>211.0218137</c:v>
                </c:pt>
                <c:pt idx="4961">
                  <c:v>210.64624029999999</c:v>
                </c:pt>
                <c:pt idx="4962">
                  <c:v>209.89984559999999</c:v>
                </c:pt>
                <c:pt idx="4963">
                  <c:v>165.01704899999999</c:v>
                </c:pt>
                <c:pt idx="4964">
                  <c:v>162.0745349</c:v>
                </c:pt>
                <c:pt idx="4965">
                  <c:v>161.76292090000001</c:v>
                </c:pt>
                <c:pt idx="4966">
                  <c:v>161.14386350000001</c:v>
                </c:pt>
                <c:pt idx="4967">
                  <c:v>124.57595360000001</c:v>
                </c:pt>
                <c:pt idx="4968">
                  <c:v>122.2329367</c:v>
                </c:pt>
                <c:pt idx="4969">
                  <c:v>121.9852846</c:v>
                </c:pt>
                <c:pt idx="4970">
                  <c:v>121.4935696</c:v>
                </c:pt>
                <c:pt idx="4971">
                  <c:v>93.240844179999996</c:v>
                </c:pt>
                <c:pt idx="4972">
                  <c:v>91.497343670000006</c:v>
                </c:pt>
                <c:pt idx="4973">
                  <c:v>91.313655539999999</c:v>
                </c:pt>
                <c:pt idx="4974">
                  <c:v>90.949286959999995</c:v>
                </c:pt>
                <c:pt idx="4975">
                  <c:v>71.01197612</c:v>
                </c:pt>
                <c:pt idx="4976">
                  <c:v>67.710299789999993</c:v>
                </c:pt>
                <c:pt idx="4977">
                  <c:v>67.059557690000005</c:v>
                </c:pt>
                <c:pt idx="4978">
                  <c:v>66.766132749999997</c:v>
                </c:pt>
                <c:pt idx="4979">
                  <c:v>66.766277209999998</c:v>
                </c:pt>
                <c:pt idx="4980">
                  <c:v>67.260499850000002</c:v>
                </c:pt>
                <c:pt idx="4981">
                  <c:v>67.260499850000002</c:v>
                </c:pt>
                <c:pt idx="4982">
                  <c:v>67.764006289999998</c:v>
                </c:pt>
                <c:pt idx="4983">
                  <c:v>68.276796529999999</c:v>
                </c:pt>
                <c:pt idx="4984">
                  <c:v>68.364894140000004</c:v>
                </c:pt>
                <c:pt idx="4985">
                  <c:v>69.044266129999997</c:v>
                </c:pt>
                <c:pt idx="4986">
                  <c:v>70.642959099999999</c:v>
                </c:pt>
                <c:pt idx="4987">
                  <c:v>70.766004069999994</c:v>
                </c:pt>
                <c:pt idx="4988">
                  <c:v>71.012313230000004</c:v>
                </c:pt>
                <c:pt idx="4989">
                  <c:v>90.950395700000001</c:v>
                </c:pt>
                <c:pt idx="4990">
                  <c:v>92.681360789999999</c:v>
                </c:pt>
                <c:pt idx="4991">
                  <c:v>92.868372230000006</c:v>
                </c:pt>
                <c:pt idx="4992">
                  <c:v>93.242032809999998</c:v>
                </c:pt>
                <c:pt idx="4993">
                  <c:v>121.4956669</c:v>
                </c:pt>
                <c:pt idx="4994">
                  <c:v>123.8261584</c:v>
                </c:pt>
                <c:pt idx="4995">
                  <c:v>124.0771348</c:v>
                </c:pt>
                <c:pt idx="4996">
                  <c:v>124.57814380000001</c:v>
                </c:pt>
                <c:pt idx="4997">
                  <c:v>161.14709930000001</c:v>
                </c:pt>
                <c:pt idx="4998">
                  <c:v>164.07709819999999</c:v>
                </c:pt>
                <c:pt idx="4999">
                  <c:v>164.39203749999999</c:v>
                </c:pt>
                <c:pt idx="5000">
                  <c:v>165.0203909</c:v>
                </c:pt>
                <c:pt idx="5001">
                  <c:v>209.90437</c:v>
                </c:pt>
                <c:pt idx="5002">
                  <c:v>213.4338525</c:v>
                </c:pt>
                <c:pt idx="5003">
                  <c:v>213.81275210000001</c:v>
                </c:pt>
                <c:pt idx="5004">
                  <c:v>214.56844469999999</c:v>
                </c:pt>
                <c:pt idx="5005">
                  <c:v>267.76708189999999</c:v>
                </c:pt>
                <c:pt idx="5006">
                  <c:v>271.89601909999999</c:v>
                </c:pt>
                <c:pt idx="5007">
                  <c:v>272.33887609999999</c:v>
                </c:pt>
                <c:pt idx="5008">
                  <c:v>273.22190169999999</c:v>
                </c:pt>
                <c:pt idx="5009">
                  <c:v>334.73476369999997</c:v>
                </c:pt>
                <c:pt idx="5010">
                  <c:v>348.98369430000002</c:v>
                </c:pt>
                <c:pt idx="5011">
                  <c:v>352.03114670000002</c:v>
                </c:pt>
                <c:pt idx="5012">
                  <c:v>353.43505449999998</c:v>
                </c:pt>
                <c:pt idx="5013">
                  <c:v>353.434957</c:v>
                </c:pt>
                <c:pt idx="5014">
                  <c:v>351.0812674</c:v>
                </c:pt>
                <c:pt idx="5015">
                  <c:v>351.0812674</c:v>
                </c:pt>
                <c:pt idx="5016">
                  <c:v>348.7368606</c:v>
                </c:pt>
                <c:pt idx="5017">
                  <c:v>346.40173650000003</c:v>
                </c:pt>
                <c:pt idx="5018">
                  <c:v>346.00568859999998</c:v>
                </c:pt>
                <c:pt idx="5019">
                  <c:v>342.99985779999997</c:v>
                </c:pt>
                <c:pt idx="5020">
                  <c:v>336.23913520000002</c:v>
                </c:pt>
                <c:pt idx="5021">
                  <c:v>335.73563789999997</c:v>
                </c:pt>
                <c:pt idx="5022">
                  <c:v>334.7345583</c:v>
                </c:pt>
                <c:pt idx="5023">
                  <c:v>273.22133009999999</c:v>
                </c:pt>
                <c:pt idx="5024">
                  <c:v>269.07977469999997</c:v>
                </c:pt>
                <c:pt idx="5025">
                  <c:v>268.6402319</c:v>
                </c:pt>
                <c:pt idx="5026">
                  <c:v>267.76647980000001</c:v>
                </c:pt>
                <c:pt idx="5027">
                  <c:v>214.5675688</c:v>
                </c:pt>
                <c:pt idx="5028">
                  <c:v>211.02547440000001</c:v>
                </c:pt>
                <c:pt idx="5029">
                  <c:v>210.64988969999999</c:v>
                </c:pt>
                <c:pt idx="5030">
                  <c:v>209.9034724</c:v>
                </c:pt>
                <c:pt idx="5031">
                  <c:v>165.0193118</c:v>
                </c:pt>
                <c:pt idx="5032">
                  <c:v>162.0767074</c:v>
                </c:pt>
                <c:pt idx="5033">
                  <c:v>161.76508380000001</c:v>
                </c:pt>
                <c:pt idx="5034">
                  <c:v>161.1460074</c:v>
                </c:pt>
                <c:pt idx="5035">
                  <c:v>124.5769627</c:v>
                </c:pt>
                <c:pt idx="5036">
                  <c:v>122.2338721</c:v>
                </c:pt>
                <c:pt idx="5037">
                  <c:v>121.98621230000001</c:v>
                </c:pt>
                <c:pt idx="5038">
                  <c:v>121.4944818</c:v>
                </c:pt>
                <c:pt idx="5039">
                  <c:v>93.240850940000001</c:v>
                </c:pt>
                <c:pt idx="5040">
                  <c:v>91.497293249999998</c:v>
                </c:pt>
                <c:pt idx="5041">
                  <c:v>91.313599089999997</c:v>
                </c:pt>
                <c:pt idx="5042">
                  <c:v>90.949218529999996</c:v>
                </c:pt>
                <c:pt idx="5043">
                  <c:v>71.011231679999995</c:v>
                </c:pt>
                <c:pt idx="5044">
                  <c:v>67.709437109999996</c:v>
                </c:pt>
                <c:pt idx="5045">
                  <c:v>67.058671340000004</c:v>
                </c:pt>
                <c:pt idx="5046">
                  <c:v>66.765235680000004</c:v>
                </c:pt>
                <c:pt idx="5047">
                  <c:v>66.765085540000001</c:v>
                </c:pt>
                <c:pt idx="5048">
                  <c:v>67.259277929999996</c:v>
                </c:pt>
                <c:pt idx="5049">
                  <c:v>67.259277929999996</c:v>
                </c:pt>
                <c:pt idx="5050">
                  <c:v>67.762754060000006</c:v>
                </c:pt>
                <c:pt idx="5051">
                  <c:v>68.275513939999996</c:v>
                </c:pt>
                <c:pt idx="5052">
                  <c:v>68.363606379999993</c:v>
                </c:pt>
                <c:pt idx="5053">
                  <c:v>69.042939000000004</c:v>
                </c:pt>
                <c:pt idx="5054">
                  <c:v>70.641542310000006</c:v>
                </c:pt>
                <c:pt idx="5055">
                  <c:v>70.764580539999997</c:v>
                </c:pt>
                <c:pt idx="5056">
                  <c:v>71.010876269999997</c:v>
                </c:pt>
                <c:pt idx="5057">
                  <c:v>90.948058869999997</c:v>
                </c:pt>
                <c:pt idx="5058">
                  <c:v>92.678957310000001</c:v>
                </c:pt>
                <c:pt idx="5059">
                  <c:v>92.865961630000001</c:v>
                </c:pt>
                <c:pt idx="5060">
                  <c:v>93.239608020000006</c:v>
                </c:pt>
                <c:pt idx="5061">
                  <c:v>121.49229219999999</c:v>
                </c:pt>
                <c:pt idx="5062">
                  <c:v>123.82271350000001</c:v>
                </c:pt>
                <c:pt idx="5063">
                  <c:v>124.0736823</c:v>
                </c:pt>
                <c:pt idx="5064">
                  <c:v>124.5746764</c:v>
                </c:pt>
                <c:pt idx="5065">
                  <c:v>161.14263199999999</c:v>
                </c:pt>
                <c:pt idx="5066">
                  <c:v>164.07255710000001</c:v>
                </c:pt>
                <c:pt idx="5067">
                  <c:v>164.38748849999999</c:v>
                </c:pt>
                <c:pt idx="5068">
                  <c:v>165.0158261</c:v>
                </c:pt>
                <c:pt idx="5069">
                  <c:v>209.8987554</c:v>
                </c:pt>
                <c:pt idx="5070">
                  <c:v>213.4281603</c:v>
                </c:pt>
                <c:pt idx="5071">
                  <c:v>213.80705169999999</c:v>
                </c:pt>
                <c:pt idx="5072">
                  <c:v>214.5627278</c:v>
                </c:pt>
                <c:pt idx="5073">
                  <c:v>267.76026519999999</c:v>
                </c:pt>
                <c:pt idx="5074">
                  <c:v>271.8891213</c:v>
                </c:pt>
                <c:pt idx="5075">
                  <c:v>272.33196959999998</c:v>
                </c:pt>
                <c:pt idx="5076">
                  <c:v>273.21497799999997</c:v>
                </c:pt>
                <c:pt idx="5077">
                  <c:v>334.72669009999998</c:v>
                </c:pt>
                <c:pt idx="5078">
                  <c:v>348.97536700000001</c:v>
                </c:pt>
                <c:pt idx="5079">
                  <c:v>352.02276560000001</c:v>
                </c:pt>
                <c:pt idx="5080">
                  <c:v>353.42664869999999</c:v>
                </c:pt>
                <c:pt idx="5081">
                  <c:v>353.42673789999998</c:v>
                </c:pt>
                <c:pt idx="5082">
                  <c:v>351.07311850000002</c:v>
                </c:pt>
                <c:pt idx="5083">
                  <c:v>351.07311850000002</c:v>
                </c:pt>
                <c:pt idx="5084">
                  <c:v>348.72878159999999</c:v>
                </c:pt>
                <c:pt idx="5085">
                  <c:v>346.39372709999998</c:v>
                </c:pt>
                <c:pt idx="5086">
                  <c:v>345.99769099999997</c:v>
                </c:pt>
                <c:pt idx="5087">
                  <c:v>342.99194990000001</c:v>
                </c:pt>
                <c:pt idx="5088">
                  <c:v>336.23142919999998</c:v>
                </c:pt>
                <c:pt idx="5089">
                  <c:v>335.72794690000001</c:v>
                </c:pt>
                <c:pt idx="5090">
                  <c:v>334.7268972</c:v>
                </c:pt>
                <c:pt idx="5091">
                  <c:v>273.21551690000001</c:v>
                </c:pt>
                <c:pt idx="5092">
                  <c:v>269.07408679999998</c:v>
                </c:pt>
                <c:pt idx="5093">
                  <c:v>268.63455729999998</c:v>
                </c:pt>
                <c:pt idx="5094">
                  <c:v>267.76083169999998</c:v>
                </c:pt>
                <c:pt idx="5095">
                  <c:v>214.56354189999999</c:v>
                </c:pt>
                <c:pt idx="5096">
                  <c:v>211.0215565</c:v>
                </c:pt>
                <c:pt idx="5097">
                  <c:v>210.64598330000001</c:v>
                </c:pt>
                <c:pt idx="5098">
                  <c:v>209.89958899999999</c:v>
                </c:pt>
                <c:pt idx="5099">
                  <c:v>165.01682299999999</c:v>
                </c:pt>
                <c:pt idx="5100">
                  <c:v>162.07431120000001</c:v>
                </c:pt>
                <c:pt idx="5101">
                  <c:v>161.76269740000001</c:v>
                </c:pt>
                <c:pt idx="5102">
                  <c:v>161.1436405</c:v>
                </c:pt>
                <c:pt idx="5103">
                  <c:v>124.5757639</c:v>
                </c:pt>
                <c:pt idx="5104">
                  <c:v>122.2327495</c:v>
                </c:pt>
                <c:pt idx="5105">
                  <c:v>121.9850977</c:v>
                </c:pt>
                <c:pt idx="5106">
                  <c:v>121.4933832</c:v>
                </c:pt>
                <c:pt idx="5107">
                  <c:v>93.240693780000001</c:v>
                </c:pt>
                <c:pt idx="5108">
                  <c:v>91.497195959999999</c:v>
                </c:pt>
                <c:pt idx="5109">
                  <c:v>91.313508130000002</c:v>
                </c:pt>
                <c:pt idx="5110">
                  <c:v>90.949140119999996</c:v>
                </c:pt>
                <c:pt idx="5111">
                  <c:v>71.011867989999999</c:v>
                </c:pt>
                <c:pt idx="5112">
                  <c:v>67.710200330000006</c:v>
                </c:pt>
                <c:pt idx="5113">
                  <c:v>67.05946007</c:v>
                </c:pt>
                <c:pt idx="5114">
                  <c:v>66.766035979999998</c:v>
                </c:pt>
                <c:pt idx="5115">
                  <c:v>66.766191239999998</c:v>
                </c:pt>
                <c:pt idx="5116">
                  <c:v>67.260414240000003</c:v>
                </c:pt>
                <c:pt idx="5117">
                  <c:v>67.260414240000003</c:v>
                </c:pt>
                <c:pt idx="5118">
                  <c:v>67.76392104</c:v>
                </c:pt>
                <c:pt idx="5119">
                  <c:v>68.276711660000004</c:v>
                </c:pt>
                <c:pt idx="5120">
                  <c:v>68.364809339999994</c:v>
                </c:pt>
                <c:pt idx="5121">
                  <c:v>69.044181870000003</c:v>
                </c:pt>
                <c:pt idx="5122">
                  <c:v>70.642876119999997</c:v>
                </c:pt>
                <c:pt idx="5123">
                  <c:v>70.76592119</c:v>
                </c:pt>
                <c:pt idx="5124">
                  <c:v>71.012230549999998</c:v>
                </c:pt>
                <c:pt idx="5125">
                  <c:v>90.950332380000006</c:v>
                </c:pt>
                <c:pt idx="5126">
                  <c:v>92.681299319999994</c:v>
                </c:pt>
                <c:pt idx="5127">
                  <c:v>92.868310969999996</c:v>
                </c:pt>
                <c:pt idx="5128">
                  <c:v>93.241971960000001</c:v>
                </c:pt>
                <c:pt idx="5129">
                  <c:v>121.4956384</c:v>
                </c:pt>
                <c:pt idx="5130">
                  <c:v>123.8261327</c:v>
                </c:pt>
                <c:pt idx="5131">
                  <c:v>124.0771094</c:v>
                </c:pt>
                <c:pt idx="5132">
                  <c:v>124.578119</c:v>
                </c:pt>
                <c:pt idx="5133">
                  <c:v>161.14711990000001</c:v>
                </c:pt>
                <c:pt idx="5134">
                  <c:v>164.0771226</c:v>
                </c:pt>
                <c:pt idx="5135">
                  <c:v>164.39206229999999</c:v>
                </c:pt>
                <c:pt idx="5136">
                  <c:v>165.02041639999999</c:v>
                </c:pt>
                <c:pt idx="5137">
                  <c:v>209.90445399999999</c:v>
                </c:pt>
                <c:pt idx="5138">
                  <c:v>213.4339411</c:v>
                </c:pt>
                <c:pt idx="5139">
                  <c:v>213.8128413</c:v>
                </c:pt>
                <c:pt idx="5140">
                  <c:v>214.5685349</c:v>
                </c:pt>
                <c:pt idx="5141">
                  <c:v>267.76724350000001</c:v>
                </c:pt>
                <c:pt idx="5142">
                  <c:v>271.89618630000001</c:v>
                </c:pt>
                <c:pt idx="5143">
                  <c:v>272.33904389999998</c:v>
                </c:pt>
                <c:pt idx="5144">
                  <c:v>273.22207070000002</c:v>
                </c:pt>
                <c:pt idx="5145">
                  <c:v>334.73501720000002</c:v>
                </c:pt>
                <c:pt idx="5146">
                  <c:v>348.98396760000003</c:v>
                </c:pt>
                <c:pt idx="5147">
                  <c:v>352.0314242</c:v>
                </c:pt>
                <c:pt idx="5148">
                  <c:v>353.43533389999999</c:v>
                </c:pt>
                <c:pt idx="5149">
                  <c:v>353.4352538</c:v>
                </c:pt>
                <c:pt idx="5150">
                  <c:v>351.08156359999998</c:v>
                </c:pt>
                <c:pt idx="5151">
                  <c:v>351.08156359999998</c:v>
                </c:pt>
                <c:pt idx="5152">
                  <c:v>348.73715620000002</c:v>
                </c:pt>
                <c:pt idx="5153">
                  <c:v>346.40203150000002</c:v>
                </c:pt>
                <c:pt idx="5154">
                  <c:v>346.00598350000001</c:v>
                </c:pt>
                <c:pt idx="5155">
                  <c:v>343.00015189999999</c:v>
                </c:pt>
                <c:pt idx="5156">
                  <c:v>336.23942749999998</c:v>
                </c:pt>
                <c:pt idx="5157">
                  <c:v>335.73593010000002</c:v>
                </c:pt>
                <c:pt idx="5158">
                  <c:v>334.73485019999998</c:v>
                </c:pt>
                <c:pt idx="5159">
                  <c:v>273.22160280000003</c:v>
                </c:pt>
                <c:pt idx="5160">
                  <c:v>269.08004590000002</c:v>
                </c:pt>
                <c:pt idx="5161">
                  <c:v>268.6405029</c:v>
                </c:pt>
                <c:pt idx="5162">
                  <c:v>267.76675060000002</c:v>
                </c:pt>
                <c:pt idx="5163">
                  <c:v>214.5678168</c:v>
                </c:pt>
                <c:pt idx="5164">
                  <c:v>211.02572079999999</c:v>
                </c:pt>
                <c:pt idx="5165">
                  <c:v>210.65013590000001</c:v>
                </c:pt>
                <c:pt idx="5166">
                  <c:v>209.90371819999999</c:v>
                </c:pt>
                <c:pt idx="5167">
                  <c:v>165.01953140000001</c:v>
                </c:pt>
                <c:pt idx="5168">
                  <c:v>162.07692489999999</c:v>
                </c:pt>
                <c:pt idx="5169">
                  <c:v>161.76530120000001</c:v>
                </c:pt>
                <c:pt idx="5170">
                  <c:v>161.1462243</c:v>
                </c:pt>
                <c:pt idx="5171">
                  <c:v>124.57715</c:v>
                </c:pt>
                <c:pt idx="5172">
                  <c:v>122.2340571</c:v>
                </c:pt>
                <c:pt idx="5173">
                  <c:v>121.986397</c:v>
                </c:pt>
                <c:pt idx="5174">
                  <c:v>121.494666</c:v>
                </c:pt>
                <c:pt idx="5175">
                  <c:v>93.241002050000006</c:v>
                </c:pt>
                <c:pt idx="5176">
                  <c:v>91.497441839999993</c:v>
                </c:pt>
                <c:pt idx="5177">
                  <c:v>91.313747410000005</c:v>
                </c:pt>
                <c:pt idx="5178">
                  <c:v>90.949366310000002</c:v>
                </c:pt>
                <c:pt idx="5179">
                  <c:v>71.011342810000002</c:v>
                </c:pt>
                <c:pt idx="5180">
                  <c:v>67.709539930000005</c:v>
                </c:pt>
                <c:pt idx="5181">
                  <c:v>67.058772379999994</c:v>
                </c:pt>
                <c:pt idx="5182">
                  <c:v>66.765335910000005</c:v>
                </c:pt>
                <c:pt idx="5183">
                  <c:v>66.765175889999995</c:v>
                </c:pt>
                <c:pt idx="5184">
                  <c:v>67.259368030000005</c:v>
                </c:pt>
                <c:pt idx="5185">
                  <c:v>67.259368030000005</c:v>
                </c:pt>
                <c:pt idx="5186">
                  <c:v>67.762843889999999</c:v>
                </c:pt>
                <c:pt idx="5187">
                  <c:v>68.275603480000001</c:v>
                </c:pt>
                <c:pt idx="5188">
                  <c:v>68.363695879999995</c:v>
                </c:pt>
                <c:pt idx="5189">
                  <c:v>69.043028090000007</c:v>
                </c:pt>
                <c:pt idx="5190">
                  <c:v>70.641630390000003</c:v>
                </c:pt>
                <c:pt idx="5191">
                  <c:v>70.764668540000002</c:v>
                </c:pt>
                <c:pt idx="5192">
                  <c:v>71.010964110000003</c:v>
                </c:pt>
                <c:pt idx="5193">
                  <c:v>90.948130120000002</c:v>
                </c:pt>
                <c:pt idx="5194">
                  <c:v>92.679026910000005</c:v>
                </c:pt>
                <c:pt idx="5195">
                  <c:v>92.866031050000004</c:v>
                </c:pt>
                <c:pt idx="5196">
                  <c:v>93.239677080000007</c:v>
                </c:pt>
                <c:pt idx="5197">
                  <c:v>121.49233169999999</c:v>
                </c:pt>
                <c:pt idx="5198">
                  <c:v>123.8227504</c:v>
                </c:pt>
                <c:pt idx="5199">
                  <c:v>124.073719</c:v>
                </c:pt>
                <c:pt idx="5200">
                  <c:v>124.5747125</c:v>
                </c:pt>
                <c:pt idx="5201">
                  <c:v>161.1426256</c:v>
                </c:pt>
                <c:pt idx="5202">
                  <c:v>164.0725472</c:v>
                </c:pt>
                <c:pt idx="5203">
                  <c:v>164.3874782</c:v>
                </c:pt>
                <c:pt idx="5204">
                  <c:v>165.0158151</c:v>
                </c:pt>
                <c:pt idx="5205">
                  <c:v>209.8986889</c:v>
                </c:pt>
                <c:pt idx="5206">
                  <c:v>213.4280894</c:v>
                </c:pt>
                <c:pt idx="5207">
                  <c:v>213.80698039999999</c:v>
                </c:pt>
                <c:pt idx="5208">
                  <c:v>214.56265550000001</c:v>
                </c:pt>
                <c:pt idx="5209">
                  <c:v>267.7601244</c:v>
                </c:pt>
                <c:pt idx="5210">
                  <c:v>271.8889752</c:v>
                </c:pt>
                <c:pt idx="5211">
                  <c:v>272.33182290000002</c:v>
                </c:pt>
                <c:pt idx="5212">
                  <c:v>273.21483009999997</c:v>
                </c:pt>
                <c:pt idx="5213">
                  <c:v>334.72646099999997</c:v>
                </c:pt>
                <c:pt idx="5214">
                  <c:v>348.97511880000002</c:v>
                </c:pt>
                <c:pt idx="5215">
                  <c:v>352.02251330000001</c:v>
                </c:pt>
                <c:pt idx="5216">
                  <c:v>353.42639450000001</c:v>
                </c:pt>
                <c:pt idx="5217">
                  <c:v>353.42646569999999</c:v>
                </c:pt>
                <c:pt idx="5218">
                  <c:v>351.07284659999999</c:v>
                </c:pt>
                <c:pt idx="5219">
                  <c:v>351.07284659999999</c:v>
                </c:pt>
                <c:pt idx="5220">
                  <c:v>348.72851009999999</c:v>
                </c:pt>
                <c:pt idx="5221">
                  <c:v>346.39345609999998</c:v>
                </c:pt>
                <c:pt idx="5222">
                  <c:v>345.99741999999998</c:v>
                </c:pt>
                <c:pt idx="5223">
                  <c:v>342.99167949999998</c:v>
                </c:pt>
                <c:pt idx="5224">
                  <c:v>336.23116019999998</c:v>
                </c:pt>
                <c:pt idx="5225">
                  <c:v>335.72767809999999</c:v>
                </c:pt>
                <c:pt idx="5226">
                  <c:v>334.7266285</c:v>
                </c:pt>
                <c:pt idx="5227">
                  <c:v>273.21526399999999</c:v>
                </c:pt>
                <c:pt idx="5228">
                  <c:v>269.0738351</c:v>
                </c:pt>
                <c:pt idx="5229">
                  <c:v>268.63430570000003</c:v>
                </c:pt>
                <c:pt idx="5230">
                  <c:v>267.76058039999998</c:v>
                </c:pt>
                <c:pt idx="5231">
                  <c:v>214.56331</c:v>
                </c:pt>
                <c:pt idx="5232">
                  <c:v>211.02132610000001</c:v>
                </c:pt>
                <c:pt idx="5233">
                  <c:v>210.64575310000001</c:v>
                </c:pt>
                <c:pt idx="5234">
                  <c:v>209.8993591</c:v>
                </c:pt>
                <c:pt idx="5235">
                  <c:v>165.01661619999999</c:v>
                </c:pt>
                <c:pt idx="5236">
                  <c:v>162.07410609999999</c:v>
                </c:pt>
                <c:pt idx="5237">
                  <c:v>161.76249250000001</c:v>
                </c:pt>
                <c:pt idx="5238">
                  <c:v>161.14343600000001</c:v>
                </c:pt>
                <c:pt idx="5239">
                  <c:v>124.5755861</c:v>
                </c:pt>
                <c:pt idx="5240">
                  <c:v>122.2325738</c:v>
                </c:pt>
                <c:pt idx="5241">
                  <c:v>121.9849222</c:v>
                </c:pt>
                <c:pt idx="5242">
                  <c:v>121.4932082</c:v>
                </c:pt>
                <c:pt idx="5243">
                  <c:v>93.240549150000007</c:v>
                </c:pt>
                <c:pt idx="5244">
                  <c:v>91.497053649999998</c:v>
                </c:pt>
                <c:pt idx="5245">
                  <c:v>91.313366060000007</c:v>
                </c:pt>
                <c:pt idx="5246">
                  <c:v>90.948998549999999</c:v>
                </c:pt>
                <c:pt idx="5247">
                  <c:v>71.011760519999996</c:v>
                </c:pt>
                <c:pt idx="5248">
                  <c:v>67.710100650000001</c:v>
                </c:pt>
                <c:pt idx="5249">
                  <c:v>67.059362050000004</c:v>
                </c:pt>
                <c:pt idx="5250">
                  <c:v>66.765938719999994</c:v>
                </c:pt>
                <c:pt idx="5251">
                  <c:v>66.766103009999995</c:v>
                </c:pt>
                <c:pt idx="5252">
                  <c:v>67.260326199999994</c:v>
                </c:pt>
                <c:pt idx="5253">
                  <c:v>67.260326199999994</c:v>
                </c:pt>
                <c:pt idx="5254">
                  <c:v>67.763833219999995</c:v>
                </c:pt>
                <c:pt idx="5255">
                  <c:v>68.276624060000003</c:v>
                </c:pt>
                <c:pt idx="5256">
                  <c:v>68.364721770000003</c:v>
                </c:pt>
                <c:pt idx="5257">
                  <c:v>69.044094599999994</c:v>
                </c:pt>
                <c:pt idx="5258">
                  <c:v>70.642789620000002</c:v>
                </c:pt>
                <c:pt idx="5259">
                  <c:v>70.765834760000004</c:v>
                </c:pt>
                <c:pt idx="5260">
                  <c:v>71.012144250000006</c:v>
                </c:pt>
                <c:pt idx="5261">
                  <c:v>90.950259979999998</c:v>
                </c:pt>
                <c:pt idx="5262">
                  <c:v>92.681228360000006</c:v>
                </c:pt>
                <c:pt idx="5263">
                  <c:v>92.868240159999999</c:v>
                </c:pt>
                <c:pt idx="5264">
                  <c:v>93.241901459999994</c:v>
                </c:pt>
                <c:pt idx="5265">
                  <c:v>121.495594</c:v>
                </c:pt>
                <c:pt idx="5266">
                  <c:v>123.8260906</c:v>
                </c:pt>
                <c:pt idx="5267">
                  <c:v>124.07706760000001</c:v>
                </c:pt>
                <c:pt idx="5268">
                  <c:v>124.5780776</c:v>
                </c:pt>
                <c:pt idx="5269">
                  <c:v>161.14711689999999</c:v>
                </c:pt>
                <c:pt idx="5270">
                  <c:v>164.07712269999999</c:v>
                </c:pt>
                <c:pt idx="5271">
                  <c:v>164.39206279999999</c:v>
                </c:pt>
                <c:pt idx="5272">
                  <c:v>165.0204176</c:v>
                </c:pt>
                <c:pt idx="5273">
                  <c:v>209.90450559999999</c:v>
                </c:pt>
                <c:pt idx="5274">
                  <c:v>213.43399679999999</c:v>
                </c:pt>
                <c:pt idx="5275">
                  <c:v>213.8128974</c:v>
                </c:pt>
                <c:pt idx="5276">
                  <c:v>214.56859180000001</c:v>
                </c:pt>
                <c:pt idx="5277">
                  <c:v>267.76736319999998</c:v>
                </c:pt>
                <c:pt idx="5278">
                  <c:v>271.8963109</c:v>
                </c:pt>
                <c:pt idx="5279">
                  <c:v>272.33916900000003</c:v>
                </c:pt>
                <c:pt idx="5280">
                  <c:v>273.22219689999997</c:v>
                </c:pt>
                <c:pt idx="5281">
                  <c:v>334.73521820000002</c:v>
                </c:pt>
                <c:pt idx="5282">
                  <c:v>348.98418609999999</c:v>
                </c:pt>
                <c:pt idx="5283">
                  <c:v>352.03164650000002</c:v>
                </c:pt>
                <c:pt idx="5284">
                  <c:v>353.43555800000001</c:v>
                </c:pt>
                <c:pt idx="5285">
                  <c:v>353.43549539999998</c:v>
                </c:pt>
                <c:pt idx="5286">
                  <c:v>351.08180499999997</c:v>
                </c:pt>
                <c:pt idx="5287">
                  <c:v>351.08180499999997</c:v>
                </c:pt>
                <c:pt idx="5288">
                  <c:v>348.7373973</c:v>
                </c:pt>
                <c:pt idx="5289">
                  <c:v>346.40227240000002</c:v>
                </c:pt>
                <c:pt idx="5290">
                  <c:v>346.00622440000001</c:v>
                </c:pt>
                <c:pt idx="5291">
                  <c:v>343.00039249999998</c:v>
                </c:pt>
                <c:pt idx="5292">
                  <c:v>336.23966739999997</c:v>
                </c:pt>
                <c:pt idx="5293">
                  <c:v>335.73616989999999</c:v>
                </c:pt>
                <c:pt idx="5294">
                  <c:v>334.73508989999999</c:v>
                </c:pt>
                <c:pt idx="5295">
                  <c:v>273.22183319999999</c:v>
                </c:pt>
                <c:pt idx="5296">
                  <c:v>269.0802754</c:v>
                </c:pt>
                <c:pt idx="5297">
                  <c:v>268.64073239999999</c:v>
                </c:pt>
                <c:pt idx="5298">
                  <c:v>267.76697990000002</c:v>
                </c:pt>
                <c:pt idx="5299">
                  <c:v>214.56803239999999</c:v>
                </c:pt>
                <c:pt idx="5300">
                  <c:v>211.02593519999999</c:v>
                </c:pt>
                <c:pt idx="5301">
                  <c:v>210.6503501</c:v>
                </c:pt>
                <c:pt idx="5302">
                  <c:v>209.90393220000001</c:v>
                </c:pt>
                <c:pt idx="5303">
                  <c:v>165.0197273</c:v>
                </c:pt>
                <c:pt idx="5304">
                  <c:v>162.07711939999999</c:v>
                </c:pt>
                <c:pt idx="5305">
                  <c:v>161.76549549999999</c:v>
                </c:pt>
                <c:pt idx="5306">
                  <c:v>161.14641829999999</c:v>
                </c:pt>
                <c:pt idx="5307">
                  <c:v>124.5773215</c:v>
                </c:pt>
                <c:pt idx="5308">
                  <c:v>122.2342268</c:v>
                </c:pt>
                <c:pt idx="5309">
                  <c:v>121.9865665</c:v>
                </c:pt>
                <c:pt idx="5310">
                  <c:v>121.4948352</c:v>
                </c:pt>
                <c:pt idx="5311">
                  <c:v>93.241144300000002</c:v>
                </c:pt>
                <c:pt idx="5312">
                  <c:v>91.497581999999994</c:v>
                </c:pt>
                <c:pt idx="5313">
                  <c:v>91.313887339999994</c:v>
                </c:pt>
                <c:pt idx="5314">
                  <c:v>90.949505799999997</c:v>
                </c:pt>
                <c:pt idx="5315">
                  <c:v>71.011451010000002</c:v>
                </c:pt>
                <c:pt idx="5316">
                  <c:v>67.709640870000001</c:v>
                </c:pt>
                <c:pt idx="5317">
                  <c:v>67.058871769999996</c:v>
                </c:pt>
                <c:pt idx="5318">
                  <c:v>66.765434569999996</c:v>
                </c:pt>
                <c:pt idx="5319">
                  <c:v>66.765266670000003</c:v>
                </c:pt>
                <c:pt idx="5320">
                  <c:v>67.259458710000004</c:v>
                </c:pt>
                <c:pt idx="5321">
                  <c:v>67.259458710000004</c:v>
                </c:pt>
                <c:pt idx="5322">
                  <c:v>67.762934470000005</c:v>
                </c:pt>
                <c:pt idx="5323">
                  <c:v>68.275693939999996</c:v>
                </c:pt>
                <c:pt idx="5324">
                  <c:v>68.363786320000003</c:v>
                </c:pt>
                <c:pt idx="5325">
                  <c:v>69.043118370000002</c:v>
                </c:pt>
                <c:pt idx="5326">
                  <c:v>70.641720219999996</c:v>
                </c:pt>
                <c:pt idx="5327">
                  <c:v>70.764758330000006</c:v>
                </c:pt>
                <c:pt idx="5328">
                  <c:v>71.011053829999994</c:v>
                </c:pt>
                <c:pt idx="5329">
                  <c:v>90.948209259999999</c:v>
                </c:pt>
                <c:pt idx="5330">
                  <c:v>92.679104870000003</c:v>
                </c:pt>
                <c:pt idx="5331">
                  <c:v>92.866108879999999</c:v>
                </c:pt>
                <c:pt idx="5332">
                  <c:v>93.239754660000003</c:v>
                </c:pt>
                <c:pt idx="5333">
                  <c:v>121.4923869</c:v>
                </c:pt>
                <c:pt idx="5334">
                  <c:v>123.8228036</c:v>
                </c:pt>
                <c:pt idx="5335">
                  <c:v>124.07377200000001</c:v>
                </c:pt>
                <c:pt idx="5336">
                  <c:v>124.574765</c:v>
                </c:pt>
                <c:pt idx="5337">
                  <c:v>161.14264399999999</c:v>
                </c:pt>
                <c:pt idx="5338">
                  <c:v>164.0725626</c:v>
                </c:pt>
                <c:pt idx="5339">
                  <c:v>164.38749340000001</c:v>
                </c:pt>
                <c:pt idx="5340">
                  <c:v>165.01582959999999</c:v>
                </c:pt>
                <c:pt idx="5341">
                  <c:v>209.89865750000001</c:v>
                </c:pt>
                <c:pt idx="5342">
                  <c:v>213.42805430000001</c:v>
                </c:pt>
                <c:pt idx="5343">
                  <c:v>213.8069448</c:v>
                </c:pt>
                <c:pt idx="5344">
                  <c:v>214.56261910000001</c:v>
                </c:pt>
                <c:pt idx="5345">
                  <c:v>267.76003029999998</c:v>
                </c:pt>
                <c:pt idx="5346">
                  <c:v>271.88887649999998</c:v>
                </c:pt>
                <c:pt idx="5347">
                  <c:v>272.3317237</c:v>
                </c:pt>
                <c:pt idx="5348">
                  <c:v>273.21472999999997</c:v>
                </c:pt>
                <c:pt idx="5349">
                  <c:v>334.72629119999999</c:v>
                </c:pt>
                <c:pt idx="5350">
                  <c:v>348.97493259999999</c:v>
                </c:pt>
                <c:pt idx="5351">
                  <c:v>352.02232359999999</c:v>
                </c:pt>
                <c:pt idx="5352">
                  <c:v>353.42620319999997</c:v>
                </c:pt>
                <c:pt idx="5353">
                  <c:v>353.42625650000002</c:v>
                </c:pt>
                <c:pt idx="5354">
                  <c:v>351.07263740000002</c:v>
                </c:pt>
                <c:pt idx="5355">
                  <c:v>351.07263740000002</c:v>
                </c:pt>
                <c:pt idx="5356">
                  <c:v>348.7283008</c:v>
                </c:pt>
                <c:pt idx="5357">
                  <c:v>346.39324679999999</c:v>
                </c:pt>
                <c:pt idx="5358">
                  <c:v>345.9972108</c:v>
                </c:pt>
                <c:pt idx="5359">
                  <c:v>342.99147010000002</c:v>
                </c:pt>
                <c:pt idx="5360">
                  <c:v>336.23095060000003</c:v>
                </c:pt>
                <c:pt idx="5361">
                  <c:v>335.72746840000002</c:v>
                </c:pt>
                <c:pt idx="5362">
                  <c:v>334.72641879999998</c:v>
                </c:pt>
                <c:pt idx="5363">
                  <c:v>273.21505489999998</c:v>
                </c:pt>
                <c:pt idx="5364">
                  <c:v>269.07362619999998</c:v>
                </c:pt>
                <c:pt idx="5365">
                  <c:v>268.63409689999997</c:v>
                </c:pt>
                <c:pt idx="5366">
                  <c:v>267.76037159999998</c:v>
                </c:pt>
                <c:pt idx="5367">
                  <c:v>214.5631075</c:v>
                </c:pt>
                <c:pt idx="5368">
                  <c:v>211.0211242</c:v>
                </c:pt>
                <c:pt idx="5369">
                  <c:v>210.64555129999999</c:v>
                </c:pt>
                <c:pt idx="5370">
                  <c:v>209.89915740000001</c:v>
                </c:pt>
                <c:pt idx="5371">
                  <c:v>165.0164264</c:v>
                </c:pt>
                <c:pt idx="5372">
                  <c:v>162.0739174</c:v>
                </c:pt>
                <c:pt idx="5373">
                  <c:v>161.76230390000001</c:v>
                </c:pt>
                <c:pt idx="5374">
                  <c:v>161.1432476</c:v>
                </c:pt>
                <c:pt idx="5375">
                  <c:v>124.57541519999999</c:v>
                </c:pt>
                <c:pt idx="5376">
                  <c:v>122.23240439999999</c:v>
                </c:pt>
                <c:pt idx="5377">
                  <c:v>121.9847529</c:v>
                </c:pt>
                <c:pt idx="5378">
                  <c:v>121.4930392</c:v>
                </c:pt>
                <c:pt idx="5379">
                  <c:v>93.240403310000005</c:v>
                </c:pt>
                <c:pt idx="5380">
                  <c:v>91.496909680000002</c:v>
                </c:pt>
                <c:pt idx="5381">
                  <c:v>91.313222300000007</c:v>
                </c:pt>
                <c:pt idx="5382">
                  <c:v>90.948855190000003</c:v>
                </c:pt>
                <c:pt idx="5383">
                  <c:v>71.011645909999999</c:v>
                </c:pt>
                <c:pt idx="5384">
                  <c:v>67.709992900000003</c:v>
                </c:pt>
                <c:pt idx="5385">
                  <c:v>67.059255780000001</c:v>
                </c:pt>
                <c:pt idx="5386">
                  <c:v>66.765833130000004</c:v>
                </c:pt>
                <c:pt idx="5387">
                  <c:v>66.76600406</c:v>
                </c:pt>
                <c:pt idx="5388">
                  <c:v>67.260227200000003</c:v>
                </c:pt>
                <c:pt idx="5389">
                  <c:v>67.260227200000003</c:v>
                </c:pt>
                <c:pt idx="5390">
                  <c:v>67.76373418</c:v>
                </c:pt>
                <c:pt idx="5391">
                  <c:v>68.276525000000007</c:v>
                </c:pt>
                <c:pt idx="5392">
                  <c:v>68.364622710000006</c:v>
                </c:pt>
                <c:pt idx="5393">
                  <c:v>69.043995539999997</c:v>
                </c:pt>
                <c:pt idx="5394">
                  <c:v>70.642690639999998</c:v>
                </c:pt>
                <c:pt idx="5395">
                  <c:v>70.765735789999994</c:v>
                </c:pt>
                <c:pt idx="5396">
                  <c:v>71.012045299999997</c:v>
                </c:pt>
                <c:pt idx="5397">
                  <c:v>90.950168140000002</c:v>
                </c:pt>
                <c:pt idx="5398">
                  <c:v>92.681137449999994</c:v>
                </c:pt>
                <c:pt idx="5399">
                  <c:v>92.868149349999996</c:v>
                </c:pt>
                <c:pt idx="5400">
                  <c:v>93.241810860000001</c:v>
                </c:pt>
                <c:pt idx="5401">
                  <c:v>121.49552250000001</c:v>
                </c:pt>
                <c:pt idx="5402">
                  <c:v>123.8260209</c:v>
                </c:pt>
                <c:pt idx="5403">
                  <c:v>124.076998</c:v>
                </c:pt>
                <c:pt idx="5404">
                  <c:v>124.5780085</c:v>
                </c:pt>
                <c:pt idx="5405">
                  <c:v>161.1470788</c:v>
                </c:pt>
                <c:pt idx="5406">
                  <c:v>164.07708729999999</c:v>
                </c:pt>
                <c:pt idx="5407">
                  <c:v>164.3920277</c:v>
                </c:pt>
                <c:pt idx="5408">
                  <c:v>165.0203831</c:v>
                </c:pt>
                <c:pt idx="5409">
                  <c:v>209.90451419999999</c:v>
                </c:pt>
                <c:pt idx="5410">
                  <c:v>213.43400890000001</c:v>
                </c:pt>
                <c:pt idx="5411">
                  <c:v>213.81290989999999</c:v>
                </c:pt>
                <c:pt idx="5412">
                  <c:v>214.56860510000001</c:v>
                </c:pt>
                <c:pt idx="5413">
                  <c:v>267.76743149999999</c:v>
                </c:pt>
                <c:pt idx="5414">
                  <c:v>271.89638359999998</c:v>
                </c:pt>
                <c:pt idx="5415">
                  <c:v>272.33924209999998</c:v>
                </c:pt>
                <c:pt idx="5416">
                  <c:v>273.22227099999998</c:v>
                </c:pt>
                <c:pt idx="5417">
                  <c:v>334.73535930000003</c:v>
                </c:pt>
                <c:pt idx="5418">
                  <c:v>348.98434320000001</c:v>
                </c:pt>
                <c:pt idx="5419">
                  <c:v>352.03180700000001</c:v>
                </c:pt>
                <c:pt idx="5420">
                  <c:v>353.43572</c:v>
                </c:pt>
                <c:pt idx="5421">
                  <c:v>353.43567680000001</c:v>
                </c:pt>
                <c:pt idx="5422">
                  <c:v>351.08198659999999</c:v>
                </c:pt>
                <c:pt idx="5423">
                  <c:v>351.08198659999999</c:v>
                </c:pt>
                <c:pt idx="5424">
                  <c:v>348.73757929999999</c:v>
                </c:pt>
                <c:pt idx="5425">
                  <c:v>346.40245470000002</c:v>
                </c:pt>
                <c:pt idx="5426">
                  <c:v>346.00640670000001</c:v>
                </c:pt>
                <c:pt idx="5427">
                  <c:v>343.00057520000001</c:v>
                </c:pt>
                <c:pt idx="5428">
                  <c:v>336.23985099999999</c:v>
                </c:pt>
                <c:pt idx="5429">
                  <c:v>335.73635359999997</c:v>
                </c:pt>
                <c:pt idx="5430">
                  <c:v>334.73527369999999</c:v>
                </c:pt>
                <c:pt idx="5431">
                  <c:v>273.22202220000003</c:v>
                </c:pt>
                <c:pt idx="5432">
                  <c:v>269.08046460000003</c:v>
                </c:pt>
                <c:pt idx="5433">
                  <c:v>268.64092149999999</c:v>
                </c:pt>
                <c:pt idx="5434">
                  <c:v>267.76716900000002</c:v>
                </c:pt>
                <c:pt idx="5435">
                  <c:v>214.5682205</c:v>
                </c:pt>
                <c:pt idx="5436">
                  <c:v>211.02612289999999</c:v>
                </c:pt>
                <c:pt idx="5437">
                  <c:v>210.65053789999999</c:v>
                </c:pt>
                <c:pt idx="5438">
                  <c:v>209.90411990000001</c:v>
                </c:pt>
                <c:pt idx="5439">
                  <c:v>165.01990760000001</c:v>
                </c:pt>
                <c:pt idx="5440">
                  <c:v>162.07729889999999</c:v>
                </c:pt>
                <c:pt idx="5441">
                  <c:v>161.76567489999999</c:v>
                </c:pt>
                <c:pt idx="5442">
                  <c:v>161.14659760000001</c:v>
                </c:pt>
                <c:pt idx="5443">
                  <c:v>124.5774871</c:v>
                </c:pt>
                <c:pt idx="5444">
                  <c:v>122.2343912</c:v>
                </c:pt>
                <c:pt idx="5445">
                  <c:v>121.9867308</c:v>
                </c:pt>
                <c:pt idx="5446">
                  <c:v>121.4949991</c:v>
                </c:pt>
                <c:pt idx="5447">
                  <c:v>93.241288319999995</c:v>
                </c:pt>
                <c:pt idx="5448">
                  <c:v>91.497724349999999</c:v>
                </c:pt>
                <c:pt idx="5449">
                  <c:v>91.314029520000005</c:v>
                </c:pt>
                <c:pt idx="5450">
                  <c:v>90.949647619999993</c:v>
                </c:pt>
                <c:pt idx="5451">
                  <c:v>71.011566579999993</c:v>
                </c:pt>
                <c:pt idx="5452">
                  <c:v>67.709750029999995</c:v>
                </c:pt>
                <c:pt idx="5453">
                  <c:v>67.058979550000004</c:v>
                </c:pt>
                <c:pt idx="5454">
                  <c:v>66.765541709999994</c:v>
                </c:pt>
                <c:pt idx="5455">
                  <c:v>66.765368179999996</c:v>
                </c:pt>
                <c:pt idx="5456">
                  <c:v>67.259560370000003</c:v>
                </c:pt>
                <c:pt idx="5457">
                  <c:v>67.259560370000003</c:v>
                </c:pt>
                <c:pt idx="5458">
                  <c:v>67.763036260000007</c:v>
                </c:pt>
                <c:pt idx="5459">
                  <c:v>68.275795860000002</c:v>
                </c:pt>
                <c:pt idx="5460">
                  <c:v>68.363888250000002</c:v>
                </c:pt>
                <c:pt idx="5461">
                  <c:v>69.043220430000005</c:v>
                </c:pt>
                <c:pt idx="5462">
                  <c:v>70.641822469999994</c:v>
                </c:pt>
                <c:pt idx="5463">
                  <c:v>70.764860589999998</c:v>
                </c:pt>
                <c:pt idx="5464">
                  <c:v>71.011156099999994</c:v>
                </c:pt>
                <c:pt idx="5465">
                  <c:v>90.948307330000006</c:v>
                </c:pt>
                <c:pt idx="5466">
                  <c:v>92.679202219999993</c:v>
                </c:pt>
                <c:pt idx="5467">
                  <c:v>92.866206149999996</c:v>
                </c:pt>
                <c:pt idx="5468">
                  <c:v>93.239851770000001</c:v>
                </c:pt>
                <c:pt idx="5469">
                  <c:v>121.4924681</c:v>
                </c:pt>
                <c:pt idx="5470">
                  <c:v>123.82288320000001</c:v>
                </c:pt>
                <c:pt idx="5471">
                  <c:v>124.0738514</c:v>
                </c:pt>
                <c:pt idx="5472">
                  <c:v>124.57484410000001</c:v>
                </c:pt>
                <c:pt idx="5473">
                  <c:v>161.1426955</c:v>
                </c:pt>
                <c:pt idx="5474">
                  <c:v>164.0726118</c:v>
                </c:pt>
                <c:pt idx="5475">
                  <c:v>164.38754220000001</c:v>
                </c:pt>
                <c:pt idx="5476">
                  <c:v>165.01587789999999</c:v>
                </c:pt>
                <c:pt idx="5477">
                  <c:v>209.89866649999999</c:v>
                </c:pt>
                <c:pt idx="5478">
                  <c:v>213.42806010000001</c:v>
                </c:pt>
                <c:pt idx="5479">
                  <c:v>213.80695019999999</c:v>
                </c:pt>
                <c:pt idx="5480">
                  <c:v>214.56262390000001</c:v>
                </c:pt>
                <c:pt idx="5481">
                  <c:v>267.7599841</c:v>
                </c:pt>
                <c:pt idx="5482">
                  <c:v>271.88882610000002</c:v>
                </c:pt>
                <c:pt idx="5483">
                  <c:v>272.3316729</c:v>
                </c:pt>
                <c:pt idx="5484">
                  <c:v>273.2146783</c:v>
                </c:pt>
                <c:pt idx="5485">
                  <c:v>334.72617689999998</c:v>
                </c:pt>
                <c:pt idx="5486">
                  <c:v>348.97480339999998</c:v>
                </c:pt>
                <c:pt idx="5487">
                  <c:v>352.02219120000001</c:v>
                </c:pt>
                <c:pt idx="5488">
                  <c:v>353.42606929999999</c:v>
                </c:pt>
                <c:pt idx="5489">
                  <c:v>353.42610289999999</c:v>
                </c:pt>
                <c:pt idx="5490">
                  <c:v>351.07248329999999</c:v>
                </c:pt>
                <c:pt idx="5491">
                  <c:v>351.07248329999999</c:v>
                </c:pt>
                <c:pt idx="5492">
                  <c:v>348.72814620000003</c:v>
                </c:pt>
                <c:pt idx="5493">
                  <c:v>346.39309159999999</c:v>
                </c:pt>
                <c:pt idx="5494">
                  <c:v>345.99705549999999</c:v>
                </c:pt>
                <c:pt idx="5495">
                  <c:v>342.9913143</c:v>
                </c:pt>
                <c:pt idx="5496">
                  <c:v>336.2307935</c:v>
                </c:pt>
                <c:pt idx="5497">
                  <c:v>335.7273113</c:v>
                </c:pt>
                <c:pt idx="5498">
                  <c:v>334.72626150000002</c:v>
                </c:pt>
                <c:pt idx="5499">
                  <c:v>273.21488879999998</c:v>
                </c:pt>
                <c:pt idx="5500">
                  <c:v>269.0734597</c:v>
                </c:pt>
                <c:pt idx="5501">
                  <c:v>268.63393029999997</c:v>
                </c:pt>
                <c:pt idx="5502">
                  <c:v>267.76020499999998</c:v>
                </c:pt>
                <c:pt idx="5503">
                  <c:v>214.5629385</c:v>
                </c:pt>
                <c:pt idx="5504">
                  <c:v>211.0209553</c:v>
                </c:pt>
                <c:pt idx="5505">
                  <c:v>210.64538229999999</c:v>
                </c:pt>
                <c:pt idx="5506">
                  <c:v>209.8989885</c:v>
                </c:pt>
                <c:pt idx="5507">
                  <c:v>165.01626150000001</c:v>
                </c:pt>
                <c:pt idx="5508">
                  <c:v>162.07375300000001</c:v>
                </c:pt>
                <c:pt idx="5509">
                  <c:v>161.76213960000001</c:v>
                </c:pt>
                <c:pt idx="5510">
                  <c:v>161.14308339999999</c:v>
                </c:pt>
                <c:pt idx="5511">
                  <c:v>124.5752615</c:v>
                </c:pt>
                <c:pt idx="5512">
                  <c:v>122.2322516</c:v>
                </c:pt>
                <c:pt idx="5513">
                  <c:v>121.9846003</c:v>
                </c:pt>
                <c:pt idx="5514">
                  <c:v>121.49288679999999</c:v>
                </c:pt>
                <c:pt idx="5515">
                  <c:v>93.240267729999999</c:v>
                </c:pt>
                <c:pt idx="5516">
                  <c:v>91.496775540000002</c:v>
                </c:pt>
                <c:pt idx="5517">
                  <c:v>91.313088309999998</c:v>
                </c:pt>
                <c:pt idx="5518">
                  <c:v>90.948721509999999</c:v>
                </c:pt>
                <c:pt idx="5519">
                  <c:v>71.011535499999994</c:v>
                </c:pt>
                <c:pt idx="5520">
                  <c:v>67.709888269999993</c:v>
                </c:pt>
                <c:pt idx="5521">
                  <c:v>67.059152409999996</c:v>
                </c:pt>
                <c:pt idx="5522">
                  <c:v>66.765730340000005</c:v>
                </c:pt>
                <c:pt idx="5523">
                  <c:v>66.765905939999996</c:v>
                </c:pt>
                <c:pt idx="5524">
                  <c:v>67.260128870000003</c:v>
                </c:pt>
                <c:pt idx="5525">
                  <c:v>67.260128870000003</c:v>
                </c:pt>
                <c:pt idx="5526">
                  <c:v>67.763635649999998</c:v>
                </c:pt>
                <c:pt idx="5527">
                  <c:v>68.276426290000003</c:v>
                </c:pt>
                <c:pt idx="5528">
                  <c:v>68.364523969999993</c:v>
                </c:pt>
                <c:pt idx="5529">
                  <c:v>69.043896570000001</c:v>
                </c:pt>
                <c:pt idx="5530">
                  <c:v>70.642591240000002</c:v>
                </c:pt>
                <c:pt idx="5531">
                  <c:v>70.765636360000002</c:v>
                </c:pt>
                <c:pt idx="5532">
                  <c:v>71.011945819999994</c:v>
                </c:pt>
                <c:pt idx="5533">
                  <c:v>90.950070030000006</c:v>
                </c:pt>
                <c:pt idx="5534">
                  <c:v>92.681039819999995</c:v>
                </c:pt>
                <c:pt idx="5535">
                  <c:v>92.868051780000002</c:v>
                </c:pt>
                <c:pt idx="5536">
                  <c:v>93.241713399999995</c:v>
                </c:pt>
                <c:pt idx="5537">
                  <c:v>121.4954372</c:v>
                </c:pt>
                <c:pt idx="5538">
                  <c:v>123.82593679999999</c:v>
                </c:pt>
                <c:pt idx="5539">
                  <c:v>124.0769141</c:v>
                </c:pt>
                <c:pt idx="5540">
                  <c:v>124.5779249</c:v>
                </c:pt>
                <c:pt idx="5541">
                  <c:v>161.1470181</c:v>
                </c:pt>
                <c:pt idx="5542">
                  <c:v>164.07702860000001</c:v>
                </c:pt>
                <c:pt idx="5543">
                  <c:v>164.39196920000001</c:v>
                </c:pt>
                <c:pt idx="5544">
                  <c:v>165.02032500000001</c:v>
                </c:pt>
                <c:pt idx="5545">
                  <c:v>209.90448989999999</c:v>
                </c:pt>
                <c:pt idx="5546">
                  <c:v>213.43398740000001</c:v>
                </c:pt>
                <c:pt idx="5547">
                  <c:v>213.8128887</c:v>
                </c:pt>
                <c:pt idx="5548">
                  <c:v>214.56858449999999</c:v>
                </c:pt>
                <c:pt idx="5549">
                  <c:v>267.76745529999999</c:v>
                </c:pt>
                <c:pt idx="5550">
                  <c:v>271.896411</c:v>
                </c:pt>
                <c:pt idx="5551">
                  <c:v>272.33927</c:v>
                </c:pt>
                <c:pt idx="5552">
                  <c:v>273.22229959999999</c:v>
                </c:pt>
                <c:pt idx="5553">
                  <c:v>334.73544320000002</c:v>
                </c:pt>
                <c:pt idx="5554">
                  <c:v>348.98444019999999</c:v>
                </c:pt>
                <c:pt idx="5555">
                  <c:v>352.0319068</c:v>
                </c:pt>
                <c:pt idx="5556">
                  <c:v>353.43582120000002</c:v>
                </c:pt>
                <c:pt idx="5557">
                  <c:v>353.43579679999999</c:v>
                </c:pt>
                <c:pt idx="5558">
                  <c:v>351.08210739999998</c:v>
                </c:pt>
                <c:pt idx="5559">
                  <c:v>351.08210739999998</c:v>
                </c:pt>
                <c:pt idx="5560">
                  <c:v>348.7377007</c:v>
                </c:pt>
                <c:pt idx="5561">
                  <c:v>346.40257689999999</c:v>
                </c:pt>
                <c:pt idx="5562">
                  <c:v>346.006529</c:v>
                </c:pt>
                <c:pt idx="5563">
                  <c:v>343.00069839999998</c:v>
                </c:pt>
                <c:pt idx="5564">
                  <c:v>336.23997609999998</c:v>
                </c:pt>
                <c:pt idx="5565">
                  <c:v>335.73647890000001</c:v>
                </c:pt>
                <c:pt idx="5566">
                  <c:v>334.73539920000002</c:v>
                </c:pt>
                <c:pt idx="5567">
                  <c:v>273.22216309999999</c:v>
                </c:pt>
                <c:pt idx="5568">
                  <c:v>269.08060640000002</c:v>
                </c:pt>
                <c:pt idx="5569">
                  <c:v>268.64106340000001</c:v>
                </c:pt>
                <c:pt idx="5570">
                  <c:v>267.76731109999997</c:v>
                </c:pt>
                <c:pt idx="5571">
                  <c:v>214.5683708</c:v>
                </c:pt>
                <c:pt idx="5572">
                  <c:v>211.0262736</c:v>
                </c:pt>
                <c:pt idx="5573">
                  <c:v>210.6506886</c:v>
                </c:pt>
                <c:pt idx="5574">
                  <c:v>209.90427070000001</c:v>
                </c:pt>
                <c:pt idx="5575">
                  <c:v>165.0200596</c:v>
                </c:pt>
                <c:pt idx="5576">
                  <c:v>162.07745080000001</c:v>
                </c:pt>
                <c:pt idx="5577">
                  <c:v>161.76582669999999</c:v>
                </c:pt>
                <c:pt idx="5578">
                  <c:v>161.1467494</c:v>
                </c:pt>
                <c:pt idx="5579">
                  <c:v>124.5776329</c:v>
                </c:pt>
                <c:pt idx="5580">
                  <c:v>122.2345364</c:v>
                </c:pt>
                <c:pt idx="5581">
                  <c:v>121.9868759</c:v>
                </c:pt>
                <c:pt idx="5582">
                  <c:v>121.4951441</c:v>
                </c:pt>
                <c:pt idx="5583">
                  <c:v>93.241420300000001</c:v>
                </c:pt>
                <c:pt idx="5584">
                  <c:v>91.497855150000007</c:v>
                </c:pt>
                <c:pt idx="5585">
                  <c:v>91.314160180000002</c:v>
                </c:pt>
                <c:pt idx="5586">
                  <c:v>90.949778019999997</c:v>
                </c:pt>
                <c:pt idx="5587">
                  <c:v>71.011676879999996</c:v>
                </c:pt>
                <c:pt idx="5588">
                  <c:v>67.709855140000002</c:v>
                </c:pt>
                <c:pt idx="5589">
                  <c:v>67.059083529999995</c:v>
                </c:pt>
                <c:pt idx="5590">
                  <c:v>66.765645169999999</c:v>
                </c:pt>
                <c:pt idx="5591">
                  <c:v>66.765468200000001</c:v>
                </c:pt>
                <c:pt idx="5592">
                  <c:v>67.259660699999998</c:v>
                </c:pt>
                <c:pt idx="5593">
                  <c:v>67.259660699999998</c:v>
                </c:pt>
                <c:pt idx="5594">
                  <c:v>67.763136900000006</c:v>
                </c:pt>
                <c:pt idx="5595">
                  <c:v>68.275896790000004</c:v>
                </c:pt>
                <c:pt idx="5596">
                  <c:v>68.363989230000001</c:v>
                </c:pt>
                <c:pt idx="5597">
                  <c:v>69.043321779999999</c:v>
                </c:pt>
                <c:pt idx="5598">
                  <c:v>70.641924590000002</c:v>
                </c:pt>
                <c:pt idx="5599">
                  <c:v>70.764962760000003</c:v>
                </c:pt>
                <c:pt idx="5600">
                  <c:v>71.011258380000001</c:v>
                </c:pt>
                <c:pt idx="5601">
                  <c:v>90.948411660000005</c:v>
                </c:pt>
                <c:pt idx="5602">
                  <c:v>92.679306350000004</c:v>
                </c:pt>
                <c:pt idx="5603">
                  <c:v>92.866310249999998</c:v>
                </c:pt>
                <c:pt idx="5604">
                  <c:v>93.239955809999998</c:v>
                </c:pt>
                <c:pt idx="5605">
                  <c:v>121.49256389999999</c:v>
                </c:pt>
                <c:pt idx="5606">
                  <c:v>123.8229781</c:v>
                </c:pt>
                <c:pt idx="5607">
                  <c:v>124.07394619999999</c:v>
                </c:pt>
                <c:pt idx="5608">
                  <c:v>124.5749387</c:v>
                </c:pt>
                <c:pt idx="5609">
                  <c:v>161.14277150000001</c:v>
                </c:pt>
                <c:pt idx="5610">
                  <c:v>164.0726861</c:v>
                </c:pt>
                <c:pt idx="5611">
                  <c:v>164.38761640000001</c:v>
                </c:pt>
                <c:pt idx="5612">
                  <c:v>165.01595169999999</c:v>
                </c:pt>
                <c:pt idx="5613">
                  <c:v>209.89871149999999</c:v>
                </c:pt>
                <c:pt idx="5614">
                  <c:v>213.42810259999999</c:v>
                </c:pt>
                <c:pt idx="5615">
                  <c:v>213.80699250000001</c:v>
                </c:pt>
                <c:pt idx="5616">
                  <c:v>214.5626656</c:v>
                </c:pt>
                <c:pt idx="5617">
                  <c:v>267.75998670000001</c:v>
                </c:pt>
                <c:pt idx="5618">
                  <c:v>271.8888255</c:v>
                </c:pt>
                <c:pt idx="5619">
                  <c:v>272.33167200000003</c:v>
                </c:pt>
                <c:pt idx="5620">
                  <c:v>273.21467669999998</c:v>
                </c:pt>
                <c:pt idx="5621">
                  <c:v>334.72612579999998</c:v>
                </c:pt>
                <c:pt idx="5622">
                  <c:v>348.9747405</c:v>
                </c:pt>
                <c:pt idx="5623">
                  <c:v>352.0221257</c:v>
                </c:pt>
                <c:pt idx="5624">
                  <c:v>353.42600270000003</c:v>
                </c:pt>
                <c:pt idx="5625">
                  <c:v>353.42601730000001</c:v>
                </c:pt>
                <c:pt idx="5626">
                  <c:v>351.07239659999999</c:v>
                </c:pt>
                <c:pt idx="5627">
                  <c:v>351.07239659999999</c:v>
                </c:pt>
                <c:pt idx="5628">
                  <c:v>348.7280586</c:v>
                </c:pt>
                <c:pt idx="5629">
                  <c:v>346.39300309999999</c:v>
                </c:pt>
                <c:pt idx="5630">
                  <c:v>345.9969668</c:v>
                </c:pt>
                <c:pt idx="5631">
                  <c:v>342.99122419999998</c:v>
                </c:pt>
                <c:pt idx="5632">
                  <c:v>336.23070059999998</c:v>
                </c:pt>
                <c:pt idx="5633">
                  <c:v>335.72721810000002</c:v>
                </c:pt>
                <c:pt idx="5634">
                  <c:v>334.72616790000001</c:v>
                </c:pt>
                <c:pt idx="5635">
                  <c:v>273.21477119999997</c:v>
                </c:pt>
                <c:pt idx="5636">
                  <c:v>269.07334070000002</c:v>
                </c:pt>
                <c:pt idx="5637">
                  <c:v>268.63381120000003</c:v>
                </c:pt>
                <c:pt idx="5638">
                  <c:v>267.7600855</c:v>
                </c:pt>
                <c:pt idx="5639">
                  <c:v>214.56280330000001</c:v>
                </c:pt>
                <c:pt idx="5640">
                  <c:v>211.02081920000001</c:v>
                </c:pt>
                <c:pt idx="5641">
                  <c:v>210.6452462</c:v>
                </c:pt>
                <c:pt idx="5642">
                  <c:v>209.89885219999999</c:v>
                </c:pt>
                <c:pt idx="5643">
                  <c:v>165.0161177</c:v>
                </c:pt>
                <c:pt idx="5644">
                  <c:v>162.073609</c:v>
                </c:pt>
                <c:pt idx="5645">
                  <c:v>161.76199560000001</c:v>
                </c:pt>
                <c:pt idx="5646">
                  <c:v>161.14293929999999</c:v>
                </c:pt>
                <c:pt idx="5647">
                  <c:v>124.57511820000001</c:v>
                </c:pt>
                <c:pt idx="5648">
                  <c:v>122.2321086</c:v>
                </c:pt>
                <c:pt idx="5649">
                  <c:v>121.9844574</c:v>
                </c:pt>
                <c:pt idx="5650">
                  <c:v>121.49274389999999</c:v>
                </c:pt>
                <c:pt idx="5651">
                  <c:v>93.240133929999999</c:v>
                </c:pt>
                <c:pt idx="5652">
                  <c:v>91.496642679999994</c:v>
                </c:pt>
                <c:pt idx="5653">
                  <c:v>91.312955549999998</c:v>
                </c:pt>
                <c:pt idx="5654">
                  <c:v>90.948588959999995</c:v>
                </c:pt>
                <c:pt idx="5655">
                  <c:v>71.011420240000007</c:v>
                </c:pt>
                <c:pt idx="5656">
                  <c:v>67.709777729999999</c:v>
                </c:pt>
                <c:pt idx="5657">
                  <c:v>67.059042899999994</c:v>
                </c:pt>
                <c:pt idx="5658">
                  <c:v>66.76562131</c:v>
                </c:pt>
                <c:pt idx="5659">
                  <c:v>66.765799049999998</c:v>
                </c:pt>
                <c:pt idx="5660">
                  <c:v>67.260021519999995</c:v>
                </c:pt>
                <c:pt idx="5661">
                  <c:v>67.260021519999995</c:v>
                </c:pt>
                <c:pt idx="5662">
                  <c:v>67.763527859999996</c:v>
                </c:pt>
                <c:pt idx="5663">
                  <c:v>68.276318070000002</c:v>
                </c:pt>
                <c:pt idx="5664">
                  <c:v>68.364415679999993</c:v>
                </c:pt>
                <c:pt idx="5665">
                  <c:v>69.043787750000007</c:v>
                </c:pt>
                <c:pt idx="5666">
                  <c:v>70.6424813</c:v>
                </c:pt>
                <c:pt idx="5667">
                  <c:v>70.76552633</c:v>
                </c:pt>
                <c:pt idx="5668">
                  <c:v>71.011835629999993</c:v>
                </c:pt>
                <c:pt idx="5669">
                  <c:v>90.949954309999995</c:v>
                </c:pt>
                <c:pt idx="5670">
                  <c:v>92.680924070000003</c:v>
                </c:pt>
                <c:pt idx="5671">
                  <c:v>92.867936020000002</c:v>
                </c:pt>
                <c:pt idx="5672">
                  <c:v>93.241597639999995</c:v>
                </c:pt>
                <c:pt idx="5673">
                  <c:v>121.49532619999999</c:v>
                </c:pt>
                <c:pt idx="5674">
                  <c:v>123.8258266</c:v>
                </c:pt>
                <c:pt idx="5675">
                  <c:v>124.076804</c:v>
                </c:pt>
                <c:pt idx="5676">
                  <c:v>124.57781490000001</c:v>
                </c:pt>
                <c:pt idx="5677">
                  <c:v>161.1469233</c:v>
                </c:pt>
                <c:pt idx="5678">
                  <c:v>164.0769353</c:v>
                </c:pt>
                <c:pt idx="5679">
                  <c:v>164.391876</c:v>
                </c:pt>
                <c:pt idx="5680">
                  <c:v>165.02023209999999</c:v>
                </c:pt>
                <c:pt idx="5681">
                  <c:v>209.90442250000001</c:v>
                </c:pt>
                <c:pt idx="5682">
                  <c:v>213.43392220000001</c:v>
                </c:pt>
                <c:pt idx="5683">
                  <c:v>213.8128237</c:v>
                </c:pt>
                <c:pt idx="5684">
                  <c:v>214.56852000000001</c:v>
                </c:pt>
                <c:pt idx="5685">
                  <c:v>267.76742669999999</c:v>
                </c:pt>
                <c:pt idx="5686">
                  <c:v>271.89638530000002</c:v>
                </c:pt>
                <c:pt idx="5687">
                  <c:v>272.33924459999997</c:v>
                </c:pt>
                <c:pt idx="5688">
                  <c:v>273.2222749</c:v>
                </c:pt>
                <c:pt idx="5689">
                  <c:v>334.73546470000002</c:v>
                </c:pt>
                <c:pt idx="5690">
                  <c:v>348.98447290000001</c:v>
                </c:pt>
                <c:pt idx="5691">
                  <c:v>352.03194189999999</c:v>
                </c:pt>
                <c:pt idx="5692">
                  <c:v>353.43585739999997</c:v>
                </c:pt>
                <c:pt idx="5693">
                  <c:v>353.4358532</c:v>
                </c:pt>
                <c:pt idx="5694">
                  <c:v>351.08216499999997</c:v>
                </c:pt>
                <c:pt idx="5695">
                  <c:v>351.08216499999997</c:v>
                </c:pt>
                <c:pt idx="5696">
                  <c:v>348.7377596</c:v>
                </c:pt>
                <c:pt idx="5697">
                  <c:v>346.40263700000003</c:v>
                </c:pt>
                <c:pt idx="5698">
                  <c:v>346.00658929999997</c:v>
                </c:pt>
                <c:pt idx="5699">
                  <c:v>343.00076030000002</c:v>
                </c:pt>
                <c:pt idx="5700">
                  <c:v>336.24004150000002</c:v>
                </c:pt>
                <c:pt idx="5701">
                  <c:v>335.73654449999998</c:v>
                </c:pt>
                <c:pt idx="5702">
                  <c:v>334.73546540000001</c:v>
                </c:pt>
                <c:pt idx="5703">
                  <c:v>273.22225859999998</c:v>
                </c:pt>
                <c:pt idx="5704">
                  <c:v>269.08070359999999</c:v>
                </c:pt>
                <c:pt idx="5705">
                  <c:v>268.64116089999999</c:v>
                </c:pt>
                <c:pt idx="5706">
                  <c:v>267.76740890000002</c:v>
                </c:pt>
                <c:pt idx="5707">
                  <c:v>214.56848919999999</c:v>
                </c:pt>
                <c:pt idx="5708">
                  <c:v>211.0263932</c:v>
                </c:pt>
                <c:pt idx="5709">
                  <c:v>210.65080829999999</c:v>
                </c:pt>
                <c:pt idx="5710">
                  <c:v>209.9043906</c:v>
                </c:pt>
                <c:pt idx="5711">
                  <c:v>165.02019129999999</c:v>
                </c:pt>
                <c:pt idx="5712">
                  <c:v>162.077583</c:v>
                </c:pt>
                <c:pt idx="5713">
                  <c:v>161.76595900000001</c:v>
                </c:pt>
                <c:pt idx="5714">
                  <c:v>161.14688179999999</c:v>
                </c:pt>
                <c:pt idx="5715">
                  <c:v>124.5777684</c:v>
                </c:pt>
                <c:pt idx="5716">
                  <c:v>122.2346718</c:v>
                </c:pt>
                <c:pt idx="5717">
                  <c:v>121.9870112</c:v>
                </c:pt>
                <c:pt idx="5718">
                  <c:v>121.4952794</c:v>
                </c:pt>
                <c:pt idx="5719">
                  <c:v>93.24154987</c:v>
                </c:pt>
                <c:pt idx="5720">
                  <c:v>91.497984000000002</c:v>
                </c:pt>
                <c:pt idx="5721">
                  <c:v>91.314288959999999</c:v>
                </c:pt>
                <c:pt idx="5722">
                  <c:v>90.949906639999995</c:v>
                </c:pt>
                <c:pt idx="5723">
                  <c:v>71.011791000000002</c:v>
                </c:pt>
                <c:pt idx="5724">
                  <c:v>67.709965089999997</c:v>
                </c:pt>
                <c:pt idx="5725">
                  <c:v>67.059192550000006</c:v>
                </c:pt>
                <c:pt idx="5726">
                  <c:v>66.765753759999996</c:v>
                </c:pt>
                <c:pt idx="5727">
                  <c:v>66.765575709999993</c:v>
                </c:pt>
                <c:pt idx="5728">
                  <c:v>67.25976876</c:v>
                </c:pt>
                <c:pt idx="5729">
                  <c:v>67.25976876</c:v>
                </c:pt>
                <c:pt idx="5730">
                  <c:v>67.763245490000003</c:v>
                </c:pt>
                <c:pt idx="5731">
                  <c:v>68.276005889999993</c:v>
                </c:pt>
                <c:pt idx="5732">
                  <c:v>68.364098420000005</c:v>
                </c:pt>
                <c:pt idx="5733">
                  <c:v>69.043431609999999</c:v>
                </c:pt>
                <c:pt idx="5734">
                  <c:v>70.642035809999996</c:v>
                </c:pt>
                <c:pt idx="5735">
                  <c:v>70.765074089999999</c:v>
                </c:pt>
                <c:pt idx="5736">
                  <c:v>71.011369900000005</c:v>
                </c:pt>
                <c:pt idx="5737">
                  <c:v>90.94853157</c:v>
                </c:pt>
                <c:pt idx="5738">
                  <c:v>92.679426509999999</c:v>
                </c:pt>
                <c:pt idx="5739">
                  <c:v>92.866430440000002</c:v>
                </c:pt>
                <c:pt idx="5740">
                  <c:v>93.240076049999999</c:v>
                </c:pt>
                <c:pt idx="5741">
                  <c:v>121.4926827</c:v>
                </c:pt>
                <c:pt idx="5742">
                  <c:v>123.8230964</c:v>
                </c:pt>
                <c:pt idx="5743">
                  <c:v>124.0740644</c:v>
                </c:pt>
                <c:pt idx="5744">
                  <c:v>124.5750568</c:v>
                </c:pt>
                <c:pt idx="5745">
                  <c:v>161.1428784</c:v>
                </c:pt>
                <c:pt idx="5746">
                  <c:v>164.07279170000001</c:v>
                </c:pt>
                <c:pt idx="5747">
                  <c:v>164.3877219</c:v>
                </c:pt>
                <c:pt idx="5748">
                  <c:v>165.01605699999999</c:v>
                </c:pt>
                <c:pt idx="5749">
                  <c:v>209.8987956</c:v>
                </c:pt>
                <c:pt idx="5750">
                  <c:v>213.4281848</c:v>
                </c:pt>
                <c:pt idx="5751">
                  <c:v>213.8070745</c:v>
                </c:pt>
                <c:pt idx="5752">
                  <c:v>214.56274719999999</c:v>
                </c:pt>
                <c:pt idx="5753">
                  <c:v>267.76003730000002</c:v>
                </c:pt>
                <c:pt idx="5754">
                  <c:v>271.88887349999999</c:v>
                </c:pt>
                <c:pt idx="5755">
                  <c:v>272.33171970000001</c:v>
                </c:pt>
                <c:pt idx="5756">
                  <c:v>273.21472390000002</c:v>
                </c:pt>
                <c:pt idx="5757">
                  <c:v>334.72613209999997</c:v>
                </c:pt>
                <c:pt idx="5758">
                  <c:v>348.97473680000002</c:v>
                </c:pt>
                <c:pt idx="5759">
                  <c:v>352.02211990000001</c:v>
                </c:pt>
                <c:pt idx="5760">
                  <c:v>353.42599580000001</c:v>
                </c:pt>
                <c:pt idx="5761">
                  <c:v>353.4259902</c:v>
                </c:pt>
                <c:pt idx="5762">
                  <c:v>351.07236810000001</c:v>
                </c:pt>
                <c:pt idx="5763">
                  <c:v>351.07236810000001</c:v>
                </c:pt>
                <c:pt idx="5764">
                  <c:v>348.72802860000002</c:v>
                </c:pt>
                <c:pt idx="5765">
                  <c:v>346.3929718</c:v>
                </c:pt>
                <c:pt idx="5766">
                  <c:v>345.9969352</c:v>
                </c:pt>
                <c:pt idx="5767">
                  <c:v>342.99119100000001</c:v>
                </c:pt>
                <c:pt idx="5768">
                  <c:v>336.23066349999999</c:v>
                </c:pt>
                <c:pt idx="5769">
                  <c:v>335.72718070000002</c:v>
                </c:pt>
                <c:pt idx="5770">
                  <c:v>334.72613000000001</c:v>
                </c:pt>
                <c:pt idx="5771">
                  <c:v>273.21470049999999</c:v>
                </c:pt>
                <c:pt idx="5772">
                  <c:v>269.07326799999998</c:v>
                </c:pt>
                <c:pt idx="5773">
                  <c:v>268.63373819999998</c:v>
                </c:pt>
                <c:pt idx="5774">
                  <c:v>267.76001220000001</c:v>
                </c:pt>
                <c:pt idx="5775">
                  <c:v>214.56270599999999</c:v>
                </c:pt>
                <c:pt idx="5776">
                  <c:v>211.02072050000001</c:v>
                </c:pt>
                <c:pt idx="5777">
                  <c:v>210.64514740000001</c:v>
                </c:pt>
                <c:pt idx="5778">
                  <c:v>209.89875309999999</c:v>
                </c:pt>
                <c:pt idx="5779">
                  <c:v>165.01600350000001</c:v>
                </c:pt>
                <c:pt idx="5780">
                  <c:v>162.07349389999999</c:v>
                </c:pt>
                <c:pt idx="5781">
                  <c:v>161.7618804</c:v>
                </c:pt>
                <c:pt idx="5782">
                  <c:v>161.14282399999999</c:v>
                </c:pt>
                <c:pt idx="5783">
                  <c:v>124.5749965</c:v>
                </c:pt>
                <c:pt idx="5784">
                  <c:v>122.2319868</c:v>
                </c:pt>
                <c:pt idx="5785">
                  <c:v>121.9843355</c:v>
                </c:pt>
                <c:pt idx="5786">
                  <c:v>121.49262210000001</c:v>
                </c:pt>
                <c:pt idx="5787">
                  <c:v>93.240014529999996</c:v>
                </c:pt>
                <c:pt idx="5788">
                  <c:v>91.496523769999996</c:v>
                </c:pt>
                <c:pt idx="5789">
                  <c:v>91.312836700000005</c:v>
                </c:pt>
                <c:pt idx="5790">
                  <c:v>90.948470209999996</c:v>
                </c:pt>
                <c:pt idx="5791">
                  <c:v>71.01131273</c:v>
                </c:pt>
                <c:pt idx="5792">
                  <c:v>67.709673690000002</c:v>
                </c:pt>
                <c:pt idx="5793">
                  <c:v>67.058939640000006</c:v>
                </c:pt>
                <c:pt idx="5794">
                  <c:v>66.765518420000006</c:v>
                </c:pt>
                <c:pt idx="5795">
                  <c:v>66.765696230000003</c:v>
                </c:pt>
                <c:pt idx="5796">
                  <c:v>67.259918110000001</c:v>
                </c:pt>
                <c:pt idx="5797">
                  <c:v>67.259918110000001</c:v>
                </c:pt>
                <c:pt idx="5798">
                  <c:v>67.763423860000003</c:v>
                </c:pt>
                <c:pt idx="5799">
                  <c:v>68.276213490000004</c:v>
                </c:pt>
                <c:pt idx="5800">
                  <c:v>68.364311000000001</c:v>
                </c:pt>
                <c:pt idx="5801">
                  <c:v>69.043682329999996</c:v>
                </c:pt>
                <c:pt idx="5802">
                  <c:v>70.642374250000003</c:v>
                </c:pt>
                <c:pt idx="5803">
                  <c:v>70.765419170000001</c:v>
                </c:pt>
                <c:pt idx="5804">
                  <c:v>71.011728239999997</c:v>
                </c:pt>
                <c:pt idx="5805">
                  <c:v>90.949835710000002</c:v>
                </c:pt>
                <c:pt idx="5806">
                  <c:v>92.680804969999997</c:v>
                </c:pt>
                <c:pt idx="5807">
                  <c:v>92.867816880000007</c:v>
                </c:pt>
                <c:pt idx="5808">
                  <c:v>93.241478400000005</c:v>
                </c:pt>
                <c:pt idx="5809">
                  <c:v>121.49520459999999</c:v>
                </c:pt>
                <c:pt idx="5810">
                  <c:v>123.82570509999999</c:v>
                </c:pt>
                <c:pt idx="5811">
                  <c:v>124.0766825</c:v>
                </c:pt>
                <c:pt idx="5812">
                  <c:v>124.5776934</c:v>
                </c:pt>
                <c:pt idx="5813">
                  <c:v>161.14680820000001</c:v>
                </c:pt>
                <c:pt idx="5814">
                  <c:v>164.0768209</c:v>
                </c:pt>
                <c:pt idx="5815">
                  <c:v>164.39176180000001</c:v>
                </c:pt>
                <c:pt idx="5816">
                  <c:v>165.02011809999999</c:v>
                </c:pt>
                <c:pt idx="5817">
                  <c:v>209.9043236</c:v>
                </c:pt>
                <c:pt idx="5818">
                  <c:v>213.4338247</c:v>
                </c:pt>
                <c:pt idx="5819">
                  <c:v>213.8127264</c:v>
                </c:pt>
                <c:pt idx="5820">
                  <c:v>214.568423</c:v>
                </c:pt>
                <c:pt idx="5821">
                  <c:v>267.76735359999998</c:v>
                </c:pt>
                <c:pt idx="5822">
                  <c:v>271.89631429999997</c:v>
                </c:pt>
                <c:pt idx="5823">
                  <c:v>272.33917380000003</c:v>
                </c:pt>
                <c:pt idx="5824">
                  <c:v>273.22220449999998</c:v>
                </c:pt>
                <c:pt idx="5825">
                  <c:v>334.73542709999998</c:v>
                </c:pt>
                <c:pt idx="5826">
                  <c:v>348.98444339999998</c:v>
                </c:pt>
                <c:pt idx="5827">
                  <c:v>352.03191420000002</c:v>
                </c:pt>
                <c:pt idx="5828">
                  <c:v>353.43583050000001</c:v>
                </c:pt>
                <c:pt idx="5829">
                  <c:v>353.43584540000001</c:v>
                </c:pt>
                <c:pt idx="5830">
                  <c:v>351.08215890000002</c:v>
                </c:pt>
                <c:pt idx="5831">
                  <c:v>351.08215890000002</c:v>
                </c:pt>
                <c:pt idx="5832">
                  <c:v>348.73775510000002</c:v>
                </c:pt>
                <c:pt idx="5833">
                  <c:v>346.40263399999998</c:v>
                </c:pt>
                <c:pt idx="5834">
                  <c:v>346.00658659999999</c:v>
                </c:pt>
                <c:pt idx="5835">
                  <c:v>343.00075959999998</c:v>
                </c:pt>
                <c:pt idx="5836">
                  <c:v>336.24004530000002</c:v>
                </c:pt>
                <c:pt idx="5837">
                  <c:v>335.73654870000001</c:v>
                </c:pt>
                <c:pt idx="5838">
                  <c:v>334.73547020000001</c:v>
                </c:pt>
                <c:pt idx="5839">
                  <c:v>273.2223027</c:v>
                </c:pt>
                <c:pt idx="5840">
                  <c:v>269.08075029999998</c:v>
                </c:pt>
                <c:pt idx="5841">
                  <c:v>268.64120780000002</c:v>
                </c:pt>
                <c:pt idx="5842">
                  <c:v>267.76745640000001</c:v>
                </c:pt>
                <c:pt idx="5843">
                  <c:v>214.5685665</c:v>
                </c:pt>
                <c:pt idx="5844">
                  <c:v>211.02647229999999</c:v>
                </c:pt>
                <c:pt idx="5845">
                  <c:v>210.6508876</c:v>
                </c:pt>
                <c:pt idx="5846">
                  <c:v>209.90447030000001</c:v>
                </c:pt>
                <c:pt idx="5847">
                  <c:v>165.02029139999999</c:v>
                </c:pt>
                <c:pt idx="5848">
                  <c:v>162.07768429999999</c:v>
                </c:pt>
                <c:pt idx="5849">
                  <c:v>161.76606039999999</c:v>
                </c:pt>
                <c:pt idx="5850">
                  <c:v>161.14698340000001</c:v>
                </c:pt>
                <c:pt idx="5851">
                  <c:v>124.577881</c:v>
                </c:pt>
                <c:pt idx="5852">
                  <c:v>122.23478489999999</c:v>
                </c:pt>
                <c:pt idx="5853">
                  <c:v>121.9871244</c:v>
                </c:pt>
                <c:pt idx="5854">
                  <c:v>121.4953927</c:v>
                </c:pt>
                <c:pt idx="5855">
                  <c:v>93.241664630000002</c:v>
                </c:pt>
                <c:pt idx="5856">
                  <c:v>91.498098540000001</c:v>
                </c:pt>
                <c:pt idx="5857">
                  <c:v>91.314403470000002</c:v>
                </c:pt>
                <c:pt idx="5858">
                  <c:v>90.950021100000001</c:v>
                </c:pt>
                <c:pt idx="5859">
                  <c:v>71.011897559999994</c:v>
                </c:pt>
                <c:pt idx="5860">
                  <c:v>67.710068820000004</c:v>
                </c:pt>
                <c:pt idx="5861">
                  <c:v>67.059295629999994</c:v>
                </c:pt>
                <c:pt idx="5862">
                  <c:v>66.765856540000001</c:v>
                </c:pt>
                <c:pt idx="5863">
                  <c:v>66.765679689999999</c:v>
                </c:pt>
                <c:pt idx="5864">
                  <c:v>67.259873440000007</c:v>
                </c:pt>
                <c:pt idx="5865">
                  <c:v>67.259873440000007</c:v>
                </c:pt>
                <c:pt idx="5866">
                  <c:v>67.763350860000003</c:v>
                </c:pt>
                <c:pt idx="5867">
                  <c:v>68.276111950000001</c:v>
                </c:pt>
                <c:pt idx="5868">
                  <c:v>68.364204599999994</c:v>
                </c:pt>
                <c:pt idx="5869">
                  <c:v>69.043538670000004</c:v>
                </c:pt>
                <c:pt idx="5870">
                  <c:v>70.642144810000005</c:v>
                </c:pt>
                <c:pt idx="5871">
                  <c:v>70.765183230000005</c:v>
                </c:pt>
                <c:pt idx="5872">
                  <c:v>71.01147933</c:v>
                </c:pt>
                <c:pt idx="5873">
                  <c:v>90.948655590000001</c:v>
                </c:pt>
                <c:pt idx="5874">
                  <c:v>92.679551290000006</c:v>
                </c:pt>
                <c:pt idx="5875">
                  <c:v>92.866555289999994</c:v>
                </c:pt>
                <c:pt idx="5876">
                  <c:v>93.240201060000004</c:v>
                </c:pt>
                <c:pt idx="5877">
                  <c:v>121.4928141</c:v>
                </c:pt>
                <c:pt idx="5878">
                  <c:v>123.82322790000001</c:v>
                </c:pt>
                <c:pt idx="5879">
                  <c:v>124.074196</c:v>
                </c:pt>
                <c:pt idx="5880">
                  <c:v>124.5751884</c:v>
                </c:pt>
                <c:pt idx="5881">
                  <c:v>161.14300800000001</c:v>
                </c:pt>
                <c:pt idx="5882">
                  <c:v>164.07292100000001</c:v>
                </c:pt>
                <c:pt idx="5883">
                  <c:v>164.38785110000001</c:v>
                </c:pt>
                <c:pt idx="5884">
                  <c:v>165.0161861</c:v>
                </c:pt>
                <c:pt idx="5885">
                  <c:v>209.89891449999999</c:v>
                </c:pt>
                <c:pt idx="5886">
                  <c:v>213.42830269999999</c:v>
                </c:pt>
                <c:pt idx="5887">
                  <c:v>213.8071923</c:v>
                </c:pt>
                <c:pt idx="5888">
                  <c:v>214.5628648</c:v>
                </c:pt>
                <c:pt idx="5889">
                  <c:v>267.76013649999999</c:v>
                </c:pt>
                <c:pt idx="5890">
                  <c:v>271.88897109999999</c:v>
                </c:pt>
                <c:pt idx="5891">
                  <c:v>272.33181710000002</c:v>
                </c:pt>
                <c:pt idx="5892">
                  <c:v>273.21482090000001</c:v>
                </c:pt>
                <c:pt idx="5893">
                  <c:v>334.72620260000002</c:v>
                </c:pt>
                <c:pt idx="5894">
                  <c:v>348.97480050000001</c:v>
                </c:pt>
                <c:pt idx="5895">
                  <c:v>352.02218210000001</c:v>
                </c:pt>
                <c:pt idx="5896">
                  <c:v>353.42605739999999</c:v>
                </c:pt>
                <c:pt idx="5897">
                  <c:v>353.42603250000002</c:v>
                </c:pt>
                <c:pt idx="5898">
                  <c:v>351.07240860000002</c:v>
                </c:pt>
                <c:pt idx="5899">
                  <c:v>351.07240860000002</c:v>
                </c:pt>
                <c:pt idx="5900">
                  <c:v>348.72806730000002</c:v>
                </c:pt>
                <c:pt idx="5901">
                  <c:v>346.39300859999997</c:v>
                </c:pt>
                <c:pt idx="5902">
                  <c:v>345.99697170000002</c:v>
                </c:pt>
                <c:pt idx="5903">
                  <c:v>342.99122510000001</c:v>
                </c:pt>
                <c:pt idx="5904">
                  <c:v>336.2306921</c:v>
                </c:pt>
                <c:pt idx="5905">
                  <c:v>335.72720900000002</c:v>
                </c:pt>
                <c:pt idx="5906">
                  <c:v>334.72615739999998</c:v>
                </c:pt>
                <c:pt idx="5907">
                  <c:v>273.21468060000001</c:v>
                </c:pt>
                <c:pt idx="5908">
                  <c:v>269.07324499999999</c:v>
                </c:pt>
                <c:pt idx="5909">
                  <c:v>268.63371489999997</c:v>
                </c:pt>
                <c:pt idx="5910">
                  <c:v>267.75998820000001</c:v>
                </c:pt>
                <c:pt idx="5911">
                  <c:v>214.5626451</c:v>
                </c:pt>
                <c:pt idx="5912">
                  <c:v>211.02065730000001</c:v>
                </c:pt>
                <c:pt idx="5913">
                  <c:v>210.6450839</c:v>
                </c:pt>
                <c:pt idx="5914">
                  <c:v>209.89868920000001</c:v>
                </c:pt>
                <c:pt idx="5915">
                  <c:v>165.01591310000001</c:v>
                </c:pt>
                <c:pt idx="5916">
                  <c:v>162.07340199999999</c:v>
                </c:pt>
                <c:pt idx="5917">
                  <c:v>161.7617884</c:v>
                </c:pt>
                <c:pt idx="5918">
                  <c:v>161.14273159999999</c:v>
                </c:pt>
                <c:pt idx="5919">
                  <c:v>124.5748881</c:v>
                </c:pt>
                <c:pt idx="5920">
                  <c:v>122.2318777</c:v>
                </c:pt>
                <c:pt idx="5921">
                  <c:v>121.9842263</c:v>
                </c:pt>
                <c:pt idx="5922">
                  <c:v>121.49251270000001</c:v>
                </c:pt>
                <c:pt idx="5923">
                  <c:v>93.239899589999993</c:v>
                </c:pt>
                <c:pt idx="5924">
                  <c:v>91.496408799999998</c:v>
                </c:pt>
                <c:pt idx="5925">
                  <c:v>91.312721730000007</c:v>
                </c:pt>
                <c:pt idx="5926">
                  <c:v>90.948355250000006</c:v>
                </c:pt>
                <c:pt idx="5927">
                  <c:v>71.011202699999998</c:v>
                </c:pt>
                <c:pt idx="5928">
                  <c:v>67.709565979999994</c:v>
                </c:pt>
                <c:pt idx="5929">
                  <c:v>67.058832480000007</c:v>
                </c:pt>
                <c:pt idx="5930">
                  <c:v>66.765411510000007</c:v>
                </c:pt>
                <c:pt idx="5931">
                  <c:v>66.765586819999996</c:v>
                </c:pt>
                <c:pt idx="5932">
                  <c:v>67.259807870000003</c:v>
                </c:pt>
                <c:pt idx="5933">
                  <c:v>67.259807870000003</c:v>
                </c:pt>
                <c:pt idx="5934">
                  <c:v>67.763312790000001</c:v>
                </c:pt>
                <c:pt idx="5935">
                  <c:v>68.276101600000004</c:v>
                </c:pt>
                <c:pt idx="5936">
                  <c:v>68.364198979999998</c:v>
                </c:pt>
                <c:pt idx="5937">
                  <c:v>69.04356928</c:v>
                </c:pt>
                <c:pt idx="5938">
                  <c:v>70.642258920000003</c:v>
                </c:pt>
                <c:pt idx="5939">
                  <c:v>70.765303669999994</c:v>
                </c:pt>
                <c:pt idx="5940">
                  <c:v>71.011612409999998</c:v>
                </c:pt>
                <c:pt idx="5941">
                  <c:v>90.94970198</c:v>
                </c:pt>
                <c:pt idx="5942">
                  <c:v>92.680670239999998</c:v>
                </c:pt>
                <c:pt idx="5943">
                  <c:v>92.867682040000005</c:v>
                </c:pt>
                <c:pt idx="5944">
                  <c:v>93.241343349999994</c:v>
                </c:pt>
                <c:pt idx="5945">
                  <c:v>121.49505980000001</c:v>
                </c:pt>
                <c:pt idx="5946">
                  <c:v>123.8255599</c:v>
                </c:pt>
                <c:pt idx="5947">
                  <c:v>124.0765372</c:v>
                </c:pt>
                <c:pt idx="5948">
                  <c:v>124.5775481</c:v>
                </c:pt>
                <c:pt idx="5949">
                  <c:v>161.14666130000001</c:v>
                </c:pt>
                <c:pt idx="5950">
                  <c:v>164.07667430000001</c:v>
                </c:pt>
                <c:pt idx="5951">
                  <c:v>164.3916151</c:v>
                </c:pt>
                <c:pt idx="5952">
                  <c:v>165.0199715</c:v>
                </c:pt>
                <c:pt idx="5953">
                  <c:v>209.90418360000001</c:v>
                </c:pt>
                <c:pt idx="5954">
                  <c:v>213.4336855</c:v>
                </c:pt>
                <c:pt idx="5955">
                  <c:v>213.81258729999999</c:v>
                </c:pt>
                <c:pt idx="5956">
                  <c:v>214.56828400000001</c:v>
                </c:pt>
                <c:pt idx="5957">
                  <c:v>267.76722949999998</c:v>
                </c:pt>
                <c:pt idx="5958">
                  <c:v>271.89619149999999</c:v>
                </c:pt>
                <c:pt idx="5959">
                  <c:v>272.33905119999997</c:v>
                </c:pt>
                <c:pt idx="5960">
                  <c:v>273.22208219999999</c:v>
                </c:pt>
                <c:pt idx="5961">
                  <c:v>334.73532770000003</c:v>
                </c:pt>
                <c:pt idx="5962">
                  <c:v>348.98435000000001</c:v>
                </c:pt>
                <c:pt idx="5963">
                  <c:v>352.03182199999998</c:v>
                </c:pt>
                <c:pt idx="5964">
                  <c:v>353.43573889999999</c:v>
                </c:pt>
                <c:pt idx="5965">
                  <c:v>353.43577399999998</c:v>
                </c:pt>
                <c:pt idx="5966">
                  <c:v>351.08208960000002</c:v>
                </c:pt>
                <c:pt idx="5967">
                  <c:v>351.08208960000002</c:v>
                </c:pt>
                <c:pt idx="5968">
                  <c:v>348.7376878</c:v>
                </c:pt>
                <c:pt idx="5969">
                  <c:v>346.40256879999998</c:v>
                </c:pt>
                <c:pt idx="5970">
                  <c:v>346.00652179999997</c:v>
                </c:pt>
                <c:pt idx="5971">
                  <c:v>343.00069739999998</c:v>
                </c:pt>
                <c:pt idx="5972">
                  <c:v>336.2399891</c:v>
                </c:pt>
                <c:pt idx="5973">
                  <c:v>335.73649280000001</c:v>
                </c:pt>
                <c:pt idx="5974">
                  <c:v>334.7354153</c:v>
                </c:pt>
                <c:pt idx="5975">
                  <c:v>273.22229970000001</c:v>
                </c:pt>
                <c:pt idx="5976">
                  <c:v>269.08075070000001</c:v>
                </c:pt>
                <c:pt idx="5977">
                  <c:v>268.6412085</c:v>
                </c:pt>
                <c:pt idx="5978">
                  <c:v>267.76745779999999</c:v>
                </c:pt>
                <c:pt idx="5979">
                  <c:v>214.5686091</c:v>
                </c:pt>
                <c:pt idx="5980">
                  <c:v>211.02651750000001</c:v>
                </c:pt>
                <c:pt idx="5981">
                  <c:v>210.6509331</c:v>
                </c:pt>
                <c:pt idx="5982">
                  <c:v>209.90451640000001</c:v>
                </c:pt>
                <c:pt idx="5983">
                  <c:v>165.0203678</c:v>
                </c:pt>
                <c:pt idx="5984">
                  <c:v>162.07776250000001</c:v>
                </c:pt>
                <c:pt idx="5985">
                  <c:v>161.76613879999999</c:v>
                </c:pt>
                <c:pt idx="5986">
                  <c:v>161.14706219999999</c:v>
                </c:pt>
                <c:pt idx="5987">
                  <c:v>124.5779794</c:v>
                </c:pt>
                <c:pt idx="5988">
                  <c:v>122.2348843</c:v>
                </c:pt>
                <c:pt idx="5989">
                  <c:v>121.9872239</c:v>
                </c:pt>
                <c:pt idx="5990">
                  <c:v>121.4954924</c:v>
                </c:pt>
                <c:pt idx="5991">
                  <c:v>93.24177315</c:v>
                </c:pt>
                <c:pt idx="5992">
                  <c:v>91.498207309999998</c:v>
                </c:pt>
                <c:pt idx="5993">
                  <c:v>91.314512269999994</c:v>
                </c:pt>
                <c:pt idx="5994">
                  <c:v>90.950129939999997</c:v>
                </c:pt>
                <c:pt idx="5995">
                  <c:v>71.012004410000003</c:v>
                </c:pt>
                <c:pt idx="5996">
                  <c:v>67.710173960000006</c:v>
                </c:pt>
                <c:pt idx="5997">
                  <c:v>67.059400350000004</c:v>
                </c:pt>
                <c:pt idx="5998">
                  <c:v>66.765961059999995</c:v>
                </c:pt>
                <c:pt idx="5999">
                  <c:v>66.765787720000006</c:v>
                </c:pt>
                <c:pt idx="6000">
                  <c:v>67.259982379999997</c:v>
                </c:pt>
                <c:pt idx="6001">
                  <c:v>67.259982379999997</c:v>
                </c:pt>
                <c:pt idx="6002">
                  <c:v>67.763460699999996</c:v>
                </c:pt>
                <c:pt idx="6003">
                  <c:v>68.276222680000004</c:v>
                </c:pt>
                <c:pt idx="6004">
                  <c:v>68.364315480000002</c:v>
                </c:pt>
                <c:pt idx="6005">
                  <c:v>69.043650679999999</c:v>
                </c:pt>
                <c:pt idx="6006">
                  <c:v>70.642259339999995</c:v>
                </c:pt>
                <c:pt idx="6007">
                  <c:v>70.765297939999996</c:v>
                </c:pt>
                <c:pt idx="6008">
                  <c:v>71.011594400000007</c:v>
                </c:pt>
                <c:pt idx="6009">
                  <c:v>90.948791209999996</c:v>
                </c:pt>
                <c:pt idx="6010">
                  <c:v>92.679688130000002</c:v>
                </c:pt>
                <c:pt idx="6011">
                  <c:v>92.866692259999994</c:v>
                </c:pt>
                <c:pt idx="6012">
                  <c:v>93.240338280000003</c:v>
                </c:pt>
                <c:pt idx="6013">
                  <c:v>121.4929643</c:v>
                </c:pt>
                <c:pt idx="6014">
                  <c:v>123.8233788</c:v>
                </c:pt>
                <c:pt idx="6015">
                  <c:v>124.074347</c:v>
                </c:pt>
                <c:pt idx="6016">
                  <c:v>124.5753395</c:v>
                </c:pt>
                <c:pt idx="6017">
                  <c:v>161.1431647</c:v>
                </c:pt>
                <c:pt idx="6018">
                  <c:v>164.07307779999999</c:v>
                </c:pt>
                <c:pt idx="6019">
                  <c:v>164.38800789999999</c:v>
                </c:pt>
                <c:pt idx="6020">
                  <c:v>165.01634290000001</c:v>
                </c:pt>
                <c:pt idx="6021">
                  <c:v>209.8990694</c:v>
                </c:pt>
                <c:pt idx="6022">
                  <c:v>213.4284572</c:v>
                </c:pt>
                <c:pt idx="6023">
                  <c:v>213.80734670000001</c:v>
                </c:pt>
                <c:pt idx="6024">
                  <c:v>214.56301909999999</c:v>
                </c:pt>
                <c:pt idx="6025">
                  <c:v>267.76028129999997</c:v>
                </c:pt>
                <c:pt idx="6026">
                  <c:v>271.889115</c:v>
                </c:pt>
                <c:pt idx="6027">
                  <c:v>272.33196090000001</c:v>
                </c:pt>
                <c:pt idx="6028">
                  <c:v>273.21496450000001</c:v>
                </c:pt>
                <c:pt idx="6029">
                  <c:v>334.72632909999999</c:v>
                </c:pt>
                <c:pt idx="6030">
                  <c:v>348.97492249999999</c:v>
                </c:pt>
                <c:pt idx="6031">
                  <c:v>352.02230309999999</c:v>
                </c:pt>
                <c:pt idx="6032">
                  <c:v>353.42617790000003</c:v>
                </c:pt>
                <c:pt idx="6033">
                  <c:v>353.4261333</c:v>
                </c:pt>
                <c:pt idx="6034">
                  <c:v>351.0725071</c:v>
                </c:pt>
                <c:pt idx="6035">
                  <c:v>351.0725071</c:v>
                </c:pt>
                <c:pt idx="6036">
                  <c:v>348.72816360000002</c:v>
                </c:pt>
                <c:pt idx="6037">
                  <c:v>346.39310269999999</c:v>
                </c:pt>
                <c:pt idx="6038">
                  <c:v>345.9970654</c:v>
                </c:pt>
                <c:pt idx="6039">
                  <c:v>342.99131599999998</c:v>
                </c:pt>
                <c:pt idx="6040">
                  <c:v>336.2307768</c:v>
                </c:pt>
                <c:pt idx="6041">
                  <c:v>335.72729320000002</c:v>
                </c:pt>
                <c:pt idx="6042">
                  <c:v>334.72624080000003</c:v>
                </c:pt>
                <c:pt idx="6043">
                  <c:v>273.21470900000003</c:v>
                </c:pt>
                <c:pt idx="6044">
                  <c:v>269.07326979999999</c:v>
                </c:pt>
                <c:pt idx="6045">
                  <c:v>268.63373940000002</c:v>
                </c:pt>
                <c:pt idx="6046">
                  <c:v>267.76001189999999</c:v>
                </c:pt>
                <c:pt idx="6047">
                  <c:v>214.56262459999999</c:v>
                </c:pt>
                <c:pt idx="6048">
                  <c:v>211.020634</c:v>
                </c:pt>
                <c:pt idx="6049">
                  <c:v>210.64506030000001</c:v>
                </c:pt>
                <c:pt idx="6050">
                  <c:v>209.89866499999999</c:v>
                </c:pt>
                <c:pt idx="6051">
                  <c:v>165.01585539999999</c:v>
                </c:pt>
                <c:pt idx="6052">
                  <c:v>162.07334230000001</c:v>
                </c:pt>
                <c:pt idx="6053">
                  <c:v>161.76172840000001</c:v>
                </c:pt>
                <c:pt idx="6054">
                  <c:v>161.1426712</c:v>
                </c:pt>
                <c:pt idx="6055">
                  <c:v>124.574805</c:v>
                </c:pt>
                <c:pt idx="6056">
                  <c:v>122.2317932</c:v>
                </c:pt>
                <c:pt idx="6057">
                  <c:v>121.9841417</c:v>
                </c:pt>
                <c:pt idx="6058">
                  <c:v>121.4924278</c:v>
                </c:pt>
                <c:pt idx="6059">
                  <c:v>93.239802679999997</c:v>
                </c:pt>
                <c:pt idx="6060">
                  <c:v>91.496311399999996</c:v>
                </c:pt>
                <c:pt idx="6061">
                  <c:v>91.312624270000001</c:v>
                </c:pt>
                <c:pt idx="6062">
                  <c:v>90.948257690000005</c:v>
                </c:pt>
                <c:pt idx="6063">
                  <c:v>71.011103779999999</c:v>
                </c:pt>
                <c:pt idx="6064">
                  <c:v>67.709468040000004</c:v>
                </c:pt>
                <c:pt idx="6065">
                  <c:v>67.058734799999996</c:v>
                </c:pt>
                <c:pt idx="6066">
                  <c:v>66.76531396</c:v>
                </c:pt>
                <c:pt idx="6067">
                  <c:v>66.765484760000007</c:v>
                </c:pt>
                <c:pt idx="6068">
                  <c:v>67.259704850000006</c:v>
                </c:pt>
                <c:pt idx="6069">
                  <c:v>67.259704850000006</c:v>
                </c:pt>
                <c:pt idx="6070">
                  <c:v>67.763208829999996</c:v>
                </c:pt>
                <c:pt idx="6071">
                  <c:v>68.275996689999999</c:v>
                </c:pt>
                <c:pt idx="6072">
                  <c:v>68.364093909999994</c:v>
                </c:pt>
                <c:pt idx="6073">
                  <c:v>69.043462989999995</c:v>
                </c:pt>
                <c:pt idx="6074">
                  <c:v>70.642149910000001</c:v>
                </c:pt>
                <c:pt idx="6075">
                  <c:v>70.765194460000004</c:v>
                </c:pt>
                <c:pt idx="6076">
                  <c:v>71.011502800000002</c:v>
                </c:pt>
                <c:pt idx="6077">
                  <c:v>90.949569179999997</c:v>
                </c:pt>
                <c:pt idx="6078">
                  <c:v>92.680535989999996</c:v>
                </c:pt>
                <c:pt idx="6079">
                  <c:v>92.867547639999998</c:v>
                </c:pt>
                <c:pt idx="6080">
                  <c:v>93.241208650000004</c:v>
                </c:pt>
                <c:pt idx="6081">
                  <c:v>121.49490830000001</c:v>
                </c:pt>
                <c:pt idx="6082">
                  <c:v>123.8254074</c:v>
                </c:pt>
                <c:pt idx="6083">
                  <c:v>124.0763846</c:v>
                </c:pt>
                <c:pt idx="6084">
                  <c:v>124.57739530000001</c:v>
                </c:pt>
                <c:pt idx="6085">
                  <c:v>161.14649800000001</c:v>
                </c:pt>
                <c:pt idx="6086">
                  <c:v>164.07651039999999</c:v>
                </c:pt>
                <c:pt idx="6087">
                  <c:v>164.39145120000001</c:v>
                </c:pt>
                <c:pt idx="6088">
                  <c:v>165.01980739999999</c:v>
                </c:pt>
                <c:pt idx="6089">
                  <c:v>209.90401539999999</c:v>
                </c:pt>
                <c:pt idx="6090">
                  <c:v>213.43351720000001</c:v>
                </c:pt>
                <c:pt idx="6091">
                  <c:v>213.81241900000001</c:v>
                </c:pt>
                <c:pt idx="6092">
                  <c:v>214.56811569999999</c:v>
                </c:pt>
                <c:pt idx="6093">
                  <c:v>267.76706339999998</c:v>
                </c:pt>
                <c:pt idx="6094">
                  <c:v>271.89602580000002</c:v>
                </c:pt>
                <c:pt idx="6095">
                  <c:v>272.3388855</c:v>
                </c:pt>
                <c:pt idx="6096">
                  <c:v>273.22191659999999</c:v>
                </c:pt>
                <c:pt idx="6097">
                  <c:v>334.7351706</c:v>
                </c:pt>
                <c:pt idx="6098">
                  <c:v>348.9841955</c:v>
                </c:pt>
                <c:pt idx="6099">
                  <c:v>352.03166809999999</c:v>
                </c:pt>
                <c:pt idx="6100">
                  <c:v>353.43558530000001</c:v>
                </c:pt>
                <c:pt idx="6101">
                  <c:v>353.43563890000001</c:v>
                </c:pt>
                <c:pt idx="6102">
                  <c:v>351.0819568</c:v>
                </c:pt>
                <c:pt idx="6103">
                  <c:v>351.0819568</c:v>
                </c:pt>
                <c:pt idx="6104">
                  <c:v>348.73755749999998</c:v>
                </c:pt>
                <c:pt idx="6105">
                  <c:v>346.40244080000002</c:v>
                </c:pt>
                <c:pt idx="6106">
                  <c:v>346.00639419999999</c:v>
                </c:pt>
                <c:pt idx="6107">
                  <c:v>343.00057290000001</c:v>
                </c:pt>
                <c:pt idx="6108">
                  <c:v>336.23987149999999</c:v>
                </c:pt>
                <c:pt idx="6109">
                  <c:v>335.7363757</c:v>
                </c:pt>
                <c:pt idx="6110">
                  <c:v>334.73529919999999</c:v>
                </c:pt>
                <c:pt idx="6111">
                  <c:v>273.2222448</c:v>
                </c:pt>
                <c:pt idx="6112">
                  <c:v>269.08069970000003</c:v>
                </c:pt>
                <c:pt idx="6113">
                  <c:v>268.64115800000002</c:v>
                </c:pt>
                <c:pt idx="6114">
                  <c:v>267.76740810000001</c:v>
                </c:pt>
                <c:pt idx="6115">
                  <c:v>214.56860929999999</c:v>
                </c:pt>
                <c:pt idx="6116">
                  <c:v>211.02652090000001</c:v>
                </c:pt>
                <c:pt idx="6117">
                  <c:v>210.65093680000001</c:v>
                </c:pt>
                <c:pt idx="6118">
                  <c:v>209.90452070000001</c:v>
                </c:pt>
                <c:pt idx="6119">
                  <c:v>165.02041080000001</c:v>
                </c:pt>
                <c:pt idx="6120">
                  <c:v>162.07780790000001</c:v>
                </c:pt>
                <c:pt idx="6121">
                  <c:v>161.76618439999999</c:v>
                </c:pt>
                <c:pt idx="6122">
                  <c:v>161.14710830000001</c:v>
                </c:pt>
                <c:pt idx="6123">
                  <c:v>124.57805279999999</c:v>
                </c:pt>
                <c:pt idx="6124">
                  <c:v>122.23495920000001</c:v>
                </c:pt>
                <c:pt idx="6125">
                  <c:v>121.98729899999999</c:v>
                </c:pt>
                <c:pt idx="6126">
                  <c:v>121.4955678</c:v>
                </c:pt>
                <c:pt idx="6127">
                  <c:v>93.241864640000003</c:v>
                </c:pt>
                <c:pt idx="6128">
                  <c:v>91.498299560000007</c:v>
                </c:pt>
                <c:pt idx="6129">
                  <c:v>91.314604590000002</c:v>
                </c:pt>
                <c:pt idx="6130">
                  <c:v>90.950222409999995</c:v>
                </c:pt>
                <c:pt idx="6131">
                  <c:v>71.012101619999996</c:v>
                </c:pt>
                <c:pt idx="6132">
                  <c:v>67.710270840000007</c:v>
                </c:pt>
                <c:pt idx="6133">
                  <c:v>67.059497100000002</c:v>
                </c:pt>
                <c:pt idx="6134">
                  <c:v>66.766057739999994</c:v>
                </c:pt>
                <c:pt idx="6135">
                  <c:v>66.765890170000006</c:v>
                </c:pt>
                <c:pt idx="6136">
                  <c:v>67.260085889999999</c:v>
                </c:pt>
                <c:pt idx="6137">
                  <c:v>67.260085889999999</c:v>
                </c:pt>
                <c:pt idx="6138">
                  <c:v>67.763565259999993</c:v>
                </c:pt>
                <c:pt idx="6139">
                  <c:v>68.276328289999995</c:v>
                </c:pt>
                <c:pt idx="6140">
                  <c:v>68.36442126</c:v>
                </c:pt>
                <c:pt idx="6141">
                  <c:v>69.043757810000002</c:v>
                </c:pt>
                <c:pt idx="6142">
                  <c:v>70.642369479999999</c:v>
                </c:pt>
                <c:pt idx="6143">
                  <c:v>70.765408309999998</c:v>
                </c:pt>
                <c:pt idx="6144">
                  <c:v>71.011705219999996</c:v>
                </c:pt>
                <c:pt idx="6145">
                  <c:v>90.948928390000006</c:v>
                </c:pt>
                <c:pt idx="6146">
                  <c:v>92.679827000000003</c:v>
                </c:pt>
                <c:pt idx="6147">
                  <c:v>92.866831320000003</c:v>
                </c:pt>
                <c:pt idx="6148">
                  <c:v>93.240477690000006</c:v>
                </c:pt>
                <c:pt idx="6149">
                  <c:v>121.49312430000001</c:v>
                </c:pt>
                <c:pt idx="6150">
                  <c:v>123.8235401</c:v>
                </c:pt>
                <c:pt idx="6151">
                  <c:v>124.0745084</c:v>
                </c:pt>
                <c:pt idx="6152">
                  <c:v>124.57550120000001</c:v>
                </c:pt>
                <c:pt idx="6153">
                  <c:v>161.14334120000001</c:v>
                </c:pt>
                <c:pt idx="6154">
                  <c:v>164.07325520000001</c:v>
                </c:pt>
                <c:pt idx="6155">
                  <c:v>164.3881854</c:v>
                </c:pt>
                <c:pt idx="6156">
                  <c:v>165.01652060000001</c:v>
                </c:pt>
                <c:pt idx="6157">
                  <c:v>209.8992562</c:v>
                </c:pt>
                <c:pt idx="6158">
                  <c:v>213.4286444</c:v>
                </c:pt>
                <c:pt idx="6159">
                  <c:v>213.807534</c:v>
                </c:pt>
                <c:pt idx="6160">
                  <c:v>214.56320650000001</c:v>
                </c:pt>
                <c:pt idx="6161">
                  <c:v>267.76047199999999</c:v>
                </c:pt>
                <c:pt idx="6162">
                  <c:v>271.88930570000002</c:v>
                </c:pt>
                <c:pt idx="6163">
                  <c:v>272.33215159999997</c:v>
                </c:pt>
                <c:pt idx="6164">
                  <c:v>273.21515520000003</c:v>
                </c:pt>
                <c:pt idx="6165">
                  <c:v>334.72651739999998</c:v>
                </c:pt>
                <c:pt idx="6166">
                  <c:v>348.97510949999997</c:v>
                </c:pt>
                <c:pt idx="6167">
                  <c:v>352.02248989999998</c:v>
                </c:pt>
                <c:pt idx="6168">
                  <c:v>353.4263646</c:v>
                </c:pt>
                <c:pt idx="6169">
                  <c:v>353.42630150000002</c:v>
                </c:pt>
                <c:pt idx="6170">
                  <c:v>351.07267280000002</c:v>
                </c:pt>
                <c:pt idx="6171">
                  <c:v>351.07267280000002</c:v>
                </c:pt>
                <c:pt idx="6172">
                  <c:v>348.7283266</c:v>
                </c:pt>
                <c:pt idx="6173">
                  <c:v>346.39326310000001</c:v>
                </c:pt>
                <c:pt idx="6174">
                  <c:v>345.99722539999999</c:v>
                </c:pt>
                <c:pt idx="6175">
                  <c:v>342.99147249999999</c:v>
                </c:pt>
                <c:pt idx="6176">
                  <c:v>336.2309257</c:v>
                </c:pt>
                <c:pt idx="6177">
                  <c:v>335.7274415</c:v>
                </c:pt>
                <c:pt idx="6178">
                  <c:v>334.72638790000002</c:v>
                </c:pt>
                <c:pt idx="6179">
                  <c:v>273.21478780000001</c:v>
                </c:pt>
                <c:pt idx="6180">
                  <c:v>269.07334409999999</c:v>
                </c:pt>
                <c:pt idx="6181">
                  <c:v>268.6338131</c:v>
                </c:pt>
                <c:pt idx="6182">
                  <c:v>267.76008469999999</c:v>
                </c:pt>
                <c:pt idx="6183">
                  <c:v>214.56264110000001</c:v>
                </c:pt>
                <c:pt idx="6184">
                  <c:v>211.0206469</c:v>
                </c:pt>
                <c:pt idx="6185">
                  <c:v>210.6450729</c:v>
                </c:pt>
                <c:pt idx="6186">
                  <c:v>209.89867670000001</c:v>
                </c:pt>
                <c:pt idx="6187">
                  <c:v>165.01582300000001</c:v>
                </c:pt>
                <c:pt idx="6188">
                  <c:v>162.07330719999999</c:v>
                </c:pt>
                <c:pt idx="6189">
                  <c:v>161.76169300000001</c:v>
                </c:pt>
                <c:pt idx="6190">
                  <c:v>161.14263529999999</c:v>
                </c:pt>
                <c:pt idx="6191">
                  <c:v>124.574737</c:v>
                </c:pt>
                <c:pt idx="6192">
                  <c:v>122.23172340000001</c:v>
                </c:pt>
                <c:pt idx="6193">
                  <c:v>121.9840717</c:v>
                </c:pt>
                <c:pt idx="6194">
                  <c:v>121.4923574</c:v>
                </c:pt>
                <c:pt idx="6195">
                  <c:v>93.239712449999999</c:v>
                </c:pt>
                <c:pt idx="6196">
                  <c:v>91.496220170000001</c:v>
                </c:pt>
                <c:pt idx="6197">
                  <c:v>91.312532939999997</c:v>
                </c:pt>
                <c:pt idx="6198">
                  <c:v>90.94816616</c:v>
                </c:pt>
                <c:pt idx="6199">
                  <c:v>71.011004569999997</c:v>
                </c:pt>
                <c:pt idx="6200">
                  <c:v>67.70936863</c:v>
                </c:pt>
                <c:pt idx="6201">
                  <c:v>67.058635409999994</c:v>
                </c:pt>
                <c:pt idx="6202">
                  <c:v>66.765214589999999</c:v>
                </c:pt>
                <c:pt idx="6203">
                  <c:v>66.765378389999995</c:v>
                </c:pt>
                <c:pt idx="6204">
                  <c:v>67.259597299999996</c:v>
                </c:pt>
                <c:pt idx="6205">
                  <c:v>67.259597299999996</c:v>
                </c:pt>
                <c:pt idx="6206">
                  <c:v>67.763100109999996</c:v>
                </c:pt>
                <c:pt idx="6207">
                  <c:v>68.275886819999997</c:v>
                </c:pt>
                <c:pt idx="6208">
                  <c:v>68.363983849999997</c:v>
                </c:pt>
                <c:pt idx="6209">
                  <c:v>69.043351450000003</c:v>
                </c:pt>
                <c:pt idx="6210">
                  <c:v>70.642035059999998</c:v>
                </c:pt>
                <c:pt idx="6211">
                  <c:v>70.765079360000001</c:v>
                </c:pt>
                <c:pt idx="6212">
                  <c:v>71.011387200000001</c:v>
                </c:pt>
                <c:pt idx="6213">
                  <c:v>90.949424239999999</c:v>
                </c:pt>
                <c:pt idx="6214">
                  <c:v>92.680389129999995</c:v>
                </c:pt>
                <c:pt idx="6215">
                  <c:v>92.867400570000001</c:v>
                </c:pt>
                <c:pt idx="6216">
                  <c:v>93.241061180000003</c:v>
                </c:pt>
                <c:pt idx="6217">
                  <c:v>121.494737</c:v>
                </c:pt>
                <c:pt idx="6218">
                  <c:v>123.8252346</c:v>
                </c:pt>
                <c:pt idx="6219">
                  <c:v>124.0762117</c:v>
                </c:pt>
                <c:pt idx="6220">
                  <c:v>124.57722200000001</c:v>
                </c:pt>
                <c:pt idx="6221">
                  <c:v>161.1463066</c:v>
                </c:pt>
                <c:pt idx="6222">
                  <c:v>164.07631789999999</c:v>
                </c:pt>
                <c:pt idx="6223">
                  <c:v>164.39125859999999</c:v>
                </c:pt>
                <c:pt idx="6224">
                  <c:v>165.01961460000001</c:v>
                </c:pt>
                <c:pt idx="6225">
                  <c:v>209.90380999999999</c:v>
                </c:pt>
                <c:pt idx="6226">
                  <c:v>213.4333111</c:v>
                </c:pt>
                <c:pt idx="6227">
                  <c:v>213.8122128</c:v>
                </c:pt>
                <c:pt idx="6228">
                  <c:v>214.56790939999999</c:v>
                </c:pt>
                <c:pt idx="6229">
                  <c:v>267.7668501</c:v>
                </c:pt>
                <c:pt idx="6230">
                  <c:v>271.89581220000002</c:v>
                </c:pt>
                <c:pt idx="6231">
                  <c:v>272.33867179999999</c:v>
                </c:pt>
                <c:pt idx="6232">
                  <c:v>273.22170290000003</c:v>
                </c:pt>
                <c:pt idx="6233">
                  <c:v>334.73495550000001</c:v>
                </c:pt>
                <c:pt idx="6234">
                  <c:v>348.98398079999998</c:v>
                </c:pt>
                <c:pt idx="6235">
                  <c:v>352.0314535</c:v>
                </c:pt>
                <c:pt idx="6236">
                  <c:v>353.43537079999999</c:v>
                </c:pt>
                <c:pt idx="6237">
                  <c:v>353.4354434</c:v>
                </c:pt>
                <c:pt idx="6238">
                  <c:v>351.08176409999999</c:v>
                </c:pt>
                <c:pt idx="6239">
                  <c:v>351.08176409999999</c:v>
                </c:pt>
                <c:pt idx="6240">
                  <c:v>348.73736760000003</c:v>
                </c:pt>
                <c:pt idx="6241">
                  <c:v>346.40225379999998</c:v>
                </c:pt>
                <c:pt idx="6242">
                  <c:v>346.00620759999998</c:v>
                </c:pt>
                <c:pt idx="6243">
                  <c:v>343.00038990000002</c:v>
                </c:pt>
                <c:pt idx="6244">
                  <c:v>336.23969649999998</c:v>
                </c:pt>
                <c:pt idx="6245">
                  <c:v>335.73620140000003</c:v>
                </c:pt>
                <c:pt idx="6246">
                  <c:v>334.73512599999998</c:v>
                </c:pt>
                <c:pt idx="6247">
                  <c:v>273.22214350000002</c:v>
                </c:pt>
                <c:pt idx="6248">
                  <c:v>269.08060330000001</c:v>
                </c:pt>
                <c:pt idx="6249">
                  <c:v>268.6410621</c:v>
                </c:pt>
                <c:pt idx="6250">
                  <c:v>267.76731319999999</c:v>
                </c:pt>
                <c:pt idx="6251">
                  <c:v>214.56857400000001</c:v>
                </c:pt>
                <c:pt idx="6252">
                  <c:v>211.0264895</c:v>
                </c:pt>
                <c:pt idx="6253">
                  <c:v>210.6509058</c:v>
                </c:pt>
                <c:pt idx="6254">
                  <c:v>209.9044906</c:v>
                </c:pt>
                <c:pt idx="6255">
                  <c:v>165.02042800000001</c:v>
                </c:pt>
                <c:pt idx="6256">
                  <c:v>162.0778281</c:v>
                </c:pt>
                <c:pt idx="6257">
                  <c:v>161.76620489999999</c:v>
                </c:pt>
                <c:pt idx="6258">
                  <c:v>161.14712940000001</c:v>
                </c:pt>
                <c:pt idx="6259">
                  <c:v>124.57810910000001</c:v>
                </c:pt>
                <c:pt idx="6260">
                  <c:v>122.23501760000001</c:v>
                </c:pt>
                <c:pt idx="6261">
                  <c:v>121.9873576</c:v>
                </c:pt>
                <c:pt idx="6262">
                  <c:v>121.4956269</c:v>
                </c:pt>
                <c:pt idx="6263">
                  <c:v>93.241946569999996</c:v>
                </c:pt>
                <c:pt idx="6264">
                  <c:v>91.498382699999993</c:v>
                </c:pt>
                <c:pt idx="6265">
                  <c:v>91.314687860000006</c:v>
                </c:pt>
                <c:pt idx="6266">
                  <c:v>90.950305929999999</c:v>
                </c:pt>
                <c:pt idx="6267">
                  <c:v>71.012195750000004</c:v>
                </c:pt>
                <c:pt idx="6268">
                  <c:v>67.710365780000004</c:v>
                </c:pt>
                <c:pt idx="6269">
                  <c:v>67.05959215</c:v>
                </c:pt>
                <c:pt idx="6270">
                  <c:v>66.766152829999996</c:v>
                </c:pt>
                <c:pt idx="6271">
                  <c:v>66.765993199999997</c:v>
                </c:pt>
                <c:pt idx="6272">
                  <c:v>67.26019015</c:v>
                </c:pt>
                <c:pt idx="6273">
                  <c:v>67.26019015</c:v>
                </c:pt>
                <c:pt idx="6274">
                  <c:v>67.763670739999995</c:v>
                </c:pt>
                <c:pt idx="6275">
                  <c:v>68.276434989999998</c:v>
                </c:pt>
                <c:pt idx="6276">
                  <c:v>68.36452817</c:v>
                </c:pt>
                <c:pt idx="6277">
                  <c:v>69.043866269999995</c:v>
                </c:pt>
                <c:pt idx="6278">
                  <c:v>70.642481450000005</c:v>
                </c:pt>
                <c:pt idx="6279">
                  <c:v>70.765520539999997</c:v>
                </c:pt>
                <c:pt idx="6280">
                  <c:v>71.011817969999996</c:v>
                </c:pt>
                <c:pt idx="6281">
                  <c:v>90.949072779999995</c:v>
                </c:pt>
                <c:pt idx="6282">
                  <c:v>92.679973500000003</c:v>
                </c:pt>
                <c:pt idx="6283">
                  <c:v>92.866978040000006</c:v>
                </c:pt>
                <c:pt idx="6284">
                  <c:v>93.240624859999997</c:v>
                </c:pt>
                <c:pt idx="6285">
                  <c:v>121.4932984</c:v>
                </c:pt>
                <c:pt idx="6286">
                  <c:v>123.8237159</c:v>
                </c:pt>
                <c:pt idx="6287">
                  <c:v>124.0746844</c:v>
                </c:pt>
                <c:pt idx="6288">
                  <c:v>124.57567760000001</c:v>
                </c:pt>
                <c:pt idx="6289">
                  <c:v>161.14353969999999</c:v>
                </c:pt>
                <c:pt idx="6290">
                  <c:v>164.07345509999999</c:v>
                </c:pt>
                <c:pt idx="6291">
                  <c:v>164.3883854</c:v>
                </c:pt>
                <c:pt idx="6292">
                  <c:v>165.0167209</c:v>
                </c:pt>
                <c:pt idx="6293">
                  <c:v>209.89947369999999</c:v>
                </c:pt>
                <c:pt idx="6294">
                  <c:v>213.4288631</c:v>
                </c:pt>
                <c:pt idx="6295">
                  <c:v>213.8077528</c:v>
                </c:pt>
                <c:pt idx="6296">
                  <c:v>214.56342549999999</c:v>
                </c:pt>
                <c:pt idx="6297">
                  <c:v>267.76070349999998</c:v>
                </c:pt>
                <c:pt idx="6298">
                  <c:v>271.88953789999999</c:v>
                </c:pt>
                <c:pt idx="6299">
                  <c:v>272.33238390000002</c:v>
                </c:pt>
                <c:pt idx="6300">
                  <c:v>273.21538770000001</c:v>
                </c:pt>
                <c:pt idx="6301">
                  <c:v>334.72675759999998</c:v>
                </c:pt>
                <c:pt idx="6302">
                  <c:v>348.9753508</c:v>
                </c:pt>
                <c:pt idx="6303">
                  <c:v>352.02273129999998</c:v>
                </c:pt>
                <c:pt idx="6304">
                  <c:v>353.42660610000001</c:v>
                </c:pt>
                <c:pt idx="6305">
                  <c:v>353.42652479999998</c:v>
                </c:pt>
                <c:pt idx="6306">
                  <c:v>351.07289309999999</c:v>
                </c:pt>
                <c:pt idx="6307">
                  <c:v>351.07289309999999</c:v>
                </c:pt>
                <c:pt idx="6308">
                  <c:v>348.728544</c:v>
                </c:pt>
                <c:pt idx="6309">
                  <c:v>346.39347750000002</c:v>
                </c:pt>
                <c:pt idx="6310">
                  <c:v>345.99743940000002</c:v>
                </c:pt>
                <c:pt idx="6311">
                  <c:v>342.99168279999998</c:v>
                </c:pt>
                <c:pt idx="6312">
                  <c:v>336.23112780000002</c:v>
                </c:pt>
                <c:pt idx="6313">
                  <c:v>335.727643</c:v>
                </c:pt>
                <c:pt idx="6314">
                  <c:v>334.72658819999998</c:v>
                </c:pt>
                <c:pt idx="6315">
                  <c:v>273.21491379999998</c:v>
                </c:pt>
                <c:pt idx="6316">
                  <c:v>269.07346510000002</c:v>
                </c:pt>
                <c:pt idx="6317">
                  <c:v>268.6339337</c:v>
                </c:pt>
                <c:pt idx="6318">
                  <c:v>267.76020419999998</c:v>
                </c:pt>
                <c:pt idx="6319">
                  <c:v>214.56269850000001</c:v>
                </c:pt>
                <c:pt idx="6320">
                  <c:v>211.02070029999999</c:v>
                </c:pt>
                <c:pt idx="6321">
                  <c:v>210.64512579999999</c:v>
                </c:pt>
                <c:pt idx="6322">
                  <c:v>209.89872879999999</c:v>
                </c:pt>
                <c:pt idx="6323">
                  <c:v>165.01582500000001</c:v>
                </c:pt>
                <c:pt idx="6324">
                  <c:v>162.07330590000001</c:v>
                </c:pt>
                <c:pt idx="6325">
                  <c:v>161.76169139999999</c:v>
                </c:pt>
                <c:pt idx="6326">
                  <c:v>161.14263299999999</c:v>
                </c:pt>
                <c:pt idx="6327">
                  <c:v>124.5746968</c:v>
                </c:pt>
                <c:pt idx="6328">
                  <c:v>122.23168080000001</c:v>
                </c:pt>
                <c:pt idx="6329">
                  <c:v>121.9840289</c:v>
                </c:pt>
                <c:pt idx="6330">
                  <c:v>121.4923141</c:v>
                </c:pt>
                <c:pt idx="6331">
                  <c:v>93.239643169999994</c:v>
                </c:pt>
                <c:pt idx="6332">
                  <c:v>91.496149450000004</c:v>
                </c:pt>
                <c:pt idx="6333">
                  <c:v>91.312462069999995</c:v>
                </c:pt>
                <c:pt idx="6334">
                  <c:v>90.948094990000001</c:v>
                </c:pt>
                <c:pt idx="6335">
                  <c:v>71.010919479999998</c:v>
                </c:pt>
                <c:pt idx="6336">
                  <c:v>67.70928198</c:v>
                </c:pt>
                <c:pt idx="6337">
                  <c:v>67.058548500000001</c:v>
                </c:pt>
                <c:pt idx="6338">
                  <c:v>66.765127570000004</c:v>
                </c:pt>
                <c:pt idx="6339">
                  <c:v>66.765282499999998</c:v>
                </c:pt>
                <c:pt idx="6340">
                  <c:v>67.259500149999994</c:v>
                </c:pt>
                <c:pt idx="6341">
                  <c:v>67.259500149999994</c:v>
                </c:pt>
                <c:pt idx="6342">
                  <c:v>67.763001709999998</c:v>
                </c:pt>
                <c:pt idx="6343">
                  <c:v>68.275787149999999</c:v>
                </c:pt>
                <c:pt idx="6344">
                  <c:v>68.363883959999995</c:v>
                </c:pt>
                <c:pt idx="6345">
                  <c:v>69.043249930000002</c:v>
                </c:pt>
                <c:pt idx="6346">
                  <c:v>70.641929869999998</c:v>
                </c:pt>
                <c:pt idx="6347">
                  <c:v>70.764973889999993</c:v>
                </c:pt>
                <c:pt idx="6348">
                  <c:v>71.011281190000005</c:v>
                </c:pt>
                <c:pt idx="6349">
                  <c:v>90.949284259999999</c:v>
                </c:pt>
                <c:pt idx="6350">
                  <c:v>92.680246830000002</c:v>
                </c:pt>
                <c:pt idx="6351">
                  <c:v>92.867258030000002</c:v>
                </c:pt>
                <c:pt idx="6352">
                  <c:v>93.240918140000005</c:v>
                </c:pt>
                <c:pt idx="6353">
                  <c:v>121.49456360000001</c:v>
                </c:pt>
                <c:pt idx="6354">
                  <c:v>123.8250591</c:v>
                </c:pt>
                <c:pt idx="6355">
                  <c:v>124.076036</c:v>
                </c:pt>
                <c:pt idx="6356">
                  <c:v>124.5770459</c:v>
                </c:pt>
                <c:pt idx="6357">
                  <c:v>161.1461036</c:v>
                </c:pt>
                <c:pt idx="6358">
                  <c:v>164.07611309999999</c:v>
                </c:pt>
                <c:pt idx="6359">
                  <c:v>164.3910535</c:v>
                </c:pt>
                <c:pt idx="6360">
                  <c:v>165.01940920000001</c:v>
                </c:pt>
                <c:pt idx="6361">
                  <c:v>209.90358130000001</c:v>
                </c:pt>
                <c:pt idx="6362">
                  <c:v>213.4330808</c:v>
                </c:pt>
                <c:pt idx="6363">
                  <c:v>213.81198240000001</c:v>
                </c:pt>
                <c:pt idx="6364">
                  <c:v>214.56767859999999</c:v>
                </c:pt>
                <c:pt idx="6365">
                  <c:v>267.76659960000001</c:v>
                </c:pt>
                <c:pt idx="6366">
                  <c:v>271.89556040000002</c:v>
                </c:pt>
                <c:pt idx="6367">
                  <c:v>272.33841990000002</c:v>
                </c:pt>
                <c:pt idx="6368">
                  <c:v>273.22145069999999</c:v>
                </c:pt>
                <c:pt idx="6369">
                  <c:v>334.7346872</c:v>
                </c:pt>
                <c:pt idx="6370">
                  <c:v>348.98370940000001</c:v>
                </c:pt>
                <c:pt idx="6371">
                  <c:v>352.0311815</c:v>
                </c:pt>
                <c:pt idx="6372">
                  <c:v>353.43509840000002</c:v>
                </c:pt>
                <c:pt idx="6373">
                  <c:v>353.43518779999999</c:v>
                </c:pt>
                <c:pt idx="6374">
                  <c:v>351.08151170000002</c:v>
                </c:pt>
                <c:pt idx="6375">
                  <c:v>351.08151170000002</c:v>
                </c:pt>
                <c:pt idx="6376">
                  <c:v>348.7371182</c:v>
                </c:pt>
                <c:pt idx="6377">
                  <c:v>346.4020074</c:v>
                </c:pt>
                <c:pt idx="6378">
                  <c:v>346.0059617</c:v>
                </c:pt>
                <c:pt idx="6379">
                  <c:v>343.00014800000002</c:v>
                </c:pt>
                <c:pt idx="6380">
                  <c:v>336.2394635</c:v>
                </c:pt>
                <c:pt idx="6381">
                  <c:v>335.73596900000001</c:v>
                </c:pt>
                <c:pt idx="6382">
                  <c:v>334.73489489999997</c:v>
                </c:pt>
                <c:pt idx="6383">
                  <c:v>273.22199230000001</c:v>
                </c:pt>
                <c:pt idx="6384">
                  <c:v>269.08045729999998</c:v>
                </c:pt>
                <c:pt idx="6385">
                  <c:v>268.64091660000003</c:v>
                </c:pt>
                <c:pt idx="6386">
                  <c:v>267.7671689</c:v>
                </c:pt>
                <c:pt idx="6387">
                  <c:v>214.56849700000001</c:v>
                </c:pt>
                <c:pt idx="6388">
                  <c:v>211.02641689999999</c:v>
                </c:pt>
                <c:pt idx="6389">
                  <c:v>210.6508336</c:v>
                </c:pt>
                <c:pt idx="6390">
                  <c:v>209.9044193</c:v>
                </c:pt>
                <c:pt idx="6391">
                  <c:v>165.02041149999999</c:v>
                </c:pt>
                <c:pt idx="6392">
                  <c:v>162.07781510000001</c:v>
                </c:pt>
                <c:pt idx="6393">
                  <c:v>161.7661923</c:v>
                </c:pt>
                <c:pt idx="6394">
                  <c:v>161.14711750000001</c:v>
                </c:pt>
                <c:pt idx="6395">
                  <c:v>124.5781394</c:v>
                </c:pt>
                <c:pt idx="6396">
                  <c:v>122.2350505</c:v>
                </c:pt>
                <c:pt idx="6397">
                  <c:v>121.9873908</c:v>
                </c:pt>
                <c:pt idx="6398">
                  <c:v>121.49566059999999</c:v>
                </c:pt>
                <c:pt idx="6399">
                  <c:v>93.242009949999996</c:v>
                </c:pt>
                <c:pt idx="6400">
                  <c:v>91.498447780000006</c:v>
                </c:pt>
                <c:pt idx="6401">
                  <c:v>91.314753120000006</c:v>
                </c:pt>
                <c:pt idx="6402">
                  <c:v>90.950371540000006</c:v>
                </c:pt>
                <c:pt idx="6403">
                  <c:v>71.01227849</c:v>
                </c:pt>
                <c:pt idx="6404">
                  <c:v>69.894263339999995</c:v>
                </c:pt>
                <c:pt idx="6405">
                  <c:v>69.894263339999995</c:v>
                </c:pt>
                <c:pt idx="6406">
                  <c:v>67.732775180000004</c:v>
                </c:pt>
                <c:pt idx="6407">
                  <c:v>67.100386630000003</c:v>
                </c:pt>
                <c:pt idx="6408">
                  <c:v>66.803696419999994</c:v>
                </c:pt>
                <c:pt idx="6409">
                  <c:v>67.173919029999993</c:v>
                </c:pt>
                <c:pt idx="6410">
                  <c:v>68.235187339999996</c:v>
                </c:pt>
                <c:pt idx="6411">
                  <c:v>68.780019170000003</c:v>
                </c:pt>
                <c:pt idx="6412">
                  <c:v>71.289294799999993</c:v>
                </c:pt>
                <c:pt idx="6413">
                  <c:v>71.419588730000001</c:v>
                </c:pt>
                <c:pt idx="6414">
                  <c:v>71.68035605</c:v>
                </c:pt>
                <c:pt idx="6415">
                  <c:v>92.637796289999997</c:v>
                </c:pt>
                <c:pt idx="6416">
                  <c:v>94.447986400000005</c:v>
                </c:pt>
                <c:pt idx="6417">
                  <c:v>94.643496069999998</c:v>
                </c:pt>
                <c:pt idx="6418">
                  <c:v>95.034101989999996</c:v>
                </c:pt>
                <c:pt idx="6419">
                  <c:v>124.4694942</c:v>
                </c:pt>
                <c:pt idx="6420">
                  <c:v>126.8909191</c:v>
                </c:pt>
                <c:pt idx="6421">
                  <c:v>127.1516429</c:v>
                </c:pt>
                <c:pt idx="6422">
                  <c:v>127.67208429999999</c:v>
                </c:pt>
                <c:pt idx="6423">
                  <c:v>165.5851887</c:v>
                </c:pt>
                <c:pt idx="6424">
                  <c:v>168.61782869999999</c:v>
                </c:pt>
                <c:pt idx="6425">
                  <c:v>168.94376460000001</c:v>
                </c:pt>
                <c:pt idx="6426">
                  <c:v>169.59403710000001</c:v>
                </c:pt>
                <c:pt idx="6427">
                  <c:v>215.984545</c:v>
                </c:pt>
                <c:pt idx="6428">
                  <c:v>219.62837529999999</c:v>
                </c:pt>
                <c:pt idx="6429">
                  <c:v>220.0195205</c:v>
                </c:pt>
                <c:pt idx="6430">
                  <c:v>220.79961900000001</c:v>
                </c:pt>
                <c:pt idx="6431">
                  <c:v>275.66715240000002</c:v>
                </c:pt>
                <c:pt idx="6432">
                  <c:v>279.92214339999998</c:v>
                </c:pt>
                <c:pt idx="6433">
                  <c:v>280.37849490000002</c:v>
                </c:pt>
                <c:pt idx="6434">
                  <c:v>281.28841299999999</c:v>
                </c:pt>
                <c:pt idx="6435">
                  <c:v>344.63252510000001</c:v>
                </c:pt>
                <c:pt idx="6436">
                  <c:v>359.18950189999998</c:v>
                </c:pt>
                <c:pt idx="6437">
                  <c:v>362.01804149999998</c:v>
                </c:pt>
                <c:pt idx="6438">
                  <c:v>363.26552299999997</c:v>
                </c:pt>
                <c:pt idx="6439">
                  <c:v>357.42121630000003</c:v>
                </c:pt>
                <c:pt idx="6440">
                  <c:v>336.65109569999998</c:v>
                </c:pt>
                <c:pt idx="6441">
                  <c:v>336.04427010000001</c:v>
                </c:pt>
                <c:pt idx="6442">
                  <c:v>334.83797929999997</c:v>
                </c:pt>
                <c:pt idx="6443">
                  <c:v>261.38422500000001</c:v>
                </c:pt>
                <c:pt idx="6444">
                  <c:v>256.49286540000003</c:v>
                </c:pt>
                <c:pt idx="6445">
                  <c:v>255.9742061</c:v>
                </c:pt>
                <c:pt idx="6446">
                  <c:v>254.94344670000001</c:v>
                </c:pt>
                <c:pt idx="6447">
                  <c:v>192.9516027</c:v>
                </c:pt>
                <c:pt idx="6448">
                  <c:v>188.8866419</c:v>
                </c:pt>
                <c:pt idx="6449">
                  <c:v>188.45615319999999</c:v>
                </c:pt>
                <c:pt idx="6450">
                  <c:v>187.60093370000001</c:v>
                </c:pt>
                <c:pt idx="6451">
                  <c:v>137.07150480000001</c:v>
                </c:pt>
                <c:pt idx="6452">
                  <c:v>133.83297590000001</c:v>
                </c:pt>
                <c:pt idx="6453">
                  <c:v>133.49066139999999</c:v>
                </c:pt>
                <c:pt idx="6454">
                  <c:v>132.8109886</c:v>
                </c:pt>
                <c:pt idx="6455">
                  <c:v>93.744386559999995</c:v>
                </c:pt>
                <c:pt idx="6456">
                  <c:v>91.332315780000002</c:v>
                </c:pt>
                <c:pt idx="6457">
                  <c:v>91.078178309999998</c:v>
                </c:pt>
                <c:pt idx="6458">
                  <c:v>90.574057850000003</c:v>
                </c:pt>
                <c:pt idx="6459">
                  <c:v>62.970600740000002</c:v>
                </c:pt>
                <c:pt idx="6460">
                  <c:v>61.385007780000002</c:v>
                </c:pt>
                <c:pt idx="6461">
                  <c:v>61.219049349999999</c:v>
                </c:pt>
                <c:pt idx="6462">
                  <c:v>60.89048537</c:v>
                </c:pt>
                <c:pt idx="6463">
                  <c:v>44.750398029999999</c:v>
                </c:pt>
                <c:pt idx="6464">
                  <c:v>42.656700100000002</c:v>
                </c:pt>
                <c:pt idx="6465">
                  <c:v>41.742294819999998</c:v>
                </c:pt>
                <c:pt idx="6466">
                  <c:v>41.715932389999999</c:v>
                </c:pt>
                <c:pt idx="6467">
                  <c:v>45.790647700000001</c:v>
                </c:pt>
                <c:pt idx="6468">
                  <c:v>150.2370416</c:v>
                </c:pt>
                <c:pt idx="6469">
                  <c:v>150.672077</c:v>
                </c:pt>
                <c:pt idx="6470">
                  <c:v>151.5405442</c:v>
                </c:pt>
                <c:pt idx="6471">
                  <c:v>210.62091079999999</c:v>
                </c:pt>
                <c:pt idx="6472">
                  <c:v>215.6530171</c:v>
                </c:pt>
                <c:pt idx="6473">
                  <c:v>216.1940013</c:v>
                </c:pt>
                <c:pt idx="6474">
                  <c:v>217.27340319999999</c:v>
                </c:pt>
                <c:pt idx="6475">
                  <c:v>289.257206</c:v>
                </c:pt>
                <c:pt idx="6476">
                  <c:v>295.28230689999998</c:v>
                </c:pt>
                <c:pt idx="6477">
                  <c:v>295.92923619999999</c:v>
                </c:pt>
                <c:pt idx="6478">
                  <c:v>297.21956490000002</c:v>
                </c:pt>
                <c:pt idx="6479">
                  <c:v>382.1062862</c:v>
                </c:pt>
                <c:pt idx="6480">
                  <c:v>389.12433850000002</c:v>
                </c:pt>
                <c:pt idx="6481">
                  <c:v>389.87720810000002</c:v>
                </c:pt>
                <c:pt idx="6482">
                  <c:v>391.37845449999998</c:v>
                </c:pt>
                <c:pt idx="6483">
                  <c:v>489.16748389999998</c:v>
                </c:pt>
                <c:pt idx="6484">
                  <c:v>517.99976330000004</c:v>
                </c:pt>
                <c:pt idx="6485">
                  <c:v>498.4775578</c:v>
                </c:pt>
                <c:pt idx="6486">
                  <c:v>462.26547629999999</c:v>
                </c:pt>
                <c:pt idx="6487">
                  <c:v>461.09722779999998</c:v>
                </c:pt>
                <c:pt idx="6488">
                  <c:v>458.77590789999999</c:v>
                </c:pt>
                <c:pt idx="6489">
                  <c:v>328.3081262</c:v>
                </c:pt>
                <c:pt idx="6490">
                  <c:v>319.20841840000003</c:v>
                </c:pt>
                <c:pt idx="6491">
                  <c:v>318.24548549999997</c:v>
                </c:pt>
                <c:pt idx="6492">
                  <c:v>316.33293029999999</c:v>
                </c:pt>
                <c:pt idx="6493">
                  <c:v>210.87122550000001</c:v>
                </c:pt>
                <c:pt idx="6494">
                  <c:v>203.6959483</c:v>
                </c:pt>
                <c:pt idx="6495">
                  <c:v>202.93833770000001</c:v>
                </c:pt>
                <c:pt idx="6496">
                  <c:v>201.434561</c:v>
                </c:pt>
                <c:pt idx="6497">
                  <c:v>120.9796915</c:v>
                </c:pt>
                <c:pt idx="6498">
                  <c:v>115.7288963</c:v>
                </c:pt>
                <c:pt idx="6499">
                  <c:v>115.1766138</c:v>
                </c:pt>
                <c:pt idx="6500">
                  <c:v>114.0816264</c:v>
                </c:pt>
                <c:pt idx="6501">
                  <c:v>58.634170679999997</c:v>
                </c:pt>
                <c:pt idx="6502">
                  <c:v>47.406338550000001</c:v>
                </c:pt>
                <c:pt idx="6503">
                  <c:v>32.456071850000001</c:v>
                </c:pt>
                <c:pt idx="6504">
                  <c:v>31.342904229999998</c:v>
                </c:pt>
                <c:pt idx="6505">
                  <c:v>31.318519120000001</c:v>
                </c:pt>
                <c:pt idx="6506">
                  <c:v>31.27229853</c:v>
                </c:pt>
                <c:pt idx="6507">
                  <c:v>34.338546110000003</c:v>
                </c:pt>
                <c:pt idx="6508">
                  <c:v>35.055130329999997</c:v>
                </c:pt>
                <c:pt idx="6509">
                  <c:v>35.13563972</c:v>
                </c:pt>
                <c:pt idx="6510">
                  <c:v>35.298254530000001</c:v>
                </c:pt>
                <c:pt idx="6511">
                  <c:v>51.139715600000002</c:v>
                </c:pt>
                <c:pt idx="6512">
                  <c:v>52.839442179999999</c:v>
                </c:pt>
                <c:pt idx="6513">
                  <c:v>53.024845489999997</c:v>
                </c:pt>
                <c:pt idx="6514">
                  <c:v>53.396294580000003</c:v>
                </c:pt>
                <c:pt idx="6515">
                  <c:v>82.012855220000006</c:v>
                </c:pt>
                <c:pt idx="6516">
                  <c:v>84.695711900000006</c:v>
                </c:pt>
                <c:pt idx="6517">
                  <c:v>84.986007819999998</c:v>
                </c:pt>
                <c:pt idx="6518">
                  <c:v>85.566288529999994</c:v>
                </c:pt>
                <c:pt idx="6519">
                  <c:v>126.95774299999999</c:v>
                </c:pt>
                <c:pt idx="6520">
                  <c:v>140.32023649999999</c:v>
                </c:pt>
                <c:pt idx="6521">
                  <c:v>138.5274981</c:v>
                </c:pt>
                <c:pt idx="6522">
                  <c:v>125.2688043</c:v>
                </c:pt>
                <c:pt idx="6523">
                  <c:v>124.8464922</c:v>
                </c:pt>
                <c:pt idx="6524">
                  <c:v>124.00840650000001</c:v>
                </c:pt>
                <c:pt idx="6525">
                  <c:v>79.572995590000005</c:v>
                </c:pt>
                <c:pt idx="6526">
                  <c:v>76.710614509999999</c:v>
                </c:pt>
                <c:pt idx="6527">
                  <c:v>76.409921690000004</c:v>
                </c:pt>
                <c:pt idx="6528">
                  <c:v>75.813968810000006</c:v>
                </c:pt>
                <c:pt idx="6529">
                  <c:v>46.190861929999997</c:v>
                </c:pt>
                <c:pt idx="6530">
                  <c:v>44.468404749999998</c:v>
                </c:pt>
                <c:pt idx="6531">
                  <c:v>44.289333329999998</c:v>
                </c:pt>
                <c:pt idx="6532">
                  <c:v>43.935517619999999</c:v>
                </c:pt>
                <c:pt idx="6533">
                  <c:v>29.124927759999999</c:v>
                </c:pt>
                <c:pt idx="6534">
                  <c:v>28.542406830000001</c:v>
                </c:pt>
                <c:pt idx="6535">
                  <c:v>28.484958110000001</c:v>
                </c:pt>
                <c:pt idx="6536">
                  <c:v>28.373282150000001</c:v>
                </c:pt>
                <c:pt idx="6537">
                  <c:v>28.375315799999999</c:v>
                </c:pt>
                <c:pt idx="6538">
                  <c:v>30.722366050000002</c:v>
                </c:pt>
                <c:pt idx="6539">
                  <c:v>30.722366050000002</c:v>
                </c:pt>
                <c:pt idx="6540">
                  <c:v>30.722366050000002</c:v>
                </c:pt>
                <c:pt idx="6541">
                  <c:v>40.62024839</c:v>
                </c:pt>
                <c:pt idx="6542">
                  <c:v>335.17661550000003</c:v>
                </c:pt>
                <c:pt idx="6543">
                  <c:v>366.21458630000001</c:v>
                </c:pt>
                <c:pt idx="6544">
                  <c:v>366.21458630000001</c:v>
                </c:pt>
                <c:pt idx="6545">
                  <c:v>467.26839589999997</c:v>
                </c:pt>
                <c:pt idx="6546">
                  <c:v>490.06493790000002</c:v>
                </c:pt>
                <c:pt idx="6547">
                  <c:v>2065.2732019999999</c:v>
                </c:pt>
                <c:pt idx="6548">
                  <c:v>2078.8800839999999</c:v>
                </c:pt>
                <c:pt idx="6549">
                  <c:v>1665.476124</c:v>
                </c:pt>
                <c:pt idx="6550">
                  <c:v>1665.476124</c:v>
                </c:pt>
                <c:pt idx="6551">
                  <c:v>1080.3587540000001</c:v>
                </c:pt>
                <c:pt idx="6552">
                  <c:v>791.62187019999999</c:v>
                </c:pt>
                <c:pt idx="6553">
                  <c:v>772.59274319999997</c:v>
                </c:pt>
                <c:pt idx="6554">
                  <c:v>695.47906309999996</c:v>
                </c:pt>
                <c:pt idx="6555">
                  <c:v>695.47906309999996</c:v>
                </c:pt>
                <c:pt idx="6556">
                  <c:v>680.79188480000005</c:v>
                </c:pt>
                <c:pt idx="6557">
                  <c:v>680.79188480000005</c:v>
                </c:pt>
                <c:pt idx="6558">
                  <c:v>695.48226009999996</c:v>
                </c:pt>
                <c:pt idx="6559">
                  <c:v>772.60073569999997</c:v>
                </c:pt>
                <c:pt idx="6560">
                  <c:v>772.60073569999997</c:v>
                </c:pt>
                <c:pt idx="6561">
                  <c:v>791.63015810000002</c:v>
                </c:pt>
                <c:pt idx="6562">
                  <c:v>2078.9058190000001</c:v>
                </c:pt>
                <c:pt idx="6563">
                  <c:v>2078.9058190000001</c:v>
                </c:pt>
                <c:pt idx="6564">
                  <c:v>2065.2988489999998</c:v>
                </c:pt>
                <c:pt idx="6565">
                  <c:v>490.07187909999999</c:v>
                </c:pt>
                <c:pt idx="6566">
                  <c:v>467.27507150000002</c:v>
                </c:pt>
                <c:pt idx="6567">
                  <c:v>366.22043869999999</c:v>
                </c:pt>
                <c:pt idx="6568">
                  <c:v>366.22043869999999</c:v>
                </c:pt>
                <c:pt idx="6569">
                  <c:v>363.01823409999997</c:v>
                </c:pt>
                <c:pt idx="6570">
                  <c:v>354.25077570000002</c:v>
                </c:pt>
                <c:pt idx="6571">
                  <c:v>366.1154899</c:v>
                </c:pt>
                <c:pt idx="6572">
                  <c:v>598.83708209999998</c:v>
                </c:pt>
                <c:pt idx="6573">
                  <c:v>597.59064530000001</c:v>
                </c:pt>
                <c:pt idx="6574">
                  <c:v>349.4875078</c:v>
                </c:pt>
                <c:pt idx="6575">
                  <c:v>336.83974130000001</c:v>
                </c:pt>
                <c:pt idx="6576">
                  <c:v>336.83974130000001</c:v>
                </c:pt>
                <c:pt idx="6577">
                  <c:v>336.83974130000001</c:v>
                </c:pt>
                <c:pt idx="6578">
                  <c:v>336.7938436</c:v>
                </c:pt>
                <c:pt idx="6579">
                  <c:v>336.7938436</c:v>
                </c:pt>
                <c:pt idx="6580">
                  <c:v>336.80589350000002</c:v>
                </c:pt>
                <c:pt idx="6581">
                  <c:v>366.43524819999999</c:v>
                </c:pt>
                <c:pt idx="6582">
                  <c:v>369.74917290000002</c:v>
                </c:pt>
                <c:pt idx="6583">
                  <c:v>394.9292011</c:v>
                </c:pt>
                <c:pt idx="6584">
                  <c:v>1202.5428380000001</c:v>
                </c:pt>
                <c:pt idx="6585">
                  <c:v>1202.5428380000001</c:v>
                </c:pt>
                <c:pt idx="6586">
                  <c:v>1228.7407949999999</c:v>
                </c:pt>
                <c:pt idx="6587">
                  <c:v>1269.853748</c:v>
                </c:pt>
                <c:pt idx="6588">
                  <c:v>1273.9708129999999</c:v>
                </c:pt>
                <c:pt idx="6589">
                  <c:v>1301.6412889999999</c:v>
                </c:pt>
                <c:pt idx="6590">
                  <c:v>1304.1082260000001</c:v>
                </c:pt>
                <c:pt idx="6591">
                  <c:v>1317.652644</c:v>
                </c:pt>
                <c:pt idx="6592">
                  <c:v>1318.4085090000001</c:v>
                </c:pt>
                <c:pt idx="6593">
                  <c:v>1317.492262</c:v>
                </c:pt>
                <c:pt idx="6594">
                  <c:v>1316.512103</c:v>
                </c:pt>
                <c:pt idx="6595">
                  <c:v>1301.157931</c:v>
                </c:pt>
                <c:pt idx="6596">
                  <c:v>1298.461106</c:v>
                </c:pt>
                <c:pt idx="6597">
                  <c:v>1269.048583</c:v>
                </c:pt>
                <c:pt idx="6598">
                  <c:v>1192.160995</c:v>
                </c:pt>
                <c:pt idx="6599">
                  <c:v>1192.160995</c:v>
                </c:pt>
                <c:pt idx="6600">
                  <c:v>1051.894421</c:v>
                </c:pt>
                <c:pt idx="6601">
                  <c:v>968.71063960000004</c:v>
                </c:pt>
                <c:pt idx="6602">
                  <c:v>948.89325859999997</c:v>
                </c:pt>
                <c:pt idx="6603">
                  <c:v>870.68998910000005</c:v>
                </c:pt>
                <c:pt idx="6604">
                  <c:v>794.36330969999995</c:v>
                </c:pt>
                <c:pt idx="6605">
                  <c:v>794.36330969999995</c:v>
                </c:pt>
                <c:pt idx="6606">
                  <c:v>752.65050399999996</c:v>
                </c:pt>
                <c:pt idx="6607">
                  <c:v>752.65050399999996</c:v>
                </c:pt>
                <c:pt idx="6608">
                  <c:v>712.32129090000001</c:v>
                </c:pt>
                <c:pt idx="6609">
                  <c:v>712.32129090000001</c:v>
                </c:pt>
                <c:pt idx="6610">
                  <c:v>673.37567019999994</c:v>
                </c:pt>
                <c:pt idx="6611">
                  <c:v>673.37567019999994</c:v>
                </c:pt>
                <c:pt idx="6612">
                  <c:v>649.55033479999997</c:v>
                </c:pt>
                <c:pt idx="6613">
                  <c:v>636.92037159999995</c:v>
                </c:pt>
                <c:pt idx="6614">
                  <c:v>627.37008479999997</c:v>
                </c:pt>
                <c:pt idx="6615">
                  <c:v>615.02237449999996</c:v>
                </c:pt>
                <c:pt idx="6616">
                  <c:v>605.68792810000002</c:v>
                </c:pt>
                <c:pt idx="6617">
                  <c:v>593.62247070000001</c:v>
                </c:pt>
                <c:pt idx="6618">
                  <c:v>353.90165630000001</c:v>
                </c:pt>
                <c:pt idx="6619">
                  <c:v>342.04016130000002</c:v>
                </c:pt>
                <c:pt idx="6620">
                  <c:v>333.37103580000002</c:v>
                </c:pt>
                <c:pt idx="6621">
                  <c:v>296.51130030000002</c:v>
                </c:pt>
                <c:pt idx="6622">
                  <c:v>289.06872179999999</c:v>
                </c:pt>
                <c:pt idx="6623">
                  <c:v>287.07587189999998</c:v>
                </c:pt>
                <c:pt idx="6624">
                  <c:v>281.1803377</c:v>
                </c:pt>
                <c:pt idx="6625">
                  <c:v>250.12441000000001</c:v>
                </c:pt>
                <c:pt idx="6626">
                  <c:v>230.57145059999999</c:v>
                </c:pt>
                <c:pt idx="6627">
                  <c:v>223.03021430000001</c:v>
                </c:pt>
                <c:pt idx="6628">
                  <c:v>215.83487640000001</c:v>
                </c:pt>
                <c:pt idx="6629">
                  <c:v>208.98543720000001</c:v>
                </c:pt>
                <c:pt idx="6630">
                  <c:v>202.48189640000001</c:v>
                </c:pt>
                <c:pt idx="6631">
                  <c:v>196.32425430000001</c:v>
                </c:pt>
                <c:pt idx="6632">
                  <c:v>190.51251060000001</c:v>
                </c:pt>
                <c:pt idx="6633">
                  <c:v>185.04666560000001</c:v>
                </c:pt>
                <c:pt idx="6634">
                  <c:v>145.09864150000001</c:v>
                </c:pt>
                <c:pt idx="6635">
                  <c:v>144.79161360000001</c:v>
                </c:pt>
                <c:pt idx="6636">
                  <c:v>144.65489840000001</c:v>
                </c:pt>
                <c:pt idx="6637">
                  <c:v>144.65489840000001</c:v>
                </c:pt>
                <c:pt idx="6638">
                  <c:v>144.56088199999999</c:v>
                </c:pt>
                <c:pt idx="6639">
                  <c:v>147.85322640000001</c:v>
                </c:pt>
                <c:pt idx="6640">
                  <c:v>149.4675968</c:v>
                </c:pt>
                <c:pt idx="6641">
                  <c:v>160.82254979999999</c:v>
                </c:pt>
                <c:pt idx="6642">
                  <c:v>164.29355480000001</c:v>
                </c:pt>
                <c:pt idx="6643">
                  <c:v>184.43127620000001</c:v>
                </c:pt>
                <c:pt idx="6644">
                  <c:v>189.9790557</c:v>
                </c:pt>
                <c:pt idx="6645">
                  <c:v>217.55273360000001</c:v>
                </c:pt>
                <c:pt idx="6646">
                  <c:v>224.28530259999999</c:v>
                </c:pt>
                <c:pt idx="6647">
                  <c:v>260.30531680000001</c:v>
                </c:pt>
                <c:pt idx="6648">
                  <c:v>269.70450090000003</c:v>
                </c:pt>
                <c:pt idx="6649">
                  <c:v>318.96394889999999</c:v>
                </c:pt>
                <c:pt idx="6650">
                  <c:v>329.19510500000001</c:v>
                </c:pt>
                <c:pt idx="6651">
                  <c:v>329.19510500000001</c:v>
                </c:pt>
                <c:pt idx="6652">
                  <c:v>784.59397039999999</c:v>
                </c:pt>
                <c:pt idx="6653">
                  <c:v>815.73151589999998</c:v>
                </c:pt>
                <c:pt idx="6654">
                  <c:v>847.53746190000004</c:v>
                </c:pt>
                <c:pt idx="6655">
                  <c:v>880.01180850000003</c:v>
                </c:pt>
                <c:pt idx="6656">
                  <c:v>913.15455559999998</c:v>
                </c:pt>
                <c:pt idx="6657">
                  <c:v>946.96570320000001</c:v>
                </c:pt>
                <c:pt idx="6658">
                  <c:v>981.44525139999996</c:v>
                </c:pt>
                <c:pt idx="6659">
                  <c:v>1016.5932</c:v>
                </c:pt>
                <c:pt idx="6660">
                  <c:v>1387.581827</c:v>
                </c:pt>
                <c:pt idx="6661">
                  <c:v>1387.581827</c:v>
                </c:pt>
                <c:pt idx="6662">
                  <c:v>1410.152959</c:v>
                </c:pt>
                <c:pt idx="6663">
                  <c:v>1525.7526929999999</c:v>
                </c:pt>
                <c:pt idx="6664">
                  <c:v>1547.8616360000001</c:v>
                </c:pt>
                <c:pt idx="6665">
                  <c:v>1628.9035719999999</c:v>
                </c:pt>
                <c:pt idx="6666">
                  <c:v>1654.7620460000001</c:v>
                </c:pt>
                <c:pt idx="6667">
                  <c:v>1674.888717</c:v>
                </c:pt>
                <c:pt idx="6668">
                  <c:v>1695.1670819999999</c:v>
                </c:pt>
                <c:pt idx="6669">
                  <c:v>1715.5971420000001</c:v>
                </c:pt>
                <c:pt idx="6670">
                  <c:v>1742.3001899999999</c:v>
                </c:pt>
                <c:pt idx="6671">
                  <c:v>1784.8117420000001</c:v>
                </c:pt>
                <c:pt idx="6672">
                  <c:v>1789.345532</c:v>
                </c:pt>
                <c:pt idx="6673">
                  <c:v>1804.1736960000001</c:v>
                </c:pt>
                <c:pt idx="6674">
                  <c:v>1806.233514</c:v>
                </c:pt>
                <c:pt idx="6675">
                  <c:v>1792.7575939999999</c:v>
                </c:pt>
                <c:pt idx="6676">
                  <c:v>1784.7308</c:v>
                </c:pt>
                <c:pt idx="6677">
                  <c:v>1726.814703</c:v>
                </c:pt>
                <c:pt idx="6678">
                  <c:v>1712.5368060000001</c:v>
                </c:pt>
                <c:pt idx="6679">
                  <c:v>1712.5368060000001</c:v>
                </c:pt>
                <c:pt idx="6680">
                  <c:v>1473.473506</c:v>
                </c:pt>
                <c:pt idx="6681">
                  <c:v>1450.3082710000001</c:v>
                </c:pt>
                <c:pt idx="6682">
                  <c:v>1427.3607810000001</c:v>
                </c:pt>
                <c:pt idx="6683">
                  <c:v>1404.6310370000001</c:v>
                </c:pt>
                <c:pt idx="6684">
                  <c:v>705.97313540000005</c:v>
                </c:pt>
                <c:pt idx="6685">
                  <c:v>691.67906479999999</c:v>
                </c:pt>
                <c:pt idx="6686">
                  <c:v>677.60273949999998</c:v>
                </c:pt>
                <c:pt idx="6687">
                  <c:v>663.74415959999999</c:v>
                </c:pt>
                <c:pt idx="6688">
                  <c:v>650.10332510000001</c:v>
                </c:pt>
                <c:pt idx="6689">
                  <c:v>636.68023600000004</c:v>
                </c:pt>
                <c:pt idx="6690">
                  <c:v>623.4748922</c:v>
                </c:pt>
                <c:pt idx="6691">
                  <c:v>610.48729390000005</c:v>
                </c:pt>
                <c:pt idx="6692">
                  <c:v>604.07514920000006</c:v>
                </c:pt>
                <c:pt idx="6693">
                  <c:v>604.07514920000006</c:v>
                </c:pt>
                <c:pt idx="6694">
                  <c:v>604.07514920000006</c:v>
                </c:pt>
                <c:pt idx="6695">
                  <c:v>604.07514920000006</c:v>
                </c:pt>
                <c:pt idx="6696">
                  <c:v>597.71744090000004</c:v>
                </c:pt>
                <c:pt idx="6697">
                  <c:v>585.16533330000004</c:v>
                </c:pt>
                <c:pt idx="6698">
                  <c:v>572.83097110000006</c:v>
                </c:pt>
                <c:pt idx="6699">
                  <c:v>560.7143542</c:v>
                </c:pt>
                <c:pt idx="6700">
                  <c:v>239.2558252</c:v>
                </c:pt>
                <c:pt idx="6701">
                  <c:v>237.31684509999999</c:v>
                </c:pt>
                <c:pt idx="6702">
                  <c:v>235.5956104</c:v>
                </c:pt>
                <c:pt idx="6703">
                  <c:v>234.09212110000001</c:v>
                </c:pt>
                <c:pt idx="6704">
                  <c:v>229.6734664</c:v>
                </c:pt>
                <c:pt idx="6705">
                  <c:v>229.6734664</c:v>
                </c:pt>
                <c:pt idx="6706">
                  <c:v>229.62605930000001</c:v>
                </c:pt>
                <c:pt idx="6707">
                  <c:v>233.5925062</c:v>
                </c:pt>
                <c:pt idx="6708">
                  <c:v>235.42445789999999</c:v>
                </c:pt>
                <c:pt idx="6709">
                  <c:v>248.07673869999999</c:v>
                </c:pt>
                <c:pt idx="6710">
                  <c:v>251.91065280000001</c:v>
                </c:pt>
                <c:pt idx="6711">
                  <c:v>269.82875749999999</c:v>
                </c:pt>
                <c:pt idx="6712">
                  <c:v>273.96244969999998</c:v>
                </c:pt>
                <c:pt idx="6713">
                  <c:v>297.6582204</c:v>
                </c:pt>
                <c:pt idx="6714">
                  <c:v>354.2748934</c:v>
                </c:pt>
                <c:pt idx="6715">
                  <c:v>394.76893589999997</c:v>
                </c:pt>
                <c:pt idx="6716">
                  <c:v>405.36790350000001</c:v>
                </c:pt>
                <c:pt idx="6717">
                  <c:v>461.02342440000001</c:v>
                </c:pt>
                <c:pt idx="6718">
                  <c:v>470.5256498</c:v>
                </c:pt>
                <c:pt idx="6719">
                  <c:v>470.5256498</c:v>
                </c:pt>
                <c:pt idx="6720">
                  <c:v>505.89184590000002</c:v>
                </c:pt>
                <c:pt idx="6721">
                  <c:v>527.87868430000003</c:v>
                </c:pt>
                <c:pt idx="6722">
                  <c:v>550.42996189999997</c:v>
                </c:pt>
                <c:pt idx="6723">
                  <c:v>573.54567880000002</c:v>
                </c:pt>
                <c:pt idx="6724">
                  <c:v>597.22583510000004</c:v>
                </c:pt>
                <c:pt idx="6725">
                  <c:v>621.47043059999999</c:v>
                </c:pt>
                <c:pt idx="6726">
                  <c:v>646.27946540000005</c:v>
                </c:pt>
                <c:pt idx="6727">
                  <c:v>671.6529395</c:v>
                </c:pt>
                <c:pt idx="6728">
                  <c:v>925.41397480000001</c:v>
                </c:pt>
                <c:pt idx="6729">
                  <c:v>956.43184180000003</c:v>
                </c:pt>
                <c:pt idx="6730">
                  <c:v>988.01414820000002</c:v>
                </c:pt>
                <c:pt idx="6731">
                  <c:v>1020.160894</c:v>
                </c:pt>
                <c:pt idx="6732">
                  <c:v>1052.872079</c:v>
                </c:pt>
                <c:pt idx="6733">
                  <c:v>1086.1477030000001</c:v>
                </c:pt>
                <c:pt idx="6734">
                  <c:v>1119.9877670000001</c:v>
                </c:pt>
                <c:pt idx="6735">
                  <c:v>1154.3922689999999</c:v>
                </c:pt>
                <c:pt idx="6736">
                  <c:v>1189.3612109999999</c:v>
                </c:pt>
                <c:pt idx="6737">
                  <c:v>1224.894593</c:v>
                </c:pt>
                <c:pt idx="6738">
                  <c:v>1260.9924140000001</c:v>
                </c:pt>
                <c:pt idx="6739">
                  <c:v>1297.6546740000001</c:v>
                </c:pt>
                <c:pt idx="6740">
                  <c:v>1546.4500270000001</c:v>
                </c:pt>
                <c:pt idx="6741">
                  <c:v>1546.4500270000001</c:v>
                </c:pt>
                <c:pt idx="6742">
                  <c:v>1572.3858299999999</c:v>
                </c:pt>
                <c:pt idx="6743">
                  <c:v>1681.012704</c:v>
                </c:pt>
                <c:pt idx="6744">
                  <c:v>1700.920402</c:v>
                </c:pt>
                <c:pt idx="6745">
                  <c:v>1769.3278419999999</c:v>
                </c:pt>
                <c:pt idx="6746">
                  <c:v>1779.707287</c:v>
                </c:pt>
                <c:pt idx="6747">
                  <c:v>1827.4368830000001</c:v>
                </c:pt>
                <c:pt idx="6748">
                  <c:v>1838.314525</c:v>
                </c:pt>
                <c:pt idx="6749">
                  <c:v>1863.692816</c:v>
                </c:pt>
                <c:pt idx="6750">
                  <c:v>1864.0513189999999</c:v>
                </c:pt>
                <c:pt idx="6751">
                  <c:v>1841.8611129999999</c:v>
                </c:pt>
                <c:pt idx="6752">
                  <c:v>1831.6779770000001</c:v>
                </c:pt>
                <c:pt idx="6753">
                  <c:v>1763.3120309999999</c:v>
                </c:pt>
                <c:pt idx="6754">
                  <c:v>1749.9314690000001</c:v>
                </c:pt>
                <c:pt idx="6755">
                  <c:v>1749.9314690000001</c:v>
                </c:pt>
                <c:pt idx="6756">
                  <c:v>1693.0345749999999</c:v>
                </c:pt>
                <c:pt idx="6757">
                  <c:v>1664.7065749999999</c:v>
                </c:pt>
                <c:pt idx="6758">
                  <c:v>1636.647354</c:v>
                </c:pt>
                <c:pt idx="6759">
                  <c:v>1608.856914</c:v>
                </c:pt>
                <c:pt idx="6760">
                  <c:v>1498.629195</c:v>
                </c:pt>
                <c:pt idx="6761">
                  <c:v>1472.200394</c:v>
                </c:pt>
                <c:pt idx="6762">
                  <c:v>1131.2867409999999</c:v>
                </c:pt>
                <c:pt idx="6763">
                  <c:v>1056.1979980000001</c:v>
                </c:pt>
                <c:pt idx="6764">
                  <c:v>1023.315657</c:v>
                </c:pt>
                <c:pt idx="6765">
                  <c:v>952.7367074</c:v>
                </c:pt>
                <c:pt idx="6766">
                  <c:v>806.61785110000005</c:v>
                </c:pt>
                <c:pt idx="6767">
                  <c:v>788.48733130000005</c:v>
                </c:pt>
                <c:pt idx="6768">
                  <c:v>443.5820071</c:v>
                </c:pt>
                <c:pt idx="6769">
                  <c:v>405.12912490000002</c:v>
                </c:pt>
                <c:pt idx="6770">
                  <c:v>396.16078099999999</c:v>
                </c:pt>
                <c:pt idx="6771">
                  <c:v>361.57804979999997</c:v>
                </c:pt>
                <c:pt idx="6772">
                  <c:v>347.70936210000002</c:v>
                </c:pt>
                <c:pt idx="6773">
                  <c:v>338.52089999999998</c:v>
                </c:pt>
                <c:pt idx="6774">
                  <c:v>329.6012192</c:v>
                </c:pt>
                <c:pt idx="6775">
                  <c:v>320.95031970000002</c:v>
                </c:pt>
                <c:pt idx="6776">
                  <c:v>296.40993609999998</c:v>
                </c:pt>
                <c:pt idx="6777">
                  <c:v>296.40993609999998</c:v>
                </c:pt>
                <c:pt idx="6778">
                  <c:v>290.93331719999998</c:v>
                </c:pt>
                <c:pt idx="6779">
                  <c:v>282.77499130000001</c:v>
                </c:pt>
                <c:pt idx="6780">
                  <c:v>281.9930761</c:v>
                </c:pt>
                <c:pt idx="6781">
                  <c:v>276.98932400000001</c:v>
                </c:pt>
                <c:pt idx="6782">
                  <c:v>276.5757716</c:v>
                </c:pt>
                <c:pt idx="6783">
                  <c:v>274.61814240000001</c:v>
                </c:pt>
                <c:pt idx="6784">
                  <c:v>274.56398940000003</c:v>
                </c:pt>
                <c:pt idx="6785">
                  <c:v>275.61005349999999</c:v>
                </c:pt>
                <c:pt idx="6786">
                  <c:v>275.91610259999999</c:v>
                </c:pt>
                <c:pt idx="6787">
                  <c:v>279.9887875</c:v>
                </c:pt>
                <c:pt idx="6788">
                  <c:v>280.66204019999998</c:v>
                </c:pt>
                <c:pt idx="6789">
                  <c:v>287.84967779999999</c:v>
                </c:pt>
                <c:pt idx="6790">
                  <c:v>319.22195290000002</c:v>
                </c:pt>
                <c:pt idx="6791">
                  <c:v>327.17962249999999</c:v>
                </c:pt>
                <c:pt idx="6792">
                  <c:v>429.63506419999999</c:v>
                </c:pt>
                <c:pt idx="6793">
                  <c:v>440.58410099999998</c:v>
                </c:pt>
                <c:pt idx="6794">
                  <c:v>586.00363010000001</c:v>
                </c:pt>
                <c:pt idx="6795">
                  <c:v>586.00363010000001</c:v>
                </c:pt>
                <c:pt idx="6796">
                  <c:v>600.09280079999996</c:v>
                </c:pt>
                <c:pt idx="6797">
                  <c:v>592.59973639999998</c:v>
                </c:pt>
                <c:pt idx="6798">
                  <c:v>589.40242460000002</c:v>
                </c:pt>
                <c:pt idx="6799">
                  <c:v>562.43752029999996</c:v>
                </c:pt>
                <c:pt idx="6800">
                  <c:v>524.78414280000004</c:v>
                </c:pt>
                <c:pt idx="6801">
                  <c:v>524.78414280000004</c:v>
                </c:pt>
                <c:pt idx="6802">
                  <c:v>524.78414280000004</c:v>
                </c:pt>
                <c:pt idx="6803">
                  <c:v>483.97305510000001</c:v>
                </c:pt>
                <c:pt idx="6804">
                  <c:v>148.7572898</c:v>
                </c:pt>
                <c:pt idx="6805">
                  <c:v>133.41490630000001</c:v>
                </c:pt>
                <c:pt idx="6806">
                  <c:v>125.0816114</c:v>
                </c:pt>
                <c:pt idx="6807">
                  <c:v>119.9645043</c:v>
                </c:pt>
                <c:pt idx="6808">
                  <c:v>119.9645043</c:v>
                </c:pt>
                <c:pt idx="6809">
                  <c:v>119.9645043</c:v>
                </c:pt>
                <c:pt idx="6810">
                  <c:v>113.938829</c:v>
                </c:pt>
                <c:pt idx="6811">
                  <c:v>113.74632560000001</c:v>
                </c:pt>
                <c:pt idx="6812">
                  <c:v>113.36418639999999</c:v>
                </c:pt>
                <c:pt idx="6813">
                  <c:v>92.816324420000001</c:v>
                </c:pt>
                <c:pt idx="6814">
                  <c:v>91.465716740000005</c:v>
                </c:pt>
                <c:pt idx="6815">
                  <c:v>91.323563620000002</c:v>
                </c:pt>
                <c:pt idx="6816">
                  <c:v>91.041667180000005</c:v>
                </c:pt>
                <c:pt idx="6817">
                  <c:v>76.626095329999998</c:v>
                </c:pt>
                <c:pt idx="6818">
                  <c:v>75.747416450000003</c:v>
                </c:pt>
                <c:pt idx="6819">
                  <c:v>75.655614630000002</c:v>
                </c:pt>
                <c:pt idx="6820">
                  <c:v>75.473963040000001</c:v>
                </c:pt>
                <c:pt idx="6821">
                  <c:v>67.190784949999994</c:v>
                </c:pt>
                <c:pt idx="6822">
                  <c:v>66.784041169999995</c:v>
                </c:pt>
                <c:pt idx="6823">
                  <c:v>66.742591309999995</c:v>
                </c:pt>
                <c:pt idx="6824">
                  <c:v>66.66118591</c:v>
                </c:pt>
                <c:pt idx="6825">
                  <c:v>64.510461140000004</c:v>
                </c:pt>
                <c:pt idx="6826">
                  <c:v>64.892746829999993</c:v>
                </c:pt>
                <c:pt idx="6827">
                  <c:v>74.066531819999994</c:v>
                </c:pt>
                <c:pt idx="6828">
                  <c:v>80.27919971</c:v>
                </c:pt>
                <c:pt idx="6829">
                  <c:v>80.492926499999996</c:v>
                </c:pt>
                <c:pt idx="6830">
                  <c:v>80.920179349999998</c:v>
                </c:pt>
                <c:pt idx="6831">
                  <c:v>111.4675673</c:v>
                </c:pt>
                <c:pt idx="6832">
                  <c:v>114.17809</c:v>
                </c:pt>
                <c:pt idx="6833">
                  <c:v>114.4703174</c:v>
                </c:pt>
                <c:pt idx="6834">
                  <c:v>115.0538578</c:v>
                </c:pt>
                <c:pt idx="6835">
                  <c:v>155.16182040000001</c:v>
                </c:pt>
                <c:pt idx="6836">
                  <c:v>158.6080886</c:v>
                </c:pt>
                <c:pt idx="6837">
                  <c:v>158.9788145</c:v>
                </c:pt>
                <c:pt idx="6838">
                  <c:v>159.71863830000001</c:v>
                </c:pt>
                <c:pt idx="6839">
                  <c:v>209.386887</c:v>
                </c:pt>
                <c:pt idx="6840">
                  <c:v>213.56887610000001</c:v>
                </c:pt>
                <c:pt idx="6841">
                  <c:v>214.01809789999999</c:v>
                </c:pt>
                <c:pt idx="6842">
                  <c:v>214.91419970000001</c:v>
                </c:pt>
                <c:pt idx="6843">
                  <c:v>274.14237750000001</c:v>
                </c:pt>
                <c:pt idx="6844">
                  <c:v>291.88179359999998</c:v>
                </c:pt>
                <c:pt idx="6845">
                  <c:v>287.40128299999998</c:v>
                </c:pt>
                <c:pt idx="6846">
                  <c:v>268.43081660000001</c:v>
                </c:pt>
                <c:pt idx="6847">
                  <c:v>267.8186073</c:v>
                </c:pt>
                <c:pt idx="6848">
                  <c:v>266.60210369999999</c:v>
                </c:pt>
                <c:pt idx="6849">
                  <c:v>198.13242149999999</c:v>
                </c:pt>
                <c:pt idx="6850">
                  <c:v>193.3482593</c:v>
                </c:pt>
                <c:pt idx="6851">
                  <c:v>192.84191799999999</c:v>
                </c:pt>
                <c:pt idx="6852">
                  <c:v>191.8361883</c:v>
                </c:pt>
                <c:pt idx="6853">
                  <c:v>136.26054450000001</c:v>
                </c:pt>
                <c:pt idx="6854">
                  <c:v>132.4686887</c:v>
                </c:pt>
                <c:pt idx="6855">
                  <c:v>132.06821919999999</c:v>
                </c:pt>
                <c:pt idx="6856">
                  <c:v>131.2732704</c:v>
                </c:pt>
                <c:pt idx="6857">
                  <c:v>88.59206476</c:v>
                </c:pt>
                <c:pt idx="6858">
                  <c:v>85.792542499999996</c:v>
                </c:pt>
                <c:pt idx="6859">
                  <c:v>85.497947580000002</c:v>
                </c:pt>
                <c:pt idx="6860">
                  <c:v>84.91378564</c:v>
                </c:pt>
                <c:pt idx="6861">
                  <c:v>55.12732493</c:v>
                </c:pt>
                <c:pt idx="6862">
                  <c:v>49.010289579999998</c:v>
                </c:pt>
                <c:pt idx="6863">
                  <c:v>43.593345720000002</c:v>
                </c:pt>
                <c:pt idx="6864">
                  <c:v>45.760229520000003</c:v>
                </c:pt>
                <c:pt idx="6865">
                  <c:v>45.840977500000001</c:v>
                </c:pt>
                <c:pt idx="6866">
                  <c:v>46.00352445</c:v>
                </c:pt>
                <c:pt idx="6867">
                  <c:v>60.466394190000003</c:v>
                </c:pt>
                <c:pt idx="6868">
                  <c:v>61.94794735</c:v>
                </c:pt>
                <c:pt idx="6869">
                  <c:v>62.109127520000001</c:v>
                </c:pt>
                <c:pt idx="6870">
                  <c:v>62.431807659999997</c:v>
                </c:pt>
                <c:pt idx="6871">
                  <c:v>86.690558379999999</c:v>
                </c:pt>
                <c:pt idx="6872">
                  <c:v>88.925970039999996</c:v>
                </c:pt>
                <c:pt idx="6873">
                  <c:v>89.167581249999998</c:v>
                </c:pt>
                <c:pt idx="6874">
                  <c:v>89.650392269999998</c:v>
                </c:pt>
                <c:pt idx="6875">
                  <c:v>123.70484949999999</c:v>
                </c:pt>
                <c:pt idx="6876">
                  <c:v>126.69410360000001</c:v>
                </c:pt>
                <c:pt idx="6877">
                  <c:v>127.01614410000001</c:v>
                </c:pt>
                <c:pt idx="6878">
                  <c:v>127.6590826</c:v>
                </c:pt>
                <c:pt idx="6879">
                  <c:v>171.50900150000001</c:v>
                </c:pt>
                <c:pt idx="6880">
                  <c:v>346.19498820000001</c:v>
                </c:pt>
                <c:pt idx="6881">
                  <c:v>360.18260670000001</c:v>
                </c:pt>
                <c:pt idx="6882">
                  <c:v>361.81468169999999</c:v>
                </c:pt>
                <c:pt idx="6883">
                  <c:v>363.53826479999998</c:v>
                </c:pt>
                <c:pt idx="6884">
                  <c:v>346.84991780000001</c:v>
                </c:pt>
                <c:pt idx="6885">
                  <c:v>346.36091149999999</c:v>
                </c:pt>
                <c:pt idx="6886">
                  <c:v>345.3885793</c:v>
                </c:pt>
                <c:pt idx="6887">
                  <c:v>285.45636089999999</c:v>
                </c:pt>
                <c:pt idx="6888">
                  <c:v>281.40625030000001</c:v>
                </c:pt>
                <c:pt idx="6889">
                  <c:v>280.97628500000002</c:v>
                </c:pt>
                <c:pt idx="6890">
                  <c:v>280.12149820000002</c:v>
                </c:pt>
                <c:pt idx="6891">
                  <c:v>227.86483989999999</c:v>
                </c:pt>
                <c:pt idx="6892">
                  <c:v>224.36813710000001</c:v>
                </c:pt>
                <c:pt idx="6893">
                  <c:v>223.99721629999999</c:v>
                </c:pt>
                <c:pt idx="6894">
                  <c:v>223.2599817</c:v>
                </c:pt>
                <c:pt idx="6895">
                  <c:v>178.6793093</c:v>
                </c:pt>
                <c:pt idx="6896">
                  <c:v>175.73604259999999</c:v>
                </c:pt>
                <c:pt idx="6897">
                  <c:v>175.42416940000001</c:v>
                </c:pt>
                <c:pt idx="6898">
                  <c:v>174.8044932</c:v>
                </c:pt>
                <c:pt idx="6899">
                  <c:v>137.9001696</c:v>
                </c:pt>
                <c:pt idx="6900">
                  <c:v>135.51036300000001</c:v>
                </c:pt>
                <c:pt idx="6901">
                  <c:v>135.25753979999999</c:v>
                </c:pt>
                <c:pt idx="6902">
                  <c:v>134.755427</c:v>
                </c:pt>
                <c:pt idx="6903">
                  <c:v>105.5277529</c:v>
                </c:pt>
                <c:pt idx="6904">
                  <c:v>103.6914259</c:v>
                </c:pt>
                <c:pt idx="6905">
                  <c:v>103.4976549</c:v>
                </c:pt>
                <c:pt idx="6906">
                  <c:v>103.1131096</c:v>
                </c:pt>
                <c:pt idx="6907">
                  <c:v>81.562323019999994</c:v>
                </c:pt>
                <c:pt idx="6908">
                  <c:v>77.862068390000005</c:v>
                </c:pt>
                <c:pt idx="6909">
                  <c:v>77.115280839999997</c:v>
                </c:pt>
                <c:pt idx="6910">
                  <c:v>76.751204759999993</c:v>
                </c:pt>
                <c:pt idx="6911">
                  <c:v>76.538514489999997</c:v>
                </c:pt>
                <c:pt idx="6912">
                  <c:v>80.699533829999993</c:v>
                </c:pt>
                <c:pt idx="6913">
                  <c:v>80.830273009999999</c:v>
                </c:pt>
                <c:pt idx="6914">
                  <c:v>81.091769990000003</c:v>
                </c:pt>
                <c:pt idx="6915">
                  <c:v>101.6450617</c:v>
                </c:pt>
                <c:pt idx="6916">
                  <c:v>103.3917186</c:v>
                </c:pt>
                <c:pt idx="6917">
                  <c:v>103.5801767</c:v>
                </c:pt>
                <c:pt idx="6918">
                  <c:v>103.9565867</c:v>
                </c:pt>
                <c:pt idx="6919">
                  <c:v>132.01324</c:v>
                </c:pt>
                <c:pt idx="6920">
                  <c:v>134.30086610000001</c:v>
                </c:pt>
                <c:pt idx="6921">
                  <c:v>134.54704150000001</c:v>
                </c:pt>
                <c:pt idx="6922">
                  <c:v>135.03836140000001</c:v>
                </c:pt>
                <c:pt idx="6923">
                  <c:v>170.59814779999999</c:v>
                </c:pt>
                <c:pt idx="6924">
                  <c:v>173.42672440000001</c:v>
                </c:pt>
                <c:pt idx="6925">
                  <c:v>173.73061509999999</c:v>
                </c:pt>
                <c:pt idx="6926">
                  <c:v>174.33684109999999</c:v>
                </c:pt>
                <c:pt idx="6927">
                  <c:v>217.39947090000001</c:v>
                </c:pt>
                <c:pt idx="6928">
                  <c:v>220.76897500000001</c:v>
                </c:pt>
                <c:pt idx="6929">
                  <c:v>221.13057860000001</c:v>
                </c:pt>
                <c:pt idx="6930">
                  <c:v>221.8517056</c:v>
                </c:pt>
                <c:pt idx="6931">
                  <c:v>272.41682809999998</c:v>
                </c:pt>
                <c:pt idx="6932">
                  <c:v>276.32723220000003</c:v>
                </c:pt>
                <c:pt idx="6933">
                  <c:v>276.74654570000001</c:v>
                </c:pt>
                <c:pt idx="6934">
                  <c:v>277.58256790000002</c:v>
                </c:pt>
                <c:pt idx="6935">
                  <c:v>335.6497713</c:v>
                </c:pt>
                <c:pt idx="6936">
                  <c:v>348.96225329999999</c:v>
                </c:pt>
                <c:pt idx="6937">
                  <c:v>351.9186406</c:v>
                </c:pt>
                <c:pt idx="6938">
                  <c:v>353.42602679999999</c:v>
                </c:pt>
                <c:pt idx="6939">
                  <c:v>353.4260104</c:v>
                </c:pt>
                <c:pt idx="6940">
                  <c:v>348.72804689999998</c:v>
                </c:pt>
                <c:pt idx="6941">
                  <c:v>346.39298889999998</c:v>
                </c:pt>
                <c:pt idx="6942">
                  <c:v>339.34461320000003</c:v>
                </c:pt>
                <c:pt idx="6943">
                  <c:v>339.34461320000003</c:v>
                </c:pt>
                <c:pt idx="6944">
                  <c:v>336.23067600000002</c:v>
                </c:pt>
                <c:pt idx="6945">
                  <c:v>335.72719310000002</c:v>
                </c:pt>
                <c:pt idx="6946">
                  <c:v>334.72614190000002</c:v>
                </c:pt>
                <c:pt idx="6947">
                  <c:v>273.2146856</c:v>
                </c:pt>
                <c:pt idx="6948">
                  <c:v>269.0732514</c:v>
                </c:pt>
                <c:pt idx="6949">
                  <c:v>268.63372140000001</c:v>
                </c:pt>
                <c:pt idx="6950">
                  <c:v>267.759995</c:v>
                </c:pt>
                <c:pt idx="6951">
                  <c:v>214.5626681</c:v>
                </c:pt>
                <c:pt idx="6952">
                  <c:v>211.02068130000001</c:v>
                </c:pt>
                <c:pt idx="6953">
                  <c:v>210.64510799999999</c:v>
                </c:pt>
                <c:pt idx="6954">
                  <c:v>209.89871350000001</c:v>
                </c:pt>
                <c:pt idx="6955">
                  <c:v>165.0159491</c:v>
                </c:pt>
                <c:pt idx="6956">
                  <c:v>162.0734387</c:v>
                </c:pt>
                <c:pt idx="6957">
                  <c:v>161.76182510000001</c:v>
                </c:pt>
                <c:pt idx="6958">
                  <c:v>161.14276849999999</c:v>
                </c:pt>
                <c:pt idx="6959">
                  <c:v>124.5749323</c:v>
                </c:pt>
                <c:pt idx="6960">
                  <c:v>122.2319222</c:v>
                </c:pt>
                <c:pt idx="6961">
                  <c:v>121.9842709</c:v>
                </c:pt>
                <c:pt idx="6962">
                  <c:v>121.4925573</c:v>
                </c:pt>
                <c:pt idx="6963">
                  <c:v>93.239947060000006</c:v>
                </c:pt>
                <c:pt idx="6964">
                  <c:v>91.496456319999993</c:v>
                </c:pt>
                <c:pt idx="6965">
                  <c:v>91.312769239999994</c:v>
                </c:pt>
                <c:pt idx="6966">
                  <c:v>90.948402770000001</c:v>
                </c:pt>
                <c:pt idx="6967">
                  <c:v>71.01124858</c:v>
                </c:pt>
                <c:pt idx="6968">
                  <c:v>67.709610859999998</c:v>
                </c:pt>
                <c:pt idx="6969">
                  <c:v>67.058877150000001</c:v>
                </c:pt>
                <c:pt idx="6970">
                  <c:v>66.765456180000001</c:v>
                </c:pt>
                <c:pt idx="6971">
                  <c:v>66.765632699999998</c:v>
                </c:pt>
                <c:pt idx="6972">
                  <c:v>67.259854099999998</c:v>
                </c:pt>
                <c:pt idx="6973">
                  <c:v>67.259854099999998</c:v>
                </c:pt>
                <c:pt idx="6974">
                  <c:v>67.763359390000005</c:v>
                </c:pt>
                <c:pt idx="6975">
                  <c:v>68.276148550000002</c:v>
                </c:pt>
                <c:pt idx="6976">
                  <c:v>68.364245990000001</c:v>
                </c:pt>
                <c:pt idx="6977">
                  <c:v>69.043616749999998</c:v>
                </c:pt>
                <c:pt idx="6978">
                  <c:v>70.642307400000007</c:v>
                </c:pt>
                <c:pt idx="6979">
                  <c:v>70.765352219999997</c:v>
                </c:pt>
                <c:pt idx="6980">
                  <c:v>71.011661099999998</c:v>
                </c:pt>
                <c:pt idx="6981">
                  <c:v>90.949758739999993</c:v>
                </c:pt>
                <c:pt idx="6982">
                  <c:v>92.68072746</c:v>
                </c:pt>
                <c:pt idx="6983">
                  <c:v>92.867739310000005</c:v>
                </c:pt>
                <c:pt idx="6984">
                  <c:v>93.241400720000001</c:v>
                </c:pt>
                <c:pt idx="6985">
                  <c:v>121.4951219</c:v>
                </c:pt>
                <c:pt idx="6986">
                  <c:v>123.82562230000001</c:v>
                </c:pt>
                <c:pt idx="6987">
                  <c:v>124.07659959999999</c:v>
                </c:pt>
                <c:pt idx="6988">
                  <c:v>124.57761050000001</c:v>
                </c:pt>
                <c:pt idx="6989">
                  <c:v>161.14672519999999</c:v>
                </c:pt>
                <c:pt idx="6990">
                  <c:v>164.0767381</c:v>
                </c:pt>
                <c:pt idx="6991">
                  <c:v>164.39167889999999</c:v>
                </c:pt>
                <c:pt idx="6992">
                  <c:v>165.02003529999999</c:v>
                </c:pt>
                <c:pt idx="6993">
                  <c:v>209.9042455</c:v>
                </c:pt>
                <c:pt idx="6994">
                  <c:v>213.43374710000001</c:v>
                </c:pt>
                <c:pt idx="6995">
                  <c:v>213.8126489</c:v>
                </c:pt>
                <c:pt idx="6996">
                  <c:v>214.56834559999999</c:v>
                </c:pt>
                <c:pt idx="6997">
                  <c:v>267.76728589999999</c:v>
                </c:pt>
                <c:pt idx="6998">
                  <c:v>271.89624739999999</c:v>
                </c:pt>
                <c:pt idx="6999">
                  <c:v>272.33910700000001</c:v>
                </c:pt>
                <c:pt idx="7000">
                  <c:v>273.22213790000001</c:v>
                </c:pt>
                <c:pt idx="7001">
                  <c:v>334.73537490000001</c:v>
                </c:pt>
                <c:pt idx="7002">
                  <c:v>348.98439539999998</c:v>
                </c:pt>
                <c:pt idx="7003">
                  <c:v>352.03186699999998</c:v>
                </c:pt>
                <c:pt idx="7004">
                  <c:v>353.4357832</c:v>
                </c:pt>
                <c:pt idx="7005">
                  <c:v>353.43580989999998</c:v>
                </c:pt>
                <c:pt idx="7006">
                  <c:v>351.08212450000002</c:v>
                </c:pt>
                <c:pt idx="7007">
                  <c:v>351.08212450000002</c:v>
                </c:pt>
                <c:pt idx="7008">
                  <c:v>348.73772179999997</c:v>
                </c:pt>
                <c:pt idx="7009">
                  <c:v>346.40260189999998</c:v>
                </c:pt>
                <c:pt idx="7010">
                  <c:v>346.00655469999998</c:v>
                </c:pt>
                <c:pt idx="7011">
                  <c:v>343.00072920000002</c:v>
                </c:pt>
                <c:pt idx="7012">
                  <c:v>336.24001829999997</c:v>
                </c:pt>
                <c:pt idx="7013">
                  <c:v>335.73652179999999</c:v>
                </c:pt>
                <c:pt idx="7014">
                  <c:v>334.73544390000001</c:v>
                </c:pt>
                <c:pt idx="7015">
                  <c:v>273.22230539999998</c:v>
                </c:pt>
                <c:pt idx="7016">
                  <c:v>269.08075480000002</c:v>
                </c:pt>
                <c:pt idx="7017">
                  <c:v>268.64121260000002</c:v>
                </c:pt>
                <c:pt idx="7018">
                  <c:v>267.76746150000002</c:v>
                </c:pt>
                <c:pt idx="7019">
                  <c:v>214.56859449999999</c:v>
                </c:pt>
                <c:pt idx="7020">
                  <c:v>211.02650180000001</c:v>
                </c:pt>
                <c:pt idx="7021">
                  <c:v>210.65091720000001</c:v>
                </c:pt>
                <c:pt idx="7022">
                  <c:v>209.9045002</c:v>
                </c:pt>
                <c:pt idx="7023">
                  <c:v>165.0203381</c:v>
                </c:pt>
                <c:pt idx="7024">
                  <c:v>162.0777319</c:v>
                </c:pt>
                <c:pt idx="7025">
                  <c:v>161.7661081</c:v>
                </c:pt>
                <c:pt idx="7026">
                  <c:v>161.14703130000001</c:v>
                </c:pt>
                <c:pt idx="7027">
                  <c:v>124.5779395</c:v>
                </c:pt>
                <c:pt idx="7028">
                  <c:v>122.2348439</c:v>
                </c:pt>
                <c:pt idx="7029">
                  <c:v>121.9871835</c:v>
                </c:pt>
                <c:pt idx="7030">
                  <c:v>121.49545190000001</c:v>
                </c:pt>
                <c:pt idx="7031">
                  <c:v>93.241728289999998</c:v>
                </c:pt>
                <c:pt idx="7032">
                  <c:v>91.498162300000004</c:v>
                </c:pt>
                <c:pt idx="7033">
                  <c:v>91.314467239999999</c:v>
                </c:pt>
                <c:pt idx="7034">
                  <c:v>90.950084880000006</c:v>
                </c:pt>
                <c:pt idx="7035">
                  <c:v>71.011959640000001</c:v>
                </c:pt>
                <c:pt idx="7036">
                  <c:v>67.710129690000002</c:v>
                </c:pt>
                <c:pt idx="7037">
                  <c:v>67.05935624</c:v>
                </c:pt>
                <c:pt idx="7038">
                  <c:v>66.765917119999997</c:v>
                </c:pt>
                <c:pt idx="7039">
                  <c:v>66.765742099999997</c:v>
                </c:pt>
                <c:pt idx="7040">
                  <c:v>67.259936359999998</c:v>
                </c:pt>
                <c:pt idx="7041">
                  <c:v>67.259936359999998</c:v>
                </c:pt>
                <c:pt idx="7042">
                  <c:v>67.763414280000006</c:v>
                </c:pt>
                <c:pt idx="7043">
                  <c:v>68.276175870000003</c:v>
                </c:pt>
                <c:pt idx="7044">
                  <c:v>68.364268600000003</c:v>
                </c:pt>
                <c:pt idx="7045">
                  <c:v>69.043603289999993</c:v>
                </c:pt>
                <c:pt idx="7046">
                  <c:v>70.642210829999996</c:v>
                </c:pt>
                <c:pt idx="7047">
                  <c:v>70.765249350000005</c:v>
                </c:pt>
                <c:pt idx="7048">
                  <c:v>71.011545650000002</c:v>
                </c:pt>
                <c:pt idx="7049">
                  <c:v>90.94873312</c:v>
                </c:pt>
                <c:pt idx="7050">
                  <c:v>92.679629469999995</c:v>
                </c:pt>
                <c:pt idx="7051">
                  <c:v>92.866633550000003</c:v>
                </c:pt>
                <c:pt idx="7052">
                  <c:v>93.240279450000003</c:v>
                </c:pt>
                <c:pt idx="7053">
                  <c:v>121.4928992</c:v>
                </c:pt>
                <c:pt idx="7054">
                  <c:v>123.8233134</c:v>
                </c:pt>
                <c:pt idx="7055">
                  <c:v>124.0742815</c:v>
                </c:pt>
                <c:pt idx="7056">
                  <c:v>124.5752739</c:v>
                </c:pt>
                <c:pt idx="7057">
                  <c:v>161.14309589999999</c:v>
                </c:pt>
                <c:pt idx="7058">
                  <c:v>164.0730088</c:v>
                </c:pt>
                <c:pt idx="7059">
                  <c:v>164.38793889999999</c:v>
                </c:pt>
                <c:pt idx="7060">
                  <c:v>165.01627389999999</c:v>
                </c:pt>
                <c:pt idx="7061">
                  <c:v>209.89900019999999</c:v>
                </c:pt>
                <c:pt idx="7062">
                  <c:v>213.42838800000001</c:v>
                </c:pt>
                <c:pt idx="7063">
                  <c:v>213.80727759999999</c:v>
                </c:pt>
                <c:pt idx="7064">
                  <c:v>214.56295</c:v>
                </c:pt>
                <c:pt idx="7065">
                  <c:v>267.76021500000002</c:v>
                </c:pt>
                <c:pt idx="7066">
                  <c:v>271.889049</c:v>
                </c:pt>
                <c:pt idx="7067">
                  <c:v>272.33189499999997</c:v>
                </c:pt>
                <c:pt idx="7068">
                  <c:v>273.21489860000003</c:v>
                </c:pt>
                <c:pt idx="7069">
                  <c:v>334.72626910000002</c:v>
                </c:pt>
                <c:pt idx="7070">
                  <c:v>348.97486459999999</c:v>
                </c:pt>
                <c:pt idx="7071">
                  <c:v>352.02224560000002</c:v>
                </c:pt>
                <c:pt idx="7072">
                  <c:v>353.42612009999999</c:v>
                </c:pt>
                <c:pt idx="7073">
                  <c:v>353.42608380000001</c:v>
                </c:pt>
                <c:pt idx="7074">
                  <c:v>351.0724586</c:v>
                </c:pt>
                <c:pt idx="7075">
                  <c:v>351.0724586</c:v>
                </c:pt>
                <c:pt idx="7076">
                  <c:v>348.72811610000002</c:v>
                </c:pt>
                <c:pt idx="7077">
                  <c:v>346.39305610000002</c:v>
                </c:pt>
                <c:pt idx="7078">
                  <c:v>345.99701909999999</c:v>
                </c:pt>
                <c:pt idx="7079">
                  <c:v>342.99127090000002</c:v>
                </c:pt>
                <c:pt idx="7080">
                  <c:v>336.23073460000001</c:v>
                </c:pt>
                <c:pt idx="7081">
                  <c:v>335.72725120000001</c:v>
                </c:pt>
                <c:pt idx="7082">
                  <c:v>334.7261992</c:v>
                </c:pt>
                <c:pt idx="7083">
                  <c:v>273.21469259999998</c:v>
                </c:pt>
                <c:pt idx="7084">
                  <c:v>269.07325509999998</c:v>
                </c:pt>
                <c:pt idx="7085">
                  <c:v>268.63372479999998</c:v>
                </c:pt>
                <c:pt idx="7086">
                  <c:v>267.75999769999999</c:v>
                </c:pt>
                <c:pt idx="7087">
                  <c:v>214.56263079999999</c:v>
                </c:pt>
                <c:pt idx="7088">
                  <c:v>211.02064150000001</c:v>
                </c:pt>
                <c:pt idx="7089">
                  <c:v>210.64506800000001</c:v>
                </c:pt>
                <c:pt idx="7090">
                  <c:v>209.89867290000001</c:v>
                </c:pt>
                <c:pt idx="7091">
                  <c:v>165.01587889999999</c:v>
                </c:pt>
                <c:pt idx="7092">
                  <c:v>162.07336670000001</c:v>
                </c:pt>
                <c:pt idx="7093">
                  <c:v>161.7617529</c:v>
                </c:pt>
                <c:pt idx="7094">
                  <c:v>161.142696</c:v>
                </c:pt>
                <c:pt idx="7095">
                  <c:v>124.5748404</c:v>
                </c:pt>
                <c:pt idx="7096">
                  <c:v>122.2318293</c:v>
                </c:pt>
                <c:pt idx="7097">
                  <c:v>121.98417790000001</c:v>
                </c:pt>
                <c:pt idx="7098">
                  <c:v>121.49246410000001</c:v>
                </c:pt>
                <c:pt idx="7099">
                  <c:v>93.239844880000007</c:v>
                </c:pt>
                <c:pt idx="7100">
                  <c:v>91.496353850000006</c:v>
                </c:pt>
                <c:pt idx="7101">
                  <c:v>91.312666750000005</c:v>
                </c:pt>
                <c:pt idx="7102">
                  <c:v>90.948300219999993</c:v>
                </c:pt>
                <c:pt idx="7103">
                  <c:v>71.011147399999999</c:v>
                </c:pt>
                <c:pt idx="7104">
                  <c:v>67.709511210000002</c:v>
                </c:pt>
                <c:pt idx="7105">
                  <c:v>67.058777879999994</c:v>
                </c:pt>
                <c:pt idx="7106">
                  <c:v>66.765357089999995</c:v>
                </c:pt>
                <c:pt idx="7107">
                  <c:v>66.765530069999997</c:v>
                </c:pt>
                <c:pt idx="7108">
                  <c:v>67.259750589999996</c:v>
                </c:pt>
                <c:pt idx="7109">
                  <c:v>67.259750589999996</c:v>
                </c:pt>
                <c:pt idx="7110">
                  <c:v>67.763255009999995</c:v>
                </c:pt>
                <c:pt idx="7111">
                  <c:v>68.276043299999998</c:v>
                </c:pt>
                <c:pt idx="7112">
                  <c:v>68.364140599999999</c:v>
                </c:pt>
                <c:pt idx="7113">
                  <c:v>69.043510229999995</c:v>
                </c:pt>
                <c:pt idx="7114">
                  <c:v>70.642198390000004</c:v>
                </c:pt>
                <c:pt idx="7115">
                  <c:v>70.76524302</c:v>
                </c:pt>
                <c:pt idx="7116">
                  <c:v>71.011551539999999</c:v>
                </c:pt>
                <c:pt idx="7117">
                  <c:v>90.949628509999997</c:v>
                </c:pt>
                <c:pt idx="7118">
                  <c:v>92.680595980000007</c:v>
                </c:pt>
                <c:pt idx="7119">
                  <c:v>92.867607699999994</c:v>
                </c:pt>
                <c:pt idx="7120">
                  <c:v>93.241268849999997</c:v>
                </c:pt>
                <c:pt idx="7121">
                  <c:v>121.4949763</c:v>
                </c:pt>
                <c:pt idx="7122">
                  <c:v>123.8254759</c:v>
                </c:pt>
                <c:pt idx="7123">
                  <c:v>124.07645309999999</c:v>
                </c:pt>
                <c:pt idx="7124">
                  <c:v>124.5774639</c:v>
                </c:pt>
                <c:pt idx="7125">
                  <c:v>161.14657170000001</c:v>
                </c:pt>
                <c:pt idx="7126">
                  <c:v>164.0765844</c:v>
                </c:pt>
                <c:pt idx="7127">
                  <c:v>164.39152519999999</c:v>
                </c:pt>
                <c:pt idx="7128">
                  <c:v>165.0198815</c:v>
                </c:pt>
                <c:pt idx="7129">
                  <c:v>209.90409170000001</c:v>
                </c:pt>
                <c:pt idx="7130">
                  <c:v>213.43359359999999</c:v>
                </c:pt>
                <c:pt idx="7131">
                  <c:v>213.81249539999999</c:v>
                </c:pt>
                <c:pt idx="7132">
                  <c:v>214.5681921</c:v>
                </c:pt>
                <c:pt idx="7133">
                  <c:v>267.7671393</c:v>
                </c:pt>
                <c:pt idx="7134">
                  <c:v>271.89610160000001</c:v>
                </c:pt>
                <c:pt idx="7135">
                  <c:v>272.33896129999999</c:v>
                </c:pt>
                <c:pt idx="7136">
                  <c:v>273.22199239999998</c:v>
                </c:pt>
                <c:pt idx="7137">
                  <c:v>334.73524320000001</c:v>
                </c:pt>
                <c:pt idx="7138">
                  <c:v>348.98426749999999</c:v>
                </c:pt>
                <c:pt idx="7139">
                  <c:v>352.03173989999999</c:v>
                </c:pt>
                <c:pt idx="7140">
                  <c:v>353.43565649999999</c:v>
                </c:pt>
                <c:pt idx="7141">
                  <c:v>353.43570190000003</c:v>
                </c:pt>
                <c:pt idx="7142">
                  <c:v>351.08201880000001</c:v>
                </c:pt>
                <c:pt idx="7143">
                  <c:v>351.08201880000001</c:v>
                </c:pt>
                <c:pt idx="7144">
                  <c:v>348.73761830000001</c:v>
                </c:pt>
                <c:pt idx="7145">
                  <c:v>346.4025006</c:v>
                </c:pt>
                <c:pt idx="7146">
                  <c:v>346.00645379999997</c:v>
                </c:pt>
                <c:pt idx="7147">
                  <c:v>343.00063110000002</c:v>
                </c:pt>
                <c:pt idx="7148">
                  <c:v>336.23992659999999</c:v>
                </c:pt>
                <c:pt idx="7149">
                  <c:v>335.73643070000003</c:v>
                </c:pt>
                <c:pt idx="7150">
                  <c:v>334.7353536</c:v>
                </c:pt>
                <c:pt idx="7151">
                  <c:v>273.22227179999999</c:v>
                </c:pt>
                <c:pt idx="7152">
                  <c:v>269.08072490000001</c:v>
                </c:pt>
                <c:pt idx="7153">
                  <c:v>268.64118300000001</c:v>
                </c:pt>
                <c:pt idx="7154">
                  <c:v>267.76743279999999</c:v>
                </c:pt>
                <c:pt idx="7155">
                  <c:v>214.5686115</c:v>
                </c:pt>
                <c:pt idx="7156">
                  <c:v>211.0265216</c:v>
                </c:pt>
                <c:pt idx="7157">
                  <c:v>210.6509374</c:v>
                </c:pt>
                <c:pt idx="7158">
                  <c:v>209.90452099999999</c:v>
                </c:pt>
                <c:pt idx="7159">
                  <c:v>165.02039360000001</c:v>
                </c:pt>
                <c:pt idx="7160">
                  <c:v>162.07778959999999</c:v>
                </c:pt>
                <c:pt idx="7161">
                  <c:v>161.76616609999999</c:v>
                </c:pt>
                <c:pt idx="7162">
                  <c:v>161.14708970000001</c:v>
                </c:pt>
                <c:pt idx="7163">
                  <c:v>124.57802169999999</c:v>
                </c:pt>
                <c:pt idx="7164">
                  <c:v>122.2349275</c:v>
                </c:pt>
                <c:pt idx="7165">
                  <c:v>121.98726720000001</c:v>
                </c:pt>
                <c:pt idx="7166">
                  <c:v>121.49553589999999</c:v>
                </c:pt>
                <c:pt idx="7167">
                  <c:v>93.24182519</c:v>
                </c:pt>
                <c:pt idx="7168">
                  <c:v>91.498259750000003</c:v>
                </c:pt>
                <c:pt idx="7169">
                  <c:v>91.314564750000002</c:v>
                </c:pt>
                <c:pt idx="7170">
                  <c:v>90.950182499999997</c:v>
                </c:pt>
                <c:pt idx="7171">
                  <c:v>71.012059260000001</c:v>
                </c:pt>
                <c:pt idx="7172">
                  <c:v>67.710228439999995</c:v>
                </c:pt>
                <c:pt idx="7173">
                  <c:v>67.05945475</c:v>
                </c:pt>
                <c:pt idx="7174">
                  <c:v>66.766015510000003</c:v>
                </c:pt>
                <c:pt idx="7175">
                  <c:v>66.765845279999994</c:v>
                </c:pt>
                <c:pt idx="7176">
                  <c:v>67.260040520000004</c:v>
                </c:pt>
                <c:pt idx="7177">
                  <c:v>67.260040520000004</c:v>
                </c:pt>
                <c:pt idx="7178">
                  <c:v>67.763519419999994</c:v>
                </c:pt>
                <c:pt idx="7179">
                  <c:v>68.276281979999993</c:v>
                </c:pt>
                <c:pt idx="7180">
                  <c:v>68.36437488</c:v>
                </c:pt>
                <c:pt idx="7181">
                  <c:v>69.043710820000001</c:v>
                </c:pt>
                <c:pt idx="7182">
                  <c:v>70.642321150000001</c:v>
                </c:pt>
                <c:pt idx="7183">
                  <c:v>70.765359880000005</c:v>
                </c:pt>
                <c:pt idx="7184">
                  <c:v>71.011656590000001</c:v>
                </c:pt>
                <c:pt idx="7185">
                  <c:v>90.948867969999995</c:v>
                </c:pt>
                <c:pt idx="7186">
                  <c:v>92.67976582</c:v>
                </c:pt>
                <c:pt idx="7187">
                  <c:v>92.86677005</c:v>
                </c:pt>
                <c:pt idx="7188">
                  <c:v>93.240416260000003</c:v>
                </c:pt>
                <c:pt idx="7189">
                  <c:v>121.4930536</c:v>
                </c:pt>
                <c:pt idx="7190">
                  <c:v>123.8234688</c:v>
                </c:pt>
                <c:pt idx="7191">
                  <c:v>124.074437</c:v>
                </c:pt>
                <c:pt idx="7192">
                  <c:v>124.5754297</c:v>
                </c:pt>
                <c:pt idx="7193">
                  <c:v>161.1432629</c:v>
                </c:pt>
                <c:pt idx="7194">
                  <c:v>164.07317639999999</c:v>
                </c:pt>
                <c:pt idx="7195">
                  <c:v>164.38810659999999</c:v>
                </c:pt>
                <c:pt idx="7196">
                  <c:v>165.0164417</c:v>
                </c:pt>
                <c:pt idx="7197">
                  <c:v>209.8991729</c:v>
                </c:pt>
                <c:pt idx="7198">
                  <c:v>213.42856090000001</c:v>
                </c:pt>
                <c:pt idx="7199">
                  <c:v>213.80745049999999</c:v>
                </c:pt>
                <c:pt idx="7200">
                  <c:v>214.5631229</c:v>
                </c:pt>
                <c:pt idx="7201">
                  <c:v>267.76038649999998</c:v>
                </c:pt>
                <c:pt idx="7202">
                  <c:v>271.88922020000001</c:v>
                </c:pt>
                <c:pt idx="7203">
                  <c:v>272.33206610000002</c:v>
                </c:pt>
                <c:pt idx="7204">
                  <c:v>273.21506970000002</c:v>
                </c:pt>
                <c:pt idx="7205">
                  <c:v>334.72643249999999</c:v>
                </c:pt>
                <c:pt idx="7206">
                  <c:v>348.97502550000002</c:v>
                </c:pt>
                <c:pt idx="7207">
                  <c:v>352.02240599999999</c:v>
                </c:pt>
                <c:pt idx="7208">
                  <c:v>353.42628020000001</c:v>
                </c:pt>
                <c:pt idx="7209">
                  <c:v>353.4262253</c:v>
                </c:pt>
                <c:pt idx="7210">
                  <c:v>351.07259770000002</c:v>
                </c:pt>
                <c:pt idx="7211">
                  <c:v>351.07259770000002</c:v>
                </c:pt>
                <c:pt idx="7212">
                  <c:v>348.72825269999998</c:v>
                </c:pt>
                <c:pt idx="7213">
                  <c:v>346.39319030000001</c:v>
                </c:pt>
                <c:pt idx="7214">
                  <c:v>345.99715279999998</c:v>
                </c:pt>
                <c:pt idx="7215">
                  <c:v>342.99140139999997</c:v>
                </c:pt>
                <c:pt idx="7216">
                  <c:v>336.23085789999999</c:v>
                </c:pt>
                <c:pt idx="7217">
                  <c:v>335.72737389999998</c:v>
                </c:pt>
                <c:pt idx="7218">
                  <c:v>334.72632090000002</c:v>
                </c:pt>
                <c:pt idx="7219">
                  <c:v>273.21475020000003</c:v>
                </c:pt>
                <c:pt idx="7220">
                  <c:v>269.0733085</c:v>
                </c:pt>
                <c:pt idx="7221">
                  <c:v>268.63377780000002</c:v>
                </c:pt>
                <c:pt idx="7222">
                  <c:v>267.76004970000002</c:v>
                </c:pt>
                <c:pt idx="7223">
                  <c:v>214.56263060000001</c:v>
                </c:pt>
                <c:pt idx="7224">
                  <c:v>211.0206379</c:v>
                </c:pt>
                <c:pt idx="7225">
                  <c:v>210.64506399999999</c:v>
                </c:pt>
                <c:pt idx="7226">
                  <c:v>209.8986682</c:v>
                </c:pt>
                <c:pt idx="7227">
                  <c:v>165.0158338</c:v>
                </c:pt>
                <c:pt idx="7228">
                  <c:v>162.07331909999999</c:v>
                </c:pt>
                <c:pt idx="7229">
                  <c:v>161.7617051</c:v>
                </c:pt>
                <c:pt idx="7230">
                  <c:v>161.1426476</c:v>
                </c:pt>
                <c:pt idx="7231">
                  <c:v>124.57476339999999</c:v>
                </c:pt>
                <c:pt idx="7232">
                  <c:v>122.23175070000001</c:v>
                </c:pt>
                <c:pt idx="7233">
                  <c:v>121.98409909999999</c:v>
                </c:pt>
                <c:pt idx="7234">
                  <c:v>121.492385</c:v>
                </c:pt>
                <c:pt idx="7235">
                  <c:v>93.239748939999998</c:v>
                </c:pt>
                <c:pt idx="7236">
                  <c:v>91.496257119999996</c:v>
                </c:pt>
                <c:pt idx="7237">
                  <c:v>91.312569940000003</c:v>
                </c:pt>
                <c:pt idx="7238">
                  <c:v>90.948203250000006</c:v>
                </c:pt>
                <c:pt idx="7239">
                  <c:v>71.011045460000005</c:v>
                </c:pt>
                <c:pt idx="7240">
                  <c:v>67.709409620000002</c:v>
                </c:pt>
                <c:pt idx="7241">
                  <c:v>67.058676419999998</c:v>
                </c:pt>
                <c:pt idx="7242">
                  <c:v>66.765255699999997</c:v>
                </c:pt>
                <c:pt idx="7243">
                  <c:v>66.765422639999997</c:v>
                </c:pt>
                <c:pt idx="7244">
                  <c:v>67.259642060000004</c:v>
                </c:pt>
                <c:pt idx="7245">
                  <c:v>67.259642060000004</c:v>
                </c:pt>
                <c:pt idx="7246">
                  <c:v>67.763145370000004</c:v>
                </c:pt>
                <c:pt idx="7247">
                  <c:v>68.275932580000003</c:v>
                </c:pt>
                <c:pt idx="7248">
                  <c:v>68.364029689999995</c:v>
                </c:pt>
                <c:pt idx="7249">
                  <c:v>69.043397940000006</c:v>
                </c:pt>
                <c:pt idx="7250">
                  <c:v>70.642083</c:v>
                </c:pt>
                <c:pt idx="7251">
                  <c:v>70.765127399999997</c:v>
                </c:pt>
                <c:pt idx="7252">
                  <c:v>71.011435460000001</c:v>
                </c:pt>
                <c:pt idx="7253">
                  <c:v>90.949485460000005</c:v>
                </c:pt>
                <c:pt idx="7254">
                  <c:v>92.680451210000001</c:v>
                </c:pt>
                <c:pt idx="7255">
                  <c:v>92.867462739999993</c:v>
                </c:pt>
                <c:pt idx="7256">
                  <c:v>93.241123529999996</c:v>
                </c:pt>
                <c:pt idx="7257">
                  <c:v>121.4948102</c:v>
                </c:pt>
                <c:pt idx="7258">
                  <c:v>123.82530850000001</c:v>
                </c:pt>
                <c:pt idx="7259">
                  <c:v>124.07628560000001</c:v>
                </c:pt>
                <c:pt idx="7260">
                  <c:v>124.5772961</c:v>
                </c:pt>
                <c:pt idx="7261">
                  <c:v>161.14638930000001</c:v>
                </c:pt>
                <c:pt idx="7262">
                  <c:v>164.0764011</c:v>
                </c:pt>
                <c:pt idx="7263">
                  <c:v>164.39134179999999</c:v>
                </c:pt>
                <c:pt idx="7264">
                  <c:v>165.01969790000001</c:v>
                </c:pt>
                <c:pt idx="7265">
                  <c:v>209.9038998</c:v>
                </c:pt>
                <c:pt idx="7266">
                  <c:v>213.43340130000001</c:v>
                </c:pt>
                <c:pt idx="7267">
                  <c:v>213.81230300000001</c:v>
                </c:pt>
                <c:pt idx="7268">
                  <c:v>214.5679997</c:v>
                </c:pt>
                <c:pt idx="7269">
                  <c:v>267.76694459999999</c:v>
                </c:pt>
                <c:pt idx="7270">
                  <c:v>271.89590700000002</c:v>
                </c:pt>
                <c:pt idx="7271">
                  <c:v>272.33876659999999</c:v>
                </c:pt>
                <c:pt idx="7272">
                  <c:v>273.22179770000002</c:v>
                </c:pt>
                <c:pt idx="7273">
                  <c:v>334.73505249999999</c:v>
                </c:pt>
                <c:pt idx="7274">
                  <c:v>348.98407839999999</c:v>
                </c:pt>
                <c:pt idx="7275">
                  <c:v>352.0315511</c:v>
                </c:pt>
                <c:pt idx="7276">
                  <c:v>353.43546789999999</c:v>
                </c:pt>
                <c:pt idx="7277">
                  <c:v>353.43553259999999</c:v>
                </c:pt>
                <c:pt idx="7278">
                  <c:v>351.08185220000001</c:v>
                </c:pt>
                <c:pt idx="7279">
                  <c:v>351.08185220000001</c:v>
                </c:pt>
                <c:pt idx="7280">
                  <c:v>348.73745439999999</c:v>
                </c:pt>
                <c:pt idx="7281">
                  <c:v>346.40233940000002</c:v>
                </c:pt>
                <c:pt idx="7282">
                  <c:v>346.00629300000003</c:v>
                </c:pt>
                <c:pt idx="7283">
                  <c:v>343.00047369999999</c:v>
                </c:pt>
                <c:pt idx="7284">
                  <c:v>336.23977680000002</c:v>
                </c:pt>
                <c:pt idx="7285">
                  <c:v>335.7362814</c:v>
                </c:pt>
                <c:pt idx="7286">
                  <c:v>334.73520550000001</c:v>
                </c:pt>
                <c:pt idx="7287">
                  <c:v>273.22219150000001</c:v>
                </c:pt>
                <c:pt idx="7288">
                  <c:v>269.08064919999998</c:v>
                </c:pt>
                <c:pt idx="7289">
                  <c:v>268.64110770000002</c:v>
                </c:pt>
                <c:pt idx="7290">
                  <c:v>267.76735839999998</c:v>
                </c:pt>
                <c:pt idx="7291">
                  <c:v>214.56859299999999</c:v>
                </c:pt>
                <c:pt idx="7292">
                  <c:v>211.02650679999999</c:v>
                </c:pt>
                <c:pt idx="7293">
                  <c:v>210.65092290000001</c:v>
                </c:pt>
                <c:pt idx="7294">
                  <c:v>209.90450730000001</c:v>
                </c:pt>
                <c:pt idx="7295">
                  <c:v>165.0204238</c:v>
                </c:pt>
                <c:pt idx="7296">
                  <c:v>162.0778225</c:v>
                </c:pt>
                <c:pt idx="7297">
                  <c:v>161.76619919999999</c:v>
                </c:pt>
                <c:pt idx="7298">
                  <c:v>161.1471234</c:v>
                </c:pt>
                <c:pt idx="7299">
                  <c:v>124.5780874</c:v>
                </c:pt>
                <c:pt idx="7300">
                  <c:v>122.234995</c:v>
                </c:pt>
                <c:pt idx="7301">
                  <c:v>121.98733489999999</c:v>
                </c:pt>
                <c:pt idx="7302">
                  <c:v>121.495604</c:v>
                </c:pt>
                <c:pt idx="7303">
                  <c:v>93.241913210000007</c:v>
                </c:pt>
                <c:pt idx="7304">
                  <c:v>91.498348780000001</c:v>
                </c:pt>
                <c:pt idx="7305">
                  <c:v>91.314653879999995</c:v>
                </c:pt>
                <c:pt idx="7306">
                  <c:v>90.950271839999999</c:v>
                </c:pt>
                <c:pt idx="7307">
                  <c:v>71.012156509999997</c:v>
                </c:pt>
                <c:pt idx="7308">
                  <c:v>67.710325960000006</c:v>
                </c:pt>
                <c:pt idx="7309">
                  <c:v>67.059552260000004</c:v>
                </c:pt>
                <c:pt idx="7310">
                  <c:v>66.766113009999998</c:v>
                </c:pt>
                <c:pt idx="7311">
                  <c:v>66.765949789999993</c:v>
                </c:pt>
                <c:pt idx="7312">
                  <c:v>67.260146199999994</c:v>
                </c:pt>
                <c:pt idx="7313">
                  <c:v>67.260146199999994</c:v>
                </c:pt>
                <c:pt idx="7314">
                  <c:v>67.763626250000002</c:v>
                </c:pt>
                <c:pt idx="7315">
                  <c:v>68.276389960000003</c:v>
                </c:pt>
                <c:pt idx="7316">
                  <c:v>68.364483050000004</c:v>
                </c:pt>
                <c:pt idx="7317">
                  <c:v>69.04382047</c:v>
                </c:pt>
                <c:pt idx="7318">
                  <c:v>70.642434100000003</c:v>
                </c:pt>
                <c:pt idx="7319">
                  <c:v>70.765473080000007</c:v>
                </c:pt>
                <c:pt idx="7320">
                  <c:v>71.011770279999993</c:v>
                </c:pt>
                <c:pt idx="7321">
                  <c:v>90.949010999999999</c:v>
                </c:pt>
                <c:pt idx="7322">
                  <c:v>92.67991078</c:v>
                </c:pt>
                <c:pt idx="7323">
                  <c:v>92.866915219999996</c:v>
                </c:pt>
                <c:pt idx="7324">
                  <c:v>93.240561830000004</c:v>
                </c:pt>
                <c:pt idx="7325">
                  <c:v>121.49322309999999</c:v>
                </c:pt>
                <c:pt idx="7326">
                  <c:v>123.8236399</c:v>
                </c:pt>
                <c:pt idx="7327">
                  <c:v>124.07460829999999</c:v>
                </c:pt>
                <c:pt idx="7328">
                  <c:v>124.5756013</c:v>
                </c:pt>
                <c:pt idx="7329">
                  <c:v>161.14345299999999</c:v>
                </c:pt>
                <c:pt idx="7330">
                  <c:v>164.07336770000001</c:v>
                </c:pt>
                <c:pt idx="7331">
                  <c:v>164.38829799999999</c:v>
                </c:pt>
                <c:pt idx="7332">
                  <c:v>165.0166333</c:v>
                </c:pt>
                <c:pt idx="7333">
                  <c:v>209.8993777</c:v>
                </c:pt>
                <c:pt idx="7334">
                  <c:v>213.42876649999999</c:v>
                </c:pt>
                <c:pt idx="7335">
                  <c:v>213.8076561</c:v>
                </c:pt>
                <c:pt idx="7336">
                  <c:v>214.5633287</c:v>
                </c:pt>
                <c:pt idx="7337">
                  <c:v>267.76060009999998</c:v>
                </c:pt>
                <c:pt idx="7338">
                  <c:v>271.88943410000002</c:v>
                </c:pt>
                <c:pt idx="7339">
                  <c:v>272.33228009999999</c:v>
                </c:pt>
                <c:pt idx="7340">
                  <c:v>273.21528369999999</c:v>
                </c:pt>
                <c:pt idx="7341">
                  <c:v>334.72664889999999</c:v>
                </c:pt>
                <c:pt idx="7342">
                  <c:v>348.97524179999999</c:v>
                </c:pt>
                <c:pt idx="7343">
                  <c:v>352.0226222</c:v>
                </c:pt>
                <c:pt idx="7344">
                  <c:v>353.42649640000002</c:v>
                </c:pt>
                <c:pt idx="7345">
                  <c:v>353.42642280000001</c:v>
                </c:pt>
                <c:pt idx="7346">
                  <c:v>351.07279240000003</c:v>
                </c:pt>
                <c:pt idx="7347">
                  <c:v>351.07279240000003</c:v>
                </c:pt>
                <c:pt idx="7348">
                  <c:v>348.72844450000002</c:v>
                </c:pt>
                <c:pt idx="7349">
                  <c:v>346.39337940000001</c:v>
                </c:pt>
                <c:pt idx="7350">
                  <c:v>345.9973415</c:v>
                </c:pt>
                <c:pt idx="7351">
                  <c:v>342.99158660000001</c:v>
                </c:pt>
                <c:pt idx="7352">
                  <c:v>336.23103520000001</c:v>
                </c:pt>
                <c:pt idx="7353">
                  <c:v>335.72755069999999</c:v>
                </c:pt>
                <c:pt idx="7354">
                  <c:v>334.72649639999997</c:v>
                </c:pt>
                <c:pt idx="7355">
                  <c:v>273.2148555</c:v>
                </c:pt>
                <c:pt idx="7356">
                  <c:v>269.07340909999999</c:v>
                </c:pt>
                <c:pt idx="7357">
                  <c:v>268.63387790000002</c:v>
                </c:pt>
                <c:pt idx="7358">
                  <c:v>267.76014889999999</c:v>
                </c:pt>
                <c:pt idx="7359">
                  <c:v>214.56267120000001</c:v>
                </c:pt>
                <c:pt idx="7360">
                  <c:v>211.02067479999999</c:v>
                </c:pt>
                <c:pt idx="7361">
                  <c:v>210.64510050000001</c:v>
                </c:pt>
                <c:pt idx="7362">
                  <c:v>209.89870389999999</c:v>
                </c:pt>
                <c:pt idx="7363">
                  <c:v>165.0158228</c:v>
                </c:pt>
                <c:pt idx="7364">
                  <c:v>162.07330519999999</c:v>
                </c:pt>
                <c:pt idx="7365">
                  <c:v>161.7616908</c:v>
                </c:pt>
                <c:pt idx="7366">
                  <c:v>161.14263270000001</c:v>
                </c:pt>
                <c:pt idx="7367">
                  <c:v>124.5747137</c:v>
                </c:pt>
                <c:pt idx="7368">
                  <c:v>122.2316988</c:v>
                </c:pt>
                <c:pt idx="7369">
                  <c:v>121.984047</c:v>
                </c:pt>
                <c:pt idx="7370">
                  <c:v>121.4923325</c:v>
                </c:pt>
                <c:pt idx="7371">
                  <c:v>93.239673370000006</c:v>
                </c:pt>
                <c:pt idx="7372">
                  <c:v>91.49618031</c:v>
                </c:pt>
                <c:pt idx="7373">
                  <c:v>91.312493000000003</c:v>
                </c:pt>
                <c:pt idx="7374">
                  <c:v>90.948126060000007</c:v>
                </c:pt>
                <c:pt idx="7375">
                  <c:v>71.01095703</c:v>
                </c:pt>
                <c:pt idx="7376">
                  <c:v>67.709320180000006</c:v>
                </c:pt>
                <c:pt idx="7377">
                  <c:v>67.058586829999996</c:v>
                </c:pt>
                <c:pt idx="7378">
                  <c:v>66.765166050000005</c:v>
                </c:pt>
                <c:pt idx="7379">
                  <c:v>66.76532503</c:v>
                </c:pt>
                <c:pt idx="7380">
                  <c:v>67.259543249999993</c:v>
                </c:pt>
                <c:pt idx="7381">
                  <c:v>67.259543249999993</c:v>
                </c:pt>
                <c:pt idx="7382">
                  <c:v>67.76304537</c:v>
                </c:pt>
                <c:pt idx="7383">
                  <c:v>68.27583138</c:v>
                </c:pt>
                <c:pt idx="7384">
                  <c:v>68.363928290000004</c:v>
                </c:pt>
                <c:pt idx="7385">
                  <c:v>69.043294990000007</c:v>
                </c:pt>
                <c:pt idx="7386">
                  <c:v>70.641976560000003</c:v>
                </c:pt>
                <c:pt idx="7387">
                  <c:v>70.765020710000002</c:v>
                </c:pt>
                <c:pt idx="7388">
                  <c:v>71.011328250000005</c:v>
                </c:pt>
                <c:pt idx="7389">
                  <c:v>90.949346489999996</c:v>
                </c:pt>
                <c:pt idx="7390">
                  <c:v>92.6803101</c:v>
                </c:pt>
                <c:pt idx="7391">
                  <c:v>92.867321410000002</c:v>
                </c:pt>
                <c:pt idx="7392">
                  <c:v>93.240981739999995</c:v>
                </c:pt>
                <c:pt idx="7393">
                  <c:v>121.4946408</c:v>
                </c:pt>
                <c:pt idx="7394">
                  <c:v>123.82513729999999</c:v>
                </c:pt>
                <c:pt idx="7395">
                  <c:v>124.07611420000001</c:v>
                </c:pt>
                <c:pt idx="7396">
                  <c:v>124.57712429999999</c:v>
                </c:pt>
                <c:pt idx="7397">
                  <c:v>161.1461941</c:v>
                </c:pt>
                <c:pt idx="7398">
                  <c:v>164.07620439999999</c:v>
                </c:pt>
                <c:pt idx="7399">
                  <c:v>164.3911449</c:v>
                </c:pt>
                <c:pt idx="7400">
                  <c:v>165.01950070000001</c:v>
                </c:pt>
                <c:pt idx="7401">
                  <c:v>209.90368340000001</c:v>
                </c:pt>
                <c:pt idx="7402">
                  <c:v>213.43318360000001</c:v>
                </c:pt>
                <c:pt idx="7403">
                  <c:v>213.81208520000001</c:v>
                </c:pt>
                <c:pt idx="7404">
                  <c:v>214.56778159999999</c:v>
                </c:pt>
                <c:pt idx="7405">
                  <c:v>267.76671149999999</c:v>
                </c:pt>
                <c:pt idx="7406">
                  <c:v>271.89567290000002</c:v>
                </c:pt>
                <c:pt idx="7407">
                  <c:v>272.33853249999999</c:v>
                </c:pt>
                <c:pt idx="7408">
                  <c:v>273.22156339999998</c:v>
                </c:pt>
                <c:pt idx="7409">
                  <c:v>334.7348073</c:v>
                </c:pt>
                <c:pt idx="7410">
                  <c:v>348.98383130000002</c:v>
                </c:pt>
                <c:pt idx="7411">
                  <c:v>352.03130379999999</c:v>
                </c:pt>
                <c:pt idx="7412">
                  <c:v>353.43522039999999</c:v>
                </c:pt>
                <c:pt idx="7413">
                  <c:v>353.43530229999999</c:v>
                </c:pt>
                <c:pt idx="7414">
                  <c:v>351.08162479999999</c:v>
                </c:pt>
                <c:pt idx="7415">
                  <c:v>351.08162479999999</c:v>
                </c:pt>
                <c:pt idx="7416">
                  <c:v>348.73722989999999</c:v>
                </c:pt>
                <c:pt idx="7417">
                  <c:v>346.40211779999998</c:v>
                </c:pt>
                <c:pt idx="7418">
                  <c:v>346.00607189999999</c:v>
                </c:pt>
                <c:pt idx="7419">
                  <c:v>343.00025640000001</c:v>
                </c:pt>
                <c:pt idx="7420">
                  <c:v>336.23956800000002</c:v>
                </c:pt>
                <c:pt idx="7421">
                  <c:v>335.73607320000002</c:v>
                </c:pt>
                <c:pt idx="7422">
                  <c:v>334.73499859999998</c:v>
                </c:pt>
                <c:pt idx="7423">
                  <c:v>273.22206060000002</c:v>
                </c:pt>
                <c:pt idx="7424">
                  <c:v>269.08052329999998</c:v>
                </c:pt>
                <c:pt idx="7425">
                  <c:v>268.64098239999998</c:v>
                </c:pt>
                <c:pt idx="7426">
                  <c:v>267.7672341</c:v>
                </c:pt>
                <c:pt idx="7427">
                  <c:v>214.5685325</c:v>
                </c:pt>
                <c:pt idx="7428">
                  <c:v>211.02645039999999</c:v>
                </c:pt>
                <c:pt idx="7429">
                  <c:v>210.65086700000001</c:v>
                </c:pt>
                <c:pt idx="7430">
                  <c:v>209.90445220000001</c:v>
                </c:pt>
                <c:pt idx="7431">
                  <c:v>165.02042019999999</c:v>
                </c:pt>
                <c:pt idx="7432">
                  <c:v>162.07782209999999</c:v>
                </c:pt>
                <c:pt idx="7433">
                  <c:v>161.76619919999999</c:v>
                </c:pt>
                <c:pt idx="7434">
                  <c:v>161.14712410000001</c:v>
                </c:pt>
                <c:pt idx="7435">
                  <c:v>124.5781272</c:v>
                </c:pt>
                <c:pt idx="7436">
                  <c:v>122.23503719999999</c:v>
                </c:pt>
                <c:pt idx="7437">
                  <c:v>121.98737730000001</c:v>
                </c:pt>
                <c:pt idx="7438">
                  <c:v>121.4956469</c:v>
                </c:pt>
                <c:pt idx="7439">
                  <c:v>93.241982960000001</c:v>
                </c:pt>
                <c:pt idx="7440">
                  <c:v>91.498420019999998</c:v>
                </c:pt>
                <c:pt idx="7441">
                  <c:v>91.314725280000005</c:v>
                </c:pt>
                <c:pt idx="7442">
                  <c:v>90.950343549999999</c:v>
                </c:pt>
                <c:pt idx="7443">
                  <c:v>71.012242720000003</c:v>
                </c:pt>
                <c:pt idx="7444">
                  <c:v>67.710413829999993</c:v>
                </c:pt>
                <c:pt idx="7445">
                  <c:v>67.05964041</c:v>
                </c:pt>
                <c:pt idx="7446">
                  <c:v>66.766201280000004</c:v>
                </c:pt>
                <c:pt idx="7447">
                  <c:v>66.766047200000003</c:v>
                </c:pt>
                <c:pt idx="7448">
                  <c:v>67.260244900000004</c:v>
                </c:pt>
                <c:pt idx="7449">
                  <c:v>67.260244900000004</c:v>
                </c:pt>
                <c:pt idx="7450">
                  <c:v>67.763726250000005</c:v>
                </c:pt>
                <c:pt idx="7451">
                  <c:v>68.276491250000007</c:v>
                </c:pt>
                <c:pt idx="7452">
                  <c:v>68.364584559999997</c:v>
                </c:pt>
                <c:pt idx="7453">
                  <c:v>69.043923640000003</c:v>
                </c:pt>
                <c:pt idx="7454">
                  <c:v>70.642541019999996</c:v>
                </c:pt>
                <c:pt idx="7455">
                  <c:v>70.765580270000001</c:v>
                </c:pt>
                <c:pt idx="7456">
                  <c:v>71.011878030000005</c:v>
                </c:pt>
                <c:pt idx="7457">
                  <c:v>90.9491534</c:v>
                </c:pt>
                <c:pt idx="7458">
                  <c:v>92.680055550000006</c:v>
                </c:pt>
                <c:pt idx="7459">
                  <c:v>92.867060240000001</c:v>
                </c:pt>
                <c:pt idx="7460">
                  <c:v>93.240707360000002</c:v>
                </c:pt>
                <c:pt idx="7461">
                  <c:v>121.4933997</c:v>
                </c:pt>
                <c:pt idx="7462">
                  <c:v>123.8238186</c:v>
                </c:pt>
                <c:pt idx="7463">
                  <c:v>124.0747872</c:v>
                </c:pt>
                <c:pt idx="7464">
                  <c:v>124.5757806</c:v>
                </c:pt>
                <c:pt idx="7465">
                  <c:v>161.14365979999999</c:v>
                </c:pt>
                <c:pt idx="7466">
                  <c:v>164.07357640000001</c:v>
                </c:pt>
                <c:pt idx="7467">
                  <c:v>164.38850690000001</c:v>
                </c:pt>
                <c:pt idx="7468">
                  <c:v>165.01684259999999</c:v>
                </c:pt>
                <c:pt idx="7469">
                  <c:v>209.8996109</c:v>
                </c:pt>
                <c:pt idx="7470">
                  <c:v>213.42900119999999</c:v>
                </c:pt>
                <c:pt idx="7471">
                  <c:v>213.80789110000001</c:v>
                </c:pt>
                <c:pt idx="7472">
                  <c:v>214.56356400000001</c:v>
                </c:pt>
                <c:pt idx="7473">
                  <c:v>267.76085569999998</c:v>
                </c:pt>
                <c:pt idx="7474">
                  <c:v>271.88969109999999</c:v>
                </c:pt>
                <c:pt idx="7475">
                  <c:v>272.33253710000002</c:v>
                </c:pt>
                <c:pt idx="7476">
                  <c:v>273.2155411</c:v>
                </c:pt>
                <c:pt idx="7477">
                  <c:v>334.726923</c:v>
                </c:pt>
                <c:pt idx="7478">
                  <c:v>348.97551900000002</c:v>
                </c:pt>
                <c:pt idx="7479">
                  <c:v>352.02289999999999</c:v>
                </c:pt>
                <c:pt idx="7480">
                  <c:v>353.42677459999999</c:v>
                </c:pt>
                <c:pt idx="7481">
                  <c:v>353.4266839</c:v>
                </c:pt>
                <c:pt idx="7482">
                  <c:v>351.07305029999998</c:v>
                </c:pt>
                <c:pt idx="7483">
                  <c:v>351.07305029999998</c:v>
                </c:pt>
                <c:pt idx="7484">
                  <c:v>348.72869939999998</c:v>
                </c:pt>
                <c:pt idx="7485">
                  <c:v>346.39363109999999</c:v>
                </c:pt>
                <c:pt idx="7486">
                  <c:v>345.99759269999998</c:v>
                </c:pt>
                <c:pt idx="7487">
                  <c:v>342.99183369999997</c:v>
                </c:pt>
                <c:pt idx="7488">
                  <c:v>336.23127319999998</c:v>
                </c:pt>
                <c:pt idx="7489">
                  <c:v>335.72778799999998</c:v>
                </c:pt>
                <c:pt idx="7490">
                  <c:v>334.72673229999998</c:v>
                </c:pt>
                <c:pt idx="7491">
                  <c:v>273.21500889999999</c:v>
                </c:pt>
                <c:pt idx="7492">
                  <c:v>269.07355710000002</c:v>
                </c:pt>
                <c:pt idx="7493">
                  <c:v>268.63402530000002</c:v>
                </c:pt>
                <c:pt idx="7494">
                  <c:v>267.76029510000001</c:v>
                </c:pt>
                <c:pt idx="7495">
                  <c:v>214.562748</c:v>
                </c:pt>
                <c:pt idx="7496">
                  <c:v>211.02074709999999</c:v>
                </c:pt>
                <c:pt idx="7497">
                  <c:v>210.64517230000001</c:v>
                </c:pt>
                <c:pt idx="7498">
                  <c:v>209.89877469999999</c:v>
                </c:pt>
                <c:pt idx="7499">
                  <c:v>165.01583719999999</c:v>
                </c:pt>
                <c:pt idx="7500">
                  <c:v>162.07331600000001</c:v>
                </c:pt>
                <c:pt idx="7501">
                  <c:v>161.7617012</c:v>
                </c:pt>
                <c:pt idx="7502">
                  <c:v>161.1426424</c:v>
                </c:pt>
                <c:pt idx="7503">
                  <c:v>124.57468</c:v>
                </c:pt>
                <c:pt idx="7504">
                  <c:v>122.2316625</c:v>
                </c:pt>
                <c:pt idx="7505">
                  <c:v>121.98401029999999</c:v>
                </c:pt>
                <c:pt idx="7506">
                  <c:v>121.4922952</c:v>
                </c:pt>
                <c:pt idx="7507">
                  <c:v>93.239605819999994</c:v>
                </c:pt>
                <c:pt idx="7508">
                  <c:v>91.496111020000001</c:v>
                </c:pt>
                <c:pt idx="7509">
                  <c:v>91.312423530000004</c:v>
                </c:pt>
                <c:pt idx="7510">
                  <c:v>90.948056230000006</c:v>
                </c:pt>
                <c:pt idx="7511">
                  <c:v>71.010869889999995</c:v>
                </c:pt>
                <c:pt idx="7512">
                  <c:v>67.709230869999999</c:v>
                </c:pt>
                <c:pt idx="7513">
                  <c:v>67.05849714</c:v>
                </c:pt>
                <c:pt idx="7514">
                  <c:v>66.765076190000002</c:v>
                </c:pt>
                <c:pt idx="7515">
                  <c:v>66.765224880000005</c:v>
                </c:pt>
                <c:pt idx="7516">
                  <c:v>67.259441710000004</c:v>
                </c:pt>
                <c:pt idx="7517">
                  <c:v>67.259441710000004</c:v>
                </c:pt>
                <c:pt idx="7518">
                  <c:v>67.762942429999995</c:v>
                </c:pt>
                <c:pt idx="7519">
                  <c:v>68.275727059999994</c:v>
                </c:pt>
                <c:pt idx="7520">
                  <c:v>68.363823729999993</c:v>
                </c:pt>
                <c:pt idx="7521">
                  <c:v>69.043188650000005</c:v>
                </c:pt>
                <c:pt idx="7522">
                  <c:v>70.641866219999997</c:v>
                </c:pt>
                <c:pt idx="7523">
                  <c:v>70.764910069999999</c:v>
                </c:pt>
                <c:pt idx="7524">
                  <c:v>71.011217020000004</c:v>
                </c:pt>
                <c:pt idx="7525">
                  <c:v>90.949197979999994</c:v>
                </c:pt>
                <c:pt idx="7526">
                  <c:v>92.680159020000005</c:v>
                </c:pt>
                <c:pt idx="7527">
                  <c:v>92.867170060000007</c:v>
                </c:pt>
                <c:pt idx="7528">
                  <c:v>93.240829849999997</c:v>
                </c:pt>
                <c:pt idx="7529">
                  <c:v>121.494455</c:v>
                </c:pt>
                <c:pt idx="7530">
                  <c:v>123.8249491</c:v>
                </c:pt>
                <c:pt idx="7531">
                  <c:v>124.07592579999999</c:v>
                </c:pt>
                <c:pt idx="7532">
                  <c:v>124.5769354</c:v>
                </c:pt>
                <c:pt idx="7533">
                  <c:v>161.14597470000001</c:v>
                </c:pt>
                <c:pt idx="7534">
                  <c:v>164.07598290000001</c:v>
                </c:pt>
                <c:pt idx="7535">
                  <c:v>164.3909232</c:v>
                </c:pt>
                <c:pt idx="7536">
                  <c:v>165.01927860000001</c:v>
                </c:pt>
                <c:pt idx="7537">
                  <c:v>209.903434</c:v>
                </c:pt>
                <c:pt idx="7538">
                  <c:v>213.4329324</c:v>
                </c:pt>
                <c:pt idx="7539">
                  <c:v>213.81183379999999</c:v>
                </c:pt>
                <c:pt idx="7540">
                  <c:v>214.56752979999999</c:v>
                </c:pt>
                <c:pt idx="7541">
                  <c:v>267.76643589999998</c:v>
                </c:pt>
                <c:pt idx="7542">
                  <c:v>271.89539569999999</c:v>
                </c:pt>
                <c:pt idx="7543">
                  <c:v>272.33825519999999</c:v>
                </c:pt>
                <c:pt idx="7544">
                  <c:v>273.22128570000001</c:v>
                </c:pt>
                <c:pt idx="7545">
                  <c:v>334.73450910000003</c:v>
                </c:pt>
                <c:pt idx="7546">
                  <c:v>348.98352920000002</c:v>
                </c:pt>
                <c:pt idx="7547">
                  <c:v>352.03100080000002</c:v>
                </c:pt>
                <c:pt idx="7548">
                  <c:v>353.43491699999998</c:v>
                </c:pt>
                <c:pt idx="7549">
                  <c:v>353.43501639999999</c:v>
                </c:pt>
                <c:pt idx="7550">
                  <c:v>351.08134219999999</c:v>
                </c:pt>
                <c:pt idx="7551">
                  <c:v>351.08134219999999</c:v>
                </c:pt>
                <c:pt idx="7552">
                  <c:v>348.73695070000002</c:v>
                </c:pt>
                <c:pt idx="7553">
                  <c:v>346.4018418</c:v>
                </c:pt>
                <c:pt idx="7554">
                  <c:v>346.00579649999997</c:v>
                </c:pt>
                <c:pt idx="7555">
                  <c:v>342.99998520000003</c:v>
                </c:pt>
                <c:pt idx="7556">
                  <c:v>336.23930619999999</c:v>
                </c:pt>
                <c:pt idx="7557">
                  <c:v>335.73581209999998</c:v>
                </c:pt>
                <c:pt idx="7558">
                  <c:v>334.73473890000002</c:v>
                </c:pt>
                <c:pt idx="7559">
                  <c:v>273.22188590000002</c:v>
                </c:pt>
                <c:pt idx="7560">
                  <c:v>269.08035430000001</c:v>
                </c:pt>
                <c:pt idx="7561">
                  <c:v>268.64081399999998</c:v>
                </c:pt>
                <c:pt idx="7562">
                  <c:v>267.76706689999997</c:v>
                </c:pt>
                <c:pt idx="7563">
                  <c:v>214.5684373</c:v>
                </c:pt>
                <c:pt idx="7564">
                  <c:v>211.02636000000001</c:v>
                </c:pt>
                <c:pt idx="7565">
                  <c:v>210.65077700000001</c:v>
                </c:pt>
                <c:pt idx="7566">
                  <c:v>209.9043633</c:v>
                </c:pt>
                <c:pt idx="7567">
                  <c:v>165.0203903</c:v>
                </c:pt>
                <c:pt idx="7568">
                  <c:v>162.07779600000001</c:v>
                </c:pt>
                <c:pt idx="7569">
                  <c:v>161.76617350000001</c:v>
                </c:pt>
                <c:pt idx="7570">
                  <c:v>161.14709920000001</c:v>
                </c:pt>
                <c:pt idx="7571">
                  <c:v>124.5781484</c:v>
                </c:pt>
                <c:pt idx="7572">
                  <c:v>122.2350612</c:v>
                </c:pt>
                <c:pt idx="7573">
                  <c:v>121.98740170000001</c:v>
                </c:pt>
                <c:pt idx="7574">
                  <c:v>121.4956719</c:v>
                </c:pt>
                <c:pt idx="7575">
                  <c:v>93.242041</c:v>
                </c:pt>
                <c:pt idx="7576">
                  <c:v>91.498480000000001</c:v>
                </c:pt>
                <c:pt idx="7577">
                  <c:v>91.314785459999996</c:v>
                </c:pt>
                <c:pt idx="7578">
                  <c:v>90.950404120000002</c:v>
                </c:pt>
                <c:pt idx="7579">
                  <c:v>71.012323409999993</c:v>
                </c:pt>
                <c:pt idx="7580">
                  <c:v>67.7104973</c:v>
                </c:pt>
                <c:pt idx="7581">
                  <c:v>67.059724399999993</c:v>
                </c:pt>
                <c:pt idx="7582">
                  <c:v>66.766285499999995</c:v>
                </c:pt>
                <c:pt idx="7583">
                  <c:v>66.766142540000004</c:v>
                </c:pt>
                <c:pt idx="7584">
                  <c:v>67.260341679999996</c:v>
                </c:pt>
                <c:pt idx="7585">
                  <c:v>67.260341679999996</c:v>
                </c:pt>
                <c:pt idx="7586">
                  <c:v>67.763824459999995</c:v>
                </c:pt>
                <c:pt idx="7587">
                  <c:v>68.276590889999994</c:v>
                </c:pt>
                <c:pt idx="7588">
                  <c:v>68.364684440000005</c:v>
                </c:pt>
                <c:pt idx="7589">
                  <c:v>69.044025360000006</c:v>
                </c:pt>
                <c:pt idx="7590">
                  <c:v>70.642646900000003</c:v>
                </c:pt>
                <c:pt idx="7591">
                  <c:v>70.765686459999998</c:v>
                </c:pt>
                <c:pt idx="7592">
                  <c:v>71.011984830000003</c:v>
                </c:pt>
                <c:pt idx="7593">
                  <c:v>90.949299400000001</c:v>
                </c:pt>
                <c:pt idx="7594">
                  <c:v>92.680204290000006</c:v>
                </c:pt>
                <c:pt idx="7595">
                  <c:v>92.867209270000004</c:v>
                </c:pt>
                <c:pt idx="7596">
                  <c:v>93.240856969999996</c:v>
                </c:pt>
                <c:pt idx="7597">
                  <c:v>121.49358599999999</c:v>
                </c:pt>
                <c:pt idx="7598">
                  <c:v>123.82400749999999</c:v>
                </c:pt>
                <c:pt idx="7599">
                  <c:v>124.0749763</c:v>
                </c:pt>
                <c:pt idx="7600">
                  <c:v>124.57597029999999</c:v>
                </c:pt>
                <c:pt idx="7601">
                  <c:v>161.1438838</c:v>
                </c:pt>
                <c:pt idx="7602">
                  <c:v>164.07380269999999</c:v>
                </c:pt>
                <c:pt idx="7603">
                  <c:v>164.3887335</c:v>
                </c:pt>
                <c:pt idx="7604">
                  <c:v>165.01706970000001</c:v>
                </c:pt>
                <c:pt idx="7605">
                  <c:v>209.89986970000001</c:v>
                </c:pt>
                <c:pt idx="7606">
                  <c:v>213.4292623</c:v>
                </c:pt>
                <c:pt idx="7607">
                  <c:v>213.80815240000001</c:v>
                </c:pt>
                <c:pt idx="7608">
                  <c:v>214.5638257</c:v>
                </c:pt>
                <c:pt idx="7609">
                  <c:v>267.76114680000001</c:v>
                </c:pt>
                <c:pt idx="7610">
                  <c:v>271.88998420000001</c:v>
                </c:pt>
                <c:pt idx="7611">
                  <c:v>272.3328305</c:v>
                </c:pt>
                <c:pt idx="7612">
                  <c:v>273.2158349</c:v>
                </c:pt>
                <c:pt idx="7613">
                  <c:v>334.72724360000001</c:v>
                </c:pt>
                <c:pt idx="7614">
                  <c:v>348.97584510000002</c:v>
                </c:pt>
                <c:pt idx="7615">
                  <c:v>352.02322729999997</c:v>
                </c:pt>
                <c:pt idx="7616">
                  <c:v>353.4271023</c:v>
                </c:pt>
                <c:pt idx="7617">
                  <c:v>353.42699520000002</c:v>
                </c:pt>
                <c:pt idx="7618">
                  <c:v>351.07335819999997</c:v>
                </c:pt>
                <c:pt idx="7619">
                  <c:v>351.07335819999997</c:v>
                </c:pt>
                <c:pt idx="7620">
                  <c:v>348.72900390000001</c:v>
                </c:pt>
                <c:pt idx="7621">
                  <c:v>346.39393230000002</c:v>
                </c:pt>
                <c:pt idx="7622">
                  <c:v>345.99789329999999</c:v>
                </c:pt>
                <c:pt idx="7623">
                  <c:v>342.99212999999997</c:v>
                </c:pt>
                <c:pt idx="7624">
                  <c:v>336.23155989999998</c:v>
                </c:pt>
                <c:pt idx="7625">
                  <c:v>335.72807399999999</c:v>
                </c:pt>
                <c:pt idx="7626">
                  <c:v>334.72701699999999</c:v>
                </c:pt>
                <c:pt idx="7627">
                  <c:v>273.21520700000002</c:v>
                </c:pt>
                <c:pt idx="7628">
                  <c:v>269.07374929999997</c:v>
                </c:pt>
                <c:pt idx="7629">
                  <c:v>268.63421690000001</c:v>
                </c:pt>
                <c:pt idx="7630">
                  <c:v>267.76048559999998</c:v>
                </c:pt>
                <c:pt idx="7631">
                  <c:v>214.56286449999999</c:v>
                </c:pt>
                <c:pt idx="7632">
                  <c:v>211.02085869999999</c:v>
                </c:pt>
                <c:pt idx="7633">
                  <c:v>210.64528340000001</c:v>
                </c:pt>
                <c:pt idx="7634">
                  <c:v>209.89888479999999</c:v>
                </c:pt>
                <c:pt idx="7635">
                  <c:v>165.01588599999999</c:v>
                </c:pt>
                <c:pt idx="7636">
                  <c:v>162.07336090000001</c:v>
                </c:pt>
                <c:pt idx="7637">
                  <c:v>161.76174570000001</c:v>
                </c:pt>
                <c:pt idx="7638">
                  <c:v>161.142686</c:v>
                </c:pt>
                <c:pt idx="7639">
                  <c:v>124.574675</c:v>
                </c:pt>
                <c:pt idx="7640">
                  <c:v>122.2316544</c:v>
                </c:pt>
                <c:pt idx="7641">
                  <c:v>121.984002</c:v>
                </c:pt>
                <c:pt idx="7642">
                  <c:v>121.4922863</c:v>
                </c:pt>
                <c:pt idx="7643">
                  <c:v>93.239560920000002</c:v>
                </c:pt>
                <c:pt idx="7644">
                  <c:v>91.496063989999996</c:v>
                </c:pt>
                <c:pt idx="7645">
                  <c:v>91.312376270000001</c:v>
                </c:pt>
                <c:pt idx="7646">
                  <c:v>90.948008529999996</c:v>
                </c:pt>
                <c:pt idx="7647">
                  <c:v>71.010798930000007</c:v>
                </c:pt>
                <c:pt idx="7648">
                  <c:v>67.709156410000006</c:v>
                </c:pt>
                <c:pt idx="7649">
                  <c:v>67.058421999999993</c:v>
                </c:pt>
                <c:pt idx="7650">
                  <c:v>66.765000760000007</c:v>
                </c:pt>
                <c:pt idx="7651">
                  <c:v>66.765137490000001</c:v>
                </c:pt>
                <c:pt idx="7652">
                  <c:v>67.259352860000007</c:v>
                </c:pt>
                <c:pt idx="7653">
                  <c:v>67.259352860000007</c:v>
                </c:pt>
                <c:pt idx="7654">
                  <c:v>67.762852120000005</c:v>
                </c:pt>
                <c:pt idx="7655">
                  <c:v>68.275635289999997</c:v>
                </c:pt>
                <c:pt idx="7656">
                  <c:v>68.363731720000004</c:v>
                </c:pt>
                <c:pt idx="7657">
                  <c:v>69.043094740000001</c:v>
                </c:pt>
                <c:pt idx="7658">
                  <c:v>70.641768020000001</c:v>
                </c:pt>
                <c:pt idx="7659">
                  <c:v>70.764811539999997</c:v>
                </c:pt>
                <c:pt idx="7660">
                  <c:v>71.011117850000005</c:v>
                </c:pt>
                <c:pt idx="7661">
                  <c:v>90.949057640000007</c:v>
                </c:pt>
                <c:pt idx="7662">
                  <c:v>92.680015760000003</c:v>
                </c:pt>
                <c:pt idx="7663">
                  <c:v>92.867026480000007</c:v>
                </c:pt>
                <c:pt idx="7664">
                  <c:v>93.240685650000003</c:v>
                </c:pt>
                <c:pt idx="7665">
                  <c:v>121.4942709</c:v>
                </c:pt>
                <c:pt idx="7666">
                  <c:v>123.8247621</c:v>
                </c:pt>
                <c:pt idx="7667">
                  <c:v>124.0757385</c:v>
                </c:pt>
                <c:pt idx="7668">
                  <c:v>124.5767476</c:v>
                </c:pt>
                <c:pt idx="7669">
                  <c:v>161.14574809999999</c:v>
                </c:pt>
                <c:pt idx="7670">
                  <c:v>164.07575349999999</c:v>
                </c:pt>
                <c:pt idx="7671">
                  <c:v>164.39069359999999</c:v>
                </c:pt>
                <c:pt idx="7672">
                  <c:v>165.01904830000001</c:v>
                </c:pt>
                <c:pt idx="7673">
                  <c:v>209.90316630000001</c:v>
                </c:pt>
                <c:pt idx="7674">
                  <c:v>213.43266199999999</c:v>
                </c:pt>
                <c:pt idx="7675">
                  <c:v>213.81156319999999</c:v>
                </c:pt>
                <c:pt idx="7676">
                  <c:v>214.5672586</c:v>
                </c:pt>
                <c:pt idx="7677">
                  <c:v>267.76612840000001</c:v>
                </c:pt>
                <c:pt idx="7678">
                  <c:v>271.89508569999998</c:v>
                </c:pt>
                <c:pt idx="7679">
                  <c:v>272.3379448</c:v>
                </c:pt>
                <c:pt idx="7680">
                  <c:v>273.22097480000002</c:v>
                </c:pt>
                <c:pt idx="7681">
                  <c:v>334.73416320000001</c:v>
                </c:pt>
                <c:pt idx="7682">
                  <c:v>348.98317580000003</c:v>
                </c:pt>
                <c:pt idx="7683">
                  <c:v>352.03064590000002</c:v>
                </c:pt>
                <c:pt idx="7684">
                  <c:v>353.43456140000001</c:v>
                </c:pt>
                <c:pt idx="7685">
                  <c:v>353.43467559999999</c:v>
                </c:pt>
                <c:pt idx="7686">
                  <c:v>351.08100489999998</c:v>
                </c:pt>
                <c:pt idx="7687">
                  <c:v>351.08100489999998</c:v>
                </c:pt>
                <c:pt idx="7688">
                  <c:v>348.73661679999998</c:v>
                </c:pt>
                <c:pt idx="7689">
                  <c:v>346.40151150000003</c:v>
                </c:pt>
                <c:pt idx="7690">
                  <c:v>346.0054667</c:v>
                </c:pt>
                <c:pt idx="7691">
                  <c:v>342.99965989999998</c:v>
                </c:pt>
                <c:pt idx="7692">
                  <c:v>336.238991</c:v>
                </c:pt>
                <c:pt idx="7693">
                  <c:v>335.73549759999997</c:v>
                </c:pt>
                <c:pt idx="7694">
                  <c:v>334.73442590000002</c:v>
                </c:pt>
                <c:pt idx="7695">
                  <c:v>273.22166449999997</c:v>
                </c:pt>
                <c:pt idx="7696">
                  <c:v>269.08013890000001</c:v>
                </c:pt>
                <c:pt idx="7697">
                  <c:v>268.64059930000002</c:v>
                </c:pt>
                <c:pt idx="7698">
                  <c:v>267.76685350000002</c:v>
                </c:pt>
                <c:pt idx="7699">
                  <c:v>214.5683023</c:v>
                </c:pt>
                <c:pt idx="7700">
                  <c:v>211.02623019999999</c:v>
                </c:pt>
                <c:pt idx="7701">
                  <c:v>210.6506478</c:v>
                </c:pt>
                <c:pt idx="7702">
                  <c:v>209.90423519999999</c:v>
                </c:pt>
                <c:pt idx="7703">
                  <c:v>165.02032750000001</c:v>
                </c:pt>
                <c:pt idx="7704">
                  <c:v>162.07773760000001</c:v>
                </c:pt>
                <c:pt idx="7705">
                  <c:v>161.76611550000001</c:v>
                </c:pt>
                <c:pt idx="7706">
                  <c:v>161.14704209999999</c:v>
                </c:pt>
                <c:pt idx="7707">
                  <c:v>124.5781436</c:v>
                </c:pt>
                <c:pt idx="7708">
                  <c:v>122.2350598</c:v>
                </c:pt>
                <c:pt idx="7709">
                  <c:v>121.9874006</c:v>
                </c:pt>
                <c:pt idx="7710">
                  <c:v>121.49567140000001</c:v>
                </c:pt>
                <c:pt idx="7711">
                  <c:v>93.242079899999993</c:v>
                </c:pt>
                <c:pt idx="7712">
                  <c:v>91.498521260000004</c:v>
                </c:pt>
                <c:pt idx="7713">
                  <c:v>91.314826969999999</c:v>
                </c:pt>
                <c:pt idx="7714">
                  <c:v>90.950446139999997</c:v>
                </c:pt>
                <c:pt idx="7715">
                  <c:v>71.012391679999993</c:v>
                </c:pt>
                <c:pt idx="7716">
                  <c:v>67.710569660000004</c:v>
                </c:pt>
                <c:pt idx="7717">
                  <c:v>67.059797549999999</c:v>
                </c:pt>
                <c:pt idx="7718">
                  <c:v>66.766359010000002</c:v>
                </c:pt>
                <c:pt idx="7719">
                  <c:v>66.766229080000002</c:v>
                </c:pt>
                <c:pt idx="7720">
                  <c:v>67.26042975</c:v>
                </c:pt>
                <c:pt idx="7721">
                  <c:v>67.26042975</c:v>
                </c:pt>
                <c:pt idx="7722">
                  <c:v>67.763914069999998</c:v>
                </c:pt>
                <c:pt idx="7723">
                  <c:v>68.276682030000003</c:v>
                </c:pt>
                <c:pt idx="7724">
                  <c:v>68.364775839999993</c:v>
                </c:pt>
                <c:pt idx="7725">
                  <c:v>69.044118749999996</c:v>
                </c:pt>
                <c:pt idx="7726">
                  <c:v>70.642744800000003</c:v>
                </c:pt>
                <c:pt idx="7727">
                  <c:v>70.765784699999998</c:v>
                </c:pt>
                <c:pt idx="7728">
                  <c:v>71.012083750000002</c:v>
                </c:pt>
                <c:pt idx="7729">
                  <c:v>90.949441919999998</c:v>
                </c:pt>
                <c:pt idx="7730">
                  <c:v>92.680349919999998</c:v>
                </c:pt>
                <c:pt idx="7731">
                  <c:v>92.867355239999995</c:v>
                </c:pt>
                <c:pt idx="7732">
                  <c:v>93.241003599999999</c:v>
                </c:pt>
                <c:pt idx="7733">
                  <c:v>121.49377560000001</c:v>
                </c:pt>
                <c:pt idx="7734">
                  <c:v>123.8242001</c:v>
                </c:pt>
                <c:pt idx="7735">
                  <c:v>124.0751693</c:v>
                </c:pt>
                <c:pt idx="7736">
                  <c:v>124.57616400000001</c:v>
                </c:pt>
                <c:pt idx="7737">
                  <c:v>161.1441197</c:v>
                </c:pt>
                <c:pt idx="7738">
                  <c:v>164.07404170000001</c:v>
                </c:pt>
                <c:pt idx="7739">
                  <c:v>164.3889728</c:v>
                </c:pt>
                <c:pt idx="7740">
                  <c:v>165.0173096</c:v>
                </c:pt>
                <c:pt idx="7741">
                  <c:v>209.9001513</c:v>
                </c:pt>
                <c:pt idx="7742">
                  <c:v>213.4295468</c:v>
                </c:pt>
                <c:pt idx="7743">
                  <c:v>213.80843719999999</c:v>
                </c:pt>
                <c:pt idx="7744">
                  <c:v>214.56411120000001</c:v>
                </c:pt>
                <c:pt idx="7745">
                  <c:v>267.76147320000001</c:v>
                </c:pt>
                <c:pt idx="7746">
                  <c:v>271.89031349999999</c:v>
                </c:pt>
                <c:pt idx="7747">
                  <c:v>272.33316009999999</c:v>
                </c:pt>
                <c:pt idx="7748">
                  <c:v>273.21616510000001</c:v>
                </c:pt>
                <c:pt idx="7749">
                  <c:v>334.7276142</c:v>
                </c:pt>
                <c:pt idx="7750">
                  <c:v>348.97622430000001</c:v>
                </c:pt>
                <c:pt idx="7751">
                  <c:v>352.02360829999998</c:v>
                </c:pt>
                <c:pt idx="7752">
                  <c:v>353.42748419999998</c:v>
                </c:pt>
                <c:pt idx="7753">
                  <c:v>353.42736250000002</c:v>
                </c:pt>
                <c:pt idx="7754">
                  <c:v>351.07372190000001</c:v>
                </c:pt>
                <c:pt idx="7755">
                  <c:v>351.07372190000001</c:v>
                </c:pt>
                <c:pt idx="7756">
                  <c:v>348.72936399999998</c:v>
                </c:pt>
                <c:pt idx="7757">
                  <c:v>346.3942887</c:v>
                </c:pt>
                <c:pt idx="7758">
                  <c:v>345.99824899999999</c:v>
                </c:pt>
                <c:pt idx="7759">
                  <c:v>342.99248110000002</c:v>
                </c:pt>
                <c:pt idx="7760">
                  <c:v>336.23190030000001</c:v>
                </c:pt>
                <c:pt idx="7761">
                  <c:v>335.72841360000001</c:v>
                </c:pt>
                <c:pt idx="7762">
                  <c:v>334.72735499999999</c:v>
                </c:pt>
                <c:pt idx="7763">
                  <c:v>273.21544840000001</c:v>
                </c:pt>
                <c:pt idx="7764">
                  <c:v>269.07398419999998</c:v>
                </c:pt>
                <c:pt idx="7765">
                  <c:v>268.6344512</c:v>
                </c:pt>
                <c:pt idx="7766">
                  <c:v>267.76071839999997</c:v>
                </c:pt>
                <c:pt idx="7767">
                  <c:v>214.56301429999999</c:v>
                </c:pt>
                <c:pt idx="7768">
                  <c:v>211.02100300000001</c:v>
                </c:pt>
                <c:pt idx="7769">
                  <c:v>210.64542710000001</c:v>
                </c:pt>
                <c:pt idx="7770">
                  <c:v>209.89902739999999</c:v>
                </c:pt>
                <c:pt idx="7771">
                  <c:v>165.0159591</c:v>
                </c:pt>
                <c:pt idx="7772">
                  <c:v>162.07342940000001</c:v>
                </c:pt>
                <c:pt idx="7773">
                  <c:v>161.7618138</c:v>
                </c:pt>
                <c:pt idx="7774">
                  <c:v>161.14275309999999</c:v>
                </c:pt>
                <c:pt idx="7775">
                  <c:v>124.5746862</c:v>
                </c:pt>
                <c:pt idx="7776">
                  <c:v>122.23166209999999</c:v>
                </c:pt>
                <c:pt idx="7777">
                  <c:v>121.9840093</c:v>
                </c:pt>
                <c:pt idx="7778">
                  <c:v>121.4922928</c:v>
                </c:pt>
                <c:pt idx="7779">
                  <c:v>93.239525119999996</c:v>
                </c:pt>
                <c:pt idx="7780">
                  <c:v>91.496025610000004</c:v>
                </c:pt>
                <c:pt idx="7781">
                  <c:v>91.312337619999994</c:v>
                </c:pt>
                <c:pt idx="7782">
                  <c:v>90.94796934</c:v>
                </c:pt>
                <c:pt idx="7783">
                  <c:v>71.010730980000005</c:v>
                </c:pt>
                <c:pt idx="7784">
                  <c:v>67.709083890000002</c:v>
                </c:pt>
                <c:pt idx="7785">
                  <c:v>67.058348589999994</c:v>
                </c:pt>
                <c:pt idx="7786">
                  <c:v>66.764926939999995</c:v>
                </c:pt>
                <c:pt idx="7787">
                  <c:v>66.765049680000004</c:v>
                </c:pt>
                <c:pt idx="7788">
                  <c:v>67.259263430000004</c:v>
                </c:pt>
                <c:pt idx="7789">
                  <c:v>67.259263430000004</c:v>
                </c:pt>
                <c:pt idx="7790">
                  <c:v>67.762761080000004</c:v>
                </c:pt>
                <c:pt idx="7791">
                  <c:v>68.275542639999998</c:v>
                </c:pt>
                <c:pt idx="7792">
                  <c:v>68.363638789999996</c:v>
                </c:pt>
                <c:pt idx="7793">
                  <c:v>69.042999739999999</c:v>
                </c:pt>
                <c:pt idx="7794">
                  <c:v>70.641668300000006</c:v>
                </c:pt>
                <c:pt idx="7795">
                  <c:v>70.764711480000003</c:v>
                </c:pt>
                <c:pt idx="7796">
                  <c:v>71.011017089999996</c:v>
                </c:pt>
                <c:pt idx="7797">
                  <c:v>90.948911219999999</c:v>
                </c:pt>
                <c:pt idx="7798">
                  <c:v>92.679866050000001</c:v>
                </c:pt>
                <c:pt idx="7799">
                  <c:v>92.866876430000005</c:v>
                </c:pt>
                <c:pt idx="7800">
                  <c:v>93.2405349</c:v>
                </c:pt>
                <c:pt idx="7801">
                  <c:v>121.49407480000001</c:v>
                </c:pt>
                <c:pt idx="7802">
                  <c:v>123.8245629</c:v>
                </c:pt>
                <c:pt idx="7803">
                  <c:v>124.0755389</c:v>
                </c:pt>
                <c:pt idx="7804">
                  <c:v>124.57654719999999</c:v>
                </c:pt>
                <c:pt idx="7805">
                  <c:v>161.1455029</c:v>
                </c:pt>
                <c:pt idx="7806">
                  <c:v>164.07550509999999</c:v>
                </c:pt>
                <c:pt idx="7807">
                  <c:v>164.39044480000001</c:v>
                </c:pt>
                <c:pt idx="7808">
                  <c:v>165.01879890000001</c:v>
                </c:pt>
                <c:pt idx="7809">
                  <c:v>209.90287240000001</c:v>
                </c:pt>
                <c:pt idx="7810">
                  <c:v>213.43236490000001</c:v>
                </c:pt>
                <c:pt idx="7811">
                  <c:v>213.81126570000001</c:v>
                </c:pt>
                <c:pt idx="7812">
                  <c:v>214.56696049999999</c:v>
                </c:pt>
                <c:pt idx="7813">
                  <c:v>267.76578619999998</c:v>
                </c:pt>
                <c:pt idx="7814">
                  <c:v>271.89474030000002</c:v>
                </c:pt>
                <c:pt idx="7815">
                  <c:v>272.33759909999998</c:v>
                </c:pt>
                <c:pt idx="7816">
                  <c:v>273.22062840000001</c:v>
                </c:pt>
                <c:pt idx="7817">
                  <c:v>334.73377310000001</c:v>
                </c:pt>
                <c:pt idx="7818">
                  <c:v>348.98277639999998</c:v>
                </c:pt>
                <c:pt idx="7819">
                  <c:v>352.03024440000002</c:v>
                </c:pt>
                <c:pt idx="7820">
                  <c:v>353.43415909999999</c:v>
                </c:pt>
                <c:pt idx="7821">
                  <c:v>353.43428799999998</c:v>
                </c:pt>
                <c:pt idx="7822">
                  <c:v>351.08062109999997</c:v>
                </c:pt>
                <c:pt idx="7823">
                  <c:v>351.08062109999997</c:v>
                </c:pt>
                <c:pt idx="7824">
                  <c:v>348.73623679999997</c:v>
                </c:pt>
                <c:pt idx="7825">
                  <c:v>346.40113509999998</c:v>
                </c:pt>
                <c:pt idx="7826">
                  <c:v>346.00509099999999</c:v>
                </c:pt>
                <c:pt idx="7827">
                  <c:v>342.99928890000001</c:v>
                </c:pt>
                <c:pt idx="7828">
                  <c:v>336.23863080000001</c:v>
                </c:pt>
                <c:pt idx="7829">
                  <c:v>335.73513830000002</c:v>
                </c:pt>
                <c:pt idx="7830">
                  <c:v>334.7340681</c:v>
                </c:pt>
                <c:pt idx="7831">
                  <c:v>273.22140439999998</c:v>
                </c:pt>
                <c:pt idx="7832">
                  <c:v>269.07988549999999</c:v>
                </c:pt>
                <c:pt idx="7833">
                  <c:v>268.64034659999999</c:v>
                </c:pt>
                <c:pt idx="7834">
                  <c:v>267.76660220000002</c:v>
                </c:pt>
                <c:pt idx="7835">
                  <c:v>214.56813550000001</c:v>
                </c:pt>
                <c:pt idx="7836">
                  <c:v>211.02606890000001</c:v>
                </c:pt>
                <c:pt idx="7837">
                  <c:v>210.65048709999999</c:v>
                </c:pt>
                <c:pt idx="7838">
                  <c:v>209.90407569999999</c:v>
                </c:pt>
                <c:pt idx="7839">
                  <c:v>165.02023919999999</c:v>
                </c:pt>
                <c:pt idx="7840">
                  <c:v>162.0776539</c:v>
                </c:pt>
                <c:pt idx="7841">
                  <c:v>161.7660324</c:v>
                </c:pt>
                <c:pt idx="7842">
                  <c:v>161.14695990000001</c:v>
                </c:pt>
                <c:pt idx="7843">
                  <c:v>124.5781193</c:v>
                </c:pt>
                <c:pt idx="7844">
                  <c:v>122.2350392</c:v>
                </c:pt>
                <c:pt idx="7845">
                  <c:v>121.98738040000001</c:v>
                </c:pt>
                <c:pt idx="7846">
                  <c:v>121.49565200000001</c:v>
                </c:pt>
                <c:pt idx="7847">
                  <c:v>93.242105019999997</c:v>
                </c:pt>
                <c:pt idx="7848">
                  <c:v>91.498549139999994</c:v>
                </c:pt>
                <c:pt idx="7849">
                  <c:v>91.314855129999998</c:v>
                </c:pt>
                <c:pt idx="7850">
                  <c:v>90.950474869999994</c:v>
                </c:pt>
                <c:pt idx="7851">
                  <c:v>71.012451679999998</c:v>
                </c:pt>
                <c:pt idx="7852">
                  <c:v>67.710634819999996</c:v>
                </c:pt>
                <c:pt idx="7853">
                  <c:v>67.059863719999996</c:v>
                </c:pt>
                <c:pt idx="7854">
                  <c:v>66.766425630000001</c:v>
                </c:pt>
                <c:pt idx="7855">
                  <c:v>66.766310360000006</c:v>
                </c:pt>
                <c:pt idx="7856">
                  <c:v>67.260512660000003</c:v>
                </c:pt>
                <c:pt idx="7857">
                  <c:v>67.260512660000003</c:v>
                </c:pt>
                <c:pt idx="7858">
                  <c:v>67.763998610000002</c:v>
                </c:pt>
                <c:pt idx="7859">
                  <c:v>68.27676821</c:v>
                </c:pt>
                <c:pt idx="7860">
                  <c:v>68.364862299999999</c:v>
                </c:pt>
                <c:pt idx="7861">
                  <c:v>69.044207319999998</c:v>
                </c:pt>
                <c:pt idx="7862">
                  <c:v>70.642838159999997</c:v>
                </c:pt>
                <c:pt idx="7863">
                  <c:v>70.765878420000007</c:v>
                </c:pt>
                <c:pt idx="7864">
                  <c:v>71.012178180000006</c:v>
                </c:pt>
                <c:pt idx="7865">
                  <c:v>90.949583360000005</c:v>
                </c:pt>
                <c:pt idx="7866">
                  <c:v>92.680494769999996</c:v>
                </c:pt>
                <c:pt idx="7867">
                  <c:v>92.867500449999994</c:v>
                </c:pt>
                <c:pt idx="7868">
                  <c:v>93.241149539999995</c:v>
                </c:pt>
                <c:pt idx="7869">
                  <c:v>121.4939691</c:v>
                </c:pt>
                <c:pt idx="7870">
                  <c:v>123.8243971</c:v>
                </c:pt>
                <c:pt idx="7871">
                  <c:v>124.0753667</c:v>
                </c:pt>
                <c:pt idx="7872">
                  <c:v>124.576362</c:v>
                </c:pt>
                <c:pt idx="7873">
                  <c:v>161.1443659</c:v>
                </c:pt>
                <c:pt idx="7874">
                  <c:v>164.07429139999999</c:v>
                </c:pt>
                <c:pt idx="7875">
                  <c:v>164.3892228</c:v>
                </c:pt>
                <c:pt idx="7876">
                  <c:v>165.0175605</c:v>
                </c:pt>
                <c:pt idx="7877">
                  <c:v>209.90045079999999</c:v>
                </c:pt>
                <c:pt idx="7878">
                  <c:v>213.42984989999999</c:v>
                </c:pt>
                <c:pt idx="7879">
                  <c:v>213.80874069999999</c:v>
                </c:pt>
                <c:pt idx="7880">
                  <c:v>214.5644154</c:v>
                </c:pt>
                <c:pt idx="7881">
                  <c:v>267.76182669999997</c:v>
                </c:pt>
                <c:pt idx="7882">
                  <c:v>271.89067060000002</c:v>
                </c:pt>
                <c:pt idx="7883">
                  <c:v>272.33351759999999</c:v>
                </c:pt>
                <c:pt idx="7884">
                  <c:v>273.21652340000003</c:v>
                </c:pt>
                <c:pt idx="7885">
                  <c:v>334.72802230000002</c:v>
                </c:pt>
                <c:pt idx="7886">
                  <c:v>348.97664320000001</c:v>
                </c:pt>
                <c:pt idx="7887">
                  <c:v>352.02402949999998</c:v>
                </c:pt>
                <c:pt idx="7888">
                  <c:v>353.42790639999998</c:v>
                </c:pt>
                <c:pt idx="7889">
                  <c:v>353.42777139999998</c:v>
                </c:pt>
                <c:pt idx="7890">
                  <c:v>351.07412690000001</c:v>
                </c:pt>
                <c:pt idx="7891">
                  <c:v>351.07412690000001</c:v>
                </c:pt>
                <c:pt idx="7892">
                  <c:v>348.72976519999997</c:v>
                </c:pt>
                <c:pt idx="7893">
                  <c:v>346.3946861</c:v>
                </c:pt>
                <c:pt idx="7894">
                  <c:v>345.99864589999999</c:v>
                </c:pt>
                <c:pt idx="7895">
                  <c:v>342.9928731</c:v>
                </c:pt>
                <c:pt idx="7896">
                  <c:v>336.23228160000002</c:v>
                </c:pt>
                <c:pt idx="7897">
                  <c:v>335.72879410000002</c:v>
                </c:pt>
                <c:pt idx="7898">
                  <c:v>334.72773389999998</c:v>
                </c:pt>
                <c:pt idx="7899">
                  <c:v>273.21572900000001</c:v>
                </c:pt>
                <c:pt idx="7900">
                  <c:v>269.07425819999997</c:v>
                </c:pt>
                <c:pt idx="7901">
                  <c:v>268.63472439999998</c:v>
                </c:pt>
                <c:pt idx="7902">
                  <c:v>267.7609903</c:v>
                </c:pt>
                <c:pt idx="7903">
                  <c:v>214.5632008</c:v>
                </c:pt>
                <c:pt idx="7904">
                  <c:v>211.02118369999999</c:v>
                </c:pt>
                <c:pt idx="7905">
                  <c:v>210.6456072</c:v>
                </c:pt>
                <c:pt idx="7906">
                  <c:v>209.8992063</c:v>
                </c:pt>
                <c:pt idx="7907">
                  <c:v>165.0160654</c:v>
                </c:pt>
                <c:pt idx="7908">
                  <c:v>162.07353090000001</c:v>
                </c:pt>
                <c:pt idx="7909">
                  <c:v>161.7619148</c:v>
                </c:pt>
                <c:pt idx="7910">
                  <c:v>161.1428531</c:v>
                </c:pt>
                <c:pt idx="7911">
                  <c:v>124.5747265</c:v>
                </c:pt>
                <c:pt idx="7912">
                  <c:v>122.23169849999999</c:v>
                </c:pt>
                <c:pt idx="7913">
                  <c:v>121.98404530000001</c:v>
                </c:pt>
                <c:pt idx="7914">
                  <c:v>121.492328</c:v>
                </c:pt>
                <c:pt idx="7915">
                  <c:v>93.239513369999997</c:v>
                </c:pt>
                <c:pt idx="7916">
                  <c:v>91.496010929999997</c:v>
                </c:pt>
                <c:pt idx="7917">
                  <c:v>91.312322629999997</c:v>
                </c:pt>
                <c:pt idx="7918">
                  <c:v>90.947953740000003</c:v>
                </c:pt>
                <c:pt idx="7919">
                  <c:v>71.010681300000002</c:v>
                </c:pt>
                <c:pt idx="7920">
                  <c:v>67.709028399999994</c:v>
                </c:pt>
                <c:pt idx="7921">
                  <c:v>67.058291949999997</c:v>
                </c:pt>
                <c:pt idx="7922">
                  <c:v>66.764869779999998</c:v>
                </c:pt>
                <c:pt idx="7923">
                  <c:v>66.764977180000002</c:v>
                </c:pt>
                <c:pt idx="7924">
                  <c:v>67.259189289999995</c:v>
                </c:pt>
                <c:pt idx="7925">
                  <c:v>67.259189289999995</c:v>
                </c:pt>
                <c:pt idx="7926">
                  <c:v>67.762685300000001</c:v>
                </c:pt>
                <c:pt idx="7927">
                  <c:v>68.275465209999993</c:v>
                </c:pt>
                <c:pt idx="7928">
                  <c:v>68.363561079999997</c:v>
                </c:pt>
                <c:pt idx="7929">
                  <c:v>69.042919879999999</c:v>
                </c:pt>
                <c:pt idx="7930">
                  <c:v>70.641583569999995</c:v>
                </c:pt>
                <c:pt idx="7931">
                  <c:v>70.764626379999996</c:v>
                </c:pt>
                <c:pt idx="7932">
                  <c:v>71.010931260000007</c:v>
                </c:pt>
                <c:pt idx="7933">
                  <c:v>90.948776940000002</c:v>
                </c:pt>
                <c:pt idx="7934">
                  <c:v>92.679728220000001</c:v>
                </c:pt>
                <c:pt idx="7935">
                  <c:v>92.866738209999994</c:v>
                </c:pt>
                <c:pt idx="7936">
                  <c:v>93.240395930000005</c:v>
                </c:pt>
                <c:pt idx="7937">
                  <c:v>121.4938856</c:v>
                </c:pt>
                <c:pt idx="7938">
                  <c:v>123.82437</c:v>
                </c:pt>
                <c:pt idx="7939">
                  <c:v>124.07534560000001</c:v>
                </c:pt>
                <c:pt idx="7940">
                  <c:v>124.5763532</c:v>
                </c:pt>
                <c:pt idx="7941">
                  <c:v>161.1452567</c:v>
                </c:pt>
                <c:pt idx="7942">
                  <c:v>164.07525509999999</c:v>
                </c:pt>
                <c:pt idx="7943">
                  <c:v>164.39019440000001</c:v>
                </c:pt>
                <c:pt idx="7944">
                  <c:v>165.0185477</c:v>
                </c:pt>
                <c:pt idx="7945">
                  <c:v>209.90256729999999</c:v>
                </c:pt>
                <c:pt idx="7946">
                  <c:v>213.43205589999999</c:v>
                </c:pt>
                <c:pt idx="7947">
                  <c:v>213.81095629999999</c:v>
                </c:pt>
                <c:pt idx="7948">
                  <c:v>214.5666502</c:v>
                </c:pt>
                <c:pt idx="7949">
                  <c:v>267.76542030000002</c:v>
                </c:pt>
                <c:pt idx="7950">
                  <c:v>271.89437029999999</c:v>
                </c:pt>
                <c:pt idx="7951">
                  <c:v>272.3372286</c:v>
                </c:pt>
                <c:pt idx="7952">
                  <c:v>273.22025710000003</c:v>
                </c:pt>
                <c:pt idx="7953">
                  <c:v>334.7333443</c:v>
                </c:pt>
                <c:pt idx="7954">
                  <c:v>348.98233499999998</c:v>
                </c:pt>
                <c:pt idx="7955">
                  <c:v>352.0298004</c:v>
                </c:pt>
                <c:pt idx="7956">
                  <c:v>353.43371380000002</c:v>
                </c:pt>
                <c:pt idx="7957">
                  <c:v>353.43385439999997</c:v>
                </c:pt>
                <c:pt idx="7958">
                  <c:v>351.08019130000002</c:v>
                </c:pt>
                <c:pt idx="7959">
                  <c:v>351.08019130000002</c:v>
                </c:pt>
                <c:pt idx="7960">
                  <c:v>348.73581080000002</c:v>
                </c:pt>
                <c:pt idx="7961">
                  <c:v>346.400713</c:v>
                </c:pt>
                <c:pt idx="7962">
                  <c:v>346.0046696</c:v>
                </c:pt>
                <c:pt idx="7963">
                  <c:v>342.9988725</c:v>
                </c:pt>
                <c:pt idx="7964">
                  <c:v>336.2382255</c:v>
                </c:pt>
                <c:pt idx="7965">
                  <c:v>335.73473380000001</c:v>
                </c:pt>
                <c:pt idx="7966">
                  <c:v>334.73366529999998</c:v>
                </c:pt>
                <c:pt idx="7967">
                  <c:v>273.22110379999998</c:v>
                </c:pt>
                <c:pt idx="7968">
                  <c:v>269.0795918</c:v>
                </c:pt>
                <c:pt idx="7969">
                  <c:v>268.64005359999999</c:v>
                </c:pt>
                <c:pt idx="7970">
                  <c:v>267.76631070000002</c:v>
                </c:pt>
                <c:pt idx="7971">
                  <c:v>214.56793300000001</c:v>
                </c:pt>
                <c:pt idx="7972">
                  <c:v>211.02587249999999</c:v>
                </c:pt>
                <c:pt idx="7973">
                  <c:v>210.65029129999999</c:v>
                </c:pt>
                <c:pt idx="7974">
                  <c:v>209.90388110000001</c:v>
                </c:pt>
                <c:pt idx="7975">
                  <c:v>165.02012060000001</c:v>
                </c:pt>
                <c:pt idx="7976">
                  <c:v>162.07754030000001</c:v>
                </c:pt>
                <c:pt idx="7977">
                  <c:v>161.76591930000001</c:v>
                </c:pt>
                <c:pt idx="7978">
                  <c:v>161.14684790000001</c:v>
                </c:pt>
                <c:pt idx="7979">
                  <c:v>124.57807010000001</c:v>
                </c:pt>
                <c:pt idx="7980">
                  <c:v>122.23499409999999</c:v>
                </c:pt>
                <c:pt idx="7981">
                  <c:v>121.9873357</c:v>
                </c:pt>
                <c:pt idx="7982">
                  <c:v>121.49560820000001</c:v>
                </c:pt>
                <c:pt idx="7983">
                  <c:v>93.24211099</c:v>
                </c:pt>
                <c:pt idx="7984">
                  <c:v>91.49855823</c:v>
                </c:pt>
                <c:pt idx="7985">
                  <c:v>91.314864549999996</c:v>
                </c:pt>
                <c:pt idx="7986">
                  <c:v>90.950484939999996</c:v>
                </c:pt>
                <c:pt idx="7987">
                  <c:v>71.012498410000006</c:v>
                </c:pt>
                <c:pt idx="7988">
                  <c:v>67.710687879999995</c:v>
                </c:pt>
                <c:pt idx="7989">
                  <c:v>67.059918039999999</c:v>
                </c:pt>
                <c:pt idx="7990">
                  <c:v>66.766480529999995</c:v>
                </c:pt>
                <c:pt idx="7991">
                  <c:v>66.766381480000007</c:v>
                </c:pt>
                <c:pt idx="7992">
                  <c:v>67.260585480000003</c:v>
                </c:pt>
                <c:pt idx="7993">
                  <c:v>67.260585480000003</c:v>
                </c:pt>
                <c:pt idx="7994">
                  <c:v>67.764073139999994</c:v>
                </c:pt>
                <c:pt idx="7995">
                  <c:v>68.276844440000005</c:v>
                </c:pt>
                <c:pt idx="7996">
                  <c:v>68.364938820000006</c:v>
                </c:pt>
                <c:pt idx="7997">
                  <c:v>69.044286049999997</c:v>
                </c:pt>
                <c:pt idx="7998">
                  <c:v>70.64292193</c:v>
                </c:pt>
                <c:pt idx="7999">
                  <c:v>70.765962569999999</c:v>
                </c:pt>
                <c:pt idx="8000">
                  <c:v>71.012263079999997</c:v>
                </c:pt>
                <c:pt idx="8001">
                  <c:v>90.94971855</c:v>
                </c:pt>
                <c:pt idx="8002">
                  <c:v>92.680633670000006</c:v>
                </c:pt>
                <c:pt idx="8003">
                  <c:v>92.867639749999995</c:v>
                </c:pt>
                <c:pt idx="8004">
                  <c:v>93.241289620000003</c:v>
                </c:pt>
                <c:pt idx="8005">
                  <c:v>121.4941618</c:v>
                </c:pt>
                <c:pt idx="8006">
                  <c:v>123.8245936</c:v>
                </c:pt>
                <c:pt idx="8007">
                  <c:v>124.0755636</c:v>
                </c:pt>
                <c:pt idx="8008">
                  <c:v>124.5765598</c:v>
                </c:pt>
                <c:pt idx="8009">
                  <c:v>161.1446187</c:v>
                </c:pt>
                <c:pt idx="8010">
                  <c:v>164.07454820000001</c:v>
                </c:pt>
                <c:pt idx="8011">
                  <c:v>164.38947999999999</c:v>
                </c:pt>
                <c:pt idx="8012">
                  <c:v>165.0178185</c:v>
                </c:pt>
                <c:pt idx="8013">
                  <c:v>209.9007661</c:v>
                </c:pt>
                <c:pt idx="8014">
                  <c:v>213.43016940000001</c:v>
                </c:pt>
                <c:pt idx="8015">
                  <c:v>213.80906060000001</c:v>
                </c:pt>
                <c:pt idx="8016">
                  <c:v>214.56473629999999</c:v>
                </c:pt>
                <c:pt idx="8017">
                  <c:v>267.76220710000001</c:v>
                </c:pt>
                <c:pt idx="8018">
                  <c:v>271.89105540000003</c:v>
                </c:pt>
                <c:pt idx="8019">
                  <c:v>272.33390279999998</c:v>
                </c:pt>
                <c:pt idx="8020">
                  <c:v>273.21690949999999</c:v>
                </c:pt>
                <c:pt idx="8021">
                  <c:v>334.72847030000003</c:v>
                </c:pt>
                <c:pt idx="8022">
                  <c:v>348.97710489999997</c:v>
                </c:pt>
                <c:pt idx="8023">
                  <c:v>352.024494</c:v>
                </c:pt>
                <c:pt idx="8024">
                  <c:v>353.42837220000001</c:v>
                </c:pt>
                <c:pt idx="8025">
                  <c:v>353.42822589999997</c:v>
                </c:pt>
                <c:pt idx="8026">
                  <c:v>351.07457749999998</c:v>
                </c:pt>
                <c:pt idx="8027">
                  <c:v>351.07457749999998</c:v>
                </c:pt>
                <c:pt idx="8028">
                  <c:v>348.73021180000001</c:v>
                </c:pt>
                <c:pt idx="8029">
                  <c:v>346.39512880000001</c:v>
                </c:pt>
                <c:pt idx="8030">
                  <c:v>345.99908779999998</c:v>
                </c:pt>
                <c:pt idx="8031">
                  <c:v>342.99330989999999</c:v>
                </c:pt>
                <c:pt idx="8032">
                  <c:v>336.23270680000002</c:v>
                </c:pt>
                <c:pt idx="8033">
                  <c:v>335.72921839999998</c:v>
                </c:pt>
                <c:pt idx="8034">
                  <c:v>334.72815650000001</c:v>
                </c:pt>
                <c:pt idx="8035">
                  <c:v>273.21604580000002</c:v>
                </c:pt>
                <c:pt idx="8036">
                  <c:v>269.07456789999998</c:v>
                </c:pt>
                <c:pt idx="8037">
                  <c:v>268.63503329999998</c:v>
                </c:pt>
                <c:pt idx="8038">
                  <c:v>267.7612977</c:v>
                </c:pt>
                <c:pt idx="8039">
                  <c:v>214.56341570000001</c:v>
                </c:pt>
                <c:pt idx="8040">
                  <c:v>211.02139249999999</c:v>
                </c:pt>
                <c:pt idx="8041">
                  <c:v>210.64581530000001</c:v>
                </c:pt>
                <c:pt idx="8042">
                  <c:v>209.8994131</c:v>
                </c:pt>
                <c:pt idx="8043">
                  <c:v>165.0161932</c:v>
                </c:pt>
                <c:pt idx="8044">
                  <c:v>162.07365350000001</c:v>
                </c:pt>
                <c:pt idx="8045">
                  <c:v>161.7620368</c:v>
                </c:pt>
                <c:pt idx="8046">
                  <c:v>161.1429741</c:v>
                </c:pt>
                <c:pt idx="8047">
                  <c:v>124.5747819</c:v>
                </c:pt>
                <c:pt idx="8048">
                  <c:v>122.2317496</c:v>
                </c:pt>
                <c:pt idx="8049">
                  <c:v>121.9840959</c:v>
                </c:pt>
                <c:pt idx="8050">
                  <c:v>121.4923778</c:v>
                </c:pt>
                <c:pt idx="8051">
                  <c:v>93.239511030000003</c:v>
                </c:pt>
                <c:pt idx="8052">
                  <c:v>91.496005299999993</c:v>
                </c:pt>
                <c:pt idx="8053">
                  <c:v>91.312316659999993</c:v>
                </c:pt>
                <c:pt idx="8054">
                  <c:v>90.947947080000006</c:v>
                </c:pt>
                <c:pt idx="8055">
                  <c:v>71.010635919999999</c:v>
                </c:pt>
                <c:pt idx="8056">
                  <c:v>67.708976280000002</c:v>
                </c:pt>
                <c:pt idx="8057">
                  <c:v>67.058238489999994</c:v>
                </c:pt>
                <c:pt idx="8058">
                  <c:v>66.764815709999993</c:v>
                </c:pt>
                <c:pt idx="8059">
                  <c:v>66.76490613</c:v>
                </c:pt>
                <c:pt idx="8060">
                  <c:v>67.259116480000003</c:v>
                </c:pt>
                <c:pt idx="8061">
                  <c:v>67.259116480000003</c:v>
                </c:pt>
                <c:pt idx="8062">
                  <c:v>67.762610730000006</c:v>
                </c:pt>
                <c:pt idx="8063">
                  <c:v>68.275388879999994</c:v>
                </c:pt>
                <c:pt idx="8064">
                  <c:v>68.363484450000001</c:v>
                </c:pt>
                <c:pt idx="8065">
                  <c:v>69.042840990000002</c:v>
                </c:pt>
                <c:pt idx="8066">
                  <c:v>70.641499519999996</c:v>
                </c:pt>
                <c:pt idx="8067">
                  <c:v>70.764541940000001</c:v>
                </c:pt>
                <c:pt idx="8068">
                  <c:v>71.010846040000004</c:v>
                </c:pt>
                <c:pt idx="8069">
                  <c:v>90.948640040000001</c:v>
                </c:pt>
                <c:pt idx="8070">
                  <c:v>92.679587499999997</c:v>
                </c:pt>
                <c:pt idx="8071">
                  <c:v>92.866597080000005</c:v>
                </c:pt>
                <c:pt idx="8072">
                  <c:v>93.240253989999999</c:v>
                </c:pt>
                <c:pt idx="8073">
                  <c:v>121.49368939999999</c:v>
                </c:pt>
                <c:pt idx="8074">
                  <c:v>123.8241697</c:v>
                </c:pt>
                <c:pt idx="8075">
                  <c:v>124.07514500000001</c:v>
                </c:pt>
                <c:pt idx="8076">
                  <c:v>124.5761517</c:v>
                </c:pt>
                <c:pt idx="8077">
                  <c:v>161.14499839999999</c:v>
                </c:pt>
                <c:pt idx="8078">
                  <c:v>164.0749926</c:v>
                </c:pt>
                <c:pt idx="8079">
                  <c:v>164.38993139999999</c:v>
                </c:pt>
                <c:pt idx="8080">
                  <c:v>165.01828380000001</c:v>
                </c:pt>
                <c:pt idx="8081">
                  <c:v>209.902244</c:v>
                </c:pt>
                <c:pt idx="8082">
                  <c:v>213.43172820000001</c:v>
                </c:pt>
                <c:pt idx="8083">
                  <c:v>213.8106281</c:v>
                </c:pt>
                <c:pt idx="8084">
                  <c:v>214.56632110000001</c:v>
                </c:pt>
                <c:pt idx="8085">
                  <c:v>267.76502909999999</c:v>
                </c:pt>
                <c:pt idx="8086">
                  <c:v>271.89397450000001</c:v>
                </c:pt>
                <c:pt idx="8087">
                  <c:v>272.33683239999999</c:v>
                </c:pt>
                <c:pt idx="8088">
                  <c:v>273.21985990000002</c:v>
                </c:pt>
                <c:pt idx="8089">
                  <c:v>334.73288250000002</c:v>
                </c:pt>
                <c:pt idx="8090">
                  <c:v>348.98185890000002</c:v>
                </c:pt>
                <c:pt idx="8091">
                  <c:v>352.02932129999999</c:v>
                </c:pt>
                <c:pt idx="8092">
                  <c:v>353.43323329999998</c:v>
                </c:pt>
                <c:pt idx="8093">
                  <c:v>353.43338519999998</c:v>
                </c:pt>
                <c:pt idx="8094">
                  <c:v>351.07972610000002</c:v>
                </c:pt>
                <c:pt idx="8095">
                  <c:v>351.07972610000002</c:v>
                </c:pt>
                <c:pt idx="8096">
                  <c:v>348.73534969999997</c:v>
                </c:pt>
                <c:pt idx="8097">
                  <c:v>346.40025589999999</c:v>
                </c:pt>
                <c:pt idx="8098">
                  <c:v>346.00421310000002</c:v>
                </c:pt>
                <c:pt idx="8099">
                  <c:v>342.99842109999997</c:v>
                </c:pt>
                <c:pt idx="8100">
                  <c:v>336.23778570000002</c:v>
                </c:pt>
                <c:pt idx="8101">
                  <c:v>335.73429490000001</c:v>
                </c:pt>
                <c:pt idx="8102">
                  <c:v>334.73322810000002</c:v>
                </c:pt>
                <c:pt idx="8103">
                  <c:v>273.22077200000001</c:v>
                </c:pt>
                <c:pt idx="8104">
                  <c:v>269.07926709999998</c:v>
                </c:pt>
                <c:pt idx="8105">
                  <c:v>268.63972969999998</c:v>
                </c:pt>
                <c:pt idx="8106">
                  <c:v>267.7659883</c:v>
                </c:pt>
                <c:pt idx="8107">
                  <c:v>214.56770309999999</c:v>
                </c:pt>
                <c:pt idx="8108">
                  <c:v>211.0256488</c:v>
                </c:pt>
                <c:pt idx="8109">
                  <c:v>210.65006829999999</c:v>
                </c:pt>
                <c:pt idx="8110">
                  <c:v>209.90365940000001</c:v>
                </c:pt>
                <c:pt idx="8111">
                  <c:v>165.01997850000001</c:v>
                </c:pt>
                <c:pt idx="8112">
                  <c:v>162.0774035</c:v>
                </c:pt>
                <c:pt idx="8113">
                  <c:v>161.765783</c:v>
                </c:pt>
                <c:pt idx="8114">
                  <c:v>161.14671269999999</c:v>
                </c:pt>
                <c:pt idx="8115">
                  <c:v>124.57800159999999</c:v>
                </c:pt>
                <c:pt idx="8116">
                  <c:v>122.2349299</c:v>
                </c:pt>
                <c:pt idx="8117">
                  <c:v>121.987272</c:v>
                </c:pt>
                <c:pt idx="8118">
                  <c:v>121.4955454</c:v>
                </c:pt>
                <c:pt idx="8119">
                  <c:v>93.242101939999998</c:v>
                </c:pt>
                <c:pt idx="8120">
                  <c:v>91.498552599999996</c:v>
                </c:pt>
                <c:pt idx="8121">
                  <c:v>91.314859290000001</c:v>
                </c:pt>
                <c:pt idx="8122">
                  <c:v>90.950480389999996</c:v>
                </c:pt>
                <c:pt idx="8123">
                  <c:v>71.01253466</c:v>
                </c:pt>
                <c:pt idx="8124">
                  <c:v>67.710731370000005</c:v>
                </c:pt>
                <c:pt idx="8125">
                  <c:v>67.059962990000002</c:v>
                </c:pt>
                <c:pt idx="8126">
                  <c:v>66.766526139999996</c:v>
                </c:pt>
                <c:pt idx="8127">
                  <c:v>66.766444519999993</c:v>
                </c:pt>
                <c:pt idx="8128">
                  <c:v>67.260650269999999</c:v>
                </c:pt>
                <c:pt idx="8129">
                  <c:v>67.260650269999999</c:v>
                </c:pt>
                <c:pt idx="8130">
                  <c:v>67.764139670000006</c:v>
                </c:pt>
                <c:pt idx="8131">
                  <c:v>68.276912719999999</c:v>
                </c:pt>
                <c:pt idx="8132">
                  <c:v>68.365007399999996</c:v>
                </c:pt>
                <c:pt idx="8133">
                  <c:v>69.044356910000005</c:v>
                </c:pt>
                <c:pt idx="8134">
                  <c:v>70.642997969999996</c:v>
                </c:pt>
                <c:pt idx="8135">
                  <c:v>70.766039000000006</c:v>
                </c:pt>
                <c:pt idx="8136">
                  <c:v>71.012340289999997</c:v>
                </c:pt>
                <c:pt idx="8137">
                  <c:v>90.949848130000007</c:v>
                </c:pt>
                <c:pt idx="8138">
                  <c:v>92.680767160000002</c:v>
                </c:pt>
                <c:pt idx="8139">
                  <c:v>92.867773650000004</c:v>
                </c:pt>
                <c:pt idx="8140">
                  <c:v>93.241424350000003</c:v>
                </c:pt>
                <c:pt idx="8141">
                  <c:v>121.49435250000001</c:v>
                </c:pt>
                <c:pt idx="8142">
                  <c:v>123.8247885</c:v>
                </c:pt>
                <c:pt idx="8143">
                  <c:v>124.0757589</c:v>
                </c:pt>
                <c:pt idx="8144">
                  <c:v>124.576756</c:v>
                </c:pt>
                <c:pt idx="8145">
                  <c:v>161.14487439999999</c:v>
                </c:pt>
                <c:pt idx="8146">
                  <c:v>164.0748083</c:v>
                </c:pt>
                <c:pt idx="8147">
                  <c:v>164.3897407</c:v>
                </c:pt>
                <c:pt idx="8148">
                  <c:v>165.01808009999999</c:v>
                </c:pt>
                <c:pt idx="8149">
                  <c:v>209.90109079999999</c:v>
                </c:pt>
                <c:pt idx="8150">
                  <c:v>213.43049880000001</c:v>
                </c:pt>
                <c:pt idx="8151">
                  <c:v>213.80939050000001</c:v>
                </c:pt>
                <c:pt idx="8152">
                  <c:v>214.56506709999999</c:v>
                </c:pt>
                <c:pt idx="8153">
                  <c:v>267.76260459999997</c:v>
                </c:pt>
                <c:pt idx="8154">
                  <c:v>271.89145789999998</c:v>
                </c:pt>
                <c:pt idx="8155">
                  <c:v>272.3343059</c:v>
                </c:pt>
                <c:pt idx="8156">
                  <c:v>273.21731360000001</c:v>
                </c:pt>
                <c:pt idx="8157">
                  <c:v>334.7289447</c:v>
                </c:pt>
                <c:pt idx="8158">
                  <c:v>348.97759480000002</c:v>
                </c:pt>
                <c:pt idx="8159">
                  <c:v>352.02498730000002</c:v>
                </c:pt>
                <c:pt idx="8160">
                  <c:v>353.42886700000003</c:v>
                </c:pt>
                <c:pt idx="8161">
                  <c:v>353.42871100000002</c:v>
                </c:pt>
                <c:pt idx="8162">
                  <c:v>351.07505859999998</c:v>
                </c:pt>
                <c:pt idx="8163">
                  <c:v>351.07505859999998</c:v>
                </c:pt>
                <c:pt idx="8164">
                  <c:v>348.73068890000002</c:v>
                </c:pt>
                <c:pt idx="8165">
                  <c:v>346.39560189999997</c:v>
                </c:pt>
                <c:pt idx="8166">
                  <c:v>345.99956029999998</c:v>
                </c:pt>
                <c:pt idx="8167">
                  <c:v>342.99377729999998</c:v>
                </c:pt>
                <c:pt idx="8168">
                  <c:v>336.23316269999998</c:v>
                </c:pt>
                <c:pt idx="8169">
                  <c:v>335.72967349999999</c:v>
                </c:pt>
                <c:pt idx="8170">
                  <c:v>334.72860989999998</c:v>
                </c:pt>
                <c:pt idx="8171">
                  <c:v>273.21639440000001</c:v>
                </c:pt>
                <c:pt idx="8172">
                  <c:v>269.0749093</c:v>
                </c:pt>
                <c:pt idx="8173">
                  <c:v>268.63537400000001</c:v>
                </c:pt>
                <c:pt idx="8174">
                  <c:v>267.76163680000002</c:v>
                </c:pt>
                <c:pt idx="8175">
                  <c:v>214.5636624</c:v>
                </c:pt>
                <c:pt idx="8176">
                  <c:v>211.02163289999999</c:v>
                </c:pt>
                <c:pt idx="8177">
                  <c:v>210.64605510000001</c:v>
                </c:pt>
                <c:pt idx="8178">
                  <c:v>209.8996516</c:v>
                </c:pt>
                <c:pt idx="8179">
                  <c:v>165.01635160000001</c:v>
                </c:pt>
                <c:pt idx="8180">
                  <c:v>162.07380649999999</c:v>
                </c:pt>
                <c:pt idx="8181">
                  <c:v>161.76218919999999</c:v>
                </c:pt>
                <c:pt idx="8182">
                  <c:v>161.1431254</c:v>
                </c:pt>
                <c:pt idx="8183">
                  <c:v>124.5748653</c:v>
                </c:pt>
                <c:pt idx="8184">
                  <c:v>122.2318286</c:v>
                </c:pt>
                <c:pt idx="8185">
                  <c:v>121.98417449999999</c:v>
                </c:pt>
                <c:pt idx="8186">
                  <c:v>121.4924554</c:v>
                </c:pt>
                <c:pt idx="8187">
                  <c:v>93.239533159999993</c:v>
                </c:pt>
                <c:pt idx="8188">
                  <c:v>91.496023879999996</c:v>
                </c:pt>
                <c:pt idx="8189">
                  <c:v>91.312334860000007</c:v>
                </c:pt>
                <c:pt idx="8190">
                  <c:v>90.947964529999993</c:v>
                </c:pt>
                <c:pt idx="8191">
                  <c:v>71.010610240000005</c:v>
                </c:pt>
                <c:pt idx="8192">
                  <c:v>67.708942780000001</c:v>
                </c:pt>
                <c:pt idx="8193">
                  <c:v>67.058203410000004</c:v>
                </c:pt>
                <c:pt idx="8194">
                  <c:v>66.764779910000001</c:v>
                </c:pt>
                <c:pt idx="8195">
                  <c:v>66.764852410000003</c:v>
                </c:pt>
                <c:pt idx="8196">
                  <c:v>67.259061029999998</c:v>
                </c:pt>
                <c:pt idx="8197">
                  <c:v>67.259061029999998</c:v>
                </c:pt>
                <c:pt idx="8198">
                  <c:v>67.762553550000007</c:v>
                </c:pt>
                <c:pt idx="8199">
                  <c:v>68.27532995</c:v>
                </c:pt>
                <c:pt idx="8200">
                  <c:v>68.363425219999996</c:v>
                </c:pt>
                <c:pt idx="8201">
                  <c:v>69.042779479999993</c:v>
                </c:pt>
                <c:pt idx="8202">
                  <c:v>70.641432800000004</c:v>
                </c:pt>
                <c:pt idx="8203">
                  <c:v>70.764474829999997</c:v>
                </c:pt>
                <c:pt idx="8204">
                  <c:v>71.010778160000001</c:v>
                </c:pt>
                <c:pt idx="8205">
                  <c:v>90.948518949999993</c:v>
                </c:pt>
                <c:pt idx="8206">
                  <c:v>92.679462400000006</c:v>
                </c:pt>
                <c:pt idx="8207">
                  <c:v>92.866471559999994</c:v>
                </c:pt>
                <c:pt idx="8208">
                  <c:v>93.240127610000002</c:v>
                </c:pt>
                <c:pt idx="8209">
                  <c:v>121.49350509999999</c:v>
                </c:pt>
                <c:pt idx="8210">
                  <c:v>123.8239811</c:v>
                </c:pt>
                <c:pt idx="8211">
                  <c:v>124.0749558</c:v>
                </c:pt>
                <c:pt idx="8212">
                  <c:v>124.5759616</c:v>
                </c:pt>
                <c:pt idx="8213">
                  <c:v>161.14474559999999</c:v>
                </c:pt>
                <c:pt idx="8214">
                  <c:v>164.0747351</c:v>
                </c:pt>
                <c:pt idx="8215">
                  <c:v>164.38967349999999</c:v>
                </c:pt>
                <c:pt idx="8216">
                  <c:v>165.0180249</c:v>
                </c:pt>
                <c:pt idx="8217">
                  <c:v>209.9019175</c:v>
                </c:pt>
                <c:pt idx="8218">
                  <c:v>213.43139669999999</c:v>
                </c:pt>
                <c:pt idx="8219">
                  <c:v>213.81029609999999</c:v>
                </c:pt>
                <c:pt idx="8220">
                  <c:v>214.565988</c:v>
                </c:pt>
                <c:pt idx="8221">
                  <c:v>267.76462379999998</c:v>
                </c:pt>
                <c:pt idx="8222">
                  <c:v>271.8935639</c:v>
                </c:pt>
                <c:pt idx="8223">
                  <c:v>272.33642120000002</c:v>
                </c:pt>
                <c:pt idx="8224">
                  <c:v>273.2194475</c:v>
                </c:pt>
                <c:pt idx="8225">
                  <c:v>334.73239319999999</c:v>
                </c:pt>
                <c:pt idx="8226">
                  <c:v>348.98135239999999</c:v>
                </c:pt>
                <c:pt idx="8227">
                  <c:v>352.02881120000001</c:v>
                </c:pt>
                <c:pt idx="8228">
                  <c:v>353.43272150000001</c:v>
                </c:pt>
                <c:pt idx="8229">
                  <c:v>353.4328812</c:v>
                </c:pt>
                <c:pt idx="8230">
                  <c:v>351.07922619999999</c:v>
                </c:pt>
                <c:pt idx="8231">
                  <c:v>351.07922619999999</c:v>
                </c:pt>
                <c:pt idx="8232">
                  <c:v>348.73485369999997</c:v>
                </c:pt>
                <c:pt idx="8233">
                  <c:v>346.39976389999998</c:v>
                </c:pt>
                <c:pt idx="8234">
                  <c:v>346.00372179999999</c:v>
                </c:pt>
                <c:pt idx="8235">
                  <c:v>342.99793499999998</c:v>
                </c:pt>
                <c:pt idx="8236">
                  <c:v>336.23731129999999</c:v>
                </c:pt>
                <c:pt idx="8237">
                  <c:v>335.73382140000001</c:v>
                </c:pt>
                <c:pt idx="8238">
                  <c:v>334.73275630000001</c:v>
                </c:pt>
                <c:pt idx="8239">
                  <c:v>273.22040779999998</c:v>
                </c:pt>
                <c:pt idx="8240">
                  <c:v>269.07891030000002</c:v>
                </c:pt>
                <c:pt idx="8241">
                  <c:v>268.6393736</c:v>
                </c:pt>
                <c:pt idx="8242">
                  <c:v>267.76563370000002</c:v>
                </c:pt>
                <c:pt idx="8243">
                  <c:v>214.56744370000001</c:v>
                </c:pt>
                <c:pt idx="8244">
                  <c:v>211.02539569999999</c:v>
                </c:pt>
                <c:pt idx="8245">
                  <c:v>210.64981589999999</c:v>
                </c:pt>
                <c:pt idx="8246">
                  <c:v>209.90340839999999</c:v>
                </c:pt>
                <c:pt idx="8247">
                  <c:v>165.0198101</c:v>
                </c:pt>
                <c:pt idx="8248">
                  <c:v>162.07724060000001</c:v>
                </c:pt>
                <c:pt idx="8249">
                  <c:v>161.7656207</c:v>
                </c:pt>
                <c:pt idx="8250">
                  <c:v>161.14655160000001</c:v>
                </c:pt>
                <c:pt idx="8251">
                  <c:v>124.5779106</c:v>
                </c:pt>
                <c:pt idx="8252">
                  <c:v>122.2348435</c:v>
                </c:pt>
                <c:pt idx="8253">
                  <c:v>121.9871861</c:v>
                </c:pt>
                <c:pt idx="8254">
                  <c:v>121.49546049999999</c:v>
                </c:pt>
                <c:pt idx="8255">
                  <c:v>93.242074639999998</c:v>
                </c:pt>
                <c:pt idx="8256">
                  <c:v>91.498529009999999</c:v>
                </c:pt>
                <c:pt idx="8257">
                  <c:v>91.31483609</c:v>
                </c:pt>
                <c:pt idx="8258">
                  <c:v>90.950457970000002</c:v>
                </c:pt>
                <c:pt idx="8259">
                  <c:v>71.012557389999998</c:v>
                </c:pt>
                <c:pt idx="8260">
                  <c:v>67.710762340000002</c:v>
                </c:pt>
                <c:pt idx="8261">
                  <c:v>67.059995630000003</c:v>
                </c:pt>
                <c:pt idx="8262">
                  <c:v>66.766559540000003</c:v>
                </c:pt>
                <c:pt idx="8263">
                  <c:v>66.766496509999996</c:v>
                </c:pt>
                <c:pt idx="8264">
                  <c:v>67.260704029999999</c:v>
                </c:pt>
                <c:pt idx="8265">
                  <c:v>67.260704029999999</c:v>
                </c:pt>
                <c:pt idx="8266">
                  <c:v>67.764195220000005</c:v>
                </c:pt>
                <c:pt idx="8267">
                  <c:v>68.276970050000003</c:v>
                </c:pt>
                <c:pt idx="8268">
                  <c:v>68.365065040000005</c:v>
                </c:pt>
                <c:pt idx="8269">
                  <c:v>69.044416870000006</c:v>
                </c:pt>
                <c:pt idx="8270">
                  <c:v>70.643063229999996</c:v>
                </c:pt>
                <c:pt idx="8271">
                  <c:v>70.766104659999996</c:v>
                </c:pt>
                <c:pt idx="8272">
                  <c:v>71.012406749999997</c:v>
                </c:pt>
                <c:pt idx="8273">
                  <c:v>90.94996897</c:v>
                </c:pt>
                <c:pt idx="8274">
                  <c:v>92.680892099999994</c:v>
                </c:pt>
                <c:pt idx="8275">
                  <c:v>92.867899030000004</c:v>
                </c:pt>
                <c:pt idx="8276">
                  <c:v>93.241550610000004</c:v>
                </c:pt>
                <c:pt idx="8277">
                  <c:v>121.4945383</c:v>
                </c:pt>
                <c:pt idx="8278">
                  <c:v>123.8249788</c:v>
                </c:pt>
                <c:pt idx="8279">
                  <c:v>124.0759497</c:v>
                </c:pt>
                <c:pt idx="8280">
                  <c:v>124.57694770000001</c:v>
                </c:pt>
                <c:pt idx="8281">
                  <c:v>161.1451308</c:v>
                </c:pt>
                <c:pt idx="8282">
                  <c:v>164.07506960000001</c:v>
                </c:pt>
                <c:pt idx="8283">
                  <c:v>164.39000250000001</c:v>
                </c:pt>
                <c:pt idx="8284">
                  <c:v>165.01834289999999</c:v>
                </c:pt>
                <c:pt idx="8285">
                  <c:v>209.90142349999999</c:v>
                </c:pt>
                <c:pt idx="8286">
                  <c:v>213.43083669999999</c:v>
                </c:pt>
                <c:pt idx="8287">
                  <c:v>213.809729</c:v>
                </c:pt>
                <c:pt idx="8288">
                  <c:v>214.56540670000001</c:v>
                </c:pt>
                <c:pt idx="8289">
                  <c:v>267.7630193</c:v>
                </c:pt>
                <c:pt idx="8290">
                  <c:v>271.89187809999999</c:v>
                </c:pt>
                <c:pt idx="8291">
                  <c:v>272.33472669999998</c:v>
                </c:pt>
                <c:pt idx="8292">
                  <c:v>273.21773560000003</c:v>
                </c:pt>
                <c:pt idx="8293">
                  <c:v>334.72944690000003</c:v>
                </c:pt>
                <c:pt idx="8294">
                  <c:v>348.978115</c:v>
                </c:pt>
                <c:pt idx="8295">
                  <c:v>352.02551119999998</c:v>
                </c:pt>
                <c:pt idx="8296">
                  <c:v>353.42939269999999</c:v>
                </c:pt>
                <c:pt idx="8297">
                  <c:v>353.42922920000001</c:v>
                </c:pt>
                <c:pt idx="8298">
                  <c:v>351.07557270000001</c:v>
                </c:pt>
                <c:pt idx="8299">
                  <c:v>351.07557270000001</c:v>
                </c:pt>
                <c:pt idx="8300">
                  <c:v>348.731199</c:v>
                </c:pt>
                <c:pt idx="8301">
                  <c:v>346.3961079</c:v>
                </c:pt>
                <c:pt idx="8302">
                  <c:v>346.00006560000003</c:v>
                </c:pt>
                <c:pt idx="8303">
                  <c:v>342.99427730000002</c:v>
                </c:pt>
                <c:pt idx="8304">
                  <c:v>336.23365080000002</c:v>
                </c:pt>
                <c:pt idx="8305">
                  <c:v>335.7301607</c:v>
                </c:pt>
                <c:pt idx="8306">
                  <c:v>334.72909540000001</c:v>
                </c:pt>
                <c:pt idx="8307">
                  <c:v>273.21677019999998</c:v>
                </c:pt>
                <c:pt idx="8308">
                  <c:v>269.07527770000002</c:v>
                </c:pt>
                <c:pt idx="8309">
                  <c:v>268.63574160000002</c:v>
                </c:pt>
                <c:pt idx="8310">
                  <c:v>267.7620028</c:v>
                </c:pt>
                <c:pt idx="8311">
                  <c:v>214.5639314</c:v>
                </c:pt>
                <c:pt idx="8312">
                  <c:v>211.02189530000001</c:v>
                </c:pt>
                <c:pt idx="8313">
                  <c:v>210.64631679999999</c:v>
                </c:pt>
                <c:pt idx="8314">
                  <c:v>209.89991190000001</c:v>
                </c:pt>
                <c:pt idx="8315">
                  <c:v>165.0165274</c:v>
                </c:pt>
                <c:pt idx="8316">
                  <c:v>162.0739767</c:v>
                </c:pt>
                <c:pt idx="8317">
                  <c:v>161.76235890000001</c:v>
                </c:pt>
                <c:pt idx="8318">
                  <c:v>161.14329380000001</c:v>
                </c:pt>
                <c:pt idx="8319">
                  <c:v>124.57496190000001</c:v>
                </c:pt>
                <c:pt idx="8320">
                  <c:v>122.2319205</c:v>
                </c:pt>
                <c:pt idx="8321">
                  <c:v>121.9842658</c:v>
                </c:pt>
                <c:pt idx="8322">
                  <c:v>121.49254569999999</c:v>
                </c:pt>
                <c:pt idx="8323">
                  <c:v>93.239564270000002</c:v>
                </c:pt>
                <c:pt idx="8324">
                  <c:v>91.49605115</c:v>
                </c:pt>
                <c:pt idx="8325">
                  <c:v>91.312361730000006</c:v>
                </c:pt>
                <c:pt idx="8326">
                  <c:v>90.947990590000003</c:v>
                </c:pt>
                <c:pt idx="8327">
                  <c:v>71.010589640000006</c:v>
                </c:pt>
                <c:pt idx="8328">
                  <c:v>67.708913640000006</c:v>
                </c:pt>
                <c:pt idx="8329">
                  <c:v>67.058172529999993</c:v>
                </c:pt>
                <c:pt idx="8330">
                  <c:v>66.764748249999997</c:v>
                </c:pt>
                <c:pt idx="8331">
                  <c:v>66.764801649999995</c:v>
                </c:pt>
                <c:pt idx="8332">
                  <c:v>67.259008469999998</c:v>
                </c:pt>
                <c:pt idx="8333">
                  <c:v>67.259008469999998</c:v>
                </c:pt>
                <c:pt idx="8334">
                  <c:v>67.762499169999998</c:v>
                </c:pt>
                <c:pt idx="8335">
                  <c:v>68.275273760000005</c:v>
                </c:pt>
                <c:pt idx="8336">
                  <c:v>68.363368730000005</c:v>
                </c:pt>
                <c:pt idx="8337">
                  <c:v>69.042720639999999</c:v>
                </c:pt>
                <c:pt idx="8338">
                  <c:v>70.641368600000007</c:v>
                </c:pt>
                <c:pt idx="8339">
                  <c:v>70.764410229999996</c:v>
                </c:pt>
                <c:pt idx="8340">
                  <c:v>71.010712749999996</c:v>
                </c:pt>
                <c:pt idx="8341">
                  <c:v>90.948398499999996</c:v>
                </c:pt>
                <c:pt idx="8342">
                  <c:v>92.679337799999999</c:v>
                </c:pt>
                <c:pt idx="8343">
                  <c:v>92.86634651</c:v>
                </c:pt>
                <c:pt idx="8344">
                  <c:v>93.240001680000006</c:v>
                </c:pt>
                <c:pt idx="8345">
                  <c:v>121.4933187</c:v>
                </c:pt>
                <c:pt idx="8346">
                  <c:v>123.8237901</c:v>
                </c:pt>
                <c:pt idx="8347">
                  <c:v>124.07476440000001</c:v>
                </c:pt>
                <c:pt idx="8348">
                  <c:v>124.5757692</c:v>
                </c:pt>
                <c:pt idx="8349">
                  <c:v>161.14448730000001</c:v>
                </c:pt>
                <c:pt idx="8350">
                  <c:v>164.07447189999999</c:v>
                </c:pt>
                <c:pt idx="8351">
                  <c:v>164.38940969999999</c:v>
                </c:pt>
                <c:pt idx="8352">
                  <c:v>165.01776000000001</c:v>
                </c:pt>
                <c:pt idx="8353">
                  <c:v>209.9015814</c:v>
                </c:pt>
                <c:pt idx="8354">
                  <c:v>213.4310553</c:v>
                </c:pt>
                <c:pt idx="8355">
                  <c:v>213.8099541</c:v>
                </c:pt>
                <c:pt idx="8356">
                  <c:v>214.5656449</c:v>
                </c:pt>
                <c:pt idx="8357">
                  <c:v>267.76420389999998</c:v>
                </c:pt>
                <c:pt idx="8358">
                  <c:v>271.89313829999998</c:v>
                </c:pt>
                <c:pt idx="8359">
                  <c:v>272.33599500000003</c:v>
                </c:pt>
                <c:pt idx="8360">
                  <c:v>273.21902010000002</c:v>
                </c:pt>
                <c:pt idx="8361">
                  <c:v>334.7318836</c:v>
                </c:pt>
                <c:pt idx="8362">
                  <c:v>348.98082449999998</c:v>
                </c:pt>
                <c:pt idx="8363">
                  <c:v>352.02827939999997</c:v>
                </c:pt>
                <c:pt idx="8364">
                  <c:v>353.43218789999997</c:v>
                </c:pt>
                <c:pt idx="8365">
                  <c:v>353.43235479999998</c:v>
                </c:pt>
                <c:pt idx="8366">
                  <c:v>351.07870380000003</c:v>
                </c:pt>
                <c:pt idx="8367">
                  <c:v>351.07870380000003</c:v>
                </c:pt>
                <c:pt idx="8368">
                  <c:v>348.73433549999999</c:v>
                </c:pt>
                <c:pt idx="8369">
                  <c:v>346.39924980000001</c:v>
                </c:pt>
                <c:pt idx="8370">
                  <c:v>346.00320829999998</c:v>
                </c:pt>
                <c:pt idx="8371">
                  <c:v>342.99742670000001</c:v>
                </c:pt>
                <c:pt idx="8372">
                  <c:v>336.23681470000002</c:v>
                </c:pt>
                <c:pt idx="8373">
                  <c:v>335.7333256</c:v>
                </c:pt>
                <c:pt idx="8374">
                  <c:v>334.7322623</c:v>
                </c:pt>
                <c:pt idx="8375">
                  <c:v>273.22002149999997</c:v>
                </c:pt>
                <c:pt idx="8376">
                  <c:v>269.07853119999999</c:v>
                </c:pt>
                <c:pt idx="8377">
                  <c:v>268.6389954</c:v>
                </c:pt>
                <c:pt idx="8378">
                  <c:v>267.76525700000002</c:v>
                </c:pt>
                <c:pt idx="8379">
                  <c:v>214.56716280000001</c:v>
                </c:pt>
                <c:pt idx="8380">
                  <c:v>211.0251213</c:v>
                </c:pt>
                <c:pt idx="8381">
                  <c:v>210.64954220000001</c:v>
                </c:pt>
                <c:pt idx="8382">
                  <c:v>209.90313599999999</c:v>
                </c:pt>
                <c:pt idx="8383">
                  <c:v>165.01962159999999</c:v>
                </c:pt>
                <c:pt idx="8384">
                  <c:v>162.07705770000001</c:v>
                </c:pt>
                <c:pt idx="8385">
                  <c:v>161.76543839999999</c:v>
                </c:pt>
                <c:pt idx="8386">
                  <c:v>161.14637049999999</c:v>
                </c:pt>
                <c:pt idx="8387">
                  <c:v>124.57780150000001</c:v>
                </c:pt>
                <c:pt idx="8388">
                  <c:v>122.23473920000001</c:v>
                </c:pt>
                <c:pt idx="8389">
                  <c:v>121.9870823</c:v>
                </c:pt>
                <c:pt idx="8390">
                  <c:v>121.4953577</c:v>
                </c:pt>
                <c:pt idx="8391">
                  <c:v>93.242031920000002</c:v>
                </c:pt>
                <c:pt idx="8392">
                  <c:v>91.498490200000006</c:v>
                </c:pt>
                <c:pt idx="8393">
                  <c:v>91.314797690000006</c:v>
                </c:pt>
                <c:pt idx="8394">
                  <c:v>90.950420399999999</c:v>
                </c:pt>
                <c:pt idx="8395">
                  <c:v>71.012568029999997</c:v>
                </c:pt>
                <c:pt idx="8396">
                  <c:v>67.710781940000004</c:v>
                </c:pt>
                <c:pt idx="8397">
                  <c:v>67.060017049999999</c:v>
                </c:pt>
                <c:pt idx="8398">
                  <c:v>66.766581790000004</c:v>
                </c:pt>
                <c:pt idx="8399">
                  <c:v>66.766538060000002</c:v>
                </c:pt>
                <c:pt idx="8400">
                  <c:v>67.260747350000003</c:v>
                </c:pt>
                <c:pt idx="8401">
                  <c:v>67.260747350000003</c:v>
                </c:pt>
                <c:pt idx="8402">
                  <c:v>67.764240310000005</c:v>
                </c:pt>
                <c:pt idx="8403">
                  <c:v>68.277016930000002</c:v>
                </c:pt>
                <c:pt idx="8404">
                  <c:v>68.36511222</c:v>
                </c:pt>
                <c:pt idx="8405">
                  <c:v>69.044466369999995</c:v>
                </c:pt>
                <c:pt idx="8406">
                  <c:v>70.643118029999997</c:v>
                </c:pt>
                <c:pt idx="8407">
                  <c:v>70.766159860000002</c:v>
                </c:pt>
                <c:pt idx="8408">
                  <c:v>71.012462740000004</c:v>
                </c:pt>
                <c:pt idx="8409">
                  <c:v>90.950079979999998</c:v>
                </c:pt>
                <c:pt idx="8410">
                  <c:v>92.681007300000005</c:v>
                </c:pt>
                <c:pt idx="8411">
                  <c:v>92.868014680000002</c:v>
                </c:pt>
                <c:pt idx="8412">
                  <c:v>93.241667160000006</c:v>
                </c:pt>
                <c:pt idx="8413">
                  <c:v>121.49471629999999</c:v>
                </c:pt>
                <c:pt idx="8414">
                  <c:v>123.8251614</c:v>
                </c:pt>
                <c:pt idx="8415">
                  <c:v>124.0761328</c:v>
                </c:pt>
                <c:pt idx="8416">
                  <c:v>124.5771319</c:v>
                </c:pt>
                <c:pt idx="8417">
                  <c:v>161.14538279999999</c:v>
                </c:pt>
                <c:pt idx="8418">
                  <c:v>164.07532660000001</c:v>
                </c:pt>
                <c:pt idx="8419">
                  <c:v>164.39026010000001</c:v>
                </c:pt>
                <c:pt idx="8420">
                  <c:v>165.01860160000001</c:v>
                </c:pt>
                <c:pt idx="8421">
                  <c:v>209.9017565</c:v>
                </c:pt>
                <c:pt idx="8422">
                  <c:v>213.43117520000001</c:v>
                </c:pt>
                <c:pt idx="8423">
                  <c:v>213.8100681</c:v>
                </c:pt>
                <c:pt idx="8424">
                  <c:v>214.56574699999999</c:v>
                </c:pt>
                <c:pt idx="8425">
                  <c:v>267.76344019999999</c:v>
                </c:pt>
                <c:pt idx="8426">
                  <c:v>271.89230509999999</c:v>
                </c:pt>
                <c:pt idx="8427">
                  <c:v>272.33515440000002</c:v>
                </c:pt>
                <c:pt idx="8428">
                  <c:v>273.21816460000002</c:v>
                </c:pt>
                <c:pt idx="8429">
                  <c:v>334.72996289999998</c:v>
                </c:pt>
                <c:pt idx="8430">
                  <c:v>348.97865050000001</c:v>
                </c:pt>
                <c:pt idx="8431">
                  <c:v>352.02605080000001</c:v>
                </c:pt>
                <c:pt idx="8432">
                  <c:v>353.42993430000001</c:v>
                </c:pt>
                <c:pt idx="8433">
                  <c:v>353.42976540000001</c:v>
                </c:pt>
                <c:pt idx="8434">
                  <c:v>351.0761048</c:v>
                </c:pt>
                <c:pt idx="8435">
                  <c:v>351.0761048</c:v>
                </c:pt>
                <c:pt idx="8436">
                  <c:v>348.73172699999998</c:v>
                </c:pt>
                <c:pt idx="8437">
                  <c:v>346.39663200000001</c:v>
                </c:pt>
                <c:pt idx="8438">
                  <c:v>346.00058899999999</c:v>
                </c:pt>
                <c:pt idx="8439">
                  <c:v>342.99479559999997</c:v>
                </c:pt>
                <c:pt idx="8440">
                  <c:v>336.23415770000003</c:v>
                </c:pt>
                <c:pt idx="8441">
                  <c:v>335.73066669999997</c:v>
                </c:pt>
                <c:pt idx="8442">
                  <c:v>334.72959969999999</c:v>
                </c:pt>
                <c:pt idx="8443">
                  <c:v>273.21716859999998</c:v>
                </c:pt>
                <c:pt idx="8444">
                  <c:v>269.07566889999998</c:v>
                </c:pt>
                <c:pt idx="8445">
                  <c:v>268.63613199999998</c:v>
                </c:pt>
                <c:pt idx="8446">
                  <c:v>267.76239170000002</c:v>
                </c:pt>
                <c:pt idx="8447">
                  <c:v>214.56422559999999</c:v>
                </c:pt>
                <c:pt idx="8448">
                  <c:v>211.02218310000001</c:v>
                </c:pt>
                <c:pt idx="8449">
                  <c:v>210.6466039</c:v>
                </c:pt>
                <c:pt idx="8450">
                  <c:v>209.90019760000001</c:v>
                </c:pt>
                <c:pt idx="8451">
                  <c:v>165.01672970000001</c:v>
                </c:pt>
                <c:pt idx="8452">
                  <c:v>162.07417330000001</c:v>
                </c:pt>
                <c:pt idx="8453">
                  <c:v>161.7625549</c:v>
                </c:pt>
                <c:pt idx="8454">
                  <c:v>161.14348870000001</c:v>
                </c:pt>
                <c:pt idx="8455">
                  <c:v>124.57508439999999</c:v>
                </c:pt>
                <c:pt idx="8456">
                  <c:v>122.23203820000001</c:v>
                </c:pt>
                <c:pt idx="8457">
                  <c:v>121.98438299999999</c:v>
                </c:pt>
                <c:pt idx="8458">
                  <c:v>121.4926619</c:v>
                </c:pt>
                <c:pt idx="8459">
                  <c:v>93.239619300000001</c:v>
                </c:pt>
                <c:pt idx="8460">
                  <c:v>91.49610217</c:v>
                </c:pt>
                <c:pt idx="8461">
                  <c:v>91.312412320000007</c:v>
                </c:pt>
                <c:pt idx="8462">
                  <c:v>90.948040340000006</c:v>
                </c:pt>
                <c:pt idx="8463">
                  <c:v>71.010589440000004</c:v>
                </c:pt>
                <c:pt idx="8464">
                  <c:v>67.708904009999998</c:v>
                </c:pt>
                <c:pt idx="8465">
                  <c:v>67.058160979999997</c:v>
                </c:pt>
                <c:pt idx="8466">
                  <c:v>66.764735819999999</c:v>
                </c:pt>
                <c:pt idx="8467">
                  <c:v>66.764769659999999</c:v>
                </c:pt>
                <c:pt idx="8468">
                  <c:v>67.258974739999999</c:v>
                </c:pt>
                <c:pt idx="8469">
                  <c:v>67.258974739999999</c:v>
                </c:pt>
                <c:pt idx="8470">
                  <c:v>67.762463699999998</c:v>
                </c:pt>
                <c:pt idx="8471">
                  <c:v>68.275236539999995</c:v>
                </c:pt>
                <c:pt idx="8472">
                  <c:v>68.363331200000005</c:v>
                </c:pt>
                <c:pt idx="8473">
                  <c:v>69.042680820000001</c:v>
                </c:pt>
                <c:pt idx="8474">
                  <c:v>70.64132352</c:v>
                </c:pt>
                <c:pt idx="8475">
                  <c:v>70.764364749999999</c:v>
                </c:pt>
                <c:pt idx="8476">
                  <c:v>71.010666479999998</c:v>
                </c:pt>
                <c:pt idx="8477">
                  <c:v>90.94829704</c:v>
                </c:pt>
                <c:pt idx="8478">
                  <c:v>92.679232089999999</c:v>
                </c:pt>
                <c:pt idx="8479">
                  <c:v>92.866240349999998</c:v>
                </c:pt>
                <c:pt idx="8480">
                  <c:v>93.239894609999993</c:v>
                </c:pt>
                <c:pt idx="8481">
                  <c:v>121.49314889999999</c:v>
                </c:pt>
                <c:pt idx="8482">
                  <c:v>123.8236156</c:v>
                </c:pt>
                <c:pt idx="8483">
                  <c:v>124.07458939999999</c:v>
                </c:pt>
                <c:pt idx="8484">
                  <c:v>124.57559310000001</c:v>
                </c:pt>
                <c:pt idx="8485">
                  <c:v>161.14424109999999</c:v>
                </c:pt>
                <c:pt idx="8486">
                  <c:v>164.0742204</c:v>
                </c:pt>
                <c:pt idx="8487">
                  <c:v>164.3891576</c:v>
                </c:pt>
                <c:pt idx="8488">
                  <c:v>165.01750680000001</c:v>
                </c:pt>
                <c:pt idx="8489">
                  <c:v>209.9012506</c:v>
                </c:pt>
                <c:pt idx="8490">
                  <c:v>213.43071860000001</c:v>
                </c:pt>
                <c:pt idx="8491">
                  <c:v>213.80961679999999</c:v>
                </c:pt>
                <c:pt idx="8492">
                  <c:v>214.5653063</c:v>
                </c:pt>
                <c:pt idx="8493">
                  <c:v>267.76378039999997</c:v>
                </c:pt>
                <c:pt idx="8494">
                  <c:v>271.89270829999998</c:v>
                </c:pt>
                <c:pt idx="8495">
                  <c:v>272.33556429999999</c:v>
                </c:pt>
                <c:pt idx="8496">
                  <c:v>273.21858809999998</c:v>
                </c:pt>
                <c:pt idx="8497">
                  <c:v>334.731359</c:v>
                </c:pt>
                <c:pt idx="8498">
                  <c:v>348.98027910000002</c:v>
                </c:pt>
                <c:pt idx="8499">
                  <c:v>352.02772950000002</c:v>
                </c:pt>
                <c:pt idx="8500">
                  <c:v>353.43163609999999</c:v>
                </c:pt>
                <c:pt idx="8501">
                  <c:v>353.43180649999999</c:v>
                </c:pt>
                <c:pt idx="8502">
                  <c:v>351.07815950000003</c:v>
                </c:pt>
                <c:pt idx="8503">
                  <c:v>351.07815950000003</c:v>
                </c:pt>
                <c:pt idx="8504">
                  <c:v>348.73379510000001</c:v>
                </c:pt>
                <c:pt idx="8505">
                  <c:v>346.39871340000002</c:v>
                </c:pt>
                <c:pt idx="8506">
                  <c:v>346.00267259999998</c:v>
                </c:pt>
                <c:pt idx="8507">
                  <c:v>342.99689619999998</c:v>
                </c:pt>
                <c:pt idx="8508">
                  <c:v>336.23629579999999</c:v>
                </c:pt>
                <c:pt idx="8509">
                  <c:v>335.7328076</c:v>
                </c:pt>
                <c:pt idx="8510">
                  <c:v>334.73174599999999</c:v>
                </c:pt>
                <c:pt idx="8511">
                  <c:v>273.21961249999998</c:v>
                </c:pt>
                <c:pt idx="8512">
                  <c:v>269.07812960000001</c:v>
                </c:pt>
                <c:pt idx="8513">
                  <c:v>268.63859450000001</c:v>
                </c:pt>
                <c:pt idx="8514">
                  <c:v>267.76485780000002</c:v>
                </c:pt>
                <c:pt idx="8515">
                  <c:v>214.56685970000001</c:v>
                </c:pt>
                <c:pt idx="8516">
                  <c:v>211.0248248</c:v>
                </c:pt>
                <c:pt idx="8517">
                  <c:v>210.64924629999999</c:v>
                </c:pt>
                <c:pt idx="8518">
                  <c:v>209.90284149999999</c:v>
                </c:pt>
                <c:pt idx="8519">
                  <c:v>165.01941210000001</c:v>
                </c:pt>
                <c:pt idx="8520">
                  <c:v>162.076854</c:v>
                </c:pt>
                <c:pt idx="8521">
                  <c:v>161.7652353</c:v>
                </c:pt>
                <c:pt idx="8522">
                  <c:v>161.14616860000001</c:v>
                </c:pt>
                <c:pt idx="8523">
                  <c:v>124.5776733</c:v>
                </c:pt>
                <c:pt idx="8524">
                  <c:v>122.23461589999999</c:v>
                </c:pt>
                <c:pt idx="8525">
                  <c:v>121.9869595</c:v>
                </c:pt>
                <c:pt idx="8526">
                  <c:v>121.4952359</c:v>
                </c:pt>
                <c:pt idx="8527">
                  <c:v>93.241972730000001</c:v>
                </c:pt>
                <c:pt idx="8528">
                  <c:v>91.498435119999996</c:v>
                </c:pt>
                <c:pt idx="8529">
                  <c:v>91.314743050000004</c:v>
                </c:pt>
                <c:pt idx="8530">
                  <c:v>90.950366630000005</c:v>
                </c:pt>
                <c:pt idx="8531">
                  <c:v>71.01256558</c:v>
                </c:pt>
                <c:pt idx="8532">
                  <c:v>67.710789210000002</c:v>
                </c:pt>
                <c:pt idx="8533">
                  <c:v>67.060026309999998</c:v>
                </c:pt>
                <c:pt idx="8534">
                  <c:v>66.766591950000006</c:v>
                </c:pt>
                <c:pt idx="8535">
                  <c:v>66.766568210000003</c:v>
                </c:pt>
                <c:pt idx="8536">
                  <c:v>67.260779260000007</c:v>
                </c:pt>
                <c:pt idx="8537">
                  <c:v>67.260779260000007</c:v>
                </c:pt>
                <c:pt idx="8538">
                  <c:v>67.764273979999999</c:v>
                </c:pt>
                <c:pt idx="8539">
                  <c:v>68.277052380000001</c:v>
                </c:pt>
                <c:pt idx="8540">
                  <c:v>68.365147969999995</c:v>
                </c:pt>
                <c:pt idx="8541">
                  <c:v>69.044504430000003</c:v>
                </c:pt>
                <c:pt idx="8542">
                  <c:v>70.643161390000003</c:v>
                </c:pt>
                <c:pt idx="8543">
                  <c:v>70.766203610000005</c:v>
                </c:pt>
                <c:pt idx="8544">
                  <c:v>71.012507299999996</c:v>
                </c:pt>
                <c:pt idx="8545">
                  <c:v>90.950180189999998</c:v>
                </c:pt>
                <c:pt idx="8546">
                  <c:v>92.681111799999996</c:v>
                </c:pt>
                <c:pt idx="8547">
                  <c:v>92.868119640000003</c:v>
                </c:pt>
                <c:pt idx="8548">
                  <c:v>93.241773030000004</c:v>
                </c:pt>
                <c:pt idx="8549">
                  <c:v>121.4948856</c:v>
                </c:pt>
                <c:pt idx="8550">
                  <c:v>123.82533549999999</c:v>
                </c:pt>
                <c:pt idx="8551">
                  <c:v>124.0763075</c:v>
                </c:pt>
                <c:pt idx="8552">
                  <c:v>124.5773075</c:v>
                </c:pt>
                <c:pt idx="8553">
                  <c:v>161.14562960000001</c:v>
                </c:pt>
                <c:pt idx="8554">
                  <c:v>164.07557890000001</c:v>
                </c:pt>
                <c:pt idx="8555">
                  <c:v>164.3905129</c:v>
                </c:pt>
                <c:pt idx="8556">
                  <c:v>165.01885559999999</c:v>
                </c:pt>
                <c:pt idx="8557">
                  <c:v>209.90208939999999</c:v>
                </c:pt>
                <c:pt idx="8558">
                  <c:v>213.43151409999999</c:v>
                </c:pt>
                <c:pt idx="8559">
                  <c:v>213.81040759999999</c:v>
                </c:pt>
                <c:pt idx="8560">
                  <c:v>214.56608779999999</c:v>
                </c:pt>
                <c:pt idx="8561">
                  <c:v>267.76386769999999</c:v>
                </c:pt>
                <c:pt idx="8562">
                  <c:v>271.89273909999997</c:v>
                </c:pt>
                <c:pt idx="8563">
                  <c:v>272.33558900000003</c:v>
                </c:pt>
                <c:pt idx="8564">
                  <c:v>273.21860070000002</c:v>
                </c:pt>
                <c:pt idx="8565">
                  <c:v>334.7304934</c:v>
                </c:pt>
                <c:pt idx="8566">
                  <c:v>348.97920219999997</c:v>
                </c:pt>
                <c:pt idx="8567">
                  <c:v>352.0266072</c:v>
                </c:pt>
                <c:pt idx="8568">
                  <c:v>353.4304927</c:v>
                </c:pt>
                <c:pt idx="8569">
                  <c:v>353.43032049999999</c:v>
                </c:pt>
                <c:pt idx="8570">
                  <c:v>351.07665600000001</c:v>
                </c:pt>
                <c:pt idx="8571">
                  <c:v>351.07665600000001</c:v>
                </c:pt>
                <c:pt idx="8572">
                  <c:v>348.73227429999997</c:v>
                </c:pt>
                <c:pt idx="8573">
                  <c:v>346.39717519999999</c:v>
                </c:pt>
                <c:pt idx="8574">
                  <c:v>346.00113160000001</c:v>
                </c:pt>
                <c:pt idx="8575">
                  <c:v>342.99533300000002</c:v>
                </c:pt>
                <c:pt idx="8576">
                  <c:v>336.23468339999999</c:v>
                </c:pt>
                <c:pt idx="8577">
                  <c:v>335.73119159999999</c:v>
                </c:pt>
                <c:pt idx="8578">
                  <c:v>334.7301228</c:v>
                </c:pt>
                <c:pt idx="8579">
                  <c:v>273.21758390000002</c:v>
                </c:pt>
                <c:pt idx="8580">
                  <c:v>269.07607680000001</c:v>
                </c:pt>
                <c:pt idx="8581">
                  <c:v>268.63653909999999</c:v>
                </c:pt>
                <c:pt idx="8582">
                  <c:v>267.76279729999999</c:v>
                </c:pt>
                <c:pt idx="8583">
                  <c:v>214.56453450000001</c:v>
                </c:pt>
                <c:pt idx="8584">
                  <c:v>211.02248549999999</c:v>
                </c:pt>
                <c:pt idx="8585">
                  <c:v>210.6469056</c:v>
                </c:pt>
                <c:pt idx="8586">
                  <c:v>209.9004979</c:v>
                </c:pt>
                <c:pt idx="8587">
                  <c:v>165.0169444</c:v>
                </c:pt>
                <c:pt idx="8588">
                  <c:v>162.0743823</c:v>
                </c:pt>
                <c:pt idx="8589">
                  <c:v>161.76276319999999</c:v>
                </c:pt>
                <c:pt idx="8590">
                  <c:v>161.14369569999999</c:v>
                </c:pt>
                <c:pt idx="8591">
                  <c:v>124.5752171</c:v>
                </c:pt>
                <c:pt idx="8592">
                  <c:v>122.2321659</c:v>
                </c:pt>
                <c:pt idx="8593">
                  <c:v>121.9845102</c:v>
                </c:pt>
                <c:pt idx="8594">
                  <c:v>121.492788</c:v>
                </c:pt>
                <c:pt idx="8595">
                  <c:v>93.239682079999994</c:v>
                </c:pt>
                <c:pt idx="8596">
                  <c:v>91.496160779999997</c:v>
                </c:pt>
                <c:pt idx="8597">
                  <c:v>91.312470489999995</c:v>
                </c:pt>
                <c:pt idx="8598">
                  <c:v>90.948097630000007</c:v>
                </c:pt>
                <c:pt idx="8599">
                  <c:v>71.010594549999993</c:v>
                </c:pt>
                <c:pt idx="8600">
                  <c:v>67.708899209999998</c:v>
                </c:pt>
                <c:pt idx="8601">
                  <c:v>67.058154139999999</c:v>
                </c:pt>
                <c:pt idx="8602">
                  <c:v>66.764728059999996</c:v>
                </c:pt>
                <c:pt idx="8603">
                  <c:v>66.764741670000006</c:v>
                </c:pt>
                <c:pt idx="8604">
                  <c:v>67.258944999999997</c:v>
                </c:pt>
                <c:pt idx="8605">
                  <c:v>67.258944999999997</c:v>
                </c:pt>
                <c:pt idx="8606">
                  <c:v>67.762432189999998</c:v>
                </c:pt>
                <c:pt idx="8607">
                  <c:v>68.275203250000004</c:v>
                </c:pt>
                <c:pt idx="8608">
                  <c:v>68.363297610000004</c:v>
                </c:pt>
                <c:pt idx="8609">
                  <c:v>69.042644929999994</c:v>
                </c:pt>
                <c:pt idx="8610">
                  <c:v>70.641282360000005</c:v>
                </c:pt>
                <c:pt idx="8611">
                  <c:v>70.764323189999999</c:v>
                </c:pt>
                <c:pt idx="8612">
                  <c:v>71.010624120000003</c:v>
                </c:pt>
                <c:pt idx="8613">
                  <c:v>90.94819914</c:v>
                </c:pt>
                <c:pt idx="8614">
                  <c:v>92.67912991</c:v>
                </c:pt>
                <c:pt idx="8615">
                  <c:v>92.866137710000004</c:v>
                </c:pt>
                <c:pt idx="8616">
                  <c:v>93.239791049999994</c:v>
                </c:pt>
                <c:pt idx="8617">
                  <c:v>121.4929819</c:v>
                </c:pt>
                <c:pt idx="8618">
                  <c:v>123.8234437</c:v>
                </c:pt>
                <c:pt idx="8619">
                  <c:v>124.0744169</c:v>
                </c:pt>
                <c:pt idx="8620">
                  <c:v>124.5754197</c:v>
                </c:pt>
                <c:pt idx="8621">
                  <c:v>161.1439962</c:v>
                </c:pt>
                <c:pt idx="8622">
                  <c:v>164.07397</c:v>
                </c:pt>
                <c:pt idx="8623">
                  <c:v>164.38890670000001</c:v>
                </c:pt>
                <c:pt idx="8624">
                  <c:v>165.0172547</c:v>
                </c:pt>
                <c:pt idx="8625">
                  <c:v>209.90091910000001</c:v>
                </c:pt>
                <c:pt idx="8626">
                  <c:v>213.43038110000001</c:v>
                </c:pt>
                <c:pt idx="8627">
                  <c:v>213.8092786</c:v>
                </c:pt>
                <c:pt idx="8628">
                  <c:v>214.56496680000001</c:v>
                </c:pt>
                <c:pt idx="8629">
                  <c:v>267.76335349999999</c:v>
                </c:pt>
                <c:pt idx="8630">
                  <c:v>271.8922748</c:v>
                </c:pt>
                <c:pt idx="8631">
                  <c:v>272.33513010000001</c:v>
                </c:pt>
                <c:pt idx="8632">
                  <c:v>273.21815249999997</c:v>
                </c:pt>
                <c:pt idx="8633">
                  <c:v>334.7308281</c:v>
                </c:pt>
                <c:pt idx="8634">
                  <c:v>348.97972670000001</c:v>
                </c:pt>
                <c:pt idx="8635">
                  <c:v>352.02717259999997</c:v>
                </c:pt>
                <c:pt idx="8636">
                  <c:v>353.43107700000002</c:v>
                </c:pt>
                <c:pt idx="8637">
                  <c:v>353.43125020000002</c:v>
                </c:pt>
                <c:pt idx="8638">
                  <c:v>351.07760719999999</c:v>
                </c:pt>
                <c:pt idx="8639">
                  <c:v>351.07760719999999</c:v>
                </c:pt>
                <c:pt idx="8640">
                  <c:v>348.73324680000002</c:v>
                </c:pt>
                <c:pt idx="8641">
                  <c:v>346.39816889999997</c:v>
                </c:pt>
                <c:pt idx="8642">
                  <c:v>346.00212879999998</c:v>
                </c:pt>
                <c:pt idx="8643">
                  <c:v>342.99635740000002</c:v>
                </c:pt>
                <c:pt idx="8644">
                  <c:v>336.2357682</c:v>
                </c:pt>
                <c:pt idx="8645">
                  <c:v>335.73228080000001</c:v>
                </c:pt>
                <c:pt idx="8646">
                  <c:v>334.73122089999998</c:v>
                </c:pt>
                <c:pt idx="8647">
                  <c:v>273.21919170000001</c:v>
                </c:pt>
                <c:pt idx="8648">
                  <c:v>269.07771600000001</c:v>
                </c:pt>
                <c:pt idx="8649">
                  <c:v>268.63818170000002</c:v>
                </c:pt>
                <c:pt idx="8650">
                  <c:v>267.7644464</c:v>
                </c:pt>
                <c:pt idx="8651">
                  <c:v>214.5665424</c:v>
                </c:pt>
                <c:pt idx="8652">
                  <c:v>211.02451389999999</c:v>
                </c:pt>
                <c:pt idx="8653">
                  <c:v>210.64893609999999</c:v>
                </c:pt>
                <c:pt idx="8654">
                  <c:v>209.90253269999999</c:v>
                </c:pt>
                <c:pt idx="8655">
                  <c:v>165.01918699999999</c:v>
                </c:pt>
                <c:pt idx="8656">
                  <c:v>162.07663460000001</c:v>
                </c:pt>
                <c:pt idx="8657">
                  <c:v>161.7650165</c:v>
                </c:pt>
                <c:pt idx="8658">
                  <c:v>161.145951</c:v>
                </c:pt>
                <c:pt idx="8659">
                  <c:v>124.57752929999999</c:v>
                </c:pt>
                <c:pt idx="8660">
                  <c:v>122.2344768</c:v>
                </c:pt>
                <c:pt idx="8661">
                  <c:v>121.98682100000001</c:v>
                </c:pt>
                <c:pt idx="8662">
                  <c:v>121.4950984</c:v>
                </c:pt>
                <c:pt idx="8663">
                  <c:v>93.241898570000004</c:v>
                </c:pt>
                <c:pt idx="8664">
                  <c:v>91.49836517</c:v>
                </c:pt>
                <c:pt idx="8665">
                  <c:v>91.314673540000001</c:v>
                </c:pt>
                <c:pt idx="8666">
                  <c:v>90.950298000000004</c:v>
                </c:pt>
                <c:pt idx="8667">
                  <c:v>71.012550050000002</c:v>
                </c:pt>
                <c:pt idx="8668">
                  <c:v>67.710783899999996</c:v>
                </c:pt>
                <c:pt idx="8669">
                  <c:v>67.060023099999995</c:v>
                </c:pt>
                <c:pt idx="8670">
                  <c:v>66.766589699999997</c:v>
                </c:pt>
                <c:pt idx="8671">
                  <c:v>66.766586129999993</c:v>
                </c:pt>
                <c:pt idx="8672">
                  <c:v>67.260798870000002</c:v>
                </c:pt>
                <c:pt idx="8673">
                  <c:v>67.260798870000002</c:v>
                </c:pt>
                <c:pt idx="8674">
                  <c:v>67.764295300000001</c:v>
                </c:pt>
                <c:pt idx="8675">
                  <c:v>68.277075420000003</c:v>
                </c:pt>
                <c:pt idx="8676">
                  <c:v>68.3651713</c:v>
                </c:pt>
                <c:pt idx="8677">
                  <c:v>69.044529999999995</c:v>
                </c:pt>
                <c:pt idx="8678">
                  <c:v>70.643192110000001</c:v>
                </c:pt>
                <c:pt idx="8679">
                  <c:v>70.76623472</c:v>
                </c:pt>
                <c:pt idx="8680">
                  <c:v>71.012539180000005</c:v>
                </c:pt>
                <c:pt idx="8681">
                  <c:v>90.950266880000001</c:v>
                </c:pt>
                <c:pt idx="8682">
                  <c:v>92.681202749999997</c:v>
                </c:pt>
                <c:pt idx="8683">
                  <c:v>92.868211049999999</c:v>
                </c:pt>
                <c:pt idx="8684">
                  <c:v>93.241865349999998</c:v>
                </c:pt>
                <c:pt idx="8685">
                  <c:v>121.49504159999999</c:v>
                </c:pt>
                <c:pt idx="8686">
                  <c:v>123.8254965</c:v>
                </c:pt>
                <c:pt idx="8687">
                  <c:v>124.07646889999999</c:v>
                </c:pt>
                <c:pt idx="8688">
                  <c:v>124.57747000000001</c:v>
                </c:pt>
                <c:pt idx="8689">
                  <c:v>161.1458647</c:v>
                </c:pt>
                <c:pt idx="8690">
                  <c:v>164.07581949999999</c:v>
                </c:pt>
                <c:pt idx="8691">
                  <c:v>164.39075410000001</c:v>
                </c:pt>
                <c:pt idx="8692">
                  <c:v>165.01909800000001</c:v>
                </c:pt>
                <c:pt idx="8693">
                  <c:v>209.90241330000001</c:v>
                </c:pt>
                <c:pt idx="8694">
                  <c:v>213.4318442</c:v>
                </c:pt>
                <c:pt idx="8695">
                  <c:v>213.8107383</c:v>
                </c:pt>
                <c:pt idx="8696">
                  <c:v>214.5664199</c:v>
                </c:pt>
                <c:pt idx="8697">
                  <c:v>267.7642902</c:v>
                </c:pt>
                <c:pt idx="8698">
                  <c:v>271.89316839999998</c:v>
                </c:pt>
                <c:pt idx="8699">
                  <c:v>272.33601900000002</c:v>
                </c:pt>
                <c:pt idx="8700">
                  <c:v>273.21903209999999</c:v>
                </c:pt>
                <c:pt idx="8701">
                  <c:v>334.73102410000001</c:v>
                </c:pt>
                <c:pt idx="8702">
                  <c:v>348.97975539999999</c:v>
                </c:pt>
                <c:pt idx="8703">
                  <c:v>352.02716509999999</c:v>
                </c:pt>
                <c:pt idx="8704">
                  <c:v>353.43105279999997</c:v>
                </c:pt>
                <c:pt idx="8705">
                  <c:v>353.43087980000001</c:v>
                </c:pt>
                <c:pt idx="8706">
                  <c:v>351.07721149999998</c:v>
                </c:pt>
                <c:pt idx="8707">
                  <c:v>351.07721149999998</c:v>
                </c:pt>
                <c:pt idx="8708">
                  <c:v>348.73282590000002</c:v>
                </c:pt>
                <c:pt idx="8709">
                  <c:v>346.39772310000001</c:v>
                </c:pt>
                <c:pt idx="8710">
                  <c:v>346.00167879999998</c:v>
                </c:pt>
                <c:pt idx="8711">
                  <c:v>342.99587539999999</c:v>
                </c:pt>
                <c:pt idx="8712">
                  <c:v>336.23521490000002</c:v>
                </c:pt>
                <c:pt idx="8713">
                  <c:v>335.73172219999998</c:v>
                </c:pt>
                <c:pt idx="8714">
                  <c:v>334.73065179999998</c:v>
                </c:pt>
                <c:pt idx="8715">
                  <c:v>273.21801160000001</c:v>
                </c:pt>
                <c:pt idx="8716">
                  <c:v>269.07649750000002</c:v>
                </c:pt>
                <c:pt idx="8717">
                  <c:v>268.63695910000001</c:v>
                </c:pt>
                <c:pt idx="8718">
                  <c:v>267.76321580000001</c:v>
                </c:pt>
                <c:pt idx="8719">
                  <c:v>214.5648611</c:v>
                </c:pt>
                <c:pt idx="8720">
                  <c:v>211.02280569999999</c:v>
                </c:pt>
                <c:pt idx="8721">
                  <c:v>210.64722520000001</c:v>
                </c:pt>
                <c:pt idx="8722">
                  <c:v>209.90081609999999</c:v>
                </c:pt>
                <c:pt idx="8723">
                  <c:v>165.01718009999999</c:v>
                </c:pt>
                <c:pt idx="8724">
                  <c:v>162.07461240000001</c:v>
                </c:pt>
                <c:pt idx="8725">
                  <c:v>161.76299280000001</c:v>
                </c:pt>
                <c:pt idx="8726">
                  <c:v>161.14392409999999</c:v>
                </c:pt>
                <c:pt idx="8727">
                  <c:v>124.57537240000001</c:v>
                </c:pt>
                <c:pt idx="8728">
                  <c:v>122.23231629999999</c:v>
                </c:pt>
                <c:pt idx="8729">
                  <c:v>121.98466000000001</c:v>
                </c:pt>
                <c:pt idx="8730">
                  <c:v>121.4929368</c:v>
                </c:pt>
                <c:pt idx="8731">
                  <c:v>93.239767299999997</c:v>
                </c:pt>
                <c:pt idx="8732">
                  <c:v>91.496241740000002</c:v>
                </c:pt>
                <c:pt idx="8733">
                  <c:v>91.312550999999999</c:v>
                </c:pt>
                <c:pt idx="8734">
                  <c:v>90.948177250000001</c:v>
                </c:pt>
                <c:pt idx="8735">
                  <c:v>71.010619980000001</c:v>
                </c:pt>
                <c:pt idx="8736">
                  <c:v>67.708914089999993</c:v>
                </c:pt>
                <c:pt idx="8737">
                  <c:v>67.05816686</c:v>
                </c:pt>
                <c:pt idx="8738">
                  <c:v>66.764739779999999</c:v>
                </c:pt>
                <c:pt idx="8739">
                  <c:v>66.764733210000003</c:v>
                </c:pt>
                <c:pt idx="8740">
                  <c:v>67.258934890000006</c:v>
                </c:pt>
                <c:pt idx="8741">
                  <c:v>67.258934890000006</c:v>
                </c:pt>
                <c:pt idx="8742">
                  <c:v>67.762420419999998</c:v>
                </c:pt>
                <c:pt idx="8743">
                  <c:v>68.275189810000001</c:v>
                </c:pt>
                <c:pt idx="8744">
                  <c:v>68.363283890000005</c:v>
                </c:pt>
                <c:pt idx="8745">
                  <c:v>69.042629009999999</c:v>
                </c:pt>
                <c:pt idx="8746">
                  <c:v>70.641261400000005</c:v>
                </c:pt>
                <c:pt idx="8747">
                  <c:v>70.764301849999995</c:v>
                </c:pt>
                <c:pt idx="8748">
                  <c:v>71.010602019999993</c:v>
                </c:pt>
                <c:pt idx="8749">
                  <c:v>90.948122729999994</c:v>
                </c:pt>
                <c:pt idx="8750">
                  <c:v>92.679049239999998</c:v>
                </c:pt>
                <c:pt idx="8751">
                  <c:v>92.866056580000006</c:v>
                </c:pt>
                <c:pt idx="8752">
                  <c:v>93.239709009999999</c:v>
                </c:pt>
                <c:pt idx="8753">
                  <c:v>121.4928357</c:v>
                </c:pt>
                <c:pt idx="8754">
                  <c:v>123.8232926</c:v>
                </c:pt>
                <c:pt idx="8755">
                  <c:v>124.07426529999999</c:v>
                </c:pt>
                <c:pt idx="8756">
                  <c:v>124.5752669</c:v>
                </c:pt>
                <c:pt idx="8757">
                  <c:v>161.14376949999999</c:v>
                </c:pt>
                <c:pt idx="8758">
                  <c:v>164.07373770000001</c:v>
                </c:pt>
                <c:pt idx="8759">
                  <c:v>164.3886737</c:v>
                </c:pt>
                <c:pt idx="8760">
                  <c:v>165.0170206</c:v>
                </c:pt>
                <c:pt idx="8761">
                  <c:v>209.90060120000001</c:v>
                </c:pt>
                <c:pt idx="8762">
                  <c:v>213.43005679999999</c:v>
                </c:pt>
                <c:pt idx="8763">
                  <c:v>213.8089536</c:v>
                </c:pt>
                <c:pt idx="8764">
                  <c:v>214.5646405</c:v>
                </c:pt>
                <c:pt idx="8765">
                  <c:v>267.7629336</c:v>
                </c:pt>
                <c:pt idx="8766">
                  <c:v>271.89184790000002</c:v>
                </c:pt>
                <c:pt idx="8767">
                  <c:v>272.33470240000003</c:v>
                </c:pt>
                <c:pt idx="8768">
                  <c:v>273.21772329999999</c:v>
                </c:pt>
                <c:pt idx="8769">
                  <c:v>334.73029550000001</c:v>
                </c:pt>
                <c:pt idx="8770">
                  <c:v>348.9791707</c:v>
                </c:pt>
                <c:pt idx="8771">
                  <c:v>352.0266115</c:v>
                </c:pt>
                <c:pt idx="8772">
                  <c:v>353.43051370000001</c:v>
                </c:pt>
                <c:pt idx="8773">
                  <c:v>353.43068599999998</c:v>
                </c:pt>
                <c:pt idx="8774">
                  <c:v>351.07704669999998</c:v>
                </c:pt>
                <c:pt idx="8775">
                  <c:v>351.07704669999998</c:v>
                </c:pt>
                <c:pt idx="8776">
                  <c:v>348.73268999999999</c:v>
                </c:pt>
                <c:pt idx="8777">
                  <c:v>346.39761579999998</c:v>
                </c:pt>
                <c:pt idx="8778">
                  <c:v>346.00157639999998</c:v>
                </c:pt>
                <c:pt idx="8779">
                  <c:v>342.99580980000002</c:v>
                </c:pt>
                <c:pt idx="8780">
                  <c:v>336.23523160000002</c:v>
                </c:pt>
                <c:pt idx="8781">
                  <c:v>335.73174499999999</c:v>
                </c:pt>
                <c:pt idx="8782">
                  <c:v>334.73068669999998</c:v>
                </c:pt>
                <c:pt idx="8783">
                  <c:v>273.21875920000002</c:v>
                </c:pt>
                <c:pt idx="8784">
                  <c:v>269.0772905</c:v>
                </c:pt>
                <c:pt idx="8785">
                  <c:v>268.6377569</c:v>
                </c:pt>
                <c:pt idx="8786">
                  <c:v>267.76402309999997</c:v>
                </c:pt>
                <c:pt idx="8787">
                  <c:v>214.56621129999999</c:v>
                </c:pt>
                <c:pt idx="8788">
                  <c:v>211.0241891</c:v>
                </c:pt>
                <c:pt idx="8789">
                  <c:v>210.64861210000001</c:v>
                </c:pt>
                <c:pt idx="8790">
                  <c:v>209.90221</c:v>
                </c:pt>
                <c:pt idx="8791">
                  <c:v>165.01894730000001</c:v>
                </c:pt>
                <c:pt idx="8792">
                  <c:v>162.07640050000001</c:v>
                </c:pt>
                <c:pt idx="8793">
                  <c:v>161.76478299999999</c:v>
                </c:pt>
                <c:pt idx="8794">
                  <c:v>161.1457187</c:v>
                </c:pt>
                <c:pt idx="8795">
                  <c:v>124.5773705</c:v>
                </c:pt>
                <c:pt idx="8796">
                  <c:v>122.2343231</c:v>
                </c:pt>
                <c:pt idx="8797">
                  <c:v>121.9866677</c:v>
                </c:pt>
                <c:pt idx="8798">
                  <c:v>121.4949462</c:v>
                </c:pt>
                <c:pt idx="8799">
                  <c:v>93.241810549999997</c:v>
                </c:pt>
                <c:pt idx="8800">
                  <c:v>91.498281449999993</c:v>
                </c:pt>
                <c:pt idx="8801">
                  <c:v>91.314590280000004</c:v>
                </c:pt>
                <c:pt idx="8802">
                  <c:v>90.950215650000004</c:v>
                </c:pt>
                <c:pt idx="8803">
                  <c:v>71.012522540000006</c:v>
                </c:pt>
                <c:pt idx="8804">
                  <c:v>67.710767079999997</c:v>
                </c:pt>
                <c:pt idx="8805">
                  <c:v>67.060008490000001</c:v>
                </c:pt>
                <c:pt idx="8806">
                  <c:v>66.766576090000001</c:v>
                </c:pt>
                <c:pt idx="8807">
                  <c:v>66.766592880000005</c:v>
                </c:pt>
                <c:pt idx="8808">
                  <c:v>67.260807279999995</c:v>
                </c:pt>
                <c:pt idx="8809">
                  <c:v>67.260807279999995</c:v>
                </c:pt>
                <c:pt idx="8810">
                  <c:v>67.764305370000002</c:v>
                </c:pt>
                <c:pt idx="8811">
                  <c:v>68.27708715</c:v>
                </c:pt>
                <c:pt idx="8812">
                  <c:v>68.36518332</c:v>
                </c:pt>
                <c:pt idx="8813">
                  <c:v>69.044544200000004</c:v>
                </c:pt>
                <c:pt idx="8814">
                  <c:v>70.643211309999998</c:v>
                </c:pt>
                <c:pt idx="8815">
                  <c:v>70.766254309999994</c:v>
                </c:pt>
                <c:pt idx="8816">
                  <c:v>71.012559530000004</c:v>
                </c:pt>
                <c:pt idx="8817">
                  <c:v>90.950341280000004</c:v>
                </c:pt>
                <c:pt idx="8818">
                  <c:v>92.681281400000003</c:v>
                </c:pt>
                <c:pt idx="8819">
                  <c:v>92.868290160000001</c:v>
                </c:pt>
                <c:pt idx="8820">
                  <c:v>93.241945369999996</c:v>
                </c:pt>
                <c:pt idx="8821">
                  <c:v>121.4951856</c:v>
                </c:pt>
                <c:pt idx="8822">
                  <c:v>123.8256454</c:v>
                </c:pt>
                <c:pt idx="8823">
                  <c:v>124.0766184</c:v>
                </c:pt>
                <c:pt idx="8824">
                  <c:v>124.5776206</c:v>
                </c:pt>
                <c:pt idx="8825">
                  <c:v>161.14608920000001</c:v>
                </c:pt>
                <c:pt idx="8826">
                  <c:v>164.0760497</c:v>
                </c:pt>
                <c:pt idx="8827">
                  <c:v>164.39098490000001</c:v>
                </c:pt>
                <c:pt idx="8828">
                  <c:v>165.01933</c:v>
                </c:pt>
                <c:pt idx="8829">
                  <c:v>209.90272920000001</c:v>
                </c:pt>
                <c:pt idx="8830">
                  <c:v>213.43216649999999</c:v>
                </c:pt>
                <c:pt idx="8831">
                  <c:v>213.81106130000001</c:v>
                </c:pt>
                <c:pt idx="8832">
                  <c:v>214.56674419999999</c:v>
                </c:pt>
                <c:pt idx="8833">
                  <c:v>267.7647083</c:v>
                </c:pt>
                <c:pt idx="8834">
                  <c:v>271.8935937</c:v>
                </c:pt>
                <c:pt idx="8835">
                  <c:v>272.33644509999999</c:v>
                </c:pt>
                <c:pt idx="8836">
                  <c:v>273.21945970000002</c:v>
                </c:pt>
                <c:pt idx="8837">
                  <c:v>334.73155550000001</c:v>
                </c:pt>
                <c:pt idx="8838">
                  <c:v>348.98031029999999</c:v>
                </c:pt>
                <c:pt idx="8839">
                  <c:v>352.02772499999998</c:v>
                </c:pt>
                <c:pt idx="8840">
                  <c:v>353.43161500000002</c:v>
                </c:pt>
                <c:pt idx="8841">
                  <c:v>353.43144319999999</c:v>
                </c:pt>
                <c:pt idx="8842">
                  <c:v>351.07777119999997</c:v>
                </c:pt>
                <c:pt idx="8843">
                  <c:v>351.07777119999997</c:v>
                </c:pt>
                <c:pt idx="8844">
                  <c:v>348.73338189999998</c:v>
                </c:pt>
                <c:pt idx="8845">
                  <c:v>346.39827539999999</c:v>
                </c:pt>
                <c:pt idx="8846">
                  <c:v>346.0022305</c:v>
                </c:pt>
                <c:pt idx="8847">
                  <c:v>342.99642230000001</c:v>
                </c:pt>
                <c:pt idx="8848">
                  <c:v>336.23575099999999</c:v>
                </c:pt>
                <c:pt idx="8849">
                  <c:v>335.73225760000003</c:v>
                </c:pt>
                <c:pt idx="8850">
                  <c:v>334.7311856</c:v>
                </c:pt>
                <c:pt idx="8851">
                  <c:v>273.21844490000001</c:v>
                </c:pt>
                <c:pt idx="8852">
                  <c:v>269.07692379999997</c:v>
                </c:pt>
                <c:pt idx="8853">
                  <c:v>268.63738469999998</c:v>
                </c:pt>
                <c:pt idx="8854">
                  <c:v>267.76364000000001</c:v>
                </c:pt>
                <c:pt idx="8855">
                  <c:v>214.5651938</c:v>
                </c:pt>
                <c:pt idx="8856">
                  <c:v>211.02313219999999</c:v>
                </c:pt>
                <c:pt idx="8857">
                  <c:v>210.64755099999999</c:v>
                </c:pt>
                <c:pt idx="8858">
                  <c:v>209.90114070000001</c:v>
                </c:pt>
                <c:pt idx="8859">
                  <c:v>165.01742239999999</c:v>
                </c:pt>
                <c:pt idx="8860">
                  <c:v>162.07484909999999</c:v>
                </c:pt>
                <c:pt idx="8861">
                  <c:v>161.76322880000001</c:v>
                </c:pt>
                <c:pt idx="8862">
                  <c:v>161.144159</c:v>
                </c:pt>
                <c:pt idx="8863">
                  <c:v>124.5755341</c:v>
                </c:pt>
                <c:pt idx="8864">
                  <c:v>122.232473</c:v>
                </c:pt>
                <c:pt idx="8865">
                  <c:v>121.9848162</c:v>
                </c:pt>
                <c:pt idx="8866">
                  <c:v>121.493092</c:v>
                </c:pt>
                <c:pt idx="8867">
                  <c:v>93.239858350000006</c:v>
                </c:pt>
                <c:pt idx="8868">
                  <c:v>91.496328500000004</c:v>
                </c:pt>
                <c:pt idx="8869">
                  <c:v>91.312637300000006</c:v>
                </c:pt>
                <c:pt idx="8870">
                  <c:v>90.948262639999996</c:v>
                </c:pt>
                <c:pt idx="8871">
                  <c:v>71.010650380000001</c:v>
                </c:pt>
                <c:pt idx="8872">
                  <c:v>67.708933729999998</c:v>
                </c:pt>
                <c:pt idx="8873">
                  <c:v>67.058184280000006</c:v>
                </c:pt>
                <c:pt idx="8874">
                  <c:v>66.76475619</c:v>
                </c:pt>
                <c:pt idx="8875">
                  <c:v>66.764729310000007</c:v>
                </c:pt>
                <c:pt idx="8876">
                  <c:v>67.258929359999996</c:v>
                </c:pt>
                <c:pt idx="8877">
                  <c:v>67.258929359999996</c:v>
                </c:pt>
                <c:pt idx="8878">
                  <c:v>67.762413249999994</c:v>
                </c:pt>
                <c:pt idx="8879">
                  <c:v>68.275181000000003</c:v>
                </c:pt>
                <c:pt idx="8880">
                  <c:v>68.363274799999999</c:v>
                </c:pt>
                <c:pt idx="8881">
                  <c:v>69.04261778</c:v>
                </c:pt>
                <c:pt idx="8882">
                  <c:v>70.641245249999997</c:v>
                </c:pt>
                <c:pt idx="8883">
                  <c:v>70.764285330000007</c:v>
                </c:pt>
                <c:pt idx="8884">
                  <c:v>71.01058476</c:v>
                </c:pt>
                <c:pt idx="8885">
                  <c:v>90.948052290000007</c:v>
                </c:pt>
                <c:pt idx="8886">
                  <c:v>92.678974600000004</c:v>
                </c:pt>
                <c:pt idx="8887">
                  <c:v>92.865981500000004</c:v>
                </c:pt>
                <c:pt idx="8888">
                  <c:v>93.239633029999993</c:v>
                </c:pt>
                <c:pt idx="8889">
                  <c:v>121.49269649999999</c:v>
                </c:pt>
                <c:pt idx="8890">
                  <c:v>123.82314839999999</c:v>
                </c:pt>
                <c:pt idx="8891">
                  <c:v>124.0741206</c:v>
                </c:pt>
                <c:pt idx="8892">
                  <c:v>124.5751212</c:v>
                </c:pt>
                <c:pt idx="8893">
                  <c:v>161.1435505</c:v>
                </c:pt>
                <c:pt idx="8894">
                  <c:v>164.07351299999999</c:v>
                </c:pt>
                <c:pt idx="8895">
                  <c:v>164.38844839999999</c:v>
                </c:pt>
                <c:pt idx="8896">
                  <c:v>165.0167941</c:v>
                </c:pt>
                <c:pt idx="8897">
                  <c:v>209.90029129999999</c:v>
                </c:pt>
                <c:pt idx="8898">
                  <c:v>213.42974050000001</c:v>
                </c:pt>
                <c:pt idx="8899">
                  <c:v>213.80863669999999</c:v>
                </c:pt>
                <c:pt idx="8900">
                  <c:v>214.56432219999999</c:v>
                </c:pt>
                <c:pt idx="8901">
                  <c:v>267.7625218</c:v>
                </c:pt>
                <c:pt idx="8902">
                  <c:v>271.89142900000002</c:v>
                </c:pt>
                <c:pt idx="8903">
                  <c:v>272.33428279999998</c:v>
                </c:pt>
                <c:pt idx="8904">
                  <c:v>273.21730209999998</c:v>
                </c:pt>
                <c:pt idx="8905">
                  <c:v>334.72977079999998</c:v>
                </c:pt>
                <c:pt idx="8906">
                  <c:v>348.97862249999997</c:v>
                </c:pt>
                <c:pt idx="8907">
                  <c:v>352.02605829999999</c:v>
                </c:pt>
                <c:pt idx="8908">
                  <c:v>353.42995810000002</c:v>
                </c:pt>
                <c:pt idx="8909">
                  <c:v>353.43012879999998</c:v>
                </c:pt>
                <c:pt idx="8910">
                  <c:v>351.07649309999999</c:v>
                </c:pt>
                <c:pt idx="8911">
                  <c:v>351.07649309999999</c:v>
                </c:pt>
                <c:pt idx="8912">
                  <c:v>348.73214000000002</c:v>
                </c:pt>
                <c:pt idx="8913">
                  <c:v>346.39706940000002</c:v>
                </c:pt>
                <c:pt idx="8914">
                  <c:v>346.00103050000001</c:v>
                </c:pt>
                <c:pt idx="8915">
                  <c:v>342.99526850000001</c:v>
                </c:pt>
                <c:pt idx="8916">
                  <c:v>336.23470049999997</c:v>
                </c:pt>
                <c:pt idx="8917">
                  <c:v>335.73121470000001</c:v>
                </c:pt>
                <c:pt idx="8918">
                  <c:v>334.73015789999999</c:v>
                </c:pt>
                <c:pt idx="8919">
                  <c:v>273.2183258</c:v>
                </c:pt>
                <c:pt idx="8920">
                  <c:v>269.07686369999999</c:v>
                </c:pt>
                <c:pt idx="8921">
                  <c:v>268.63733079999997</c:v>
                </c:pt>
                <c:pt idx="8922">
                  <c:v>267.76359839999998</c:v>
                </c:pt>
                <c:pt idx="8923">
                  <c:v>214.5658741</c:v>
                </c:pt>
                <c:pt idx="8924">
                  <c:v>211.0238579</c:v>
                </c:pt>
                <c:pt idx="8925">
                  <c:v>210.6482815</c:v>
                </c:pt>
                <c:pt idx="8926">
                  <c:v>209.90188069999999</c:v>
                </c:pt>
                <c:pt idx="8927">
                  <c:v>165.01869730000001</c:v>
                </c:pt>
                <c:pt idx="8928">
                  <c:v>162.076156</c:v>
                </c:pt>
                <c:pt idx="8929">
                  <c:v>161.76453910000001</c:v>
                </c:pt>
                <c:pt idx="8930">
                  <c:v>161.14547590000001</c:v>
                </c:pt>
                <c:pt idx="8931">
                  <c:v>124.5771991</c:v>
                </c:pt>
                <c:pt idx="8932">
                  <c:v>122.2341565</c:v>
                </c:pt>
                <c:pt idx="8933">
                  <c:v>121.98650170000001</c:v>
                </c:pt>
                <c:pt idx="8934">
                  <c:v>121.49478120000001</c:v>
                </c:pt>
                <c:pt idx="8935">
                  <c:v>93.241708799999998</c:v>
                </c:pt>
                <c:pt idx="8936">
                  <c:v>91.498183979999993</c:v>
                </c:pt>
                <c:pt idx="8937">
                  <c:v>91.314493260000006</c:v>
                </c:pt>
                <c:pt idx="8938">
                  <c:v>90.950119529999995</c:v>
                </c:pt>
                <c:pt idx="8939">
                  <c:v>71.012481660000006</c:v>
                </c:pt>
                <c:pt idx="8940">
                  <c:v>67.710737140000006</c:v>
                </c:pt>
                <c:pt idx="8941">
                  <c:v>67.059980809999999</c:v>
                </c:pt>
                <c:pt idx="8942">
                  <c:v>66.766549440000006</c:v>
                </c:pt>
                <c:pt idx="8943">
                  <c:v>66.76658621</c:v>
                </c:pt>
                <c:pt idx="8944">
                  <c:v>67.260802150000004</c:v>
                </c:pt>
                <c:pt idx="8945">
                  <c:v>67.260802150000004</c:v>
                </c:pt>
                <c:pt idx="8946">
                  <c:v>67.764301790000005</c:v>
                </c:pt>
                <c:pt idx="8947">
                  <c:v>68.277085139999997</c:v>
                </c:pt>
                <c:pt idx="8948">
                  <c:v>68.365181579999998</c:v>
                </c:pt>
                <c:pt idx="8949">
                  <c:v>69.044544509999994</c:v>
                </c:pt>
                <c:pt idx="8950">
                  <c:v>70.643216339999995</c:v>
                </c:pt>
                <c:pt idx="8951">
                  <c:v>70.766259700000006</c:v>
                </c:pt>
                <c:pt idx="8952">
                  <c:v>71.012565629999997</c:v>
                </c:pt>
                <c:pt idx="8953">
                  <c:v>90.95039912</c:v>
                </c:pt>
                <c:pt idx="8954">
                  <c:v>92.681343350000006</c:v>
                </c:pt>
                <c:pt idx="8955">
                  <c:v>92.868352549999997</c:v>
                </c:pt>
                <c:pt idx="8956">
                  <c:v>93.242008639999995</c:v>
                </c:pt>
                <c:pt idx="8957">
                  <c:v>121.4953115</c:v>
                </c:pt>
                <c:pt idx="8958">
                  <c:v>123.8257763</c:v>
                </c:pt>
                <c:pt idx="8959">
                  <c:v>124.0767498</c:v>
                </c:pt>
                <c:pt idx="8960">
                  <c:v>124.577753</c:v>
                </c:pt>
                <c:pt idx="8961">
                  <c:v>161.1462952</c:v>
                </c:pt>
                <c:pt idx="8962">
                  <c:v>164.07626139999999</c:v>
                </c:pt>
                <c:pt idx="8963">
                  <c:v>164.39119719999999</c:v>
                </c:pt>
                <c:pt idx="8964">
                  <c:v>165.0195435</c:v>
                </c:pt>
                <c:pt idx="8965">
                  <c:v>209.9030272</c:v>
                </c:pt>
                <c:pt idx="8966">
                  <c:v>213.43247099999999</c:v>
                </c:pt>
                <c:pt idx="8967">
                  <c:v>213.81136649999999</c:v>
                </c:pt>
                <c:pt idx="8968">
                  <c:v>214.5670508</c:v>
                </c:pt>
                <c:pt idx="8969">
                  <c:v>267.7651103</c:v>
                </c:pt>
                <c:pt idx="8970">
                  <c:v>271.89400289999998</c:v>
                </c:pt>
                <c:pt idx="8971">
                  <c:v>272.33685509999998</c:v>
                </c:pt>
                <c:pt idx="8972">
                  <c:v>273.21987130000002</c:v>
                </c:pt>
                <c:pt idx="8973">
                  <c:v>334.73207339999999</c:v>
                </c:pt>
                <c:pt idx="8974">
                  <c:v>348.9808524</c:v>
                </c:pt>
                <c:pt idx="8975">
                  <c:v>352.02827230000003</c:v>
                </c:pt>
                <c:pt idx="8976">
                  <c:v>353.43216469999999</c:v>
                </c:pt>
                <c:pt idx="8977">
                  <c:v>353.43199650000003</c:v>
                </c:pt>
                <c:pt idx="8978">
                  <c:v>351.07832109999998</c:v>
                </c:pt>
                <c:pt idx="8979">
                  <c:v>351.07832109999998</c:v>
                </c:pt>
                <c:pt idx="8980">
                  <c:v>348.73392840000002</c:v>
                </c:pt>
                <c:pt idx="8981">
                  <c:v>346.3988185</c:v>
                </c:pt>
                <c:pt idx="8982">
                  <c:v>346.00277299999999</c:v>
                </c:pt>
                <c:pt idx="8983">
                  <c:v>342.9969605</c:v>
                </c:pt>
                <c:pt idx="8984">
                  <c:v>336.23627950000002</c:v>
                </c:pt>
                <c:pt idx="8985">
                  <c:v>335.73278529999999</c:v>
                </c:pt>
                <c:pt idx="8986">
                  <c:v>334.73171180000003</c:v>
                </c:pt>
                <c:pt idx="8987">
                  <c:v>273.21887959999998</c:v>
                </c:pt>
                <c:pt idx="8988">
                  <c:v>269.07735220000001</c:v>
                </c:pt>
                <c:pt idx="8989">
                  <c:v>268.63781239999997</c:v>
                </c:pt>
                <c:pt idx="8990">
                  <c:v>267.76406630000002</c:v>
                </c:pt>
                <c:pt idx="8991">
                  <c:v>214.56553589999999</c:v>
                </c:pt>
                <c:pt idx="8992">
                  <c:v>211.02346840000001</c:v>
                </c:pt>
                <c:pt idx="8993">
                  <c:v>210.64788659999999</c:v>
                </c:pt>
                <c:pt idx="8994">
                  <c:v>209.901475</c:v>
                </c:pt>
                <c:pt idx="8995">
                  <c:v>165.01767960000001</c:v>
                </c:pt>
                <c:pt idx="8996">
                  <c:v>162.07510099999999</c:v>
                </c:pt>
                <c:pt idx="8997">
                  <c:v>161.76348010000001</c:v>
                </c:pt>
                <c:pt idx="8998">
                  <c:v>161.14440920000001</c:v>
                </c:pt>
                <c:pt idx="8999">
                  <c:v>124.5757143</c:v>
                </c:pt>
                <c:pt idx="9000">
                  <c:v>122.2326484</c:v>
                </c:pt>
                <c:pt idx="9001">
                  <c:v>121.9849912</c:v>
                </c:pt>
                <c:pt idx="9002">
                  <c:v>121.4932659</c:v>
                </c:pt>
                <c:pt idx="9003">
                  <c:v>93.239969489999993</c:v>
                </c:pt>
                <c:pt idx="9004">
                  <c:v>91.496435360000007</c:v>
                </c:pt>
                <c:pt idx="9005">
                  <c:v>91.312743710000007</c:v>
                </c:pt>
                <c:pt idx="9006">
                  <c:v>90.948368139999999</c:v>
                </c:pt>
                <c:pt idx="9007">
                  <c:v>71.010700279999995</c:v>
                </c:pt>
                <c:pt idx="9008">
                  <c:v>67.708972509999995</c:v>
                </c:pt>
                <c:pt idx="9009">
                  <c:v>67.058220750000004</c:v>
                </c:pt>
                <c:pt idx="9010">
                  <c:v>66.764791599999995</c:v>
                </c:pt>
                <c:pt idx="9011">
                  <c:v>66.764744969999995</c:v>
                </c:pt>
                <c:pt idx="9012">
                  <c:v>67.258943540000004</c:v>
                </c:pt>
                <c:pt idx="9013">
                  <c:v>67.258943540000004</c:v>
                </c:pt>
                <c:pt idx="9014">
                  <c:v>67.762425960000002</c:v>
                </c:pt>
                <c:pt idx="9015">
                  <c:v>68.275192200000006</c:v>
                </c:pt>
                <c:pt idx="9016">
                  <c:v>68.363285739999995</c:v>
                </c:pt>
                <c:pt idx="9017">
                  <c:v>69.042626749999997</c:v>
                </c:pt>
                <c:pt idx="9018">
                  <c:v>70.641249650000006</c:v>
                </c:pt>
                <c:pt idx="9019">
                  <c:v>70.764289379999994</c:v>
                </c:pt>
                <c:pt idx="9020">
                  <c:v>71.010588119999994</c:v>
                </c:pt>
                <c:pt idx="9021">
                  <c:v>90.94800506</c:v>
                </c:pt>
                <c:pt idx="9022">
                  <c:v>92.678923310000002</c:v>
                </c:pt>
                <c:pt idx="9023">
                  <c:v>92.865929769999994</c:v>
                </c:pt>
                <c:pt idx="9024">
                  <c:v>93.239580430000004</c:v>
                </c:pt>
                <c:pt idx="9025">
                  <c:v>121.49258159999999</c:v>
                </c:pt>
                <c:pt idx="9026">
                  <c:v>123.82302869999999</c:v>
                </c:pt>
                <c:pt idx="9027">
                  <c:v>124.07400029999999</c:v>
                </c:pt>
                <c:pt idx="9028">
                  <c:v>124.57499989999999</c:v>
                </c:pt>
                <c:pt idx="9029">
                  <c:v>161.1433552</c:v>
                </c:pt>
                <c:pt idx="9030">
                  <c:v>164.07331199999999</c:v>
                </c:pt>
                <c:pt idx="9031">
                  <c:v>164.38824679999999</c:v>
                </c:pt>
                <c:pt idx="9032">
                  <c:v>165.01659119999999</c:v>
                </c:pt>
                <c:pt idx="9033">
                  <c:v>209.9000029</c:v>
                </c:pt>
                <c:pt idx="9034">
                  <c:v>213.42944550000001</c:v>
                </c:pt>
                <c:pt idx="9035">
                  <c:v>213.80834100000001</c:v>
                </c:pt>
                <c:pt idx="9036">
                  <c:v>214.56402510000001</c:v>
                </c:pt>
                <c:pt idx="9037">
                  <c:v>267.76212750000002</c:v>
                </c:pt>
                <c:pt idx="9038">
                  <c:v>271.89102730000002</c:v>
                </c:pt>
                <c:pt idx="9039">
                  <c:v>272.33388029999998</c:v>
                </c:pt>
                <c:pt idx="9040">
                  <c:v>273.21689800000001</c:v>
                </c:pt>
                <c:pt idx="9041">
                  <c:v>334.72925780000003</c:v>
                </c:pt>
                <c:pt idx="9042">
                  <c:v>348.97808459999999</c:v>
                </c:pt>
                <c:pt idx="9043">
                  <c:v>352.02551519999997</c:v>
                </c:pt>
                <c:pt idx="9044">
                  <c:v>353.42941250000001</c:v>
                </c:pt>
                <c:pt idx="9045">
                  <c:v>353.4295778</c:v>
                </c:pt>
                <c:pt idx="9046">
                  <c:v>351.07594540000002</c:v>
                </c:pt>
                <c:pt idx="9047">
                  <c:v>351.07594540000002</c:v>
                </c:pt>
                <c:pt idx="9048">
                  <c:v>348.73159550000003</c:v>
                </c:pt>
                <c:pt idx="9049">
                  <c:v>346.39652819999998</c:v>
                </c:pt>
                <c:pt idx="9050">
                  <c:v>346.00049000000001</c:v>
                </c:pt>
                <c:pt idx="9051">
                  <c:v>342.99473219999999</c:v>
                </c:pt>
                <c:pt idx="9052">
                  <c:v>336.23417389999997</c:v>
                </c:pt>
                <c:pt idx="9053">
                  <c:v>335.7306888</c:v>
                </c:pt>
                <c:pt idx="9054">
                  <c:v>334.72963349999998</c:v>
                </c:pt>
                <c:pt idx="9055">
                  <c:v>273.21789209999997</c:v>
                </c:pt>
                <c:pt idx="9056">
                  <c:v>269.07643619999999</c:v>
                </c:pt>
                <c:pt idx="9057">
                  <c:v>268.63690400000002</c:v>
                </c:pt>
                <c:pt idx="9058">
                  <c:v>267.76317299999999</c:v>
                </c:pt>
                <c:pt idx="9059">
                  <c:v>214.56553220000001</c:v>
                </c:pt>
                <c:pt idx="9060">
                  <c:v>211.02352189999999</c:v>
                </c:pt>
                <c:pt idx="9061">
                  <c:v>210.64794599999999</c:v>
                </c:pt>
                <c:pt idx="9062">
                  <c:v>209.9015464</c:v>
                </c:pt>
                <c:pt idx="9063">
                  <c:v>165.01843969999999</c:v>
                </c:pt>
                <c:pt idx="9064">
                  <c:v>162.0759036</c:v>
                </c:pt>
                <c:pt idx="9065">
                  <c:v>161.76428730000001</c:v>
                </c:pt>
                <c:pt idx="9066">
                  <c:v>161.1452252</c:v>
                </c:pt>
                <c:pt idx="9067">
                  <c:v>124.577018</c:v>
                </c:pt>
                <c:pt idx="9068">
                  <c:v>122.2339802</c:v>
                </c:pt>
                <c:pt idx="9069">
                  <c:v>121.9863258</c:v>
                </c:pt>
                <c:pt idx="9070">
                  <c:v>121.4946064</c:v>
                </c:pt>
                <c:pt idx="9071">
                  <c:v>93.241596540000003</c:v>
                </c:pt>
                <c:pt idx="9072">
                  <c:v>91.498075979999996</c:v>
                </c:pt>
                <c:pt idx="9073">
                  <c:v>91.314385720000004</c:v>
                </c:pt>
                <c:pt idx="9074">
                  <c:v>90.950012889999996</c:v>
                </c:pt>
                <c:pt idx="9075">
                  <c:v>71.012430530000003</c:v>
                </c:pt>
                <c:pt idx="9076">
                  <c:v>67.71069713</c:v>
                </c:pt>
                <c:pt idx="9077">
                  <c:v>67.059943099999998</c:v>
                </c:pt>
                <c:pt idx="9078">
                  <c:v>66.766512789999993</c:v>
                </c:pt>
                <c:pt idx="9079">
                  <c:v>66.766569239999995</c:v>
                </c:pt>
                <c:pt idx="9080">
                  <c:v>67.260786629999998</c:v>
                </c:pt>
                <c:pt idx="9081">
                  <c:v>67.260786629999998</c:v>
                </c:pt>
                <c:pt idx="9082">
                  <c:v>67.76428774</c:v>
                </c:pt>
                <c:pt idx="9083">
                  <c:v>68.277072570000001</c:v>
                </c:pt>
                <c:pt idx="9084">
                  <c:v>68.365169260000002</c:v>
                </c:pt>
                <c:pt idx="9085">
                  <c:v>69.044534119999994</c:v>
                </c:pt>
                <c:pt idx="9086">
                  <c:v>70.643210429999996</c:v>
                </c:pt>
                <c:pt idx="9087">
                  <c:v>70.766254129999993</c:v>
                </c:pt>
                <c:pt idx="9088">
                  <c:v>71.012560739999998</c:v>
                </c:pt>
                <c:pt idx="9089">
                  <c:v>90.950443879999995</c:v>
                </c:pt>
                <c:pt idx="9090">
                  <c:v>92.681392110000004</c:v>
                </c:pt>
                <c:pt idx="9091">
                  <c:v>92.868401739999996</c:v>
                </c:pt>
                <c:pt idx="9092">
                  <c:v>93.242058689999993</c:v>
                </c:pt>
                <c:pt idx="9093">
                  <c:v>121.49542289999999</c:v>
                </c:pt>
                <c:pt idx="9094">
                  <c:v>123.8258924</c:v>
                </c:pt>
                <c:pt idx="9095">
                  <c:v>124.0768664</c:v>
                </c:pt>
                <c:pt idx="9096">
                  <c:v>124.57787070000001</c:v>
                </c:pt>
                <c:pt idx="9097">
                  <c:v>161.14648579999999</c:v>
                </c:pt>
                <c:pt idx="9098">
                  <c:v>164.07645769999999</c:v>
                </c:pt>
                <c:pt idx="9099">
                  <c:v>164.39139410000001</c:v>
                </c:pt>
                <c:pt idx="9100">
                  <c:v>165.0197416</c:v>
                </c:pt>
                <c:pt idx="9101">
                  <c:v>209.90330969999999</c:v>
                </c:pt>
                <c:pt idx="9102">
                  <c:v>213.43276</c:v>
                </c:pt>
                <c:pt idx="9103">
                  <c:v>213.81165630000001</c:v>
                </c:pt>
                <c:pt idx="9104">
                  <c:v>214.567342</c:v>
                </c:pt>
                <c:pt idx="9105">
                  <c:v>267.7654976</c:v>
                </c:pt>
                <c:pt idx="9106">
                  <c:v>271.89439750000003</c:v>
                </c:pt>
                <c:pt idx="9107">
                  <c:v>272.33725049999998</c:v>
                </c:pt>
                <c:pt idx="9108">
                  <c:v>273.22026820000002</c:v>
                </c:pt>
                <c:pt idx="9109">
                  <c:v>334.73257799999999</c:v>
                </c:pt>
                <c:pt idx="9110">
                  <c:v>348.98138169999999</c:v>
                </c:pt>
                <c:pt idx="9111">
                  <c:v>352.02880679999998</c:v>
                </c:pt>
                <c:pt idx="9112">
                  <c:v>353.43270159999997</c:v>
                </c:pt>
                <c:pt idx="9113">
                  <c:v>353.43253900000002</c:v>
                </c:pt>
                <c:pt idx="9114">
                  <c:v>351.0788604</c:v>
                </c:pt>
                <c:pt idx="9115">
                  <c:v>351.0788604</c:v>
                </c:pt>
                <c:pt idx="9116">
                  <c:v>348.7344645</c:v>
                </c:pt>
                <c:pt idx="9117">
                  <c:v>346.3993514</c:v>
                </c:pt>
                <c:pt idx="9118">
                  <c:v>346.00330539999999</c:v>
                </c:pt>
                <c:pt idx="9119">
                  <c:v>342.99748870000002</c:v>
                </c:pt>
                <c:pt idx="9120">
                  <c:v>336.23679829999998</c:v>
                </c:pt>
                <c:pt idx="9121">
                  <c:v>335.73330340000001</c:v>
                </c:pt>
                <c:pt idx="9122">
                  <c:v>334.73222850000002</c:v>
                </c:pt>
                <c:pt idx="9123">
                  <c:v>273.21930839999999</c:v>
                </c:pt>
                <c:pt idx="9124">
                  <c:v>269.07777490000001</c:v>
                </c:pt>
                <c:pt idx="9125">
                  <c:v>268.63823439999999</c:v>
                </c:pt>
                <c:pt idx="9126">
                  <c:v>267.76448699999997</c:v>
                </c:pt>
                <c:pt idx="9127">
                  <c:v>214.56587519999999</c:v>
                </c:pt>
                <c:pt idx="9128">
                  <c:v>211.02380210000001</c:v>
                </c:pt>
                <c:pt idx="9129">
                  <c:v>210.6482197</c:v>
                </c:pt>
                <c:pt idx="9130">
                  <c:v>209.9018069</c:v>
                </c:pt>
                <c:pt idx="9131">
                  <c:v>165.01793670000001</c:v>
                </c:pt>
                <c:pt idx="9132">
                  <c:v>162.07535290000001</c:v>
                </c:pt>
                <c:pt idx="9133">
                  <c:v>161.7637316</c:v>
                </c:pt>
                <c:pt idx="9134">
                  <c:v>161.14465949999999</c:v>
                </c:pt>
                <c:pt idx="9135">
                  <c:v>124.5758965</c:v>
                </c:pt>
                <c:pt idx="9136">
                  <c:v>122.23282589999999</c:v>
                </c:pt>
                <c:pt idx="9137">
                  <c:v>121.9851682</c:v>
                </c:pt>
                <c:pt idx="9138">
                  <c:v>121.49344189999999</c:v>
                </c:pt>
                <c:pt idx="9139">
                  <c:v>93.240083940000005</c:v>
                </c:pt>
                <c:pt idx="9140">
                  <c:v>91.496545609999998</c:v>
                </c:pt>
                <c:pt idx="9141">
                  <c:v>91.312853509999997</c:v>
                </c:pt>
                <c:pt idx="9142">
                  <c:v>90.948477060000002</c:v>
                </c:pt>
                <c:pt idx="9143">
                  <c:v>71.010754250000005</c:v>
                </c:pt>
                <c:pt idx="9144">
                  <c:v>67.70901542</c:v>
                </c:pt>
                <c:pt idx="9145">
                  <c:v>67.058261369999997</c:v>
                </c:pt>
                <c:pt idx="9146">
                  <c:v>66.764831180000002</c:v>
                </c:pt>
                <c:pt idx="9147">
                  <c:v>66.764765199999999</c:v>
                </c:pt>
                <c:pt idx="9148">
                  <c:v>67.258962370000006</c:v>
                </c:pt>
                <c:pt idx="9149">
                  <c:v>67.258962370000006</c:v>
                </c:pt>
                <c:pt idx="9150">
                  <c:v>67.762443360000006</c:v>
                </c:pt>
                <c:pt idx="9151">
                  <c:v>68.275208169999999</c:v>
                </c:pt>
                <c:pt idx="9152">
                  <c:v>68.363301469999996</c:v>
                </c:pt>
                <c:pt idx="9153">
                  <c:v>69.042640610000007</c:v>
                </c:pt>
                <c:pt idx="9154">
                  <c:v>70.641259210000001</c:v>
                </c:pt>
                <c:pt idx="9155">
                  <c:v>70.764298609999997</c:v>
                </c:pt>
                <c:pt idx="9156">
                  <c:v>71.01059669</c:v>
                </c:pt>
                <c:pt idx="9157">
                  <c:v>90.94796556</c:v>
                </c:pt>
                <c:pt idx="9158">
                  <c:v>92.678879940000002</c:v>
                </c:pt>
                <c:pt idx="9159">
                  <c:v>92.865885980000002</c:v>
                </c:pt>
                <c:pt idx="9160">
                  <c:v>93.239535810000007</c:v>
                </c:pt>
                <c:pt idx="9161">
                  <c:v>121.4924773</c:v>
                </c:pt>
                <c:pt idx="9162">
                  <c:v>123.82291960000001</c:v>
                </c:pt>
                <c:pt idx="9163">
                  <c:v>124.0738908</c:v>
                </c:pt>
                <c:pt idx="9164">
                  <c:v>124.5748893</c:v>
                </c:pt>
                <c:pt idx="9165">
                  <c:v>161.1431733</c:v>
                </c:pt>
                <c:pt idx="9166">
                  <c:v>164.07312450000001</c:v>
                </c:pt>
                <c:pt idx="9167">
                  <c:v>164.38805880000001</c:v>
                </c:pt>
                <c:pt idx="9168">
                  <c:v>165.016402</c:v>
                </c:pt>
                <c:pt idx="9169">
                  <c:v>209.8997306</c:v>
                </c:pt>
                <c:pt idx="9170">
                  <c:v>213.42916690000001</c:v>
                </c:pt>
                <c:pt idx="9171">
                  <c:v>213.8080616</c:v>
                </c:pt>
                <c:pt idx="9172">
                  <c:v>214.56374439999999</c:v>
                </c:pt>
                <c:pt idx="9173">
                  <c:v>267.76175210000002</c:v>
                </c:pt>
                <c:pt idx="9174">
                  <c:v>271.8906447</c:v>
                </c:pt>
                <c:pt idx="9175">
                  <c:v>272.3334969</c:v>
                </c:pt>
                <c:pt idx="9176">
                  <c:v>273.21651309999999</c:v>
                </c:pt>
                <c:pt idx="9177">
                  <c:v>334.72876659999997</c:v>
                </c:pt>
                <c:pt idx="9178">
                  <c:v>348.97756909999998</c:v>
                </c:pt>
                <c:pt idx="9179">
                  <c:v>352.02499449999999</c:v>
                </c:pt>
                <c:pt idx="9180">
                  <c:v>353.4288894</c:v>
                </c:pt>
                <c:pt idx="9181">
                  <c:v>353.42904859999999</c:v>
                </c:pt>
                <c:pt idx="9182">
                  <c:v>351.07541930000002</c:v>
                </c:pt>
                <c:pt idx="9183">
                  <c:v>351.07541930000002</c:v>
                </c:pt>
                <c:pt idx="9184">
                  <c:v>348.73107249999998</c:v>
                </c:pt>
                <c:pt idx="9185">
                  <c:v>346.39600819999998</c:v>
                </c:pt>
                <c:pt idx="9186">
                  <c:v>345.9999704</c:v>
                </c:pt>
                <c:pt idx="9187">
                  <c:v>342.99421649999999</c:v>
                </c:pt>
                <c:pt idx="9188">
                  <c:v>336.2336669</c:v>
                </c:pt>
                <c:pt idx="9189">
                  <c:v>335.73018239999999</c:v>
                </c:pt>
                <c:pt idx="9190">
                  <c:v>334.72912839999998</c:v>
                </c:pt>
                <c:pt idx="9191">
                  <c:v>273.21746869999998</c:v>
                </c:pt>
                <c:pt idx="9192">
                  <c:v>269.07601849999998</c:v>
                </c:pt>
                <c:pt idx="9193">
                  <c:v>268.63648690000002</c:v>
                </c:pt>
                <c:pt idx="9194">
                  <c:v>267.76275709999999</c:v>
                </c:pt>
                <c:pt idx="9195">
                  <c:v>214.56519259999999</c:v>
                </c:pt>
                <c:pt idx="9196">
                  <c:v>211.02318750000001</c:v>
                </c:pt>
                <c:pt idx="9197">
                  <c:v>210.64761229999999</c:v>
                </c:pt>
                <c:pt idx="9198">
                  <c:v>209.90121379999999</c:v>
                </c:pt>
                <c:pt idx="9199">
                  <c:v>165.01817790000001</c:v>
                </c:pt>
                <c:pt idx="9200">
                  <c:v>162.07564669999999</c:v>
                </c:pt>
                <c:pt idx="9201">
                  <c:v>161.76403089999999</c:v>
                </c:pt>
                <c:pt idx="9202">
                  <c:v>161.14496990000001</c:v>
                </c:pt>
                <c:pt idx="9203">
                  <c:v>124.57682800000001</c:v>
                </c:pt>
                <c:pt idx="9204">
                  <c:v>122.2337947</c:v>
                </c:pt>
                <c:pt idx="9205">
                  <c:v>121.9861409</c:v>
                </c:pt>
                <c:pt idx="9206">
                  <c:v>121.4944224</c:v>
                </c:pt>
                <c:pt idx="9207">
                  <c:v>93.241472450000003</c:v>
                </c:pt>
                <c:pt idx="9208">
                  <c:v>91.497956009999996</c:v>
                </c:pt>
                <c:pt idx="9209">
                  <c:v>91.314266189999998</c:v>
                </c:pt>
                <c:pt idx="9210">
                  <c:v>90.949894240000006</c:v>
                </c:pt>
                <c:pt idx="9211">
                  <c:v>71.012366380000003</c:v>
                </c:pt>
                <c:pt idx="9212">
                  <c:v>67.710644079999994</c:v>
                </c:pt>
                <c:pt idx="9213">
                  <c:v>67.059892360000006</c:v>
                </c:pt>
                <c:pt idx="9214">
                  <c:v>66.766463099999996</c:v>
                </c:pt>
                <c:pt idx="9215">
                  <c:v>66.766538310000001</c:v>
                </c:pt>
                <c:pt idx="9216">
                  <c:v>67.260756999999998</c:v>
                </c:pt>
                <c:pt idx="9217">
                  <c:v>67.260756999999998</c:v>
                </c:pt>
                <c:pt idx="9218">
                  <c:v>67.764259429999996</c:v>
                </c:pt>
                <c:pt idx="9219">
                  <c:v>68.27704559</c:v>
                </c:pt>
                <c:pt idx="9220">
                  <c:v>68.365142500000005</c:v>
                </c:pt>
                <c:pt idx="9221">
                  <c:v>69.044509120000001</c:v>
                </c:pt>
                <c:pt idx="9222">
                  <c:v>70.643189480000004</c:v>
                </c:pt>
                <c:pt idx="9223">
                  <c:v>70.766233479999997</c:v>
                </c:pt>
                <c:pt idx="9224">
                  <c:v>71.012540709999996</c:v>
                </c:pt>
                <c:pt idx="9225">
                  <c:v>90.950469830000003</c:v>
                </c:pt>
                <c:pt idx="9226">
                  <c:v>92.681421810000003</c:v>
                </c:pt>
                <c:pt idx="9227">
                  <c:v>92.86843184</c:v>
                </c:pt>
                <c:pt idx="9228">
                  <c:v>93.242089590000006</c:v>
                </c:pt>
                <c:pt idx="9229">
                  <c:v>121.4955121</c:v>
                </c:pt>
                <c:pt idx="9230">
                  <c:v>123.8259863</c:v>
                </c:pt>
                <c:pt idx="9231">
                  <c:v>124.0769609</c:v>
                </c:pt>
                <c:pt idx="9232">
                  <c:v>124.5779661</c:v>
                </c:pt>
                <c:pt idx="9233">
                  <c:v>161.14665189999999</c:v>
                </c:pt>
                <c:pt idx="9234">
                  <c:v>164.07662930000001</c:v>
                </c:pt>
                <c:pt idx="9235">
                  <c:v>164.39156639999999</c:v>
                </c:pt>
                <c:pt idx="9236">
                  <c:v>165.01991509999999</c:v>
                </c:pt>
                <c:pt idx="9237">
                  <c:v>209.90356629999999</c:v>
                </c:pt>
                <c:pt idx="9238">
                  <c:v>213.43302299999999</c:v>
                </c:pt>
                <c:pt idx="9239">
                  <c:v>213.81191999999999</c:v>
                </c:pt>
                <c:pt idx="9240">
                  <c:v>214.56760700000001</c:v>
                </c:pt>
                <c:pt idx="9241">
                  <c:v>267.76585820000003</c:v>
                </c:pt>
                <c:pt idx="9242">
                  <c:v>271.89476539999998</c:v>
                </c:pt>
                <c:pt idx="9243">
                  <c:v>272.33761920000001</c:v>
                </c:pt>
                <c:pt idx="9244">
                  <c:v>273.22063850000001</c:v>
                </c:pt>
                <c:pt idx="9245">
                  <c:v>334.73305620000002</c:v>
                </c:pt>
                <c:pt idx="9246">
                  <c:v>348.9818846</c:v>
                </c:pt>
                <c:pt idx="9247">
                  <c:v>352.029315</c:v>
                </c:pt>
                <c:pt idx="9248">
                  <c:v>353.43321220000001</c:v>
                </c:pt>
                <c:pt idx="9249">
                  <c:v>353.43305759999998</c:v>
                </c:pt>
                <c:pt idx="9250">
                  <c:v>351.07937620000001</c:v>
                </c:pt>
                <c:pt idx="9251">
                  <c:v>351.07937620000001</c:v>
                </c:pt>
                <c:pt idx="9252">
                  <c:v>348.73497750000001</c:v>
                </c:pt>
                <c:pt idx="9253">
                  <c:v>346.39986160000001</c:v>
                </c:pt>
                <c:pt idx="9254">
                  <c:v>346.0038151</c:v>
                </c:pt>
                <c:pt idx="9255">
                  <c:v>342.99799480000001</c:v>
                </c:pt>
                <c:pt idx="9256">
                  <c:v>339.35131080000002</c:v>
                </c:pt>
                <c:pt idx="9257">
                  <c:v>339.35131080000002</c:v>
                </c:pt>
                <c:pt idx="9258">
                  <c:v>336.2372962</c:v>
                </c:pt>
                <c:pt idx="9259">
                  <c:v>335.73380070000002</c:v>
                </c:pt>
                <c:pt idx="9260">
                  <c:v>334.73272459999998</c:v>
                </c:pt>
                <c:pt idx="9261">
                  <c:v>273.2197276</c:v>
                </c:pt>
                <c:pt idx="9262">
                  <c:v>269.0781887</c:v>
                </c:pt>
                <c:pt idx="9263">
                  <c:v>268.63864769999998</c:v>
                </c:pt>
                <c:pt idx="9264">
                  <c:v>267.7648992</c:v>
                </c:pt>
                <c:pt idx="9265">
                  <c:v>214.566215</c:v>
                </c:pt>
                <c:pt idx="9266">
                  <c:v>211.0241369</c:v>
                </c:pt>
                <c:pt idx="9267">
                  <c:v>210.6485539</c:v>
                </c:pt>
                <c:pt idx="9268">
                  <c:v>209.9021401</c:v>
                </c:pt>
                <c:pt idx="9269">
                  <c:v>165.0182021</c:v>
                </c:pt>
                <c:pt idx="9270">
                  <c:v>162.0756136</c:v>
                </c:pt>
                <c:pt idx="9271">
                  <c:v>161.76399169999999</c:v>
                </c:pt>
                <c:pt idx="9272">
                  <c:v>161.14491870000001</c:v>
                </c:pt>
                <c:pt idx="9273">
                  <c:v>124.5760925</c:v>
                </c:pt>
                <c:pt idx="9274">
                  <c:v>122.2330175</c:v>
                </c:pt>
                <c:pt idx="9275">
                  <c:v>121.9853592</c:v>
                </c:pt>
                <c:pt idx="9276">
                  <c:v>121.4936321</c:v>
                </c:pt>
                <c:pt idx="9277">
                  <c:v>93.240215390000003</c:v>
                </c:pt>
                <c:pt idx="9278">
                  <c:v>91.49667298</c:v>
                </c:pt>
                <c:pt idx="9279">
                  <c:v>91.312980449999998</c:v>
                </c:pt>
                <c:pt idx="9280">
                  <c:v>90.948603140000003</c:v>
                </c:pt>
                <c:pt idx="9281">
                  <c:v>71.010826170000001</c:v>
                </c:pt>
                <c:pt idx="9282">
                  <c:v>69.892836099999997</c:v>
                </c:pt>
                <c:pt idx="9283">
                  <c:v>69.892836099999997</c:v>
                </c:pt>
                <c:pt idx="9284">
                  <c:v>67.70907622</c:v>
                </c:pt>
                <c:pt idx="9285">
                  <c:v>67.058319839999996</c:v>
                </c:pt>
                <c:pt idx="9286">
                  <c:v>66.764888589999998</c:v>
                </c:pt>
                <c:pt idx="9287">
                  <c:v>66.764804310000002</c:v>
                </c:pt>
                <c:pt idx="9288">
                  <c:v>67.259000259999993</c:v>
                </c:pt>
                <c:pt idx="9289">
                  <c:v>67.259000259999993</c:v>
                </c:pt>
                <c:pt idx="9290">
                  <c:v>67.762480010000004</c:v>
                </c:pt>
                <c:pt idx="9291">
                  <c:v>68.275243570000001</c:v>
                </c:pt>
                <c:pt idx="9292">
                  <c:v>68.363336649999994</c:v>
                </c:pt>
                <c:pt idx="9293">
                  <c:v>69.042674140000003</c:v>
                </c:pt>
                <c:pt idx="9294">
                  <c:v>70.641288889999998</c:v>
                </c:pt>
                <c:pt idx="9295">
                  <c:v>70.764328000000006</c:v>
                </c:pt>
                <c:pt idx="9296">
                  <c:v>71.010625500000003</c:v>
                </c:pt>
                <c:pt idx="9297">
                  <c:v>90.947950120000002</c:v>
                </c:pt>
                <c:pt idx="9298">
                  <c:v>92.678860850000007</c:v>
                </c:pt>
                <c:pt idx="9299">
                  <c:v>92.865866499999996</c:v>
                </c:pt>
                <c:pt idx="9300">
                  <c:v>93.239515539999999</c:v>
                </c:pt>
                <c:pt idx="9301">
                  <c:v>121.4923999</c:v>
                </c:pt>
                <c:pt idx="9302">
                  <c:v>123.8228376</c:v>
                </c:pt>
                <c:pt idx="9303">
                  <c:v>124.0738083</c:v>
                </c:pt>
                <c:pt idx="9304">
                  <c:v>124.57480579999999</c:v>
                </c:pt>
                <c:pt idx="9305">
                  <c:v>161.1430197</c:v>
                </c:pt>
                <c:pt idx="9306">
                  <c:v>164.07296539999999</c:v>
                </c:pt>
                <c:pt idx="9307">
                  <c:v>164.3878991</c:v>
                </c:pt>
                <c:pt idx="9308">
                  <c:v>165.0162411</c:v>
                </c:pt>
                <c:pt idx="9309">
                  <c:v>209.89948680000001</c:v>
                </c:pt>
                <c:pt idx="9310">
                  <c:v>213.42891660000001</c:v>
                </c:pt>
                <c:pt idx="9311">
                  <c:v>213.8078107</c:v>
                </c:pt>
                <c:pt idx="9312">
                  <c:v>214.563492</c:v>
                </c:pt>
                <c:pt idx="9313">
                  <c:v>267.7614039</c:v>
                </c:pt>
                <c:pt idx="9314">
                  <c:v>271.890289</c:v>
                </c:pt>
                <c:pt idx="9315">
                  <c:v>272.33314039999999</c:v>
                </c:pt>
                <c:pt idx="9316">
                  <c:v>273.21615500000001</c:v>
                </c:pt>
                <c:pt idx="9317">
                  <c:v>334.72829969999998</c:v>
                </c:pt>
                <c:pt idx="9318">
                  <c:v>348.9770772</c:v>
                </c:pt>
                <c:pt idx="9319">
                  <c:v>352.02449730000001</c:v>
                </c:pt>
                <c:pt idx="9320">
                  <c:v>353.42838979999999</c:v>
                </c:pt>
                <c:pt idx="9321">
                  <c:v>353.42853939999998</c:v>
                </c:pt>
                <c:pt idx="9322">
                  <c:v>351.07491270000003</c:v>
                </c:pt>
                <c:pt idx="9323">
                  <c:v>351.07491270000003</c:v>
                </c:pt>
                <c:pt idx="9324">
                  <c:v>348.73056860000003</c:v>
                </c:pt>
                <c:pt idx="9325">
                  <c:v>346.39550700000001</c:v>
                </c:pt>
                <c:pt idx="9326">
                  <c:v>345.99946970000002</c:v>
                </c:pt>
                <c:pt idx="9327">
                  <c:v>342.99371930000001</c:v>
                </c:pt>
                <c:pt idx="9328">
                  <c:v>339.3471199</c:v>
                </c:pt>
                <c:pt idx="9329">
                  <c:v>339.3471199</c:v>
                </c:pt>
                <c:pt idx="9330">
                  <c:v>336.23317750000001</c:v>
                </c:pt>
                <c:pt idx="9331">
                  <c:v>335.72969369999998</c:v>
                </c:pt>
                <c:pt idx="9332">
                  <c:v>334.72864079999999</c:v>
                </c:pt>
                <c:pt idx="9333">
                  <c:v>273.21705609999998</c:v>
                </c:pt>
                <c:pt idx="9334">
                  <c:v>269.07561120000003</c:v>
                </c:pt>
                <c:pt idx="9335">
                  <c:v>268.63608019999998</c:v>
                </c:pt>
                <c:pt idx="9336">
                  <c:v>267.76235150000002</c:v>
                </c:pt>
                <c:pt idx="9337">
                  <c:v>214.5648577</c:v>
                </c:pt>
                <c:pt idx="9338">
                  <c:v>211.02285749999999</c:v>
                </c:pt>
                <c:pt idx="9339">
                  <c:v>210.6472828</c:v>
                </c:pt>
                <c:pt idx="9340">
                  <c:v>209.90088539999999</c:v>
                </c:pt>
                <c:pt idx="9341">
                  <c:v>165.0179158</c:v>
                </c:pt>
                <c:pt idx="9342">
                  <c:v>162.07538919999999</c:v>
                </c:pt>
                <c:pt idx="9343">
                  <c:v>161.76377389999999</c:v>
                </c:pt>
                <c:pt idx="9344">
                  <c:v>161.1447139</c:v>
                </c:pt>
                <c:pt idx="9345">
                  <c:v>124.576634</c:v>
                </c:pt>
                <c:pt idx="9346">
                  <c:v>122.233605</c:v>
                </c:pt>
                <c:pt idx="9347">
                  <c:v>121.98595160000001</c:v>
                </c:pt>
                <c:pt idx="9348">
                  <c:v>121.49423400000001</c:v>
                </c:pt>
                <c:pt idx="9349">
                  <c:v>93.241341790000007</c:v>
                </c:pt>
                <c:pt idx="9350">
                  <c:v>91.497829359999997</c:v>
                </c:pt>
                <c:pt idx="9351">
                  <c:v>91.314139960000006</c:v>
                </c:pt>
                <c:pt idx="9352">
                  <c:v>90.949768860000006</c:v>
                </c:pt>
                <c:pt idx="9353">
                  <c:v>71.012294319999995</c:v>
                </c:pt>
                <c:pt idx="9354">
                  <c:v>67.710582990000006</c:v>
                </c:pt>
                <c:pt idx="9355">
                  <c:v>67.059833549999993</c:v>
                </c:pt>
                <c:pt idx="9356">
                  <c:v>66.766405340000006</c:v>
                </c:pt>
                <c:pt idx="9357">
                  <c:v>66.766498519999999</c:v>
                </c:pt>
                <c:pt idx="9358">
                  <c:v>66.766498519999999</c:v>
                </c:pt>
                <c:pt idx="9359">
                  <c:v>67.764222029999999</c:v>
                </c:pt>
                <c:pt idx="9360">
                  <c:v>68.277009410000005</c:v>
                </c:pt>
                <c:pt idx="9361">
                  <c:v>70.643158799999995</c:v>
                </c:pt>
                <c:pt idx="9362">
                  <c:v>70.766203079999997</c:v>
                </c:pt>
                <c:pt idx="9363">
                  <c:v>71.01251087</c:v>
                </c:pt>
                <c:pt idx="9364">
                  <c:v>90.950482690000001</c:v>
                </c:pt>
                <c:pt idx="9365">
                  <c:v>92.681438189999994</c:v>
                </c:pt>
                <c:pt idx="9366">
                  <c:v>92.868448599999994</c:v>
                </c:pt>
                <c:pt idx="9367">
                  <c:v>93.24210712</c:v>
                </c:pt>
                <c:pt idx="9368">
                  <c:v>121.49558500000001</c:v>
                </c:pt>
                <c:pt idx="9369">
                  <c:v>123.82606370000001</c:v>
                </c:pt>
                <c:pt idx="9370">
                  <c:v>124.0770387</c:v>
                </c:pt>
                <c:pt idx="9371">
                  <c:v>124.57804489999999</c:v>
                </c:pt>
                <c:pt idx="9372">
                  <c:v>161.1467988</c:v>
                </c:pt>
                <c:pt idx="9373">
                  <c:v>164.07678150000001</c:v>
                </c:pt>
                <c:pt idx="9374">
                  <c:v>164.39171909999999</c:v>
                </c:pt>
                <c:pt idx="9375">
                  <c:v>165.02006900000001</c:v>
                </c:pt>
                <c:pt idx="9376">
                  <c:v>209.90380099999999</c:v>
                </c:pt>
                <c:pt idx="9377">
                  <c:v>213.43326400000001</c:v>
                </c:pt>
                <c:pt idx="9378">
                  <c:v>213.8121616</c:v>
                </c:pt>
                <c:pt idx="9379">
                  <c:v>214.56784999999999</c:v>
                </c:pt>
                <c:pt idx="9380">
                  <c:v>267.76619449999998</c:v>
                </c:pt>
                <c:pt idx="9381">
                  <c:v>271.89510899999999</c:v>
                </c:pt>
                <c:pt idx="9382">
                  <c:v>272.3379635</c:v>
                </c:pt>
                <c:pt idx="9383">
                  <c:v>273.2209843</c:v>
                </c:pt>
                <c:pt idx="9384">
                  <c:v>334.73350809999999</c:v>
                </c:pt>
                <c:pt idx="9385">
                  <c:v>348.9823609</c:v>
                </c:pt>
                <c:pt idx="9386">
                  <c:v>352.02979649999997</c:v>
                </c:pt>
                <c:pt idx="9387">
                  <c:v>353.43369610000002</c:v>
                </c:pt>
                <c:pt idx="9388">
                  <c:v>353.43355109999999</c:v>
                </c:pt>
                <c:pt idx="9389">
                  <c:v>351.0798671</c:v>
                </c:pt>
                <c:pt idx="9390">
                  <c:v>351.0798671</c:v>
                </c:pt>
                <c:pt idx="9391">
                  <c:v>348.73546590000001</c:v>
                </c:pt>
                <c:pt idx="9392">
                  <c:v>346.40034739999999</c:v>
                </c:pt>
                <c:pt idx="9393">
                  <c:v>346.0043005</c:v>
                </c:pt>
                <c:pt idx="9394">
                  <c:v>342.99847690000001</c:v>
                </c:pt>
                <c:pt idx="9395">
                  <c:v>339.35178889999997</c:v>
                </c:pt>
                <c:pt idx="9396">
                  <c:v>339.35178889999997</c:v>
                </c:pt>
                <c:pt idx="9397">
                  <c:v>336.23777080000002</c:v>
                </c:pt>
                <c:pt idx="9398">
                  <c:v>335.73427479999998</c:v>
                </c:pt>
                <c:pt idx="9399">
                  <c:v>334.73319759999998</c:v>
                </c:pt>
                <c:pt idx="9400">
                  <c:v>273.22012960000001</c:v>
                </c:pt>
                <c:pt idx="9401">
                  <c:v>269.07858570000002</c:v>
                </c:pt>
                <c:pt idx="9402">
                  <c:v>268.6390442</c:v>
                </c:pt>
                <c:pt idx="9403">
                  <c:v>267.7652946</c:v>
                </c:pt>
                <c:pt idx="9404">
                  <c:v>214.56654320000001</c:v>
                </c:pt>
                <c:pt idx="9405">
                  <c:v>211.02446040000001</c:v>
                </c:pt>
                <c:pt idx="9406">
                  <c:v>210.6488769</c:v>
                </c:pt>
                <c:pt idx="9407">
                  <c:v>209.90246210000001</c:v>
                </c:pt>
                <c:pt idx="9408">
                  <c:v>165.01846069999999</c:v>
                </c:pt>
                <c:pt idx="9409">
                  <c:v>162.0758677</c:v>
                </c:pt>
                <c:pt idx="9410">
                  <c:v>161.76424539999999</c:v>
                </c:pt>
                <c:pt idx="9411">
                  <c:v>161.14517140000001</c:v>
                </c:pt>
                <c:pt idx="9412">
                  <c:v>124.5762855</c:v>
                </c:pt>
                <c:pt idx="9413">
                  <c:v>122.2332064</c:v>
                </c:pt>
                <c:pt idx="9414">
                  <c:v>121.9855477</c:v>
                </c:pt>
                <c:pt idx="9415">
                  <c:v>121.4938197</c:v>
                </c:pt>
                <c:pt idx="9416">
                  <c:v>93.240347150000005</c:v>
                </c:pt>
                <c:pt idx="9417">
                  <c:v>91.496800859999993</c:v>
                </c:pt>
                <c:pt idx="9418">
                  <c:v>91.313107909999999</c:v>
                </c:pt>
                <c:pt idx="9419">
                  <c:v>90.94872977</c:v>
                </c:pt>
                <c:pt idx="9420">
                  <c:v>71.010900759999998</c:v>
                </c:pt>
                <c:pt idx="9421">
                  <c:v>69.892907159999993</c:v>
                </c:pt>
                <c:pt idx="9422">
                  <c:v>69.892907159999993</c:v>
                </c:pt>
                <c:pt idx="9423">
                  <c:v>67.709140039999994</c:v>
                </c:pt>
                <c:pt idx="9424">
                  <c:v>67.058381429999997</c:v>
                </c:pt>
                <c:pt idx="9425">
                  <c:v>66.764949139999999</c:v>
                </c:pt>
                <c:pt idx="9426">
                  <c:v>66.764847489999994</c:v>
                </c:pt>
                <c:pt idx="9427">
                  <c:v>67.259042309999998</c:v>
                </c:pt>
                <c:pt idx="9428">
                  <c:v>67.259042309999998</c:v>
                </c:pt>
                <c:pt idx="9429">
                  <c:v>67.762520929999994</c:v>
                </c:pt>
                <c:pt idx="9430">
                  <c:v>68.275283349999995</c:v>
                </c:pt>
                <c:pt idx="9431">
                  <c:v>68.363376239999994</c:v>
                </c:pt>
                <c:pt idx="9432">
                  <c:v>69.042712230000006</c:v>
                </c:pt>
                <c:pt idx="9433">
                  <c:v>70.641323510000007</c:v>
                </c:pt>
                <c:pt idx="9434">
                  <c:v>70.764362349999999</c:v>
                </c:pt>
                <c:pt idx="9435">
                  <c:v>71.010659320000002</c:v>
                </c:pt>
                <c:pt idx="9436">
                  <c:v>90.947943469999998</c:v>
                </c:pt>
                <c:pt idx="9437">
                  <c:v>92.678850839999996</c:v>
                </c:pt>
                <c:pt idx="9438">
                  <c:v>92.865856129999997</c:v>
                </c:pt>
                <c:pt idx="9439">
                  <c:v>93.239504449999998</c:v>
                </c:pt>
                <c:pt idx="9440">
                  <c:v>121.4923357</c:v>
                </c:pt>
                <c:pt idx="9441">
                  <c:v>123.8227691</c:v>
                </c:pt>
                <c:pt idx="9442">
                  <c:v>124.07373939999999</c:v>
                </c:pt>
                <c:pt idx="9443">
                  <c:v>124.574736</c:v>
                </c:pt>
                <c:pt idx="9444">
                  <c:v>161.1428842</c:v>
                </c:pt>
                <c:pt idx="9445">
                  <c:v>164.07282480000001</c:v>
                </c:pt>
                <c:pt idx="9446">
                  <c:v>164.3877579</c:v>
                </c:pt>
                <c:pt idx="9447">
                  <c:v>165.01609880000001</c:v>
                </c:pt>
                <c:pt idx="9448">
                  <c:v>209.89926610000001</c:v>
                </c:pt>
                <c:pt idx="9449">
                  <c:v>213.42868989999999</c:v>
                </c:pt>
                <c:pt idx="9450">
                  <c:v>213.8075833</c:v>
                </c:pt>
                <c:pt idx="9451">
                  <c:v>214.56326340000001</c:v>
                </c:pt>
                <c:pt idx="9452">
                  <c:v>267.76108429999999</c:v>
                </c:pt>
                <c:pt idx="9453">
                  <c:v>271.88996250000002</c:v>
                </c:pt>
                <c:pt idx="9454">
                  <c:v>272.33281319999998</c:v>
                </c:pt>
                <c:pt idx="9455">
                  <c:v>273.2158263</c:v>
                </c:pt>
                <c:pt idx="9456">
                  <c:v>334.7278675</c:v>
                </c:pt>
                <c:pt idx="9457">
                  <c:v>348.97662120000001</c:v>
                </c:pt>
                <c:pt idx="9458">
                  <c:v>352.02403609999999</c:v>
                </c:pt>
                <c:pt idx="9459">
                  <c:v>353.42792630000002</c:v>
                </c:pt>
                <c:pt idx="9460">
                  <c:v>353.42806580000001</c:v>
                </c:pt>
                <c:pt idx="9461">
                  <c:v>351.07444149999998</c:v>
                </c:pt>
                <c:pt idx="9462">
                  <c:v>351.07444149999998</c:v>
                </c:pt>
                <c:pt idx="9463">
                  <c:v>348.73009969999998</c:v>
                </c:pt>
                <c:pt idx="9464">
                  <c:v>346.39504040000003</c:v>
                </c:pt>
                <c:pt idx="9465">
                  <c:v>345.99900350000001</c:v>
                </c:pt>
                <c:pt idx="9466">
                  <c:v>342.99325599999997</c:v>
                </c:pt>
                <c:pt idx="9467">
                  <c:v>339.3466603</c:v>
                </c:pt>
                <c:pt idx="9468">
                  <c:v>339.3466603</c:v>
                </c:pt>
                <c:pt idx="9469">
                  <c:v>336.23272100000003</c:v>
                </c:pt>
                <c:pt idx="9470">
                  <c:v>335.7292377</c:v>
                </c:pt>
                <c:pt idx="9471">
                  <c:v>334.72818580000001</c:v>
                </c:pt>
                <c:pt idx="9472">
                  <c:v>273.21666470000002</c:v>
                </c:pt>
                <c:pt idx="9473">
                  <c:v>269.0752243</c:v>
                </c:pt>
                <c:pt idx="9474">
                  <c:v>268.63569369999999</c:v>
                </c:pt>
                <c:pt idx="9475">
                  <c:v>267.76196590000001</c:v>
                </c:pt>
                <c:pt idx="9476">
                  <c:v>214.5645332</c:v>
                </c:pt>
                <c:pt idx="9477">
                  <c:v>211.0225374</c:v>
                </c:pt>
                <c:pt idx="9478">
                  <c:v>210.64696319999999</c:v>
                </c:pt>
                <c:pt idx="9479">
                  <c:v>209.90056659999999</c:v>
                </c:pt>
                <c:pt idx="9480">
                  <c:v>165.01765560000001</c:v>
                </c:pt>
                <c:pt idx="9481">
                  <c:v>162.07513320000001</c:v>
                </c:pt>
                <c:pt idx="9482">
                  <c:v>161.76351829999999</c:v>
                </c:pt>
                <c:pt idx="9483">
                  <c:v>161.14445910000001</c:v>
                </c:pt>
                <c:pt idx="9484">
                  <c:v>124.5764353</c:v>
                </c:pt>
                <c:pt idx="9485">
                  <c:v>122.23341019999999</c:v>
                </c:pt>
                <c:pt idx="9486">
                  <c:v>121.9857573</c:v>
                </c:pt>
                <c:pt idx="9487">
                  <c:v>121.4940405</c:v>
                </c:pt>
                <c:pt idx="9488">
                  <c:v>93.241201759999996</c:v>
                </c:pt>
                <c:pt idx="9489">
                  <c:v>91.497693100000006</c:v>
                </c:pt>
                <c:pt idx="9490">
                  <c:v>91.314004100000005</c:v>
                </c:pt>
                <c:pt idx="9491">
                  <c:v>90.949633789999993</c:v>
                </c:pt>
                <c:pt idx="9492">
                  <c:v>71.012210190000005</c:v>
                </c:pt>
                <c:pt idx="9493">
                  <c:v>67.710509529999996</c:v>
                </c:pt>
                <c:pt idx="9494">
                  <c:v>67.059762329999998</c:v>
                </c:pt>
                <c:pt idx="9495">
                  <c:v>66.766335150000003</c:v>
                </c:pt>
                <c:pt idx="9496">
                  <c:v>66.766444879999995</c:v>
                </c:pt>
                <c:pt idx="9497">
                  <c:v>67.260665759999995</c:v>
                </c:pt>
                <c:pt idx="9498">
                  <c:v>67.260665759999995</c:v>
                </c:pt>
                <c:pt idx="9499">
                  <c:v>67.764170399999998</c:v>
                </c:pt>
                <c:pt idx="9500">
                  <c:v>68.276958800000003</c:v>
                </c:pt>
                <c:pt idx="9501">
                  <c:v>68.365056100000004</c:v>
                </c:pt>
                <c:pt idx="9502">
                  <c:v>69.044425669999995</c:v>
                </c:pt>
                <c:pt idx="9503">
                  <c:v>70.643112900000006</c:v>
                </c:pt>
                <c:pt idx="9504">
                  <c:v>70.766157419999999</c:v>
                </c:pt>
                <c:pt idx="9505">
                  <c:v>71.012465700000007</c:v>
                </c:pt>
                <c:pt idx="9506">
                  <c:v>90.950475339999997</c:v>
                </c:pt>
                <c:pt idx="9507">
                  <c:v>92.681434039999999</c:v>
                </c:pt>
                <c:pt idx="9508">
                  <c:v>92.868444789999998</c:v>
                </c:pt>
                <c:pt idx="9509">
                  <c:v>93.242103999999998</c:v>
                </c:pt>
                <c:pt idx="9510">
                  <c:v>121.4956329</c:v>
                </c:pt>
                <c:pt idx="9511">
                  <c:v>123.8261157</c:v>
                </c:pt>
                <c:pt idx="9512">
                  <c:v>124.0770912</c:v>
                </c:pt>
                <c:pt idx="9513">
                  <c:v>124.57809829999999</c:v>
                </c:pt>
                <c:pt idx="9514">
                  <c:v>161.14691640000001</c:v>
                </c:pt>
                <c:pt idx="9515">
                  <c:v>164.0769042</c:v>
                </c:pt>
                <c:pt idx="9516">
                  <c:v>164.3918424</c:v>
                </c:pt>
                <c:pt idx="9517">
                  <c:v>165.02019329999999</c:v>
                </c:pt>
                <c:pt idx="9518">
                  <c:v>209.90400270000001</c:v>
                </c:pt>
                <c:pt idx="9519">
                  <c:v>213.43347180000001</c:v>
                </c:pt>
                <c:pt idx="9520">
                  <c:v>213.81236999999999</c:v>
                </c:pt>
                <c:pt idx="9521">
                  <c:v>214.56805969999999</c:v>
                </c:pt>
                <c:pt idx="9522">
                  <c:v>267.7664949</c:v>
                </c:pt>
                <c:pt idx="9523">
                  <c:v>271.89541639999999</c:v>
                </c:pt>
                <c:pt idx="9524">
                  <c:v>272.33827170000001</c:v>
                </c:pt>
                <c:pt idx="9525">
                  <c:v>273.221294</c:v>
                </c:pt>
                <c:pt idx="9526">
                  <c:v>334.73392159999997</c:v>
                </c:pt>
                <c:pt idx="9527">
                  <c:v>348.98279830000001</c:v>
                </c:pt>
                <c:pt idx="9528">
                  <c:v>352.03023899999999</c:v>
                </c:pt>
                <c:pt idx="9529">
                  <c:v>353.43414100000001</c:v>
                </c:pt>
                <c:pt idx="9530">
                  <c:v>353.43400810000003</c:v>
                </c:pt>
                <c:pt idx="9531">
                  <c:v>351.08032200000002</c:v>
                </c:pt>
                <c:pt idx="9532">
                  <c:v>351.08032200000002</c:v>
                </c:pt>
                <c:pt idx="9533">
                  <c:v>348.73591859999999</c:v>
                </c:pt>
                <c:pt idx="9534">
                  <c:v>346.40079809999997</c:v>
                </c:pt>
                <c:pt idx="9535">
                  <c:v>346.00475080000001</c:v>
                </c:pt>
                <c:pt idx="9536">
                  <c:v>342.99892460000001</c:v>
                </c:pt>
                <c:pt idx="9537">
                  <c:v>336.23821240000001</c:v>
                </c:pt>
                <c:pt idx="9538">
                  <c:v>335.73471590000003</c:v>
                </c:pt>
                <c:pt idx="9539">
                  <c:v>334.7336378</c:v>
                </c:pt>
                <c:pt idx="9540">
                  <c:v>273.22051169999997</c:v>
                </c:pt>
                <c:pt idx="9541">
                  <c:v>269.07896369999997</c:v>
                </c:pt>
                <c:pt idx="9542">
                  <c:v>268.63942170000001</c:v>
                </c:pt>
                <c:pt idx="9543">
                  <c:v>267.76567119999999</c:v>
                </c:pt>
                <c:pt idx="9544">
                  <c:v>214.56686339999999</c:v>
                </c:pt>
                <c:pt idx="9545">
                  <c:v>211.0247765</c:v>
                </c:pt>
                <c:pt idx="9546">
                  <c:v>210.64919259999999</c:v>
                </c:pt>
                <c:pt idx="9547">
                  <c:v>209.90277689999999</c:v>
                </c:pt>
                <c:pt idx="9548">
                  <c:v>165.01872069999999</c:v>
                </c:pt>
                <c:pt idx="9549">
                  <c:v>162.0761238</c:v>
                </c:pt>
                <c:pt idx="9550">
                  <c:v>161.764501</c:v>
                </c:pt>
                <c:pt idx="9551">
                  <c:v>161.1454262</c:v>
                </c:pt>
                <c:pt idx="9552">
                  <c:v>124.5764872</c:v>
                </c:pt>
                <c:pt idx="9553">
                  <c:v>122.2334042</c:v>
                </c:pt>
                <c:pt idx="9554">
                  <c:v>121.9857452</c:v>
                </c:pt>
                <c:pt idx="9555">
                  <c:v>121.4940163</c:v>
                </c:pt>
                <c:pt idx="9556">
                  <c:v>93.240492230000001</c:v>
                </c:pt>
                <c:pt idx="9557">
                  <c:v>91.496942279999999</c:v>
                </c:pt>
                <c:pt idx="9558">
                  <c:v>91.313248950000002</c:v>
                </c:pt>
                <c:pt idx="9559">
                  <c:v>90.948870029999995</c:v>
                </c:pt>
                <c:pt idx="9560">
                  <c:v>71.010991110000006</c:v>
                </c:pt>
                <c:pt idx="9561">
                  <c:v>67.709219840000003</c:v>
                </c:pt>
                <c:pt idx="9562">
                  <c:v>67.058459010000007</c:v>
                </c:pt>
                <c:pt idx="9563">
                  <c:v>66.765025710000003</c:v>
                </c:pt>
                <c:pt idx="9564">
                  <c:v>66.764908149999997</c:v>
                </c:pt>
                <c:pt idx="9565">
                  <c:v>67.259102080000005</c:v>
                </c:pt>
                <c:pt idx="9566">
                  <c:v>67.259102080000005</c:v>
                </c:pt>
                <c:pt idx="9567">
                  <c:v>67.762579779999996</c:v>
                </c:pt>
                <c:pt idx="9568">
                  <c:v>68.275341260000005</c:v>
                </c:pt>
                <c:pt idx="9569">
                  <c:v>68.363433979999996</c:v>
                </c:pt>
                <c:pt idx="9570">
                  <c:v>69.042768730000006</c:v>
                </c:pt>
                <c:pt idx="9571">
                  <c:v>70.641377079999998</c:v>
                </c:pt>
                <c:pt idx="9572">
                  <c:v>70.764415700000001</c:v>
                </c:pt>
                <c:pt idx="9573">
                  <c:v>71.010712220000002</c:v>
                </c:pt>
                <c:pt idx="9574">
                  <c:v>90.947960760000001</c:v>
                </c:pt>
                <c:pt idx="9575">
                  <c:v>92.678865090000002</c:v>
                </c:pt>
                <c:pt idx="9576">
                  <c:v>92.865870040000004</c:v>
                </c:pt>
                <c:pt idx="9577">
                  <c:v>93.239517710000001</c:v>
                </c:pt>
                <c:pt idx="9578">
                  <c:v>121.4922998</c:v>
                </c:pt>
                <c:pt idx="9579">
                  <c:v>123.82272930000001</c:v>
                </c:pt>
                <c:pt idx="9580">
                  <c:v>124.073699</c:v>
                </c:pt>
                <c:pt idx="9581">
                  <c:v>124.5746948</c:v>
                </c:pt>
                <c:pt idx="9582">
                  <c:v>161.14278039999999</c:v>
                </c:pt>
                <c:pt idx="9583">
                  <c:v>164.07271600000001</c:v>
                </c:pt>
                <c:pt idx="9584">
                  <c:v>164.38764850000001</c:v>
                </c:pt>
                <c:pt idx="9585">
                  <c:v>165.0159884</c:v>
                </c:pt>
                <c:pt idx="9586">
                  <c:v>209.89907959999999</c:v>
                </c:pt>
                <c:pt idx="9587">
                  <c:v>213.4284973</c:v>
                </c:pt>
                <c:pt idx="9588">
                  <c:v>213.80739009999999</c:v>
                </c:pt>
                <c:pt idx="9589">
                  <c:v>214.56306889999999</c:v>
                </c:pt>
                <c:pt idx="9590">
                  <c:v>267.76080020000001</c:v>
                </c:pt>
                <c:pt idx="9591">
                  <c:v>271.8896714</c:v>
                </c:pt>
                <c:pt idx="9592">
                  <c:v>272.3325213</c:v>
                </c:pt>
                <c:pt idx="9593">
                  <c:v>273.21553290000003</c:v>
                </c:pt>
                <c:pt idx="9594">
                  <c:v>334.72747099999998</c:v>
                </c:pt>
                <c:pt idx="9595">
                  <c:v>348.97620080000002</c:v>
                </c:pt>
                <c:pt idx="9596">
                  <c:v>352.02361059999998</c:v>
                </c:pt>
                <c:pt idx="9597">
                  <c:v>353.42749850000001</c:v>
                </c:pt>
                <c:pt idx="9598">
                  <c:v>353.42762470000002</c:v>
                </c:pt>
                <c:pt idx="9599">
                  <c:v>351.07400230000002</c:v>
                </c:pt>
                <c:pt idx="9600">
                  <c:v>351.07400230000002</c:v>
                </c:pt>
                <c:pt idx="9601">
                  <c:v>348.7296624</c:v>
                </c:pt>
                <c:pt idx="9602">
                  <c:v>346.39460500000001</c:v>
                </c:pt>
                <c:pt idx="9603">
                  <c:v>345.99856840000001</c:v>
                </c:pt>
                <c:pt idx="9604">
                  <c:v>342.99282349999999</c:v>
                </c:pt>
                <c:pt idx="9605">
                  <c:v>336.23229420000001</c:v>
                </c:pt>
                <c:pt idx="9606">
                  <c:v>335.72881139999998</c:v>
                </c:pt>
                <c:pt idx="9607">
                  <c:v>334.7277603</c:v>
                </c:pt>
                <c:pt idx="9608">
                  <c:v>273.21629469999999</c:v>
                </c:pt>
                <c:pt idx="9609">
                  <c:v>269.07485830000002</c:v>
                </c:pt>
                <c:pt idx="9610">
                  <c:v>268.63532809999998</c:v>
                </c:pt>
                <c:pt idx="9611">
                  <c:v>267.76160119999997</c:v>
                </c:pt>
                <c:pt idx="9612">
                  <c:v>214.5642225</c:v>
                </c:pt>
                <c:pt idx="9613">
                  <c:v>211.0222306</c:v>
                </c:pt>
                <c:pt idx="9614">
                  <c:v>210.64665669999999</c:v>
                </c:pt>
                <c:pt idx="9615">
                  <c:v>209.900261</c:v>
                </c:pt>
                <c:pt idx="9616">
                  <c:v>165.0174026</c:v>
                </c:pt>
                <c:pt idx="9617">
                  <c:v>162.0748839</c:v>
                </c:pt>
                <c:pt idx="9618">
                  <c:v>161.76326950000001</c:v>
                </c:pt>
                <c:pt idx="9619">
                  <c:v>161.14421110000001</c:v>
                </c:pt>
                <c:pt idx="9620">
                  <c:v>124.5762385</c:v>
                </c:pt>
                <c:pt idx="9621">
                  <c:v>122.2332171</c:v>
                </c:pt>
                <c:pt idx="9622">
                  <c:v>121.9855645</c:v>
                </c:pt>
                <c:pt idx="9623">
                  <c:v>121.4938485</c:v>
                </c:pt>
                <c:pt idx="9624">
                  <c:v>93.241059519999993</c:v>
                </c:pt>
                <c:pt idx="9625">
                  <c:v>91.497554399999999</c:v>
                </c:pt>
                <c:pt idx="9626">
                  <c:v>91.31386578</c:v>
                </c:pt>
                <c:pt idx="9627">
                  <c:v>90.94949622</c:v>
                </c:pt>
                <c:pt idx="9628">
                  <c:v>71.012120980000006</c:v>
                </c:pt>
                <c:pt idx="9629">
                  <c:v>67.71043057</c:v>
                </c:pt>
                <c:pt idx="9630">
                  <c:v>67.059685529999996</c:v>
                </c:pt>
                <c:pt idx="9631">
                  <c:v>66.766259329999997</c:v>
                </c:pt>
                <c:pt idx="9632">
                  <c:v>66.766384400000007</c:v>
                </c:pt>
                <c:pt idx="9633">
                  <c:v>67.260606139999993</c:v>
                </c:pt>
                <c:pt idx="9634">
                  <c:v>67.260606139999993</c:v>
                </c:pt>
                <c:pt idx="9635">
                  <c:v>67.764111650000004</c:v>
                </c:pt>
                <c:pt idx="9636">
                  <c:v>68.276900940000004</c:v>
                </c:pt>
                <c:pt idx="9637">
                  <c:v>68.364998389999997</c:v>
                </c:pt>
                <c:pt idx="9638">
                  <c:v>69.044369119999999</c:v>
                </c:pt>
                <c:pt idx="9639">
                  <c:v>70.643059089999994</c:v>
                </c:pt>
                <c:pt idx="9640">
                  <c:v>70.766103830000006</c:v>
                </c:pt>
                <c:pt idx="9641">
                  <c:v>71.012412519999998</c:v>
                </c:pt>
                <c:pt idx="9642">
                  <c:v>90.950455700000006</c:v>
                </c:pt>
                <c:pt idx="9643">
                  <c:v>92.681417269999997</c:v>
                </c:pt>
                <c:pt idx="9644">
                  <c:v>92.868428339999994</c:v>
                </c:pt>
                <c:pt idx="9645">
                  <c:v>93.242088159999994</c:v>
                </c:pt>
                <c:pt idx="9646">
                  <c:v>121.49566369999999</c:v>
                </c:pt>
                <c:pt idx="9647">
                  <c:v>123.82615029999999</c:v>
                </c:pt>
                <c:pt idx="9648">
                  <c:v>124.0771262</c:v>
                </c:pt>
                <c:pt idx="9649">
                  <c:v>124.5781341</c:v>
                </c:pt>
                <c:pt idx="9650">
                  <c:v>161.1470119</c:v>
                </c:pt>
                <c:pt idx="9651">
                  <c:v>164.07700449999999</c:v>
                </c:pt>
                <c:pt idx="9652">
                  <c:v>164.39194319999999</c:v>
                </c:pt>
                <c:pt idx="9653">
                  <c:v>165.02029519999999</c:v>
                </c:pt>
                <c:pt idx="9654">
                  <c:v>209.90417740000001</c:v>
                </c:pt>
                <c:pt idx="9655">
                  <c:v>213.43365209999999</c:v>
                </c:pt>
                <c:pt idx="9656">
                  <c:v>213.81255100000001</c:v>
                </c:pt>
                <c:pt idx="9657">
                  <c:v>214.5682419</c:v>
                </c:pt>
                <c:pt idx="9658">
                  <c:v>267.7667629</c:v>
                </c:pt>
                <c:pt idx="9659">
                  <c:v>271.89569110000002</c:v>
                </c:pt>
                <c:pt idx="9660">
                  <c:v>272.33854710000003</c:v>
                </c:pt>
                <c:pt idx="9661">
                  <c:v>273.22157079999999</c:v>
                </c:pt>
                <c:pt idx="9662">
                  <c:v>334.7342974</c:v>
                </c:pt>
                <c:pt idx="9663">
                  <c:v>348.98319700000002</c:v>
                </c:pt>
                <c:pt idx="9664">
                  <c:v>352.03064260000002</c:v>
                </c:pt>
                <c:pt idx="9665">
                  <c:v>353.43454680000002</c:v>
                </c:pt>
                <c:pt idx="9666">
                  <c:v>353.43442700000003</c:v>
                </c:pt>
                <c:pt idx="9667">
                  <c:v>351.08073919999998</c:v>
                </c:pt>
                <c:pt idx="9668">
                  <c:v>351.08073919999998</c:v>
                </c:pt>
                <c:pt idx="9669">
                  <c:v>348.73633410000002</c:v>
                </c:pt>
                <c:pt idx="9670">
                  <c:v>346.4012118</c:v>
                </c:pt>
                <c:pt idx="9671">
                  <c:v>346.00516420000002</c:v>
                </c:pt>
                <c:pt idx="9672">
                  <c:v>342.99933559999999</c:v>
                </c:pt>
                <c:pt idx="9673">
                  <c:v>336.23861829999998</c:v>
                </c:pt>
                <c:pt idx="9674">
                  <c:v>335.73512140000003</c:v>
                </c:pt>
                <c:pt idx="9675">
                  <c:v>334.73404249999999</c:v>
                </c:pt>
                <c:pt idx="9676">
                  <c:v>273.220866</c:v>
                </c:pt>
                <c:pt idx="9677">
                  <c:v>269.07931439999999</c:v>
                </c:pt>
                <c:pt idx="9678">
                  <c:v>268.63977199999999</c:v>
                </c:pt>
                <c:pt idx="9679">
                  <c:v>267.76602070000001</c:v>
                </c:pt>
                <c:pt idx="9680">
                  <c:v>214.5671633</c:v>
                </c:pt>
                <c:pt idx="9681">
                  <c:v>211.0250729</c:v>
                </c:pt>
                <c:pt idx="9682">
                  <c:v>210.64948860000001</c:v>
                </c:pt>
                <c:pt idx="9683">
                  <c:v>209.9030722</c:v>
                </c:pt>
                <c:pt idx="9684">
                  <c:v>165.0189671</c:v>
                </c:pt>
                <c:pt idx="9685">
                  <c:v>162.07636679999999</c:v>
                </c:pt>
                <c:pt idx="9686">
                  <c:v>161.7647437</c:v>
                </c:pt>
                <c:pt idx="9687">
                  <c:v>161.14566809999999</c:v>
                </c:pt>
                <c:pt idx="9688">
                  <c:v>124.57668099999999</c:v>
                </c:pt>
                <c:pt idx="9689">
                  <c:v>122.2335947</c:v>
                </c:pt>
                <c:pt idx="9690">
                  <c:v>121.9859352</c:v>
                </c:pt>
                <c:pt idx="9691">
                  <c:v>121.4942056</c:v>
                </c:pt>
                <c:pt idx="9692">
                  <c:v>93.24063434</c:v>
                </c:pt>
                <c:pt idx="9693">
                  <c:v>91.497081010000002</c:v>
                </c:pt>
                <c:pt idx="9694">
                  <c:v>91.313387309999996</c:v>
                </c:pt>
                <c:pt idx="9695">
                  <c:v>90.949007679999994</c:v>
                </c:pt>
                <c:pt idx="9696">
                  <c:v>71.01108232</c:v>
                </c:pt>
                <c:pt idx="9697">
                  <c:v>67.709301139999994</c:v>
                </c:pt>
                <c:pt idx="9698">
                  <c:v>67.058538220000003</c:v>
                </c:pt>
                <c:pt idx="9699">
                  <c:v>66.765103969999998</c:v>
                </c:pt>
                <c:pt idx="9700">
                  <c:v>66.764971900000006</c:v>
                </c:pt>
                <c:pt idx="9701">
                  <c:v>67.259165049999993</c:v>
                </c:pt>
                <c:pt idx="9702">
                  <c:v>67.259165049999993</c:v>
                </c:pt>
                <c:pt idx="9703">
                  <c:v>67.762641970000004</c:v>
                </c:pt>
                <c:pt idx="9704">
                  <c:v>68.275402650000004</c:v>
                </c:pt>
                <c:pt idx="9705">
                  <c:v>68.363495240000006</c:v>
                </c:pt>
                <c:pt idx="9706">
                  <c:v>69.042828929999999</c:v>
                </c:pt>
                <c:pt idx="9707">
                  <c:v>70.641434820000001</c:v>
                </c:pt>
                <c:pt idx="9708">
                  <c:v>70.764473249999995</c:v>
                </c:pt>
                <c:pt idx="9709">
                  <c:v>71.010769389999993</c:v>
                </c:pt>
                <c:pt idx="9710">
                  <c:v>90.947987150000003</c:v>
                </c:pt>
                <c:pt idx="9711">
                  <c:v>92.678888810000004</c:v>
                </c:pt>
                <c:pt idx="9712">
                  <c:v>92.865893479999997</c:v>
                </c:pt>
                <c:pt idx="9713">
                  <c:v>93.239540559999995</c:v>
                </c:pt>
                <c:pt idx="9714">
                  <c:v>121.492279</c:v>
                </c:pt>
                <c:pt idx="9715">
                  <c:v>123.8227048</c:v>
                </c:pt>
                <c:pt idx="9716">
                  <c:v>124.0736742</c:v>
                </c:pt>
                <c:pt idx="9717">
                  <c:v>124.5746692</c:v>
                </c:pt>
                <c:pt idx="9718">
                  <c:v>161.14269830000001</c:v>
                </c:pt>
                <c:pt idx="9719">
                  <c:v>164.07262929999999</c:v>
                </c:pt>
                <c:pt idx="9720">
                  <c:v>164.38756140000001</c:v>
                </c:pt>
                <c:pt idx="9721">
                  <c:v>165.0159002</c:v>
                </c:pt>
                <c:pt idx="9722">
                  <c:v>209.898922</c:v>
                </c:pt>
                <c:pt idx="9723">
                  <c:v>213.42833429999999</c:v>
                </c:pt>
                <c:pt idx="9724">
                  <c:v>213.80722650000001</c:v>
                </c:pt>
                <c:pt idx="9725">
                  <c:v>214.5629041</c:v>
                </c:pt>
                <c:pt idx="9726">
                  <c:v>267.76055300000002</c:v>
                </c:pt>
                <c:pt idx="9727">
                  <c:v>271.88941779999999</c:v>
                </c:pt>
                <c:pt idx="9728">
                  <c:v>272.33226710000002</c:v>
                </c:pt>
                <c:pt idx="9729">
                  <c:v>273.21527739999999</c:v>
                </c:pt>
                <c:pt idx="9730">
                  <c:v>334.72712009999998</c:v>
                </c:pt>
                <c:pt idx="9731">
                  <c:v>348.97582790000001</c:v>
                </c:pt>
                <c:pt idx="9732">
                  <c:v>352.02323310000003</c:v>
                </c:pt>
                <c:pt idx="9733">
                  <c:v>353.42711869999999</c:v>
                </c:pt>
                <c:pt idx="9734">
                  <c:v>353.42723130000002</c:v>
                </c:pt>
                <c:pt idx="9735">
                  <c:v>351.07361040000001</c:v>
                </c:pt>
                <c:pt idx="9736">
                  <c:v>351.07361040000001</c:v>
                </c:pt>
                <c:pt idx="9737">
                  <c:v>348.7292721</c:v>
                </c:pt>
                <c:pt idx="9738">
                  <c:v>346.39421620000002</c:v>
                </c:pt>
                <c:pt idx="9739">
                  <c:v>345.99817990000003</c:v>
                </c:pt>
                <c:pt idx="9740">
                  <c:v>342.99243689999997</c:v>
                </c:pt>
                <c:pt idx="9741">
                  <c:v>336.2319119</c:v>
                </c:pt>
                <c:pt idx="9742">
                  <c:v>335.72842930000002</c:v>
                </c:pt>
                <c:pt idx="9743">
                  <c:v>334.72737899999998</c:v>
                </c:pt>
                <c:pt idx="9744">
                  <c:v>273.21595559999997</c:v>
                </c:pt>
                <c:pt idx="9745">
                  <c:v>269.07452219999999</c:v>
                </c:pt>
                <c:pt idx="9746">
                  <c:v>268.63499239999999</c:v>
                </c:pt>
                <c:pt idx="9747">
                  <c:v>267.7612661</c:v>
                </c:pt>
                <c:pt idx="9748">
                  <c:v>214.56393019999999</c:v>
                </c:pt>
                <c:pt idx="9749">
                  <c:v>211.02194130000001</c:v>
                </c:pt>
                <c:pt idx="9750">
                  <c:v>210.64636780000001</c:v>
                </c:pt>
                <c:pt idx="9751">
                  <c:v>209.8999728</c:v>
                </c:pt>
                <c:pt idx="9752">
                  <c:v>165.01715759999999</c:v>
                </c:pt>
                <c:pt idx="9753">
                  <c:v>162.07464200000001</c:v>
                </c:pt>
                <c:pt idx="9754">
                  <c:v>161.7630279</c:v>
                </c:pt>
                <c:pt idx="9755">
                  <c:v>161.14397020000001</c:v>
                </c:pt>
                <c:pt idx="9756">
                  <c:v>124.5760413</c:v>
                </c:pt>
                <c:pt idx="9757">
                  <c:v>122.2330231</c:v>
                </c:pt>
                <c:pt idx="9758">
                  <c:v>121.9853708</c:v>
                </c:pt>
                <c:pt idx="9759">
                  <c:v>121.4936555</c:v>
                </c:pt>
                <c:pt idx="9760">
                  <c:v>93.240910769999999</c:v>
                </c:pt>
                <c:pt idx="9761">
                  <c:v>91.497408849999999</c:v>
                </c:pt>
                <c:pt idx="9762">
                  <c:v>91.313720579999995</c:v>
                </c:pt>
                <c:pt idx="9763">
                  <c:v>90.949351699999994</c:v>
                </c:pt>
                <c:pt idx="9764">
                  <c:v>71.012021180000005</c:v>
                </c:pt>
                <c:pt idx="9765">
                  <c:v>67.710340470000006</c:v>
                </c:pt>
                <c:pt idx="9766">
                  <c:v>67.05959747</c:v>
                </c:pt>
                <c:pt idx="9767">
                  <c:v>66.766172209999993</c:v>
                </c:pt>
                <c:pt idx="9768">
                  <c:v>66.766310779999998</c:v>
                </c:pt>
                <c:pt idx="9769">
                  <c:v>67.260533159999994</c:v>
                </c:pt>
                <c:pt idx="9770">
                  <c:v>67.260533159999994</c:v>
                </c:pt>
                <c:pt idx="9771">
                  <c:v>67.764039319999995</c:v>
                </c:pt>
                <c:pt idx="9772">
                  <c:v>68.276829280000001</c:v>
                </c:pt>
                <c:pt idx="9773">
                  <c:v>68.364926839999995</c:v>
                </c:pt>
                <c:pt idx="9774">
                  <c:v>69.044298470000001</c:v>
                </c:pt>
                <c:pt idx="9775">
                  <c:v>70.642990560000001</c:v>
                </c:pt>
                <c:pt idx="9776">
                  <c:v>70.766035459999998</c:v>
                </c:pt>
                <c:pt idx="9777">
                  <c:v>71.012344490000004</c:v>
                </c:pt>
                <c:pt idx="9778">
                  <c:v>90.950415359999994</c:v>
                </c:pt>
                <c:pt idx="9779">
                  <c:v>92.681379410000005</c:v>
                </c:pt>
                <c:pt idx="9780">
                  <c:v>92.868390739999995</c:v>
                </c:pt>
                <c:pt idx="9781">
                  <c:v>93.242051090000004</c:v>
                </c:pt>
                <c:pt idx="9782">
                  <c:v>121.4956677</c:v>
                </c:pt>
                <c:pt idx="9783">
                  <c:v>123.8261577</c:v>
                </c:pt>
                <c:pt idx="9784">
                  <c:v>124.077134</c:v>
                </c:pt>
                <c:pt idx="9785">
                  <c:v>124.57814260000001</c:v>
                </c:pt>
                <c:pt idx="9786">
                  <c:v>161.14707480000001</c:v>
                </c:pt>
                <c:pt idx="9787">
                  <c:v>164.0770718</c:v>
                </c:pt>
                <c:pt idx="9788">
                  <c:v>164.392011</c:v>
                </c:pt>
                <c:pt idx="9789">
                  <c:v>165.02036390000001</c:v>
                </c:pt>
                <c:pt idx="9790">
                  <c:v>209.90431380000001</c:v>
                </c:pt>
                <c:pt idx="9791">
                  <c:v>213.43379390000001</c:v>
                </c:pt>
                <c:pt idx="9792">
                  <c:v>213.8126934</c:v>
                </c:pt>
                <c:pt idx="9793">
                  <c:v>214.56838540000001</c:v>
                </c:pt>
                <c:pt idx="9794">
                  <c:v>267.76698759999999</c:v>
                </c:pt>
                <c:pt idx="9795">
                  <c:v>271.89592199999998</c:v>
                </c:pt>
                <c:pt idx="9796">
                  <c:v>272.33877869999998</c:v>
                </c:pt>
                <c:pt idx="9797">
                  <c:v>273.22180370000001</c:v>
                </c:pt>
                <c:pt idx="9798">
                  <c:v>334.73462469999998</c:v>
                </c:pt>
                <c:pt idx="9799">
                  <c:v>348.9835463</c:v>
                </c:pt>
                <c:pt idx="9800">
                  <c:v>352.03099659999998</c:v>
                </c:pt>
                <c:pt idx="9801">
                  <c:v>353.43490300000002</c:v>
                </c:pt>
                <c:pt idx="9802">
                  <c:v>353.43479860000002</c:v>
                </c:pt>
                <c:pt idx="9803">
                  <c:v>351.08110950000003</c:v>
                </c:pt>
                <c:pt idx="9804">
                  <c:v>351.08110950000003</c:v>
                </c:pt>
                <c:pt idx="9805">
                  <c:v>348.7367031</c:v>
                </c:pt>
                <c:pt idx="9806">
                  <c:v>346.40157959999999</c:v>
                </c:pt>
                <c:pt idx="9807">
                  <c:v>346.00553170000001</c:v>
                </c:pt>
                <c:pt idx="9808">
                  <c:v>342.99970159999998</c:v>
                </c:pt>
                <c:pt idx="9809">
                  <c:v>336.23898059999999</c:v>
                </c:pt>
                <c:pt idx="9810">
                  <c:v>335.73548340000002</c:v>
                </c:pt>
                <c:pt idx="9811">
                  <c:v>334.73440399999998</c:v>
                </c:pt>
                <c:pt idx="9812">
                  <c:v>273.2211911</c:v>
                </c:pt>
                <c:pt idx="9813">
                  <c:v>269.0796368</c:v>
                </c:pt>
                <c:pt idx="9814">
                  <c:v>268.6400941</c:v>
                </c:pt>
                <c:pt idx="9815">
                  <c:v>267.76634230000002</c:v>
                </c:pt>
                <c:pt idx="9816">
                  <c:v>214.5674472</c:v>
                </c:pt>
                <c:pt idx="9817">
                  <c:v>211.02535399999999</c:v>
                </c:pt>
                <c:pt idx="9818">
                  <c:v>210.6497694</c:v>
                </c:pt>
                <c:pt idx="9819">
                  <c:v>209.90335239999999</c:v>
                </c:pt>
                <c:pt idx="9820">
                  <c:v>165.0192083</c:v>
                </c:pt>
                <c:pt idx="9821">
                  <c:v>162.07660509999999</c:v>
                </c:pt>
                <c:pt idx="9822">
                  <c:v>161.7649816</c:v>
                </c:pt>
                <c:pt idx="9823">
                  <c:v>161.1459055</c:v>
                </c:pt>
                <c:pt idx="9824">
                  <c:v>124.57687799999999</c:v>
                </c:pt>
                <c:pt idx="9825">
                  <c:v>122.23378870000001</c:v>
                </c:pt>
                <c:pt idx="9826">
                  <c:v>121.9861289</c:v>
                </c:pt>
                <c:pt idx="9827">
                  <c:v>121.4943987</c:v>
                </c:pt>
                <c:pt idx="9828">
                  <c:v>93.240785669999994</c:v>
                </c:pt>
                <c:pt idx="9829">
                  <c:v>91.497229279999999</c:v>
                </c:pt>
                <c:pt idx="9830">
                  <c:v>91.313535259999995</c:v>
                </c:pt>
                <c:pt idx="9831">
                  <c:v>90.949154980000003</c:v>
                </c:pt>
                <c:pt idx="9832">
                  <c:v>71.011186559999999</c:v>
                </c:pt>
                <c:pt idx="9833">
                  <c:v>67.709395939999993</c:v>
                </c:pt>
                <c:pt idx="9834">
                  <c:v>67.058631020000007</c:v>
                </c:pt>
                <c:pt idx="9835">
                  <c:v>66.765195849999998</c:v>
                </c:pt>
                <c:pt idx="9836">
                  <c:v>66.765051110000002</c:v>
                </c:pt>
                <c:pt idx="9837">
                  <c:v>67.259243729999994</c:v>
                </c:pt>
                <c:pt idx="9838">
                  <c:v>67.259243729999994</c:v>
                </c:pt>
                <c:pt idx="9839">
                  <c:v>67.762720090000002</c:v>
                </c:pt>
                <c:pt idx="9840">
                  <c:v>68.275480200000004</c:v>
                </c:pt>
                <c:pt idx="9841">
                  <c:v>68.363572680000004</c:v>
                </c:pt>
                <c:pt idx="9842">
                  <c:v>69.042905610000005</c:v>
                </c:pt>
                <c:pt idx="9843">
                  <c:v>70.641509639999995</c:v>
                </c:pt>
                <c:pt idx="9844">
                  <c:v>70.764547919999998</c:v>
                </c:pt>
                <c:pt idx="9845">
                  <c:v>71.010843769999994</c:v>
                </c:pt>
                <c:pt idx="9846">
                  <c:v>90.948036430000002</c:v>
                </c:pt>
                <c:pt idx="9847">
                  <c:v>92.678935800000005</c:v>
                </c:pt>
                <c:pt idx="9848">
                  <c:v>92.865940219999999</c:v>
                </c:pt>
                <c:pt idx="9849">
                  <c:v>93.239586810000006</c:v>
                </c:pt>
                <c:pt idx="9850">
                  <c:v>121.49228669999999</c:v>
                </c:pt>
                <c:pt idx="9851">
                  <c:v>123.8227093</c:v>
                </c:pt>
                <c:pt idx="9852">
                  <c:v>124.0736783</c:v>
                </c:pt>
                <c:pt idx="9853">
                  <c:v>124.5746726</c:v>
                </c:pt>
                <c:pt idx="9854">
                  <c:v>161.14264969999999</c:v>
                </c:pt>
                <c:pt idx="9855">
                  <c:v>164.0725765</c:v>
                </c:pt>
                <c:pt idx="9856">
                  <c:v>164.38750809999999</c:v>
                </c:pt>
                <c:pt idx="9857">
                  <c:v>165.0158461</c:v>
                </c:pt>
                <c:pt idx="9858">
                  <c:v>209.89880239999999</c:v>
                </c:pt>
                <c:pt idx="9859">
                  <c:v>213.42820950000001</c:v>
                </c:pt>
                <c:pt idx="9860">
                  <c:v>213.80710110000001</c:v>
                </c:pt>
                <c:pt idx="9861">
                  <c:v>214.5627777</c:v>
                </c:pt>
                <c:pt idx="9862">
                  <c:v>267.76034770000001</c:v>
                </c:pt>
                <c:pt idx="9863">
                  <c:v>271.88920639999998</c:v>
                </c:pt>
                <c:pt idx="9864">
                  <c:v>272.33205500000003</c:v>
                </c:pt>
                <c:pt idx="9865">
                  <c:v>273.21506390000002</c:v>
                </c:pt>
                <c:pt idx="9866">
                  <c:v>334.72681440000002</c:v>
                </c:pt>
                <c:pt idx="9867">
                  <c:v>348.9755007</c:v>
                </c:pt>
                <c:pt idx="9868">
                  <c:v>352.02290119999998</c:v>
                </c:pt>
                <c:pt idx="9869">
                  <c:v>353.42678480000001</c:v>
                </c:pt>
                <c:pt idx="9870">
                  <c:v>353.4268811</c:v>
                </c:pt>
                <c:pt idx="9871">
                  <c:v>351.07326119999999</c:v>
                </c:pt>
                <c:pt idx="9872">
                  <c:v>351.07326119999999</c:v>
                </c:pt>
                <c:pt idx="9873">
                  <c:v>348.72892389999998</c:v>
                </c:pt>
                <c:pt idx="9874">
                  <c:v>346.39386910000002</c:v>
                </c:pt>
                <c:pt idx="9875">
                  <c:v>345.99783300000001</c:v>
                </c:pt>
                <c:pt idx="9876">
                  <c:v>342.99209139999999</c:v>
                </c:pt>
                <c:pt idx="9877">
                  <c:v>336.23156979999999</c:v>
                </c:pt>
                <c:pt idx="9878">
                  <c:v>335.72808750000002</c:v>
                </c:pt>
                <c:pt idx="9879">
                  <c:v>334.72703760000002</c:v>
                </c:pt>
                <c:pt idx="9880">
                  <c:v>273.21564740000002</c:v>
                </c:pt>
                <c:pt idx="9881">
                  <c:v>269.07421640000001</c:v>
                </c:pt>
                <c:pt idx="9882">
                  <c:v>268.6346868</c:v>
                </c:pt>
                <c:pt idx="9883">
                  <c:v>267.76096109999997</c:v>
                </c:pt>
                <c:pt idx="9884">
                  <c:v>214.5636599</c:v>
                </c:pt>
                <c:pt idx="9885">
                  <c:v>211.02167360000001</c:v>
                </c:pt>
                <c:pt idx="9886">
                  <c:v>210.6461003</c:v>
                </c:pt>
                <c:pt idx="9887">
                  <c:v>209.89970579999999</c:v>
                </c:pt>
                <c:pt idx="9888">
                  <c:v>165.01692689999999</c:v>
                </c:pt>
                <c:pt idx="9889">
                  <c:v>162.07441399999999</c:v>
                </c:pt>
                <c:pt idx="9890">
                  <c:v>161.76280009999999</c:v>
                </c:pt>
                <c:pt idx="9891">
                  <c:v>161.143743</c:v>
                </c:pt>
                <c:pt idx="9892">
                  <c:v>124.5758519</c:v>
                </c:pt>
                <c:pt idx="9893">
                  <c:v>122.2328364</c:v>
                </c:pt>
                <c:pt idx="9894">
                  <c:v>121.9851845</c:v>
                </c:pt>
                <c:pt idx="9895">
                  <c:v>121.4934698</c:v>
                </c:pt>
                <c:pt idx="9896">
                  <c:v>93.240764389999995</c:v>
                </c:pt>
                <c:pt idx="9897">
                  <c:v>91.497265369999994</c:v>
                </c:pt>
                <c:pt idx="9898">
                  <c:v>91.3135774</c:v>
                </c:pt>
                <c:pt idx="9899">
                  <c:v>90.949209139999994</c:v>
                </c:pt>
                <c:pt idx="9900">
                  <c:v>71.011919520000006</c:v>
                </c:pt>
                <c:pt idx="9901">
                  <c:v>67.710247809999998</c:v>
                </c:pt>
                <c:pt idx="9902">
                  <c:v>67.059506709999994</c:v>
                </c:pt>
                <c:pt idx="9903">
                  <c:v>66.766082330000003</c:v>
                </c:pt>
                <c:pt idx="9904">
                  <c:v>66.766232819999999</c:v>
                </c:pt>
                <c:pt idx="9905">
                  <c:v>67.260455669999999</c:v>
                </c:pt>
                <c:pt idx="9906">
                  <c:v>67.260455669999999</c:v>
                </c:pt>
                <c:pt idx="9907">
                  <c:v>67.763962340000006</c:v>
                </c:pt>
                <c:pt idx="9908">
                  <c:v>68.276752810000005</c:v>
                </c:pt>
                <c:pt idx="9909">
                  <c:v>68.36485046</c:v>
                </c:pt>
                <c:pt idx="9910">
                  <c:v>69.044222770000005</c:v>
                </c:pt>
                <c:pt idx="9911">
                  <c:v>70.642916499999998</c:v>
                </c:pt>
                <c:pt idx="9912">
                  <c:v>70.765961520000005</c:v>
                </c:pt>
                <c:pt idx="9913">
                  <c:v>71.012270810000004</c:v>
                </c:pt>
                <c:pt idx="9914">
                  <c:v>90.950364309999998</c:v>
                </c:pt>
                <c:pt idx="9915">
                  <c:v>92.681330439999996</c:v>
                </c:pt>
                <c:pt idx="9916">
                  <c:v>92.868341999999998</c:v>
                </c:pt>
                <c:pt idx="9917">
                  <c:v>93.242002810000002</c:v>
                </c:pt>
                <c:pt idx="9918">
                  <c:v>121.4956548</c:v>
                </c:pt>
                <c:pt idx="9919">
                  <c:v>123.8261479</c:v>
                </c:pt>
                <c:pt idx="9920">
                  <c:v>124.0771245</c:v>
                </c:pt>
                <c:pt idx="9921">
                  <c:v>124.5781338</c:v>
                </c:pt>
                <c:pt idx="9922">
                  <c:v>161.1471142</c:v>
                </c:pt>
                <c:pt idx="9923">
                  <c:v>164.07711520000001</c:v>
                </c:pt>
                <c:pt idx="9924">
                  <c:v>164.39205469999999</c:v>
                </c:pt>
                <c:pt idx="9925">
                  <c:v>165.0204085</c:v>
                </c:pt>
                <c:pt idx="9926">
                  <c:v>209.90441949999999</c:v>
                </c:pt>
                <c:pt idx="9927">
                  <c:v>213.43390439999999</c:v>
                </c:pt>
                <c:pt idx="9928">
                  <c:v>213.8128044</c:v>
                </c:pt>
                <c:pt idx="9929">
                  <c:v>214.56849750000001</c:v>
                </c:pt>
                <c:pt idx="9930">
                  <c:v>267.76717350000001</c:v>
                </c:pt>
                <c:pt idx="9931">
                  <c:v>271.8961137</c:v>
                </c:pt>
                <c:pt idx="9932">
                  <c:v>272.33897100000002</c:v>
                </c:pt>
                <c:pt idx="9933">
                  <c:v>273.2219973</c:v>
                </c:pt>
                <c:pt idx="9934">
                  <c:v>334.73490500000003</c:v>
                </c:pt>
                <c:pt idx="9935">
                  <c:v>348.98384670000002</c:v>
                </c:pt>
                <c:pt idx="9936">
                  <c:v>352.0313013</c:v>
                </c:pt>
                <c:pt idx="9937">
                  <c:v>353.4352098</c:v>
                </c:pt>
                <c:pt idx="9938">
                  <c:v>353.43512129999999</c:v>
                </c:pt>
                <c:pt idx="9939">
                  <c:v>351.08143130000002</c:v>
                </c:pt>
                <c:pt idx="9940">
                  <c:v>351.08143130000002</c:v>
                </c:pt>
                <c:pt idx="9941">
                  <c:v>348.73702409999999</c:v>
                </c:pt>
                <c:pt idx="9942">
                  <c:v>346.40189959999998</c:v>
                </c:pt>
                <c:pt idx="9943">
                  <c:v>346.00585160000003</c:v>
                </c:pt>
                <c:pt idx="9944">
                  <c:v>343.00002030000002</c:v>
                </c:pt>
                <c:pt idx="9945">
                  <c:v>336.23929659999999</c:v>
                </c:pt>
                <c:pt idx="9946">
                  <c:v>335.73579919999997</c:v>
                </c:pt>
                <c:pt idx="9947">
                  <c:v>334.73471940000002</c:v>
                </c:pt>
                <c:pt idx="9948">
                  <c:v>273.2214793</c:v>
                </c:pt>
                <c:pt idx="9949">
                  <c:v>269.07992300000001</c:v>
                </c:pt>
                <c:pt idx="9950">
                  <c:v>268.64038010000002</c:v>
                </c:pt>
                <c:pt idx="9951">
                  <c:v>267.7666279</c:v>
                </c:pt>
                <c:pt idx="9952">
                  <c:v>214.56770330000001</c:v>
                </c:pt>
                <c:pt idx="9953">
                  <c:v>211.02560790000001</c:v>
                </c:pt>
                <c:pt idx="9954">
                  <c:v>210.6500231</c:v>
                </c:pt>
                <c:pt idx="9955">
                  <c:v>209.90360559999999</c:v>
                </c:pt>
                <c:pt idx="9956">
                  <c:v>165.01942980000001</c:v>
                </c:pt>
                <c:pt idx="9957">
                  <c:v>162.0768242</c:v>
                </c:pt>
                <c:pt idx="9958">
                  <c:v>161.76520049999999</c:v>
                </c:pt>
                <c:pt idx="9959">
                  <c:v>161.14612389999999</c:v>
                </c:pt>
                <c:pt idx="9960">
                  <c:v>124.5770624</c:v>
                </c:pt>
                <c:pt idx="9961">
                  <c:v>122.23397060000001</c:v>
                </c:pt>
                <c:pt idx="9962">
                  <c:v>121.9863106</c:v>
                </c:pt>
                <c:pt idx="9963">
                  <c:v>121.4945798</c:v>
                </c:pt>
                <c:pt idx="9964">
                  <c:v>93.240930610000007</c:v>
                </c:pt>
                <c:pt idx="9965">
                  <c:v>91.497371540000003</c:v>
                </c:pt>
                <c:pt idx="9966">
                  <c:v>91.313677229999996</c:v>
                </c:pt>
                <c:pt idx="9967">
                  <c:v>90.949296369999999</c:v>
                </c:pt>
                <c:pt idx="9968">
                  <c:v>71.011289529999999</c:v>
                </c:pt>
                <c:pt idx="9969">
                  <c:v>67.709490360000004</c:v>
                </c:pt>
                <c:pt idx="9970">
                  <c:v>67.058723630000003</c:v>
                </c:pt>
                <c:pt idx="9971">
                  <c:v>66.765287630000003</c:v>
                </c:pt>
                <c:pt idx="9972">
                  <c:v>66.765131999999994</c:v>
                </c:pt>
                <c:pt idx="9973">
                  <c:v>67.259324219999996</c:v>
                </c:pt>
                <c:pt idx="9974">
                  <c:v>67.259324219999996</c:v>
                </c:pt>
                <c:pt idx="9975">
                  <c:v>67.762800179999999</c:v>
                </c:pt>
                <c:pt idx="9976">
                  <c:v>68.275559880000003</c:v>
                </c:pt>
                <c:pt idx="9977">
                  <c:v>68.363652299999998</c:v>
                </c:pt>
                <c:pt idx="9978">
                  <c:v>69.042984669999996</c:v>
                </c:pt>
                <c:pt idx="9979">
                  <c:v>70.641587380000004</c:v>
                </c:pt>
                <c:pt idx="9980">
                  <c:v>70.764625559999999</c:v>
                </c:pt>
                <c:pt idx="9981">
                  <c:v>71.010921199999999</c:v>
                </c:pt>
                <c:pt idx="9982">
                  <c:v>90.948094359999999</c:v>
                </c:pt>
                <c:pt idx="9983">
                  <c:v>92.678991879999998</c:v>
                </c:pt>
                <c:pt idx="9984">
                  <c:v>92.865996100000004</c:v>
                </c:pt>
                <c:pt idx="9985">
                  <c:v>93.239642290000006</c:v>
                </c:pt>
                <c:pt idx="9986">
                  <c:v>121.49231020000001</c:v>
                </c:pt>
                <c:pt idx="9987">
                  <c:v>123.82273000000001</c:v>
                </c:pt>
                <c:pt idx="9988">
                  <c:v>124.0736988</c:v>
                </c:pt>
                <c:pt idx="9989">
                  <c:v>124.5746925</c:v>
                </c:pt>
                <c:pt idx="9990">
                  <c:v>161.14262500000001</c:v>
                </c:pt>
                <c:pt idx="9991">
                  <c:v>164.0725482</c:v>
                </c:pt>
                <c:pt idx="9992">
                  <c:v>164.38747939999999</c:v>
                </c:pt>
                <c:pt idx="9993">
                  <c:v>165.01581659999999</c:v>
                </c:pt>
                <c:pt idx="9994">
                  <c:v>209.89871590000001</c:v>
                </c:pt>
                <c:pt idx="9995">
                  <c:v>213.42811850000001</c:v>
                </c:pt>
                <c:pt idx="9996">
                  <c:v>213.80700970000001</c:v>
                </c:pt>
                <c:pt idx="9997">
                  <c:v>214.5626852</c:v>
                </c:pt>
                <c:pt idx="9998">
                  <c:v>267.76018579999999</c:v>
                </c:pt>
                <c:pt idx="9999">
                  <c:v>271.88903900000003</c:v>
                </c:pt>
                <c:pt idx="10000">
                  <c:v>272.33188699999999</c:v>
                </c:pt>
                <c:pt idx="10001">
                  <c:v>273.21489480000002</c:v>
                </c:pt>
                <c:pt idx="10002">
                  <c:v>334.72656330000001</c:v>
                </c:pt>
                <c:pt idx="10003">
                  <c:v>348.97523039999999</c:v>
                </c:pt>
                <c:pt idx="10004">
                  <c:v>352.02262689999998</c:v>
                </c:pt>
                <c:pt idx="10005">
                  <c:v>353.42650850000001</c:v>
                </c:pt>
                <c:pt idx="10006">
                  <c:v>353.42658840000001</c:v>
                </c:pt>
                <c:pt idx="10007">
                  <c:v>351.07296919999999</c:v>
                </c:pt>
                <c:pt idx="10008">
                  <c:v>351.07296919999999</c:v>
                </c:pt>
                <c:pt idx="10009">
                  <c:v>348.7286325</c:v>
                </c:pt>
                <c:pt idx="10010">
                  <c:v>346.39357840000002</c:v>
                </c:pt>
                <c:pt idx="10011">
                  <c:v>345.99754230000002</c:v>
                </c:pt>
                <c:pt idx="10012">
                  <c:v>342.99180150000001</c:v>
                </c:pt>
                <c:pt idx="10013">
                  <c:v>336.23128159999999</c:v>
                </c:pt>
                <c:pt idx="10014">
                  <c:v>335.72779939999998</c:v>
                </c:pt>
                <c:pt idx="10015">
                  <c:v>334.72674979999999</c:v>
                </c:pt>
                <c:pt idx="10016">
                  <c:v>273.21537819999998</c:v>
                </c:pt>
                <c:pt idx="10017">
                  <c:v>269.07394870000002</c:v>
                </c:pt>
                <c:pt idx="10018">
                  <c:v>268.63441929999999</c:v>
                </c:pt>
                <c:pt idx="10019">
                  <c:v>267.76069380000001</c:v>
                </c:pt>
                <c:pt idx="10020">
                  <c:v>214.56341470000001</c:v>
                </c:pt>
                <c:pt idx="10021">
                  <c:v>211.0214301</c:v>
                </c:pt>
                <c:pt idx="10022">
                  <c:v>210.6458571</c:v>
                </c:pt>
                <c:pt idx="10023">
                  <c:v>209.8994629</c:v>
                </c:pt>
                <c:pt idx="10024">
                  <c:v>165.01670970000001</c:v>
                </c:pt>
                <c:pt idx="10025">
                  <c:v>162.0741988</c:v>
                </c:pt>
                <c:pt idx="10026">
                  <c:v>161.7625851</c:v>
                </c:pt>
                <c:pt idx="10027">
                  <c:v>161.14352840000001</c:v>
                </c:pt>
                <c:pt idx="10028">
                  <c:v>124.5756665</c:v>
                </c:pt>
                <c:pt idx="10029">
                  <c:v>122.2326532</c:v>
                </c:pt>
                <c:pt idx="10030">
                  <c:v>121.9850015</c:v>
                </c:pt>
                <c:pt idx="10031">
                  <c:v>121.49328730000001</c:v>
                </c:pt>
                <c:pt idx="10032">
                  <c:v>93.240614550000004</c:v>
                </c:pt>
                <c:pt idx="10033">
                  <c:v>91.497118009999994</c:v>
                </c:pt>
                <c:pt idx="10034">
                  <c:v>91.313430310000001</c:v>
                </c:pt>
                <c:pt idx="10035">
                  <c:v>90.949062569999995</c:v>
                </c:pt>
                <c:pt idx="10036">
                  <c:v>71.011809150000005</c:v>
                </c:pt>
                <c:pt idx="10037">
                  <c:v>67.710145650000001</c:v>
                </c:pt>
                <c:pt idx="10038">
                  <c:v>67.05940631</c:v>
                </c:pt>
                <c:pt idx="10039">
                  <c:v>66.765982730000005</c:v>
                </c:pt>
                <c:pt idx="10040">
                  <c:v>66.766142950000003</c:v>
                </c:pt>
                <c:pt idx="10041">
                  <c:v>67.260366050000002</c:v>
                </c:pt>
                <c:pt idx="10042">
                  <c:v>67.260366050000002</c:v>
                </c:pt>
                <c:pt idx="10043">
                  <c:v>67.763872980000002</c:v>
                </c:pt>
                <c:pt idx="10044">
                  <c:v>68.276663720000002</c:v>
                </c:pt>
                <c:pt idx="10045">
                  <c:v>68.364761419999994</c:v>
                </c:pt>
                <c:pt idx="10046">
                  <c:v>69.044134119999995</c:v>
                </c:pt>
                <c:pt idx="10047">
                  <c:v>70.642828809999997</c:v>
                </c:pt>
                <c:pt idx="10048">
                  <c:v>70.765873920000004</c:v>
                </c:pt>
                <c:pt idx="10049">
                  <c:v>71.012183350000001</c:v>
                </c:pt>
                <c:pt idx="10050">
                  <c:v>90.950292989999994</c:v>
                </c:pt>
                <c:pt idx="10051">
                  <c:v>92.681260730000005</c:v>
                </c:pt>
                <c:pt idx="10052">
                  <c:v>92.86827246</c:v>
                </c:pt>
                <c:pt idx="10053">
                  <c:v>93.241933619999998</c:v>
                </c:pt>
                <c:pt idx="10054">
                  <c:v>121.4956146</c:v>
                </c:pt>
                <c:pt idx="10055">
                  <c:v>123.8261102</c:v>
                </c:pt>
                <c:pt idx="10056">
                  <c:v>124.07708700000001</c:v>
                </c:pt>
                <c:pt idx="10057">
                  <c:v>124.57809690000001</c:v>
                </c:pt>
                <c:pt idx="10058">
                  <c:v>161.147119</c:v>
                </c:pt>
                <c:pt idx="10059">
                  <c:v>164.0771234</c:v>
                </c:pt>
                <c:pt idx="10060">
                  <c:v>164.39206340000001</c:v>
                </c:pt>
                <c:pt idx="10061">
                  <c:v>165.02041790000001</c:v>
                </c:pt>
                <c:pt idx="10062">
                  <c:v>209.9044834</c:v>
                </c:pt>
                <c:pt idx="10063">
                  <c:v>213.4339727</c:v>
                </c:pt>
                <c:pt idx="10064">
                  <c:v>213.81287320000001</c:v>
                </c:pt>
                <c:pt idx="10065">
                  <c:v>214.56856719999999</c:v>
                </c:pt>
                <c:pt idx="10066">
                  <c:v>267.76731050000001</c:v>
                </c:pt>
                <c:pt idx="10067">
                  <c:v>271.89625599999999</c:v>
                </c:pt>
                <c:pt idx="10068">
                  <c:v>272.33911389999997</c:v>
                </c:pt>
                <c:pt idx="10069">
                  <c:v>273.2221414</c:v>
                </c:pt>
                <c:pt idx="10070">
                  <c:v>334.73512920000002</c:v>
                </c:pt>
                <c:pt idx="10071">
                  <c:v>348.98408970000003</c:v>
                </c:pt>
                <c:pt idx="10072">
                  <c:v>352.03154840000002</c:v>
                </c:pt>
                <c:pt idx="10073">
                  <c:v>353.43545870000003</c:v>
                </c:pt>
                <c:pt idx="10074">
                  <c:v>353.43538819999998</c:v>
                </c:pt>
                <c:pt idx="10075">
                  <c:v>351.08169779999997</c:v>
                </c:pt>
                <c:pt idx="10076">
                  <c:v>351.08169779999997</c:v>
                </c:pt>
                <c:pt idx="10077">
                  <c:v>348.73729020000002</c:v>
                </c:pt>
                <c:pt idx="10078">
                  <c:v>346.4021654</c:v>
                </c:pt>
                <c:pt idx="10079">
                  <c:v>346.00611739999999</c:v>
                </c:pt>
                <c:pt idx="10080">
                  <c:v>343.00028559999998</c:v>
                </c:pt>
                <c:pt idx="10081">
                  <c:v>336.23956079999999</c:v>
                </c:pt>
                <c:pt idx="10082">
                  <c:v>335.73606339999998</c:v>
                </c:pt>
                <c:pt idx="10083">
                  <c:v>334.73498339999998</c:v>
                </c:pt>
                <c:pt idx="10084">
                  <c:v>273.2217306</c:v>
                </c:pt>
                <c:pt idx="10085">
                  <c:v>269.08017319999999</c:v>
                </c:pt>
                <c:pt idx="10086">
                  <c:v>268.64063019999998</c:v>
                </c:pt>
                <c:pt idx="10087">
                  <c:v>267.76687770000001</c:v>
                </c:pt>
                <c:pt idx="10088">
                  <c:v>214.56793619999999</c:v>
                </c:pt>
                <c:pt idx="10089">
                  <c:v>211.02583949999999</c:v>
                </c:pt>
                <c:pt idx="10090">
                  <c:v>210.65025449999999</c:v>
                </c:pt>
                <c:pt idx="10091">
                  <c:v>209.9038367</c:v>
                </c:pt>
                <c:pt idx="10092">
                  <c:v>165.0196397</c:v>
                </c:pt>
                <c:pt idx="10093">
                  <c:v>162.0770325</c:v>
                </c:pt>
                <c:pt idx="10094">
                  <c:v>161.7654086</c:v>
                </c:pt>
                <c:pt idx="10095">
                  <c:v>161.1463316</c:v>
                </c:pt>
                <c:pt idx="10096">
                  <c:v>124.57724469999999</c:v>
                </c:pt>
                <c:pt idx="10097">
                  <c:v>122.23415079999999</c:v>
                </c:pt>
                <c:pt idx="10098">
                  <c:v>121.9864906</c:v>
                </c:pt>
                <c:pt idx="10099">
                  <c:v>121.49475940000001</c:v>
                </c:pt>
                <c:pt idx="10100">
                  <c:v>93.241080479999994</c:v>
                </c:pt>
                <c:pt idx="10101">
                  <c:v>91.497519109999999</c:v>
                </c:pt>
                <c:pt idx="10102">
                  <c:v>91.313824550000007</c:v>
                </c:pt>
                <c:pt idx="10103">
                  <c:v>90.949443209999998</c:v>
                </c:pt>
                <c:pt idx="10104">
                  <c:v>71.011402360000005</c:v>
                </c:pt>
                <c:pt idx="10105">
                  <c:v>67.709595359999994</c:v>
                </c:pt>
                <c:pt idx="10106">
                  <c:v>67.058826949999997</c:v>
                </c:pt>
                <c:pt idx="10107">
                  <c:v>66.765390179999997</c:v>
                </c:pt>
                <c:pt idx="10108">
                  <c:v>66.765225770000001</c:v>
                </c:pt>
                <c:pt idx="10109">
                  <c:v>67.259417850000006</c:v>
                </c:pt>
                <c:pt idx="10110">
                  <c:v>67.259417850000006</c:v>
                </c:pt>
                <c:pt idx="10111">
                  <c:v>67.762893649999995</c:v>
                </c:pt>
                <c:pt idx="10112">
                  <c:v>68.275653169999998</c:v>
                </c:pt>
                <c:pt idx="10113">
                  <c:v>68.363745559999998</c:v>
                </c:pt>
                <c:pt idx="10114">
                  <c:v>69.043077670000002</c:v>
                </c:pt>
                <c:pt idx="10115">
                  <c:v>70.641679690000004</c:v>
                </c:pt>
                <c:pt idx="10116">
                  <c:v>70.764717809999993</c:v>
                </c:pt>
                <c:pt idx="10117">
                  <c:v>71.011013340000005</c:v>
                </c:pt>
                <c:pt idx="10118">
                  <c:v>90.948173190000006</c:v>
                </c:pt>
                <c:pt idx="10119">
                  <c:v>92.679069310000003</c:v>
                </c:pt>
                <c:pt idx="10120">
                  <c:v>92.866073369999995</c:v>
                </c:pt>
                <c:pt idx="10121">
                  <c:v>93.239719260000001</c:v>
                </c:pt>
                <c:pt idx="10122">
                  <c:v>121.4923612</c:v>
                </c:pt>
                <c:pt idx="10123">
                  <c:v>123.8227787</c:v>
                </c:pt>
                <c:pt idx="10124">
                  <c:v>124.0737472</c:v>
                </c:pt>
                <c:pt idx="10125">
                  <c:v>124.5747404</c:v>
                </c:pt>
                <c:pt idx="10126">
                  <c:v>161.1426343</c:v>
                </c:pt>
                <c:pt idx="10127">
                  <c:v>164.07255420000001</c:v>
                </c:pt>
                <c:pt idx="10128">
                  <c:v>164.38748509999999</c:v>
                </c:pt>
                <c:pt idx="10129">
                  <c:v>165.01582160000001</c:v>
                </c:pt>
                <c:pt idx="10130">
                  <c:v>209.89866960000001</c:v>
                </c:pt>
                <c:pt idx="10131">
                  <c:v>213.42806809999999</c:v>
                </c:pt>
                <c:pt idx="10132">
                  <c:v>213.80695879999999</c:v>
                </c:pt>
                <c:pt idx="10133">
                  <c:v>214.56263340000001</c:v>
                </c:pt>
                <c:pt idx="10134">
                  <c:v>267.76006999999998</c:v>
                </c:pt>
                <c:pt idx="10135">
                  <c:v>271.88891819999998</c:v>
                </c:pt>
                <c:pt idx="10136">
                  <c:v>272.33176559999998</c:v>
                </c:pt>
                <c:pt idx="10137">
                  <c:v>273.21477229999999</c:v>
                </c:pt>
                <c:pt idx="10138">
                  <c:v>334.72636419999998</c:v>
                </c:pt>
                <c:pt idx="10139">
                  <c:v>348.9750133</c:v>
                </c:pt>
                <c:pt idx="10140">
                  <c:v>352.02240590000002</c:v>
                </c:pt>
                <c:pt idx="10141">
                  <c:v>353.42628580000002</c:v>
                </c:pt>
                <c:pt idx="10142">
                  <c:v>353.42634709999999</c:v>
                </c:pt>
                <c:pt idx="10143">
                  <c:v>351.07272799999998</c:v>
                </c:pt>
                <c:pt idx="10144">
                  <c:v>351.07272799999998</c:v>
                </c:pt>
                <c:pt idx="10145">
                  <c:v>348.72839149999999</c:v>
                </c:pt>
                <c:pt idx="10146">
                  <c:v>346.39333749999997</c:v>
                </c:pt>
                <c:pt idx="10147">
                  <c:v>345.99730149999999</c:v>
                </c:pt>
                <c:pt idx="10148">
                  <c:v>342.99156099999999</c:v>
                </c:pt>
                <c:pt idx="10149">
                  <c:v>336.23104169999999</c:v>
                </c:pt>
                <c:pt idx="10150">
                  <c:v>335.72755960000001</c:v>
                </c:pt>
                <c:pt idx="10151">
                  <c:v>334.72651009999998</c:v>
                </c:pt>
                <c:pt idx="10152">
                  <c:v>273.21514760000002</c:v>
                </c:pt>
                <c:pt idx="10153">
                  <c:v>269.07371890000002</c:v>
                </c:pt>
                <c:pt idx="10154">
                  <c:v>268.63418960000001</c:v>
                </c:pt>
                <c:pt idx="10155">
                  <c:v>267.76046430000002</c:v>
                </c:pt>
                <c:pt idx="10156">
                  <c:v>214.56319880000001</c:v>
                </c:pt>
                <c:pt idx="10157">
                  <c:v>211.02121529999999</c:v>
                </c:pt>
                <c:pt idx="10158">
                  <c:v>210.64564240000001</c:v>
                </c:pt>
                <c:pt idx="10159">
                  <c:v>209.8992485</c:v>
                </c:pt>
                <c:pt idx="10160">
                  <c:v>165.01651319999999</c:v>
                </c:pt>
                <c:pt idx="10161">
                  <c:v>162.07400380000001</c:v>
                </c:pt>
                <c:pt idx="10162">
                  <c:v>161.76239029999999</c:v>
                </c:pt>
                <c:pt idx="10163">
                  <c:v>161.14333389999999</c:v>
                </c:pt>
                <c:pt idx="10164">
                  <c:v>124.5754944</c:v>
                </c:pt>
                <c:pt idx="10165">
                  <c:v>122.23248289999999</c:v>
                </c:pt>
                <c:pt idx="10166">
                  <c:v>121.9848314</c:v>
                </c:pt>
                <c:pt idx="10167">
                  <c:v>121.49311760000001</c:v>
                </c:pt>
                <c:pt idx="10168">
                  <c:v>93.240471700000001</c:v>
                </c:pt>
                <c:pt idx="10169">
                  <c:v>91.49697725</c:v>
                </c:pt>
                <c:pt idx="10170">
                  <c:v>91.313289780000005</c:v>
                </c:pt>
                <c:pt idx="10171">
                  <c:v>90.948922490000001</c:v>
                </c:pt>
                <c:pt idx="10172">
                  <c:v>71.011700379999994</c:v>
                </c:pt>
                <c:pt idx="10173">
                  <c:v>67.710044170000003</c:v>
                </c:pt>
                <c:pt idx="10174">
                  <c:v>67.059306379999995</c:v>
                </c:pt>
                <c:pt idx="10175">
                  <c:v>66.765883520000003</c:v>
                </c:pt>
                <c:pt idx="10176">
                  <c:v>66.766051619999999</c:v>
                </c:pt>
                <c:pt idx="10177">
                  <c:v>67.260274820000006</c:v>
                </c:pt>
                <c:pt idx="10178">
                  <c:v>67.260274820000006</c:v>
                </c:pt>
                <c:pt idx="10179">
                  <c:v>67.763781839999993</c:v>
                </c:pt>
                <c:pt idx="10180">
                  <c:v>68.276572700000003</c:v>
                </c:pt>
                <c:pt idx="10181">
                  <c:v>68.364670419999996</c:v>
                </c:pt>
                <c:pt idx="10182">
                  <c:v>69.044043270000003</c:v>
                </c:pt>
                <c:pt idx="10183">
                  <c:v>70.642738410000007</c:v>
                </c:pt>
                <c:pt idx="10184">
                  <c:v>70.765783560000003</c:v>
                </c:pt>
                <c:pt idx="10185">
                  <c:v>71.012093070000006</c:v>
                </c:pt>
                <c:pt idx="10186">
                  <c:v>90.95021328</c:v>
                </c:pt>
                <c:pt idx="10187">
                  <c:v>92.681182210000003</c:v>
                </c:pt>
                <c:pt idx="10188">
                  <c:v>92.868194070000001</c:v>
                </c:pt>
                <c:pt idx="10189">
                  <c:v>93.241855490000006</c:v>
                </c:pt>
                <c:pt idx="10190">
                  <c:v>121.49555890000001</c:v>
                </c:pt>
                <c:pt idx="10191">
                  <c:v>123.82605650000001</c:v>
                </c:pt>
                <c:pt idx="10192">
                  <c:v>124.07703359999999</c:v>
                </c:pt>
                <c:pt idx="10193">
                  <c:v>124.5780439</c:v>
                </c:pt>
                <c:pt idx="10194">
                  <c:v>161.14710030000001</c:v>
                </c:pt>
                <c:pt idx="10195">
                  <c:v>164.07710760000001</c:v>
                </c:pt>
                <c:pt idx="10196">
                  <c:v>164.39204789999999</c:v>
                </c:pt>
                <c:pt idx="10197">
                  <c:v>165.02040299999999</c:v>
                </c:pt>
                <c:pt idx="10198">
                  <c:v>209.90451469999999</c:v>
                </c:pt>
                <c:pt idx="10199">
                  <c:v>213.4340077</c:v>
                </c:pt>
                <c:pt idx="10200">
                  <c:v>213.81290859999999</c:v>
                </c:pt>
                <c:pt idx="10201">
                  <c:v>214.5686034</c:v>
                </c:pt>
                <c:pt idx="10202">
                  <c:v>267.76740469999999</c:v>
                </c:pt>
                <c:pt idx="10203">
                  <c:v>271.89635490000001</c:v>
                </c:pt>
                <c:pt idx="10204">
                  <c:v>272.33921320000002</c:v>
                </c:pt>
                <c:pt idx="10205">
                  <c:v>273.22224160000002</c:v>
                </c:pt>
                <c:pt idx="10206">
                  <c:v>334.73529930000001</c:v>
                </c:pt>
                <c:pt idx="10207">
                  <c:v>348.98427629999998</c:v>
                </c:pt>
                <c:pt idx="10208">
                  <c:v>352.03173850000002</c:v>
                </c:pt>
                <c:pt idx="10209">
                  <c:v>353.43565039999999</c:v>
                </c:pt>
                <c:pt idx="10210">
                  <c:v>353.4355979</c:v>
                </c:pt>
                <c:pt idx="10211">
                  <c:v>351.08190760000002</c:v>
                </c:pt>
                <c:pt idx="10212">
                  <c:v>351.08190760000002</c:v>
                </c:pt>
                <c:pt idx="10213">
                  <c:v>348.73750000000001</c:v>
                </c:pt>
                <c:pt idx="10214">
                  <c:v>346.40237530000002</c:v>
                </c:pt>
                <c:pt idx="10215">
                  <c:v>346.00632719999999</c:v>
                </c:pt>
                <c:pt idx="10216">
                  <c:v>343.0004955</c:v>
                </c:pt>
                <c:pt idx="10217">
                  <c:v>336.23977070000001</c:v>
                </c:pt>
                <c:pt idx="10218">
                  <c:v>335.73627329999999</c:v>
                </c:pt>
                <c:pt idx="10219">
                  <c:v>334.73519329999999</c:v>
                </c:pt>
                <c:pt idx="10220">
                  <c:v>273.22193779999998</c:v>
                </c:pt>
                <c:pt idx="10221">
                  <c:v>269.08037999999999</c:v>
                </c:pt>
                <c:pt idx="10222">
                  <c:v>268.64083699999998</c:v>
                </c:pt>
                <c:pt idx="10223">
                  <c:v>267.76708439999999</c:v>
                </c:pt>
                <c:pt idx="10224">
                  <c:v>214.56813510000001</c:v>
                </c:pt>
                <c:pt idx="10225">
                  <c:v>211.0260376</c:v>
                </c:pt>
                <c:pt idx="10226">
                  <c:v>210.65045259999999</c:v>
                </c:pt>
                <c:pt idx="10227">
                  <c:v>209.90403459999999</c:v>
                </c:pt>
                <c:pt idx="10228">
                  <c:v>165.01982459999999</c:v>
                </c:pt>
                <c:pt idx="10229">
                  <c:v>162.0772163</c:v>
                </c:pt>
                <c:pt idx="10230">
                  <c:v>161.76559230000001</c:v>
                </c:pt>
                <c:pt idx="10231">
                  <c:v>161.14651499999999</c:v>
                </c:pt>
                <c:pt idx="10232">
                  <c:v>124.57741</c:v>
                </c:pt>
                <c:pt idx="10233">
                  <c:v>122.2343147</c:v>
                </c:pt>
                <c:pt idx="10234">
                  <c:v>121.9866543</c:v>
                </c:pt>
                <c:pt idx="10235">
                  <c:v>121.4949228</c:v>
                </c:pt>
                <c:pt idx="10236">
                  <c:v>93.241220600000005</c:v>
                </c:pt>
                <c:pt idx="10237">
                  <c:v>91.497657369999999</c:v>
                </c:pt>
                <c:pt idx="10238">
                  <c:v>91.313962619999998</c:v>
                </c:pt>
                <c:pt idx="10239">
                  <c:v>90.949580870000005</c:v>
                </c:pt>
                <c:pt idx="10240">
                  <c:v>71.011511630000001</c:v>
                </c:pt>
                <c:pt idx="10241">
                  <c:v>67.709697899999995</c:v>
                </c:pt>
                <c:pt idx="10242">
                  <c:v>67.058928050000006</c:v>
                </c:pt>
                <c:pt idx="10243">
                  <c:v>66.765490600000007</c:v>
                </c:pt>
                <c:pt idx="10244">
                  <c:v>66.765319480000002</c:v>
                </c:pt>
                <c:pt idx="10245">
                  <c:v>67.259511570000001</c:v>
                </c:pt>
                <c:pt idx="10246">
                  <c:v>67.259511570000001</c:v>
                </c:pt>
                <c:pt idx="10247">
                  <c:v>67.762987379999998</c:v>
                </c:pt>
                <c:pt idx="10248">
                  <c:v>68.275746889999994</c:v>
                </c:pt>
                <c:pt idx="10249">
                  <c:v>68.363839279999993</c:v>
                </c:pt>
                <c:pt idx="10250">
                  <c:v>69.043171369999996</c:v>
                </c:pt>
                <c:pt idx="10251">
                  <c:v>70.641773270000002</c:v>
                </c:pt>
                <c:pt idx="10252">
                  <c:v>70.764811379999998</c:v>
                </c:pt>
                <c:pt idx="10253">
                  <c:v>71.011106870000006</c:v>
                </c:pt>
                <c:pt idx="10254">
                  <c:v>90.948259530000001</c:v>
                </c:pt>
                <c:pt idx="10255">
                  <c:v>92.67915472</c:v>
                </c:pt>
                <c:pt idx="10256">
                  <c:v>92.866158690000006</c:v>
                </c:pt>
                <c:pt idx="10257">
                  <c:v>93.239804359999994</c:v>
                </c:pt>
                <c:pt idx="10258">
                  <c:v>121.49242769999999</c:v>
                </c:pt>
                <c:pt idx="10259">
                  <c:v>123.8228434</c:v>
                </c:pt>
                <c:pt idx="10260">
                  <c:v>124.07381169999999</c:v>
                </c:pt>
                <c:pt idx="10261">
                  <c:v>124.57480459999999</c:v>
                </c:pt>
                <c:pt idx="10262">
                  <c:v>161.14266839999999</c:v>
                </c:pt>
                <c:pt idx="10263">
                  <c:v>164.07258569999999</c:v>
                </c:pt>
                <c:pt idx="10264">
                  <c:v>164.38751629999999</c:v>
                </c:pt>
                <c:pt idx="10265">
                  <c:v>165.01585230000001</c:v>
                </c:pt>
                <c:pt idx="10266">
                  <c:v>209.89865879999999</c:v>
                </c:pt>
                <c:pt idx="10267">
                  <c:v>213.42805379999999</c:v>
                </c:pt>
                <c:pt idx="10268">
                  <c:v>213.80694410000001</c:v>
                </c:pt>
                <c:pt idx="10269">
                  <c:v>214.56261810000001</c:v>
                </c:pt>
                <c:pt idx="10270">
                  <c:v>267.76000169999998</c:v>
                </c:pt>
                <c:pt idx="10271">
                  <c:v>271.88884560000002</c:v>
                </c:pt>
                <c:pt idx="10272">
                  <c:v>272.3316926</c:v>
                </c:pt>
                <c:pt idx="10273">
                  <c:v>273.21469839999997</c:v>
                </c:pt>
                <c:pt idx="10274">
                  <c:v>334.72622589999997</c:v>
                </c:pt>
                <c:pt idx="10275">
                  <c:v>348.97485970000002</c:v>
                </c:pt>
                <c:pt idx="10276">
                  <c:v>352.02224899999999</c:v>
                </c:pt>
                <c:pt idx="10277">
                  <c:v>353.42612739999998</c:v>
                </c:pt>
                <c:pt idx="10278">
                  <c:v>353.42617039999999</c:v>
                </c:pt>
                <c:pt idx="10279">
                  <c:v>351.0725511</c:v>
                </c:pt>
                <c:pt idx="10280">
                  <c:v>351.0725511</c:v>
                </c:pt>
                <c:pt idx="10281">
                  <c:v>348.72821420000002</c:v>
                </c:pt>
                <c:pt idx="10282">
                  <c:v>346.39316000000002</c:v>
                </c:pt>
                <c:pt idx="10283">
                  <c:v>345.99712390000002</c:v>
                </c:pt>
                <c:pt idx="10284">
                  <c:v>342.99138290000002</c:v>
                </c:pt>
                <c:pt idx="10285">
                  <c:v>336.23086269999999</c:v>
                </c:pt>
                <c:pt idx="10286">
                  <c:v>335.72738049999998</c:v>
                </c:pt>
                <c:pt idx="10287">
                  <c:v>334.72633089999999</c:v>
                </c:pt>
                <c:pt idx="10288">
                  <c:v>273.21496230000002</c:v>
                </c:pt>
                <c:pt idx="10289">
                  <c:v>269.0735335</c:v>
                </c:pt>
                <c:pt idx="10290">
                  <c:v>268.63400410000003</c:v>
                </c:pt>
                <c:pt idx="10291">
                  <c:v>267.76027879999998</c:v>
                </c:pt>
                <c:pt idx="10292">
                  <c:v>214.5630136</c:v>
                </c:pt>
                <c:pt idx="10293">
                  <c:v>211.0210304</c:v>
                </c:pt>
                <c:pt idx="10294">
                  <c:v>210.64545749999999</c:v>
                </c:pt>
                <c:pt idx="10295">
                  <c:v>209.89906360000001</c:v>
                </c:pt>
                <c:pt idx="10296">
                  <c:v>165.016335</c:v>
                </c:pt>
                <c:pt idx="10297">
                  <c:v>162.07382630000001</c:v>
                </c:pt>
                <c:pt idx="10298">
                  <c:v>161.76221290000001</c:v>
                </c:pt>
                <c:pt idx="10299">
                  <c:v>161.1431566</c:v>
                </c:pt>
                <c:pt idx="10300">
                  <c:v>124.5753302</c:v>
                </c:pt>
                <c:pt idx="10301">
                  <c:v>122.23231989999999</c:v>
                </c:pt>
                <c:pt idx="10302">
                  <c:v>121.9846685</c:v>
                </c:pt>
                <c:pt idx="10303">
                  <c:v>121.4929549</c:v>
                </c:pt>
                <c:pt idx="10304">
                  <c:v>93.240328469999994</c:v>
                </c:pt>
                <c:pt idx="10305">
                  <c:v>91.496835649999994</c:v>
                </c:pt>
                <c:pt idx="10306">
                  <c:v>91.313148350000006</c:v>
                </c:pt>
                <c:pt idx="10307">
                  <c:v>90.948781409999995</c:v>
                </c:pt>
                <c:pt idx="10308">
                  <c:v>71.011585080000003</c:v>
                </c:pt>
                <c:pt idx="10309">
                  <c:v>67.709935180000002</c:v>
                </c:pt>
                <c:pt idx="10310">
                  <c:v>67.059198760000001</c:v>
                </c:pt>
                <c:pt idx="10311">
                  <c:v>66.765776529999997</c:v>
                </c:pt>
                <c:pt idx="10312">
                  <c:v>66.765950090000004</c:v>
                </c:pt>
                <c:pt idx="10313">
                  <c:v>67.260173109999997</c:v>
                </c:pt>
                <c:pt idx="10314">
                  <c:v>67.260173109999997</c:v>
                </c:pt>
                <c:pt idx="10315">
                  <c:v>67.76367999</c:v>
                </c:pt>
                <c:pt idx="10316">
                  <c:v>68.276470709999998</c:v>
                </c:pt>
                <c:pt idx="10317">
                  <c:v>68.364568410000004</c:v>
                </c:pt>
                <c:pt idx="10318">
                  <c:v>69.043941129999993</c:v>
                </c:pt>
                <c:pt idx="10319">
                  <c:v>70.642636019999998</c:v>
                </c:pt>
                <c:pt idx="10320">
                  <c:v>70.765681150000006</c:v>
                </c:pt>
                <c:pt idx="10321">
                  <c:v>71.011990639999993</c:v>
                </c:pt>
                <c:pt idx="10322">
                  <c:v>90.950114560000003</c:v>
                </c:pt>
                <c:pt idx="10323">
                  <c:v>92.681084159999997</c:v>
                </c:pt>
                <c:pt idx="10324">
                  <c:v>92.868096100000002</c:v>
                </c:pt>
                <c:pt idx="10325">
                  <c:v>93.241757669999998</c:v>
                </c:pt>
                <c:pt idx="10326">
                  <c:v>121.4954764</c:v>
                </c:pt>
                <c:pt idx="10327">
                  <c:v>123.8259755</c:v>
                </c:pt>
                <c:pt idx="10328">
                  <c:v>124.07695270000001</c:v>
                </c:pt>
                <c:pt idx="10329">
                  <c:v>124.5779634</c:v>
                </c:pt>
                <c:pt idx="10330">
                  <c:v>161.1470467</c:v>
                </c:pt>
                <c:pt idx="10331">
                  <c:v>164.0770564</c:v>
                </c:pt>
                <c:pt idx="10332">
                  <c:v>164.39199690000001</c:v>
                </c:pt>
                <c:pt idx="10333">
                  <c:v>165.0203525</c:v>
                </c:pt>
                <c:pt idx="10334">
                  <c:v>209.90450269999999</c:v>
                </c:pt>
                <c:pt idx="10335">
                  <c:v>213.433999</c:v>
                </c:pt>
                <c:pt idx="10336">
                  <c:v>213.81290010000001</c:v>
                </c:pt>
                <c:pt idx="10337">
                  <c:v>214.5685957</c:v>
                </c:pt>
                <c:pt idx="10338">
                  <c:v>267.76744710000003</c:v>
                </c:pt>
                <c:pt idx="10339">
                  <c:v>271.89640120000001</c:v>
                </c:pt>
                <c:pt idx="10340">
                  <c:v>272.33926000000002</c:v>
                </c:pt>
                <c:pt idx="10341">
                  <c:v>273.2222893</c:v>
                </c:pt>
                <c:pt idx="10342">
                  <c:v>334.73540869999999</c:v>
                </c:pt>
                <c:pt idx="10343">
                  <c:v>348.98440040000003</c:v>
                </c:pt>
                <c:pt idx="10344">
                  <c:v>352.03186579999999</c:v>
                </c:pt>
                <c:pt idx="10345">
                  <c:v>353.43577909999999</c:v>
                </c:pt>
                <c:pt idx="10346">
                  <c:v>353.43574619999998</c:v>
                </c:pt>
                <c:pt idx="10347">
                  <c:v>351.08205650000002</c:v>
                </c:pt>
                <c:pt idx="10348">
                  <c:v>351.08205650000002</c:v>
                </c:pt>
                <c:pt idx="10349">
                  <c:v>348.73764949999997</c:v>
                </c:pt>
                <c:pt idx="10350">
                  <c:v>346.40252529999998</c:v>
                </c:pt>
                <c:pt idx="10351">
                  <c:v>346.00647729999997</c:v>
                </c:pt>
                <c:pt idx="10352">
                  <c:v>343.00064630000003</c:v>
                </c:pt>
                <c:pt idx="10353">
                  <c:v>336.2399231</c:v>
                </c:pt>
                <c:pt idx="10354">
                  <c:v>335.73642580000001</c:v>
                </c:pt>
                <c:pt idx="10355">
                  <c:v>334.73534599999999</c:v>
                </c:pt>
                <c:pt idx="10356">
                  <c:v>273.22210230000002</c:v>
                </c:pt>
                <c:pt idx="10357">
                  <c:v>269.08054509999999</c:v>
                </c:pt>
                <c:pt idx="10358">
                  <c:v>268.64100209999998</c:v>
                </c:pt>
                <c:pt idx="10359">
                  <c:v>267.76724969999998</c:v>
                </c:pt>
                <c:pt idx="10360">
                  <c:v>214.5683051</c:v>
                </c:pt>
                <c:pt idx="10361">
                  <c:v>211.02620769999999</c:v>
                </c:pt>
                <c:pt idx="10362">
                  <c:v>210.65062270000001</c:v>
                </c:pt>
                <c:pt idx="10363">
                  <c:v>209.9042048</c:v>
                </c:pt>
                <c:pt idx="10364">
                  <c:v>165.01999259999999</c:v>
                </c:pt>
                <c:pt idx="10365">
                  <c:v>162.07738380000001</c:v>
                </c:pt>
                <c:pt idx="10366">
                  <c:v>161.76575969999999</c:v>
                </c:pt>
                <c:pt idx="10367">
                  <c:v>161.1466824</c:v>
                </c:pt>
                <c:pt idx="10368">
                  <c:v>124.5775682</c:v>
                </c:pt>
                <c:pt idx="10369">
                  <c:v>122.2344719</c:v>
                </c:pt>
                <c:pt idx="10370">
                  <c:v>121.9868115</c:v>
                </c:pt>
                <c:pt idx="10371">
                  <c:v>121.49507970000001</c:v>
                </c:pt>
                <c:pt idx="10372">
                  <c:v>93.241361350000005</c:v>
                </c:pt>
                <c:pt idx="10373">
                  <c:v>91.497796710000003</c:v>
                </c:pt>
                <c:pt idx="10374">
                  <c:v>91.314101809999997</c:v>
                </c:pt>
                <c:pt idx="10375">
                  <c:v>90.949719759999994</c:v>
                </c:pt>
                <c:pt idx="10376">
                  <c:v>71.011627329999996</c:v>
                </c:pt>
                <c:pt idx="10377">
                  <c:v>67.709807760000004</c:v>
                </c:pt>
                <c:pt idx="10378">
                  <c:v>67.059036649999996</c:v>
                </c:pt>
                <c:pt idx="10379">
                  <c:v>66.765598620000006</c:v>
                </c:pt>
                <c:pt idx="10380">
                  <c:v>66.765423069999997</c:v>
                </c:pt>
                <c:pt idx="10381">
                  <c:v>67.259615420000003</c:v>
                </c:pt>
                <c:pt idx="10382">
                  <c:v>67.259615420000003</c:v>
                </c:pt>
                <c:pt idx="10383">
                  <c:v>67.763091470000006</c:v>
                </c:pt>
                <c:pt idx="10384">
                  <c:v>68.275851209999999</c:v>
                </c:pt>
                <c:pt idx="10385">
                  <c:v>68.363943629999994</c:v>
                </c:pt>
                <c:pt idx="10386">
                  <c:v>69.043275989999998</c:v>
                </c:pt>
                <c:pt idx="10387">
                  <c:v>70.641878410000004</c:v>
                </c:pt>
                <c:pt idx="10388">
                  <c:v>70.764916549999995</c:v>
                </c:pt>
                <c:pt idx="10389">
                  <c:v>71.011212119999996</c:v>
                </c:pt>
                <c:pt idx="10390">
                  <c:v>90.948363950000001</c:v>
                </c:pt>
                <c:pt idx="10391">
                  <c:v>92.679258689999998</c:v>
                </c:pt>
                <c:pt idx="10392">
                  <c:v>92.866262599999999</c:v>
                </c:pt>
                <c:pt idx="10393">
                  <c:v>93.239908170000007</c:v>
                </c:pt>
                <c:pt idx="10394">
                  <c:v>121.49251940000001</c:v>
                </c:pt>
                <c:pt idx="10395">
                  <c:v>123.8229339</c:v>
                </c:pt>
                <c:pt idx="10396">
                  <c:v>124.0739021</c:v>
                </c:pt>
                <c:pt idx="10397">
                  <c:v>124.57489459999999</c:v>
                </c:pt>
                <c:pt idx="10398">
                  <c:v>161.14273510000001</c:v>
                </c:pt>
                <c:pt idx="10399">
                  <c:v>164.07265039999999</c:v>
                </c:pt>
                <c:pt idx="10400">
                  <c:v>164.38758079999999</c:v>
                </c:pt>
                <c:pt idx="10401">
                  <c:v>165.01591619999999</c:v>
                </c:pt>
                <c:pt idx="10402">
                  <c:v>209.89868820000001</c:v>
                </c:pt>
                <c:pt idx="10403">
                  <c:v>213.4280803</c:v>
                </c:pt>
                <c:pt idx="10404">
                  <c:v>213.80697029999999</c:v>
                </c:pt>
                <c:pt idx="10405">
                  <c:v>214.5626436</c:v>
                </c:pt>
                <c:pt idx="10406">
                  <c:v>267.75998149999998</c:v>
                </c:pt>
                <c:pt idx="10407">
                  <c:v>271.88882169999999</c:v>
                </c:pt>
                <c:pt idx="10408">
                  <c:v>272.33166829999999</c:v>
                </c:pt>
                <c:pt idx="10409">
                  <c:v>273.21467330000002</c:v>
                </c:pt>
                <c:pt idx="10410">
                  <c:v>334.72614370000002</c:v>
                </c:pt>
                <c:pt idx="10411">
                  <c:v>348.97476390000003</c:v>
                </c:pt>
                <c:pt idx="10412">
                  <c:v>352.02215030000002</c:v>
                </c:pt>
                <c:pt idx="10413">
                  <c:v>353.42602729999999</c:v>
                </c:pt>
                <c:pt idx="10414">
                  <c:v>353.42605040000001</c:v>
                </c:pt>
                <c:pt idx="10415">
                  <c:v>351.07243030000001</c:v>
                </c:pt>
                <c:pt idx="10416">
                  <c:v>351.07243030000001</c:v>
                </c:pt>
                <c:pt idx="10417">
                  <c:v>348.72809269999999</c:v>
                </c:pt>
                <c:pt idx="10418">
                  <c:v>346.39303769999998</c:v>
                </c:pt>
                <c:pt idx="10419">
                  <c:v>345.99700150000001</c:v>
                </c:pt>
                <c:pt idx="10420">
                  <c:v>342.99125959999998</c:v>
                </c:pt>
                <c:pt idx="10421">
                  <c:v>336.23073749999998</c:v>
                </c:pt>
                <c:pt idx="10422">
                  <c:v>335.72725509999998</c:v>
                </c:pt>
                <c:pt idx="10423">
                  <c:v>334.72620519999998</c:v>
                </c:pt>
                <c:pt idx="10424">
                  <c:v>273.21482129999998</c:v>
                </c:pt>
                <c:pt idx="10425">
                  <c:v>269.07339159999998</c:v>
                </c:pt>
                <c:pt idx="10426">
                  <c:v>268.63386220000001</c:v>
                </c:pt>
                <c:pt idx="10427">
                  <c:v>267.76013669999998</c:v>
                </c:pt>
                <c:pt idx="10428">
                  <c:v>214.5628633</c:v>
                </c:pt>
                <c:pt idx="10429">
                  <c:v>211.02087969999999</c:v>
                </c:pt>
                <c:pt idx="10430">
                  <c:v>210.64530669999999</c:v>
                </c:pt>
                <c:pt idx="10431">
                  <c:v>209.8989129</c:v>
                </c:pt>
                <c:pt idx="10432">
                  <c:v>165.01618310000001</c:v>
                </c:pt>
                <c:pt idx="10433">
                  <c:v>162.07367450000001</c:v>
                </c:pt>
                <c:pt idx="10434">
                  <c:v>161.76206110000001</c:v>
                </c:pt>
                <c:pt idx="10435">
                  <c:v>161.14300489999999</c:v>
                </c:pt>
                <c:pt idx="10436">
                  <c:v>124.5751844</c:v>
                </c:pt>
                <c:pt idx="10437">
                  <c:v>122.2321748</c:v>
                </c:pt>
                <c:pt idx="10438">
                  <c:v>121.98452349999999</c:v>
                </c:pt>
                <c:pt idx="10439">
                  <c:v>121.4928101</c:v>
                </c:pt>
                <c:pt idx="10440">
                  <c:v>93.240196650000001</c:v>
                </c:pt>
                <c:pt idx="10441">
                  <c:v>91.496705009999999</c:v>
                </c:pt>
                <c:pt idx="10442">
                  <c:v>91.313017840000001</c:v>
                </c:pt>
                <c:pt idx="10443">
                  <c:v>90.948651159999997</c:v>
                </c:pt>
                <c:pt idx="10444">
                  <c:v>71.011474949999993</c:v>
                </c:pt>
                <c:pt idx="10445">
                  <c:v>67.709830229999994</c:v>
                </c:pt>
                <c:pt idx="10446">
                  <c:v>67.059094939999994</c:v>
                </c:pt>
                <c:pt idx="10447">
                  <c:v>66.765673230000004</c:v>
                </c:pt>
                <c:pt idx="10448">
                  <c:v>66.765850229999998</c:v>
                </c:pt>
                <c:pt idx="10449">
                  <c:v>67.260072949999994</c:v>
                </c:pt>
                <c:pt idx="10450">
                  <c:v>67.260072949999994</c:v>
                </c:pt>
                <c:pt idx="10451">
                  <c:v>67.763579519999993</c:v>
                </c:pt>
                <c:pt idx="10452">
                  <c:v>68.276369950000003</c:v>
                </c:pt>
                <c:pt idx="10453">
                  <c:v>68.364467599999998</c:v>
                </c:pt>
                <c:pt idx="10454">
                  <c:v>69.043839950000006</c:v>
                </c:pt>
                <c:pt idx="10455">
                  <c:v>70.642534089999998</c:v>
                </c:pt>
                <c:pt idx="10456">
                  <c:v>70.765579160000001</c:v>
                </c:pt>
                <c:pt idx="10457">
                  <c:v>71.011888549999995</c:v>
                </c:pt>
                <c:pt idx="10458">
                  <c:v>90.950010449999994</c:v>
                </c:pt>
                <c:pt idx="10459">
                  <c:v>92.680980259999998</c:v>
                </c:pt>
                <c:pt idx="10460">
                  <c:v>92.867992229999999</c:v>
                </c:pt>
                <c:pt idx="10461">
                  <c:v>93.241653850000006</c:v>
                </c:pt>
                <c:pt idx="10462">
                  <c:v>121.49538080000001</c:v>
                </c:pt>
                <c:pt idx="10463">
                  <c:v>123.8258809</c:v>
                </c:pt>
                <c:pt idx="10464">
                  <c:v>124.0768582</c:v>
                </c:pt>
                <c:pt idx="10465">
                  <c:v>124.5778691</c:v>
                </c:pt>
                <c:pt idx="10466">
                  <c:v>161.14697100000001</c:v>
                </c:pt>
                <c:pt idx="10467">
                  <c:v>164.07698239999999</c:v>
                </c:pt>
                <c:pt idx="10468">
                  <c:v>164.39192299999999</c:v>
                </c:pt>
                <c:pt idx="10469">
                  <c:v>165.02027899999999</c:v>
                </c:pt>
                <c:pt idx="10470">
                  <c:v>209.90445800000001</c:v>
                </c:pt>
                <c:pt idx="10471">
                  <c:v>213.4339568</c:v>
                </c:pt>
                <c:pt idx="10472">
                  <c:v>213.81285819999999</c:v>
                </c:pt>
                <c:pt idx="10473">
                  <c:v>214.56855429999999</c:v>
                </c:pt>
                <c:pt idx="10474">
                  <c:v>267.76744480000002</c:v>
                </c:pt>
                <c:pt idx="10475">
                  <c:v>271.89640209999999</c:v>
                </c:pt>
                <c:pt idx="10476">
                  <c:v>272.33926129999998</c:v>
                </c:pt>
                <c:pt idx="10477">
                  <c:v>273.22229119999997</c:v>
                </c:pt>
                <c:pt idx="10478">
                  <c:v>334.73545999999999</c:v>
                </c:pt>
                <c:pt idx="10479">
                  <c:v>348.98446360000003</c:v>
                </c:pt>
                <c:pt idx="10480">
                  <c:v>352.03193149999998</c:v>
                </c:pt>
                <c:pt idx="10481">
                  <c:v>353.43584600000003</c:v>
                </c:pt>
                <c:pt idx="10482">
                  <c:v>353.43583219999999</c:v>
                </c:pt>
                <c:pt idx="10483">
                  <c:v>351.08214340000001</c:v>
                </c:pt>
                <c:pt idx="10484">
                  <c:v>351.08214340000001</c:v>
                </c:pt>
                <c:pt idx="10485">
                  <c:v>348.73773740000001</c:v>
                </c:pt>
                <c:pt idx="10486">
                  <c:v>346.40261409999999</c:v>
                </c:pt>
                <c:pt idx="10487">
                  <c:v>346.00656629999997</c:v>
                </c:pt>
                <c:pt idx="10488">
                  <c:v>343.00073650000002</c:v>
                </c:pt>
                <c:pt idx="10489">
                  <c:v>336.2400159</c:v>
                </c:pt>
                <c:pt idx="10490">
                  <c:v>335.7365188</c:v>
                </c:pt>
                <c:pt idx="10491">
                  <c:v>334.73543940000002</c:v>
                </c:pt>
                <c:pt idx="10492">
                  <c:v>273.22221769999999</c:v>
                </c:pt>
                <c:pt idx="10493">
                  <c:v>269.08066179999997</c:v>
                </c:pt>
                <c:pt idx="10494">
                  <c:v>268.641119</c:v>
                </c:pt>
                <c:pt idx="10495">
                  <c:v>267.76736679999999</c:v>
                </c:pt>
                <c:pt idx="10496">
                  <c:v>214.5684364</c:v>
                </c:pt>
                <c:pt idx="10497">
                  <c:v>211.02633979999999</c:v>
                </c:pt>
                <c:pt idx="10498">
                  <c:v>210.65075479999999</c:v>
                </c:pt>
                <c:pt idx="10499">
                  <c:v>209.904337</c:v>
                </c:pt>
                <c:pt idx="10500">
                  <c:v>165.02013120000001</c:v>
                </c:pt>
                <c:pt idx="10501">
                  <c:v>162.07752260000001</c:v>
                </c:pt>
                <c:pt idx="10502">
                  <c:v>161.76589860000001</c:v>
                </c:pt>
                <c:pt idx="10503">
                  <c:v>161.1468213</c:v>
                </c:pt>
                <c:pt idx="10504">
                  <c:v>124.5777057</c:v>
                </c:pt>
                <c:pt idx="10505">
                  <c:v>122.2346091</c:v>
                </c:pt>
                <c:pt idx="10506">
                  <c:v>121.98694860000001</c:v>
                </c:pt>
                <c:pt idx="10507">
                  <c:v>121.49521679999999</c:v>
                </c:pt>
                <c:pt idx="10508">
                  <c:v>93.241489279999996</c:v>
                </c:pt>
                <c:pt idx="10509">
                  <c:v>91.497923709999995</c:v>
                </c:pt>
                <c:pt idx="10510">
                  <c:v>91.314228700000001</c:v>
                </c:pt>
                <c:pt idx="10511">
                  <c:v>90.949846440000002</c:v>
                </c:pt>
                <c:pt idx="10512">
                  <c:v>71.011737120000006</c:v>
                </c:pt>
                <c:pt idx="10513">
                  <c:v>67.709912979999999</c:v>
                </c:pt>
                <c:pt idx="10514">
                  <c:v>67.059140859999999</c:v>
                </c:pt>
                <c:pt idx="10515">
                  <c:v>66.76570237</c:v>
                </c:pt>
                <c:pt idx="10516">
                  <c:v>66.765524619999994</c:v>
                </c:pt>
                <c:pt idx="10517">
                  <c:v>67.2597174</c:v>
                </c:pt>
                <c:pt idx="10518">
                  <c:v>67.2597174</c:v>
                </c:pt>
                <c:pt idx="10519">
                  <c:v>67.763193860000001</c:v>
                </c:pt>
                <c:pt idx="10520">
                  <c:v>68.275953999999999</c:v>
                </c:pt>
                <c:pt idx="10521">
                  <c:v>68.364046490000007</c:v>
                </c:pt>
                <c:pt idx="10522">
                  <c:v>69.043379349999995</c:v>
                </c:pt>
                <c:pt idx="10523">
                  <c:v>70.641982859999999</c:v>
                </c:pt>
                <c:pt idx="10524">
                  <c:v>70.765021079999997</c:v>
                </c:pt>
                <c:pt idx="10525">
                  <c:v>71.011316800000003</c:v>
                </c:pt>
                <c:pt idx="10526">
                  <c:v>90.948474099999999</c:v>
                </c:pt>
                <c:pt idx="10527">
                  <c:v>92.679368890000006</c:v>
                </c:pt>
                <c:pt idx="10528">
                  <c:v>92.866372799999994</c:v>
                </c:pt>
                <c:pt idx="10529">
                  <c:v>93.240018379999995</c:v>
                </c:pt>
                <c:pt idx="10530">
                  <c:v>121.4926253</c:v>
                </c:pt>
                <c:pt idx="10531">
                  <c:v>123.8230391</c:v>
                </c:pt>
                <c:pt idx="10532">
                  <c:v>124.0740072</c:v>
                </c:pt>
                <c:pt idx="10533">
                  <c:v>124.5749996</c:v>
                </c:pt>
                <c:pt idx="10534">
                  <c:v>161.14282600000001</c:v>
                </c:pt>
                <c:pt idx="10535">
                  <c:v>164.07273989999999</c:v>
                </c:pt>
                <c:pt idx="10536">
                  <c:v>164.38767010000001</c:v>
                </c:pt>
                <c:pt idx="10537">
                  <c:v>165.01600529999999</c:v>
                </c:pt>
                <c:pt idx="10538">
                  <c:v>209.8987534</c:v>
                </c:pt>
                <c:pt idx="10539">
                  <c:v>213.42814340000001</c:v>
                </c:pt>
                <c:pt idx="10540">
                  <c:v>213.80703320000001</c:v>
                </c:pt>
                <c:pt idx="10541">
                  <c:v>214.56270610000001</c:v>
                </c:pt>
                <c:pt idx="10542">
                  <c:v>267.76001020000001</c:v>
                </c:pt>
                <c:pt idx="10543">
                  <c:v>271.88884769999999</c:v>
                </c:pt>
                <c:pt idx="10544">
                  <c:v>272.33169400000003</c:v>
                </c:pt>
                <c:pt idx="10545">
                  <c:v>273.21469839999997</c:v>
                </c:pt>
                <c:pt idx="10546">
                  <c:v>334.7261254</c:v>
                </c:pt>
                <c:pt idx="10547">
                  <c:v>348.97473500000001</c:v>
                </c:pt>
                <c:pt idx="10548">
                  <c:v>352.0221191</c:v>
                </c:pt>
                <c:pt idx="10549">
                  <c:v>353.425995</c:v>
                </c:pt>
                <c:pt idx="10550">
                  <c:v>353.42599899999999</c:v>
                </c:pt>
                <c:pt idx="10551">
                  <c:v>351.0723777</c:v>
                </c:pt>
                <c:pt idx="10552">
                  <c:v>351.0723777</c:v>
                </c:pt>
                <c:pt idx="10553">
                  <c:v>348.7280389</c:v>
                </c:pt>
                <c:pt idx="10554">
                  <c:v>346.3929827</c:v>
                </c:pt>
                <c:pt idx="10555">
                  <c:v>345.99694620000002</c:v>
                </c:pt>
                <c:pt idx="10556">
                  <c:v>342.9912028</c:v>
                </c:pt>
                <c:pt idx="10557">
                  <c:v>336.23067700000001</c:v>
                </c:pt>
                <c:pt idx="10558">
                  <c:v>335.72719439999997</c:v>
                </c:pt>
                <c:pt idx="10559">
                  <c:v>334.72614399999998</c:v>
                </c:pt>
                <c:pt idx="10560">
                  <c:v>273.21472970000002</c:v>
                </c:pt>
                <c:pt idx="10561">
                  <c:v>269.07329809999999</c:v>
                </c:pt>
                <c:pt idx="10562">
                  <c:v>268.63376840000001</c:v>
                </c:pt>
                <c:pt idx="10563">
                  <c:v>267.76004260000002</c:v>
                </c:pt>
                <c:pt idx="10564">
                  <c:v>214.56274759999999</c:v>
                </c:pt>
                <c:pt idx="10565">
                  <c:v>211.0207628</c:v>
                </c:pt>
                <c:pt idx="10566">
                  <c:v>210.6451897</c:v>
                </c:pt>
                <c:pt idx="10567">
                  <c:v>209.8987956</c:v>
                </c:pt>
                <c:pt idx="10568">
                  <c:v>165.01605319999999</c:v>
                </c:pt>
                <c:pt idx="10569">
                  <c:v>162.073544</c:v>
                </c:pt>
                <c:pt idx="10570">
                  <c:v>161.76193050000001</c:v>
                </c:pt>
                <c:pt idx="10571">
                  <c:v>161.14287419999999</c:v>
                </c:pt>
                <c:pt idx="10572">
                  <c:v>124.57505</c:v>
                </c:pt>
                <c:pt idx="10573">
                  <c:v>122.2320404</c:v>
                </c:pt>
                <c:pt idx="10574">
                  <c:v>121.9843891</c:v>
                </c:pt>
                <c:pt idx="10575">
                  <c:v>121.4926756</c:v>
                </c:pt>
                <c:pt idx="10576">
                  <c:v>93.240067359999998</c:v>
                </c:pt>
                <c:pt idx="10577">
                  <c:v>91.496576410000003</c:v>
                </c:pt>
                <c:pt idx="10578">
                  <c:v>91.312889310000003</c:v>
                </c:pt>
                <c:pt idx="10579">
                  <c:v>90.948522780000005</c:v>
                </c:pt>
                <c:pt idx="10580">
                  <c:v>71.011360589999995</c:v>
                </c:pt>
                <c:pt idx="10581">
                  <c:v>67.709719960000001</c:v>
                </c:pt>
                <c:pt idx="10582">
                  <c:v>67.058985570000004</c:v>
                </c:pt>
                <c:pt idx="10583">
                  <c:v>66.76556429</c:v>
                </c:pt>
                <c:pt idx="10584">
                  <c:v>66.765742180000004</c:v>
                </c:pt>
                <c:pt idx="10585">
                  <c:v>67.259964339999996</c:v>
                </c:pt>
                <c:pt idx="10586">
                  <c:v>67.259964339999996</c:v>
                </c:pt>
                <c:pt idx="10587">
                  <c:v>67.763470359999999</c:v>
                </c:pt>
                <c:pt idx="10588">
                  <c:v>68.276260260000001</c:v>
                </c:pt>
                <c:pt idx="10589">
                  <c:v>68.364357819999995</c:v>
                </c:pt>
                <c:pt idx="10590">
                  <c:v>69.043729499999998</c:v>
                </c:pt>
                <c:pt idx="10591">
                  <c:v>70.642422190000005</c:v>
                </c:pt>
                <c:pt idx="10592">
                  <c:v>70.76546716</c:v>
                </c:pt>
                <c:pt idx="10593">
                  <c:v>71.011776339999997</c:v>
                </c:pt>
                <c:pt idx="10594">
                  <c:v>90.949889330000005</c:v>
                </c:pt>
                <c:pt idx="10595">
                  <c:v>92.680858850000007</c:v>
                </c:pt>
                <c:pt idx="10596">
                  <c:v>92.867870780000004</c:v>
                </c:pt>
                <c:pt idx="10597">
                  <c:v>93.24153235</c:v>
                </c:pt>
                <c:pt idx="10598">
                  <c:v>121.4952602</c:v>
                </c:pt>
                <c:pt idx="10599">
                  <c:v>123.8257607</c:v>
                </c:pt>
                <c:pt idx="10600">
                  <c:v>124.0767381</c:v>
                </c:pt>
                <c:pt idx="10601">
                  <c:v>124.577749</c:v>
                </c:pt>
                <c:pt idx="10602">
                  <c:v>161.14686159999999</c:v>
                </c:pt>
                <c:pt idx="10603">
                  <c:v>164.0768741</c:v>
                </c:pt>
                <c:pt idx="10604">
                  <c:v>164.39181490000001</c:v>
                </c:pt>
                <c:pt idx="10605">
                  <c:v>165.0201711</c:v>
                </c:pt>
                <c:pt idx="10606">
                  <c:v>209.90437069999999</c:v>
                </c:pt>
                <c:pt idx="10607">
                  <c:v>213.4338712</c:v>
                </c:pt>
                <c:pt idx="10608">
                  <c:v>213.8127729</c:v>
                </c:pt>
                <c:pt idx="10609">
                  <c:v>214.5684693</c:v>
                </c:pt>
                <c:pt idx="10610">
                  <c:v>267.76739020000002</c:v>
                </c:pt>
                <c:pt idx="10611">
                  <c:v>271.89634999999998</c:v>
                </c:pt>
                <c:pt idx="10612">
                  <c:v>272.33920940000002</c:v>
                </c:pt>
                <c:pt idx="10613">
                  <c:v>273.22223989999998</c:v>
                </c:pt>
                <c:pt idx="10614">
                  <c:v>334.73544879999997</c:v>
                </c:pt>
                <c:pt idx="10615">
                  <c:v>348.9844622</c:v>
                </c:pt>
                <c:pt idx="10616">
                  <c:v>352.03193229999999</c:v>
                </c:pt>
                <c:pt idx="10617">
                  <c:v>353.43584779999998</c:v>
                </c:pt>
                <c:pt idx="10618">
                  <c:v>353.43585419999999</c:v>
                </c:pt>
                <c:pt idx="10619">
                  <c:v>351.0821669</c:v>
                </c:pt>
                <c:pt idx="10620">
                  <c:v>351.0821669</c:v>
                </c:pt>
                <c:pt idx="10621">
                  <c:v>348.73776229999999</c:v>
                </c:pt>
                <c:pt idx="10622">
                  <c:v>346.40264050000002</c:v>
                </c:pt>
                <c:pt idx="10623">
                  <c:v>346.00659300000001</c:v>
                </c:pt>
                <c:pt idx="10624">
                  <c:v>343.000765</c:v>
                </c:pt>
                <c:pt idx="10625">
                  <c:v>336.24004869999999</c:v>
                </c:pt>
                <c:pt idx="10626">
                  <c:v>335.73655179999997</c:v>
                </c:pt>
                <c:pt idx="10627">
                  <c:v>334.73547309999998</c:v>
                </c:pt>
                <c:pt idx="10628">
                  <c:v>273.22228689999997</c:v>
                </c:pt>
                <c:pt idx="10629">
                  <c:v>269.08073330000002</c:v>
                </c:pt>
                <c:pt idx="10630">
                  <c:v>268.64119060000002</c:v>
                </c:pt>
                <c:pt idx="10631">
                  <c:v>267.76743900000002</c:v>
                </c:pt>
                <c:pt idx="10632">
                  <c:v>214.56853480000001</c:v>
                </c:pt>
                <c:pt idx="10633">
                  <c:v>211.0264397</c:v>
                </c:pt>
                <c:pt idx="10634">
                  <c:v>210.65085490000001</c:v>
                </c:pt>
                <c:pt idx="10635">
                  <c:v>209.90443740000001</c:v>
                </c:pt>
                <c:pt idx="10636">
                  <c:v>165.02024850000001</c:v>
                </c:pt>
                <c:pt idx="10637">
                  <c:v>162.07764080000001</c:v>
                </c:pt>
                <c:pt idx="10638">
                  <c:v>161.76601690000001</c:v>
                </c:pt>
                <c:pt idx="10639">
                  <c:v>161.14693980000001</c:v>
                </c:pt>
                <c:pt idx="10640">
                  <c:v>124.5778317</c:v>
                </c:pt>
                <c:pt idx="10641">
                  <c:v>122.2347353</c:v>
                </c:pt>
                <c:pt idx="10642">
                  <c:v>121.9870748</c:v>
                </c:pt>
                <c:pt idx="10643">
                  <c:v>121.4953431</c:v>
                </c:pt>
                <c:pt idx="10644">
                  <c:v>93.241613740000005</c:v>
                </c:pt>
                <c:pt idx="10645">
                  <c:v>91.498047700000001</c:v>
                </c:pt>
                <c:pt idx="10646">
                  <c:v>91.314352639999996</c:v>
                </c:pt>
                <c:pt idx="10647">
                  <c:v>90.949970280000002</c:v>
                </c:pt>
                <c:pt idx="10648">
                  <c:v>71.011849789999999</c:v>
                </c:pt>
                <c:pt idx="10649">
                  <c:v>67.710022120000005</c:v>
                </c:pt>
                <c:pt idx="10650">
                  <c:v>67.059249210000004</c:v>
                </c:pt>
                <c:pt idx="10651">
                  <c:v>66.765810349999995</c:v>
                </c:pt>
                <c:pt idx="10652">
                  <c:v>66.765632760000003</c:v>
                </c:pt>
                <c:pt idx="10653">
                  <c:v>67.259826180000005</c:v>
                </c:pt>
                <c:pt idx="10654">
                  <c:v>67.259826180000005</c:v>
                </c:pt>
                <c:pt idx="10655">
                  <c:v>67.763303269999994</c:v>
                </c:pt>
                <c:pt idx="10656">
                  <c:v>68.276064039999994</c:v>
                </c:pt>
                <c:pt idx="10657">
                  <c:v>68.364156629999997</c:v>
                </c:pt>
                <c:pt idx="10658">
                  <c:v>69.043490270000007</c:v>
                </c:pt>
                <c:pt idx="10659">
                  <c:v>70.642095479999995</c:v>
                </c:pt>
                <c:pt idx="10660">
                  <c:v>70.765133829999996</c:v>
                </c:pt>
                <c:pt idx="10661">
                  <c:v>71.011429789999994</c:v>
                </c:pt>
                <c:pt idx="10662">
                  <c:v>90.948598809999993</c:v>
                </c:pt>
                <c:pt idx="10663">
                  <c:v>92.679494109999993</c:v>
                </c:pt>
                <c:pt idx="10664">
                  <c:v>92.86649808</c:v>
                </c:pt>
                <c:pt idx="10665">
                  <c:v>93.240143759999995</c:v>
                </c:pt>
                <c:pt idx="10666">
                  <c:v>121.4927531</c:v>
                </c:pt>
                <c:pt idx="10667">
                  <c:v>123.8231668</c:v>
                </c:pt>
                <c:pt idx="10668">
                  <c:v>124.0741349</c:v>
                </c:pt>
                <c:pt idx="10669">
                  <c:v>124.57512730000001</c:v>
                </c:pt>
                <c:pt idx="10670">
                  <c:v>161.1429468</c:v>
                </c:pt>
                <c:pt idx="10671">
                  <c:v>164.0728599</c:v>
                </c:pt>
                <c:pt idx="10672">
                  <c:v>164.38779009999999</c:v>
                </c:pt>
                <c:pt idx="10673">
                  <c:v>165.01612510000001</c:v>
                </c:pt>
                <c:pt idx="10674">
                  <c:v>209.89885699999999</c:v>
                </c:pt>
                <c:pt idx="10675">
                  <c:v>213.4282456</c:v>
                </c:pt>
                <c:pt idx="10676">
                  <c:v>213.8071353</c:v>
                </c:pt>
                <c:pt idx="10677">
                  <c:v>214.5628078</c:v>
                </c:pt>
                <c:pt idx="10678">
                  <c:v>267.76008660000002</c:v>
                </c:pt>
                <c:pt idx="10679">
                  <c:v>271.88892190000001</c:v>
                </c:pt>
                <c:pt idx="10680">
                  <c:v>272.33176800000001</c:v>
                </c:pt>
                <c:pt idx="10681">
                  <c:v>273.21477190000002</c:v>
                </c:pt>
                <c:pt idx="10682">
                  <c:v>334.72616429999999</c:v>
                </c:pt>
                <c:pt idx="10683">
                  <c:v>348.97476540000002</c:v>
                </c:pt>
                <c:pt idx="10684">
                  <c:v>352.02214759999998</c:v>
                </c:pt>
                <c:pt idx="10685">
                  <c:v>353.42602269999998</c:v>
                </c:pt>
                <c:pt idx="10686">
                  <c:v>353.42600650000003</c:v>
                </c:pt>
                <c:pt idx="10687">
                  <c:v>351.0723835</c:v>
                </c:pt>
                <c:pt idx="10688">
                  <c:v>351.0723835</c:v>
                </c:pt>
                <c:pt idx="10689">
                  <c:v>348.72804300000001</c:v>
                </c:pt>
                <c:pt idx="10690">
                  <c:v>346.3929852</c:v>
                </c:pt>
                <c:pt idx="10691">
                  <c:v>345.99694849999997</c:v>
                </c:pt>
                <c:pt idx="10692">
                  <c:v>342.99120299999998</c:v>
                </c:pt>
                <c:pt idx="10693">
                  <c:v>336.23067279999998</c:v>
                </c:pt>
                <c:pt idx="10694">
                  <c:v>335.72718980000002</c:v>
                </c:pt>
                <c:pt idx="10695">
                  <c:v>334.72613869999998</c:v>
                </c:pt>
                <c:pt idx="10696">
                  <c:v>273.21468549999997</c:v>
                </c:pt>
                <c:pt idx="10697">
                  <c:v>269.07325150000003</c:v>
                </c:pt>
                <c:pt idx="10698">
                  <c:v>268.6337216</c:v>
                </c:pt>
                <c:pt idx="10699">
                  <c:v>267.75999519999999</c:v>
                </c:pt>
                <c:pt idx="10700">
                  <c:v>214.56267059999999</c:v>
                </c:pt>
                <c:pt idx="10701">
                  <c:v>211.02068410000001</c:v>
                </c:pt>
                <c:pt idx="10702">
                  <c:v>210.6451108</c:v>
                </c:pt>
                <c:pt idx="10703">
                  <c:v>209.89871629999999</c:v>
                </c:pt>
                <c:pt idx="10704">
                  <c:v>165.01595370000001</c:v>
                </c:pt>
                <c:pt idx="10705">
                  <c:v>162.0734434</c:v>
                </c:pt>
                <c:pt idx="10706">
                  <c:v>161.76182979999999</c:v>
                </c:pt>
                <c:pt idx="10707">
                  <c:v>161.14277329999999</c:v>
                </c:pt>
                <c:pt idx="10708">
                  <c:v>124.57493820000001</c:v>
                </c:pt>
                <c:pt idx="10709">
                  <c:v>122.2319281</c:v>
                </c:pt>
                <c:pt idx="10710">
                  <c:v>121.9842768</c:v>
                </c:pt>
                <c:pt idx="10711">
                  <c:v>121.4925633</c:v>
                </c:pt>
                <c:pt idx="10712">
                  <c:v>93.239953499999999</c:v>
                </c:pt>
                <c:pt idx="10713">
                  <c:v>91.496462769999994</c:v>
                </c:pt>
                <c:pt idx="10714">
                  <c:v>91.312775700000003</c:v>
                </c:pt>
                <c:pt idx="10715">
                  <c:v>90.948409220000002</c:v>
                </c:pt>
                <c:pt idx="10716">
                  <c:v>71.011254910000005</c:v>
                </c:pt>
                <c:pt idx="10717">
                  <c:v>67.709617089999995</c:v>
                </c:pt>
                <c:pt idx="10718">
                  <c:v>67.058883350000002</c:v>
                </c:pt>
                <c:pt idx="10719">
                  <c:v>66.765462369999995</c:v>
                </c:pt>
                <c:pt idx="10720">
                  <c:v>66.765639089999993</c:v>
                </c:pt>
                <c:pt idx="10721">
                  <c:v>67.259860549999999</c:v>
                </c:pt>
                <c:pt idx="10722">
                  <c:v>67.259860549999999</c:v>
                </c:pt>
                <c:pt idx="10723">
                  <c:v>67.763365890000003</c:v>
                </c:pt>
                <c:pt idx="10724">
                  <c:v>68.276155099999997</c:v>
                </c:pt>
                <c:pt idx="10725">
                  <c:v>68.364252550000003</c:v>
                </c:pt>
                <c:pt idx="10726">
                  <c:v>69.043623350000004</c:v>
                </c:pt>
                <c:pt idx="10727">
                  <c:v>70.642314119999995</c:v>
                </c:pt>
                <c:pt idx="10728">
                  <c:v>70.765358950000007</c:v>
                </c:pt>
                <c:pt idx="10729">
                  <c:v>71.011667849999995</c:v>
                </c:pt>
                <c:pt idx="10730">
                  <c:v>90.949766330000003</c:v>
                </c:pt>
                <c:pt idx="10731">
                  <c:v>92.680735100000007</c:v>
                </c:pt>
                <c:pt idx="10732">
                  <c:v>92.867746949999997</c:v>
                </c:pt>
                <c:pt idx="10733">
                  <c:v>93.241408370000002</c:v>
                </c:pt>
                <c:pt idx="10734">
                  <c:v>121.49512989999999</c:v>
                </c:pt>
                <c:pt idx="10735">
                  <c:v>123.82563020000001</c:v>
                </c:pt>
                <c:pt idx="10736">
                  <c:v>124.0766076</c:v>
                </c:pt>
                <c:pt idx="10737">
                  <c:v>124.5776185</c:v>
                </c:pt>
                <c:pt idx="10738">
                  <c:v>161.14673300000001</c:v>
                </c:pt>
                <c:pt idx="10739">
                  <c:v>164.0767458</c:v>
                </c:pt>
                <c:pt idx="10740">
                  <c:v>164.39168670000001</c:v>
                </c:pt>
                <c:pt idx="10741">
                  <c:v>165.02004299999999</c:v>
                </c:pt>
                <c:pt idx="10742">
                  <c:v>209.90425260000001</c:v>
                </c:pt>
                <c:pt idx="10743">
                  <c:v>213.43375409999999</c:v>
                </c:pt>
                <c:pt idx="10744">
                  <c:v>213.81265590000001</c:v>
                </c:pt>
                <c:pt idx="10745">
                  <c:v>214.5683525</c:v>
                </c:pt>
                <c:pt idx="10746">
                  <c:v>267.76729160000002</c:v>
                </c:pt>
                <c:pt idx="10747">
                  <c:v>271.896253</c:v>
                </c:pt>
                <c:pt idx="10748">
                  <c:v>272.33911260000002</c:v>
                </c:pt>
                <c:pt idx="10749">
                  <c:v>273.22214350000002</c:v>
                </c:pt>
                <c:pt idx="10750">
                  <c:v>334.73537870000001</c:v>
                </c:pt>
                <c:pt idx="10751">
                  <c:v>348.98439880000001</c:v>
                </c:pt>
                <c:pt idx="10752">
                  <c:v>352.03187020000001</c:v>
                </c:pt>
                <c:pt idx="10753">
                  <c:v>353.43578639999998</c:v>
                </c:pt>
                <c:pt idx="10754">
                  <c:v>353.43581189999998</c:v>
                </c:pt>
                <c:pt idx="10755">
                  <c:v>351.08212639999999</c:v>
                </c:pt>
                <c:pt idx="10756">
                  <c:v>351.08212639999999</c:v>
                </c:pt>
                <c:pt idx="10757">
                  <c:v>348.7377237</c:v>
                </c:pt>
                <c:pt idx="10758">
                  <c:v>346.40260369999999</c:v>
                </c:pt>
                <c:pt idx="10759">
                  <c:v>346.00655640000002</c:v>
                </c:pt>
                <c:pt idx="10760">
                  <c:v>343.00073079999999</c:v>
                </c:pt>
                <c:pt idx="10761">
                  <c:v>336.24001959999998</c:v>
                </c:pt>
                <c:pt idx="10762">
                  <c:v>335.73652320000002</c:v>
                </c:pt>
                <c:pt idx="10763">
                  <c:v>334.73544520000002</c:v>
                </c:pt>
                <c:pt idx="10764">
                  <c:v>273.22230439999998</c:v>
                </c:pt>
                <c:pt idx="10765">
                  <c:v>269.0807537</c:v>
                </c:pt>
                <c:pt idx="10766">
                  <c:v>268.64121139999997</c:v>
                </c:pt>
                <c:pt idx="10767">
                  <c:v>267.76746029999998</c:v>
                </c:pt>
                <c:pt idx="10768">
                  <c:v>214.5685915</c:v>
                </c:pt>
                <c:pt idx="10769">
                  <c:v>211.02649869999999</c:v>
                </c:pt>
                <c:pt idx="10770">
                  <c:v>210.65091409999999</c:v>
                </c:pt>
                <c:pt idx="10771">
                  <c:v>209.90449709999999</c:v>
                </c:pt>
                <c:pt idx="10772">
                  <c:v>165.02033370000001</c:v>
                </c:pt>
                <c:pt idx="10773">
                  <c:v>162.07772739999999</c:v>
                </c:pt>
                <c:pt idx="10774">
                  <c:v>161.7661037</c:v>
                </c:pt>
                <c:pt idx="10775">
                  <c:v>161.14702679999999</c:v>
                </c:pt>
                <c:pt idx="10776">
                  <c:v>124.5779342</c:v>
                </c:pt>
                <c:pt idx="10777">
                  <c:v>122.2348386</c:v>
                </c:pt>
                <c:pt idx="10778">
                  <c:v>121.9871782</c:v>
                </c:pt>
                <c:pt idx="10779">
                  <c:v>121.49544659999999</c:v>
                </c:pt>
                <c:pt idx="10780">
                  <c:v>93.241722719999999</c:v>
                </c:pt>
                <c:pt idx="10781">
                  <c:v>91.498156730000005</c:v>
                </c:pt>
                <c:pt idx="10782">
                  <c:v>91.31446167</c:v>
                </c:pt>
                <c:pt idx="10783">
                  <c:v>90.950079310000007</c:v>
                </c:pt>
                <c:pt idx="10784">
                  <c:v>71.011954309999993</c:v>
                </c:pt>
                <c:pt idx="10785">
                  <c:v>67.710124480000005</c:v>
                </c:pt>
                <c:pt idx="10786">
                  <c:v>67.059351059999997</c:v>
                </c:pt>
                <c:pt idx="10787">
                  <c:v>66.765911950000003</c:v>
                </c:pt>
                <c:pt idx="10788">
                  <c:v>66.765736799999999</c:v>
                </c:pt>
                <c:pt idx="10789">
                  <c:v>67.259931019999996</c:v>
                </c:pt>
                <c:pt idx="10790">
                  <c:v>67.259931019999996</c:v>
                </c:pt>
                <c:pt idx="10791">
                  <c:v>67.763408909999995</c:v>
                </c:pt>
                <c:pt idx="10792">
                  <c:v>68.276170460000003</c:v>
                </c:pt>
                <c:pt idx="10793">
                  <c:v>68.364263190000003</c:v>
                </c:pt>
                <c:pt idx="10794">
                  <c:v>69.043597840000004</c:v>
                </c:pt>
                <c:pt idx="10795">
                  <c:v>70.642205290000007</c:v>
                </c:pt>
                <c:pt idx="10796">
                  <c:v>70.765243799999993</c:v>
                </c:pt>
                <c:pt idx="10797">
                  <c:v>71.011540089999997</c:v>
                </c:pt>
                <c:pt idx="10798">
                  <c:v>90.948726960000002</c:v>
                </c:pt>
                <c:pt idx="10799">
                  <c:v>92.679623280000001</c:v>
                </c:pt>
                <c:pt idx="10800">
                  <c:v>92.866627359999995</c:v>
                </c:pt>
                <c:pt idx="10801">
                  <c:v>93.240273250000001</c:v>
                </c:pt>
                <c:pt idx="10802">
                  <c:v>121.49289280000001</c:v>
                </c:pt>
                <c:pt idx="10803">
                  <c:v>123.823307</c:v>
                </c:pt>
                <c:pt idx="10804">
                  <c:v>124.07427509999999</c:v>
                </c:pt>
                <c:pt idx="10805">
                  <c:v>124.5752676</c:v>
                </c:pt>
                <c:pt idx="10806">
                  <c:v>161.14308980000001</c:v>
                </c:pt>
                <c:pt idx="10807">
                  <c:v>164.07300280000001</c:v>
                </c:pt>
                <c:pt idx="10808">
                  <c:v>164.38793290000001</c:v>
                </c:pt>
                <c:pt idx="10809">
                  <c:v>165.0162679</c:v>
                </c:pt>
                <c:pt idx="10810">
                  <c:v>209.89899489999999</c:v>
                </c:pt>
                <c:pt idx="10811">
                  <c:v>213.4283829</c:v>
                </c:pt>
                <c:pt idx="10812">
                  <c:v>213.80727239999999</c:v>
                </c:pt>
                <c:pt idx="10813">
                  <c:v>214.5629448</c:v>
                </c:pt>
                <c:pt idx="10814">
                  <c:v>267.76021100000003</c:v>
                </c:pt>
                <c:pt idx="10815">
                  <c:v>271.8890452</c:v>
                </c:pt>
                <c:pt idx="10816">
                  <c:v>272.33189110000001</c:v>
                </c:pt>
                <c:pt idx="10817">
                  <c:v>273.21489480000002</c:v>
                </c:pt>
                <c:pt idx="10818">
                  <c:v>334.72626689999998</c:v>
                </c:pt>
                <c:pt idx="10819">
                  <c:v>348.97486279999998</c:v>
                </c:pt>
                <c:pt idx="10820">
                  <c:v>352.02224389999998</c:v>
                </c:pt>
                <c:pt idx="10821">
                  <c:v>353.42611840000001</c:v>
                </c:pt>
                <c:pt idx="10822">
                  <c:v>353.42608310000003</c:v>
                </c:pt>
                <c:pt idx="10823">
                  <c:v>351.07245799999998</c:v>
                </c:pt>
                <c:pt idx="10824">
                  <c:v>351.07245799999998</c:v>
                </c:pt>
                <c:pt idx="10825">
                  <c:v>348.72811560000002</c:v>
                </c:pt>
                <c:pt idx="10826">
                  <c:v>346.39305560000003</c:v>
                </c:pt>
                <c:pt idx="10827">
                  <c:v>345.99701859999999</c:v>
                </c:pt>
                <c:pt idx="10828">
                  <c:v>342.99127040000002</c:v>
                </c:pt>
                <c:pt idx="10829">
                  <c:v>336.23073410000001</c:v>
                </c:pt>
                <c:pt idx="10830">
                  <c:v>335.72725070000001</c:v>
                </c:pt>
                <c:pt idx="10831">
                  <c:v>334.7261987</c:v>
                </c:pt>
                <c:pt idx="10832">
                  <c:v>273.2146922</c:v>
                </c:pt>
                <c:pt idx="10833">
                  <c:v>269.07325470000001</c:v>
                </c:pt>
                <c:pt idx="10834">
                  <c:v>268.63372440000001</c:v>
                </c:pt>
                <c:pt idx="10835">
                  <c:v>267.75999730000001</c:v>
                </c:pt>
                <c:pt idx="10836">
                  <c:v>214.56263050000001</c:v>
                </c:pt>
                <c:pt idx="10837">
                  <c:v>211.0206412</c:v>
                </c:pt>
                <c:pt idx="10838">
                  <c:v>210.6450677</c:v>
                </c:pt>
                <c:pt idx="10839">
                  <c:v>209.8986726</c:v>
                </c:pt>
                <c:pt idx="10840">
                  <c:v>165.01587860000001</c:v>
                </c:pt>
                <c:pt idx="10841">
                  <c:v>162.07336649999999</c:v>
                </c:pt>
                <c:pt idx="10842">
                  <c:v>161.76175269999999</c:v>
                </c:pt>
                <c:pt idx="10843">
                  <c:v>161.14269569999999</c:v>
                </c:pt>
                <c:pt idx="10844">
                  <c:v>124.5748402</c:v>
                </c:pt>
                <c:pt idx="10845">
                  <c:v>122.2318291</c:v>
                </c:pt>
                <c:pt idx="10846">
                  <c:v>121.9841777</c:v>
                </c:pt>
                <c:pt idx="10847">
                  <c:v>121.4924639</c:v>
                </c:pt>
                <c:pt idx="10848">
                  <c:v>93.239844739999995</c:v>
                </c:pt>
                <c:pt idx="10849">
                  <c:v>91.496353720000002</c:v>
                </c:pt>
                <c:pt idx="10850">
                  <c:v>91.312666620000002</c:v>
                </c:pt>
                <c:pt idx="10851">
                  <c:v>90.948300090000004</c:v>
                </c:pt>
                <c:pt idx="10852">
                  <c:v>71.011147320000006</c:v>
                </c:pt>
                <c:pt idx="10853">
                  <c:v>67.709511140000004</c:v>
                </c:pt>
                <c:pt idx="10854">
                  <c:v>67.058777809999995</c:v>
                </c:pt>
                <c:pt idx="10855">
                  <c:v>66.765357019999996</c:v>
                </c:pt>
                <c:pt idx="10856">
                  <c:v>66.76553002</c:v>
                </c:pt>
                <c:pt idx="10857">
                  <c:v>67.259750539999999</c:v>
                </c:pt>
                <c:pt idx="10858">
                  <c:v>67.259750539999999</c:v>
                </c:pt>
                <c:pt idx="10859">
                  <c:v>67.763254959999998</c:v>
                </c:pt>
                <c:pt idx="10860">
                  <c:v>68.276043259999994</c:v>
                </c:pt>
                <c:pt idx="10861">
                  <c:v>68.364140559999996</c:v>
                </c:pt>
                <c:pt idx="10862">
                  <c:v>69.043510209999994</c:v>
                </c:pt>
                <c:pt idx="10863">
                  <c:v>70.642198399999998</c:v>
                </c:pt>
                <c:pt idx="10864">
                  <c:v>70.765243040000001</c:v>
                </c:pt>
                <c:pt idx="10865">
                  <c:v>71.011551569999995</c:v>
                </c:pt>
                <c:pt idx="10866">
                  <c:v>90.949628959999998</c:v>
                </c:pt>
                <c:pt idx="10867">
                  <c:v>92.680596469999998</c:v>
                </c:pt>
                <c:pt idx="10868">
                  <c:v>92.867608200000006</c:v>
                </c:pt>
                <c:pt idx="10869">
                  <c:v>93.241269349999996</c:v>
                </c:pt>
                <c:pt idx="10870">
                  <c:v>121.4949773</c:v>
                </c:pt>
                <c:pt idx="10871">
                  <c:v>123.8254769</c:v>
                </c:pt>
                <c:pt idx="10872">
                  <c:v>124.0764542</c:v>
                </c:pt>
                <c:pt idx="10873">
                  <c:v>124.577465</c:v>
                </c:pt>
                <c:pt idx="10874">
                  <c:v>161.14657339999999</c:v>
                </c:pt>
                <c:pt idx="10875">
                  <c:v>164.07658609999999</c:v>
                </c:pt>
                <c:pt idx="10876">
                  <c:v>164.3915269</c:v>
                </c:pt>
                <c:pt idx="10877">
                  <c:v>165.01988320000001</c:v>
                </c:pt>
                <c:pt idx="10878">
                  <c:v>209.9040942</c:v>
                </c:pt>
                <c:pt idx="10879">
                  <c:v>213.43359609999999</c:v>
                </c:pt>
                <c:pt idx="10880">
                  <c:v>213.81249790000001</c:v>
                </c:pt>
                <c:pt idx="10881">
                  <c:v>214.56819469999999</c:v>
                </c:pt>
                <c:pt idx="10882">
                  <c:v>267.76714270000002</c:v>
                </c:pt>
                <c:pt idx="10883">
                  <c:v>271.89610499999998</c:v>
                </c:pt>
                <c:pt idx="10884">
                  <c:v>272.33896470000002</c:v>
                </c:pt>
                <c:pt idx="10885">
                  <c:v>273.2219958</c:v>
                </c:pt>
                <c:pt idx="10886">
                  <c:v>334.73524750000001</c:v>
                </c:pt>
                <c:pt idx="10887">
                  <c:v>348.98427199999998</c:v>
                </c:pt>
                <c:pt idx="10888">
                  <c:v>352.0317445</c:v>
                </c:pt>
                <c:pt idx="10889">
                  <c:v>353.4356611</c:v>
                </c:pt>
                <c:pt idx="10890">
                  <c:v>353.43570649999998</c:v>
                </c:pt>
                <c:pt idx="10891">
                  <c:v>351.08202340000003</c:v>
                </c:pt>
                <c:pt idx="10892">
                  <c:v>351.08202340000003</c:v>
                </c:pt>
                <c:pt idx="10893">
                  <c:v>348.73762290000002</c:v>
                </c:pt>
                <c:pt idx="10894">
                  <c:v>346.40250520000001</c:v>
                </c:pt>
                <c:pt idx="10895">
                  <c:v>346.00645830000002</c:v>
                </c:pt>
                <c:pt idx="10896">
                  <c:v>343.00063560000001</c:v>
                </c:pt>
                <c:pt idx="10897">
                  <c:v>336.23993089999999</c:v>
                </c:pt>
                <c:pt idx="10898">
                  <c:v>335.73643499999997</c:v>
                </c:pt>
                <c:pt idx="10899">
                  <c:v>334.7353579</c:v>
                </c:pt>
                <c:pt idx="10900">
                  <c:v>273.22227479999998</c:v>
                </c:pt>
                <c:pt idx="10901">
                  <c:v>269.08072779999998</c:v>
                </c:pt>
                <c:pt idx="10902">
                  <c:v>268.64118589999998</c:v>
                </c:pt>
                <c:pt idx="10903">
                  <c:v>267.7674356</c:v>
                </c:pt>
                <c:pt idx="10904">
                  <c:v>214.56861319999999</c:v>
                </c:pt>
                <c:pt idx="10905">
                  <c:v>211.02652330000001</c:v>
                </c:pt>
                <c:pt idx="10906">
                  <c:v>210.65093909999999</c:v>
                </c:pt>
                <c:pt idx="10907">
                  <c:v>209.9045227</c:v>
                </c:pt>
                <c:pt idx="10908">
                  <c:v>165.02039439999999</c:v>
                </c:pt>
                <c:pt idx="10909">
                  <c:v>162.0777903</c:v>
                </c:pt>
                <c:pt idx="10910">
                  <c:v>161.76616670000001</c:v>
                </c:pt>
                <c:pt idx="10911">
                  <c:v>161.1470903</c:v>
                </c:pt>
                <c:pt idx="10912">
                  <c:v>124.57802169999999</c:v>
                </c:pt>
                <c:pt idx="10913">
                  <c:v>122.2349273</c:v>
                </c:pt>
                <c:pt idx="10914">
                  <c:v>121.9872671</c:v>
                </c:pt>
                <c:pt idx="10915">
                  <c:v>121.4955357</c:v>
                </c:pt>
                <c:pt idx="10916">
                  <c:v>93.241824519999994</c:v>
                </c:pt>
                <c:pt idx="10917">
                  <c:v>91.498259050000001</c:v>
                </c:pt>
                <c:pt idx="10918">
                  <c:v>91.314564039999993</c:v>
                </c:pt>
                <c:pt idx="10919">
                  <c:v>90.950181779999994</c:v>
                </c:pt>
                <c:pt idx="10920">
                  <c:v>71.012058190000005</c:v>
                </c:pt>
                <c:pt idx="10921">
                  <c:v>67.710227329999995</c:v>
                </c:pt>
                <c:pt idx="10922">
                  <c:v>67.059453619999999</c:v>
                </c:pt>
                <c:pt idx="10923">
                  <c:v>66.766014380000001</c:v>
                </c:pt>
                <c:pt idx="10924">
                  <c:v>66.765843970000006</c:v>
                </c:pt>
                <c:pt idx="10925">
                  <c:v>67.260039190000001</c:v>
                </c:pt>
                <c:pt idx="10926">
                  <c:v>67.260039190000001</c:v>
                </c:pt>
                <c:pt idx="10927">
                  <c:v>67.763518070000003</c:v>
                </c:pt>
                <c:pt idx="10928">
                  <c:v>68.276280600000007</c:v>
                </c:pt>
                <c:pt idx="10929">
                  <c:v>68.364373490000006</c:v>
                </c:pt>
                <c:pt idx="10930">
                  <c:v>69.043709399999997</c:v>
                </c:pt>
                <c:pt idx="10931">
                  <c:v>70.642319639999997</c:v>
                </c:pt>
                <c:pt idx="10932">
                  <c:v>70.765358359999993</c:v>
                </c:pt>
                <c:pt idx="10933">
                  <c:v>71.011655059999995</c:v>
                </c:pt>
                <c:pt idx="10934">
                  <c:v>90.948865569999995</c:v>
                </c:pt>
                <c:pt idx="10935">
                  <c:v>92.679763359999995</c:v>
                </c:pt>
                <c:pt idx="10936">
                  <c:v>92.866767589999995</c:v>
                </c:pt>
                <c:pt idx="10937">
                  <c:v>93.240413790000005</c:v>
                </c:pt>
                <c:pt idx="10938">
                  <c:v>121.4930502</c:v>
                </c:pt>
                <c:pt idx="10939">
                  <c:v>123.8234654</c:v>
                </c:pt>
                <c:pt idx="10940">
                  <c:v>124.07443360000001</c:v>
                </c:pt>
                <c:pt idx="10941">
                  <c:v>124.5754263</c:v>
                </c:pt>
                <c:pt idx="10942">
                  <c:v>161.1432585</c:v>
                </c:pt>
                <c:pt idx="10943">
                  <c:v>164.073172</c:v>
                </c:pt>
                <c:pt idx="10944">
                  <c:v>164.38810219999999</c:v>
                </c:pt>
                <c:pt idx="10945">
                  <c:v>165.01643720000001</c:v>
                </c:pt>
                <c:pt idx="10946">
                  <c:v>209.8991675</c:v>
                </c:pt>
                <c:pt idx="10947">
                  <c:v>213.42855539999999</c:v>
                </c:pt>
                <c:pt idx="10948">
                  <c:v>213.807445</c:v>
                </c:pt>
                <c:pt idx="10949">
                  <c:v>214.56311740000001</c:v>
                </c:pt>
                <c:pt idx="10950">
                  <c:v>267.76038</c:v>
                </c:pt>
                <c:pt idx="10951">
                  <c:v>271.88921360000001</c:v>
                </c:pt>
                <c:pt idx="10952">
                  <c:v>272.33205950000001</c:v>
                </c:pt>
                <c:pt idx="10953">
                  <c:v>273.21506310000001</c:v>
                </c:pt>
                <c:pt idx="10954">
                  <c:v>334.72642489999998</c:v>
                </c:pt>
                <c:pt idx="10955">
                  <c:v>348.97501770000002</c:v>
                </c:pt>
                <c:pt idx="10956">
                  <c:v>352.02239809999998</c:v>
                </c:pt>
                <c:pt idx="10957">
                  <c:v>353.42627229999999</c:v>
                </c:pt>
                <c:pt idx="10958">
                  <c:v>353.42621759999997</c:v>
                </c:pt>
                <c:pt idx="10959">
                  <c:v>351.07258999999999</c:v>
                </c:pt>
                <c:pt idx="10960">
                  <c:v>351.07258999999999</c:v>
                </c:pt>
                <c:pt idx="10961">
                  <c:v>348.72824509999998</c:v>
                </c:pt>
                <c:pt idx="10962">
                  <c:v>346.39318279999998</c:v>
                </c:pt>
                <c:pt idx="10963">
                  <c:v>345.9971453</c:v>
                </c:pt>
                <c:pt idx="10964">
                  <c:v>342.99139409999998</c:v>
                </c:pt>
                <c:pt idx="10965">
                  <c:v>336.23085099999997</c:v>
                </c:pt>
                <c:pt idx="10966">
                  <c:v>335.72736709999998</c:v>
                </c:pt>
                <c:pt idx="10967">
                  <c:v>334.72631410000002</c:v>
                </c:pt>
                <c:pt idx="10968">
                  <c:v>273.21474719999998</c:v>
                </c:pt>
                <c:pt idx="10969">
                  <c:v>269.07330569999999</c:v>
                </c:pt>
                <c:pt idx="10970">
                  <c:v>268.63377509999998</c:v>
                </c:pt>
                <c:pt idx="10971">
                  <c:v>267.76004710000001</c:v>
                </c:pt>
                <c:pt idx="10972">
                  <c:v>214.56263100000001</c:v>
                </c:pt>
                <c:pt idx="10973">
                  <c:v>211.02063849999999</c:v>
                </c:pt>
                <c:pt idx="10974">
                  <c:v>210.64506470000001</c:v>
                </c:pt>
                <c:pt idx="10975">
                  <c:v>209.89866889999999</c:v>
                </c:pt>
                <c:pt idx="10976">
                  <c:v>165.01583679999999</c:v>
                </c:pt>
                <c:pt idx="10977">
                  <c:v>162.0733223</c:v>
                </c:pt>
                <c:pt idx="10978">
                  <c:v>161.76170830000001</c:v>
                </c:pt>
                <c:pt idx="10979">
                  <c:v>161.14265080000001</c:v>
                </c:pt>
                <c:pt idx="10980">
                  <c:v>124.5747683</c:v>
                </c:pt>
                <c:pt idx="10981">
                  <c:v>122.2317556</c:v>
                </c:pt>
                <c:pt idx="10982">
                  <c:v>121.984104</c:v>
                </c:pt>
                <c:pt idx="10983">
                  <c:v>121.49239</c:v>
                </c:pt>
                <c:pt idx="10984">
                  <c:v>93.239754860000005</c:v>
                </c:pt>
                <c:pt idx="10985">
                  <c:v>91.496263089999999</c:v>
                </c:pt>
                <c:pt idx="10986">
                  <c:v>91.312575910000007</c:v>
                </c:pt>
                <c:pt idx="10987">
                  <c:v>90.948209230000003</c:v>
                </c:pt>
                <c:pt idx="10988">
                  <c:v>71.011051679999994</c:v>
                </c:pt>
                <c:pt idx="10989">
                  <c:v>67.709415809999996</c:v>
                </c:pt>
                <c:pt idx="10990">
                  <c:v>67.058682599999997</c:v>
                </c:pt>
                <c:pt idx="10991">
                  <c:v>66.765261870000003</c:v>
                </c:pt>
                <c:pt idx="10992">
                  <c:v>66.765429150000003</c:v>
                </c:pt>
                <c:pt idx="10993">
                  <c:v>67.259648639999995</c:v>
                </c:pt>
                <c:pt idx="10994">
                  <c:v>67.259648639999995</c:v>
                </c:pt>
                <c:pt idx="10995">
                  <c:v>67.763152009999999</c:v>
                </c:pt>
                <c:pt idx="10996">
                  <c:v>68.275939280000003</c:v>
                </c:pt>
                <c:pt idx="10997">
                  <c:v>68.364036400000003</c:v>
                </c:pt>
                <c:pt idx="10998">
                  <c:v>69.043404710000004</c:v>
                </c:pt>
                <c:pt idx="10999">
                  <c:v>70.642089920000004</c:v>
                </c:pt>
                <c:pt idx="11000">
                  <c:v>70.765134340000003</c:v>
                </c:pt>
                <c:pt idx="11001">
                  <c:v>71.011442419999995</c:v>
                </c:pt>
                <c:pt idx="11002">
                  <c:v>90.949493599999997</c:v>
                </c:pt>
                <c:pt idx="11003">
                  <c:v>92.680459420000005</c:v>
                </c:pt>
                <c:pt idx="11004">
                  <c:v>92.867470960000006</c:v>
                </c:pt>
                <c:pt idx="11005">
                  <c:v>93.241131760000002</c:v>
                </c:pt>
                <c:pt idx="11006">
                  <c:v>121.4948191</c:v>
                </c:pt>
                <c:pt idx="11007">
                  <c:v>123.8253175</c:v>
                </c:pt>
                <c:pt idx="11008">
                  <c:v>124.0762946</c:v>
                </c:pt>
                <c:pt idx="11009">
                  <c:v>124.5773051</c:v>
                </c:pt>
                <c:pt idx="11010">
                  <c:v>161.1463985</c:v>
                </c:pt>
                <c:pt idx="11011">
                  <c:v>164.07641039999999</c:v>
                </c:pt>
                <c:pt idx="11012">
                  <c:v>164.39135110000001</c:v>
                </c:pt>
                <c:pt idx="11013">
                  <c:v>165.0197072</c:v>
                </c:pt>
                <c:pt idx="11014">
                  <c:v>209.90390880000001</c:v>
                </c:pt>
                <c:pt idx="11015">
                  <c:v>213.43341029999999</c:v>
                </c:pt>
                <c:pt idx="11016">
                  <c:v>213.81231199999999</c:v>
                </c:pt>
                <c:pt idx="11017">
                  <c:v>214.56800870000001</c:v>
                </c:pt>
                <c:pt idx="11018">
                  <c:v>267.766953</c:v>
                </c:pt>
                <c:pt idx="11019">
                  <c:v>271.89591530000001</c:v>
                </c:pt>
                <c:pt idx="11020">
                  <c:v>272.33877489999998</c:v>
                </c:pt>
                <c:pt idx="11021">
                  <c:v>273.22180600000002</c:v>
                </c:pt>
                <c:pt idx="11022">
                  <c:v>334.7350596</c:v>
                </c:pt>
                <c:pt idx="11023">
                  <c:v>348.98408519999998</c:v>
                </c:pt>
                <c:pt idx="11024">
                  <c:v>352.0315579</c:v>
                </c:pt>
                <c:pt idx="11025">
                  <c:v>353.43547469999999</c:v>
                </c:pt>
                <c:pt idx="11026">
                  <c:v>353.4355382</c:v>
                </c:pt>
                <c:pt idx="11027">
                  <c:v>351.08185759999998</c:v>
                </c:pt>
                <c:pt idx="11028">
                  <c:v>351.08185759999998</c:v>
                </c:pt>
                <c:pt idx="11029">
                  <c:v>348.73745969999999</c:v>
                </c:pt>
                <c:pt idx="11030">
                  <c:v>346.40234450000003</c:v>
                </c:pt>
                <c:pt idx="11031">
                  <c:v>346.00629809999998</c:v>
                </c:pt>
                <c:pt idx="11032">
                  <c:v>343.00047869999997</c:v>
                </c:pt>
                <c:pt idx="11033">
                  <c:v>336.23978149999999</c:v>
                </c:pt>
                <c:pt idx="11034">
                  <c:v>335.73628609999997</c:v>
                </c:pt>
                <c:pt idx="11035">
                  <c:v>334.73521010000002</c:v>
                </c:pt>
                <c:pt idx="11036">
                  <c:v>273.2221935</c:v>
                </c:pt>
                <c:pt idx="11037">
                  <c:v>269.08065090000002</c:v>
                </c:pt>
                <c:pt idx="11038">
                  <c:v>268.64110950000003</c:v>
                </c:pt>
                <c:pt idx="11039">
                  <c:v>267.76736010000002</c:v>
                </c:pt>
                <c:pt idx="11040">
                  <c:v>214.56859249999999</c:v>
                </c:pt>
                <c:pt idx="11041">
                  <c:v>211.02650610000001</c:v>
                </c:pt>
                <c:pt idx="11042">
                  <c:v>210.6509222</c:v>
                </c:pt>
                <c:pt idx="11043">
                  <c:v>209.90450659999999</c:v>
                </c:pt>
                <c:pt idx="11044">
                  <c:v>165.0204214</c:v>
                </c:pt>
                <c:pt idx="11045">
                  <c:v>162.07782</c:v>
                </c:pt>
                <c:pt idx="11046">
                  <c:v>161.76619679999999</c:v>
                </c:pt>
                <c:pt idx="11047">
                  <c:v>161.1471209</c:v>
                </c:pt>
                <c:pt idx="11048">
                  <c:v>124.57808369999999</c:v>
                </c:pt>
                <c:pt idx="11049">
                  <c:v>122.2349913</c:v>
                </c:pt>
                <c:pt idx="11050">
                  <c:v>121.9873312</c:v>
                </c:pt>
                <c:pt idx="11051">
                  <c:v>121.4956002</c:v>
                </c:pt>
                <c:pt idx="11052">
                  <c:v>93.241908820000006</c:v>
                </c:pt>
                <c:pt idx="11053">
                  <c:v>91.498344360000004</c:v>
                </c:pt>
                <c:pt idx="11054">
                  <c:v>91.314649450000005</c:v>
                </c:pt>
                <c:pt idx="11055">
                  <c:v>90.950267400000001</c:v>
                </c:pt>
                <c:pt idx="11056">
                  <c:v>71.012151930000002</c:v>
                </c:pt>
                <c:pt idx="11057">
                  <c:v>67.71032142</c:v>
                </c:pt>
                <c:pt idx="11058">
                  <c:v>67.059547730000006</c:v>
                </c:pt>
                <c:pt idx="11059">
                  <c:v>66.76610848</c:v>
                </c:pt>
                <c:pt idx="11060">
                  <c:v>66.765945020000004</c:v>
                </c:pt>
                <c:pt idx="11061">
                  <c:v>67.260141379999993</c:v>
                </c:pt>
                <c:pt idx="11062">
                  <c:v>67.260141379999993</c:v>
                </c:pt>
                <c:pt idx="11063">
                  <c:v>67.763621389999997</c:v>
                </c:pt>
                <c:pt idx="11064">
                  <c:v>68.276385059999996</c:v>
                </c:pt>
                <c:pt idx="11065">
                  <c:v>68.364478140000003</c:v>
                </c:pt>
                <c:pt idx="11066">
                  <c:v>69.043815510000002</c:v>
                </c:pt>
                <c:pt idx="11067">
                  <c:v>70.642429030000002</c:v>
                </c:pt>
                <c:pt idx="11068">
                  <c:v>70.765467990000005</c:v>
                </c:pt>
                <c:pt idx="11069">
                  <c:v>71.011765179999998</c:v>
                </c:pt>
                <c:pt idx="11070">
                  <c:v>90.949005</c:v>
                </c:pt>
                <c:pt idx="11071">
                  <c:v>92.679904719999996</c:v>
                </c:pt>
                <c:pt idx="11072">
                  <c:v>92.866909149999998</c:v>
                </c:pt>
                <c:pt idx="11073">
                  <c:v>93.240555760000007</c:v>
                </c:pt>
                <c:pt idx="11074">
                  <c:v>121.4932165</c:v>
                </c:pt>
                <c:pt idx="11075">
                  <c:v>123.8236332</c:v>
                </c:pt>
                <c:pt idx="11076">
                  <c:v>124.07460159999999</c:v>
                </c:pt>
                <c:pt idx="11077">
                  <c:v>124.5755946</c:v>
                </c:pt>
                <c:pt idx="11078">
                  <c:v>161.14344610000001</c:v>
                </c:pt>
                <c:pt idx="11079">
                  <c:v>164.07336079999999</c:v>
                </c:pt>
                <c:pt idx="11080">
                  <c:v>164.3882911</c:v>
                </c:pt>
                <c:pt idx="11081">
                  <c:v>165.01662640000001</c:v>
                </c:pt>
                <c:pt idx="11082">
                  <c:v>209.89937080000001</c:v>
                </c:pt>
                <c:pt idx="11083">
                  <c:v>213.42875960000001</c:v>
                </c:pt>
                <c:pt idx="11084">
                  <c:v>213.80764930000001</c:v>
                </c:pt>
                <c:pt idx="11085">
                  <c:v>214.56332190000001</c:v>
                </c:pt>
                <c:pt idx="11086">
                  <c:v>267.76059370000002</c:v>
                </c:pt>
                <c:pt idx="11087">
                  <c:v>271.88942780000002</c:v>
                </c:pt>
                <c:pt idx="11088">
                  <c:v>272.33227369999997</c:v>
                </c:pt>
                <c:pt idx="11089">
                  <c:v>273.21527739999999</c:v>
                </c:pt>
                <c:pt idx="11090">
                  <c:v>334.72664329999998</c:v>
                </c:pt>
                <c:pt idx="11091">
                  <c:v>348.97523639999997</c:v>
                </c:pt>
                <c:pt idx="11092">
                  <c:v>352.02261679999998</c:v>
                </c:pt>
                <c:pt idx="11093">
                  <c:v>353.42649110000002</c:v>
                </c:pt>
                <c:pt idx="11094">
                  <c:v>353.42641830000002</c:v>
                </c:pt>
                <c:pt idx="11095">
                  <c:v>351.072788</c:v>
                </c:pt>
                <c:pt idx="11096">
                  <c:v>351.072788</c:v>
                </c:pt>
                <c:pt idx="11097">
                  <c:v>348.72844029999999</c:v>
                </c:pt>
                <c:pt idx="11098">
                  <c:v>346.39337519999998</c:v>
                </c:pt>
                <c:pt idx="11099">
                  <c:v>345.99733730000003</c:v>
                </c:pt>
                <c:pt idx="11100">
                  <c:v>342.99158240000003</c:v>
                </c:pt>
                <c:pt idx="11101">
                  <c:v>336.2310311</c:v>
                </c:pt>
                <c:pt idx="11102">
                  <c:v>335.72754659999998</c:v>
                </c:pt>
                <c:pt idx="11103">
                  <c:v>334.72649230000002</c:v>
                </c:pt>
                <c:pt idx="11104">
                  <c:v>273.21485200000001</c:v>
                </c:pt>
                <c:pt idx="11105">
                  <c:v>269.0734056</c:v>
                </c:pt>
                <c:pt idx="11106">
                  <c:v>268.63387440000002</c:v>
                </c:pt>
                <c:pt idx="11107">
                  <c:v>267.7601454</c:v>
                </c:pt>
                <c:pt idx="11108">
                  <c:v>214.56266830000001</c:v>
                </c:pt>
                <c:pt idx="11109">
                  <c:v>211.02067199999999</c:v>
                </c:pt>
                <c:pt idx="11110">
                  <c:v>210.64509760000001</c:v>
                </c:pt>
                <c:pt idx="11111">
                  <c:v>209.89870110000001</c:v>
                </c:pt>
                <c:pt idx="11112">
                  <c:v>165.01582049999999</c:v>
                </c:pt>
                <c:pt idx="11113">
                  <c:v>162.07330289999999</c:v>
                </c:pt>
                <c:pt idx="11114">
                  <c:v>161.76168860000001</c:v>
                </c:pt>
                <c:pt idx="11115">
                  <c:v>161.1426305</c:v>
                </c:pt>
                <c:pt idx="11116">
                  <c:v>124.57471200000001</c:v>
                </c:pt>
                <c:pt idx="11117">
                  <c:v>122.23169710000001</c:v>
                </c:pt>
                <c:pt idx="11118">
                  <c:v>121.98404530000001</c:v>
                </c:pt>
                <c:pt idx="11119">
                  <c:v>121.4923308</c:v>
                </c:pt>
                <c:pt idx="11120">
                  <c:v>93.239672159999998</c:v>
                </c:pt>
                <c:pt idx="11121">
                  <c:v>91.496179130000002</c:v>
                </c:pt>
                <c:pt idx="11122">
                  <c:v>91.312491820000005</c:v>
                </c:pt>
                <c:pt idx="11123">
                  <c:v>90.948124890000003</c:v>
                </c:pt>
                <c:pt idx="11124">
                  <c:v>71.010956309999997</c:v>
                </c:pt>
                <c:pt idx="11125">
                  <c:v>67.709319559999997</c:v>
                </c:pt>
                <c:pt idx="11126">
                  <c:v>67.058586230000003</c:v>
                </c:pt>
                <c:pt idx="11127">
                  <c:v>66.765165460000006</c:v>
                </c:pt>
                <c:pt idx="11128">
                  <c:v>66.765324590000006</c:v>
                </c:pt>
                <c:pt idx="11129">
                  <c:v>67.259542819999993</c:v>
                </c:pt>
                <c:pt idx="11130">
                  <c:v>67.259542819999993</c:v>
                </c:pt>
                <c:pt idx="11131">
                  <c:v>67.763044949999994</c:v>
                </c:pt>
                <c:pt idx="11132">
                  <c:v>68.275830979999995</c:v>
                </c:pt>
                <c:pt idx="11133">
                  <c:v>68.363927889999999</c:v>
                </c:pt>
                <c:pt idx="11134">
                  <c:v>69.043294610000004</c:v>
                </c:pt>
                <c:pt idx="11135">
                  <c:v>70.641976249999999</c:v>
                </c:pt>
                <c:pt idx="11136">
                  <c:v>70.765020410000005</c:v>
                </c:pt>
                <c:pt idx="11137">
                  <c:v>71.011327960000003</c:v>
                </c:pt>
                <c:pt idx="11138">
                  <c:v>90.949346969999993</c:v>
                </c:pt>
                <c:pt idx="11139">
                  <c:v>92.680310640000002</c:v>
                </c:pt>
                <c:pt idx="11140">
                  <c:v>92.867321950000004</c:v>
                </c:pt>
                <c:pt idx="11141">
                  <c:v>93.240982299999999</c:v>
                </c:pt>
                <c:pt idx="11142">
                  <c:v>121.4946423</c:v>
                </c:pt>
                <c:pt idx="11143">
                  <c:v>123.8251389</c:v>
                </c:pt>
                <c:pt idx="11144">
                  <c:v>124.0761158</c:v>
                </c:pt>
                <c:pt idx="11145">
                  <c:v>124.5771259</c:v>
                </c:pt>
                <c:pt idx="11146">
                  <c:v>161.14619690000001</c:v>
                </c:pt>
                <c:pt idx="11147">
                  <c:v>164.07620729999999</c:v>
                </c:pt>
                <c:pt idx="11148">
                  <c:v>164.3911478</c:v>
                </c:pt>
                <c:pt idx="11149">
                  <c:v>165.01950360000001</c:v>
                </c:pt>
                <c:pt idx="11150">
                  <c:v>209.90368760000001</c:v>
                </c:pt>
                <c:pt idx="11151">
                  <c:v>213.433188</c:v>
                </c:pt>
                <c:pt idx="11152">
                  <c:v>213.81208960000001</c:v>
                </c:pt>
                <c:pt idx="11153">
                  <c:v>214.56778600000001</c:v>
                </c:pt>
                <c:pt idx="11154">
                  <c:v>267.76671750000003</c:v>
                </c:pt>
                <c:pt idx="11155">
                  <c:v>271.89567899999997</c:v>
                </c:pt>
                <c:pt idx="11156">
                  <c:v>272.33853859999999</c:v>
                </c:pt>
                <c:pt idx="11157">
                  <c:v>273.22156949999999</c:v>
                </c:pt>
                <c:pt idx="11158">
                  <c:v>334.73481520000001</c:v>
                </c:pt>
                <c:pt idx="11159">
                  <c:v>348.98383969999998</c:v>
                </c:pt>
                <c:pt idx="11160">
                  <c:v>352.0313122</c:v>
                </c:pt>
                <c:pt idx="11161">
                  <c:v>353.4352288</c:v>
                </c:pt>
                <c:pt idx="11162">
                  <c:v>353.43531089999999</c:v>
                </c:pt>
                <c:pt idx="11163">
                  <c:v>351.08163330000002</c:v>
                </c:pt>
                <c:pt idx="11164">
                  <c:v>351.08163330000002</c:v>
                </c:pt>
                <c:pt idx="11165">
                  <c:v>348.73723840000002</c:v>
                </c:pt>
                <c:pt idx="11166">
                  <c:v>346.4021262</c:v>
                </c:pt>
                <c:pt idx="11167">
                  <c:v>346.00608030000001</c:v>
                </c:pt>
                <c:pt idx="11168">
                  <c:v>343.0002647</c:v>
                </c:pt>
                <c:pt idx="11169">
                  <c:v>336.239576</c:v>
                </c:pt>
                <c:pt idx="11170">
                  <c:v>335.73608130000002</c:v>
                </c:pt>
                <c:pt idx="11171">
                  <c:v>334.73500660000002</c:v>
                </c:pt>
                <c:pt idx="11172">
                  <c:v>273.22206660000001</c:v>
                </c:pt>
                <c:pt idx="11173">
                  <c:v>269.08052909999998</c:v>
                </c:pt>
                <c:pt idx="11174">
                  <c:v>268.64098819999998</c:v>
                </c:pt>
                <c:pt idx="11175">
                  <c:v>267.76723989999999</c:v>
                </c:pt>
                <c:pt idx="11176">
                  <c:v>214.56853649999999</c:v>
                </c:pt>
                <c:pt idx="11177">
                  <c:v>211.02645430000001</c:v>
                </c:pt>
                <c:pt idx="11178">
                  <c:v>210.65087080000001</c:v>
                </c:pt>
                <c:pt idx="11179">
                  <c:v>209.9044561</c:v>
                </c:pt>
                <c:pt idx="11180">
                  <c:v>165.0204225</c:v>
                </c:pt>
                <c:pt idx="11181">
                  <c:v>162.0778243</c:v>
                </c:pt>
                <c:pt idx="11182">
                  <c:v>161.7662014</c:v>
                </c:pt>
                <c:pt idx="11183">
                  <c:v>161.1471263</c:v>
                </c:pt>
                <c:pt idx="11184">
                  <c:v>124.5781281</c:v>
                </c:pt>
                <c:pt idx="11185">
                  <c:v>122.235038</c:v>
                </c:pt>
                <c:pt idx="11186">
                  <c:v>121.98737819999999</c:v>
                </c:pt>
                <c:pt idx="11187">
                  <c:v>121.49564770000001</c:v>
                </c:pt>
                <c:pt idx="11188">
                  <c:v>93.241982780000001</c:v>
                </c:pt>
                <c:pt idx="11189">
                  <c:v>91.498419780000006</c:v>
                </c:pt>
                <c:pt idx="11190">
                  <c:v>91.314725030000005</c:v>
                </c:pt>
                <c:pt idx="11191">
                  <c:v>90.950343290000006</c:v>
                </c:pt>
                <c:pt idx="11192">
                  <c:v>71.01224173</c:v>
                </c:pt>
                <c:pt idx="11193">
                  <c:v>67.710412719999994</c:v>
                </c:pt>
                <c:pt idx="11194">
                  <c:v>67.059639270000005</c:v>
                </c:pt>
                <c:pt idx="11195">
                  <c:v>66.766200130000001</c:v>
                </c:pt>
                <c:pt idx="11196">
                  <c:v>66.766045730000002</c:v>
                </c:pt>
                <c:pt idx="11197">
                  <c:v>67.260243399999993</c:v>
                </c:pt>
                <c:pt idx="11198">
                  <c:v>67.260243399999993</c:v>
                </c:pt>
                <c:pt idx="11199">
                  <c:v>67.763724710000005</c:v>
                </c:pt>
                <c:pt idx="11200">
                  <c:v>68.276489670000004</c:v>
                </c:pt>
                <c:pt idx="11201">
                  <c:v>68.364582970000001</c:v>
                </c:pt>
                <c:pt idx="11202">
                  <c:v>69.043921999999995</c:v>
                </c:pt>
                <c:pt idx="11203">
                  <c:v>70.642539260000007</c:v>
                </c:pt>
                <c:pt idx="11204">
                  <c:v>70.765578500000004</c:v>
                </c:pt>
                <c:pt idx="11205">
                  <c:v>71.011876240000007</c:v>
                </c:pt>
                <c:pt idx="11206">
                  <c:v>90.949150410000001</c:v>
                </c:pt>
                <c:pt idx="11207">
                  <c:v>92.680052459999999</c:v>
                </c:pt>
                <c:pt idx="11208">
                  <c:v>92.86705714</c:v>
                </c:pt>
                <c:pt idx="11209">
                  <c:v>93.240704239999999</c:v>
                </c:pt>
                <c:pt idx="11210">
                  <c:v>121.4933953</c:v>
                </c:pt>
                <c:pt idx="11211">
                  <c:v>123.82381410000001</c:v>
                </c:pt>
                <c:pt idx="11212">
                  <c:v>124.0747827</c:v>
                </c:pt>
                <c:pt idx="11213">
                  <c:v>124.5757761</c:v>
                </c:pt>
                <c:pt idx="11214">
                  <c:v>161.1436539</c:v>
                </c:pt>
                <c:pt idx="11215">
                  <c:v>164.07357039999999</c:v>
                </c:pt>
                <c:pt idx="11216">
                  <c:v>164.3885009</c:v>
                </c:pt>
                <c:pt idx="11217">
                  <c:v>165.0168366</c:v>
                </c:pt>
                <c:pt idx="11218">
                  <c:v>209.8996033</c:v>
                </c:pt>
                <c:pt idx="11219">
                  <c:v>213.42899360000001</c:v>
                </c:pt>
                <c:pt idx="11220">
                  <c:v>213.80788340000001</c:v>
                </c:pt>
                <c:pt idx="11221">
                  <c:v>214.56355629999999</c:v>
                </c:pt>
                <c:pt idx="11222">
                  <c:v>267.76084650000001</c:v>
                </c:pt>
                <c:pt idx="11223">
                  <c:v>271.88968169999998</c:v>
                </c:pt>
                <c:pt idx="11224">
                  <c:v>272.33252779999998</c:v>
                </c:pt>
                <c:pt idx="11225">
                  <c:v>273.21553169999999</c:v>
                </c:pt>
                <c:pt idx="11226">
                  <c:v>334.72691200000003</c:v>
                </c:pt>
                <c:pt idx="11227">
                  <c:v>348.97550769999998</c:v>
                </c:pt>
                <c:pt idx="11228">
                  <c:v>352.02288859999999</c:v>
                </c:pt>
                <c:pt idx="11229">
                  <c:v>353.42676310000002</c:v>
                </c:pt>
                <c:pt idx="11230">
                  <c:v>353.42667269999998</c:v>
                </c:pt>
                <c:pt idx="11231">
                  <c:v>351.07303919999998</c:v>
                </c:pt>
                <c:pt idx="11232">
                  <c:v>351.07303919999998</c:v>
                </c:pt>
                <c:pt idx="11233">
                  <c:v>348.72868840000001</c:v>
                </c:pt>
                <c:pt idx="11234">
                  <c:v>346.39362019999999</c:v>
                </c:pt>
                <c:pt idx="11235">
                  <c:v>345.99758179999998</c:v>
                </c:pt>
                <c:pt idx="11236">
                  <c:v>342.99182300000001</c:v>
                </c:pt>
                <c:pt idx="11237">
                  <c:v>336.23126300000001</c:v>
                </c:pt>
                <c:pt idx="11238">
                  <c:v>335.72777780000001</c:v>
                </c:pt>
                <c:pt idx="11239">
                  <c:v>334.72672230000001</c:v>
                </c:pt>
                <c:pt idx="11240">
                  <c:v>273.21500320000001</c:v>
                </c:pt>
                <c:pt idx="11241">
                  <c:v>269.07355159999997</c:v>
                </c:pt>
                <c:pt idx="11242">
                  <c:v>268.6340199</c:v>
                </c:pt>
                <c:pt idx="11243">
                  <c:v>267.76028980000001</c:v>
                </c:pt>
                <c:pt idx="11244">
                  <c:v>214.56274629999999</c:v>
                </c:pt>
                <c:pt idx="11245">
                  <c:v>211.0207455</c:v>
                </c:pt>
                <c:pt idx="11246">
                  <c:v>210.64517079999999</c:v>
                </c:pt>
                <c:pt idx="11247">
                  <c:v>209.89877329999999</c:v>
                </c:pt>
                <c:pt idx="11248">
                  <c:v>165.0158386</c:v>
                </c:pt>
                <c:pt idx="11249">
                  <c:v>162.0733176</c:v>
                </c:pt>
                <c:pt idx="11250">
                  <c:v>161.76170279999999</c:v>
                </c:pt>
                <c:pt idx="11251">
                  <c:v>161.14264399999999</c:v>
                </c:pt>
                <c:pt idx="11252">
                  <c:v>124.57468369999999</c:v>
                </c:pt>
                <c:pt idx="11253">
                  <c:v>122.2316663</c:v>
                </c:pt>
                <c:pt idx="11254">
                  <c:v>121.9840142</c:v>
                </c:pt>
                <c:pt idx="11255">
                  <c:v>121.4922991</c:v>
                </c:pt>
                <c:pt idx="11256">
                  <c:v>93.239611049999993</c:v>
                </c:pt>
                <c:pt idx="11257">
                  <c:v>91.496116330000007</c:v>
                </c:pt>
                <c:pt idx="11258">
                  <c:v>91.312428850000003</c:v>
                </c:pt>
                <c:pt idx="11259">
                  <c:v>90.948061559999999</c:v>
                </c:pt>
                <c:pt idx="11260">
                  <c:v>71.010875810000002</c:v>
                </c:pt>
                <c:pt idx="11261">
                  <c:v>67.709236829999995</c:v>
                </c:pt>
                <c:pt idx="11262">
                  <c:v>67.058503090000002</c:v>
                </c:pt>
                <c:pt idx="11263">
                  <c:v>66.765082149999998</c:v>
                </c:pt>
                <c:pt idx="11264">
                  <c:v>66.765231310000004</c:v>
                </c:pt>
                <c:pt idx="11265">
                  <c:v>67.259448210000002</c:v>
                </c:pt>
                <c:pt idx="11266">
                  <c:v>67.259448210000002</c:v>
                </c:pt>
                <c:pt idx="11267">
                  <c:v>67.762949000000006</c:v>
                </c:pt>
                <c:pt idx="11268">
                  <c:v>68.275733700000004</c:v>
                </c:pt>
                <c:pt idx="11269">
                  <c:v>68.363830379999996</c:v>
                </c:pt>
                <c:pt idx="11270">
                  <c:v>69.04319538</c:v>
                </c:pt>
                <c:pt idx="11271">
                  <c:v>70.64187312</c:v>
                </c:pt>
                <c:pt idx="11272">
                  <c:v>70.764916979999995</c:v>
                </c:pt>
                <c:pt idx="11273">
                  <c:v>71.011223959999995</c:v>
                </c:pt>
                <c:pt idx="11274">
                  <c:v>90.949206410000002</c:v>
                </c:pt>
                <c:pt idx="11275">
                  <c:v>92.680167539999999</c:v>
                </c:pt>
                <c:pt idx="11276">
                  <c:v>92.867178580000001</c:v>
                </c:pt>
                <c:pt idx="11277">
                  <c:v>93.240838389999993</c:v>
                </c:pt>
                <c:pt idx="11278">
                  <c:v>121.4944646</c:v>
                </c:pt>
                <c:pt idx="11279">
                  <c:v>123.8249588</c:v>
                </c:pt>
                <c:pt idx="11280">
                  <c:v>124.0759355</c:v>
                </c:pt>
                <c:pt idx="11281">
                  <c:v>124.5769452</c:v>
                </c:pt>
                <c:pt idx="11282">
                  <c:v>161.14598509999999</c:v>
                </c:pt>
                <c:pt idx="11283">
                  <c:v>164.07599329999999</c:v>
                </c:pt>
                <c:pt idx="11284">
                  <c:v>164.39093370000001</c:v>
                </c:pt>
                <c:pt idx="11285">
                  <c:v>165.01928899999999</c:v>
                </c:pt>
                <c:pt idx="11286">
                  <c:v>209.90344479999999</c:v>
                </c:pt>
                <c:pt idx="11287">
                  <c:v>213.43294320000001</c:v>
                </c:pt>
                <c:pt idx="11288">
                  <c:v>213.8118446</c:v>
                </c:pt>
                <c:pt idx="11289">
                  <c:v>214.5675406</c:v>
                </c:pt>
                <c:pt idx="11290">
                  <c:v>267.76644659999999</c:v>
                </c:pt>
                <c:pt idx="11291">
                  <c:v>271.89540640000001</c:v>
                </c:pt>
                <c:pt idx="11292">
                  <c:v>272.33826579999999</c:v>
                </c:pt>
                <c:pt idx="11293">
                  <c:v>273.22129630000001</c:v>
                </c:pt>
                <c:pt idx="11294">
                  <c:v>334.73451920000002</c:v>
                </c:pt>
                <c:pt idx="11295">
                  <c:v>348.98353909999997</c:v>
                </c:pt>
                <c:pt idx="11296">
                  <c:v>352.03101070000002</c:v>
                </c:pt>
                <c:pt idx="11297">
                  <c:v>353.43492689999999</c:v>
                </c:pt>
                <c:pt idx="11298">
                  <c:v>353.43502519999998</c:v>
                </c:pt>
                <c:pt idx="11299">
                  <c:v>351.0813508</c:v>
                </c:pt>
                <c:pt idx="11300">
                  <c:v>351.0813508</c:v>
                </c:pt>
                <c:pt idx="11301">
                  <c:v>348.73695909999998</c:v>
                </c:pt>
                <c:pt idx="11302">
                  <c:v>346.40185009999999</c:v>
                </c:pt>
                <c:pt idx="11303">
                  <c:v>346.00580480000002</c:v>
                </c:pt>
                <c:pt idx="11304">
                  <c:v>342.99999330000003</c:v>
                </c:pt>
                <c:pt idx="11305">
                  <c:v>336.23931390000001</c:v>
                </c:pt>
                <c:pt idx="11306">
                  <c:v>335.73581990000002</c:v>
                </c:pt>
                <c:pt idx="11307">
                  <c:v>334.73474659999999</c:v>
                </c:pt>
                <c:pt idx="11308">
                  <c:v>273.22189059999999</c:v>
                </c:pt>
                <c:pt idx="11309">
                  <c:v>269.0803588</c:v>
                </c:pt>
                <c:pt idx="11310">
                  <c:v>268.64081850000002</c:v>
                </c:pt>
                <c:pt idx="11311">
                  <c:v>267.76707140000002</c:v>
                </c:pt>
                <c:pt idx="11312">
                  <c:v>214.5684392</c:v>
                </c:pt>
                <c:pt idx="11313">
                  <c:v>211.0263617</c:v>
                </c:pt>
                <c:pt idx="11314">
                  <c:v>210.65077880000001</c:v>
                </c:pt>
                <c:pt idx="11315">
                  <c:v>209.90436500000001</c:v>
                </c:pt>
                <c:pt idx="11316">
                  <c:v>165.02038999999999</c:v>
                </c:pt>
                <c:pt idx="11317">
                  <c:v>162.0777956</c:v>
                </c:pt>
                <c:pt idx="11318">
                  <c:v>161.7661731</c:v>
                </c:pt>
                <c:pt idx="11319">
                  <c:v>161.14709880000001</c:v>
                </c:pt>
                <c:pt idx="11320">
                  <c:v>124.57814639999999</c:v>
                </c:pt>
                <c:pt idx="11321">
                  <c:v>122.23505919999999</c:v>
                </c:pt>
                <c:pt idx="11322">
                  <c:v>121.9873996</c:v>
                </c:pt>
                <c:pt idx="11323">
                  <c:v>121.4956698</c:v>
                </c:pt>
                <c:pt idx="11324">
                  <c:v>93.242037929999995</c:v>
                </c:pt>
                <c:pt idx="11325">
                  <c:v>91.498476870000005</c:v>
                </c:pt>
                <c:pt idx="11326">
                  <c:v>91.314782320000006</c:v>
                </c:pt>
                <c:pt idx="11327">
                  <c:v>90.950400979999998</c:v>
                </c:pt>
                <c:pt idx="11328">
                  <c:v>71.012319759999997</c:v>
                </c:pt>
                <c:pt idx="11329">
                  <c:v>67.710493600000007</c:v>
                </c:pt>
                <c:pt idx="11330">
                  <c:v>67.059720690000006</c:v>
                </c:pt>
                <c:pt idx="11331">
                  <c:v>66.766281789999994</c:v>
                </c:pt>
                <c:pt idx="11332">
                  <c:v>66.766138479999995</c:v>
                </c:pt>
                <c:pt idx="11333">
                  <c:v>67.260337570000004</c:v>
                </c:pt>
                <c:pt idx="11334">
                  <c:v>67.260337570000004</c:v>
                </c:pt>
                <c:pt idx="11335">
                  <c:v>67.763820300000006</c:v>
                </c:pt>
                <c:pt idx="11336">
                  <c:v>68.27658667</c:v>
                </c:pt>
                <c:pt idx="11337">
                  <c:v>68.364680219999997</c:v>
                </c:pt>
                <c:pt idx="11338">
                  <c:v>69.044021079999993</c:v>
                </c:pt>
                <c:pt idx="11339">
                  <c:v>70.64264249</c:v>
                </c:pt>
                <c:pt idx="11340">
                  <c:v>70.765682040000002</c:v>
                </c:pt>
                <c:pt idx="11341">
                  <c:v>71.011980390000005</c:v>
                </c:pt>
                <c:pt idx="11342">
                  <c:v>90.949293800000007</c:v>
                </c:pt>
                <c:pt idx="11343">
                  <c:v>92.680198610000005</c:v>
                </c:pt>
                <c:pt idx="11344">
                  <c:v>92.867203579999995</c:v>
                </c:pt>
                <c:pt idx="11345">
                  <c:v>93.240851269999993</c:v>
                </c:pt>
                <c:pt idx="11346">
                  <c:v>121.4935794</c:v>
                </c:pt>
                <c:pt idx="11347">
                  <c:v>123.8240007</c:v>
                </c:pt>
                <c:pt idx="11348">
                  <c:v>124.0749696</c:v>
                </c:pt>
                <c:pt idx="11349">
                  <c:v>124.57596359999999</c:v>
                </c:pt>
                <c:pt idx="11350">
                  <c:v>161.14387629999999</c:v>
                </c:pt>
                <c:pt idx="11351">
                  <c:v>164.07379520000001</c:v>
                </c:pt>
                <c:pt idx="11352">
                  <c:v>164.3887259</c:v>
                </c:pt>
                <c:pt idx="11353">
                  <c:v>165.0170622</c:v>
                </c:pt>
                <c:pt idx="11354">
                  <c:v>209.89986160000001</c:v>
                </c:pt>
                <c:pt idx="11355">
                  <c:v>213.4292542</c:v>
                </c:pt>
                <c:pt idx="11356">
                  <c:v>213.80814419999999</c:v>
                </c:pt>
                <c:pt idx="11357">
                  <c:v>214.56381759999999</c:v>
                </c:pt>
                <c:pt idx="11358">
                  <c:v>267.76113830000003</c:v>
                </c:pt>
                <c:pt idx="11359">
                  <c:v>271.88997569999998</c:v>
                </c:pt>
                <c:pt idx="11360">
                  <c:v>272.33282200000002</c:v>
                </c:pt>
                <c:pt idx="11361">
                  <c:v>273.2158263</c:v>
                </c:pt>
                <c:pt idx="11362">
                  <c:v>334.72723489999998</c:v>
                </c:pt>
                <c:pt idx="11363">
                  <c:v>348.97583650000001</c:v>
                </c:pt>
                <c:pt idx="11364">
                  <c:v>352.02321860000001</c:v>
                </c:pt>
                <c:pt idx="11365">
                  <c:v>353.4270937</c:v>
                </c:pt>
                <c:pt idx="11366">
                  <c:v>353.42698730000001</c:v>
                </c:pt>
                <c:pt idx="11367">
                  <c:v>351.07335039999998</c:v>
                </c:pt>
                <c:pt idx="11368">
                  <c:v>351.07335039999998</c:v>
                </c:pt>
                <c:pt idx="11369">
                  <c:v>348.72899619999998</c:v>
                </c:pt>
                <c:pt idx="11370">
                  <c:v>346.39392470000001</c:v>
                </c:pt>
                <c:pt idx="11371">
                  <c:v>345.99788560000002</c:v>
                </c:pt>
                <c:pt idx="11372">
                  <c:v>342.99212249999999</c:v>
                </c:pt>
                <c:pt idx="11373">
                  <c:v>336.23155250000002</c:v>
                </c:pt>
                <c:pt idx="11374">
                  <c:v>335.72806659999998</c:v>
                </c:pt>
                <c:pt idx="11375">
                  <c:v>334.72700950000001</c:v>
                </c:pt>
                <c:pt idx="11376">
                  <c:v>273.2152006</c:v>
                </c:pt>
                <c:pt idx="11377">
                  <c:v>269.07374299999998</c:v>
                </c:pt>
                <c:pt idx="11378">
                  <c:v>268.63421060000002</c:v>
                </c:pt>
                <c:pt idx="11379">
                  <c:v>267.76047920000002</c:v>
                </c:pt>
                <c:pt idx="11380">
                  <c:v>214.56285919999999</c:v>
                </c:pt>
                <c:pt idx="11381">
                  <c:v>211.02085339999999</c:v>
                </c:pt>
                <c:pt idx="11382">
                  <c:v>210.64527810000001</c:v>
                </c:pt>
                <c:pt idx="11383">
                  <c:v>209.89887959999999</c:v>
                </c:pt>
                <c:pt idx="11384">
                  <c:v>165.01588169999999</c:v>
                </c:pt>
                <c:pt idx="11385">
                  <c:v>162.07335660000001</c:v>
                </c:pt>
                <c:pt idx="11386">
                  <c:v>161.7617415</c:v>
                </c:pt>
                <c:pt idx="11387">
                  <c:v>161.14268179999999</c:v>
                </c:pt>
                <c:pt idx="11388">
                  <c:v>124.5746717</c:v>
                </c:pt>
                <c:pt idx="11389">
                  <c:v>122.2316512</c:v>
                </c:pt>
                <c:pt idx="11390">
                  <c:v>121.98399879999999</c:v>
                </c:pt>
                <c:pt idx="11391">
                  <c:v>121.492283</c:v>
                </c:pt>
                <c:pt idx="11392">
                  <c:v>93.23955857</c:v>
                </c:pt>
                <c:pt idx="11393">
                  <c:v>91.496061690000005</c:v>
                </c:pt>
                <c:pt idx="11394">
                  <c:v>91.312373980000004</c:v>
                </c:pt>
                <c:pt idx="11395">
                  <c:v>90.948006250000006</c:v>
                </c:pt>
                <c:pt idx="11396">
                  <c:v>71.010797479999994</c:v>
                </c:pt>
                <c:pt idx="11397">
                  <c:v>67.709155139999993</c:v>
                </c:pt>
                <c:pt idx="11398">
                  <c:v>67.058420780000006</c:v>
                </c:pt>
                <c:pt idx="11399">
                  <c:v>66.764999540000005</c:v>
                </c:pt>
                <c:pt idx="11400">
                  <c:v>66.765136549999994</c:v>
                </c:pt>
                <c:pt idx="11401">
                  <c:v>67.259351929999994</c:v>
                </c:pt>
                <c:pt idx="11402">
                  <c:v>67.259351929999994</c:v>
                </c:pt>
                <c:pt idx="11403">
                  <c:v>67.762851209999994</c:v>
                </c:pt>
                <c:pt idx="11404">
                  <c:v>68.275634409999995</c:v>
                </c:pt>
                <c:pt idx="11405">
                  <c:v>68.363730829999994</c:v>
                </c:pt>
                <c:pt idx="11406">
                  <c:v>69.043093900000002</c:v>
                </c:pt>
                <c:pt idx="11407">
                  <c:v>70.641767259999995</c:v>
                </c:pt>
                <c:pt idx="11408">
                  <c:v>70.764810800000006</c:v>
                </c:pt>
                <c:pt idx="11409">
                  <c:v>71.011117119999994</c:v>
                </c:pt>
                <c:pt idx="11410">
                  <c:v>90.949057960000005</c:v>
                </c:pt>
                <c:pt idx="11411">
                  <c:v>92.680016159999994</c:v>
                </c:pt>
                <c:pt idx="11412">
                  <c:v>92.867026890000005</c:v>
                </c:pt>
                <c:pt idx="11413">
                  <c:v>93.240686080000003</c:v>
                </c:pt>
                <c:pt idx="11414">
                  <c:v>121.4942726</c:v>
                </c:pt>
                <c:pt idx="11415">
                  <c:v>123.824764</c:v>
                </c:pt>
                <c:pt idx="11416">
                  <c:v>124.07574049999999</c:v>
                </c:pt>
                <c:pt idx="11417">
                  <c:v>124.57674950000001</c:v>
                </c:pt>
                <c:pt idx="11418">
                  <c:v>161.14575170000001</c:v>
                </c:pt>
                <c:pt idx="11419">
                  <c:v>164.0757572</c:v>
                </c:pt>
                <c:pt idx="11420">
                  <c:v>164.3906973</c:v>
                </c:pt>
                <c:pt idx="11421">
                  <c:v>165.01905210000001</c:v>
                </c:pt>
                <c:pt idx="11422">
                  <c:v>209.90317200000001</c:v>
                </c:pt>
                <c:pt idx="11423">
                  <c:v>213.43266790000001</c:v>
                </c:pt>
                <c:pt idx="11424">
                  <c:v>213.81156910000001</c:v>
                </c:pt>
                <c:pt idx="11425">
                  <c:v>214.56726459999999</c:v>
                </c:pt>
                <c:pt idx="11426">
                  <c:v>267.7661367</c:v>
                </c:pt>
                <c:pt idx="11427">
                  <c:v>271.89509409999999</c:v>
                </c:pt>
                <c:pt idx="11428">
                  <c:v>272.33795320000002</c:v>
                </c:pt>
                <c:pt idx="11429">
                  <c:v>273.2209833</c:v>
                </c:pt>
                <c:pt idx="11430">
                  <c:v>334.73417430000001</c:v>
                </c:pt>
                <c:pt idx="11431">
                  <c:v>348.98318749999999</c:v>
                </c:pt>
                <c:pt idx="11432">
                  <c:v>352.03065770000001</c:v>
                </c:pt>
                <c:pt idx="11433">
                  <c:v>353.43457330000001</c:v>
                </c:pt>
                <c:pt idx="11434">
                  <c:v>353.43468769999998</c:v>
                </c:pt>
                <c:pt idx="11435">
                  <c:v>351.08101690000001</c:v>
                </c:pt>
                <c:pt idx="11436">
                  <c:v>351.08101690000001</c:v>
                </c:pt>
                <c:pt idx="11437">
                  <c:v>348.73662880000001</c:v>
                </c:pt>
                <c:pt idx="11438">
                  <c:v>346.40152339999997</c:v>
                </c:pt>
                <c:pt idx="11439">
                  <c:v>346.0054786</c:v>
                </c:pt>
                <c:pt idx="11440">
                  <c:v>342.9996716</c:v>
                </c:pt>
                <c:pt idx="11441">
                  <c:v>336.2390024</c:v>
                </c:pt>
                <c:pt idx="11442">
                  <c:v>335.7355091</c:v>
                </c:pt>
                <c:pt idx="11443">
                  <c:v>334.73443730000002</c:v>
                </c:pt>
                <c:pt idx="11444">
                  <c:v>273.2216732</c:v>
                </c:pt>
                <c:pt idx="11445">
                  <c:v>269.08014750000001</c:v>
                </c:pt>
                <c:pt idx="11446">
                  <c:v>268.6406078</c:v>
                </c:pt>
                <c:pt idx="11447">
                  <c:v>267.766862</c:v>
                </c:pt>
                <c:pt idx="11448">
                  <c:v>214.56830840000001</c:v>
                </c:pt>
                <c:pt idx="11449">
                  <c:v>211.02623610000001</c:v>
                </c:pt>
                <c:pt idx="11450">
                  <c:v>210.65065369999999</c:v>
                </c:pt>
                <c:pt idx="11451">
                  <c:v>209.90424110000001</c:v>
                </c:pt>
                <c:pt idx="11452">
                  <c:v>165.0203314</c:v>
                </c:pt>
                <c:pt idx="11453">
                  <c:v>162.07774130000001</c:v>
                </c:pt>
                <c:pt idx="11454">
                  <c:v>161.76611919999999</c:v>
                </c:pt>
                <c:pt idx="11455">
                  <c:v>161.1470458</c:v>
                </c:pt>
                <c:pt idx="11456">
                  <c:v>124.57814550000001</c:v>
                </c:pt>
                <c:pt idx="11457">
                  <c:v>122.23506159999999</c:v>
                </c:pt>
                <c:pt idx="11458">
                  <c:v>121.98740239999999</c:v>
                </c:pt>
                <c:pt idx="11459">
                  <c:v>121.4956732</c:v>
                </c:pt>
                <c:pt idx="11460">
                  <c:v>93.242080290000004</c:v>
                </c:pt>
                <c:pt idx="11461">
                  <c:v>91.49852156</c:v>
                </c:pt>
                <c:pt idx="11462">
                  <c:v>91.314827260000001</c:v>
                </c:pt>
                <c:pt idx="11463">
                  <c:v>90.950446409999998</c:v>
                </c:pt>
                <c:pt idx="11464">
                  <c:v>71.012390879999998</c:v>
                </c:pt>
                <c:pt idx="11465">
                  <c:v>67.710568670000001</c:v>
                </c:pt>
                <c:pt idx="11466">
                  <c:v>67.059796520000006</c:v>
                </c:pt>
                <c:pt idx="11467">
                  <c:v>66.766357959999993</c:v>
                </c:pt>
                <c:pt idx="11468">
                  <c:v>66.766227580000006</c:v>
                </c:pt>
                <c:pt idx="11469">
                  <c:v>67.260428200000007</c:v>
                </c:pt>
                <c:pt idx="11470">
                  <c:v>67.260428200000007</c:v>
                </c:pt>
                <c:pt idx="11471">
                  <c:v>67.763912480000002</c:v>
                </c:pt>
                <c:pt idx="11472">
                  <c:v>68.276680389999996</c:v>
                </c:pt>
                <c:pt idx="11473">
                  <c:v>68.364774190000006</c:v>
                </c:pt>
                <c:pt idx="11474">
                  <c:v>69.044117040000003</c:v>
                </c:pt>
                <c:pt idx="11475">
                  <c:v>70.642742940000005</c:v>
                </c:pt>
                <c:pt idx="11476">
                  <c:v>70.765782830000006</c:v>
                </c:pt>
                <c:pt idx="11477">
                  <c:v>71.012081850000001</c:v>
                </c:pt>
                <c:pt idx="11478">
                  <c:v>90.949438520000001</c:v>
                </c:pt>
                <c:pt idx="11479">
                  <c:v>92.680346420000006</c:v>
                </c:pt>
                <c:pt idx="11480">
                  <c:v>92.867351720000002</c:v>
                </c:pt>
                <c:pt idx="11481">
                  <c:v>93.241000060000005</c:v>
                </c:pt>
                <c:pt idx="11482">
                  <c:v>121.4937704</c:v>
                </c:pt>
                <c:pt idx="11483">
                  <c:v>123.8241948</c:v>
                </c:pt>
                <c:pt idx="11484">
                  <c:v>124.075164</c:v>
                </c:pt>
                <c:pt idx="11485">
                  <c:v>124.5761586</c:v>
                </c:pt>
                <c:pt idx="11486">
                  <c:v>161.1441126</c:v>
                </c:pt>
                <c:pt idx="11487">
                  <c:v>164.07403439999999</c:v>
                </c:pt>
                <c:pt idx="11488">
                  <c:v>164.38896550000001</c:v>
                </c:pt>
                <c:pt idx="11489">
                  <c:v>165.01730230000001</c:v>
                </c:pt>
                <c:pt idx="11490">
                  <c:v>209.90014210000001</c:v>
                </c:pt>
                <c:pt idx="11491">
                  <c:v>213.42953750000001</c:v>
                </c:pt>
                <c:pt idx="11492">
                  <c:v>213.8084278</c:v>
                </c:pt>
                <c:pt idx="11493">
                  <c:v>214.5641018</c:v>
                </c:pt>
                <c:pt idx="11494">
                  <c:v>267.76146169999998</c:v>
                </c:pt>
                <c:pt idx="11495">
                  <c:v>271.8903019</c:v>
                </c:pt>
                <c:pt idx="11496">
                  <c:v>272.33314849999999</c:v>
                </c:pt>
                <c:pt idx="11497">
                  <c:v>273.21615350000002</c:v>
                </c:pt>
                <c:pt idx="11498">
                  <c:v>334.72760030000001</c:v>
                </c:pt>
                <c:pt idx="11499">
                  <c:v>348.97620999999998</c:v>
                </c:pt>
                <c:pt idx="11500">
                  <c:v>352.02359389999998</c:v>
                </c:pt>
                <c:pt idx="11501">
                  <c:v>353.42746970000002</c:v>
                </c:pt>
                <c:pt idx="11502">
                  <c:v>353.42734819999998</c:v>
                </c:pt>
                <c:pt idx="11503">
                  <c:v>351.07370780000002</c:v>
                </c:pt>
                <c:pt idx="11504">
                  <c:v>351.07370780000002</c:v>
                </c:pt>
                <c:pt idx="11505">
                  <c:v>348.72934989999999</c:v>
                </c:pt>
                <c:pt idx="11506">
                  <c:v>346.39427480000001</c:v>
                </c:pt>
                <c:pt idx="11507">
                  <c:v>345.99823520000001</c:v>
                </c:pt>
                <c:pt idx="11508">
                  <c:v>342.99246749999998</c:v>
                </c:pt>
                <c:pt idx="11509">
                  <c:v>336.23188720000002</c:v>
                </c:pt>
                <c:pt idx="11510">
                  <c:v>335.72840059999999</c:v>
                </c:pt>
                <c:pt idx="11511">
                  <c:v>334.72734200000002</c:v>
                </c:pt>
                <c:pt idx="11512">
                  <c:v>273.21544019999999</c:v>
                </c:pt>
                <c:pt idx="11513">
                  <c:v>269.07397639999999</c:v>
                </c:pt>
                <c:pt idx="11514">
                  <c:v>268.63444329999999</c:v>
                </c:pt>
                <c:pt idx="11515">
                  <c:v>267.7607107</c:v>
                </c:pt>
                <c:pt idx="11516">
                  <c:v>214.56301060000001</c:v>
                </c:pt>
                <c:pt idx="11517">
                  <c:v>211.02099949999999</c:v>
                </c:pt>
                <c:pt idx="11518">
                  <c:v>210.64542359999999</c:v>
                </c:pt>
                <c:pt idx="11519">
                  <c:v>209.899024</c:v>
                </c:pt>
                <c:pt idx="11520">
                  <c:v>165.01595889999999</c:v>
                </c:pt>
                <c:pt idx="11521">
                  <c:v>162.07342940000001</c:v>
                </c:pt>
                <c:pt idx="11522">
                  <c:v>161.7618138</c:v>
                </c:pt>
                <c:pt idx="11523">
                  <c:v>161.14275319999999</c:v>
                </c:pt>
                <c:pt idx="11524">
                  <c:v>124.5746888</c:v>
                </c:pt>
                <c:pt idx="11525">
                  <c:v>122.2316648</c:v>
                </c:pt>
                <c:pt idx="11526">
                  <c:v>121.98401200000001</c:v>
                </c:pt>
                <c:pt idx="11527">
                  <c:v>121.4922955</c:v>
                </c:pt>
                <c:pt idx="11528">
                  <c:v>93.239529529999999</c:v>
                </c:pt>
                <c:pt idx="11529">
                  <c:v>91.49603012</c:v>
                </c:pt>
                <c:pt idx="11530">
                  <c:v>91.312342139999998</c:v>
                </c:pt>
                <c:pt idx="11531">
                  <c:v>90.947973880000006</c:v>
                </c:pt>
                <c:pt idx="11532">
                  <c:v>71.010736420000001</c:v>
                </c:pt>
                <c:pt idx="11533">
                  <c:v>67.709089430000006</c:v>
                </c:pt>
                <c:pt idx="11534">
                  <c:v>67.058354159999993</c:v>
                </c:pt>
                <c:pt idx="11535">
                  <c:v>66.764932509999994</c:v>
                </c:pt>
                <c:pt idx="11536">
                  <c:v>66.765055829999994</c:v>
                </c:pt>
                <c:pt idx="11537">
                  <c:v>67.259269660000001</c:v>
                </c:pt>
                <c:pt idx="11538">
                  <c:v>67.259269660000001</c:v>
                </c:pt>
                <c:pt idx="11539">
                  <c:v>67.762767389999993</c:v>
                </c:pt>
                <c:pt idx="11540">
                  <c:v>68.27554902</c:v>
                </c:pt>
                <c:pt idx="11541">
                  <c:v>68.363645180000006</c:v>
                </c:pt>
                <c:pt idx="11542">
                  <c:v>69.043006210000001</c:v>
                </c:pt>
                <c:pt idx="11543">
                  <c:v>70.641674969999997</c:v>
                </c:pt>
                <c:pt idx="11544">
                  <c:v>70.764718169999995</c:v>
                </c:pt>
                <c:pt idx="11545">
                  <c:v>71.011023800000004</c:v>
                </c:pt>
                <c:pt idx="11546">
                  <c:v>90.94891964</c:v>
                </c:pt>
                <c:pt idx="11547">
                  <c:v>92.679874589999997</c:v>
                </c:pt>
                <c:pt idx="11548">
                  <c:v>92.866884979999995</c:v>
                </c:pt>
                <c:pt idx="11549">
                  <c:v>93.240543470000006</c:v>
                </c:pt>
                <c:pt idx="11550">
                  <c:v>121.4940848</c:v>
                </c:pt>
                <c:pt idx="11551">
                  <c:v>123.82457290000001</c:v>
                </c:pt>
                <c:pt idx="11552">
                  <c:v>124.075549</c:v>
                </c:pt>
                <c:pt idx="11553">
                  <c:v>124.5765573</c:v>
                </c:pt>
                <c:pt idx="11554">
                  <c:v>161.14551399999999</c:v>
                </c:pt>
                <c:pt idx="11555">
                  <c:v>164.0755163</c:v>
                </c:pt>
                <c:pt idx="11556">
                  <c:v>164.390456</c:v>
                </c:pt>
                <c:pt idx="11557">
                  <c:v>165.0188101</c:v>
                </c:pt>
                <c:pt idx="11558">
                  <c:v>209.90288430000001</c:v>
                </c:pt>
                <c:pt idx="11559">
                  <c:v>213.43237690000001</c:v>
                </c:pt>
                <c:pt idx="11560">
                  <c:v>213.81127770000001</c:v>
                </c:pt>
                <c:pt idx="11561">
                  <c:v>214.56697249999999</c:v>
                </c:pt>
                <c:pt idx="11562">
                  <c:v>267.76579859999998</c:v>
                </c:pt>
                <c:pt idx="11563">
                  <c:v>271.89475270000003</c:v>
                </c:pt>
                <c:pt idx="11564">
                  <c:v>272.33761149999998</c:v>
                </c:pt>
                <c:pt idx="11565">
                  <c:v>273.22064089999998</c:v>
                </c:pt>
                <c:pt idx="11566">
                  <c:v>334.7337857</c:v>
                </c:pt>
                <c:pt idx="11567">
                  <c:v>348.9827889</c:v>
                </c:pt>
                <c:pt idx="11568">
                  <c:v>352.03025700000001</c:v>
                </c:pt>
                <c:pt idx="11569">
                  <c:v>353.43417160000001</c:v>
                </c:pt>
                <c:pt idx="11570">
                  <c:v>353.43429939999999</c:v>
                </c:pt>
                <c:pt idx="11571">
                  <c:v>351.08063229999999</c:v>
                </c:pt>
                <c:pt idx="11572">
                  <c:v>351.08063229999999</c:v>
                </c:pt>
                <c:pt idx="11573">
                  <c:v>348.73624790000002</c:v>
                </c:pt>
                <c:pt idx="11574">
                  <c:v>346.40114610000001</c:v>
                </c:pt>
                <c:pt idx="11575">
                  <c:v>346.0051019</c:v>
                </c:pt>
                <c:pt idx="11576">
                  <c:v>342.99929969999999</c:v>
                </c:pt>
                <c:pt idx="11577">
                  <c:v>336.23864120000002</c:v>
                </c:pt>
                <c:pt idx="11578">
                  <c:v>335.73514870000002</c:v>
                </c:pt>
                <c:pt idx="11579">
                  <c:v>334.73407850000001</c:v>
                </c:pt>
                <c:pt idx="11580">
                  <c:v>273.22141160000001</c:v>
                </c:pt>
                <c:pt idx="11581">
                  <c:v>269.07989250000003</c:v>
                </c:pt>
                <c:pt idx="11582">
                  <c:v>268.6403535</c:v>
                </c:pt>
                <c:pt idx="11583">
                  <c:v>267.76660909999998</c:v>
                </c:pt>
                <c:pt idx="11584">
                  <c:v>214.56813969999999</c:v>
                </c:pt>
                <c:pt idx="11585">
                  <c:v>211.026073</c:v>
                </c:pt>
                <c:pt idx="11586">
                  <c:v>210.6504912</c:v>
                </c:pt>
                <c:pt idx="11587">
                  <c:v>209.90407970000001</c:v>
                </c:pt>
                <c:pt idx="11588">
                  <c:v>165.020241</c:v>
                </c:pt>
                <c:pt idx="11589">
                  <c:v>162.07765549999999</c:v>
                </c:pt>
                <c:pt idx="11590">
                  <c:v>161.76603399999999</c:v>
                </c:pt>
                <c:pt idx="11591">
                  <c:v>161.1469615</c:v>
                </c:pt>
                <c:pt idx="11592">
                  <c:v>124.5781191</c:v>
                </c:pt>
                <c:pt idx="11593">
                  <c:v>122.2350388</c:v>
                </c:pt>
                <c:pt idx="11594">
                  <c:v>121.98738</c:v>
                </c:pt>
                <c:pt idx="11595">
                  <c:v>121.4956517</c:v>
                </c:pt>
                <c:pt idx="11596">
                  <c:v>93.242103369999995</c:v>
                </c:pt>
                <c:pt idx="11597">
                  <c:v>91.49854741</c:v>
                </c:pt>
                <c:pt idx="11598">
                  <c:v>91.314853400000004</c:v>
                </c:pt>
                <c:pt idx="11599">
                  <c:v>90.950473119999998</c:v>
                </c:pt>
                <c:pt idx="11600">
                  <c:v>71.012449090000004</c:v>
                </c:pt>
                <c:pt idx="11601">
                  <c:v>67.710632090000004</c:v>
                </c:pt>
                <c:pt idx="11602">
                  <c:v>67.059860970000003</c:v>
                </c:pt>
                <c:pt idx="11603">
                  <c:v>66.76642287</c:v>
                </c:pt>
                <c:pt idx="11604">
                  <c:v>66.766307159999997</c:v>
                </c:pt>
                <c:pt idx="11605">
                  <c:v>67.260509409999997</c:v>
                </c:pt>
                <c:pt idx="11606">
                  <c:v>67.260509409999997</c:v>
                </c:pt>
                <c:pt idx="11607">
                  <c:v>67.763995309999999</c:v>
                </c:pt>
                <c:pt idx="11608">
                  <c:v>68.27676486</c:v>
                </c:pt>
                <c:pt idx="11609">
                  <c:v>68.364858940000005</c:v>
                </c:pt>
                <c:pt idx="11610">
                  <c:v>69.044203899999999</c:v>
                </c:pt>
                <c:pt idx="11611">
                  <c:v>70.642834590000007</c:v>
                </c:pt>
                <c:pt idx="11612">
                  <c:v>70.765874839999995</c:v>
                </c:pt>
                <c:pt idx="11613">
                  <c:v>71.012174580000007</c:v>
                </c:pt>
                <c:pt idx="11614">
                  <c:v>90.949578399999993</c:v>
                </c:pt>
                <c:pt idx="11615">
                  <c:v>92.680489719999997</c:v>
                </c:pt>
                <c:pt idx="11616">
                  <c:v>92.867495390000002</c:v>
                </c:pt>
                <c:pt idx="11617">
                  <c:v>93.241144460000001</c:v>
                </c:pt>
                <c:pt idx="11618">
                  <c:v>121.49396280000001</c:v>
                </c:pt>
                <c:pt idx="11619">
                  <c:v>123.8243906</c:v>
                </c:pt>
                <c:pt idx="11620">
                  <c:v>124.07536020000001</c:v>
                </c:pt>
                <c:pt idx="11621">
                  <c:v>124.5763556</c:v>
                </c:pt>
                <c:pt idx="11622">
                  <c:v>161.14435829999999</c:v>
                </c:pt>
                <c:pt idx="11623">
                  <c:v>164.0742836</c:v>
                </c:pt>
                <c:pt idx="11624">
                  <c:v>164.3892151</c:v>
                </c:pt>
                <c:pt idx="11625">
                  <c:v>165.01755270000001</c:v>
                </c:pt>
                <c:pt idx="11626">
                  <c:v>209.9004419</c:v>
                </c:pt>
                <c:pt idx="11627">
                  <c:v>213.42984089999999</c:v>
                </c:pt>
                <c:pt idx="11628">
                  <c:v>213.80873170000001</c:v>
                </c:pt>
                <c:pt idx="11629">
                  <c:v>214.5644064</c:v>
                </c:pt>
                <c:pt idx="11630">
                  <c:v>267.76181659999997</c:v>
                </c:pt>
                <c:pt idx="11631">
                  <c:v>271.89066050000002</c:v>
                </c:pt>
                <c:pt idx="11632">
                  <c:v>272.3335075</c:v>
                </c:pt>
                <c:pt idx="11633">
                  <c:v>273.21651320000001</c:v>
                </c:pt>
                <c:pt idx="11634">
                  <c:v>334.7280111</c:v>
                </c:pt>
                <c:pt idx="11635">
                  <c:v>348.97663189999997</c:v>
                </c:pt>
                <c:pt idx="11636">
                  <c:v>352.02401809999998</c:v>
                </c:pt>
                <c:pt idx="11637">
                  <c:v>353.42789499999998</c:v>
                </c:pt>
                <c:pt idx="11638">
                  <c:v>353.42776049999998</c:v>
                </c:pt>
                <c:pt idx="11639">
                  <c:v>351.07411619999999</c:v>
                </c:pt>
                <c:pt idx="11640">
                  <c:v>351.07411619999999</c:v>
                </c:pt>
                <c:pt idx="11641">
                  <c:v>348.72975459999998</c:v>
                </c:pt>
                <c:pt idx="11642">
                  <c:v>346.39467560000003</c:v>
                </c:pt>
                <c:pt idx="11643">
                  <c:v>345.99863529999999</c:v>
                </c:pt>
                <c:pt idx="11644">
                  <c:v>342.99286260000002</c:v>
                </c:pt>
                <c:pt idx="11645">
                  <c:v>336.23227120000001</c:v>
                </c:pt>
                <c:pt idx="11646">
                  <c:v>335.72878370000001</c:v>
                </c:pt>
                <c:pt idx="11647">
                  <c:v>334.72772359999999</c:v>
                </c:pt>
                <c:pt idx="11648">
                  <c:v>273.21571999999998</c:v>
                </c:pt>
                <c:pt idx="11649">
                  <c:v>269.07424930000002</c:v>
                </c:pt>
                <c:pt idx="11650">
                  <c:v>268.63471550000003</c:v>
                </c:pt>
                <c:pt idx="11651">
                  <c:v>267.76098139999999</c:v>
                </c:pt>
                <c:pt idx="11652">
                  <c:v>214.5631932</c:v>
                </c:pt>
                <c:pt idx="11653">
                  <c:v>211.02117620000001</c:v>
                </c:pt>
                <c:pt idx="11654">
                  <c:v>210.64559969999999</c:v>
                </c:pt>
                <c:pt idx="11655">
                  <c:v>209.89919879999999</c:v>
                </c:pt>
                <c:pt idx="11656">
                  <c:v>165.0160592</c:v>
                </c:pt>
                <c:pt idx="11657">
                  <c:v>162.0735248</c:v>
                </c:pt>
                <c:pt idx="11658">
                  <c:v>161.76190869999999</c:v>
                </c:pt>
                <c:pt idx="11659">
                  <c:v>161.14284710000001</c:v>
                </c:pt>
                <c:pt idx="11660">
                  <c:v>124.5747216</c:v>
                </c:pt>
                <c:pt idx="11661">
                  <c:v>122.23169369999999</c:v>
                </c:pt>
                <c:pt idx="11662">
                  <c:v>121.98404050000001</c:v>
                </c:pt>
                <c:pt idx="11663">
                  <c:v>121.4923232</c:v>
                </c:pt>
                <c:pt idx="11664">
                  <c:v>93.239509839999997</c:v>
                </c:pt>
                <c:pt idx="11665">
                  <c:v>91.496007489999997</c:v>
                </c:pt>
                <c:pt idx="11666">
                  <c:v>91.312319200000005</c:v>
                </c:pt>
                <c:pt idx="11667">
                  <c:v>90.947950329999998</c:v>
                </c:pt>
                <c:pt idx="11668">
                  <c:v>71.010679060000001</c:v>
                </c:pt>
                <c:pt idx="11669">
                  <c:v>67.709026410000007</c:v>
                </c:pt>
                <c:pt idx="11670">
                  <c:v>67.058290020000001</c:v>
                </c:pt>
                <c:pt idx="11671">
                  <c:v>66.764867870000003</c:v>
                </c:pt>
                <c:pt idx="11672">
                  <c:v>66.764975640000003</c:v>
                </c:pt>
                <c:pt idx="11673">
                  <c:v>67.259187769999997</c:v>
                </c:pt>
                <c:pt idx="11674">
                  <c:v>67.259187769999997</c:v>
                </c:pt>
                <c:pt idx="11675">
                  <c:v>67.762683809999999</c:v>
                </c:pt>
                <c:pt idx="11676">
                  <c:v>68.275463740000006</c:v>
                </c:pt>
                <c:pt idx="11677">
                  <c:v>68.363559620000004</c:v>
                </c:pt>
                <c:pt idx="11678">
                  <c:v>69.042918470000004</c:v>
                </c:pt>
                <c:pt idx="11679">
                  <c:v>70.641582270000001</c:v>
                </c:pt>
                <c:pt idx="11680">
                  <c:v>70.764625089999996</c:v>
                </c:pt>
                <c:pt idx="11681">
                  <c:v>71.01092998</c:v>
                </c:pt>
                <c:pt idx="11682">
                  <c:v>90.94877692</c:v>
                </c:pt>
                <c:pt idx="11683">
                  <c:v>92.679728310000002</c:v>
                </c:pt>
                <c:pt idx="11684">
                  <c:v>92.866738319999996</c:v>
                </c:pt>
                <c:pt idx="11685">
                  <c:v>93.240396059999995</c:v>
                </c:pt>
                <c:pt idx="11686">
                  <c:v>121.49388740000001</c:v>
                </c:pt>
                <c:pt idx="11687">
                  <c:v>123.8243719</c:v>
                </c:pt>
                <c:pt idx="11688">
                  <c:v>124.0753476</c:v>
                </c:pt>
                <c:pt idx="11689">
                  <c:v>124.5763551</c:v>
                </c:pt>
                <c:pt idx="11690">
                  <c:v>161.14526079999999</c:v>
                </c:pt>
                <c:pt idx="11691">
                  <c:v>164.07525939999999</c:v>
                </c:pt>
                <c:pt idx="11692">
                  <c:v>164.39019870000001</c:v>
                </c:pt>
                <c:pt idx="11693">
                  <c:v>165.018552</c:v>
                </c:pt>
                <c:pt idx="11694">
                  <c:v>209.90257410000001</c:v>
                </c:pt>
                <c:pt idx="11695">
                  <c:v>213.43206290000001</c:v>
                </c:pt>
                <c:pt idx="11696">
                  <c:v>213.8109633</c:v>
                </c:pt>
                <c:pt idx="11697">
                  <c:v>214.5666573</c:v>
                </c:pt>
                <c:pt idx="11698">
                  <c:v>267.76543029999999</c:v>
                </c:pt>
                <c:pt idx="11699">
                  <c:v>271.89438050000001</c:v>
                </c:pt>
                <c:pt idx="11700">
                  <c:v>272.33723889999999</c:v>
                </c:pt>
                <c:pt idx="11701">
                  <c:v>273.22026740000001</c:v>
                </c:pt>
                <c:pt idx="11702">
                  <c:v>334.73335800000001</c:v>
                </c:pt>
                <c:pt idx="11703">
                  <c:v>348.98234939999998</c:v>
                </c:pt>
                <c:pt idx="11704">
                  <c:v>352.02981499999999</c:v>
                </c:pt>
                <c:pt idx="11705">
                  <c:v>353.43372849999997</c:v>
                </c:pt>
                <c:pt idx="11706">
                  <c:v>353.43386950000001</c:v>
                </c:pt>
                <c:pt idx="11707">
                  <c:v>351.08020629999999</c:v>
                </c:pt>
                <c:pt idx="11708">
                  <c:v>351.08020629999999</c:v>
                </c:pt>
                <c:pt idx="11709">
                  <c:v>348.73582570000002</c:v>
                </c:pt>
                <c:pt idx="11710">
                  <c:v>346.40072780000003</c:v>
                </c:pt>
                <c:pt idx="11711">
                  <c:v>346.00468430000001</c:v>
                </c:pt>
                <c:pt idx="11712">
                  <c:v>342.99888709999999</c:v>
                </c:pt>
                <c:pt idx="11713">
                  <c:v>336.23823979999997</c:v>
                </c:pt>
                <c:pt idx="11714">
                  <c:v>335.73474809999999</c:v>
                </c:pt>
                <c:pt idx="11715">
                  <c:v>334.73367949999999</c:v>
                </c:pt>
                <c:pt idx="11716">
                  <c:v>273.22111489999998</c:v>
                </c:pt>
                <c:pt idx="11717">
                  <c:v>269.07960259999999</c:v>
                </c:pt>
                <c:pt idx="11718">
                  <c:v>268.64006440000003</c:v>
                </c:pt>
                <c:pt idx="11719">
                  <c:v>267.76632139999998</c:v>
                </c:pt>
                <c:pt idx="11720">
                  <c:v>214.56794099999999</c:v>
                </c:pt>
                <c:pt idx="11721">
                  <c:v>211.02588019999999</c:v>
                </c:pt>
                <c:pt idx="11722">
                  <c:v>210.65029899999999</c:v>
                </c:pt>
                <c:pt idx="11723">
                  <c:v>209.9038888</c:v>
                </c:pt>
                <c:pt idx="11724">
                  <c:v>165.02012579999999</c:v>
                </c:pt>
                <c:pt idx="11725">
                  <c:v>162.07754539999999</c:v>
                </c:pt>
                <c:pt idx="11726">
                  <c:v>161.76592429999999</c:v>
                </c:pt>
                <c:pt idx="11727">
                  <c:v>161.1468529</c:v>
                </c:pt>
                <c:pt idx="11728">
                  <c:v>124.578073</c:v>
                </c:pt>
                <c:pt idx="11729">
                  <c:v>122.2349968</c:v>
                </c:pt>
                <c:pt idx="11730">
                  <c:v>121.98733850000001</c:v>
                </c:pt>
                <c:pt idx="11731">
                  <c:v>121.4956109</c:v>
                </c:pt>
                <c:pt idx="11732">
                  <c:v>93.242111980000004</c:v>
                </c:pt>
                <c:pt idx="11733">
                  <c:v>91.498559110000002</c:v>
                </c:pt>
                <c:pt idx="11734">
                  <c:v>91.314865420000004</c:v>
                </c:pt>
                <c:pt idx="11735">
                  <c:v>90.950485790000002</c:v>
                </c:pt>
                <c:pt idx="11736">
                  <c:v>71.012497890000006</c:v>
                </c:pt>
                <c:pt idx="11737">
                  <c:v>67.710687100000001</c:v>
                </c:pt>
                <c:pt idx="11738">
                  <c:v>67.059917209999995</c:v>
                </c:pt>
                <c:pt idx="11739">
                  <c:v>66.766479669999995</c:v>
                </c:pt>
                <c:pt idx="11740">
                  <c:v>66.766380069999997</c:v>
                </c:pt>
                <c:pt idx="11741">
                  <c:v>67.260584019999996</c:v>
                </c:pt>
                <c:pt idx="11742">
                  <c:v>67.260584019999996</c:v>
                </c:pt>
                <c:pt idx="11743">
                  <c:v>67.764071619999996</c:v>
                </c:pt>
                <c:pt idx="11744">
                  <c:v>68.276842869999996</c:v>
                </c:pt>
                <c:pt idx="11745">
                  <c:v>68.364937240000003</c:v>
                </c:pt>
                <c:pt idx="11746">
                  <c:v>69.044284399999995</c:v>
                </c:pt>
                <c:pt idx="11747">
                  <c:v>70.642920110000006</c:v>
                </c:pt>
                <c:pt idx="11748">
                  <c:v>70.765960739999997</c:v>
                </c:pt>
                <c:pt idx="11749">
                  <c:v>71.012261229999993</c:v>
                </c:pt>
                <c:pt idx="11750">
                  <c:v>90.949714979999996</c:v>
                </c:pt>
                <c:pt idx="11751">
                  <c:v>92.680629969999998</c:v>
                </c:pt>
                <c:pt idx="11752">
                  <c:v>92.86763603</c:v>
                </c:pt>
                <c:pt idx="11753">
                  <c:v>93.241285880000007</c:v>
                </c:pt>
                <c:pt idx="11754">
                  <c:v>121.49415620000001</c:v>
                </c:pt>
                <c:pt idx="11755">
                  <c:v>123.8245878</c:v>
                </c:pt>
                <c:pt idx="11756">
                  <c:v>124.0755578</c:v>
                </c:pt>
                <c:pt idx="11757">
                  <c:v>124.576554</c:v>
                </c:pt>
                <c:pt idx="11758">
                  <c:v>161.14461069999999</c:v>
                </c:pt>
                <c:pt idx="11759">
                  <c:v>164.07454010000001</c:v>
                </c:pt>
                <c:pt idx="11760">
                  <c:v>164.38947189999999</c:v>
                </c:pt>
                <c:pt idx="11761">
                  <c:v>165.0178104</c:v>
                </c:pt>
                <c:pt idx="11762">
                  <c:v>209.90075569999999</c:v>
                </c:pt>
                <c:pt idx="11763">
                  <c:v>213.43015879999999</c:v>
                </c:pt>
                <c:pt idx="11764">
                  <c:v>213.80905000000001</c:v>
                </c:pt>
                <c:pt idx="11765">
                  <c:v>214.5647256</c:v>
                </c:pt>
                <c:pt idx="11766">
                  <c:v>267.76219400000002</c:v>
                </c:pt>
                <c:pt idx="11767">
                  <c:v>271.89104209999999</c:v>
                </c:pt>
                <c:pt idx="11768">
                  <c:v>272.3338895</c:v>
                </c:pt>
                <c:pt idx="11769">
                  <c:v>273.21689620000001</c:v>
                </c:pt>
                <c:pt idx="11770">
                  <c:v>334.72845430000001</c:v>
                </c:pt>
                <c:pt idx="11771">
                  <c:v>339.34694159999998</c:v>
                </c:pt>
                <c:pt idx="11772">
                  <c:v>339.34694159999998</c:v>
                </c:pt>
                <c:pt idx="11773">
                  <c:v>348.87410729999999</c:v>
                </c:pt>
                <c:pt idx="11774">
                  <c:v>352.01884489999998</c:v>
                </c:pt>
                <c:pt idx="11775">
                  <c:v>353.62321409999998</c:v>
                </c:pt>
                <c:pt idx="11776">
                  <c:v>355.49291369999997</c:v>
                </c:pt>
                <c:pt idx="11777">
                  <c:v>351.06717020000002</c:v>
                </c:pt>
                <c:pt idx="11778">
                  <c:v>348.8668174</c:v>
                </c:pt>
                <c:pt idx="11779">
                  <c:v>339.2859843</c:v>
                </c:pt>
                <c:pt idx="11780">
                  <c:v>338.81110419999999</c:v>
                </c:pt>
                <c:pt idx="11781">
                  <c:v>337.86686370000001</c:v>
                </c:pt>
                <c:pt idx="11782">
                  <c:v>279.6759978</c:v>
                </c:pt>
                <c:pt idx="11783">
                  <c:v>275.74435879999999</c:v>
                </c:pt>
                <c:pt idx="11784">
                  <c:v>275.32697730000001</c:v>
                </c:pt>
                <c:pt idx="11785">
                  <c:v>274.49721149999999</c:v>
                </c:pt>
                <c:pt idx="11786">
                  <c:v>223.7813922</c:v>
                </c:pt>
                <c:pt idx="11787">
                  <c:v>220.3887038</c:v>
                </c:pt>
                <c:pt idx="11788">
                  <c:v>220.02882439999999</c:v>
                </c:pt>
                <c:pt idx="11789">
                  <c:v>219.31353999999999</c:v>
                </c:pt>
                <c:pt idx="11790">
                  <c:v>176.07318040000001</c:v>
                </c:pt>
                <c:pt idx="11791">
                  <c:v>173.21947030000001</c:v>
                </c:pt>
                <c:pt idx="11792">
                  <c:v>172.91709589999999</c:v>
                </c:pt>
                <c:pt idx="11793">
                  <c:v>172.3162987</c:v>
                </c:pt>
                <c:pt idx="11794">
                  <c:v>136.551751</c:v>
                </c:pt>
                <c:pt idx="11795">
                  <c:v>134.23704240000001</c:v>
                </c:pt>
                <c:pt idx="11796">
                  <c:v>133.99217540000001</c:v>
                </c:pt>
                <c:pt idx="11797">
                  <c:v>133.50587039999999</c:v>
                </c:pt>
                <c:pt idx="11798">
                  <c:v>105.21742589999999</c:v>
                </c:pt>
                <c:pt idx="11799">
                  <c:v>103.4417376</c:v>
                </c:pt>
                <c:pt idx="11800">
                  <c:v>103.25438010000001</c:v>
                </c:pt>
                <c:pt idx="11801">
                  <c:v>102.8825713</c:v>
                </c:pt>
                <c:pt idx="11802">
                  <c:v>82.070460370000006</c:v>
                </c:pt>
                <c:pt idx="11803">
                  <c:v>78.504456529999999</c:v>
                </c:pt>
                <c:pt idx="11804">
                  <c:v>77.726887230000003</c:v>
                </c:pt>
                <c:pt idx="11805">
                  <c:v>77.319152119999998</c:v>
                </c:pt>
                <c:pt idx="11806">
                  <c:v>76.288299699999996</c:v>
                </c:pt>
                <c:pt idx="11807">
                  <c:v>79.952803209999999</c:v>
                </c:pt>
                <c:pt idx="11808">
                  <c:v>80.068443279999997</c:v>
                </c:pt>
                <c:pt idx="11809">
                  <c:v>80.299821469999998</c:v>
                </c:pt>
                <c:pt idx="11810">
                  <c:v>98.719798769999997</c:v>
                </c:pt>
                <c:pt idx="11811">
                  <c:v>100.299961</c:v>
                </c:pt>
                <c:pt idx="11812">
                  <c:v>100.4705546</c:v>
                </c:pt>
                <c:pt idx="11813">
                  <c:v>100.8113402</c:v>
                </c:pt>
                <c:pt idx="11814">
                  <c:v>126.37519</c:v>
                </c:pt>
                <c:pt idx="11815">
                  <c:v>128.47040369999999</c:v>
                </c:pt>
                <c:pt idx="11816">
                  <c:v>128.6959493</c:v>
                </c:pt>
                <c:pt idx="11817">
                  <c:v>129.1461396</c:v>
                </c:pt>
                <c:pt idx="11818">
                  <c:v>161.8536536</c:v>
                </c:pt>
                <c:pt idx="11819">
                  <c:v>164.46390170000001</c:v>
                </c:pt>
                <c:pt idx="11820">
                  <c:v>164.74439770000001</c:v>
                </c:pt>
                <c:pt idx="11821">
                  <c:v>165.30398890000001</c:v>
                </c:pt>
                <c:pt idx="11822">
                  <c:v>205.15490080000001</c:v>
                </c:pt>
                <c:pt idx="11823">
                  <c:v>208.28016199999999</c:v>
                </c:pt>
                <c:pt idx="11824">
                  <c:v>208.61560600000001</c:v>
                </c:pt>
                <c:pt idx="11825">
                  <c:v>209.28459369999999</c:v>
                </c:pt>
                <c:pt idx="11826">
                  <c:v>256.27857879999999</c:v>
                </c:pt>
                <c:pt idx="11827">
                  <c:v>259.91882770000001</c:v>
                </c:pt>
                <c:pt idx="11828">
                  <c:v>260.30921690000002</c:v>
                </c:pt>
                <c:pt idx="11829">
                  <c:v>261.08759570000001</c:v>
                </c:pt>
                <c:pt idx="11830">
                  <c:v>315.2242713</c:v>
                </c:pt>
                <c:pt idx="11831">
                  <c:v>327.65324040000002</c:v>
                </c:pt>
                <c:pt idx="11832">
                  <c:v>338.73631890000001</c:v>
                </c:pt>
                <c:pt idx="11833">
                  <c:v>340.1118085</c:v>
                </c:pt>
                <c:pt idx="11834">
                  <c:v>338.66345050000001</c:v>
                </c:pt>
                <c:pt idx="11835">
                  <c:v>183.2323825</c:v>
                </c:pt>
                <c:pt idx="11836">
                  <c:v>182.87825100000001</c:v>
                </c:pt>
                <c:pt idx="11837">
                  <c:v>182.174621</c:v>
                </c:pt>
                <c:pt idx="11838">
                  <c:v>142.7092337</c:v>
                </c:pt>
                <c:pt idx="11839">
                  <c:v>139.96388680000001</c:v>
                </c:pt>
                <c:pt idx="11840">
                  <c:v>139.673441</c:v>
                </c:pt>
                <c:pt idx="11841">
                  <c:v>139.09660339999999</c:v>
                </c:pt>
                <c:pt idx="11842">
                  <c:v>107.3877056</c:v>
                </c:pt>
                <c:pt idx="11843">
                  <c:v>105.2392863</c:v>
                </c:pt>
                <c:pt idx="11844">
                  <c:v>105.0125283</c:v>
                </c:pt>
                <c:pt idx="11845">
                  <c:v>104.56248720000001</c:v>
                </c:pt>
                <c:pt idx="11846">
                  <c:v>80.610307030000001</c:v>
                </c:pt>
                <c:pt idx="11847">
                  <c:v>79.058830819999997</c:v>
                </c:pt>
                <c:pt idx="11848">
                  <c:v>78.895762199999993</c:v>
                </c:pt>
                <c:pt idx="11849">
                  <c:v>78.572520940000004</c:v>
                </c:pt>
                <c:pt idx="11850">
                  <c:v>62.377230529999999</c:v>
                </c:pt>
                <c:pt idx="11851">
                  <c:v>59.169471100000003</c:v>
                </c:pt>
                <c:pt idx="11852">
                  <c:v>60.085719330000003</c:v>
                </c:pt>
                <c:pt idx="11853">
                  <c:v>63.537894010000002</c:v>
                </c:pt>
                <c:pt idx="11854">
                  <c:v>63.659342180000003</c:v>
                </c:pt>
                <c:pt idx="11855">
                  <c:v>63.902612599999998</c:v>
                </c:pt>
                <c:pt idx="11856">
                  <c:v>82.526544729999998</c:v>
                </c:pt>
                <c:pt idx="11857">
                  <c:v>84.26495242</c:v>
                </c:pt>
                <c:pt idx="11858">
                  <c:v>84.453002389999995</c:v>
                </c:pt>
                <c:pt idx="11859">
                  <c:v>84.828870929999994</c:v>
                </c:pt>
                <c:pt idx="11860">
                  <c:v>111.56425</c:v>
                </c:pt>
                <c:pt idx="11861">
                  <c:v>113.9268859</c:v>
                </c:pt>
                <c:pt idx="11862">
                  <c:v>114.1815364</c:v>
                </c:pt>
                <c:pt idx="11863">
                  <c:v>114.6900004</c:v>
                </c:pt>
                <c:pt idx="11864">
                  <c:v>149.53663420000001</c:v>
                </c:pt>
                <c:pt idx="11865">
                  <c:v>152.52348129999999</c:v>
                </c:pt>
                <c:pt idx="11866">
                  <c:v>152.8447304</c:v>
                </c:pt>
                <c:pt idx="11867">
                  <c:v>153.48578610000001</c:v>
                </c:pt>
                <c:pt idx="11868">
                  <c:v>196.44342409999999</c:v>
                </c:pt>
                <c:pt idx="11869">
                  <c:v>209.49614940000001</c:v>
                </c:pt>
                <c:pt idx="11870">
                  <c:v>209.81334369999999</c:v>
                </c:pt>
                <c:pt idx="11871">
                  <c:v>198.10733579999999</c:v>
                </c:pt>
                <c:pt idx="11872">
                  <c:v>197.72949940000001</c:v>
                </c:pt>
                <c:pt idx="11873">
                  <c:v>196.97869919999999</c:v>
                </c:pt>
                <c:pt idx="11874">
                  <c:v>154.68939460000001</c:v>
                </c:pt>
                <c:pt idx="11875">
                  <c:v>151.73175509999999</c:v>
                </c:pt>
                <c:pt idx="11876">
                  <c:v>151.41870170000001</c:v>
                </c:pt>
                <c:pt idx="11877">
                  <c:v>150.7968788</c:v>
                </c:pt>
                <c:pt idx="11878">
                  <c:v>116.3977289</c:v>
                </c:pt>
                <c:pt idx="11879">
                  <c:v>114.0473042</c:v>
                </c:pt>
                <c:pt idx="11880">
                  <c:v>113.7990362</c:v>
                </c:pt>
                <c:pt idx="11881">
                  <c:v>113.306195</c:v>
                </c:pt>
                <c:pt idx="11882">
                  <c:v>86.797447230000003</c:v>
                </c:pt>
                <c:pt idx="11883">
                  <c:v>85.054254319999998</c:v>
                </c:pt>
                <c:pt idx="11884">
                  <c:v>84.870773420000006</c:v>
                </c:pt>
                <c:pt idx="11885">
                  <c:v>84.5069175</c:v>
                </c:pt>
                <c:pt idx="11886">
                  <c:v>65.888762450000002</c:v>
                </c:pt>
                <c:pt idx="11887">
                  <c:v>62.038462709999997</c:v>
                </c:pt>
                <c:pt idx="11888">
                  <c:v>62.089849829999999</c:v>
                </c:pt>
                <c:pt idx="11889">
                  <c:v>65.610604510000002</c:v>
                </c:pt>
                <c:pt idx="11890">
                  <c:v>65.734125349999999</c:v>
                </c:pt>
                <c:pt idx="11891">
                  <c:v>65.981487090000002</c:v>
                </c:pt>
                <c:pt idx="11892">
                  <c:v>84.766664689999999</c:v>
                </c:pt>
                <c:pt idx="11893">
                  <c:v>86.510220799999999</c:v>
                </c:pt>
                <c:pt idx="11894">
                  <c:v>86.698758810000001</c:v>
                </c:pt>
                <c:pt idx="11895">
                  <c:v>87.075563829999993</c:v>
                </c:pt>
                <c:pt idx="11896">
                  <c:v>113.77919420000001</c:v>
                </c:pt>
                <c:pt idx="11897">
                  <c:v>116.1321262</c:v>
                </c:pt>
                <c:pt idx="11898">
                  <c:v>116.38567999999999</c:v>
                </c:pt>
                <c:pt idx="11899">
                  <c:v>116.89192559999999</c:v>
                </c:pt>
                <c:pt idx="11900">
                  <c:v>151.51381670000001</c:v>
                </c:pt>
                <c:pt idx="11901">
                  <c:v>154.4761077</c:v>
                </c:pt>
                <c:pt idx="11902">
                  <c:v>154.79467560000001</c:v>
                </c:pt>
                <c:pt idx="11903">
                  <c:v>155.43035810000001</c:v>
                </c:pt>
                <c:pt idx="11904">
                  <c:v>197.97026099999999</c:v>
                </c:pt>
                <c:pt idx="11905">
                  <c:v>210.87797929999999</c:v>
                </c:pt>
                <c:pt idx="11906">
                  <c:v>210.87797929999999</c:v>
                </c:pt>
                <c:pt idx="11907">
                  <c:v>210.87797929999999</c:v>
                </c:pt>
                <c:pt idx="11908">
                  <c:v>215.4956292</c:v>
                </c:pt>
                <c:pt idx="11909">
                  <c:v>137.0885906</c:v>
                </c:pt>
                <c:pt idx="11910">
                  <c:v>134.9010802</c:v>
                </c:pt>
                <c:pt idx="11911">
                  <c:v>176.24871150000001</c:v>
                </c:pt>
                <c:pt idx="11912">
                  <c:v>170.66639839999999</c:v>
                </c:pt>
                <c:pt idx="11913">
                  <c:v>73.046925079999994</c:v>
                </c:pt>
                <c:pt idx="11914">
                  <c:v>72.155223800000002</c:v>
                </c:pt>
                <c:pt idx="11915">
                  <c:v>72.155223800000002</c:v>
                </c:pt>
                <c:pt idx="11916">
                  <c:v>399.22732380000002</c:v>
                </c:pt>
                <c:pt idx="11917">
                  <c:v>399.22720950000001</c:v>
                </c:pt>
                <c:pt idx="11918">
                  <c:v>72.153900870000001</c:v>
                </c:pt>
                <c:pt idx="11919">
                  <c:v>72.154034060000001</c:v>
                </c:pt>
                <c:pt idx="11920">
                  <c:v>72.154034060000001</c:v>
                </c:pt>
                <c:pt idx="11921">
                  <c:v>399.23555679999998</c:v>
                </c:pt>
                <c:pt idx="11922">
                  <c:v>399.23567109999999</c:v>
                </c:pt>
                <c:pt idx="11923">
                  <c:v>72.155356999999995</c:v>
                </c:pt>
                <c:pt idx="11924">
                  <c:v>72.155223800000002</c:v>
                </c:pt>
                <c:pt idx="11925">
                  <c:v>180.88855269999999</c:v>
                </c:pt>
                <c:pt idx="11926">
                  <c:v>180.88855269999999</c:v>
                </c:pt>
                <c:pt idx="11927">
                  <c:v>399.22732380000002</c:v>
                </c:pt>
                <c:pt idx="11928">
                  <c:v>399.22720950000001</c:v>
                </c:pt>
                <c:pt idx="11929">
                  <c:v>72.153900870000001</c:v>
                </c:pt>
                <c:pt idx="11930">
                  <c:v>72.154034060000001</c:v>
                </c:pt>
                <c:pt idx="11931">
                  <c:v>399.23555679999998</c:v>
                </c:pt>
                <c:pt idx="11932">
                  <c:v>399.23567109999999</c:v>
                </c:pt>
                <c:pt idx="11933">
                  <c:v>72.155356999999995</c:v>
                </c:pt>
                <c:pt idx="11934">
                  <c:v>72.155223800000002</c:v>
                </c:pt>
                <c:pt idx="11935">
                  <c:v>399.22732380000002</c:v>
                </c:pt>
                <c:pt idx="11936">
                  <c:v>401.17723009999997</c:v>
                </c:pt>
                <c:pt idx="11937">
                  <c:v>236.0140145</c:v>
                </c:pt>
                <c:pt idx="11938">
                  <c:v>229.70056260000001</c:v>
                </c:pt>
                <c:pt idx="11939">
                  <c:v>283.13419249999998</c:v>
                </c:pt>
                <c:pt idx="11940">
                  <c:v>269.53594070000003</c:v>
                </c:pt>
                <c:pt idx="11941">
                  <c:v>80.783292669999994</c:v>
                </c:pt>
                <c:pt idx="11942">
                  <c:v>72.88571426</c:v>
                </c:pt>
                <c:pt idx="11943">
                  <c:v>72.88571426</c:v>
                </c:pt>
                <c:pt idx="11944">
                  <c:v>72.88571426</c:v>
                </c:pt>
                <c:pt idx="11945">
                  <c:v>72.982510649999995</c:v>
                </c:pt>
                <c:pt idx="11946">
                  <c:v>72.990906260000003</c:v>
                </c:pt>
                <c:pt idx="11947">
                  <c:v>73.00860978</c:v>
                </c:pt>
                <c:pt idx="11948">
                  <c:v>76.594406899999996</c:v>
                </c:pt>
                <c:pt idx="11949">
                  <c:v>77.074455819999997</c:v>
                </c:pt>
                <c:pt idx="11950">
                  <c:v>77.127395590000006</c:v>
                </c:pt>
                <c:pt idx="11951">
                  <c:v>77.23378246</c:v>
                </c:pt>
                <c:pt idx="11952">
                  <c:v>86.244651649999994</c:v>
                </c:pt>
                <c:pt idx="11953">
                  <c:v>87.142197319999994</c:v>
                </c:pt>
                <c:pt idx="11954">
                  <c:v>87.239680860000007</c:v>
                </c:pt>
                <c:pt idx="11955">
                  <c:v>87.434750339999994</c:v>
                </c:pt>
                <c:pt idx="11956">
                  <c:v>101.8706268</c:v>
                </c:pt>
                <c:pt idx="11957">
                  <c:v>103.18566269999999</c:v>
                </c:pt>
                <c:pt idx="11958">
                  <c:v>103.3276894</c:v>
                </c:pt>
                <c:pt idx="11959">
                  <c:v>103.6114401</c:v>
                </c:pt>
                <c:pt idx="11960">
                  <c:v>123.47221999999999</c:v>
                </c:pt>
                <c:pt idx="11961">
                  <c:v>129.77226709999999</c:v>
                </c:pt>
                <c:pt idx="11962">
                  <c:v>124.89877439999999</c:v>
                </c:pt>
                <c:pt idx="11963">
                  <c:v>116.1019232</c:v>
                </c:pt>
                <c:pt idx="11964">
                  <c:v>115.8209081</c:v>
                </c:pt>
                <c:pt idx="11965">
                  <c:v>115.2630676</c:v>
                </c:pt>
                <c:pt idx="11966">
                  <c:v>85.277415050000002</c:v>
                </c:pt>
                <c:pt idx="11967">
                  <c:v>83.307369269999995</c:v>
                </c:pt>
                <c:pt idx="11968">
                  <c:v>83.100028429999995</c:v>
                </c:pt>
                <c:pt idx="11969">
                  <c:v>82.688866790000006</c:v>
                </c:pt>
                <c:pt idx="11970">
                  <c:v>61.676200369999997</c:v>
                </c:pt>
                <c:pt idx="11971">
                  <c:v>60.39669765</c:v>
                </c:pt>
                <c:pt idx="11972">
                  <c:v>60.263032619999997</c:v>
                </c:pt>
                <c:pt idx="11973">
                  <c:v>59.998552840000002</c:v>
                </c:pt>
                <c:pt idx="11974">
                  <c:v>47.959023600000002</c:v>
                </c:pt>
                <c:pt idx="11975">
                  <c:v>47.370073120000001</c:v>
                </c:pt>
                <c:pt idx="11976">
                  <c:v>47.310084869999997</c:v>
                </c:pt>
                <c:pt idx="11977">
                  <c:v>47.192288869999999</c:v>
                </c:pt>
                <c:pt idx="11978">
                  <c:v>44.125983380000001</c:v>
                </c:pt>
                <c:pt idx="11979">
                  <c:v>44.707463990000001</c:v>
                </c:pt>
                <c:pt idx="11980">
                  <c:v>57.649242739999998</c:v>
                </c:pt>
                <c:pt idx="11981">
                  <c:v>66.729934650000004</c:v>
                </c:pt>
                <c:pt idx="11982">
                  <c:v>67.046322889999999</c:v>
                </c:pt>
                <c:pt idx="11983">
                  <c:v>67.679528160000004</c:v>
                </c:pt>
                <c:pt idx="11984">
                  <c:v>114.7824258</c:v>
                </c:pt>
                <c:pt idx="11985">
                  <c:v>119.08966390000001</c:v>
                </c:pt>
                <c:pt idx="11986">
                  <c:v>119.55497130000001</c:v>
                </c:pt>
                <c:pt idx="11987">
                  <c:v>120.48466089999999</c:v>
                </c:pt>
                <c:pt idx="11988">
                  <c:v>185.72442659999999</c:v>
                </c:pt>
                <c:pt idx="11989">
                  <c:v>191.42741240000001</c:v>
                </c:pt>
                <c:pt idx="11990">
                  <c:v>192.04163550000001</c:v>
                </c:pt>
                <c:pt idx="11991">
                  <c:v>193.26780289999999</c:v>
                </c:pt>
                <c:pt idx="11992">
                  <c:v>276.6439676</c:v>
                </c:pt>
                <c:pt idx="11993">
                  <c:v>283.74266</c:v>
                </c:pt>
                <c:pt idx="11994">
                  <c:v>284.50579449999998</c:v>
                </c:pt>
                <c:pt idx="11995">
                  <c:v>286.02843080000002</c:v>
                </c:pt>
                <c:pt idx="11996">
                  <c:v>387.54039499999999</c:v>
                </c:pt>
                <c:pt idx="11997">
                  <c:v>418.22157449999997</c:v>
                </c:pt>
                <c:pt idx="11998">
                  <c:v>430.47591560000001</c:v>
                </c:pt>
                <c:pt idx="11999">
                  <c:v>408.7614992</c:v>
                </c:pt>
                <c:pt idx="12000">
                  <c:v>408.05702789999998</c:v>
                </c:pt>
                <c:pt idx="12001">
                  <c:v>406.65647510000002</c:v>
                </c:pt>
                <c:pt idx="12002">
                  <c:v>326.00531160000003</c:v>
                </c:pt>
                <c:pt idx="12003">
                  <c:v>320.20847090000001</c:v>
                </c:pt>
                <c:pt idx="12004">
                  <c:v>319.59344979999997</c:v>
                </c:pt>
                <c:pt idx="12005">
                  <c:v>318.37098420000001</c:v>
                </c:pt>
                <c:pt idx="12006">
                  <c:v>248.61434180000001</c:v>
                </c:pt>
                <c:pt idx="12007">
                  <c:v>243.65593390000001</c:v>
                </c:pt>
                <c:pt idx="12008">
                  <c:v>243.13036740000001</c:v>
                </c:pt>
                <c:pt idx="12009">
                  <c:v>242.08599770000001</c:v>
                </c:pt>
                <c:pt idx="12010">
                  <c:v>183.2243781</c:v>
                </c:pt>
                <c:pt idx="12011">
                  <c:v>179.10443839999999</c:v>
                </c:pt>
                <c:pt idx="12012">
                  <c:v>178.66833030000001</c:v>
                </c:pt>
                <c:pt idx="12013">
                  <c:v>177.8020641</c:v>
                </c:pt>
                <c:pt idx="12014">
                  <c:v>129.8358905</c:v>
                </c:pt>
                <c:pt idx="12015">
                  <c:v>47.216260849999998</c:v>
                </c:pt>
                <c:pt idx="12016">
                  <c:v>44.994337880000003</c:v>
                </c:pt>
                <c:pt idx="12017">
                  <c:v>44.807021519999999</c:v>
                </c:pt>
                <c:pt idx="12018">
                  <c:v>45.812073890000001</c:v>
                </c:pt>
                <c:pt idx="12019">
                  <c:v>49.524314349999997</c:v>
                </c:pt>
                <c:pt idx="12020">
                  <c:v>49.645713909999998</c:v>
                </c:pt>
                <c:pt idx="12021">
                  <c:v>49.889304940000002</c:v>
                </c:pt>
                <c:pt idx="12022">
                  <c:v>71.257102660000001</c:v>
                </c:pt>
                <c:pt idx="12023">
                  <c:v>73.213503270000004</c:v>
                </c:pt>
                <c:pt idx="12024">
                  <c:v>73.425538549999999</c:v>
                </c:pt>
                <c:pt idx="12025">
                  <c:v>73.84957704</c:v>
                </c:pt>
                <c:pt idx="12026">
                  <c:v>106.9999181</c:v>
                </c:pt>
                <c:pt idx="12027">
                  <c:v>109.80580689999999</c:v>
                </c:pt>
                <c:pt idx="12028">
                  <c:v>110.1084761</c:v>
                </c:pt>
                <c:pt idx="12029">
                  <c:v>110.7129587</c:v>
                </c:pt>
                <c:pt idx="12030">
                  <c:v>155.64557310000001</c:v>
                </c:pt>
                <c:pt idx="12031">
                  <c:v>159.3009271</c:v>
                </c:pt>
                <c:pt idx="12032">
                  <c:v>159.69422789999999</c:v>
                </c:pt>
                <c:pt idx="12033">
                  <c:v>160.4791496</c:v>
                </c:pt>
                <c:pt idx="12034">
                  <c:v>217.1936714</c:v>
                </c:pt>
                <c:pt idx="12035">
                  <c:v>221.69846089999999</c:v>
                </c:pt>
                <c:pt idx="12036">
                  <c:v>222.18239</c:v>
                </c:pt>
                <c:pt idx="12037">
                  <c:v>223.14774449999999</c:v>
                </c:pt>
                <c:pt idx="12038">
                  <c:v>291.64371169999998</c:v>
                </c:pt>
                <c:pt idx="12039">
                  <c:v>296.99789989999999</c:v>
                </c:pt>
                <c:pt idx="12040">
                  <c:v>297.57245349999999</c:v>
                </c:pt>
                <c:pt idx="12041">
                  <c:v>298.71823289999998</c:v>
                </c:pt>
                <c:pt idx="12042">
                  <c:v>378.9950877</c:v>
                </c:pt>
                <c:pt idx="12043">
                  <c:v>397.56647199999998</c:v>
                </c:pt>
                <c:pt idx="12044">
                  <c:v>401.28933560000002</c:v>
                </c:pt>
                <c:pt idx="12045">
                  <c:v>402.99185360000001</c:v>
                </c:pt>
                <c:pt idx="12046">
                  <c:v>402.64576340000002</c:v>
                </c:pt>
                <c:pt idx="12047">
                  <c:v>382.82776530000001</c:v>
                </c:pt>
                <c:pt idx="12048">
                  <c:v>382.24724670000001</c:v>
                </c:pt>
                <c:pt idx="12049">
                  <c:v>381.09298690000003</c:v>
                </c:pt>
                <c:pt idx="12050">
                  <c:v>310.04471599999999</c:v>
                </c:pt>
                <c:pt idx="12051">
                  <c:v>305.2512681</c:v>
                </c:pt>
                <c:pt idx="12052">
                  <c:v>304.74245569999999</c:v>
                </c:pt>
                <c:pt idx="12053">
                  <c:v>303.7309563</c:v>
                </c:pt>
                <c:pt idx="12054">
                  <c:v>242.00475220000001</c:v>
                </c:pt>
                <c:pt idx="12055">
                  <c:v>237.88342460000001</c:v>
                </c:pt>
                <c:pt idx="12056">
                  <c:v>237.44632250000001</c:v>
                </c:pt>
                <c:pt idx="12057">
                  <c:v>236.57759179999999</c:v>
                </c:pt>
                <c:pt idx="12058">
                  <c:v>184.17395719999999</c:v>
                </c:pt>
                <c:pt idx="12059">
                  <c:v>180.72478340000001</c:v>
                </c:pt>
                <c:pt idx="12060">
                  <c:v>180.35939519999999</c:v>
                </c:pt>
                <c:pt idx="12061">
                  <c:v>179.63344029999999</c:v>
                </c:pt>
                <c:pt idx="12062">
                  <c:v>136.55280200000001</c:v>
                </c:pt>
                <c:pt idx="12063">
                  <c:v>133.7758101</c:v>
                </c:pt>
                <c:pt idx="12064">
                  <c:v>133.48213870000001</c:v>
                </c:pt>
                <c:pt idx="12065">
                  <c:v>132.8989655</c:v>
                </c:pt>
                <c:pt idx="12066">
                  <c:v>99.141674399999999</c:v>
                </c:pt>
                <c:pt idx="12067">
                  <c:v>97.036887019999995</c:v>
                </c:pt>
                <c:pt idx="12068">
                  <c:v>96.814934820000005</c:v>
                </c:pt>
                <c:pt idx="12069">
                  <c:v>96.374548149999995</c:v>
                </c:pt>
                <c:pt idx="12070">
                  <c:v>71.940879219999999</c:v>
                </c:pt>
                <c:pt idx="12071">
                  <c:v>67.819128079999999</c:v>
                </c:pt>
                <c:pt idx="12072">
                  <c:v>67.081000750000001</c:v>
                </c:pt>
                <c:pt idx="12073">
                  <c:v>66.765767949999997</c:v>
                </c:pt>
                <c:pt idx="12074">
                  <c:v>66.765590279999998</c:v>
                </c:pt>
                <c:pt idx="12075">
                  <c:v>67.763260279999997</c:v>
                </c:pt>
                <c:pt idx="12076">
                  <c:v>68.276020799999998</c:v>
                </c:pt>
                <c:pt idx="12077">
                  <c:v>69.893434119999995</c:v>
                </c:pt>
                <c:pt idx="12078">
                  <c:v>69.893434119999995</c:v>
                </c:pt>
                <c:pt idx="12079">
                  <c:v>70.642051199999997</c:v>
                </c:pt>
                <c:pt idx="12080">
                  <c:v>70.765089500000002</c:v>
                </c:pt>
                <c:pt idx="12081">
                  <c:v>71.011385360000006</c:v>
                </c:pt>
                <c:pt idx="12082">
                  <c:v>90.948549580000005</c:v>
                </c:pt>
                <c:pt idx="12083">
                  <c:v>92.679444669999995</c:v>
                </c:pt>
                <c:pt idx="12084">
                  <c:v>92.866448610000006</c:v>
                </c:pt>
                <c:pt idx="12085">
                  <c:v>93.240094249999999</c:v>
                </c:pt>
                <c:pt idx="12086">
                  <c:v>121.4927024</c:v>
                </c:pt>
                <c:pt idx="12087">
                  <c:v>123.8231162</c:v>
                </c:pt>
                <c:pt idx="12088">
                  <c:v>124.0740842</c:v>
                </c:pt>
                <c:pt idx="12089">
                  <c:v>124.5750766</c:v>
                </c:pt>
                <c:pt idx="12090">
                  <c:v>161.1428986</c:v>
                </c:pt>
                <c:pt idx="12091">
                  <c:v>164.072812</c:v>
                </c:pt>
                <c:pt idx="12092">
                  <c:v>164.38774219999999</c:v>
                </c:pt>
                <c:pt idx="12093">
                  <c:v>165.01607720000001</c:v>
                </c:pt>
                <c:pt idx="12094">
                  <c:v>209.8988152</c:v>
                </c:pt>
                <c:pt idx="12095">
                  <c:v>213.4282043</c:v>
                </c:pt>
                <c:pt idx="12096">
                  <c:v>213.80709400000001</c:v>
                </c:pt>
                <c:pt idx="12097">
                  <c:v>214.5627667</c:v>
                </c:pt>
                <c:pt idx="12098">
                  <c:v>267.76005509999999</c:v>
                </c:pt>
                <c:pt idx="12099">
                  <c:v>271.88889119999999</c:v>
                </c:pt>
                <c:pt idx="12100">
                  <c:v>272.33173740000001</c:v>
                </c:pt>
                <c:pt idx="12101">
                  <c:v>273.2147415</c:v>
                </c:pt>
                <c:pt idx="12102">
                  <c:v>334.72614709999999</c:v>
                </c:pt>
                <c:pt idx="12103">
                  <c:v>348.97475100000003</c:v>
                </c:pt>
                <c:pt idx="12104">
                  <c:v>352.02213389999997</c:v>
                </c:pt>
                <c:pt idx="12105">
                  <c:v>353.42600979999997</c:v>
                </c:pt>
                <c:pt idx="12106">
                  <c:v>353.42600149999998</c:v>
                </c:pt>
                <c:pt idx="12107">
                  <c:v>351.0723792</c:v>
                </c:pt>
                <c:pt idx="12108">
                  <c:v>351.0723792</c:v>
                </c:pt>
                <c:pt idx="12109">
                  <c:v>348.7280394</c:v>
                </c:pt>
                <c:pt idx="12110">
                  <c:v>346.39298220000001</c:v>
                </c:pt>
                <c:pt idx="12111">
                  <c:v>345.9969456</c:v>
                </c:pt>
                <c:pt idx="12112">
                  <c:v>342.99120099999999</c:v>
                </c:pt>
                <c:pt idx="12113">
                  <c:v>336.23067270000001</c:v>
                </c:pt>
                <c:pt idx="12114">
                  <c:v>335.72718989999998</c:v>
                </c:pt>
                <c:pt idx="12115">
                  <c:v>334.72613899999999</c:v>
                </c:pt>
                <c:pt idx="12116">
                  <c:v>273.2147023</c:v>
                </c:pt>
                <c:pt idx="12117">
                  <c:v>269.07326920000003</c:v>
                </c:pt>
                <c:pt idx="12118">
                  <c:v>268.63373940000002</c:v>
                </c:pt>
                <c:pt idx="12119">
                  <c:v>267.76001330000003</c:v>
                </c:pt>
                <c:pt idx="12120">
                  <c:v>214.56270129999999</c:v>
                </c:pt>
                <c:pt idx="12121">
                  <c:v>211.02071549999999</c:v>
                </c:pt>
                <c:pt idx="12122">
                  <c:v>210.6451423</c:v>
                </c:pt>
                <c:pt idx="12123">
                  <c:v>209.89874789999999</c:v>
                </c:pt>
                <c:pt idx="12124">
                  <c:v>165.01599390000001</c:v>
                </c:pt>
                <c:pt idx="12125">
                  <c:v>162.0734841</c:v>
                </c:pt>
                <c:pt idx="12126">
                  <c:v>161.76187060000001</c:v>
                </c:pt>
                <c:pt idx="12127">
                  <c:v>161.1428142</c:v>
                </c:pt>
                <c:pt idx="12128">
                  <c:v>124.5749838</c:v>
                </c:pt>
                <c:pt idx="12129">
                  <c:v>122.23197399999999</c:v>
                </c:pt>
                <c:pt idx="12130">
                  <c:v>121.98432270000001</c:v>
                </c:pt>
                <c:pt idx="12131">
                  <c:v>121.4926092</c:v>
                </c:pt>
                <c:pt idx="12132">
                  <c:v>93.240000240000001</c:v>
                </c:pt>
                <c:pt idx="12133">
                  <c:v>91.496509439999997</c:v>
                </c:pt>
                <c:pt idx="12134">
                  <c:v>91.312822359999998</c:v>
                </c:pt>
                <c:pt idx="12135">
                  <c:v>90.948455870000004</c:v>
                </c:pt>
                <c:pt idx="12136">
                  <c:v>71.011298490000001</c:v>
                </c:pt>
                <c:pt idx="12137">
                  <c:v>67.709659639999998</c:v>
                </c:pt>
                <c:pt idx="12138">
                  <c:v>67.058925639999998</c:v>
                </c:pt>
                <c:pt idx="12139">
                  <c:v>66.765504440000001</c:v>
                </c:pt>
                <c:pt idx="12140">
                  <c:v>66.765681720000003</c:v>
                </c:pt>
                <c:pt idx="12141">
                  <c:v>67.259903469999998</c:v>
                </c:pt>
                <c:pt idx="12142">
                  <c:v>67.259903469999998</c:v>
                </c:pt>
                <c:pt idx="12143">
                  <c:v>67.763409100000004</c:v>
                </c:pt>
                <c:pt idx="12144">
                  <c:v>68.276198600000001</c:v>
                </c:pt>
                <c:pt idx="12145">
                  <c:v>68.364296089999996</c:v>
                </c:pt>
                <c:pt idx="12146">
                  <c:v>69.043667260000007</c:v>
                </c:pt>
                <c:pt idx="12147">
                  <c:v>70.642358830000006</c:v>
                </c:pt>
                <c:pt idx="12148">
                  <c:v>70.765403719999995</c:v>
                </c:pt>
                <c:pt idx="12149">
                  <c:v>71.011712729999999</c:v>
                </c:pt>
                <c:pt idx="12150">
                  <c:v>90.949817249999995</c:v>
                </c:pt>
                <c:pt idx="12151">
                  <c:v>92.680786330000004</c:v>
                </c:pt>
                <c:pt idx="12152">
                  <c:v>92.867798219999997</c:v>
                </c:pt>
                <c:pt idx="12153">
                  <c:v>93.241459699999993</c:v>
                </c:pt>
                <c:pt idx="12154">
                  <c:v>121.4951839</c:v>
                </c:pt>
                <c:pt idx="12155">
                  <c:v>123.82568430000001</c:v>
                </c:pt>
                <c:pt idx="12156">
                  <c:v>124.0766617</c:v>
                </c:pt>
                <c:pt idx="12157">
                  <c:v>124.5776726</c:v>
                </c:pt>
                <c:pt idx="12158">
                  <c:v>161.1467863</c:v>
                </c:pt>
                <c:pt idx="12159">
                  <c:v>164.07679899999999</c:v>
                </c:pt>
                <c:pt idx="12160">
                  <c:v>164.3917399</c:v>
                </c:pt>
                <c:pt idx="12161">
                  <c:v>165.02009620000001</c:v>
                </c:pt>
                <c:pt idx="12162">
                  <c:v>209.9043016</c:v>
                </c:pt>
                <c:pt idx="12163">
                  <c:v>213.4338028</c:v>
                </c:pt>
                <c:pt idx="12164">
                  <c:v>213.8127045</c:v>
                </c:pt>
                <c:pt idx="12165">
                  <c:v>214.56840099999999</c:v>
                </c:pt>
                <c:pt idx="12166">
                  <c:v>267.76733259999997</c:v>
                </c:pt>
                <c:pt idx="12167">
                  <c:v>271.89629339999999</c:v>
                </c:pt>
                <c:pt idx="12168">
                  <c:v>272.33915289999999</c:v>
                </c:pt>
                <c:pt idx="12169">
                  <c:v>273.22218359999999</c:v>
                </c:pt>
                <c:pt idx="12170">
                  <c:v>334.73540809999997</c:v>
                </c:pt>
                <c:pt idx="12171">
                  <c:v>348.98442490000002</c:v>
                </c:pt>
                <c:pt idx="12172">
                  <c:v>352.03189579999997</c:v>
                </c:pt>
                <c:pt idx="12173">
                  <c:v>353.43581219999999</c:v>
                </c:pt>
                <c:pt idx="12174">
                  <c:v>353.43582980000002</c:v>
                </c:pt>
                <c:pt idx="12175">
                  <c:v>351.08214349999997</c:v>
                </c:pt>
                <c:pt idx="12176">
                  <c:v>351.08214349999997</c:v>
                </c:pt>
                <c:pt idx="12177">
                  <c:v>348.73773999999997</c:v>
                </c:pt>
                <c:pt idx="12178">
                  <c:v>346.40261930000003</c:v>
                </c:pt>
                <c:pt idx="12179">
                  <c:v>346.00657189999998</c:v>
                </c:pt>
                <c:pt idx="12180">
                  <c:v>343.00074530000001</c:v>
                </c:pt>
                <c:pt idx="12181">
                  <c:v>336.24003199999999</c:v>
                </c:pt>
                <c:pt idx="12182">
                  <c:v>335.73653539999998</c:v>
                </c:pt>
                <c:pt idx="12183">
                  <c:v>334.73545710000002</c:v>
                </c:pt>
                <c:pt idx="12184">
                  <c:v>273.22229759999999</c:v>
                </c:pt>
                <c:pt idx="12185">
                  <c:v>269.08074570000002</c:v>
                </c:pt>
                <c:pt idx="12186">
                  <c:v>268.64120329999997</c:v>
                </c:pt>
                <c:pt idx="12187">
                  <c:v>267.76745190000003</c:v>
                </c:pt>
                <c:pt idx="12188">
                  <c:v>214.56856859999999</c:v>
                </c:pt>
                <c:pt idx="12189">
                  <c:v>211.02647479999999</c:v>
                </c:pt>
                <c:pt idx="12190">
                  <c:v>210.6508901</c:v>
                </c:pt>
                <c:pt idx="12191">
                  <c:v>209.9044729</c:v>
                </c:pt>
                <c:pt idx="12192">
                  <c:v>165.02029899999999</c:v>
                </c:pt>
                <c:pt idx="12193">
                  <c:v>162.07769210000001</c:v>
                </c:pt>
                <c:pt idx="12194">
                  <c:v>161.7660683</c:v>
                </c:pt>
                <c:pt idx="12195">
                  <c:v>161.1469913</c:v>
                </c:pt>
                <c:pt idx="12196">
                  <c:v>124.5778923</c:v>
                </c:pt>
                <c:pt idx="12197">
                  <c:v>122.23479639999999</c:v>
                </c:pt>
                <c:pt idx="12198">
                  <c:v>121.9871359</c:v>
                </c:pt>
                <c:pt idx="12199">
                  <c:v>121.4954042</c:v>
                </c:pt>
                <c:pt idx="12200">
                  <c:v>93.241678089999994</c:v>
                </c:pt>
                <c:pt idx="12201">
                  <c:v>91.498112079999999</c:v>
                </c:pt>
                <c:pt idx="12202">
                  <c:v>91.314417019999993</c:v>
                </c:pt>
                <c:pt idx="12203">
                  <c:v>90.95003466</c:v>
                </c:pt>
                <c:pt idx="12204">
                  <c:v>71.011911459999993</c:v>
                </c:pt>
                <c:pt idx="12205">
                  <c:v>67.710082610000001</c:v>
                </c:pt>
                <c:pt idx="12206">
                  <c:v>67.059309389999996</c:v>
                </c:pt>
                <c:pt idx="12207">
                  <c:v>66.765870280000001</c:v>
                </c:pt>
                <c:pt idx="12208">
                  <c:v>66.765694120000006</c:v>
                </c:pt>
                <c:pt idx="12209">
                  <c:v>67.259888009999997</c:v>
                </c:pt>
                <c:pt idx="12210">
                  <c:v>67.259888009999997</c:v>
                </c:pt>
                <c:pt idx="12211">
                  <c:v>67.763365570000005</c:v>
                </c:pt>
                <c:pt idx="12212">
                  <c:v>68.2761268</c:v>
                </c:pt>
                <c:pt idx="12213">
                  <c:v>68.364219469999995</c:v>
                </c:pt>
                <c:pt idx="12214">
                  <c:v>69.043553709999998</c:v>
                </c:pt>
                <c:pt idx="12215">
                  <c:v>70.642160250000003</c:v>
                </c:pt>
                <c:pt idx="12216">
                  <c:v>70.765198690000005</c:v>
                </c:pt>
                <c:pt idx="12217">
                  <c:v>71.011494850000005</c:v>
                </c:pt>
                <c:pt idx="12218">
                  <c:v>90.94867447</c:v>
                </c:pt>
                <c:pt idx="12219">
                  <c:v>92.679570380000001</c:v>
                </c:pt>
                <c:pt idx="12220">
                  <c:v>92.866574409999998</c:v>
                </c:pt>
                <c:pt idx="12221">
                  <c:v>93.240220210000004</c:v>
                </c:pt>
                <c:pt idx="12222">
                  <c:v>121.4928357</c:v>
                </c:pt>
                <c:pt idx="12223">
                  <c:v>123.82324970000001</c:v>
                </c:pt>
                <c:pt idx="12224">
                  <c:v>124.0742178</c:v>
                </c:pt>
                <c:pt idx="12225">
                  <c:v>124.5752102</c:v>
                </c:pt>
                <c:pt idx="12226">
                  <c:v>161.14303140000001</c:v>
                </c:pt>
                <c:pt idx="12227">
                  <c:v>164.07294450000001</c:v>
                </c:pt>
                <c:pt idx="12228">
                  <c:v>164.3878746</c:v>
                </c:pt>
                <c:pt idx="12229">
                  <c:v>165.0162096</c:v>
                </c:pt>
                <c:pt idx="12230">
                  <c:v>209.8989388</c:v>
                </c:pt>
                <c:pt idx="12231">
                  <c:v>213.428327</c:v>
                </c:pt>
                <c:pt idx="12232">
                  <c:v>213.8072166</c:v>
                </c:pt>
                <c:pt idx="12233">
                  <c:v>214.56288910000001</c:v>
                </c:pt>
                <c:pt idx="12234">
                  <c:v>267.76016060000001</c:v>
                </c:pt>
                <c:pt idx="12235">
                  <c:v>271.88899520000001</c:v>
                </c:pt>
                <c:pt idx="12236">
                  <c:v>272.33184119999999</c:v>
                </c:pt>
                <c:pt idx="12237">
                  <c:v>273.21484500000003</c:v>
                </c:pt>
                <c:pt idx="12238">
                  <c:v>334.72622560000002</c:v>
                </c:pt>
                <c:pt idx="12239">
                  <c:v>348.97482309999998</c:v>
                </c:pt>
                <c:pt idx="12240">
                  <c:v>352.02220469999997</c:v>
                </c:pt>
                <c:pt idx="12241">
                  <c:v>353.42607989999999</c:v>
                </c:pt>
                <c:pt idx="12242">
                  <c:v>353.42605250000003</c:v>
                </c:pt>
                <c:pt idx="12243">
                  <c:v>351.07242819999999</c:v>
                </c:pt>
                <c:pt idx="12244">
                  <c:v>351.07242819999999</c:v>
                </c:pt>
                <c:pt idx="12245">
                  <c:v>348.72808659999998</c:v>
                </c:pt>
                <c:pt idx="12246">
                  <c:v>346.39302750000002</c:v>
                </c:pt>
                <c:pt idx="12247">
                  <c:v>345.9969906</c:v>
                </c:pt>
                <c:pt idx="12248">
                  <c:v>342.9912435</c:v>
                </c:pt>
                <c:pt idx="12249">
                  <c:v>336.23070960000001</c:v>
                </c:pt>
                <c:pt idx="12250">
                  <c:v>335.72722629999998</c:v>
                </c:pt>
                <c:pt idx="12251">
                  <c:v>334.7261747</c:v>
                </c:pt>
                <c:pt idx="12252">
                  <c:v>273.21468909999999</c:v>
                </c:pt>
                <c:pt idx="12253">
                  <c:v>269.0732529</c:v>
                </c:pt>
                <c:pt idx="12254">
                  <c:v>268.63372279999999</c:v>
                </c:pt>
                <c:pt idx="12255">
                  <c:v>267.759996</c:v>
                </c:pt>
                <c:pt idx="12256">
                  <c:v>214.56264569999999</c:v>
                </c:pt>
                <c:pt idx="12257">
                  <c:v>211.0206575</c:v>
                </c:pt>
                <c:pt idx="12258">
                  <c:v>210.64508409999999</c:v>
                </c:pt>
                <c:pt idx="12259">
                  <c:v>209.89868920000001</c:v>
                </c:pt>
                <c:pt idx="12260">
                  <c:v>165.01590759999999</c:v>
                </c:pt>
                <c:pt idx="12261">
                  <c:v>162.07339619999999</c:v>
                </c:pt>
                <c:pt idx="12262">
                  <c:v>161.76178250000001</c:v>
                </c:pt>
                <c:pt idx="12263">
                  <c:v>161.1427257</c:v>
                </c:pt>
                <c:pt idx="12264">
                  <c:v>124.5748782</c:v>
                </c:pt>
                <c:pt idx="12265">
                  <c:v>122.23186750000001</c:v>
                </c:pt>
                <c:pt idx="12266">
                  <c:v>121.9842161</c:v>
                </c:pt>
                <c:pt idx="12267">
                  <c:v>121.4925025</c:v>
                </c:pt>
                <c:pt idx="12268">
                  <c:v>93.239887030000006</c:v>
                </c:pt>
                <c:pt idx="12269">
                  <c:v>91.496396129999994</c:v>
                </c:pt>
                <c:pt idx="12270">
                  <c:v>91.312709040000001</c:v>
                </c:pt>
                <c:pt idx="12271">
                  <c:v>90.948342539999999</c:v>
                </c:pt>
                <c:pt idx="12272">
                  <c:v>71.011189229999999</c:v>
                </c:pt>
                <c:pt idx="12273">
                  <c:v>67.709552529999996</c:v>
                </c:pt>
                <c:pt idx="12274">
                  <c:v>67.058819040000003</c:v>
                </c:pt>
                <c:pt idx="12275">
                  <c:v>66.765398079999997</c:v>
                </c:pt>
                <c:pt idx="12276">
                  <c:v>66.765572550000002</c:v>
                </c:pt>
                <c:pt idx="12277">
                  <c:v>67.259793439999996</c:v>
                </c:pt>
                <c:pt idx="12278">
                  <c:v>67.259793439999996</c:v>
                </c:pt>
                <c:pt idx="12279">
                  <c:v>67.763298219999996</c:v>
                </c:pt>
                <c:pt idx="12280">
                  <c:v>68.276086879999994</c:v>
                </c:pt>
                <c:pt idx="12281">
                  <c:v>68.364184230000006</c:v>
                </c:pt>
                <c:pt idx="12282">
                  <c:v>69.04355434</c:v>
                </c:pt>
                <c:pt idx="12283">
                  <c:v>70.642243559999997</c:v>
                </c:pt>
                <c:pt idx="12284">
                  <c:v>70.765288279999993</c:v>
                </c:pt>
                <c:pt idx="12285">
                  <c:v>71.011596949999998</c:v>
                </c:pt>
                <c:pt idx="12286">
                  <c:v>90.949682780000003</c:v>
                </c:pt>
                <c:pt idx="12287">
                  <c:v>92.680650799999995</c:v>
                </c:pt>
                <c:pt idx="12288">
                  <c:v>92.867662580000001</c:v>
                </c:pt>
                <c:pt idx="12289">
                  <c:v>93.241323840000007</c:v>
                </c:pt>
                <c:pt idx="12290">
                  <c:v>121.49503730000001</c:v>
                </c:pt>
                <c:pt idx="12291">
                  <c:v>123.82553729999999</c:v>
                </c:pt>
                <c:pt idx="12292">
                  <c:v>124.0765146</c:v>
                </c:pt>
                <c:pt idx="12293">
                  <c:v>124.5775254</c:v>
                </c:pt>
                <c:pt idx="12294">
                  <c:v>161.1466365</c:v>
                </c:pt>
                <c:pt idx="12295">
                  <c:v>164.07664930000001</c:v>
                </c:pt>
                <c:pt idx="12296">
                  <c:v>164.3915901</c:v>
                </c:pt>
                <c:pt idx="12297">
                  <c:v>165.01994640000001</c:v>
                </c:pt>
                <c:pt idx="12298">
                  <c:v>209.90415719999999</c:v>
                </c:pt>
                <c:pt idx="12299">
                  <c:v>213.43365900000001</c:v>
                </c:pt>
                <c:pt idx="12300">
                  <c:v>213.8125608</c:v>
                </c:pt>
                <c:pt idx="12301">
                  <c:v>214.56825749999999</c:v>
                </c:pt>
                <c:pt idx="12302">
                  <c:v>267.76720239999997</c:v>
                </c:pt>
                <c:pt idx="12303">
                  <c:v>271.89616439999998</c:v>
                </c:pt>
                <c:pt idx="12304">
                  <c:v>272.33902410000002</c:v>
                </c:pt>
                <c:pt idx="12305">
                  <c:v>273.22205509999998</c:v>
                </c:pt>
                <c:pt idx="12306">
                  <c:v>334.7353008</c:v>
                </c:pt>
                <c:pt idx="12307">
                  <c:v>348.98432320000001</c:v>
                </c:pt>
                <c:pt idx="12308">
                  <c:v>352.0317953</c:v>
                </c:pt>
                <c:pt idx="12309">
                  <c:v>353.43571220000001</c:v>
                </c:pt>
                <c:pt idx="12310">
                  <c:v>353.43574990000002</c:v>
                </c:pt>
                <c:pt idx="12311">
                  <c:v>351.08206580000001</c:v>
                </c:pt>
                <c:pt idx="12312">
                  <c:v>351.08206580000001</c:v>
                </c:pt>
                <c:pt idx="12313">
                  <c:v>348.73766440000003</c:v>
                </c:pt>
                <c:pt idx="12314">
                  <c:v>346.40254579999998</c:v>
                </c:pt>
                <c:pt idx="12315">
                  <c:v>346.00649879999997</c:v>
                </c:pt>
                <c:pt idx="12316">
                  <c:v>343.00067489999998</c:v>
                </c:pt>
                <c:pt idx="12317">
                  <c:v>336.2399676</c:v>
                </c:pt>
                <c:pt idx="12318">
                  <c:v>335.73647149999999</c:v>
                </c:pt>
                <c:pt idx="12319">
                  <c:v>334.73539399999999</c:v>
                </c:pt>
                <c:pt idx="12320">
                  <c:v>273.22228790000003</c:v>
                </c:pt>
                <c:pt idx="12321">
                  <c:v>269.08073940000003</c:v>
                </c:pt>
                <c:pt idx="12322">
                  <c:v>268.64119740000001</c:v>
                </c:pt>
                <c:pt idx="12323">
                  <c:v>267.76744680000002</c:v>
                </c:pt>
                <c:pt idx="12324">
                  <c:v>214.5686058</c:v>
                </c:pt>
                <c:pt idx="12325">
                  <c:v>211.02651470000001</c:v>
                </c:pt>
                <c:pt idx="12326">
                  <c:v>210.6509303</c:v>
                </c:pt>
                <c:pt idx="12327">
                  <c:v>209.9045137</c:v>
                </c:pt>
                <c:pt idx="12328">
                  <c:v>165.02037129999999</c:v>
                </c:pt>
                <c:pt idx="12329">
                  <c:v>162.07776630000001</c:v>
                </c:pt>
                <c:pt idx="12330">
                  <c:v>161.76614269999999</c:v>
                </c:pt>
                <c:pt idx="12331">
                  <c:v>161.14706609999999</c:v>
                </c:pt>
                <c:pt idx="12332">
                  <c:v>124.5779878</c:v>
                </c:pt>
                <c:pt idx="12333">
                  <c:v>122.23489290000001</c:v>
                </c:pt>
                <c:pt idx="12334">
                  <c:v>121.9872326</c:v>
                </c:pt>
                <c:pt idx="12335">
                  <c:v>121.4955011</c:v>
                </c:pt>
                <c:pt idx="12336">
                  <c:v>93.241784760000002</c:v>
                </c:pt>
                <c:pt idx="12337">
                  <c:v>91.498219059999997</c:v>
                </c:pt>
                <c:pt idx="12338">
                  <c:v>91.314524030000001</c:v>
                </c:pt>
                <c:pt idx="12339">
                  <c:v>90.950141729999999</c:v>
                </c:pt>
                <c:pt idx="12340">
                  <c:v>71.012017409999999</c:v>
                </c:pt>
                <c:pt idx="12341">
                  <c:v>67.710187009999999</c:v>
                </c:pt>
                <c:pt idx="12342">
                  <c:v>67.059413410000005</c:v>
                </c:pt>
                <c:pt idx="12343">
                  <c:v>66.765974119999996</c:v>
                </c:pt>
                <c:pt idx="12344">
                  <c:v>66.765801769999996</c:v>
                </c:pt>
                <c:pt idx="12345">
                  <c:v>67.25999659</c:v>
                </c:pt>
                <c:pt idx="12346">
                  <c:v>67.25999659</c:v>
                </c:pt>
                <c:pt idx="12347">
                  <c:v>67.763475080000006</c:v>
                </c:pt>
                <c:pt idx="12348">
                  <c:v>68.276237219999999</c:v>
                </c:pt>
                <c:pt idx="12349">
                  <c:v>68.364330039999999</c:v>
                </c:pt>
                <c:pt idx="12350">
                  <c:v>69.043665439999998</c:v>
                </c:pt>
                <c:pt idx="12351">
                  <c:v>70.642274560000004</c:v>
                </c:pt>
                <c:pt idx="12352">
                  <c:v>70.765313199999994</c:v>
                </c:pt>
                <c:pt idx="12353">
                  <c:v>71.011609730000004</c:v>
                </c:pt>
                <c:pt idx="12354">
                  <c:v>90.948810649999999</c:v>
                </c:pt>
                <c:pt idx="12355">
                  <c:v>92.679707840000006</c:v>
                </c:pt>
                <c:pt idx="12356">
                  <c:v>92.866712000000007</c:v>
                </c:pt>
                <c:pt idx="12357">
                  <c:v>93.240358069999999</c:v>
                </c:pt>
                <c:pt idx="12358">
                  <c:v>121.4929875</c:v>
                </c:pt>
                <c:pt idx="12359">
                  <c:v>123.8234023</c:v>
                </c:pt>
                <c:pt idx="12360">
                  <c:v>124.07437040000001</c:v>
                </c:pt>
                <c:pt idx="12361">
                  <c:v>124.575363</c:v>
                </c:pt>
                <c:pt idx="12362">
                  <c:v>161.14319090000001</c:v>
                </c:pt>
                <c:pt idx="12363">
                  <c:v>164.07310419999999</c:v>
                </c:pt>
                <c:pt idx="12364">
                  <c:v>164.38803429999999</c:v>
                </c:pt>
                <c:pt idx="12365">
                  <c:v>165.0163694</c:v>
                </c:pt>
                <c:pt idx="12366">
                  <c:v>209.89909789999999</c:v>
                </c:pt>
                <c:pt idx="12367">
                  <c:v>213.4284858</c:v>
                </c:pt>
                <c:pt idx="12368">
                  <c:v>213.80737540000001</c:v>
                </c:pt>
                <c:pt idx="12369">
                  <c:v>214.56304779999999</c:v>
                </c:pt>
                <c:pt idx="12370">
                  <c:v>267.76031130000001</c:v>
                </c:pt>
                <c:pt idx="12371">
                  <c:v>271.88914510000001</c:v>
                </c:pt>
                <c:pt idx="12372">
                  <c:v>272.33199100000002</c:v>
                </c:pt>
                <c:pt idx="12373">
                  <c:v>273.21499460000001</c:v>
                </c:pt>
                <c:pt idx="12374">
                  <c:v>334.72635989999998</c:v>
                </c:pt>
                <c:pt idx="12375">
                  <c:v>348.97495329999998</c:v>
                </c:pt>
                <c:pt idx="12376">
                  <c:v>352.02233389999998</c:v>
                </c:pt>
                <c:pt idx="12377">
                  <c:v>353.42620870000002</c:v>
                </c:pt>
                <c:pt idx="12378">
                  <c:v>353.4261616</c:v>
                </c:pt>
                <c:pt idx="12379">
                  <c:v>351.07253509999998</c:v>
                </c:pt>
                <c:pt idx="12380">
                  <c:v>351.07253509999998</c:v>
                </c:pt>
                <c:pt idx="12381">
                  <c:v>348.7281911</c:v>
                </c:pt>
                <c:pt idx="12382">
                  <c:v>346.3931298</c:v>
                </c:pt>
                <c:pt idx="12383">
                  <c:v>345.99709250000001</c:v>
                </c:pt>
                <c:pt idx="12384">
                  <c:v>342.9913426</c:v>
                </c:pt>
                <c:pt idx="12385">
                  <c:v>336.23080229999999</c:v>
                </c:pt>
                <c:pt idx="12386">
                  <c:v>335.72731859999999</c:v>
                </c:pt>
                <c:pt idx="12387">
                  <c:v>334.72626600000001</c:v>
                </c:pt>
                <c:pt idx="12388">
                  <c:v>273.21472419999998</c:v>
                </c:pt>
                <c:pt idx="12389">
                  <c:v>269.07328439999998</c:v>
                </c:pt>
                <c:pt idx="12390">
                  <c:v>268.63375380000002</c:v>
                </c:pt>
                <c:pt idx="12391">
                  <c:v>267.76002620000003</c:v>
                </c:pt>
                <c:pt idx="12392">
                  <c:v>214.56263060000001</c:v>
                </c:pt>
                <c:pt idx="12393">
                  <c:v>211.02063949999999</c:v>
                </c:pt>
                <c:pt idx="12394">
                  <c:v>210.6450657</c:v>
                </c:pt>
                <c:pt idx="12395">
                  <c:v>209.8986702</c:v>
                </c:pt>
                <c:pt idx="12396">
                  <c:v>165.01585399999999</c:v>
                </c:pt>
                <c:pt idx="12397">
                  <c:v>162.0733405</c:v>
                </c:pt>
                <c:pt idx="12398">
                  <c:v>161.76172650000001</c:v>
                </c:pt>
                <c:pt idx="12399">
                  <c:v>161.14266929999999</c:v>
                </c:pt>
                <c:pt idx="12400">
                  <c:v>124.574798</c:v>
                </c:pt>
                <c:pt idx="12401">
                  <c:v>122.231786</c:v>
                </c:pt>
                <c:pt idx="12402">
                  <c:v>121.9841345</c:v>
                </c:pt>
                <c:pt idx="12403">
                  <c:v>121.49242049999999</c:v>
                </c:pt>
                <c:pt idx="12404">
                  <c:v>93.239792050000005</c:v>
                </c:pt>
                <c:pt idx="12405">
                  <c:v>91.496300590000004</c:v>
                </c:pt>
                <c:pt idx="12406">
                  <c:v>91.312613440000007</c:v>
                </c:pt>
                <c:pt idx="12407">
                  <c:v>90.948246830000002</c:v>
                </c:pt>
                <c:pt idx="12408">
                  <c:v>71.011091289999996</c:v>
                </c:pt>
                <c:pt idx="12409">
                  <c:v>67.709455399999996</c:v>
                </c:pt>
                <c:pt idx="12410">
                  <c:v>67.058722130000007</c:v>
                </c:pt>
                <c:pt idx="12411">
                  <c:v>66.765301280000003</c:v>
                </c:pt>
                <c:pt idx="12412">
                  <c:v>66.76547094</c:v>
                </c:pt>
                <c:pt idx="12413">
                  <c:v>67.259690860000006</c:v>
                </c:pt>
                <c:pt idx="12414">
                  <c:v>67.259690860000006</c:v>
                </c:pt>
                <c:pt idx="12415">
                  <c:v>67.763194670000004</c:v>
                </c:pt>
                <c:pt idx="12416">
                  <c:v>68.275982369999994</c:v>
                </c:pt>
                <c:pt idx="12417">
                  <c:v>68.364079559999993</c:v>
                </c:pt>
                <c:pt idx="12418">
                  <c:v>69.043448420000004</c:v>
                </c:pt>
                <c:pt idx="12419">
                  <c:v>70.642134850000005</c:v>
                </c:pt>
                <c:pt idx="12420">
                  <c:v>70.765179360000005</c:v>
                </c:pt>
                <c:pt idx="12421">
                  <c:v>71.011487619999997</c:v>
                </c:pt>
                <c:pt idx="12422">
                  <c:v>90.949549529999999</c:v>
                </c:pt>
                <c:pt idx="12423">
                  <c:v>92.680516040000001</c:v>
                </c:pt>
                <c:pt idx="12424">
                  <c:v>92.867527659999993</c:v>
                </c:pt>
                <c:pt idx="12425">
                  <c:v>93.241188609999995</c:v>
                </c:pt>
                <c:pt idx="12426">
                  <c:v>121.4948843</c:v>
                </c:pt>
                <c:pt idx="12427">
                  <c:v>123.8253832</c:v>
                </c:pt>
                <c:pt idx="12428">
                  <c:v>124.0763604</c:v>
                </c:pt>
                <c:pt idx="12429">
                  <c:v>124.577371</c:v>
                </c:pt>
                <c:pt idx="12430">
                  <c:v>161.1464704</c:v>
                </c:pt>
                <c:pt idx="12431">
                  <c:v>164.07648259999999</c:v>
                </c:pt>
                <c:pt idx="12432">
                  <c:v>164.39142340000001</c:v>
                </c:pt>
                <c:pt idx="12433">
                  <c:v>165.01977959999999</c:v>
                </c:pt>
                <c:pt idx="12434">
                  <c:v>209.90398490000001</c:v>
                </c:pt>
                <c:pt idx="12435">
                  <c:v>213.43348649999999</c:v>
                </c:pt>
                <c:pt idx="12436">
                  <c:v>213.81238830000001</c:v>
                </c:pt>
                <c:pt idx="12437">
                  <c:v>214.568085</c:v>
                </c:pt>
                <c:pt idx="12438">
                  <c:v>267.76703049999998</c:v>
                </c:pt>
                <c:pt idx="12439">
                  <c:v>271.89599279999999</c:v>
                </c:pt>
                <c:pt idx="12440">
                  <c:v>272.33885249999997</c:v>
                </c:pt>
                <c:pt idx="12441">
                  <c:v>273.22188360000001</c:v>
                </c:pt>
                <c:pt idx="12442">
                  <c:v>334.73513609999998</c:v>
                </c:pt>
                <c:pt idx="12443">
                  <c:v>348.98416079999998</c:v>
                </c:pt>
                <c:pt idx="12444">
                  <c:v>352.03163339999998</c:v>
                </c:pt>
                <c:pt idx="12445">
                  <c:v>353.43555049999998</c:v>
                </c:pt>
                <c:pt idx="12446">
                  <c:v>353.43560650000001</c:v>
                </c:pt>
                <c:pt idx="12447">
                  <c:v>351.08192489999999</c:v>
                </c:pt>
                <c:pt idx="12448">
                  <c:v>351.08192489999999</c:v>
                </c:pt>
                <c:pt idx="12449">
                  <c:v>348.73752589999998</c:v>
                </c:pt>
                <c:pt idx="12450">
                  <c:v>346.40240970000002</c:v>
                </c:pt>
                <c:pt idx="12451">
                  <c:v>346.00636309999999</c:v>
                </c:pt>
                <c:pt idx="12452">
                  <c:v>343.00054230000001</c:v>
                </c:pt>
                <c:pt idx="12453">
                  <c:v>336.23984209999998</c:v>
                </c:pt>
                <c:pt idx="12454">
                  <c:v>335.73634650000002</c:v>
                </c:pt>
                <c:pt idx="12455">
                  <c:v>334.73527009999998</c:v>
                </c:pt>
                <c:pt idx="12456">
                  <c:v>273.22222629999999</c:v>
                </c:pt>
                <c:pt idx="12457">
                  <c:v>269.08068200000002</c:v>
                </c:pt>
                <c:pt idx="12458">
                  <c:v>268.64114030000002</c:v>
                </c:pt>
                <c:pt idx="12459">
                  <c:v>267.7673906</c:v>
                </c:pt>
                <c:pt idx="12460">
                  <c:v>214.56860069999999</c:v>
                </c:pt>
                <c:pt idx="12461">
                  <c:v>211.0265129</c:v>
                </c:pt>
                <c:pt idx="12462">
                  <c:v>210.6509288</c:v>
                </c:pt>
                <c:pt idx="12463">
                  <c:v>209.90451289999999</c:v>
                </c:pt>
                <c:pt idx="12464">
                  <c:v>165.02041019999999</c:v>
                </c:pt>
                <c:pt idx="12465">
                  <c:v>162.07780769999999</c:v>
                </c:pt>
                <c:pt idx="12466">
                  <c:v>161.76618429999999</c:v>
                </c:pt>
                <c:pt idx="12467">
                  <c:v>161.14710819999999</c:v>
                </c:pt>
                <c:pt idx="12468">
                  <c:v>124.5780582</c:v>
                </c:pt>
                <c:pt idx="12469">
                  <c:v>122.234965</c:v>
                </c:pt>
                <c:pt idx="12470">
                  <c:v>121.9873048</c:v>
                </c:pt>
                <c:pt idx="12471">
                  <c:v>121.49557369999999</c:v>
                </c:pt>
                <c:pt idx="12472">
                  <c:v>93.241874289999998</c:v>
                </c:pt>
                <c:pt idx="12473">
                  <c:v>91.498309419999998</c:v>
                </c:pt>
                <c:pt idx="12474">
                  <c:v>91.314614469999995</c:v>
                </c:pt>
                <c:pt idx="12475">
                  <c:v>90.950232339999999</c:v>
                </c:pt>
                <c:pt idx="12476">
                  <c:v>71.012113600000006</c:v>
                </c:pt>
                <c:pt idx="12477">
                  <c:v>67.710283050000001</c:v>
                </c:pt>
                <c:pt idx="12478">
                  <c:v>67.059509349999999</c:v>
                </c:pt>
                <c:pt idx="12479">
                  <c:v>66.766070010000007</c:v>
                </c:pt>
                <c:pt idx="12480">
                  <c:v>66.765903719999997</c:v>
                </c:pt>
                <c:pt idx="12481">
                  <c:v>67.260099620000005</c:v>
                </c:pt>
                <c:pt idx="12482">
                  <c:v>67.260099620000005</c:v>
                </c:pt>
                <c:pt idx="12483">
                  <c:v>67.76357917</c:v>
                </c:pt>
                <c:pt idx="12484">
                  <c:v>68.276342380000003</c:v>
                </c:pt>
                <c:pt idx="12485">
                  <c:v>68.364435380000003</c:v>
                </c:pt>
                <c:pt idx="12486">
                  <c:v>69.043772160000003</c:v>
                </c:pt>
                <c:pt idx="12487">
                  <c:v>70.64238435</c:v>
                </c:pt>
                <c:pt idx="12488">
                  <c:v>70.765423220000002</c:v>
                </c:pt>
                <c:pt idx="12489">
                  <c:v>71.011720209999993</c:v>
                </c:pt>
                <c:pt idx="12490">
                  <c:v>90.948948200000004</c:v>
                </c:pt>
                <c:pt idx="12491">
                  <c:v>92.679847140000007</c:v>
                </c:pt>
                <c:pt idx="12492">
                  <c:v>92.866851490000002</c:v>
                </c:pt>
                <c:pt idx="12493">
                  <c:v>93.240497930000004</c:v>
                </c:pt>
                <c:pt idx="12494">
                  <c:v>121.49314889999999</c:v>
                </c:pt>
                <c:pt idx="12495">
                  <c:v>123.823565</c:v>
                </c:pt>
                <c:pt idx="12496">
                  <c:v>124.0745333</c:v>
                </c:pt>
                <c:pt idx="12497">
                  <c:v>124.5755262</c:v>
                </c:pt>
                <c:pt idx="12498">
                  <c:v>161.14337</c:v>
                </c:pt>
                <c:pt idx="12499">
                  <c:v>164.07328419999999</c:v>
                </c:pt>
                <c:pt idx="12500">
                  <c:v>164.3882145</c:v>
                </c:pt>
                <c:pt idx="12501">
                  <c:v>165.01654970000001</c:v>
                </c:pt>
                <c:pt idx="12502">
                  <c:v>209.89928860000001</c:v>
                </c:pt>
                <c:pt idx="12503">
                  <c:v>213.42867699999999</c:v>
                </c:pt>
                <c:pt idx="12504">
                  <c:v>213.8075667</c:v>
                </c:pt>
                <c:pt idx="12505">
                  <c:v>214.5632392</c:v>
                </c:pt>
                <c:pt idx="12506">
                  <c:v>267.76050750000002</c:v>
                </c:pt>
                <c:pt idx="12507">
                  <c:v>271.88934139999998</c:v>
                </c:pt>
                <c:pt idx="12508">
                  <c:v>272.33218740000001</c:v>
                </c:pt>
                <c:pt idx="12509">
                  <c:v>273.215191</c:v>
                </c:pt>
                <c:pt idx="12510">
                  <c:v>334.72655550000002</c:v>
                </c:pt>
                <c:pt idx="12511">
                  <c:v>348.97514810000001</c:v>
                </c:pt>
                <c:pt idx="12512">
                  <c:v>352.02252850000002</c:v>
                </c:pt>
                <c:pt idx="12513">
                  <c:v>353.42640319999998</c:v>
                </c:pt>
                <c:pt idx="12514">
                  <c:v>353.4263378</c:v>
                </c:pt>
                <c:pt idx="12515">
                  <c:v>351.0727086</c:v>
                </c:pt>
                <c:pt idx="12516">
                  <c:v>351.0727086</c:v>
                </c:pt>
                <c:pt idx="12517">
                  <c:v>348.72836210000003</c:v>
                </c:pt>
                <c:pt idx="12518">
                  <c:v>346.39329809999998</c:v>
                </c:pt>
                <c:pt idx="12519">
                  <c:v>345.99726029999999</c:v>
                </c:pt>
                <c:pt idx="12520">
                  <c:v>342.99150689999999</c:v>
                </c:pt>
                <c:pt idx="12521">
                  <c:v>336.2309588</c:v>
                </c:pt>
                <c:pt idx="12522">
                  <c:v>335.72747459999999</c:v>
                </c:pt>
                <c:pt idx="12523">
                  <c:v>334.72642080000003</c:v>
                </c:pt>
                <c:pt idx="12524">
                  <c:v>273.21480939999998</c:v>
                </c:pt>
                <c:pt idx="12525">
                  <c:v>269.07336500000002</c:v>
                </c:pt>
                <c:pt idx="12526">
                  <c:v>268.63383399999998</c:v>
                </c:pt>
                <c:pt idx="12527">
                  <c:v>267.76010539999999</c:v>
                </c:pt>
                <c:pt idx="12528">
                  <c:v>214.56265239999999</c:v>
                </c:pt>
                <c:pt idx="12529">
                  <c:v>211.0206575</c:v>
                </c:pt>
                <c:pt idx="12530">
                  <c:v>210.6450834</c:v>
                </c:pt>
                <c:pt idx="12531">
                  <c:v>209.89868720000001</c:v>
                </c:pt>
                <c:pt idx="12532">
                  <c:v>165.01582569999999</c:v>
                </c:pt>
                <c:pt idx="12533">
                  <c:v>162.0733094</c:v>
                </c:pt>
                <c:pt idx="12534">
                  <c:v>161.76169519999999</c:v>
                </c:pt>
                <c:pt idx="12535">
                  <c:v>161.14263729999999</c:v>
                </c:pt>
                <c:pt idx="12536">
                  <c:v>124.5747331</c:v>
                </c:pt>
                <c:pt idx="12537">
                  <c:v>122.23171910000001</c:v>
                </c:pt>
                <c:pt idx="12538">
                  <c:v>121.9840674</c:v>
                </c:pt>
                <c:pt idx="12539">
                  <c:v>121.49235299999999</c:v>
                </c:pt>
                <c:pt idx="12540">
                  <c:v>93.239703849999998</c:v>
                </c:pt>
                <c:pt idx="12541">
                  <c:v>91.49621132</c:v>
                </c:pt>
                <c:pt idx="12542">
                  <c:v>91.312524069999995</c:v>
                </c:pt>
                <c:pt idx="12543">
                  <c:v>90.94815724</c:v>
                </c:pt>
                <c:pt idx="12544">
                  <c:v>71.01099318</c:v>
                </c:pt>
                <c:pt idx="12545">
                  <c:v>67.709356920000005</c:v>
                </c:pt>
                <c:pt idx="12546">
                  <c:v>67.058623650000001</c:v>
                </c:pt>
                <c:pt idx="12547">
                  <c:v>66.765202799999997</c:v>
                </c:pt>
                <c:pt idx="12548">
                  <c:v>66.765365180000003</c:v>
                </c:pt>
                <c:pt idx="12549">
                  <c:v>67.259583899999996</c:v>
                </c:pt>
                <c:pt idx="12550">
                  <c:v>67.259583899999996</c:v>
                </c:pt>
                <c:pt idx="12551">
                  <c:v>67.763086520000002</c:v>
                </c:pt>
                <c:pt idx="12552">
                  <c:v>68.275873039999993</c:v>
                </c:pt>
                <c:pt idx="12553">
                  <c:v>68.363970039999998</c:v>
                </c:pt>
                <c:pt idx="12554">
                  <c:v>69.043337390000005</c:v>
                </c:pt>
                <c:pt idx="12555">
                  <c:v>69.893366850000007</c:v>
                </c:pt>
                <c:pt idx="12556">
                  <c:v>69.893366850000007</c:v>
                </c:pt>
                <c:pt idx="12557">
                  <c:v>70.642020450000004</c:v>
                </c:pt>
                <c:pt idx="12558">
                  <c:v>70.765064710000004</c:v>
                </c:pt>
                <c:pt idx="12559">
                  <c:v>71.011372480000006</c:v>
                </c:pt>
                <c:pt idx="12560">
                  <c:v>90.949404369999996</c:v>
                </c:pt>
                <c:pt idx="12561">
                  <c:v>92.680368900000005</c:v>
                </c:pt>
                <c:pt idx="12562">
                  <c:v>92.867380310000001</c:v>
                </c:pt>
                <c:pt idx="12563">
                  <c:v>93.241040839999997</c:v>
                </c:pt>
                <c:pt idx="12564">
                  <c:v>121.4947119</c:v>
                </c:pt>
                <c:pt idx="12565">
                  <c:v>123.8252092</c:v>
                </c:pt>
                <c:pt idx="12566">
                  <c:v>124.0761863</c:v>
                </c:pt>
                <c:pt idx="12567">
                  <c:v>124.5771965</c:v>
                </c:pt>
                <c:pt idx="12568">
                  <c:v>161.14627669999999</c:v>
                </c:pt>
                <c:pt idx="12569">
                  <c:v>164.07628769999999</c:v>
                </c:pt>
                <c:pt idx="12570">
                  <c:v>164.39122839999999</c:v>
                </c:pt>
                <c:pt idx="12571">
                  <c:v>165.01958429999999</c:v>
                </c:pt>
                <c:pt idx="12572">
                  <c:v>209.90377580000001</c:v>
                </c:pt>
                <c:pt idx="12573">
                  <c:v>213.4332766</c:v>
                </c:pt>
                <c:pt idx="12574">
                  <c:v>213.8121783</c:v>
                </c:pt>
                <c:pt idx="12575">
                  <c:v>214.5678748</c:v>
                </c:pt>
                <c:pt idx="12576">
                  <c:v>267.76681189999999</c:v>
                </c:pt>
                <c:pt idx="12577">
                  <c:v>271.89577379999997</c:v>
                </c:pt>
                <c:pt idx="12578">
                  <c:v>272.33863350000001</c:v>
                </c:pt>
                <c:pt idx="12579">
                  <c:v>273.22166440000001</c:v>
                </c:pt>
                <c:pt idx="12580">
                  <c:v>334.734914</c:v>
                </c:pt>
                <c:pt idx="12581">
                  <c:v>339.35352799999998</c:v>
                </c:pt>
                <c:pt idx="12582">
                  <c:v>339.35352799999998</c:v>
                </c:pt>
                <c:pt idx="12583">
                  <c:v>348.98393859999999</c:v>
                </c:pt>
                <c:pt idx="12584">
                  <c:v>352.03141119999998</c:v>
                </c:pt>
                <c:pt idx="12585">
                  <c:v>353.4353284</c:v>
                </c:pt>
                <c:pt idx="12586">
                  <c:v>353.43540330000002</c:v>
                </c:pt>
                <c:pt idx="12587">
                  <c:v>351.08172450000001</c:v>
                </c:pt>
                <c:pt idx="12588">
                  <c:v>351.08172450000001</c:v>
                </c:pt>
                <c:pt idx="12589">
                  <c:v>348.73732840000002</c:v>
                </c:pt>
                <c:pt idx="12590">
                  <c:v>346.40221500000001</c:v>
                </c:pt>
                <c:pt idx="12591">
                  <c:v>346.00616889999998</c:v>
                </c:pt>
                <c:pt idx="12592">
                  <c:v>343.00035179999998</c:v>
                </c:pt>
                <c:pt idx="12593">
                  <c:v>336.2396597</c:v>
                </c:pt>
                <c:pt idx="12594">
                  <c:v>335.73616470000002</c:v>
                </c:pt>
                <c:pt idx="12595">
                  <c:v>334.73508950000002</c:v>
                </c:pt>
                <c:pt idx="12596">
                  <c:v>273.22211870000001</c:v>
                </c:pt>
                <c:pt idx="12597">
                  <c:v>269.08057919999999</c:v>
                </c:pt>
                <c:pt idx="12598">
                  <c:v>268.6410381</c:v>
                </c:pt>
                <c:pt idx="12599">
                  <c:v>267.76728939999998</c:v>
                </c:pt>
                <c:pt idx="12600">
                  <c:v>214.56856020000001</c:v>
                </c:pt>
                <c:pt idx="12601">
                  <c:v>211.02647630000001</c:v>
                </c:pt>
                <c:pt idx="12602">
                  <c:v>210.65089269999999</c:v>
                </c:pt>
                <c:pt idx="12603">
                  <c:v>209.90447760000001</c:v>
                </c:pt>
                <c:pt idx="12604">
                  <c:v>165.0204233</c:v>
                </c:pt>
                <c:pt idx="12605">
                  <c:v>162.0778238</c:v>
                </c:pt>
                <c:pt idx="12606">
                  <c:v>161.76620080000001</c:v>
                </c:pt>
                <c:pt idx="12607">
                  <c:v>161.14712539999999</c:v>
                </c:pt>
                <c:pt idx="12608">
                  <c:v>124.5781114</c:v>
                </c:pt>
                <c:pt idx="12609">
                  <c:v>122.2350204</c:v>
                </c:pt>
                <c:pt idx="12610">
                  <c:v>121.9873604</c:v>
                </c:pt>
                <c:pt idx="12611">
                  <c:v>121.4956298</c:v>
                </c:pt>
                <c:pt idx="12612">
                  <c:v>93.241954079999999</c:v>
                </c:pt>
                <c:pt idx="12613">
                  <c:v>91.498390479999998</c:v>
                </c:pt>
                <c:pt idx="12614">
                  <c:v>91.314695670000006</c:v>
                </c:pt>
                <c:pt idx="12615">
                  <c:v>90.950313800000004</c:v>
                </c:pt>
                <c:pt idx="12616">
                  <c:v>71.012206489999997</c:v>
                </c:pt>
                <c:pt idx="12617">
                  <c:v>67.710376929999995</c:v>
                </c:pt>
                <c:pt idx="12618">
                  <c:v>67.059603370000005</c:v>
                </c:pt>
                <c:pt idx="12619">
                  <c:v>66.766164090000004</c:v>
                </c:pt>
                <c:pt idx="12620">
                  <c:v>66.766006020000006</c:v>
                </c:pt>
                <c:pt idx="12621">
                  <c:v>67.260203160000003</c:v>
                </c:pt>
                <c:pt idx="12622">
                  <c:v>67.260203160000003</c:v>
                </c:pt>
                <c:pt idx="12623">
                  <c:v>67.763683950000001</c:v>
                </c:pt>
                <c:pt idx="12624">
                  <c:v>68.276448389999999</c:v>
                </c:pt>
                <c:pt idx="12625">
                  <c:v>68.364541599999995</c:v>
                </c:pt>
                <c:pt idx="12626">
                  <c:v>69.043879970000006</c:v>
                </c:pt>
                <c:pt idx="12627">
                  <c:v>69.893873479999996</c:v>
                </c:pt>
                <c:pt idx="12628">
                  <c:v>69.893873479999996</c:v>
                </c:pt>
                <c:pt idx="12629">
                  <c:v>70.642495719999999</c:v>
                </c:pt>
                <c:pt idx="12630">
                  <c:v>70.765534849999995</c:v>
                </c:pt>
                <c:pt idx="12631">
                  <c:v>71.01183236</c:v>
                </c:pt>
                <c:pt idx="12632">
                  <c:v>90.949092629999996</c:v>
                </c:pt>
                <c:pt idx="12633">
                  <c:v>92.67999374</c:v>
                </c:pt>
                <c:pt idx="12634">
                  <c:v>92.866998319999993</c:v>
                </c:pt>
                <c:pt idx="12635">
                  <c:v>93.240645220000005</c:v>
                </c:pt>
                <c:pt idx="12636">
                  <c:v>121.49332389999999</c:v>
                </c:pt>
                <c:pt idx="12637">
                  <c:v>123.82374179999999</c:v>
                </c:pt>
                <c:pt idx="12638">
                  <c:v>124.07471030000001</c:v>
                </c:pt>
                <c:pt idx="12639">
                  <c:v>124.5757036</c:v>
                </c:pt>
                <c:pt idx="12640">
                  <c:v>161.14357050000001</c:v>
                </c:pt>
                <c:pt idx="12641">
                  <c:v>164.07348630000001</c:v>
                </c:pt>
                <c:pt idx="12642">
                  <c:v>164.38841669999999</c:v>
                </c:pt>
                <c:pt idx="12643">
                  <c:v>165.01675220000001</c:v>
                </c:pt>
                <c:pt idx="12644">
                  <c:v>209.89950959999999</c:v>
                </c:pt>
                <c:pt idx="12645">
                  <c:v>213.42889930000001</c:v>
                </c:pt>
                <c:pt idx="12646">
                  <c:v>213.80778900000001</c:v>
                </c:pt>
                <c:pt idx="12647">
                  <c:v>214.5634618</c:v>
                </c:pt>
                <c:pt idx="12648">
                  <c:v>267.76074399999999</c:v>
                </c:pt>
                <c:pt idx="12649">
                  <c:v>271.88957879999998</c:v>
                </c:pt>
                <c:pt idx="12650">
                  <c:v>272.33242480000001</c:v>
                </c:pt>
                <c:pt idx="12651">
                  <c:v>273.21542870000002</c:v>
                </c:pt>
                <c:pt idx="12652">
                  <c:v>334.72680250000002</c:v>
                </c:pt>
                <c:pt idx="12653">
                  <c:v>348.97539660000001</c:v>
                </c:pt>
                <c:pt idx="12654">
                  <c:v>352.02277729999997</c:v>
                </c:pt>
                <c:pt idx="12655">
                  <c:v>353.42665210000001</c:v>
                </c:pt>
                <c:pt idx="12656">
                  <c:v>353.42656870000002</c:v>
                </c:pt>
                <c:pt idx="12657">
                  <c:v>351.07293650000003</c:v>
                </c:pt>
                <c:pt idx="12658">
                  <c:v>351.07293650000003</c:v>
                </c:pt>
                <c:pt idx="12659">
                  <c:v>348.72858689999998</c:v>
                </c:pt>
                <c:pt idx="12660">
                  <c:v>346.39352000000002</c:v>
                </c:pt>
                <c:pt idx="12661">
                  <c:v>345.99748169999998</c:v>
                </c:pt>
                <c:pt idx="12662">
                  <c:v>342.9917246</c:v>
                </c:pt>
                <c:pt idx="12663">
                  <c:v>336.23116809999999</c:v>
                </c:pt>
                <c:pt idx="12664">
                  <c:v>335.7276832</c:v>
                </c:pt>
                <c:pt idx="12665">
                  <c:v>334.72662819999999</c:v>
                </c:pt>
                <c:pt idx="12666">
                  <c:v>273.21494159999997</c:v>
                </c:pt>
                <c:pt idx="12667">
                  <c:v>269.07349219999998</c:v>
                </c:pt>
                <c:pt idx="12668">
                  <c:v>268.63396069999999</c:v>
                </c:pt>
                <c:pt idx="12669">
                  <c:v>267.76023099999998</c:v>
                </c:pt>
                <c:pt idx="12670">
                  <c:v>214.5627149</c:v>
                </c:pt>
                <c:pt idx="12671">
                  <c:v>211.0207159</c:v>
                </c:pt>
                <c:pt idx="12672">
                  <c:v>210.64514130000001</c:v>
                </c:pt>
                <c:pt idx="12673">
                  <c:v>209.89874420000001</c:v>
                </c:pt>
                <c:pt idx="12674">
                  <c:v>165.0158318</c:v>
                </c:pt>
                <c:pt idx="12675">
                  <c:v>162.0733122</c:v>
                </c:pt>
                <c:pt idx="12676">
                  <c:v>161.76169759999999</c:v>
                </c:pt>
                <c:pt idx="12677">
                  <c:v>161.1426391</c:v>
                </c:pt>
                <c:pt idx="12678">
                  <c:v>124.574696</c:v>
                </c:pt>
                <c:pt idx="12679">
                  <c:v>122.23167960000001</c:v>
                </c:pt>
                <c:pt idx="12680">
                  <c:v>121.9840276</c:v>
                </c:pt>
                <c:pt idx="12681">
                  <c:v>121.49231279999999</c:v>
                </c:pt>
                <c:pt idx="12682">
                  <c:v>93.239636750000003</c:v>
                </c:pt>
                <c:pt idx="12683">
                  <c:v>91.496142719999995</c:v>
                </c:pt>
                <c:pt idx="12684">
                  <c:v>91.312455310000004</c:v>
                </c:pt>
                <c:pt idx="12685">
                  <c:v>90.948088159999998</c:v>
                </c:pt>
                <c:pt idx="12686">
                  <c:v>71.010909389999995</c:v>
                </c:pt>
                <c:pt idx="12687">
                  <c:v>67.709271400000006</c:v>
                </c:pt>
                <c:pt idx="12688">
                  <c:v>67.058537830000006</c:v>
                </c:pt>
                <c:pt idx="12689">
                  <c:v>66.765116849999998</c:v>
                </c:pt>
                <c:pt idx="12690">
                  <c:v>66.765270099999995</c:v>
                </c:pt>
                <c:pt idx="12691">
                  <c:v>67.259487539999995</c:v>
                </c:pt>
                <c:pt idx="12692">
                  <c:v>67.259487539999995</c:v>
                </c:pt>
                <c:pt idx="12693">
                  <c:v>67.762988890000003</c:v>
                </c:pt>
                <c:pt idx="12694">
                  <c:v>68.275774130000002</c:v>
                </c:pt>
                <c:pt idx="12695">
                  <c:v>68.363870910000003</c:v>
                </c:pt>
                <c:pt idx="12696">
                  <c:v>69.043236609999994</c:v>
                </c:pt>
                <c:pt idx="12697">
                  <c:v>70.641915940000004</c:v>
                </c:pt>
                <c:pt idx="12698">
                  <c:v>70.764959930000003</c:v>
                </c:pt>
                <c:pt idx="12699">
                  <c:v>71.011267140000001</c:v>
                </c:pt>
                <c:pt idx="12700">
                  <c:v>90.949264450000001</c:v>
                </c:pt>
                <c:pt idx="12701">
                  <c:v>92.680226610000005</c:v>
                </c:pt>
                <c:pt idx="12702">
                  <c:v>92.867237770000003</c:v>
                </c:pt>
                <c:pt idx="12703">
                  <c:v>93.240897799999999</c:v>
                </c:pt>
                <c:pt idx="12704">
                  <c:v>121.4945377</c:v>
                </c:pt>
                <c:pt idx="12705">
                  <c:v>123.8250328</c:v>
                </c:pt>
                <c:pt idx="12706">
                  <c:v>124.07600960000001</c:v>
                </c:pt>
                <c:pt idx="12707">
                  <c:v>124.57701950000001</c:v>
                </c:pt>
                <c:pt idx="12708">
                  <c:v>161.14607179999999</c:v>
                </c:pt>
                <c:pt idx="12709">
                  <c:v>164.07608089999999</c:v>
                </c:pt>
                <c:pt idx="12710">
                  <c:v>164.39102130000001</c:v>
                </c:pt>
                <c:pt idx="12711">
                  <c:v>165.0193769</c:v>
                </c:pt>
                <c:pt idx="12712">
                  <c:v>209.90354379999999</c:v>
                </c:pt>
                <c:pt idx="12713">
                  <c:v>213.433043</c:v>
                </c:pt>
                <c:pt idx="12714">
                  <c:v>213.81194450000001</c:v>
                </c:pt>
                <c:pt idx="12715">
                  <c:v>214.5676407</c:v>
                </c:pt>
                <c:pt idx="12716">
                  <c:v>267.76655670000002</c:v>
                </c:pt>
                <c:pt idx="12717">
                  <c:v>271.89551710000001</c:v>
                </c:pt>
                <c:pt idx="12718">
                  <c:v>272.3383766</c:v>
                </c:pt>
                <c:pt idx="12719">
                  <c:v>273.22140730000001</c:v>
                </c:pt>
                <c:pt idx="12720">
                  <c:v>334.73463900000002</c:v>
                </c:pt>
                <c:pt idx="12721">
                  <c:v>348.98366019999997</c:v>
                </c:pt>
                <c:pt idx="12722">
                  <c:v>352.03113209999998</c:v>
                </c:pt>
                <c:pt idx="12723">
                  <c:v>353.43504890000003</c:v>
                </c:pt>
                <c:pt idx="12724">
                  <c:v>353.43514040000002</c:v>
                </c:pt>
                <c:pt idx="12725">
                  <c:v>351.08146479999999</c:v>
                </c:pt>
                <c:pt idx="12726">
                  <c:v>351.08146479999999</c:v>
                </c:pt>
                <c:pt idx="12727">
                  <c:v>348.73707180000002</c:v>
                </c:pt>
                <c:pt idx="12728">
                  <c:v>346.40196150000003</c:v>
                </c:pt>
                <c:pt idx="12729">
                  <c:v>346.00591589999999</c:v>
                </c:pt>
                <c:pt idx="12730">
                  <c:v>343.00010270000001</c:v>
                </c:pt>
                <c:pt idx="12731">
                  <c:v>336.23941960000002</c:v>
                </c:pt>
                <c:pt idx="12732">
                  <c:v>335.73592530000002</c:v>
                </c:pt>
                <c:pt idx="12733">
                  <c:v>334.73485140000003</c:v>
                </c:pt>
                <c:pt idx="12734">
                  <c:v>273.2219614</c:v>
                </c:pt>
                <c:pt idx="12735">
                  <c:v>269.0804273</c:v>
                </c:pt>
                <c:pt idx="12736">
                  <c:v>268.64088679999998</c:v>
                </c:pt>
                <c:pt idx="12737">
                  <c:v>267.76713919999997</c:v>
                </c:pt>
                <c:pt idx="12738">
                  <c:v>214.56847819999999</c:v>
                </c:pt>
                <c:pt idx="12739">
                  <c:v>211.02639880000001</c:v>
                </c:pt>
                <c:pt idx="12740">
                  <c:v>210.65081559999999</c:v>
                </c:pt>
                <c:pt idx="12741">
                  <c:v>209.90440150000001</c:v>
                </c:pt>
                <c:pt idx="12742">
                  <c:v>165.02040270000001</c:v>
                </c:pt>
                <c:pt idx="12743">
                  <c:v>162.07780690000001</c:v>
                </c:pt>
                <c:pt idx="12744">
                  <c:v>161.7661842</c:v>
                </c:pt>
                <c:pt idx="12745">
                  <c:v>161.1471095</c:v>
                </c:pt>
                <c:pt idx="12746">
                  <c:v>124.5781386</c:v>
                </c:pt>
                <c:pt idx="12747">
                  <c:v>122.2350503</c:v>
                </c:pt>
                <c:pt idx="12748">
                  <c:v>121.9873906</c:v>
                </c:pt>
                <c:pt idx="12749">
                  <c:v>121.4956605</c:v>
                </c:pt>
                <c:pt idx="12750">
                  <c:v>93.242015289999998</c:v>
                </c:pt>
                <c:pt idx="12751">
                  <c:v>91.49845345</c:v>
                </c:pt>
                <c:pt idx="12752">
                  <c:v>91.314758819999994</c:v>
                </c:pt>
                <c:pt idx="12753">
                  <c:v>90.950377309999993</c:v>
                </c:pt>
                <c:pt idx="12754">
                  <c:v>71.012287920000006</c:v>
                </c:pt>
                <c:pt idx="12755">
                  <c:v>67.71046072</c:v>
                </c:pt>
                <c:pt idx="12756">
                  <c:v>67.059687589999996</c:v>
                </c:pt>
                <c:pt idx="12757">
                  <c:v>66.766248500000003</c:v>
                </c:pt>
                <c:pt idx="12758">
                  <c:v>66.766100710000003</c:v>
                </c:pt>
                <c:pt idx="12759">
                  <c:v>67.260299219999993</c:v>
                </c:pt>
                <c:pt idx="12760">
                  <c:v>67.260299219999993</c:v>
                </c:pt>
                <c:pt idx="12761">
                  <c:v>67.763781379999998</c:v>
                </c:pt>
                <c:pt idx="12762">
                  <c:v>68.276547179999994</c:v>
                </c:pt>
                <c:pt idx="12763">
                  <c:v>68.364640629999997</c:v>
                </c:pt>
                <c:pt idx="12764">
                  <c:v>69.043980750000003</c:v>
                </c:pt>
                <c:pt idx="12765">
                  <c:v>70.642600490000007</c:v>
                </c:pt>
                <c:pt idx="12766">
                  <c:v>70.765639919999998</c:v>
                </c:pt>
                <c:pt idx="12767">
                  <c:v>71.011938020000002</c:v>
                </c:pt>
                <c:pt idx="12768">
                  <c:v>90.949235639999998</c:v>
                </c:pt>
                <c:pt idx="12769">
                  <c:v>92.680139339999997</c:v>
                </c:pt>
                <c:pt idx="12770">
                  <c:v>92.867144199999998</c:v>
                </c:pt>
                <c:pt idx="12771">
                  <c:v>93.240791639999998</c:v>
                </c:pt>
                <c:pt idx="12772">
                  <c:v>121.4935049</c:v>
                </c:pt>
                <c:pt idx="12773">
                  <c:v>123.82392520000001</c:v>
                </c:pt>
                <c:pt idx="12774">
                  <c:v>124.074894</c:v>
                </c:pt>
                <c:pt idx="12775">
                  <c:v>124.5758877</c:v>
                </c:pt>
                <c:pt idx="12776">
                  <c:v>161.1437865</c:v>
                </c:pt>
                <c:pt idx="12777">
                  <c:v>164.0737044</c:v>
                </c:pt>
                <c:pt idx="12778">
                  <c:v>164.38863509999999</c:v>
                </c:pt>
                <c:pt idx="12779">
                  <c:v>165.01697110000001</c:v>
                </c:pt>
                <c:pt idx="12780">
                  <c:v>209.89975749999999</c:v>
                </c:pt>
                <c:pt idx="12781">
                  <c:v>213.42914920000001</c:v>
                </c:pt>
                <c:pt idx="12782">
                  <c:v>213.8080391</c:v>
                </c:pt>
                <c:pt idx="12783">
                  <c:v>214.56371229999999</c:v>
                </c:pt>
                <c:pt idx="12784">
                  <c:v>267.76102090000001</c:v>
                </c:pt>
                <c:pt idx="12785">
                  <c:v>271.88985750000001</c:v>
                </c:pt>
                <c:pt idx="12786">
                  <c:v>272.33270370000002</c:v>
                </c:pt>
                <c:pt idx="12787">
                  <c:v>273.21570789999998</c:v>
                </c:pt>
                <c:pt idx="12788">
                  <c:v>334.72710530000001</c:v>
                </c:pt>
                <c:pt idx="12789">
                  <c:v>348.97570400000001</c:v>
                </c:pt>
                <c:pt idx="12790">
                  <c:v>352.02308570000002</c:v>
                </c:pt>
                <c:pt idx="12791">
                  <c:v>353.42696100000001</c:v>
                </c:pt>
                <c:pt idx="12792">
                  <c:v>353.4268611</c:v>
                </c:pt>
                <c:pt idx="12793">
                  <c:v>351.07322570000002</c:v>
                </c:pt>
                <c:pt idx="12794">
                  <c:v>351.07322570000002</c:v>
                </c:pt>
                <c:pt idx="12795">
                  <c:v>348.72887279999998</c:v>
                </c:pt>
                <c:pt idx="12796">
                  <c:v>346.39380260000001</c:v>
                </c:pt>
                <c:pt idx="12797">
                  <c:v>345.99776379999997</c:v>
                </c:pt>
                <c:pt idx="12798">
                  <c:v>342.99200239999999</c:v>
                </c:pt>
                <c:pt idx="12799">
                  <c:v>336.23143629999998</c:v>
                </c:pt>
                <c:pt idx="12800">
                  <c:v>335.72795070000001</c:v>
                </c:pt>
                <c:pt idx="12801">
                  <c:v>334.72689430000003</c:v>
                </c:pt>
                <c:pt idx="12802">
                  <c:v>273.21512080000002</c:v>
                </c:pt>
                <c:pt idx="12803">
                  <c:v>269.07366560000003</c:v>
                </c:pt>
                <c:pt idx="12804">
                  <c:v>268.6341334</c:v>
                </c:pt>
                <c:pt idx="12805">
                  <c:v>267.76040260000002</c:v>
                </c:pt>
                <c:pt idx="12806">
                  <c:v>214.56281279999999</c:v>
                </c:pt>
                <c:pt idx="12807">
                  <c:v>211.02080910000001</c:v>
                </c:pt>
                <c:pt idx="12808">
                  <c:v>210.64523399999999</c:v>
                </c:pt>
                <c:pt idx="12809">
                  <c:v>209.8988358</c:v>
                </c:pt>
                <c:pt idx="12810">
                  <c:v>165.015863</c:v>
                </c:pt>
                <c:pt idx="12811">
                  <c:v>162.0733395</c:v>
                </c:pt>
                <c:pt idx="12812">
                  <c:v>161.76172460000001</c:v>
                </c:pt>
                <c:pt idx="12813">
                  <c:v>161.14266520000001</c:v>
                </c:pt>
                <c:pt idx="12814">
                  <c:v>124.574675</c:v>
                </c:pt>
                <c:pt idx="12815">
                  <c:v>122.2316557</c:v>
                </c:pt>
                <c:pt idx="12816">
                  <c:v>121.98400340000001</c:v>
                </c:pt>
                <c:pt idx="12817">
                  <c:v>121.49228789999999</c:v>
                </c:pt>
                <c:pt idx="12818">
                  <c:v>93.239578010000002</c:v>
                </c:pt>
                <c:pt idx="12819">
                  <c:v>91.496082000000001</c:v>
                </c:pt>
                <c:pt idx="12820">
                  <c:v>91.312394380000001</c:v>
                </c:pt>
                <c:pt idx="12821">
                  <c:v>90.948026830000003</c:v>
                </c:pt>
                <c:pt idx="12822">
                  <c:v>71.010827399999997</c:v>
                </c:pt>
                <c:pt idx="12823">
                  <c:v>67.709186549999998</c:v>
                </c:pt>
                <c:pt idx="12824">
                  <c:v>67.058452439999996</c:v>
                </c:pt>
                <c:pt idx="12825">
                  <c:v>66.765031230000005</c:v>
                </c:pt>
                <c:pt idx="12826">
                  <c:v>66.765173090000005</c:v>
                </c:pt>
                <c:pt idx="12827">
                  <c:v>67.259389069999997</c:v>
                </c:pt>
                <c:pt idx="12828">
                  <c:v>67.259389069999997</c:v>
                </c:pt>
                <c:pt idx="12829">
                  <c:v>67.762888950000004</c:v>
                </c:pt>
                <c:pt idx="12830">
                  <c:v>68.275672740000005</c:v>
                </c:pt>
                <c:pt idx="12831">
                  <c:v>68.363769270000006</c:v>
                </c:pt>
                <c:pt idx="12832">
                  <c:v>69.043133109999999</c:v>
                </c:pt>
                <c:pt idx="12833">
                  <c:v>70.641808220000001</c:v>
                </c:pt>
                <c:pt idx="12834">
                  <c:v>70.764851879999995</c:v>
                </c:pt>
                <c:pt idx="12835">
                  <c:v>71.011158460000004</c:v>
                </c:pt>
                <c:pt idx="12836">
                  <c:v>90.94911596</c:v>
                </c:pt>
                <c:pt idx="12837">
                  <c:v>92.680075340000002</c:v>
                </c:pt>
                <c:pt idx="12838">
                  <c:v>92.867086200000003</c:v>
                </c:pt>
                <c:pt idx="12839">
                  <c:v>93.24074564</c:v>
                </c:pt>
                <c:pt idx="12840">
                  <c:v>121.4943482</c:v>
                </c:pt>
                <c:pt idx="12841">
                  <c:v>123.8248408</c:v>
                </c:pt>
                <c:pt idx="12842">
                  <c:v>124.0758173</c:v>
                </c:pt>
                <c:pt idx="12843">
                  <c:v>124.5768266</c:v>
                </c:pt>
                <c:pt idx="12844">
                  <c:v>161.1458442</c:v>
                </c:pt>
                <c:pt idx="12845">
                  <c:v>164.07585080000001</c:v>
                </c:pt>
                <c:pt idx="12846">
                  <c:v>164.39079100000001</c:v>
                </c:pt>
                <c:pt idx="12847">
                  <c:v>165.01914600000001</c:v>
                </c:pt>
                <c:pt idx="12848">
                  <c:v>209.9032808</c:v>
                </c:pt>
                <c:pt idx="12849">
                  <c:v>213.4327777</c:v>
                </c:pt>
                <c:pt idx="12850">
                  <c:v>213.811679</c:v>
                </c:pt>
                <c:pt idx="12851">
                  <c:v>214.56737469999999</c:v>
                </c:pt>
                <c:pt idx="12852">
                  <c:v>267.76626090000002</c:v>
                </c:pt>
                <c:pt idx="12853">
                  <c:v>271.89521939999997</c:v>
                </c:pt>
                <c:pt idx="12854">
                  <c:v>272.33807860000002</c:v>
                </c:pt>
                <c:pt idx="12855">
                  <c:v>273.22110889999999</c:v>
                </c:pt>
                <c:pt idx="12856">
                  <c:v>334.73431340000002</c:v>
                </c:pt>
                <c:pt idx="12857">
                  <c:v>348.98332900000003</c:v>
                </c:pt>
                <c:pt idx="12858">
                  <c:v>352.03079980000001</c:v>
                </c:pt>
                <c:pt idx="12859">
                  <c:v>353.4347161</c:v>
                </c:pt>
                <c:pt idx="12860">
                  <c:v>353.43482440000002</c:v>
                </c:pt>
                <c:pt idx="12861">
                  <c:v>351.0811521</c:v>
                </c:pt>
                <c:pt idx="12862">
                  <c:v>351.0811521</c:v>
                </c:pt>
                <c:pt idx="12863">
                  <c:v>348.73676260000002</c:v>
                </c:pt>
                <c:pt idx="12864">
                  <c:v>346.40165569999999</c:v>
                </c:pt>
                <c:pt idx="12865">
                  <c:v>346.00561069999998</c:v>
                </c:pt>
                <c:pt idx="12866">
                  <c:v>342.99980190000002</c:v>
                </c:pt>
                <c:pt idx="12867">
                  <c:v>336.23912869999998</c:v>
                </c:pt>
                <c:pt idx="12868">
                  <c:v>335.735635</c:v>
                </c:pt>
                <c:pt idx="12869">
                  <c:v>334.7345626</c:v>
                </c:pt>
                <c:pt idx="12870">
                  <c:v>273.2217617</c:v>
                </c:pt>
                <c:pt idx="12871">
                  <c:v>269.08023350000002</c:v>
                </c:pt>
                <c:pt idx="12872">
                  <c:v>268.64069360000002</c:v>
                </c:pt>
                <c:pt idx="12873">
                  <c:v>267.7669472</c:v>
                </c:pt>
                <c:pt idx="12874">
                  <c:v>214.5683621</c:v>
                </c:pt>
                <c:pt idx="12875">
                  <c:v>211.02628770000001</c:v>
                </c:pt>
                <c:pt idx="12876">
                  <c:v>210.65070510000001</c:v>
                </c:pt>
                <c:pt idx="12877">
                  <c:v>209.904292</c:v>
                </c:pt>
                <c:pt idx="12878">
                  <c:v>165.02035599999999</c:v>
                </c:pt>
                <c:pt idx="12879">
                  <c:v>162.07776419999999</c:v>
                </c:pt>
                <c:pt idx="12880">
                  <c:v>161.766142</c:v>
                </c:pt>
                <c:pt idx="12881">
                  <c:v>161.14706810000001</c:v>
                </c:pt>
                <c:pt idx="12882">
                  <c:v>124.57814689999999</c:v>
                </c:pt>
                <c:pt idx="12883">
                  <c:v>122.23506159999999</c:v>
                </c:pt>
                <c:pt idx="12884">
                  <c:v>121.9874023</c:v>
                </c:pt>
                <c:pt idx="12885">
                  <c:v>121.49567279999999</c:v>
                </c:pt>
                <c:pt idx="12886">
                  <c:v>93.242064139999997</c:v>
                </c:pt>
                <c:pt idx="12887">
                  <c:v>91.49850447</c:v>
                </c:pt>
                <c:pt idx="12888">
                  <c:v>91.314810069999993</c:v>
                </c:pt>
                <c:pt idx="12889">
                  <c:v>90.950429020000001</c:v>
                </c:pt>
                <c:pt idx="12890">
                  <c:v>71.012363010000001</c:v>
                </c:pt>
                <c:pt idx="12891">
                  <c:v>67.710539280000006</c:v>
                </c:pt>
                <c:pt idx="12892">
                  <c:v>67.059766809999999</c:v>
                </c:pt>
                <c:pt idx="12893">
                  <c:v>66.766328009999995</c:v>
                </c:pt>
                <c:pt idx="12894">
                  <c:v>66.766192399999994</c:v>
                </c:pt>
                <c:pt idx="12895">
                  <c:v>67.260392409999994</c:v>
                </c:pt>
                <c:pt idx="12896">
                  <c:v>67.260392409999994</c:v>
                </c:pt>
                <c:pt idx="12897">
                  <c:v>67.763876060000001</c:v>
                </c:pt>
                <c:pt idx="12898">
                  <c:v>68.276643359999994</c:v>
                </c:pt>
                <c:pt idx="12899">
                  <c:v>68.364737059999996</c:v>
                </c:pt>
                <c:pt idx="12900">
                  <c:v>69.044079109999998</c:v>
                </c:pt>
                <c:pt idx="12901">
                  <c:v>70.6427032</c:v>
                </c:pt>
                <c:pt idx="12902">
                  <c:v>70.765742950000003</c:v>
                </c:pt>
                <c:pt idx="12903">
                  <c:v>71.012041699999997</c:v>
                </c:pt>
                <c:pt idx="12904">
                  <c:v>90.949380899999994</c:v>
                </c:pt>
                <c:pt idx="12905">
                  <c:v>92.680287539999995</c:v>
                </c:pt>
                <c:pt idx="12906">
                  <c:v>92.867292710000001</c:v>
                </c:pt>
                <c:pt idx="12907">
                  <c:v>93.240940780000003</c:v>
                </c:pt>
                <c:pt idx="12908">
                  <c:v>121.493694</c:v>
                </c:pt>
                <c:pt idx="12909">
                  <c:v>123.8241171</c:v>
                </c:pt>
                <c:pt idx="12910">
                  <c:v>124.0750862</c:v>
                </c:pt>
                <c:pt idx="12911">
                  <c:v>124.5760806</c:v>
                </c:pt>
                <c:pt idx="12912">
                  <c:v>161.14401770000001</c:v>
                </c:pt>
                <c:pt idx="12913">
                  <c:v>164.07393830000001</c:v>
                </c:pt>
                <c:pt idx="12914">
                  <c:v>164.38886930000001</c:v>
                </c:pt>
                <c:pt idx="12915">
                  <c:v>165.01720589999999</c:v>
                </c:pt>
                <c:pt idx="12916">
                  <c:v>209.90002910000001</c:v>
                </c:pt>
                <c:pt idx="12917">
                  <c:v>213.4294233</c:v>
                </c:pt>
                <c:pt idx="12918">
                  <c:v>213.8083135</c:v>
                </c:pt>
                <c:pt idx="12919">
                  <c:v>214.56398730000001</c:v>
                </c:pt>
                <c:pt idx="12920">
                  <c:v>267.76133099999998</c:v>
                </c:pt>
                <c:pt idx="12921">
                  <c:v>271.89017000000001</c:v>
                </c:pt>
                <c:pt idx="12922">
                  <c:v>272.33301649999999</c:v>
                </c:pt>
                <c:pt idx="12923">
                  <c:v>273.2160212</c:v>
                </c:pt>
                <c:pt idx="12924">
                  <c:v>334.72745220000002</c:v>
                </c:pt>
                <c:pt idx="12925">
                  <c:v>348.97605800000002</c:v>
                </c:pt>
                <c:pt idx="12926">
                  <c:v>352.02344110000001</c:v>
                </c:pt>
                <c:pt idx="12927">
                  <c:v>353.42731709999998</c:v>
                </c:pt>
                <c:pt idx="12928">
                  <c:v>353.42720159999999</c:v>
                </c:pt>
                <c:pt idx="12929">
                  <c:v>351.07356249999998</c:v>
                </c:pt>
                <c:pt idx="12930">
                  <c:v>351.07356249999998</c:v>
                </c:pt>
                <c:pt idx="12931">
                  <c:v>348.72920620000002</c:v>
                </c:pt>
                <c:pt idx="12932">
                  <c:v>346.39413250000001</c:v>
                </c:pt>
                <c:pt idx="12933">
                  <c:v>345.99809310000001</c:v>
                </c:pt>
                <c:pt idx="12934">
                  <c:v>342.9923273</c:v>
                </c:pt>
                <c:pt idx="12935">
                  <c:v>336.23175120000002</c:v>
                </c:pt>
                <c:pt idx="12936">
                  <c:v>335.7282649</c:v>
                </c:pt>
                <c:pt idx="12937">
                  <c:v>334.72720700000002</c:v>
                </c:pt>
                <c:pt idx="12938">
                  <c:v>273.21534329999997</c:v>
                </c:pt>
                <c:pt idx="12939">
                  <c:v>269.07388200000003</c:v>
                </c:pt>
                <c:pt idx="12940">
                  <c:v>268.63434919999997</c:v>
                </c:pt>
                <c:pt idx="12941">
                  <c:v>267.76061709999999</c:v>
                </c:pt>
                <c:pt idx="12942">
                  <c:v>214.56294980000001</c:v>
                </c:pt>
                <c:pt idx="12943">
                  <c:v>211.0209409</c:v>
                </c:pt>
                <c:pt idx="12944">
                  <c:v>210.64536519999999</c:v>
                </c:pt>
                <c:pt idx="12945">
                  <c:v>209.898966</c:v>
                </c:pt>
                <c:pt idx="12946">
                  <c:v>165.0159285</c:v>
                </c:pt>
                <c:pt idx="12947">
                  <c:v>162.0734008</c:v>
                </c:pt>
                <c:pt idx="12948">
                  <c:v>161.76178540000001</c:v>
                </c:pt>
                <c:pt idx="12949">
                  <c:v>161.14272510000001</c:v>
                </c:pt>
                <c:pt idx="12950">
                  <c:v>124.5746829</c:v>
                </c:pt>
                <c:pt idx="12951">
                  <c:v>122.2316603</c:v>
                </c:pt>
                <c:pt idx="12952">
                  <c:v>121.98400770000001</c:v>
                </c:pt>
                <c:pt idx="12953">
                  <c:v>121.49229149999999</c:v>
                </c:pt>
                <c:pt idx="12954">
                  <c:v>93.239542400000005</c:v>
                </c:pt>
                <c:pt idx="12955">
                  <c:v>91.496044019999999</c:v>
                </c:pt>
                <c:pt idx="12956">
                  <c:v>91.312356149999999</c:v>
                </c:pt>
                <c:pt idx="12957">
                  <c:v>90.947988100000003</c:v>
                </c:pt>
                <c:pt idx="12958">
                  <c:v>71.010762229999997</c:v>
                </c:pt>
                <c:pt idx="12959">
                  <c:v>67.709117210000002</c:v>
                </c:pt>
                <c:pt idx="12960">
                  <c:v>67.058382289999997</c:v>
                </c:pt>
                <c:pt idx="12961">
                  <c:v>66.764960709999997</c:v>
                </c:pt>
                <c:pt idx="12962">
                  <c:v>66.765089599999996</c:v>
                </c:pt>
                <c:pt idx="12963">
                  <c:v>67.259304069999999</c:v>
                </c:pt>
                <c:pt idx="12964">
                  <c:v>67.259304069999999</c:v>
                </c:pt>
                <c:pt idx="12965">
                  <c:v>67.762802440000002</c:v>
                </c:pt>
                <c:pt idx="12966">
                  <c:v>68.275584710000004</c:v>
                </c:pt>
                <c:pt idx="12967">
                  <c:v>68.363680970000004</c:v>
                </c:pt>
                <c:pt idx="12968">
                  <c:v>69.043042839999998</c:v>
                </c:pt>
                <c:pt idx="12969">
                  <c:v>70.641713469999999</c:v>
                </c:pt>
                <c:pt idx="12970">
                  <c:v>70.764756800000001</c:v>
                </c:pt>
                <c:pt idx="12971">
                  <c:v>71.011062710000004</c:v>
                </c:pt>
                <c:pt idx="12972">
                  <c:v>90.948976790000003</c:v>
                </c:pt>
                <c:pt idx="12973">
                  <c:v>92.679933050000002</c:v>
                </c:pt>
                <c:pt idx="12974">
                  <c:v>92.866943579999997</c:v>
                </c:pt>
                <c:pt idx="12975">
                  <c:v>93.240602359999997</c:v>
                </c:pt>
                <c:pt idx="12976">
                  <c:v>121.49416189999999</c:v>
                </c:pt>
                <c:pt idx="12977">
                  <c:v>123.8246513</c:v>
                </c:pt>
                <c:pt idx="12978">
                  <c:v>124.0756276</c:v>
                </c:pt>
                <c:pt idx="12979">
                  <c:v>124.5766362</c:v>
                </c:pt>
                <c:pt idx="12980">
                  <c:v>161.1456111</c:v>
                </c:pt>
                <c:pt idx="12981">
                  <c:v>164.07561469999999</c:v>
                </c:pt>
                <c:pt idx="12982">
                  <c:v>164.39055450000001</c:v>
                </c:pt>
                <c:pt idx="12983">
                  <c:v>165.01890890000001</c:v>
                </c:pt>
                <c:pt idx="12984">
                  <c:v>209.9030013</c:v>
                </c:pt>
                <c:pt idx="12985">
                  <c:v>213.43249520000001</c:v>
                </c:pt>
                <c:pt idx="12986">
                  <c:v>213.8113961</c:v>
                </c:pt>
                <c:pt idx="12987">
                  <c:v>214.56709119999999</c:v>
                </c:pt>
                <c:pt idx="12988">
                  <c:v>267.76593550000001</c:v>
                </c:pt>
                <c:pt idx="12989">
                  <c:v>271.89489090000001</c:v>
                </c:pt>
                <c:pt idx="12990">
                  <c:v>272.33774990000001</c:v>
                </c:pt>
                <c:pt idx="12991">
                  <c:v>273.22077949999999</c:v>
                </c:pt>
                <c:pt idx="12992">
                  <c:v>334.73394239999999</c:v>
                </c:pt>
                <c:pt idx="12993">
                  <c:v>348.98294909999998</c:v>
                </c:pt>
                <c:pt idx="12994">
                  <c:v>352.030418</c:v>
                </c:pt>
                <c:pt idx="12995">
                  <c:v>353.43433349999998</c:v>
                </c:pt>
                <c:pt idx="12996">
                  <c:v>353.4344557</c:v>
                </c:pt>
                <c:pt idx="12997">
                  <c:v>351.08078710000001</c:v>
                </c:pt>
                <c:pt idx="12998">
                  <c:v>351.08078710000001</c:v>
                </c:pt>
                <c:pt idx="12999">
                  <c:v>348.73640110000002</c:v>
                </c:pt>
                <c:pt idx="13000">
                  <c:v>346.40129780000001</c:v>
                </c:pt>
                <c:pt idx="13001">
                  <c:v>346.00525340000002</c:v>
                </c:pt>
                <c:pt idx="13002">
                  <c:v>342.99944929999998</c:v>
                </c:pt>
                <c:pt idx="13003">
                  <c:v>336.2387865</c:v>
                </c:pt>
                <c:pt idx="13004">
                  <c:v>335.73529359999998</c:v>
                </c:pt>
                <c:pt idx="13005">
                  <c:v>334.7342228</c:v>
                </c:pt>
                <c:pt idx="13006">
                  <c:v>273.2215167</c:v>
                </c:pt>
                <c:pt idx="13007">
                  <c:v>269.07999489999997</c:v>
                </c:pt>
                <c:pt idx="13008">
                  <c:v>268.64045570000002</c:v>
                </c:pt>
                <c:pt idx="13009">
                  <c:v>267.76671069999998</c:v>
                </c:pt>
                <c:pt idx="13010">
                  <c:v>214.56820740000001</c:v>
                </c:pt>
                <c:pt idx="13011">
                  <c:v>211.02613840000001</c:v>
                </c:pt>
                <c:pt idx="13012">
                  <c:v>210.6505564</c:v>
                </c:pt>
                <c:pt idx="13013">
                  <c:v>209.90414440000001</c:v>
                </c:pt>
                <c:pt idx="13014">
                  <c:v>165.02027709999999</c:v>
                </c:pt>
                <c:pt idx="13015">
                  <c:v>162.0776898</c:v>
                </c:pt>
                <c:pt idx="13016">
                  <c:v>161.76606799999999</c:v>
                </c:pt>
                <c:pt idx="13017">
                  <c:v>161.1469951</c:v>
                </c:pt>
                <c:pt idx="13018">
                  <c:v>124.57812939999999</c:v>
                </c:pt>
                <c:pt idx="13019">
                  <c:v>122.2350477</c:v>
                </c:pt>
                <c:pt idx="13020">
                  <c:v>121.9873887</c:v>
                </c:pt>
                <c:pt idx="13021">
                  <c:v>121.49566</c:v>
                </c:pt>
                <c:pt idx="13022">
                  <c:v>93.242093789999998</c:v>
                </c:pt>
                <c:pt idx="13023">
                  <c:v>91.498536709999996</c:v>
                </c:pt>
                <c:pt idx="13024">
                  <c:v>91.314842589999998</c:v>
                </c:pt>
                <c:pt idx="13025">
                  <c:v>90.95046207</c:v>
                </c:pt>
                <c:pt idx="13026">
                  <c:v>71.012425399999998</c:v>
                </c:pt>
                <c:pt idx="13027">
                  <c:v>67.710606409999997</c:v>
                </c:pt>
                <c:pt idx="13028">
                  <c:v>67.059834879999997</c:v>
                </c:pt>
                <c:pt idx="13029">
                  <c:v>66.766396499999999</c:v>
                </c:pt>
                <c:pt idx="13030">
                  <c:v>66.766274879999997</c:v>
                </c:pt>
                <c:pt idx="13031">
                  <c:v>67.260476479999994</c:v>
                </c:pt>
                <c:pt idx="13032">
                  <c:v>67.260476479999994</c:v>
                </c:pt>
                <c:pt idx="13033">
                  <c:v>67.763961719999998</c:v>
                </c:pt>
                <c:pt idx="13034">
                  <c:v>68.276730610000001</c:v>
                </c:pt>
                <c:pt idx="13035">
                  <c:v>68.364824580000004</c:v>
                </c:pt>
                <c:pt idx="13036">
                  <c:v>69.044168690000006</c:v>
                </c:pt>
                <c:pt idx="13037">
                  <c:v>70.642797450000003</c:v>
                </c:pt>
                <c:pt idx="13038">
                  <c:v>70.765837559999994</c:v>
                </c:pt>
                <c:pt idx="13039">
                  <c:v>71.012137010000004</c:v>
                </c:pt>
                <c:pt idx="13040">
                  <c:v>90.94952189</c:v>
                </c:pt>
                <c:pt idx="13041">
                  <c:v>92.680431830000003</c:v>
                </c:pt>
                <c:pt idx="13042">
                  <c:v>92.867437359999997</c:v>
                </c:pt>
                <c:pt idx="13043">
                  <c:v>93.241086129999999</c:v>
                </c:pt>
                <c:pt idx="13044">
                  <c:v>121.49388519999999</c:v>
                </c:pt>
                <c:pt idx="13045">
                  <c:v>123.8243117</c:v>
                </c:pt>
                <c:pt idx="13046">
                  <c:v>124.0752811</c:v>
                </c:pt>
                <c:pt idx="13047">
                  <c:v>124.5762762</c:v>
                </c:pt>
                <c:pt idx="13048">
                  <c:v>161.14425940000001</c:v>
                </c:pt>
                <c:pt idx="13049">
                  <c:v>164.07418329999999</c:v>
                </c:pt>
                <c:pt idx="13050">
                  <c:v>164.3891146</c:v>
                </c:pt>
                <c:pt idx="13051">
                  <c:v>165.0174519</c:v>
                </c:pt>
                <c:pt idx="13052">
                  <c:v>209.9003214</c:v>
                </c:pt>
                <c:pt idx="13053">
                  <c:v>213.42971890000001</c:v>
                </c:pt>
                <c:pt idx="13054">
                  <c:v>213.80860949999999</c:v>
                </c:pt>
                <c:pt idx="13055">
                  <c:v>214.56428399999999</c:v>
                </c:pt>
                <c:pt idx="13056">
                  <c:v>267.76167409999999</c:v>
                </c:pt>
                <c:pt idx="13057">
                  <c:v>271.89051649999999</c:v>
                </c:pt>
                <c:pt idx="13058">
                  <c:v>272.33336329999997</c:v>
                </c:pt>
                <c:pt idx="13059">
                  <c:v>273.2163688</c:v>
                </c:pt>
                <c:pt idx="13060">
                  <c:v>334.72784630000001</c:v>
                </c:pt>
                <c:pt idx="13061">
                  <c:v>348.97646220000001</c:v>
                </c:pt>
                <c:pt idx="13062">
                  <c:v>352.02384749999999</c:v>
                </c:pt>
                <c:pt idx="13063">
                  <c:v>353.42772450000001</c:v>
                </c:pt>
                <c:pt idx="13064">
                  <c:v>353.42759519999998</c:v>
                </c:pt>
                <c:pt idx="13065">
                  <c:v>351.07395250000002</c:v>
                </c:pt>
                <c:pt idx="13066">
                  <c:v>351.07395250000002</c:v>
                </c:pt>
                <c:pt idx="13067">
                  <c:v>348.7295924</c:v>
                </c:pt>
                <c:pt idx="13068">
                  <c:v>346.39451489999999</c:v>
                </c:pt>
                <c:pt idx="13069">
                  <c:v>345.99847490000002</c:v>
                </c:pt>
                <c:pt idx="13070">
                  <c:v>342.99270419999999</c:v>
                </c:pt>
                <c:pt idx="13071">
                  <c:v>336.2321172</c:v>
                </c:pt>
                <c:pt idx="13072">
                  <c:v>335.72863000000001</c:v>
                </c:pt>
                <c:pt idx="13073">
                  <c:v>334.72757050000001</c:v>
                </c:pt>
                <c:pt idx="13074">
                  <c:v>273.21560720000002</c:v>
                </c:pt>
                <c:pt idx="13075">
                  <c:v>269.07413919999999</c:v>
                </c:pt>
                <c:pt idx="13076">
                  <c:v>268.63460570000001</c:v>
                </c:pt>
                <c:pt idx="13077">
                  <c:v>267.76087209999997</c:v>
                </c:pt>
                <c:pt idx="13078">
                  <c:v>214.56311880000001</c:v>
                </c:pt>
                <c:pt idx="13079">
                  <c:v>211.0211042</c:v>
                </c:pt>
                <c:pt idx="13080">
                  <c:v>210.64552789999999</c:v>
                </c:pt>
                <c:pt idx="13081">
                  <c:v>209.89912749999999</c:v>
                </c:pt>
                <c:pt idx="13082">
                  <c:v>165.0160175</c:v>
                </c:pt>
                <c:pt idx="13083">
                  <c:v>162.07348500000001</c:v>
                </c:pt>
                <c:pt idx="13084">
                  <c:v>161.76186910000001</c:v>
                </c:pt>
                <c:pt idx="13085">
                  <c:v>161.14280790000001</c:v>
                </c:pt>
                <c:pt idx="13086">
                  <c:v>124.5747068</c:v>
                </c:pt>
                <c:pt idx="13087">
                  <c:v>122.2316804</c:v>
                </c:pt>
                <c:pt idx="13088">
                  <c:v>121.9840274</c:v>
                </c:pt>
                <c:pt idx="13089">
                  <c:v>121.49231039999999</c:v>
                </c:pt>
                <c:pt idx="13090">
                  <c:v>93.239516030000004</c:v>
                </c:pt>
                <c:pt idx="13091">
                  <c:v>91.496014860000002</c:v>
                </c:pt>
                <c:pt idx="13092">
                  <c:v>91.3123267</c:v>
                </c:pt>
                <c:pt idx="13093">
                  <c:v>90.947958069999999</c:v>
                </c:pt>
                <c:pt idx="13094">
                  <c:v>71.010700479999997</c:v>
                </c:pt>
                <c:pt idx="13095">
                  <c:v>67.709050239999996</c:v>
                </c:pt>
                <c:pt idx="13096">
                  <c:v>67.058314300000006</c:v>
                </c:pt>
                <c:pt idx="13097">
                  <c:v>66.764892259999996</c:v>
                </c:pt>
                <c:pt idx="13098">
                  <c:v>66.765006249999999</c:v>
                </c:pt>
                <c:pt idx="13099">
                  <c:v>67.259219049999999</c:v>
                </c:pt>
                <c:pt idx="13100">
                  <c:v>67.259219049999999</c:v>
                </c:pt>
                <c:pt idx="13101">
                  <c:v>67.762715749999998</c:v>
                </c:pt>
                <c:pt idx="13102">
                  <c:v>68.275496360000005</c:v>
                </c:pt>
                <c:pt idx="13103">
                  <c:v>68.363592350000005</c:v>
                </c:pt>
                <c:pt idx="13104">
                  <c:v>69.042952069999998</c:v>
                </c:pt>
                <c:pt idx="13105">
                  <c:v>70.641617850000003</c:v>
                </c:pt>
                <c:pt idx="13106">
                  <c:v>70.764660809999995</c:v>
                </c:pt>
                <c:pt idx="13107">
                  <c:v>71.010965999999996</c:v>
                </c:pt>
                <c:pt idx="13108">
                  <c:v>90.948832519999996</c:v>
                </c:pt>
                <c:pt idx="13109">
                  <c:v>92.679785339999995</c:v>
                </c:pt>
                <c:pt idx="13110">
                  <c:v>92.866795499999995</c:v>
                </c:pt>
                <c:pt idx="13111">
                  <c:v>93.240453540000004</c:v>
                </c:pt>
                <c:pt idx="13112">
                  <c:v>121.4939651</c:v>
                </c:pt>
                <c:pt idx="13113">
                  <c:v>123.824451</c:v>
                </c:pt>
                <c:pt idx="13114">
                  <c:v>124.0754269</c:v>
                </c:pt>
                <c:pt idx="13115">
                  <c:v>124.57643469999999</c:v>
                </c:pt>
                <c:pt idx="13116">
                  <c:v>161.1453612</c:v>
                </c:pt>
                <c:pt idx="13117">
                  <c:v>164.0753613</c:v>
                </c:pt>
                <c:pt idx="13118">
                  <c:v>164.39030070000001</c:v>
                </c:pt>
                <c:pt idx="13119">
                  <c:v>165.0186544</c:v>
                </c:pt>
                <c:pt idx="13120">
                  <c:v>209.9026978</c:v>
                </c:pt>
                <c:pt idx="13121">
                  <c:v>213.43218820000001</c:v>
                </c:pt>
                <c:pt idx="13122">
                  <c:v>213.8110887</c:v>
                </c:pt>
                <c:pt idx="13123">
                  <c:v>214.56678299999999</c:v>
                </c:pt>
                <c:pt idx="13124">
                  <c:v>267.765578</c:v>
                </c:pt>
                <c:pt idx="13125">
                  <c:v>271.89452979999999</c:v>
                </c:pt>
                <c:pt idx="13126">
                  <c:v>272.33738840000001</c:v>
                </c:pt>
                <c:pt idx="13127">
                  <c:v>273.22041719999999</c:v>
                </c:pt>
                <c:pt idx="13128">
                  <c:v>334.73353029999998</c:v>
                </c:pt>
                <c:pt idx="13129">
                  <c:v>348.9825262</c:v>
                </c:pt>
                <c:pt idx="13130">
                  <c:v>352.0299928</c:v>
                </c:pt>
                <c:pt idx="13131">
                  <c:v>353.43390720000002</c:v>
                </c:pt>
                <c:pt idx="13132">
                  <c:v>353.43404320000002</c:v>
                </c:pt>
                <c:pt idx="13133">
                  <c:v>351.08037849999999</c:v>
                </c:pt>
                <c:pt idx="13134">
                  <c:v>351.08037849999999</c:v>
                </c:pt>
                <c:pt idx="13135">
                  <c:v>348.73599639999998</c:v>
                </c:pt>
                <c:pt idx="13136">
                  <c:v>346.40089690000002</c:v>
                </c:pt>
                <c:pt idx="13137">
                  <c:v>346.00485320000001</c:v>
                </c:pt>
                <c:pt idx="13138">
                  <c:v>342.99905389999998</c:v>
                </c:pt>
                <c:pt idx="13139">
                  <c:v>336.23840209999997</c:v>
                </c:pt>
                <c:pt idx="13140">
                  <c:v>335.73491009999998</c:v>
                </c:pt>
                <c:pt idx="13141">
                  <c:v>334.73384090000002</c:v>
                </c:pt>
                <c:pt idx="13142">
                  <c:v>273.2212351</c:v>
                </c:pt>
                <c:pt idx="13143">
                  <c:v>269.07972009999997</c:v>
                </c:pt>
                <c:pt idx="13144">
                  <c:v>268.64018160000001</c:v>
                </c:pt>
                <c:pt idx="13145">
                  <c:v>267.76643799999999</c:v>
                </c:pt>
                <c:pt idx="13146">
                  <c:v>214.5680218</c:v>
                </c:pt>
                <c:pt idx="13147">
                  <c:v>211.0259586</c:v>
                </c:pt>
                <c:pt idx="13148">
                  <c:v>210.65037720000001</c:v>
                </c:pt>
                <c:pt idx="13149">
                  <c:v>209.9039665</c:v>
                </c:pt>
                <c:pt idx="13150">
                  <c:v>165.020173</c:v>
                </c:pt>
                <c:pt idx="13151">
                  <c:v>162.07759060000001</c:v>
                </c:pt>
                <c:pt idx="13152">
                  <c:v>161.76596929999999</c:v>
                </c:pt>
                <c:pt idx="13153">
                  <c:v>161.14689749999999</c:v>
                </c:pt>
                <c:pt idx="13154">
                  <c:v>124.5780924</c:v>
                </c:pt>
                <c:pt idx="13155">
                  <c:v>122.2350146</c:v>
                </c:pt>
                <c:pt idx="13156">
                  <c:v>121.98735600000001</c:v>
                </c:pt>
                <c:pt idx="13157">
                  <c:v>121.4956281</c:v>
                </c:pt>
                <c:pt idx="13158">
                  <c:v>93.242109240000005</c:v>
                </c:pt>
                <c:pt idx="13159">
                  <c:v>91.498555109999998</c:v>
                </c:pt>
                <c:pt idx="13160">
                  <c:v>91.314861289999996</c:v>
                </c:pt>
                <c:pt idx="13161">
                  <c:v>90.950481400000001</c:v>
                </c:pt>
                <c:pt idx="13162">
                  <c:v>71.01247884</c:v>
                </c:pt>
                <c:pt idx="13163">
                  <c:v>69.894468639999999</c:v>
                </c:pt>
                <c:pt idx="13164">
                  <c:v>69.894468639999999</c:v>
                </c:pt>
                <c:pt idx="13165">
                  <c:v>67.732989989999993</c:v>
                </c:pt>
                <c:pt idx="13166">
                  <c:v>67.181601459999996</c:v>
                </c:pt>
                <c:pt idx="13167">
                  <c:v>66.964384870000004</c:v>
                </c:pt>
                <c:pt idx="13168">
                  <c:v>68.934316050000007</c:v>
                </c:pt>
                <c:pt idx="13169">
                  <c:v>70.272366219999995</c:v>
                </c:pt>
                <c:pt idx="13170">
                  <c:v>70.956990790000006</c:v>
                </c:pt>
                <c:pt idx="13171">
                  <c:v>74.092352030000001</c:v>
                </c:pt>
                <c:pt idx="13172">
                  <c:v>74.254430279999994</c:v>
                </c:pt>
                <c:pt idx="13173">
                  <c:v>74.578611960000003</c:v>
                </c:pt>
                <c:pt idx="13174">
                  <c:v>100.0648636</c:v>
                </c:pt>
                <c:pt idx="13175">
                  <c:v>102.2311139</c:v>
                </c:pt>
                <c:pt idx="13176">
                  <c:v>102.4648471</c:v>
                </c:pt>
                <c:pt idx="13177">
                  <c:v>102.93168729999999</c:v>
                </c:pt>
                <c:pt idx="13178">
                  <c:v>137.73297120000001</c:v>
                </c:pt>
                <c:pt idx="13179">
                  <c:v>140.5708066</c:v>
                </c:pt>
                <c:pt idx="13180">
                  <c:v>140.87619290000001</c:v>
                </c:pt>
                <c:pt idx="13181">
                  <c:v>141.48568779999999</c:v>
                </c:pt>
                <c:pt idx="13182">
                  <c:v>185.6017205</c:v>
                </c:pt>
                <c:pt idx="13183">
                  <c:v>189.11111779999999</c:v>
                </c:pt>
                <c:pt idx="13184">
                  <c:v>189.4881547</c:v>
                </c:pt>
                <c:pt idx="13185">
                  <c:v>190.2402994</c:v>
                </c:pt>
                <c:pt idx="13186">
                  <c:v>243.67072160000001</c:v>
                </c:pt>
                <c:pt idx="13187">
                  <c:v>247.85165219999999</c:v>
                </c:pt>
                <c:pt idx="13188">
                  <c:v>248.30033660000001</c:v>
                </c:pt>
                <c:pt idx="13189">
                  <c:v>249.1951249</c:v>
                </c:pt>
                <c:pt idx="13190">
                  <c:v>311.93950150000001</c:v>
                </c:pt>
                <c:pt idx="13191">
                  <c:v>316.79193129999999</c:v>
                </c:pt>
                <c:pt idx="13192">
                  <c:v>317.3122596</c:v>
                </c:pt>
                <c:pt idx="13193">
                  <c:v>318.3496844</c:v>
                </c:pt>
                <c:pt idx="13194">
                  <c:v>390.40750420000001</c:v>
                </c:pt>
                <c:pt idx="13195">
                  <c:v>406.92792539999999</c:v>
                </c:pt>
                <c:pt idx="13196">
                  <c:v>410.18399010000002</c:v>
                </c:pt>
                <c:pt idx="13197">
                  <c:v>411.64587690000002</c:v>
                </c:pt>
                <c:pt idx="13198">
                  <c:v>405.92526989999999</c:v>
                </c:pt>
                <c:pt idx="13199">
                  <c:v>382.83789999999999</c:v>
                </c:pt>
                <c:pt idx="13200">
                  <c:v>382.16286150000002</c:v>
                </c:pt>
                <c:pt idx="13201">
                  <c:v>380.82088320000003</c:v>
                </c:pt>
                <c:pt idx="13202">
                  <c:v>298.8465564</c:v>
                </c:pt>
                <c:pt idx="13203">
                  <c:v>293.3667208</c:v>
                </c:pt>
                <c:pt idx="13204">
                  <c:v>292.78548080000002</c:v>
                </c:pt>
                <c:pt idx="13205">
                  <c:v>291.63024660000002</c:v>
                </c:pt>
                <c:pt idx="13206">
                  <c:v>221.85002560000001</c:v>
                </c:pt>
                <c:pt idx="13207">
                  <c:v>217.24938090000001</c:v>
                </c:pt>
                <c:pt idx="13208">
                  <c:v>216.76194409999999</c:v>
                </c:pt>
                <c:pt idx="13209">
                  <c:v>215.7934636</c:v>
                </c:pt>
                <c:pt idx="13210">
                  <c:v>158.2079166</c:v>
                </c:pt>
                <c:pt idx="13211">
                  <c:v>154.48650029999999</c:v>
                </c:pt>
                <c:pt idx="13212">
                  <c:v>154.0928706</c:v>
                </c:pt>
                <c:pt idx="13213">
                  <c:v>153.31115159999999</c:v>
                </c:pt>
                <c:pt idx="13214">
                  <c:v>107.9207478</c:v>
                </c:pt>
                <c:pt idx="13215">
                  <c:v>105.07859000000001</c:v>
                </c:pt>
                <c:pt idx="13216">
                  <c:v>104.7787707</c:v>
                </c:pt>
                <c:pt idx="13217">
                  <c:v>104.1838197</c:v>
                </c:pt>
                <c:pt idx="13218">
                  <c:v>70.988928720000004</c:v>
                </c:pt>
                <c:pt idx="13219">
                  <c:v>69.026052629999995</c:v>
                </c:pt>
                <c:pt idx="13220">
                  <c:v>68.820046149999996</c:v>
                </c:pt>
                <c:pt idx="13221">
                  <c:v>68.411868010000006</c:v>
                </c:pt>
                <c:pt idx="13222">
                  <c:v>47.412760159999998</c:v>
                </c:pt>
                <c:pt idx="13223">
                  <c:v>44.366372900000002</c:v>
                </c:pt>
                <c:pt idx="13224">
                  <c:v>42.49791235</c:v>
                </c:pt>
                <c:pt idx="13225">
                  <c:v>42.337887770000002</c:v>
                </c:pt>
                <c:pt idx="13226">
                  <c:v>43.734332930000001</c:v>
                </c:pt>
                <c:pt idx="13227">
                  <c:v>123.2904027</c:v>
                </c:pt>
                <c:pt idx="13228">
                  <c:v>123.6353077</c:v>
                </c:pt>
                <c:pt idx="13229">
                  <c:v>124.324</c:v>
                </c:pt>
                <c:pt idx="13230">
                  <c:v>171.56253480000001</c:v>
                </c:pt>
                <c:pt idx="13231">
                  <c:v>175.61447469999999</c:v>
                </c:pt>
                <c:pt idx="13232">
                  <c:v>176.05030149999999</c:v>
                </c:pt>
                <c:pt idx="13233">
                  <c:v>176.92001110000001</c:v>
                </c:pt>
                <c:pt idx="13234">
                  <c:v>235.23186820000001</c:v>
                </c:pt>
                <c:pt idx="13235">
                  <c:v>240.13596580000001</c:v>
                </c:pt>
                <c:pt idx="13236">
                  <c:v>240.6627115</c:v>
                </c:pt>
                <c:pt idx="13237">
                  <c:v>241.71343200000001</c:v>
                </c:pt>
                <c:pt idx="13238">
                  <c:v>311.09819220000003</c:v>
                </c:pt>
                <c:pt idx="13239">
                  <c:v>316.85441220000001</c:v>
                </c:pt>
                <c:pt idx="13240">
                  <c:v>317.47207279999998</c:v>
                </c:pt>
                <c:pt idx="13241">
                  <c:v>318.70379689999999</c:v>
                </c:pt>
                <c:pt idx="13242">
                  <c:v>399.16096110000001</c:v>
                </c:pt>
                <c:pt idx="13243">
                  <c:v>422.9554574</c:v>
                </c:pt>
                <c:pt idx="13244">
                  <c:v>423.35619680000002</c:v>
                </c:pt>
                <c:pt idx="13245">
                  <c:v>401.87188780000002</c:v>
                </c:pt>
                <c:pt idx="13246">
                  <c:v>401.17496540000002</c:v>
                </c:pt>
                <c:pt idx="13247">
                  <c:v>399.7894364</c:v>
                </c:pt>
                <c:pt idx="13248">
                  <c:v>320.04425070000002</c:v>
                </c:pt>
                <c:pt idx="13249">
                  <c:v>314.31606420000003</c:v>
                </c:pt>
                <c:pt idx="13250">
                  <c:v>313.70835899999997</c:v>
                </c:pt>
                <c:pt idx="13251">
                  <c:v>312.50045340000003</c:v>
                </c:pt>
                <c:pt idx="13252">
                  <c:v>243.62141149999999</c:v>
                </c:pt>
                <c:pt idx="13253">
                  <c:v>238.72947350000001</c:v>
                </c:pt>
                <c:pt idx="13254">
                  <c:v>238.21098979999999</c:v>
                </c:pt>
                <c:pt idx="13255">
                  <c:v>237.1807163</c:v>
                </c:pt>
                <c:pt idx="13256">
                  <c:v>179.16831339999999</c:v>
                </c:pt>
                <c:pt idx="13257">
                  <c:v>175.1126592</c:v>
                </c:pt>
                <c:pt idx="13258">
                  <c:v>174.68340079999999</c:v>
                </c:pt>
                <c:pt idx="13259">
                  <c:v>173.8307667</c:v>
                </c:pt>
                <c:pt idx="13260">
                  <c:v>126.6854202</c:v>
                </c:pt>
                <c:pt idx="13261">
                  <c:v>115.4918794</c:v>
                </c:pt>
                <c:pt idx="13262">
                  <c:v>97.340412349999994</c:v>
                </c:pt>
                <c:pt idx="13263">
                  <c:v>94.547967600000007</c:v>
                </c:pt>
                <c:pt idx="13264">
                  <c:v>94.460677599999997</c:v>
                </c:pt>
                <c:pt idx="13265">
                  <c:v>94.287773599999994</c:v>
                </c:pt>
                <c:pt idx="13266">
                  <c:v>85.944548760000004</c:v>
                </c:pt>
                <c:pt idx="13267">
                  <c:v>85.484650110000004</c:v>
                </c:pt>
                <c:pt idx="13268">
                  <c:v>85.437119530000004</c:v>
                </c:pt>
                <c:pt idx="13269">
                  <c:v>85.343372919999993</c:v>
                </c:pt>
                <c:pt idx="13270">
                  <c:v>81.842523689999993</c:v>
                </c:pt>
                <c:pt idx="13271">
                  <c:v>81.755282440000002</c:v>
                </c:pt>
                <c:pt idx="13272">
                  <c:v>81.747511630000005</c:v>
                </c:pt>
                <c:pt idx="13273">
                  <c:v>81.73292309</c:v>
                </c:pt>
                <c:pt idx="13274">
                  <c:v>83.074474649999999</c:v>
                </c:pt>
                <c:pt idx="13275">
                  <c:v>83.359891399999995</c:v>
                </c:pt>
                <c:pt idx="13276">
                  <c:v>83.391880420000007</c:v>
                </c:pt>
                <c:pt idx="13277">
                  <c:v>83.456450079999996</c:v>
                </c:pt>
                <c:pt idx="13278">
                  <c:v>89.640392770000005</c:v>
                </c:pt>
                <c:pt idx="13279">
                  <c:v>92.101521860000005</c:v>
                </c:pt>
                <c:pt idx="13280">
                  <c:v>86.06917593</c:v>
                </c:pt>
                <c:pt idx="13281">
                  <c:v>79.999080890000002</c:v>
                </c:pt>
                <c:pt idx="13282">
                  <c:v>79.807578090000007</c:v>
                </c:pt>
                <c:pt idx="13283">
                  <c:v>79.427898400000004</c:v>
                </c:pt>
                <c:pt idx="13284">
                  <c:v>60.214135310000003</c:v>
                </c:pt>
                <c:pt idx="13285">
                  <c:v>59.062717579999997</c:v>
                </c:pt>
                <c:pt idx="13286">
                  <c:v>58.942630899999997</c:v>
                </c:pt>
                <c:pt idx="13287">
                  <c:v>58.705134219999998</c:v>
                </c:pt>
                <c:pt idx="13288">
                  <c:v>48.189291660000002</c:v>
                </c:pt>
                <c:pt idx="13289">
                  <c:v>47.707245790000002</c:v>
                </c:pt>
                <c:pt idx="13290">
                  <c:v>47.658576099999998</c:v>
                </c:pt>
                <c:pt idx="13291">
                  <c:v>47.563264179999997</c:v>
                </c:pt>
                <c:pt idx="13292">
                  <c:v>45.745417740000001</c:v>
                </c:pt>
                <c:pt idx="13293">
                  <c:v>45.932747190000001</c:v>
                </c:pt>
                <c:pt idx="13294">
                  <c:v>45.955494850000001</c:v>
                </c:pt>
                <c:pt idx="13295">
                  <c:v>46.002368369999999</c:v>
                </c:pt>
                <c:pt idx="13296">
                  <c:v>52.882531139999998</c:v>
                </c:pt>
                <c:pt idx="13297">
                  <c:v>56.145155070000001</c:v>
                </c:pt>
                <c:pt idx="13298">
                  <c:v>56.145155070000001</c:v>
                </c:pt>
                <c:pt idx="13299">
                  <c:v>56.145155070000001</c:v>
                </c:pt>
                <c:pt idx="13300">
                  <c:v>56.145156040000003</c:v>
                </c:pt>
                <c:pt idx="13301">
                  <c:v>56.145156040000003</c:v>
                </c:pt>
                <c:pt idx="13302">
                  <c:v>56.145156040000003</c:v>
                </c:pt>
                <c:pt idx="13303">
                  <c:v>74.58776159</c:v>
                </c:pt>
                <c:pt idx="13304">
                  <c:v>77.613633500000006</c:v>
                </c:pt>
                <c:pt idx="13305">
                  <c:v>124.3055153</c:v>
                </c:pt>
                <c:pt idx="13306">
                  <c:v>1405.6900860000001</c:v>
                </c:pt>
                <c:pt idx="13307">
                  <c:v>1737.947727</c:v>
                </c:pt>
                <c:pt idx="13308">
                  <c:v>3053.252614</c:v>
                </c:pt>
                <c:pt idx="13309">
                  <c:v>3845.0660619999999</c:v>
                </c:pt>
                <c:pt idx="13310">
                  <c:v>16817.876400000001</c:v>
                </c:pt>
                <c:pt idx="13311">
                  <c:v>18021.175889999999</c:v>
                </c:pt>
                <c:pt idx="13312">
                  <c:v>25191.223890000001</c:v>
                </c:pt>
                <c:pt idx="13313">
                  <c:v>25431.1734</c:v>
                </c:pt>
                <c:pt idx="13314">
                  <c:v>25495.352149999999</c:v>
                </c:pt>
                <c:pt idx="13315">
                  <c:v>25736.74322</c:v>
                </c:pt>
                <c:pt idx="13316">
                  <c:v>28373.92553</c:v>
                </c:pt>
                <c:pt idx="13317">
                  <c:v>29658.436099999999</c:v>
                </c:pt>
                <c:pt idx="13318">
                  <c:v>29788.449570000001</c:v>
                </c:pt>
                <c:pt idx="13319">
                  <c:v>31104.20696</c:v>
                </c:pt>
                <c:pt idx="13320">
                  <c:v>36128.93189</c:v>
                </c:pt>
                <c:pt idx="13321">
                  <c:v>37333.289420000001</c:v>
                </c:pt>
                <c:pt idx="13322">
                  <c:v>37479.13622</c:v>
                </c:pt>
                <c:pt idx="13323">
                  <c:v>38705.557180000003</c:v>
                </c:pt>
                <c:pt idx="13324">
                  <c:v>40439.509579999998</c:v>
                </c:pt>
                <c:pt idx="13325">
                  <c:v>40439.509579999998</c:v>
                </c:pt>
                <c:pt idx="13326">
                  <c:v>40439.509579999998</c:v>
                </c:pt>
                <c:pt idx="13327">
                  <c:v>41128.846539999999</c:v>
                </c:pt>
                <c:pt idx="13328">
                  <c:v>61506.910250000001</c:v>
                </c:pt>
                <c:pt idx="13329">
                  <c:v>83399.071549999993</c:v>
                </c:pt>
                <c:pt idx="13330">
                  <c:v>103383.5285</c:v>
                </c:pt>
                <c:pt idx="13331">
                  <c:v>101254.6342</c:v>
                </c:pt>
                <c:pt idx="13332">
                  <c:v>69751.122770000002</c:v>
                </c:pt>
                <c:pt idx="13333">
                  <c:v>60691.86434</c:v>
                </c:pt>
                <c:pt idx="13334">
                  <c:v>60691.86434</c:v>
                </c:pt>
                <c:pt idx="13335">
                  <c:v>60691.86434</c:v>
                </c:pt>
                <c:pt idx="13336">
                  <c:v>45417.883840000002</c:v>
                </c:pt>
                <c:pt idx="13337">
                  <c:v>18893.191480000001</c:v>
                </c:pt>
                <c:pt idx="13338">
                  <c:v>0.19999803350000001</c:v>
                </c:pt>
                <c:pt idx="13339">
                  <c:v>0.19999803350000001</c:v>
                </c:pt>
                <c:pt idx="13340">
                  <c:v>0.19999803350000001</c:v>
                </c:pt>
                <c:pt idx="13341">
                  <c:v>18893.189050000001</c:v>
                </c:pt>
                <c:pt idx="13342">
                  <c:v>24146.561430000002</c:v>
                </c:pt>
                <c:pt idx="13343">
                  <c:v>23108.50922</c:v>
                </c:pt>
                <c:pt idx="13344">
                  <c:v>23108.50922</c:v>
                </c:pt>
                <c:pt idx="13345">
                  <c:v>23108.50922</c:v>
                </c:pt>
                <c:pt idx="13346">
                  <c:v>22563.662270000001</c:v>
                </c:pt>
                <c:pt idx="13347">
                  <c:v>26096.995910000001</c:v>
                </c:pt>
                <c:pt idx="13348">
                  <c:v>29271.098170000001</c:v>
                </c:pt>
                <c:pt idx="13349">
                  <c:v>52770.112659999999</c:v>
                </c:pt>
                <c:pt idx="13350">
                  <c:v>76666.578829999999</c:v>
                </c:pt>
                <c:pt idx="13351">
                  <c:v>103396.78320000001</c:v>
                </c:pt>
                <c:pt idx="13352">
                  <c:v>100151.0704</c:v>
                </c:pt>
                <c:pt idx="13353">
                  <c:v>100151.0704</c:v>
                </c:pt>
                <c:pt idx="13354">
                  <c:v>100151.0704</c:v>
                </c:pt>
                <c:pt idx="13355">
                  <c:v>92097.182329999996</c:v>
                </c:pt>
                <c:pt idx="13356">
                  <c:v>86500.628360000002</c:v>
                </c:pt>
                <c:pt idx="13357">
                  <c:v>85840.821720000007</c:v>
                </c:pt>
                <c:pt idx="13358">
                  <c:v>80440.604749999999</c:v>
                </c:pt>
                <c:pt idx="13359">
                  <c:v>58927.082820000003</c:v>
                </c:pt>
                <c:pt idx="13360">
                  <c:v>53596.98083</c:v>
                </c:pt>
                <c:pt idx="13361">
                  <c:v>53077.860849999997</c:v>
                </c:pt>
                <c:pt idx="13362">
                  <c:v>48025.569320000002</c:v>
                </c:pt>
                <c:pt idx="13363">
                  <c:v>38120.895369999998</c:v>
                </c:pt>
                <c:pt idx="13364">
                  <c:v>37248.202570000001</c:v>
                </c:pt>
                <c:pt idx="13365">
                  <c:v>37017.191220000001</c:v>
                </c:pt>
                <c:pt idx="13366">
                  <c:v>36157.298920000001</c:v>
                </c:pt>
                <c:pt idx="13367">
                  <c:v>13734.886549999999</c:v>
                </c:pt>
                <c:pt idx="13368">
                  <c:v>12425.045239999999</c:v>
                </c:pt>
                <c:pt idx="13369">
                  <c:v>4246.2613709999996</c:v>
                </c:pt>
                <c:pt idx="13370">
                  <c:v>3400.3645889999998</c:v>
                </c:pt>
                <c:pt idx="13371">
                  <c:v>1178.2998270000001</c:v>
                </c:pt>
                <c:pt idx="13372">
                  <c:v>747.19015100000001</c:v>
                </c:pt>
                <c:pt idx="13373">
                  <c:v>218.16612989999999</c:v>
                </c:pt>
                <c:pt idx="13374">
                  <c:v>323.2965097</c:v>
                </c:pt>
                <c:pt idx="13375">
                  <c:v>328.63396180000001</c:v>
                </c:pt>
                <c:pt idx="13376">
                  <c:v>314.26657219999998</c:v>
                </c:pt>
                <c:pt idx="13377">
                  <c:v>314.26657219999998</c:v>
                </c:pt>
                <c:pt idx="13378">
                  <c:v>314.26657219999998</c:v>
                </c:pt>
                <c:pt idx="13379">
                  <c:v>314.2665634</c:v>
                </c:pt>
                <c:pt idx="13380">
                  <c:v>314.2665634</c:v>
                </c:pt>
                <c:pt idx="13381">
                  <c:v>314.2665634</c:v>
                </c:pt>
                <c:pt idx="13382">
                  <c:v>285.69162929999999</c:v>
                </c:pt>
                <c:pt idx="13383">
                  <c:v>284.77524260000001</c:v>
                </c:pt>
                <c:pt idx="13384">
                  <c:v>282.95543529999998</c:v>
                </c:pt>
                <c:pt idx="13385">
                  <c:v>183.36637880000001</c:v>
                </c:pt>
                <c:pt idx="13386">
                  <c:v>176.65926440000001</c:v>
                </c:pt>
                <c:pt idx="13387">
                  <c:v>175.95174019999999</c:v>
                </c:pt>
                <c:pt idx="13388">
                  <c:v>174.5477593</c:v>
                </c:pt>
                <c:pt idx="13389">
                  <c:v>100.39666200000001</c:v>
                </c:pt>
                <c:pt idx="13390">
                  <c:v>95.647206010000005</c:v>
                </c:pt>
                <c:pt idx="13391">
                  <c:v>95.148549419999995</c:v>
                </c:pt>
                <c:pt idx="13392">
                  <c:v>94.160405019999999</c:v>
                </c:pt>
                <c:pt idx="13393">
                  <c:v>45.447800110000003</c:v>
                </c:pt>
                <c:pt idx="13394">
                  <c:v>42.656036659999998</c:v>
                </c:pt>
                <c:pt idx="13395">
                  <c:v>42.366251300000002</c:v>
                </c:pt>
                <c:pt idx="13396">
                  <c:v>41.793950549999998</c:v>
                </c:pt>
                <c:pt idx="13397">
                  <c:v>18.520188300000001</c:v>
                </c:pt>
                <c:pt idx="13398">
                  <c:v>16.174372340000001</c:v>
                </c:pt>
                <c:pt idx="13399">
                  <c:v>22.390261219999999</c:v>
                </c:pt>
                <c:pt idx="13400">
                  <c:v>29.230029800000001</c:v>
                </c:pt>
                <c:pt idx="13401">
                  <c:v>29.48560539</c:v>
                </c:pt>
                <c:pt idx="13402">
                  <c:v>30.000199599999998</c:v>
                </c:pt>
                <c:pt idx="13403">
                  <c:v>76.078882960000001</c:v>
                </c:pt>
                <c:pt idx="13404">
                  <c:v>80.815471680000002</c:v>
                </c:pt>
                <c:pt idx="13405">
                  <c:v>81.330875169999999</c:v>
                </c:pt>
                <c:pt idx="13406">
                  <c:v>82.362763049999998</c:v>
                </c:pt>
                <c:pt idx="13407">
                  <c:v>160.0860294</c:v>
                </c:pt>
                <c:pt idx="13408">
                  <c:v>167.2578804</c:v>
                </c:pt>
                <c:pt idx="13409">
                  <c:v>168.033108</c:v>
                </c:pt>
                <c:pt idx="13410">
                  <c:v>169.5822823</c:v>
                </c:pt>
                <c:pt idx="13411">
                  <c:v>278.94957260000001</c:v>
                </c:pt>
                <c:pt idx="13412">
                  <c:v>288.55663420000002</c:v>
                </c:pt>
                <c:pt idx="13413">
                  <c:v>289.59168060000002</c:v>
                </c:pt>
                <c:pt idx="13414">
                  <c:v>291.65813009999999</c:v>
                </c:pt>
                <c:pt idx="13415">
                  <c:v>432.66865810000002</c:v>
                </c:pt>
                <c:pt idx="13416">
                  <c:v>476.30982949999998</c:v>
                </c:pt>
                <c:pt idx="13417">
                  <c:v>502.50297710000001</c:v>
                </c:pt>
                <c:pt idx="13418">
                  <c:v>478.91416179999999</c:v>
                </c:pt>
                <c:pt idx="13419">
                  <c:v>478.14793320000001</c:v>
                </c:pt>
                <c:pt idx="13420">
                  <c:v>476.62441869999998</c:v>
                </c:pt>
                <c:pt idx="13421">
                  <c:v>388.42992240000001</c:v>
                </c:pt>
                <c:pt idx="13422">
                  <c:v>382.05083089999999</c:v>
                </c:pt>
                <c:pt idx="13423">
                  <c:v>381.37367339999997</c:v>
                </c:pt>
                <c:pt idx="13424">
                  <c:v>380.0274915</c:v>
                </c:pt>
                <c:pt idx="13425">
                  <c:v>302.68137990000002</c:v>
                </c:pt>
                <c:pt idx="13426">
                  <c:v>297.13717259999999</c:v>
                </c:pt>
                <c:pt idx="13427">
                  <c:v>296.5490911</c:v>
                </c:pt>
                <c:pt idx="13428">
                  <c:v>295.38025140000002</c:v>
                </c:pt>
                <c:pt idx="13429">
                  <c:v>228.88308069999999</c:v>
                </c:pt>
                <c:pt idx="13430">
                  <c:v>224.17379750000001</c:v>
                </c:pt>
                <c:pt idx="13431">
                  <c:v>223.6747962</c:v>
                </c:pt>
                <c:pt idx="13432">
                  <c:v>222.6833073</c:v>
                </c:pt>
                <c:pt idx="13433">
                  <c:v>167.03555560000001</c:v>
                </c:pt>
                <c:pt idx="13434">
                  <c:v>153.5100712</c:v>
                </c:pt>
                <c:pt idx="13435">
                  <c:v>137.82510859999999</c:v>
                </c:pt>
                <c:pt idx="13436">
                  <c:v>140.49350899999999</c:v>
                </c:pt>
                <c:pt idx="13437">
                  <c:v>140.5845276</c:v>
                </c:pt>
                <c:pt idx="13438">
                  <c:v>140.76633770000001</c:v>
                </c:pt>
                <c:pt idx="13439">
                  <c:v>153.40822969999999</c:v>
                </c:pt>
                <c:pt idx="13440">
                  <c:v>154.50505699999999</c:v>
                </c:pt>
                <c:pt idx="13441">
                  <c:v>154.6231262</c:v>
                </c:pt>
                <c:pt idx="13442">
                  <c:v>154.85879159999999</c:v>
                </c:pt>
                <c:pt idx="13443">
                  <c:v>170.795165</c:v>
                </c:pt>
                <c:pt idx="13444">
                  <c:v>172.14552259999999</c:v>
                </c:pt>
                <c:pt idx="13445">
                  <c:v>172.29064149999999</c:v>
                </c:pt>
                <c:pt idx="13446">
                  <c:v>172.5801606</c:v>
                </c:pt>
                <c:pt idx="13447">
                  <c:v>191.81090080000001</c:v>
                </c:pt>
                <c:pt idx="13448">
                  <c:v>193.41477889999999</c:v>
                </c:pt>
                <c:pt idx="13449">
                  <c:v>193.58694650000001</c:v>
                </c:pt>
                <c:pt idx="13450">
                  <c:v>193.9303171</c:v>
                </c:pt>
                <c:pt idx="13451">
                  <c:v>216.455286</c:v>
                </c:pt>
                <c:pt idx="13452">
                  <c:v>297.46952490000001</c:v>
                </c:pt>
                <c:pt idx="13453">
                  <c:v>306.33472269999999</c:v>
                </c:pt>
                <c:pt idx="13454">
                  <c:v>307.71499080000001</c:v>
                </c:pt>
                <c:pt idx="13455">
                  <c:v>309.06589459999998</c:v>
                </c:pt>
                <c:pt idx="13456">
                  <c:v>294.8437318</c:v>
                </c:pt>
                <c:pt idx="13457">
                  <c:v>294.42738539999999</c:v>
                </c:pt>
                <c:pt idx="13458">
                  <c:v>293.59959800000001</c:v>
                </c:pt>
                <c:pt idx="13459">
                  <c:v>242.7757024</c:v>
                </c:pt>
                <c:pt idx="13460">
                  <c:v>239.35715909999999</c:v>
                </c:pt>
                <c:pt idx="13461">
                  <c:v>238.9943777</c:v>
                </c:pt>
                <c:pt idx="13462">
                  <c:v>238.2732335</c:v>
                </c:pt>
                <c:pt idx="13463">
                  <c:v>194.41298269999999</c:v>
                </c:pt>
                <c:pt idx="13464">
                  <c:v>191.49651700000001</c:v>
                </c:pt>
                <c:pt idx="13465">
                  <c:v>191.1873037</c:v>
                </c:pt>
                <c:pt idx="13466">
                  <c:v>190.57280840000001</c:v>
                </c:pt>
                <c:pt idx="13467">
                  <c:v>153.67655980000001</c:v>
                </c:pt>
                <c:pt idx="13468">
                  <c:v>151.2621954</c:v>
                </c:pt>
                <c:pt idx="13469">
                  <c:v>151.00655259999999</c:v>
                </c:pt>
                <c:pt idx="13470">
                  <c:v>150.49871139999999</c:v>
                </c:pt>
                <c:pt idx="13471">
                  <c:v>120.56676539999999</c:v>
                </c:pt>
                <c:pt idx="13472">
                  <c:v>118.654522</c:v>
                </c:pt>
                <c:pt idx="13473">
                  <c:v>118.4524517</c:v>
                </c:pt>
                <c:pt idx="13474">
                  <c:v>118.05126869999999</c:v>
                </c:pt>
                <c:pt idx="13475">
                  <c:v>95.083869160000006</c:v>
                </c:pt>
                <c:pt idx="13476">
                  <c:v>93.673762289999999</c:v>
                </c:pt>
                <c:pt idx="13477">
                  <c:v>93.525266279999997</c:v>
                </c:pt>
                <c:pt idx="13478">
                  <c:v>93.230744700000002</c:v>
                </c:pt>
                <c:pt idx="13479">
                  <c:v>77.228078659999994</c:v>
                </c:pt>
                <c:pt idx="13480">
                  <c:v>74.630341529999995</c:v>
                </c:pt>
                <c:pt idx="13481">
                  <c:v>74.015259700000001</c:v>
                </c:pt>
                <c:pt idx="13482">
                  <c:v>73.667542139999995</c:v>
                </c:pt>
                <c:pt idx="13483">
                  <c:v>73.543305000000004</c:v>
                </c:pt>
                <c:pt idx="13484">
                  <c:v>77.628897379999998</c:v>
                </c:pt>
                <c:pt idx="13485">
                  <c:v>77.757612989999998</c:v>
                </c:pt>
                <c:pt idx="13486">
                  <c:v>78.015118889999997</c:v>
                </c:pt>
                <c:pt idx="13487">
                  <c:v>98.416349990000001</c:v>
                </c:pt>
                <c:pt idx="13488">
                  <c:v>100.1603071</c:v>
                </c:pt>
                <c:pt idx="13489">
                  <c:v>100.3485427</c:v>
                </c:pt>
                <c:pt idx="13490">
                  <c:v>100.7245475</c:v>
                </c:pt>
                <c:pt idx="13491">
                  <c:v>128.86328839999999</c:v>
                </c:pt>
                <c:pt idx="13492">
                  <c:v>131.16509629999999</c:v>
                </c:pt>
                <c:pt idx="13493">
                  <c:v>131.4128504</c:v>
                </c:pt>
                <c:pt idx="13494">
                  <c:v>131.90735100000001</c:v>
                </c:pt>
                <c:pt idx="13495">
                  <c:v>167.78337250000001</c:v>
                </c:pt>
                <c:pt idx="13496">
                  <c:v>170.6430124</c:v>
                </c:pt>
                <c:pt idx="13497">
                  <c:v>170.95028289999999</c:v>
                </c:pt>
                <c:pt idx="13498">
                  <c:v>171.5632755</c:v>
                </c:pt>
                <c:pt idx="13499">
                  <c:v>215.17628529999999</c:v>
                </c:pt>
                <c:pt idx="13500">
                  <c:v>218.59373389999999</c:v>
                </c:pt>
                <c:pt idx="13501">
                  <c:v>218.96051840000001</c:v>
                </c:pt>
                <c:pt idx="13502">
                  <c:v>219.6919978</c:v>
                </c:pt>
                <c:pt idx="13503">
                  <c:v>271.04164079999998</c:v>
                </c:pt>
                <c:pt idx="13504">
                  <c:v>275.01687020000003</c:v>
                </c:pt>
                <c:pt idx="13505">
                  <c:v>275.44316570000001</c:v>
                </c:pt>
                <c:pt idx="13506">
                  <c:v>276.29312609999999</c:v>
                </c:pt>
                <c:pt idx="13507">
                  <c:v>335.37898389999998</c:v>
                </c:pt>
                <c:pt idx="13508">
                  <c:v>348.93715939999998</c:v>
                </c:pt>
                <c:pt idx="13509">
                  <c:v>351.92021249999999</c:v>
                </c:pt>
                <c:pt idx="13510">
                  <c:v>353.42760029999999</c:v>
                </c:pt>
                <c:pt idx="13511">
                  <c:v>353.4274747</c:v>
                </c:pt>
                <c:pt idx="13512">
                  <c:v>348.7294741</c:v>
                </c:pt>
                <c:pt idx="13513">
                  <c:v>346.39439779999998</c:v>
                </c:pt>
                <c:pt idx="13514">
                  <c:v>339.34596670000002</c:v>
                </c:pt>
                <c:pt idx="13515">
                  <c:v>339.34596670000002</c:v>
                </c:pt>
                <c:pt idx="13516">
                  <c:v>336.23200509999998</c:v>
                </c:pt>
                <c:pt idx="13517">
                  <c:v>335.7285182</c:v>
                </c:pt>
                <c:pt idx="13518">
                  <c:v>334.7274592</c:v>
                </c:pt>
                <c:pt idx="13519">
                  <c:v>273.21552650000001</c:v>
                </c:pt>
                <c:pt idx="13520">
                  <c:v>269.0740606</c:v>
                </c:pt>
                <c:pt idx="13521">
                  <c:v>268.6345273</c:v>
                </c:pt>
                <c:pt idx="13522">
                  <c:v>267.76079420000002</c:v>
                </c:pt>
                <c:pt idx="13523">
                  <c:v>214.5630673</c:v>
                </c:pt>
                <c:pt idx="13524">
                  <c:v>211.0210544</c:v>
                </c:pt>
                <c:pt idx="13525">
                  <c:v>210.6454784</c:v>
                </c:pt>
                <c:pt idx="13526">
                  <c:v>209.89907830000001</c:v>
                </c:pt>
                <c:pt idx="13527">
                  <c:v>165.01599060000001</c:v>
                </c:pt>
                <c:pt idx="13528">
                  <c:v>162.07345960000001</c:v>
                </c:pt>
                <c:pt idx="13529">
                  <c:v>161.76184380000001</c:v>
                </c:pt>
                <c:pt idx="13530">
                  <c:v>161.14278289999999</c:v>
                </c:pt>
                <c:pt idx="13531">
                  <c:v>124.5746999</c:v>
                </c:pt>
                <c:pt idx="13532">
                  <c:v>122.2316747</c:v>
                </c:pt>
                <c:pt idx="13533">
                  <c:v>121.9840217</c:v>
                </c:pt>
                <c:pt idx="13534">
                  <c:v>121.4923051</c:v>
                </c:pt>
                <c:pt idx="13535">
                  <c:v>93.239524520000003</c:v>
                </c:pt>
                <c:pt idx="13536">
                  <c:v>91.496024199999994</c:v>
                </c:pt>
                <c:pt idx="13537">
                  <c:v>91.312336130000006</c:v>
                </c:pt>
                <c:pt idx="13538">
                  <c:v>90.947967680000005</c:v>
                </c:pt>
                <c:pt idx="13539">
                  <c:v>71.010719769999994</c:v>
                </c:pt>
                <c:pt idx="13540">
                  <c:v>67.709071120000004</c:v>
                </c:pt>
                <c:pt idx="13541">
                  <c:v>67.058335490000005</c:v>
                </c:pt>
                <c:pt idx="13542">
                  <c:v>66.7649136</c:v>
                </c:pt>
                <c:pt idx="13543">
                  <c:v>66.765032149999996</c:v>
                </c:pt>
                <c:pt idx="13544">
                  <c:v>67.259245469999996</c:v>
                </c:pt>
                <c:pt idx="13545">
                  <c:v>67.259245469999996</c:v>
                </c:pt>
                <c:pt idx="13546">
                  <c:v>67.762742680000002</c:v>
                </c:pt>
                <c:pt idx="13547">
                  <c:v>68.275523800000002</c:v>
                </c:pt>
                <c:pt idx="13548">
                  <c:v>68.363619869999994</c:v>
                </c:pt>
                <c:pt idx="13549">
                  <c:v>69.042980249999999</c:v>
                </c:pt>
                <c:pt idx="13550">
                  <c:v>70.641647509999999</c:v>
                </c:pt>
                <c:pt idx="13551">
                  <c:v>70.764690580000007</c:v>
                </c:pt>
                <c:pt idx="13552">
                  <c:v>71.010996000000006</c:v>
                </c:pt>
                <c:pt idx="13553">
                  <c:v>90.948876990000002</c:v>
                </c:pt>
                <c:pt idx="13554">
                  <c:v>92.679830850000002</c:v>
                </c:pt>
                <c:pt idx="13555">
                  <c:v>92.866841129999997</c:v>
                </c:pt>
                <c:pt idx="13556">
                  <c:v>93.240499389999997</c:v>
                </c:pt>
                <c:pt idx="13557">
                  <c:v>121.49402550000001</c:v>
                </c:pt>
                <c:pt idx="13558">
                  <c:v>123.8245125</c:v>
                </c:pt>
                <c:pt idx="13559">
                  <c:v>124.0754884</c:v>
                </c:pt>
                <c:pt idx="13560">
                  <c:v>124.5764965</c:v>
                </c:pt>
                <c:pt idx="13561">
                  <c:v>161.14543760000001</c:v>
                </c:pt>
                <c:pt idx="13562">
                  <c:v>164.0754388</c:v>
                </c:pt>
                <c:pt idx="13563">
                  <c:v>164.39037830000001</c:v>
                </c:pt>
                <c:pt idx="13564">
                  <c:v>165.01873219999999</c:v>
                </c:pt>
                <c:pt idx="13565">
                  <c:v>209.90279039999999</c:v>
                </c:pt>
                <c:pt idx="13566">
                  <c:v>213.4322818</c:v>
                </c:pt>
                <c:pt idx="13567">
                  <c:v>213.8111825</c:v>
                </c:pt>
                <c:pt idx="13568">
                  <c:v>214.56687700000001</c:v>
                </c:pt>
                <c:pt idx="13569">
                  <c:v>267.7656867</c:v>
                </c:pt>
                <c:pt idx="13570">
                  <c:v>271.8946396</c:v>
                </c:pt>
                <c:pt idx="13571">
                  <c:v>272.33749829999999</c:v>
                </c:pt>
                <c:pt idx="13572">
                  <c:v>273.22052739999998</c:v>
                </c:pt>
                <c:pt idx="13573">
                  <c:v>334.73365539999998</c:v>
                </c:pt>
                <c:pt idx="13574">
                  <c:v>348.98265450000002</c:v>
                </c:pt>
                <c:pt idx="13575">
                  <c:v>352.03012180000002</c:v>
                </c:pt>
                <c:pt idx="13576">
                  <c:v>353.43403649999999</c:v>
                </c:pt>
                <c:pt idx="13577">
                  <c:v>353.43416819999999</c:v>
                </c:pt>
                <c:pt idx="13578">
                  <c:v>351.08050229999998</c:v>
                </c:pt>
                <c:pt idx="13579">
                  <c:v>351.08050229999998</c:v>
                </c:pt>
                <c:pt idx="13580">
                  <c:v>348.73611899999997</c:v>
                </c:pt>
                <c:pt idx="13581">
                  <c:v>346.4010184</c:v>
                </c:pt>
                <c:pt idx="13582">
                  <c:v>346.00497439999998</c:v>
                </c:pt>
                <c:pt idx="13583">
                  <c:v>342.99917369999997</c:v>
                </c:pt>
                <c:pt idx="13584">
                  <c:v>336.2385185</c:v>
                </c:pt>
                <c:pt idx="13585">
                  <c:v>335.73502619999999</c:v>
                </c:pt>
                <c:pt idx="13586">
                  <c:v>334.73395649999998</c:v>
                </c:pt>
                <c:pt idx="13587">
                  <c:v>273.2213198</c:v>
                </c:pt>
                <c:pt idx="13588">
                  <c:v>269.07980270000002</c:v>
                </c:pt>
                <c:pt idx="13589">
                  <c:v>268.640264</c:v>
                </c:pt>
                <c:pt idx="13590">
                  <c:v>267.76652000000001</c:v>
                </c:pt>
                <c:pt idx="13591">
                  <c:v>214.56807699999999</c:v>
                </c:pt>
                <c:pt idx="13592">
                  <c:v>211.0260121</c:v>
                </c:pt>
                <c:pt idx="13593">
                  <c:v>210.6504304</c:v>
                </c:pt>
                <c:pt idx="13594">
                  <c:v>209.90401929999999</c:v>
                </c:pt>
                <c:pt idx="13595">
                  <c:v>165.0202032</c:v>
                </c:pt>
                <c:pt idx="13596">
                  <c:v>162.07761930000001</c:v>
                </c:pt>
                <c:pt idx="13597">
                  <c:v>161.7659979</c:v>
                </c:pt>
                <c:pt idx="13598">
                  <c:v>161.1469257</c:v>
                </c:pt>
                <c:pt idx="13599">
                  <c:v>124.5781021</c:v>
                </c:pt>
                <c:pt idx="13600">
                  <c:v>122.23502310000001</c:v>
                </c:pt>
                <c:pt idx="13601">
                  <c:v>121.9873644</c:v>
                </c:pt>
                <c:pt idx="13602">
                  <c:v>121.4956363</c:v>
                </c:pt>
                <c:pt idx="13603">
                  <c:v>93.242103069999999</c:v>
                </c:pt>
                <c:pt idx="13604">
                  <c:v>91.498548049999997</c:v>
                </c:pt>
                <c:pt idx="13605">
                  <c:v>91.314854139999994</c:v>
                </c:pt>
                <c:pt idx="13606">
                  <c:v>90.950474060000005</c:v>
                </c:pt>
                <c:pt idx="13607">
                  <c:v>71.012461270000003</c:v>
                </c:pt>
                <c:pt idx="13608">
                  <c:v>67.710646350000005</c:v>
                </c:pt>
                <c:pt idx="13609">
                  <c:v>67.05987562</c:v>
                </c:pt>
                <c:pt idx="13610">
                  <c:v>66.766437600000003</c:v>
                </c:pt>
                <c:pt idx="13611">
                  <c:v>66.76632678</c:v>
                </c:pt>
                <c:pt idx="13612">
                  <c:v>67.260529529999999</c:v>
                </c:pt>
                <c:pt idx="13613">
                  <c:v>67.260529529999999</c:v>
                </c:pt>
                <c:pt idx="13614">
                  <c:v>67.764015929999999</c:v>
                </c:pt>
                <c:pt idx="13615">
                  <c:v>68.27678598</c:v>
                </c:pt>
                <c:pt idx="13616">
                  <c:v>68.364880150000005</c:v>
                </c:pt>
                <c:pt idx="13617">
                  <c:v>69.044225769999997</c:v>
                </c:pt>
                <c:pt idx="13618">
                  <c:v>70.642857969999994</c:v>
                </c:pt>
                <c:pt idx="13619">
                  <c:v>70.765898329999999</c:v>
                </c:pt>
                <c:pt idx="13620">
                  <c:v>71.012198290000001</c:v>
                </c:pt>
                <c:pt idx="13621">
                  <c:v>90.949617200000006</c:v>
                </c:pt>
                <c:pt idx="13622">
                  <c:v>92.680529640000003</c:v>
                </c:pt>
                <c:pt idx="13623">
                  <c:v>92.867535430000004</c:v>
                </c:pt>
                <c:pt idx="13624">
                  <c:v>93.241184730000001</c:v>
                </c:pt>
                <c:pt idx="13625">
                  <c:v>121.49401899999999</c:v>
                </c:pt>
                <c:pt idx="13626">
                  <c:v>123.8244481</c:v>
                </c:pt>
                <c:pt idx="13627">
                  <c:v>124.0754178</c:v>
                </c:pt>
                <c:pt idx="13628">
                  <c:v>124.57641340000001</c:v>
                </c:pt>
                <c:pt idx="13629">
                  <c:v>161.1444329</c:v>
                </c:pt>
                <c:pt idx="13630">
                  <c:v>164.07435950000001</c:v>
                </c:pt>
                <c:pt idx="13631">
                  <c:v>164.38929110000001</c:v>
                </c:pt>
                <c:pt idx="13632">
                  <c:v>165.017629</c:v>
                </c:pt>
                <c:pt idx="13633">
                  <c:v>209.90053589999999</c:v>
                </c:pt>
                <c:pt idx="13634">
                  <c:v>213.42993630000001</c:v>
                </c:pt>
                <c:pt idx="13635">
                  <c:v>213.8088271</c:v>
                </c:pt>
                <c:pt idx="13636">
                  <c:v>214.56450219999999</c:v>
                </c:pt>
                <c:pt idx="13637">
                  <c:v>267.761931</c:v>
                </c:pt>
                <c:pt idx="13638">
                  <c:v>271.8907762</c:v>
                </c:pt>
                <c:pt idx="13639">
                  <c:v>272.3336233</c:v>
                </c:pt>
                <c:pt idx="13640">
                  <c:v>273.21662939999999</c:v>
                </c:pt>
                <c:pt idx="13641">
                  <c:v>334.72814679999999</c:v>
                </c:pt>
                <c:pt idx="13642">
                  <c:v>348.97677140000002</c:v>
                </c:pt>
                <c:pt idx="13643">
                  <c:v>352.0241585</c:v>
                </c:pt>
                <c:pt idx="13644">
                  <c:v>353.42803629999997</c:v>
                </c:pt>
                <c:pt idx="13645">
                  <c:v>353.42789870000001</c:v>
                </c:pt>
                <c:pt idx="13646">
                  <c:v>351.07425319999999</c:v>
                </c:pt>
                <c:pt idx="13647">
                  <c:v>351.07425319999999</c:v>
                </c:pt>
                <c:pt idx="13648">
                  <c:v>348.72989039999999</c:v>
                </c:pt>
                <c:pt idx="13649">
                  <c:v>346.39481030000002</c:v>
                </c:pt>
                <c:pt idx="13650">
                  <c:v>345.99876979999999</c:v>
                </c:pt>
                <c:pt idx="13651">
                  <c:v>342.99299569999999</c:v>
                </c:pt>
                <c:pt idx="13652">
                  <c:v>336.23240090000002</c:v>
                </c:pt>
                <c:pt idx="13653">
                  <c:v>335.7289131</c:v>
                </c:pt>
                <c:pt idx="13654">
                  <c:v>334.72785240000002</c:v>
                </c:pt>
                <c:pt idx="13655">
                  <c:v>273.21581789999999</c:v>
                </c:pt>
                <c:pt idx="13656">
                  <c:v>269.07434510000002</c:v>
                </c:pt>
                <c:pt idx="13657">
                  <c:v>268.63481109999998</c:v>
                </c:pt>
                <c:pt idx="13658">
                  <c:v>267.7610765</c:v>
                </c:pt>
                <c:pt idx="13659">
                  <c:v>214.56326110000001</c:v>
                </c:pt>
                <c:pt idx="13660">
                  <c:v>211.02124230000001</c:v>
                </c:pt>
                <c:pt idx="13661">
                  <c:v>210.6456656</c:v>
                </c:pt>
                <c:pt idx="13662">
                  <c:v>209.8992643</c:v>
                </c:pt>
                <c:pt idx="13663">
                  <c:v>165.0161013</c:v>
                </c:pt>
                <c:pt idx="13664">
                  <c:v>162.07356530000001</c:v>
                </c:pt>
                <c:pt idx="13665">
                  <c:v>161.76194910000001</c:v>
                </c:pt>
                <c:pt idx="13666">
                  <c:v>161.1428871</c:v>
                </c:pt>
                <c:pt idx="13667">
                  <c:v>124.57474209999999</c:v>
                </c:pt>
                <c:pt idx="13668">
                  <c:v>122.23171290000001</c:v>
                </c:pt>
                <c:pt idx="13669">
                  <c:v>121.9840595</c:v>
                </c:pt>
                <c:pt idx="13670">
                  <c:v>121.49234199999999</c:v>
                </c:pt>
                <c:pt idx="13671">
                  <c:v>93.239512750000003</c:v>
                </c:pt>
                <c:pt idx="13672">
                  <c:v>91.496009400000005</c:v>
                </c:pt>
                <c:pt idx="13673">
                  <c:v>91.312320999999997</c:v>
                </c:pt>
                <c:pt idx="13674">
                  <c:v>90.94795191</c:v>
                </c:pt>
                <c:pt idx="13675">
                  <c:v>71.010668609999996</c:v>
                </c:pt>
                <c:pt idx="13676">
                  <c:v>67.709013920000004</c:v>
                </c:pt>
                <c:pt idx="13677">
                  <c:v>67.058277090000004</c:v>
                </c:pt>
                <c:pt idx="13678">
                  <c:v>66.764854650000004</c:v>
                </c:pt>
                <c:pt idx="13679">
                  <c:v>66.764957289999998</c:v>
                </c:pt>
                <c:pt idx="13680">
                  <c:v>67.259168900000006</c:v>
                </c:pt>
                <c:pt idx="13681">
                  <c:v>67.259168900000006</c:v>
                </c:pt>
                <c:pt idx="13682">
                  <c:v>67.762664419999993</c:v>
                </c:pt>
                <c:pt idx="13683">
                  <c:v>68.275443839999994</c:v>
                </c:pt>
                <c:pt idx="13684">
                  <c:v>68.363539630000005</c:v>
                </c:pt>
                <c:pt idx="13685">
                  <c:v>69.042897800000006</c:v>
                </c:pt>
                <c:pt idx="13686">
                  <c:v>70.641560060000003</c:v>
                </c:pt>
                <c:pt idx="13687">
                  <c:v>70.764602760000002</c:v>
                </c:pt>
                <c:pt idx="13688">
                  <c:v>71.010907430000003</c:v>
                </c:pt>
                <c:pt idx="13689">
                  <c:v>90.948738779999999</c:v>
                </c:pt>
                <c:pt idx="13690">
                  <c:v>92.679688999999996</c:v>
                </c:pt>
                <c:pt idx="13691">
                  <c:v>92.866698880000001</c:v>
                </c:pt>
                <c:pt idx="13692">
                  <c:v>93.240356370000001</c:v>
                </c:pt>
                <c:pt idx="13693">
                  <c:v>121.493831</c:v>
                </c:pt>
                <c:pt idx="13694">
                  <c:v>123.8243143</c:v>
                </c:pt>
                <c:pt idx="13695">
                  <c:v>124.07528979999999</c:v>
                </c:pt>
                <c:pt idx="13696">
                  <c:v>124.57629710000001</c:v>
                </c:pt>
                <c:pt idx="13697">
                  <c:v>161.145185</c:v>
                </c:pt>
                <c:pt idx="13698">
                  <c:v>164.0751822</c:v>
                </c:pt>
                <c:pt idx="13699">
                  <c:v>164.3901214</c:v>
                </c:pt>
                <c:pt idx="13700">
                  <c:v>165.0184744</c:v>
                </c:pt>
                <c:pt idx="13701">
                  <c:v>209.9024776</c:v>
                </c:pt>
                <c:pt idx="13702">
                  <c:v>213.43196499999999</c:v>
                </c:pt>
                <c:pt idx="13703">
                  <c:v>213.81086519999999</c:v>
                </c:pt>
                <c:pt idx="13704">
                  <c:v>214.56655889999999</c:v>
                </c:pt>
                <c:pt idx="13705">
                  <c:v>267.76531189999997</c:v>
                </c:pt>
                <c:pt idx="13706">
                  <c:v>271.8942606</c:v>
                </c:pt>
                <c:pt idx="13707">
                  <c:v>272.33711879999998</c:v>
                </c:pt>
                <c:pt idx="13708">
                  <c:v>273.220147</c:v>
                </c:pt>
                <c:pt idx="13709">
                  <c:v>334.7332164</c:v>
                </c:pt>
                <c:pt idx="13710">
                  <c:v>348.98220270000002</c:v>
                </c:pt>
                <c:pt idx="13711">
                  <c:v>352.02966730000003</c:v>
                </c:pt>
                <c:pt idx="13712">
                  <c:v>353.43358080000002</c:v>
                </c:pt>
                <c:pt idx="13713">
                  <c:v>353.43372449999998</c:v>
                </c:pt>
                <c:pt idx="13714">
                  <c:v>351.08006260000002</c:v>
                </c:pt>
                <c:pt idx="13715">
                  <c:v>351.08006260000002</c:v>
                </c:pt>
                <c:pt idx="13716">
                  <c:v>348.73568319999998</c:v>
                </c:pt>
                <c:pt idx="13717">
                  <c:v>346.40058649999997</c:v>
                </c:pt>
                <c:pt idx="13718">
                  <c:v>346.0045432</c:v>
                </c:pt>
                <c:pt idx="13719">
                  <c:v>342.9987476</c:v>
                </c:pt>
                <c:pt idx="13720">
                  <c:v>336.23810379999998</c:v>
                </c:pt>
                <c:pt idx="13721">
                  <c:v>335.7346124</c:v>
                </c:pt>
                <c:pt idx="13722">
                  <c:v>334.73354440000003</c:v>
                </c:pt>
                <c:pt idx="13723">
                  <c:v>273.22101229999998</c:v>
                </c:pt>
                <c:pt idx="13724">
                  <c:v>269.0795023</c:v>
                </c:pt>
                <c:pt idx="13725">
                  <c:v>268.63996429999997</c:v>
                </c:pt>
                <c:pt idx="13726">
                  <c:v>267.76622179999998</c:v>
                </c:pt>
                <c:pt idx="13727">
                  <c:v>214.56787</c:v>
                </c:pt>
                <c:pt idx="13728">
                  <c:v>211.0258111</c:v>
                </c:pt>
                <c:pt idx="13729">
                  <c:v>210.65023020000001</c:v>
                </c:pt>
                <c:pt idx="13730">
                  <c:v>209.90382030000001</c:v>
                </c:pt>
                <c:pt idx="13731">
                  <c:v>165.020082</c:v>
                </c:pt>
                <c:pt idx="13732">
                  <c:v>162.0775032</c:v>
                </c:pt>
                <c:pt idx="13733">
                  <c:v>161.76588229999999</c:v>
                </c:pt>
                <c:pt idx="13734">
                  <c:v>161.1468112</c:v>
                </c:pt>
                <c:pt idx="13735">
                  <c:v>124.578052</c:v>
                </c:pt>
                <c:pt idx="13736">
                  <c:v>122.23497709999999</c:v>
                </c:pt>
                <c:pt idx="13737">
                  <c:v>121.98731890000001</c:v>
                </c:pt>
                <c:pt idx="13738">
                  <c:v>121.49559170000001</c:v>
                </c:pt>
                <c:pt idx="13739">
                  <c:v>93.242109319999997</c:v>
                </c:pt>
                <c:pt idx="13740">
                  <c:v>91.498557500000004</c:v>
                </c:pt>
                <c:pt idx="13741">
                  <c:v>91.314863919999993</c:v>
                </c:pt>
                <c:pt idx="13742">
                  <c:v>90.950484509999995</c:v>
                </c:pt>
                <c:pt idx="13743">
                  <c:v>71.012509210000005</c:v>
                </c:pt>
                <c:pt idx="13744">
                  <c:v>67.710700759999995</c:v>
                </c:pt>
                <c:pt idx="13745">
                  <c:v>67.059931320000004</c:v>
                </c:pt>
                <c:pt idx="13746">
                  <c:v>66.766493890000007</c:v>
                </c:pt>
                <c:pt idx="13747">
                  <c:v>66.766399669999998</c:v>
                </c:pt>
                <c:pt idx="13748">
                  <c:v>67.26060416</c:v>
                </c:pt>
                <c:pt idx="13749">
                  <c:v>67.26060416</c:v>
                </c:pt>
                <c:pt idx="13750">
                  <c:v>67.764092300000002</c:v>
                </c:pt>
                <c:pt idx="13751">
                  <c:v>68.276864090000004</c:v>
                </c:pt>
                <c:pt idx="13752">
                  <c:v>68.364958549999997</c:v>
                </c:pt>
                <c:pt idx="13753">
                  <c:v>69.044306419999998</c:v>
                </c:pt>
                <c:pt idx="13754">
                  <c:v>70.642943720000005</c:v>
                </c:pt>
                <c:pt idx="13755">
                  <c:v>70.765984459999999</c:v>
                </c:pt>
                <c:pt idx="13756">
                  <c:v>71.01228519</c:v>
                </c:pt>
                <c:pt idx="13757">
                  <c:v>90.949754999999996</c:v>
                </c:pt>
                <c:pt idx="13758">
                  <c:v>92.680671189999998</c:v>
                </c:pt>
                <c:pt idx="13759">
                  <c:v>92.867677380000003</c:v>
                </c:pt>
                <c:pt idx="13760">
                  <c:v>93.241327479999995</c:v>
                </c:pt>
                <c:pt idx="13761">
                  <c:v>121.4942149</c:v>
                </c:pt>
                <c:pt idx="13762">
                  <c:v>123.82464779999999</c:v>
                </c:pt>
                <c:pt idx="13763">
                  <c:v>124.07561800000001</c:v>
                </c:pt>
                <c:pt idx="13764">
                  <c:v>124.5766144</c:v>
                </c:pt>
                <c:pt idx="13765">
                  <c:v>161.14468930000001</c:v>
                </c:pt>
                <c:pt idx="13766">
                  <c:v>164.07462000000001</c:v>
                </c:pt>
                <c:pt idx="13767">
                  <c:v>164.38955200000001</c:v>
                </c:pt>
                <c:pt idx="13768">
                  <c:v>165.0178908</c:v>
                </c:pt>
                <c:pt idx="13769">
                  <c:v>209.90085529999999</c:v>
                </c:pt>
                <c:pt idx="13770">
                  <c:v>213.43025990000001</c:v>
                </c:pt>
                <c:pt idx="13771">
                  <c:v>213.8091512</c:v>
                </c:pt>
                <c:pt idx="13772">
                  <c:v>214.5648271</c:v>
                </c:pt>
                <c:pt idx="13773">
                  <c:v>267.76231580000001</c:v>
                </c:pt>
                <c:pt idx="13774">
                  <c:v>271.8911655</c:v>
                </c:pt>
                <c:pt idx="13775">
                  <c:v>272.33401300000003</c:v>
                </c:pt>
                <c:pt idx="13776">
                  <c:v>273.21701999999999</c:v>
                </c:pt>
                <c:pt idx="13777">
                  <c:v>334.72859949999997</c:v>
                </c:pt>
                <c:pt idx="13778">
                  <c:v>348.97723780000001</c:v>
                </c:pt>
                <c:pt idx="13779">
                  <c:v>352.02462780000002</c:v>
                </c:pt>
                <c:pt idx="13780">
                  <c:v>353.4285069</c:v>
                </c:pt>
                <c:pt idx="13781">
                  <c:v>353.42835769999999</c:v>
                </c:pt>
                <c:pt idx="13782">
                  <c:v>351.07470819999998</c:v>
                </c:pt>
                <c:pt idx="13783">
                  <c:v>351.07470819999998</c:v>
                </c:pt>
                <c:pt idx="13784">
                  <c:v>348.73034139999999</c:v>
                </c:pt>
                <c:pt idx="13785">
                  <c:v>346.39525730000003</c:v>
                </c:pt>
                <c:pt idx="13786">
                  <c:v>345.99921619999998</c:v>
                </c:pt>
                <c:pt idx="13787">
                  <c:v>342.99343699999997</c:v>
                </c:pt>
                <c:pt idx="13788">
                  <c:v>336.23283079999999</c:v>
                </c:pt>
                <c:pt idx="13789">
                  <c:v>335.72934229999998</c:v>
                </c:pt>
                <c:pt idx="13790">
                  <c:v>334.72827990000002</c:v>
                </c:pt>
                <c:pt idx="13791">
                  <c:v>273.21614160000001</c:v>
                </c:pt>
                <c:pt idx="13792">
                  <c:v>269.0746618</c:v>
                </c:pt>
                <c:pt idx="13793">
                  <c:v>268.63512709999998</c:v>
                </c:pt>
                <c:pt idx="13794">
                  <c:v>267.761391</c:v>
                </c:pt>
                <c:pt idx="13795">
                  <c:v>214.5634847</c:v>
                </c:pt>
                <c:pt idx="13796">
                  <c:v>211.0214598</c:v>
                </c:pt>
                <c:pt idx="13797">
                  <c:v>210.6458824</c:v>
                </c:pt>
                <c:pt idx="13798">
                  <c:v>209.89947979999999</c:v>
                </c:pt>
                <c:pt idx="13799">
                  <c:v>165.0162387</c:v>
                </c:pt>
                <c:pt idx="13800">
                  <c:v>162.0736976</c:v>
                </c:pt>
                <c:pt idx="13801">
                  <c:v>161.76208070000001</c:v>
                </c:pt>
                <c:pt idx="13802">
                  <c:v>161.1430177</c:v>
                </c:pt>
                <c:pt idx="13803">
                  <c:v>124.5748073</c:v>
                </c:pt>
                <c:pt idx="13804">
                  <c:v>122.2317738</c:v>
                </c:pt>
                <c:pt idx="13805">
                  <c:v>121.98412</c:v>
                </c:pt>
                <c:pt idx="13806">
                  <c:v>121.49240159999999</c:v>
                </c:pt>
                <c:pt idx="13807">
                  <c:v>93.239519819999998</c:v>
                </c:pt>
                <c:pt idx="13808">
                  <c:v>91.496013120000001</c:v>
                </c:pt>
                <c:pt idx="13809">
                  <c:v>91.312324369999999</c:v>
                </c:pt>
                <c:pt idx="13810">
                  <c:v>90.947954580000001</c:v>
                </c:pt>
                <c:pt idx="13811">
                  <c:v>71.010631509999996</c:v>
                </c:pt>
                <c:pt idx="13812">
                  <c:v>67.708969780000004</c:v>
                </c:pt>
                <c:pt idx="13813">
                  <c:v>67.058231539999994</c:v>
                </c:pt>
                <c:pt idx="13814">
                  <c:v>66.764808459999998</c:v>
                </c:pt>
                <c:pt idx="13815">
                  <c:v>66.764894029999994</c:v>
                </c:pt>
                <c:pt idx="13816">
                  <c:v>67.259103929999995</c:v>
                </c:pt>
                <c:pt idx="13817">
                  <c:v>67.259103929999995</c:v>
                </c:pt>
                <c:pt idx="13818">
                  <c:v>67.762597729999996</c:v>
                </c:pt>
                <c:pt idx="13819">
                  <c:v>68.275375420000003</c:v>
                </c:pt>
                <c:pt idx="13820">
                  <c:v>68.363470910000004</c:v>
                </c:pt>
                <c:pt idx="13821">
                  <c:v>69.042826840000004</c:v>
                </c:pt>
                <c:pt idx="13822">
                  <c:v>70.641483980000004</c:v>
                </c:pt>
                <c:pt idx="13823">
                  <c:v>70.7645263</c:v>
                </c:pt>
                <c:pt idx="13824">
                  <c:v>71.010830200000001</c:v>
                </c:pt>
                <c:pt idx="13825">
                  <c:v>90.94860989</c:v>
                </c:pt>
                <c:pt idx="13826">
                  <c:v>92.679556259999998</c:v>
                </c:pt>
                <c:pt idx="13827">
                  <c:v>92.866565739999999</c:v>
                </c:pt>
                <c:pt idx="13828">
                  <c:v>93.240222410000001</c:v>
                </c:pt>
                <c:pt idx="13829">
                  <c:v>121.49364199999999</c:v>
                </c:pt>
                <c:pt idx="13830">
                  <c:v>123.8241211</c:v>
                </c:pt>
                <c:pt idx="13831">
                  <c:v>124.0750962</c:v>
                </c:pt>
                <c:pt idx="13832">
                  <c:v>124.57610270000001</c:v>
                </c:pt>
                <c:pt idx="13833">
                  <c:v>161.14493200000001</c:v>
                </c:pt>
                <c:pt idx="13834">
                  <c:v>164.07492490000001</c:v>
                </c:pt>
                <c:pt idx="13835">
                  <c:v>164.38986360000001</c:v>
                </c:pt>
                <c:pt idx="13836">
                  <c:v>165.01821570000001</c:v>
                </c:pt>
                <c:pt idx="13837">
                  <c:v>209.90215699999999</c:v>
                </c:pt>
                <c:pt idx="13838">
                  <c:v>213.4316398</c:v>
                </c:pt>
                <c:pt idx="13839">
                  <c:v>213.8105396</c:v>
                </c:pt>
                <c:pt idx="13840">
                  <c:v>214.5662323</c:v>
                </c:pt>
                <c:pt idx="13841">
                  <c:v>267.7649199</c:v>
                </c:pt>
                <c:pt idx="13842">
                  <c:v>271.89386380000002</c:v>
                </c:pt>
                <c:pt idx="13843">
                  <c:v>272.33672150000001</c:v>
                </c:pt>
                <c:pt idx="13844">
                  <c:v>273.2197486</c:v>
                </c:pt>
                <c:pt idx="13845">
                  <c:v>334.73274930000002</c:v>
                </c:pt>
                <c:pt idx="13846">
                  <c:v>348.98172030000001</c:v>
                </c:pt>
                <c:pt idx="13847">
                  <c:v>352.02918169999998</c:v>
                </c:pt>
                <c:pt idx="13848">
                  <c:v>353.43309369999997</c:v>
                </c:pt>
                <c:pt idx="13849">
                  <c:v>353.43324719999998</c:v>
                </c:pt>
                <c:pt idx="13850">
                  <c:v>351.07958919999999</c:v>
                </c:pt>
                <c:pt idx="13851">
                  <c:v>351.07958919999999</c:v>
                </c:pt>
                <c:pt idx="13852">
                  <c:v>348.7352138</c:v>
                </c:pt>
                <c:pt idx="13853">
                  <c:v>346.40012100000001</c:v>
                </c:pt>
                <c:pt idx="13854">
                  <c:v>346.00407840000003</c:v>
                </c:pt>
                <c:pt idx="13855">
                  <c:v>342.99828780000001</c:v>
                </c:pt>
                <c:pt idx="13856">
                  <c:v>336.23765550000002</c:v>
                </c:pt>
                <c:pt idx="13857">
                  <c:v>335.7341649</c:v>
                </c:pt>
                <c:pt idx="13858">
                  <c:v>334.73309849999998</c:v>
                </c:pt>
                <c:pt idx="13859">
                  <c:v>273.22067090000002</c:v>
                </c:pt>
                <c:pt idx="13860">
                  <c:v>269.07916790000002</c:v>
                </c:pt>
                <c:pt idx="13861">
                  <c:v>268.6396307</c:v>
                </c:pt>
                <c:pt idx="13862">
                  <c:v>267.7658897</c:v>
                </c:pt>
                <c:pt idx="13863">
                  <c:v>214.56762979999999</c:v>
                </c:pt>
                <c:pt idx="13864">
                  <c:v>211.02557709999999</c:v>
                </c:pt>
                <c:pt idx="13865">
                  <c:v>210.6499968</c:v>
                </c:pt>
                <c:pt idx="13866">
                  <c:v>209.9035883</c:v>
                </c:pt>
                <c:pt idx="13867">
                  <c:v>165.01992949999999</c:v>
                </c:pt>
                <c:pt idx="13868">
                  <c:v>162.07735589999999</c:v>
                </c:pt>
                <c:pt idx="13869">
                  <c:v>161.7657356</c:v>
                </c:pt>
                <c:pt idx="13870">
                  <c:v>161.1466657</c:v>
                </c:pt>
                <c:pt idx="13871">
                  <c:v>124.5779735</c:v>
                </c:pt>
                <c:pt idx="13872">
                  <c:v>122.234903</c:v>
                </c:pt>
                <c:pt idx="13873">
                  <c:v>121.9872452</c:v>
                </c:pt>
                <c:pt idx="13874">
                  <c:v>121.49551889999999</c:v>
                </c:pt>
                <c:pt idx="13875">
                  <c:v>93.242091189999996</c:v>
                </c:pt>
                <c:pt idx="13876">
                  <c:v>91.498542869999994</c:v>
                </c:pt>
                <c:pt idx="13877">
                  <c:v>91.314849670000001</c:v>
                </c:pt>
                <c:pt idx="13878">
                  <c:v>90.950470989999999</c:v>
                </c:pt>
                <c:pt idx="13879">
                  <c:v>71.012537859999995</c:v>
                </c:pt>
                <c:pt idx="13880">
                  <c:v>67.710737019999996</c:v>
                </c:pt>
                <c:pt idx="13881">
                  <c:v>67.059969109999997</c:v>
                </c:pt>
                <c:pt idx="13882">
                  <c:v>66.766532380000001</c:v>
                </c:pt>
                <c:pt idx="13883">
                  <c:v>66.766455820000004</c:v>
                </c:pt>
                <c:pt idx="13884">
                  <c:v>67.26066204</c:v>
                </c:pt>
                <c:pt idx="13885">
                  <c:v>67.26066204</c:v>
                </c:pt>
                <c:pt idx="13886">
                  <c:v>67.764151909999995</c:v>
                </c:pt>
                <c:pt idx="13887">
                  <c:v>68.276925439999999</c:v>
                </c:pt>
                <c:pt idx="13888">
                  <c:v>68.365020200000004</c:v>
                </c:pt>
                <c:pt idx="13889">
                  <c:v>69.044370330000007</c:v>
                </c:pt>
                <c:pt idx="13890">
                  <c:v>70.643012810000002</c:v>
                </c:pt>
                <c:pt idx="13891">
                  <c:v>70.766053940000006</c:v>
                </c:pt>
                <c:pt idx="13892">
                  <c:v>71.012355450000001</c:v>
                </c:pt>
                <c:pt idx="13893">
                  <c:v>90.949878040000002</c:v>
                </c:pt>
                <c:pt idx="13894">
                  <c:v>92.680798190000004</c:v>
                </c:pt>
                <c:pt idx="13895">
                  <c:v>92.867804800000002</c:v>
                </c:pt>
                <c:pt idx="13896">
                  <c:v>93.24145575</c:v>
                </c:pt>
                <c:pt idx="13897">
                  <c:v>121.4944004</c:v>
                </c:pt>
                <c:pt idx="13898">
                  <c:v>123.8248376</c:v>
                </c:pt>
                <c:pt idx="13899">
                  <c:v>124.0758082</c:v>
                </c:pt>
                <c:pt idx="13900">
                  <c:v>124.57680550000001</c:v>
                </c:pt>
                <c:pt idx="13901">
                  <c:v>161.14494199999999</c:v>
                </c:pt>
                <c:pt idx="13902">
                  <c:v>164.0748773</c:v>
                </c:pt>
                <c:pt idx="13903">
                  <c:v>164.38980979999999</c:v>
                </c:pt>
                <c:pt idx="13904">
                  <c:v>165.01814949999999</c:v>
                </c:pt>
                <c:pt idx="13905">
                  <c:v>209.9011801</c:v>
                </c:pt>
                <c:pt idx="13906">
                  <c:v>213.43058959999999</c:v>
                </c:pt>
                <c:pt idx="13907">
                  <c:v>213.80948140000001</c:v>
                </c:pt>
                <c:pt idx="13908">
                  <c:v>214.5651584</c:v>
                </c:pt>
                <c:pt idx="13909">
                  <c:v>267.76271750000001</c:v>
                </c:pt>
                <c:pt idx="13910">
                  <c:v>271.89157239999997</c:v>
                </c:pt>
                <c:pt idx="13911">
                  <c:v>272.33442050000002</c:v>
                </c:pt>
                <c:pt idx="13912">
                  <c:v>273.21742860000001</c:v>
                </c:pt>
                <c:pt idx="13913">
                  <c:v>334.72908289999998</c:v>
                </c:pt>
                <c:pt idx="13914">
                  <c:v>348.9777378</c:v>
                </c:pt>
                <c:pt idx="13915">
                  <c:v>352.0251313</c:v>
                </c:pt>
                <c:pt idx="13916">
                  <c:v>353.42901210000002</c:v>
                </c:pt>
                <c:pt idx="13917">
                  <c:v>353.42885460000002</c:v>
                </c:pt>
                <c:pt idx="13918">
                  <c:v>351.07520110000002</c:v>
                </c:pt>
                <c:pt idx="13919">
                  <c:v>351.07520110000002</c:v>
                </c:pt>
                <c:pt idx="13920">
                  <c:v>348.73083029999998</c:v>
                </c:pt>
                <c:pt idx="13921">
                  <c:v>346.39574219999997</c:v>
                </c:pt>
                <c:pt idx="13922">
                  <c:v>345.99970039999999</c:v>
                </c:pt>
                <c:pt idx="13923">
                  <c:v>342.99391589999999</c:v>
                </c:pt>
                <c:pt idx="13924">
                  <c:v>336.23329810000001</c:v>
                </c:pt>
                <c:pt idx="13925">
                  <c:v>335.72980860000001</c:v>
                </c:pt>
                <c:pt idx="13926">
                  <c:v>334.7287445</c:v>
                </c:pt>
                <c:pt idx="13927">
                  <c:v>273.21649839999998</c:v>
                </c:pt>
                <c:pt idx="13928">
                  <c:v>269.07501120000001</c:v>
                </c:pt>
                <c:pt idx="13929">
                  <c:v>268.63547569999997</c:v>
                </c:pt>
                <c:pt idx="13930">
                  <c:v>267.7617381</c:v>
                </c:pt>
                <c:pt idx="13931">
                  <c:v>214.56373669999999</c:v>
                </c:pt>
                <c:pt idx="13932">
                  <c:v>211.0217054</c:v>
                </c:pt>
                <c:pt idx="13933">
                  <c:v>210.64612740000001</c:v>
                </c:pt>
                <c:pt idx="13934">
                  <c:v>209.8997234</c:v>
                </c:pt>
                <c:pt idx="13935">
                  <c:v>165.01639990000001</c:v>
                </c:pt>
                <c:pt idx="13936">
                  <c:v>162.0738533</c:v>
                </c:pt>
                <c:pt idx="13937">
                  <c:v>161.76223590000001</c:v>
                </c:pt>
                <c:pt idx="13938">
                  <c:v>161.14317170000001</c:v>
                </c:pt>
                <c:pt idx="13939">
                  <c:v>124.57489169999999</c:v>
                </c:pt>
                <c:pt idx="13940">
                  <c:v>122.23185359999999</c:v>
                </c:pt>
                <c:pt idx="13941">
                  <c:v>121.9841993</c:v>
                </c:pt>
                <c:pt idx="13942">
                  <c:v>121.49248</c:v>
                </c:pt>
                <c:pt idx="13943">
                  <c:v>93.239541299999999</c:v>
                </c:pt>
                <c:pt idx="13944">
                  <c:v>91.496030959999999</c:v>
                </c:pt>
                <c:pt idx="13945">
                  <c:v>91.31234182</c:v>
                </c:pt>
                <c:pt idx="13946">
                  <c:v>90.947971269999996</c:v>
                </c:pt>
                <c:pt idx="13947">
                  <c:v>71.010604079999993</c:v>
                </c:pt>
                <c:pt idx="13948">
                  <c:v>67.708934360000001</c:v>
                </c:pt>
                <c:pt idx="13949">
                  <c:v>67.058194510000007</c:v>
                </c:pt>
                <c:pt idx="13950">
                  <c:v>66.764770690000006</c:v>
                </c:pt>
                <c:pt idx="13951">
                  <c:v>66.764837900000003</c:v>
                </c:pt>
                <c:pt idx="13952">
                  <c:v>67.259046010000006</c:v>
                </c:pt>
                <c:pt idx="13953">
                  <c:v>67.259046010000006</c:v>
                </c:pt>
                <c:pt idx="13954">
                  <c:v>67.762538019999994</c:v>
                </c:pt>
                <c:pt idx="13955">
                  <c:v>68.275313929999996</c:v>
                </c:pt>
                <c:pt idx="13956">
                  <c:v>68.363409110000006</c:v>
                </c:pt>
                <c:pt idx="13957">
                  <c:v>69.042762719999999</c:v>
                </c:pt>
                <c:pt idx="13958">
                  <c:v>70.641414569999995</c:v>
                </c:pt>
                <c:pt idx="13959">
                  <c:v>70.764456490000001</c:v>
                </c:pt>
                <c:pt idx="13960">
                  <c:v>71.010759590000006</c:v>
                </c:pt>
                <c:pt idx="13961">
                  <c:v>90.948485250000004</c:v>
                </c:pt>
                <c:pt idx="13962">
                  <c:v>92.679427570000001</c:v>
                </c:pt>
                <c:pt idx="13963">
                  <c:v>92.866436609999994</c:v>
                </c:pt>
                <c:pt idx="13964">
                  <c:v>93.240092410000003</c:v>
                </c:pt>
                <c:pt idx="13965">
                  <c:v>121.4934533</c:v>
                </c:pt>
                <c:pt idx="13966">
                  <c:v>123.8239281</c:v>
                </c:pt>
                <c:pt idx="13967">
                  <c:v>124.0749027</c:v>
                </c:pt>
                <c:pt idx="13968">
                  <c:v>124.5759082</c:v>
                </c:pt>
                <c:pt idx="13969">
                  <c:v>161.1446742</c:v>
                </c:pt>
                <c:pt idx="13970">
                  <c:v>164.07466239999999</c:v>
                </c:pt>
                <c:pt idx="13971">
                  <c:v>164.38960059999999</c:v>
                </c:pt>
                <c:pt idx="13972">
                  <c:v>165.0179517</c:v>
                </c:pt>
                <c:pt idx="13973">
                  <c:v>209.901825</c:v>
                </c:pt>
                <c:pt idx="13974">
                  <c:v>213.4313027</c:v>
                </c:pt>
                <c:pt idx="13975">
                  <c:v>213.81020190000001</c:v>
                </c:pt>
                <c:pt idx="13976">
                  <c:v>214.56589349999999</c:v>
                </c:pt>
                <c:pt idx="13977">
                  <c:v>267.76450849999998</c:v>
                </c:pt>
                <c:pt idx="13978">
                  <c:v>271.89344699999998</c:v>
                </c:pt>
                <c:pt idx="13979">
                  <c:v>272.33630419999997</c:v>
                </c:pt>
                <c:pt idx="13980">
                  <c:v>273.2193302</c:v>
                </c:pt>
                <c:pt idx="13981">
                  <c:v>334.73225350000001</c:v>
                </c:pt>
                <c:pt idx="13982">
                  <c:v>348.98120740000002</c:v>
                </c:pt>
                <c:pt idx="13983">
                  <c:v>352.02866510000001</c:v>
                </c:pt>
                <c:pt idx="13984">
                  <c:v>353.43257540000002</c:v>
                </c:pt>
                <c:pt idx="13985">
                  <c:v>353.4327371</c:v>
                </c:pt>
                <c:pt idx="13986">
                  <c:v>351.07908320000001</c:v>
                </c:pt>
                <c:pt idx="13987">
                  <c:v>351.07908320000001</c:v>
                </c:pt>
                <c:pt idx="13988">
                  <c:v>348.73471189999998</c:v>
                </c:pt>
                <c:pt idx="13989">
                  <c:v>346.39962329999997</c:v>
                </c:pt>
                <c:pt idx="13990">
                  <c:v>346.00358130000001</c:v>
                </c:pt>
                <c:pt idx="13991">
                  <c:v>342.99779599999999</c:v>
                </c:pt>
                <c:pt idx="13992">
                  <c:v>339.3511542</c:v>
                </c:pt>
                <c:pt idx="13993">
                  <c:v>339.3511542</c:v>
                </c:pt>
                <c:pt idx="13994">
                  <c:v>336.23717549999998</c:v>
                </c:pt>
                <c:pt idx="13995">
                  <c:v>335.73368579999999</c:v>
                </c:pt>
                <c:pt idx="13996">
                  <c:v>334.73262119999998</c:v>
                </c:pt>
                <c:pt idx="13997">
                  <c:v>273.22030239999998</c:v>
                </c:pt>
                <c:pt idx="13998">
                  <c:v>269.07880690000002</c:v>
                </c:pt>
                <c:pt idx="13999">
                  <c:v>268.63927039999999</c:v>
                </c:pt>
                <c:pt idx="14000">
                  <c:v>267.76553100000001</c:v>
                </c:pt>
                <c:pt idx="14001">
                  <c:v>214.56736739999999</c:v>
                </c:pt>
                <c:pt idx="14002">
                  <c:v>211.02532120000001</c:v>
                </c:pt>
                <c:pt idx="14003">
                  <c:v>210.6497416</c:v>
                </c:pt>
                <c:pt idx="14004">
                  <c:v>209.90333440000001</c:v>
                </c:pt>
                <c:pt idx="14005">
                  <c:v>165.01975920000001</c:v>
                </c:pt>
                <c:pt idx="14006">
                  <c:v>162.07719130000001</c:v>
                </c:pt>
                <c:pt idx="14007">
                  <c:v>161.76557159999999</c:v>
                </c:pt>
                <c:pt idx="14008">
                  <c:v>161.14650280000001</c:v>
                </c:pt>
                <c:pt idx="14009">
                  <c:v>124.5778816</c:v>
                </c:pt>
                <c:pt idx="14010">
                  <c:v>122.23481580000001</c:v>
                </c:pt>
                <c:pt idx="14011">
                  <c:v>121.98715850000001</c:v>
                </c:pt>
                <c:pt idx="14012">
                  <c:v>121.49543319999999</c:v>
                </c:pt>
                <c:pt idx="14013">
                  <c:v>93.242063759999994</c:v>
                </c:pt>
                <c:pt idx="14014">
                  <c:v>91.498519189999996</c:v>
                </c:pt>
                <c:pt idx="14015">
                  <c:v>91.314826389999993</c:v>
                </c:pt>
                <c:pt idx="14016">
                  <c:v>90.950448499999993</c:v>
                </c:pt>
                <c:pt idx="14017">
                  <c:v>71.012561050000002</c:v>
                </c:pt>
                <c:pt idx="14018">
                  <c:v>69.89455778</c:v>
                </c:pt>
                <c:pt idx="14019">
                  <c:v>69.89455778</c:v>
                </c:pt>
                <c:pt idx="14020">
                  <c:v>67.710768529999996</c:v>
                </c:pt>
                <c:pt idx="14021">
                  <c:v>67.060002310000002</c:v>
                </c:pt>
                <c:pt idx="14022">
                  <c:v>66.766566350000005</c:v>
                </c:pt>
                <c:pt idx="14023">
                  <c:v>66.766508610000002</c:v>
                </c:pt>
                <c:pt idx="14024">
                  <c:v>67.260716619999997</c:v>
                </c:pt>
                <c:pt idx="14025">
                  <c:v>67.260716619999997</c:v>
                </c:pt>
                <c:pt idx="14026">
                  <c:v>67.764208289999999</c:v>
                </c:pt>
                <c:pt idx="14027">
                  <c:v>68.276983619999996</c:v>
                </c:pt>
                <c:pt idx="14028">
                  <c:v>68.365078679999996</c:v>
                </c:pt>
                <c:pt idx="14029">
                  <c:v>69.044431149999994</c:v>
                </c:pt>
                <c:pt idx="14030">
                  <c:v>70.643078950000003</c:v>
                </c:pt>
                <c:pt idx="14031">
                  <c:v>70.766120490000006</c:v>
                </c:pt>
                <c:pt idx="14032">
                  <c:v>71.012422790000002</c:v>
                </c:pt>
                <c:pt idx="14033">
                  <c:v>90.949999939999998</c:v>
                </c:pt>
                <c:pt idx="14034">
                  <c:v>92.680924200000007</c:v>
                </c:pt>
                <c:pt idx="14035">
                  <c:v>92.867931249999998</c:v>
                </c:pt>
                <c:pt idx="14036">
                  <c:v>93.241583070000004</c:v>
                </c:pt>
                <c:pt idx="14037">
                  <c:v>121.49458730000001</c:v>
                </c:pt>
                <c:pt idx="14038">
                  <c:v>123.82502909999999</c:v>
                </c:pt>
                <c:pt idx="14039">
                  <c:v>124.0760001</c:v>
                </c:pt>
                <c:pt idx="14040">
                  <c:v>124.57699839999999</c:v>
                </c:pt>
                <c:pt idx="14041">
                  <c:v>161.14519970000001</c:v>
                </c:pt>
                <c:pt idx="14042">
                  <c:v>164.07513979999999</c:v>
                </c:pt>
                <c:pt idx="14043">
                  <c:v>164.39007290000001</c:v>
                </c:pt>
                <c:pt idx="14044">
                  <c:v>165.0184136</c:v>
                </c:pt>
                <c:pt idx="14045">
                  <c:v>209.90151410000001</c:v>
                </c:pt>
                <c:pt idx="14046">
                  <c:v>213.4309288</c:v>
                </c:pt>
                <c:pt idx="14047">
                  <c:v>213.80982119999999</c:v>
                </c:pt>
                <c:pt idx="14048">
                  <c:v>214.5654993</c:v>
                </c:pt>
                <c:pt idx="14049">
                  <c:v>267.76313329999999</c:v>
                </c:pt>
                <c:pt idx="14050">
                  <c:v>271.89199380000002</c:v>
                </c:pt>
                <c:pt idx="14051">
                  <c:v>272.33484249999998</c:v>
                </c:pt>
                <c:pt idx="14052">
                  <c:v>273.21785180000001</c:v>
                </c:pt>
                <c:pt idx="14053">
                  <c:v>334.72958620000003</c:v>
                </c:pt>
                <c:pt idx="14054">
                  <c:v>348.97825899999998</c:v>
                </c:pt>
                <c:pt idx="14055">
                  <c:v>352.02565629999998</c:v>
                </c:pt>
                <c:pt idx="14056">
                  <c:v>353.42953879999999</c:v>
                </c:pt>
                <c:pt idx="14057">
                  <c:v>353.42937369999999</c:v>
                </c:pt>
                <c:pt idx="14058">
                  <c:v>351.07571610000002</c:v>
                </c:pt>
                <c:pt idx="14059">
                  <c:v>351.07571610000002</c:v>
                </c:pt>
                <c:pt idx="14060">
                  <c:v>348.73134119999997</c:v>
                </c:pt>
                <c:pt idx="14061">
                  <c:v>346.39624909999998</c:v>
                </c:pt>
                <c:pt idx="14062">
                  <c:v>346.00020660000001</c:v>
                </c:pt>
                <c:pt idx="14063">
                  <c:v>342.994417</c:v>
                </c:pt>
                <c:pt idx="14064">
                  <c:v>339.34777029999998</c:v>
                </c:pt>
                <c:pt idx="14065">
                  <c:v>339.34777029999998</c:v>
                </c:pt>
                <c:pt idx="14066">
                  <c:v>336.23378760000003</c:v>
                </c:pt>
                <c:pt idx="14067">
                  <c:v>335.73029730000002</c:v>
                </c:pt>
                <c:pt idx="14068">
                  <c:v>334.72923150000003</c:v>
                </c:pt>
                <c:pt idx="14069">
                  <c:v>273.21687880000002</c:v>
                </c:pt>
                <c:pt idx="14070">
                  <c:v>269.0753843</c:v>
                </c:pt>
                <c:pt idx="14071">
                  <c:v>268.63584800000001</c:v>
                </c:pt>
                <c:pt idx="14072">
                  <c:v>267.76210889999999</c:v>
                </c:pt>
                <c:pt idx="14073">
                  <c:v>214.56401270000001</c:v>
                </c:pt>
                <c:pt idx="14074">
                  <c:v>211.021975</c:v>
                </c:pt>
                <c:pt idx="14075">
                  <c:v>210.64639629999999</c:v>
                </c:pt>
                <c:pt idx="14076">
                  <c:v>209.899991</c:v>
                </c:pt>
                <c:pt idx="14077">
                  <c:v>165.01658459999999</c:v>
                </c:pt>
                <c:pt idx="14078">
                  <c:v>162.07403239999999</c:v>
                </c:pt>
                <c:pt idx="14079">
                  <c:v>161.76241440000001</c:v>
                </c:pt>
                <c:pt idx="14080">
                  <c:v>161.143349</c:v>
                </c:pt>
                <c:pt idx="14081">
                  <c:v>124.5749979</c:v>
                </c:pt>
                <c:pt idx="14082">
                  <c:v>122.2319552</c:v>
                </c:pt>
                <c:pt idx="14083">
                  <c:v>121.9843004</c:v>
                </c:pt>
                <c:pt idx="14084">
                  <c:v>121.49258</c:v>
                </c:pt>
                <c:pt idx="14085">
                  <c:v>93.239582089999999</c:v>
                </c:pt>
                <c:pt idx="14086">
                  <c:v>91.496067890000006</c:v>
                </c:pt>
                <c:pt idx="14087">
                  <c:v>91.312378350000003</c:v>
                </c:pt>
                <c:pt idx="14088">
                  <c:v>90.948006980000002</c:v>
                </c:pt>
                <c:pt idx="14089">
                  <c:v>71.010592360000004</c:v>
                </c:pt>
                <c:pt idx="14090">
                  <c:v>67.708913839999994</c:v>
                </c:pt>
                <c:pt idx="14091">
                  <c:v>67.058172200000001</c:v>
                </c:pt>
                <c:pt idx="14092">
                  <c:v>66.764747569999997</c:v>
                </c:pt>
                <c:pt idx="14093">
                  <c:v>66.764795730000003</c:v>
                </c:pt>
                <c:pt idx="14094">
                  <c:v>67.259002100000004</c:v>
                </c:pt>
                <c:pt idx="14095">
                  <c:v>67.259002100000004</c:v>
                </c:pt>
                <c:pt idx="14096">
                  <c:v>67.762492350000002</c:v>
                </c:pt>
                <c:pt idx="14097">
                  <c:v>68.275266479999999</c:v>
                </c:pt>
                <c:pt idx="14098">
                  <c:v>68.363361370000007</c:v>
                </c:pt>
                <c:pt idx="14099">
                  <c:v>69.04271267</c:v>
                </c:pt>
                <c:pt idx="14100">
                  <c:v>70.641359249999994</c:v>
                </c:pt>
                <c:pt idx="14101">
                  <c:v>70.764400769999995</c:v>
                </c:pt>
                <c:pt idx="14102">
                  <c:v>71.010703079999999</c:v>
                </c:pt>
                <c:pt idx="14103">
                  <c:v>90.948374110000003</c:v>
                </c:pt>
                <c:pt idx="14104">
                  <c:v>92.679312269999997</c:v>
                </c:pt>
                <c:pt idx="14105">
                  <c:v>92.866320860000002</c:v>
                </c:pt>
                <c:pt idx="14106">
                  <c:v>93.239975779999995</c:v>
                </c:pt>
                <c:pt idx="14107">
                  <c:v>121.49327580000001</c:v>
                </c:pt>
                <c:pt idx="14108">
                  <c:v>123.82374590000001</c:v>
                </c:pt>
                <c:pt idx="14109">
                  <c:v>124.07472009999999</c:v>
                </c:pt>
                <c:pt idx="14110">
                  <c:v>124.5757246</c:v>
                </c:pt>
                <c:pt idx="14111">
                  <c:v>161.14442339999999</c:v>
                </c:pt>
                <c:pt idx="14112">
                  <c:v>164.07440650000001</c:v>
                </c:pt>
                <c:pt idx="14113">
                  <c:v>164.38934420000001</c:v>
                </c:pt>
                <c:pt idx="14114">
                  <c:v>165.01769419999999</c:v>
                </c:pt>
                <c:pt idx="14115">
                  <c:v>209.90149410000001</c:v>
                </c:pt>
                <c:pt idx="14116">
                  <c:v>213.43096629999999</c:v>
                </c:pt>
                <c:pt idx="14117">
                  <c:v>213.80986490000001</c:v>
                </c:pt>
                <c:pt idx="14118">
                  <c:v>214.5655553</c:v>
                </c:pt>
                <c:pt idx="14119">
                  <c:v>267.76409059999997</c:v>
                </c:pt>
                <c:pt idx="14120">
                  <c:v>271.89302320000002</c:v>
                </c:pt>
                <c:pt idx="14121">
                  <c:v>272.33587970000002</c:v>
                </c:pt>
                <c:pt idx="14122">
                  <c:v>273.21890439999999</c:v>
                </c:pt>
                <c:pt idx="14123">
                  <c:v>334.73174180000001</c:v>
                </c:pt>
                <c:pt idx="14124">
                  <c:v>348.98067639999999</c:v>
                </c:pt>
                <c:pt idx="14125">
                  <c:v>352.02812999999998</c:v>
                </c:pt>
                <c:pt idx="14126">
                  <c:v>353.43203840000001</c:v>
                </c:pt>
                <c:pt idx="14127">
                  <c:v>353.4322057</c:v>
                </c:pt>
                <c:pt idx="14128">
                  <c:v>351.0785558</c:v>
                </c:pt>
                <c:pt idx="14129">
                  <c:v>351.0785558</c:v>
                </c:pt>
                <c:pt idx="14130">
                  <c:v>348.73418850000002</c:v>
                </c:pt>
                <c:pt idx="14131">
                  <c:v>346.39910379999998</c:v>
                </c:pt>
                <c:pt idx="14132">
                  <c:v>346.00306260000002</c:v>
                </c:pt>
                <c:pt idx="14133">
                  <c:v>342.99728229999999</c:v>
                </c:pt>
                <c:pt idx="14134">
                  <c:v>336.23667330000001</c:v>
                </c:pt>
                <c:pt idx="14135">
                  <c:v>335.73318449999999</c:v>
                </c:pt>
                <c:pt idx="14136">
                  <c:v>334.73212160000003</c:v>
                </c:pt>
                <c:pt idx="14137">
                  <c:v>273.21990899999997</c:v>
                </c:pt>
                <c:pt idx="14138">
                  <c:v>269.07842069999998</c:v>
                </c:pt>
                <c:pt idx="14139">
                  <c:v>268.63888500000002</c:v>
                </c:pt>
                <c:pt idx="14140">
                  <c:v>267.76514709999998</c:v>
                </c:pt>
                <c:pt idx="14141">
                  <c:v>214.56707829999999</c:v>
                </c:pt>
                <c:pt idx="14142">
                  <c:v>211.02503849999999</c:v>
                </c:pt>
                <c:pt idx="14143">
                  <c:v>210.6494596</c:v>
                </c:pt>
                <c:pt idx="14144">
                  <c:v>209.90305380000001</c:v>
                </c:pt>
                <c:pt idx="14145">
                  <c:v>165.01956200000001</c:v>
                </c:pt>
                <c:pt idx="14146">
                  <c:v>162.07699959999999</c:v>
                </c:pt>
                <c:pt idx="14147">
                  <c:v>161.76538049999999</c:v>
                </c:pt>
                <c:pt idx="14148">
                  <c:v>161.1463129</c:v>
                </c:pt>
                <c:pt idx="14149">
                  <c:v>124.57776370000001</c:v>
                </c:pt>
                <c:pt idx="14150">
                  <c:v>122.2347027</c:v>
                </c:pt>
                <c:pt idx="14151">
                  <c:v>121.9870459</c:v>
                </c:pt>
                <c:pt idx="14152">
                  <c:v>121.4953216</c:v>
                </c:pt>
                <c:pt idx="14153">
                  <c:v>93.242012840000001</c:v>
                </c:pt>
                <c:pt idx="14154">
                  <c:v>91.498472239999998</c:v>
                </c:pt>
                <c:pt idx="14155">
                  <c:v>91.314779860000002</c:v>
                </c:pt>
                <c:pt idx="14156">
                  <c:v>90.95040281</c:v>
                </c:pt>
                <c:pt idx="14157">
                  <c:v>71.012564609999998</c:v>
                </c:pt>
                <c:pt idx="14158">
                  <c:v>67.710781339999997</c:v>
                </c:pt>
                <c:pt idx="14159">
                  <c:v>67.060017009999996</c:v>
                </c:pt>
                <c:pt idx="14160">
                  <c:v>66.766581900000006</c:v>
                </c:pt>
                <c:pt idx="14161">
                  <c:v>66.766543580000004</c:v>
                </c:pt>
                <c:pt idx="14162">
                  <c:v>67.260753339999994</c:v>
                </c:pt>
                <c:pt idx="14163">
                  <c:v>67.260753339999994</c:v>
                </c:pt>
                <c:pt idx="14164">
                  <c:v>67.764246760000006</c:v>
                </c:pt>
                <c:pt idx="14165">
                  <c:v>68.277023850000006</c:v>
                </c:pt>
                <c:pt idx="14166">
                  <c:v>68.365119210000003</c:v>
                </c:pt>
                <c:pt idx="14167">
                  <c:v>69.044473980000006</c:v>
                </c:pt>
                <c:pt idx="14168">
                  <c:v>70.643127050000004</c:v>
                </c:pt>
                <c:pt idx="14169">
                  <c:v>70.766168989999997</c:v>
                </c:pt>
                <c:pt idx="14170">
                  <c:v>71.012472079999995</c:v>
                </c:pt>
                <c:pt idx="14171">
                  <c:v>90.950104319999994</c:v>
                </c:pt>
                <c:pt idx="14172">
                  <c:v>92.681032810000005</c:v>
                </c:pt>
                <c:pt idx="14173">
                  <c:v>92.868040320000006</c:v>
                </c:pt>
                <c:pt idx="14174">
                  <c:v>93.241693040000001</c:v>
                </c:pt>
                <c:pt idx="14175">
                  <c:v>121.4947595</c:v>
                </c:pt>
                <c:pt idx="14176">
                  <c:v>123.82520599999999</c:v>
                </c:pt>
                <c:pt idx="14177">
                  <c:v>124.0761775</c:v>
                </c:pt>
                <c:pt idx="14178">
                  <c:v>124.5771769</c:v>
                </c:pt>
                <c:pt idx="14179">
                  <c:v>161.14544749999999</c:v>
                </c:pt>
                <c:pt idx="14180">
                  <c:v>164.0753929</c:v>
                </c:pt>
                <c:pt idx="14181">
                  <c:v>164.39032649999999</c:v>
                </c:pt>
                <c:pt idx="14182">
                  <c:v>165.0186684</c:v>
                </c:pt>
                <c:pt idx="14183">
                  <c:v>209.90184529999999</c:v>
                </c:pt>
                <c:pt idx="14184">
                  <c:v>213.43126580000001</c:v>
                </c:pt>
                <c:pt idx="14185">
                  <c:v>213.81015880000001</c:v>
                </c:pt>
                <c:pt idx="14186">
                  <c:v>214.56583810000001</c:v>
                </c:pt>
                <c:pt idx="14187">
                  <c:v>267.76355580000001</c:v>
                </c:pt>
                <c:pt idx="14188">
                  <c:v>271.89242250000001</c:v>
                </c:pt>
                <c:pt idx="14189">
                  <c:v>272.33527199999997</c:v>
                </c:pt>
                <c:pt idx="14190">
                  <c:v>273.21828260000001</c:v>
                </c:pt>
                <c:pt idx="14191">
                  <c:v>334.73010770000002</c:v>
                </c:pt>
                <c:pt idx="14192">
                  <c:v>348.97880090000001</c:v>
                </c:pt>
                <c:pt idx="14193">
                  <c:v>352.02620259999998</c:v>
                </c:pt>
                <c:pt idx="14194">
                  <c:v>353.43008709999998</c:v>
                </c:pt>
                <c:pt idx="14195">
                  <c:v>353.4299178</c:v>
                </c:pt>
                <c:pt idx="14196">
                  <c:v>351.07625619999999</c:v>
                </c:pt>
                <c:pt idx="14197">
                  <c:v>351.07625619999999</c:v>
                </c:pt>
                <c:pt idx="14198">
                  <c:v>348.73187739999997</c:v>
                </c:pt>
                <c:pt idx="14199">
                  <c:v>346.39678129999999</c:v>
                </c:pt>
                <c:pt idx="14200">
                  <c:v>346.00073809999998</c:v>
                </c:pt>
                <c:pt idx="14201">
                  <c:v>342.99494329999999</c:v>
                </c:pt>
                <c:pt idx="14202">
                  <c:v>336.23430209999998</c:v>
                </c:pt>
                <c:pt idx="14203">
                  <c:v>335.73081089999999</c:v>
                </c:pt>
                <c:pt idx="14204">
                  <c:v>334.72974340000002</c:v>
                </c:pt>
                <c:pt idx="14205">
                  <c:v>273.21728239999999</c:v>
                </c:pt>
                <c:pt idx="14206">
                  <c:v>269.07578059999997</c:v>
                </c:pt>
                <c:pt idx="14207">
                  <c:v>268.63624349999998</c:v>
                </c:pt>
                <c:pt idx="14208">
                  <c:v>267.76250279999999</c:v>
                </c:pt>
                <c:pt idx="14209">
                  <c:v>214.56430990000001</c:v>
                </c:pt>
                <c:pt idx="14210">
                  <c:v>211.0222656</c:v>
                </c:pt>
                <c:pt idx="14211">
                  <c:v>210.6466862</c:v>
                </c:pt>
                <c:pt idx="14212">
                  <c:v>209.90027950000001</c:v>
                </c:pt>
                <c:pt idx="14213">
                  <c:v>165.0167879</c:v>
                </c:pt>
                <c:pt idx="14214">
                  <c:v>162.07423</c:v>
                </c:pt>
                <c:pt idx="14215">
                  <c:v>161.7626113</c:v>
                </c:pt>
                <c:pt idx="14216">
                  <c:v>161.1435448</c:v>
                </c:pt>
                <c:pt idx="14217">
                  <c:v>124.57512</c:v>
                </c:pt>
                <c:pt idx="14218">
                  <c:v>122.23207240000001</c:v>
                </c:pt>
                <c:pt idx="14219">
                  <c:v>121.9844171</c:v>
                </c:pt>
                <c:pt idx="14220">
                  <c:v>121.4926957</c:v>
                </c:pt>
                <c:pt idx="14221">
                  <c:v>93.239635660000005</c:v>
                </c:pt>
                <c:pt idx="14222">
                  <c:v>91.496117389999995</c:v>
                </c:pt>
                <c:pt idx="14223">
                  <c:v>91.312427420000006</c:v>
                </c:pt>
                <c:pt idx="14224">
                  <c:v>90.948055199999999</c:v>
                </c:pt>
                <c:pt idx="14225">
                  <c:v>71.010590019999995</c:v>
                </c:pt>
                <c:pt idx="14226">
                  <c:v>67.708901990000001</c:v>
                </c:pt>
                <c:pt idx="14227">
                  <c:v>67.058158399999996</c:v>
                </c:pt>
                <c:pt idx="14228">
                  <c:v>66.764732890000005</c:v>
                </c:pt>
                <c:pt idx="14229">
                  <c:v>66.76476117</c:v>
                </c:pt>
                <c:pt idx="14230">
                  <c:v>67.258965759999995</c:v>
                </c:pt>
                <c:pt idx="14231">
                  <c:v>67.258965759999995</c:v>
                </c:pt>
                <c:pt idx="14232">
                  <c:v>67.762454230000003</c:v>
                </c:pt>
                <c:pt idx="14233">
                  <c:v>68.275226579999995</c:v>
                </c:pt>
                <c:pt idx="14234">
                  <c:v>68.363321159999998</c:v>
                </c:pt>
                <c:pt idx="14235">
                  <c:v>69.042670139999998</c:v>
                </c:pt>
                <c:pt idx="14236">
                  <c:v>70.641311400000006</c:v>
                </c:pt>
                <c:pt idx="14237">
                  <c:v>70.764352520000003</c:v>
                </c:pt>
                <c:pt idx="14238">
                  <c:v>71.010654040000006</c:v>
                </c:pt>
                <c:pt idx="14239">
                  <c:v>90.948269449999998</c:v>
                </c:pt>
                <c:pt idx="14240">
                  <c:v>92.679203340000001</c:v>
                </c:pt>
                <c:pt idx="14241">
                  <c:v>92.866211469999996</c:v>
                </c:pt>
                <c:pt idx="14242">
                  <c:v>93.239865480000006</c:v>
                </c:pt>
                <c:pt idx="14243">
                  <c:v>121.4931026</c:v>
                </c:pt>
                <c:pt idx="14244">
                  <c:v>123.8235679</c:v>
                </c:pt>
                <c:pt idx="14245">
                  <c:v>124.0745416</c:v>
                </c:pt>
                <c:pt idx="14246">
                  <c:v>124.57554500000001</c:v>
                </c:pt>
                <c:pt idx="14247">
                  <c:v>161.14417370000001</c:v>
                </c:pt>
                <c:pt idx="14248">
                  <c:v>164.0741515</c:v>
                </c:pt>
                <c:pt idx="14249">
                  <c:v>164.38908860000001</c:v>
                </c:pt>
                <c:pt idx="14250">
                  <c:v>165.0174375</c:v>
                </c:pt>
                <c:pt idx="14251">
                  <c:v>209.90115990000001</c:v>
                </c:pt>
                <c:pt idx="14252">
                  <c:v>213.4306263</c:v>
                </c:pt>
                <c:pt idx="14253">
                  <c:v>213.80952429999999</c:v>
                </c:pt>
                <c:pt idx="14254">
                  <c:v>214.5652135</c:v>
                </c:pt>
                <c:pt idx="14255">
                  <c:v>267.76366400000001</c:v>
                </c:pt>
                <c:pt idx="14256">
                  <c:v>271.89259019999997</c:v>
                </c:pt>
                <c:pt idx="14257">
                  <c:v>272.33544599999999</c:v>
                </c:pt>
                <c:pt idx="14258">
                  <c:v>273.2184694</c:v>
                </c:pt>
                <c:pt idx="14259">
                  <c:v>334.73121479999998</c:v>
                </c:pt>
                <c:pt idx="14260">
                  <c:v>348.98012870000002</c:v>
                </c:pt>
                <c:pt idx="14261">
                  <c:v>352.02757789999998</c:v>
                </c:pt>
                <c:pt idx="14262">
                  <c:v>353.43148439999999</c:v>
                </c:pt>
                <c:pt idx="14263">
                  <c:v>353.43165570000002</c:v>
                </c:pt>
                <c:pt idx="14264">
                  <c:v>351.07800980000002</c:v>
                </c:pt>
                <c:pt idx="14265">
                  <c:v>351.07800980000002</c:v>
                </c:pt>
                <c:pt idx="14266">
                  <c:v>348.73364650000002</c:v>
                </c:pt>
                <c:pt idx="14267">
                  <c:v>346.39856579999997</c:v>
                </c:pt>
                <c:pt idx="14268">
                  <c:v>346.0025253</c:v>
                </c:pt>
                <c:pt idx="14269">
                  <c:v>342.99675020000001</c:v>
                </c:pt>
                <c:pt idx="14270">
                  <c:v>336.23615289999998</c:v>
                </c:pt>
                <c:pt idx="14271">
                  <c:v>335.73266489999997</c:v>
                </c:pt>
                <c:pt idx="14272">
                  <c:v>334.73160369999999</c:v>
                </c:pt>
                <c:pt idx="14273">
                  <c:v>273.2194988</c:v>
                </c:pt>
                <c:pt idx="14274">
                  <c:v>269.0780178</c:v>
                </c:pt>
                <c:pt idx="14275">
                  <c:v>268.63848289999999</c:v>
                </c:pt>
                <c:pt idx="14276">
                  <c:v>267.76474660000002</c:v>
                </c:pt>
                <c:pt idx="14277">
                  <c:v>214.5667741</c:v>
                </c:pt>
                <c:pt idx="14278">
                  <c:v>211.02474100000001</c:v>
                </c:pt>
                <c:pt idx="14279">
                  <c:v>210.64916270000001</c:v>
                </c:pt>
                <c:pt idx="14280">
                  <c:v>209.90275829999999</c:v>
                </c:pt>
                <c:pt idx="14281">
                  <c:v>165.01935169999999</c:v>
                </c:pt>
                <c:pt idx="14282">
                  <c:v>162.0767951</c:v>
                </c:pt>
                <c:pt idx="14283">
                  <c:v>161.76517659999999</c:v>
                </c:pt>
                <c:pt idx="14284">
                  <c:v>161.14611020000001</c:v>
                </c:pt>
                <c:pt idx="14285">
                  <c:v>124.57763490000001</c:v>
                </c:pt>
                <c:pt idx="14286">
                  <c:v>122.2345789</c:v>
                </c:pt>
                <c:pt idx="14287">
                  <c:v>121.9869226</c:v>
                </c:pt>
                <c:pt idx="14288">
                  <c:v>121.4951993</c:v>
                </c:pt>
                <c:pt idx="14289">
                  <c:v>93.241953280000004</c:v>
                </c:pt>
                <c:pt idx="14290">
                  <c:v>91.498416820000003</c:v>
                </c:pt>
                <c:pt idx="14291">
                  <c:v>91.314724870000006</c:v>
                </c:pt>
                <c:pt idx="14292">
                  <c:v>90.950348680000005</c:v>
                </c:pt>
                <c:pt idx="14293">
                  <c:v>71.012561980000001</c:v>
                </c:pt>
                <c:pt idx="14294">
                  <c:v>67.710788460000003</c:v>
                </c:pt>
                <c:pt idx="14295">
                  <c:v>67.060026120000003</c:v>
                </c:pt>
                <c:pt idx="14296">
                  <c:v>66.766591919999996</c:v>
                </c:pt>
                <c:pt idx="14297">
                  <c:v>66.766573660000006</c:v>
                </c:pt>
                <c:pt idx="14298">
                  <c:v>67.260785170000005</c:v>
                </c:pt>
                <c:pt idx="14299">
                  <c:v>67.260785170000005</c:v>
                </c:pt>
                <c:pt idx="14300">
                  <c:v>67.764280360000001</c:v>
                </c:pt>
                <c:pt idx="14301">
                  <c:v>68.277059219999998</c:v>
                </c:pt>
                <c:pt idx="14302">
                  <c:v>68.365154889999999</c:v>
                </c:pt>
                <c:pt idx="14303">
                  <c:v>69.04451195</c:v>
                </c:pt>
                <c:pt idx="14304">
                  <c:v>70.643170299999994</c:v>
                </c:pt>
                <c:pt idx="14305">
                  <c:v>70.766212629999998</c:v>
                </c:pt>
                <c:pt idx="14306">
                  <c:v>71.012516520000005</c:v>
                </c:pt>
                <c:pt idx="14307">
                  <c:v>90.950204139999997</c:v>
                </c:pt>
                <c:pt idx="14308">
                  <c:v>92.681136890000005</c:v>
                </c:pt>
                <c:pt idx="14309">
                  <c:v>92.868144860000001</c:v>
                </c:pt>
                <c:pt idx="14310">
                  <c:v>93.241798489999994</c:v>
                </c:pt>
                <c:pt idx="14311">
                  <c:v>121.4949281</c:v>
                </c:pt>
                <c:pt idx="14312">
                  <c:v>123.82537929999999</c:v>
                </c:pt>
                <c:pt idx="14313">
                  <c:v>124.07635139999999</c:v>
                </c:pt>
                <c:pt idx="14314">
                  <c:v>124.5773518</c:v>
                </c:pt>
                <c:pt idx="14315">
                  <c:v>161.14569320000001</c:v>
                </c:pt>
                <c:pt idx="14316">
                  <c:v>164.07564400000001</c:v>
                </c:pt>
                <c:pt idx="14317">
                  <c:v>164.3905781</c:v>
                </c:pt>
                <c:pt idx="14318">
                  <c:v>165.01892119999999</c:v>
                </c:pt>
                <c:pt idx="14319">
                  <c:v>209.90217659999999</c:v>
                </c:pt>
                <c:pt idx="14320">
                  <c:v>213.431603</c:v>
                </c:pt>
                <c:pt idx="14321">
                  <c:v>213.81049669999999</c:v>
                </c:pt>
                <c:pt idx="14322">
                  <c:v>214.5661772</c:v>
                </c:pt>
                <c:pt idx="14323">
                  <c:v>267.76398110000002</c:v>
                </c:pt>
                <c:pt idx="14324">
                  <c:v>271.89285430000001</c:v>
                </c:pt>
                <c:pt idx="14325">
                  <c:v>272.33570450000002</c:v>
                </c:pt>
                <c:pt idx="14326">
                  <c:v>273.21871650000003</c:v>
                </c:pt>
                <c:pt idx="14327">
                  <c:v>334.73063550000001</c:v>
                </c:pt>
                <c:pt idx="14328">
                  <c:v>348.97934980000002</c:v>
                </c:pt>
                <c:pt idx="14329">
                  <c:v>352.02675599999998</c:v>
                </c:pt>
                <c:pt idx="14330">
                  <c:v>353.4306426</c:v>
                </c:pt>
                <c:pt idx="14331">
                  <c:v>353.43047009999998</c:v>
                </c:pt>
                <c:pt idx="14332">
                  <c:v>351.0768046</c:v>
                </c:pt>
                <c:pt idx="14333">
                  <c:v>351.0768046</c:v>
                </c:pt>
                <c:pt idx="14334">
                  <c:v>348.7324218</c:v>
                </c:pt>
                <c:pt idx="14335">
                  <c:v>346.39732170000002</c:v>
                </c:pt>
                <c:pt idx="14336">
                  <c:v>346.00127789999999</c:v>
                </c:pt>
                <c:pt idx="14337">
                  <c:v>342.99547810000001</c:v>
                </c:pt>
                <c:pt idx="14338">
                  <c:v>336.23482569999999</c:v>
                </c:pt>
                <c:pt idx="14339">
                  <c:v>335.73133369999999</c:v>
                </c:pt>
                <c:pt idx="14340">
                  <c:v>334.73026449999998</c:v>
                </c:pt>
                <c:pt idx="14341">
                  <c:v>273.2176996</c:v>
                </c:pt>
                <c:pt idx="14342">
                  <c:v>269.07619069999998</c:v>
                </c:pt>
                <c:pt idx="14343">
                  <c:v>268.63665279999998</c:v>
                </c:pt>
                <c:pt idx="14344">
                  <c:v>267.7629106</c:v>
                </c:pt>
                <c:pt idx="14345">
                  <c:v>214.5646241</c:v>
                </c:pt>
                <c:pt idx="14346">
                  <c:v>211.0225734</c:v>
                </c:pt>
                <c:pt idx="14347">
                  <c:v>210.64699329999999</c:v>
                </c:pt>
                <c:pt idx="14348">
                  <c:v>209.90058529999999</c:v>
                </c:pt>
                <c:pt idx="14349">
                  <c:v>165.01701030000001</c:v>
                </c:pt>
                <c:pt idx="14350">
                  <c:v>162.07444670000001</c:v>
                </c:pt>
                <c:pt idx="14351">
                  <c:v>161.76282749999999</c:v>
                </c:pt>
                <c:pt idx="14352">
                  <c:v>161.1437597</c:v>
                </c:pt>
                <c:pt idx="14353">
                  <c:v>124.57526180000001</c:v>
                </c:pt>
                <c:pt idx="14354">
                  <c:v>122.23220929999999</c:v>
                </c:pt>
                <c:pt idx="14355">
                  <c:v>121.9845535</c:v>
                </c:pt>
                <c:pt idx="14356">
                  <c:v>121.492831</c:v>
                </c:pt>
                <c:pt idx="14357">
                  <c:v>93.239708109999995</c:v>
                </c:pt>
                <c:pt idx="14358">
                  <c:v>91.496185670000003</c:v>
                </c:pt>
                <c:pt idx="14359">
                  <c:v>91.312495260000006</c:v>
                </c:pt>
                <c:pt idx="14360">
                  <c:v>90.948122159999997</c:v>
                </c:pt>
                <c:pt idx="14361">
                  <c:v>71.010604360000002</c:v>
                </c:pt>
                <c:pt idx="14362">
                  <c:v>67.708906209999995</c:v>
                </c:pt>
                <c:pt idx="14363">
                  <c:v>67.058160549999997</c:v>
                </c:pt>
                <c:pt idx="14364">
                  <c:v>66.764734090000005</c:v>
                </c:pt>
                <c:pt idx="14365">
                  <c:v>66.764742339999998</c:v>
                </c:pt>
                <c:pt idx="14366">
                  <c:v>67.258945240000003</c:v>
                </c:pt>
                <c:pt idx="14367">
                  <c:v>67.258945240000003</c:v>
                </c:pt>
                <c:pt idx="14368">
                  <c:v>67.762432009999998</c:v>
                </c:pt>
                <c:pt idx="14369">
                  <c:v>68.275202640000003</c:v>
                </c:pt>
                <c:pt idx="14370">
                  <c:v>68.363296930000004</c:v>
                </c:pt>
                <c:pt idx="14371">
                  <c:v>69.042643670000004</c:v>
                </c:pt>
                <c:pt idx="14372">
                  <c:v>70.641279780000005</c:v>
                </c:pt>
                <c:pt idx="14373">
                  <c:v>70.764320510000005</c:v>
                </c:pt>
                <c:pt idx="14374">
                  <c:v>71.01062125</c:v>
                </c:pt>
                <c:pt idx="14375">
                  <c:v>90.948181899999994</c:v>
                </c:pt>
                <c:pt idx="14376">
                  <c:v>92.67911153</c:v>
                </c:pt>
                <c:pt idx="14377">
                  <c:v>92.866119209999994</c:v>
                </c:pt>
                <c:pt idx="14378">
                  <c:v>93.239772299999998</c:v>
                </c:pt>
                <c:pt idx="14379">
                  <c:v>121.4929459</c:v>
                </c:pt>
                <c:pt idx="14380">
                  <c:v>123.8234063</c:v>
                </c:pt>
                <c:pt idx="14381">
                  <c:v>124.0743794</c:v>
                </c:pt>
                <c:pt idx="14382">
                  <c:v>124.5753819</c:v>
                </c:pt>
                <c:pt idx="14383">
                  <c:v>161.14393820000001</c:v>
                </c:pt>
                <c:pt idx="14384">
                  <c:v>164.07391050000001</c:v>
                </c:pt>
                <c:pt idx="14385">
                  <c:v>164.388847</c:v>
                </c:pt>
                <c:pt idx="14386">
                  <c:v>165.0171947</c:v>
                </c:pt>
                <c:pt idx="14387">
                  <c:v>209.9008359</c:v>
                </c:pt>
                <c:pt idx="14388">
                  <c:v>213.43029619999999</c:v>
                </c:pt>
                <c:pt idx="14389">
                  <c:v>213.80919349999999</c:v>
                </c:pt>
                <c:pt idx="14390">
                  <c:v>214.56488139999999</c:v>
                </c:pt>
                <c:pt idx="14391">
                  <c:v>267.76324199999999</c:v>
                </c:pt>
                <c:pt idx="14392">
                  <c:v>271.89216140000002</c:v>
                </c:pt>
                <c:pt idx="14393">
                  <c:v>272.33501649999999</c:v>
                </c:pt>
                <c:pt idx="14394">
                  <c:v>273.21803840000001</c:v>
                </c:pt>
                <c:pt idx="14395">
                  <c:v>334.73068510000002</c:v>
                </c:pt>
                <c:pt idx="14396">
                  <c:v>348.9795767</c:v>
                </c:pt>
                <c:pt idx="14397">
                  <c:v>352.02702110000001</c:v>
                </c:pt>
                <c:pt idx="14398">
                  <c:v>353.43092539999998</c:v>
                </c:pt>
                <c:pt idx="14399">
                  <c:v>353.43109779999997</c:v>
                </c:pt>
                <c:pt idx="14400">
                  <c:v>351.0774558</c:v>
                </c:pt>
                <c:pt idx="14401">
                  <c:v>351.0774558</c:v>
                </c:pt>
                <c:pt idx="14402">
                  <c:v>348.7330963</c:v>
                </c:pt>
                <c:pt idx="14403">
                  <c:v>346.39801940000001</c:v>
                </c:pt>
                <c:pt idx="14404">
                  <c:v>346.0019795</c:v>
                </c:pt>
                <c:pt idx="14405">
                  <c:v>342.99620929999998</c:v>
                </c:pt>
                <c:pt idx="14406">
                  <c:v>336.23562299999998</c:v>
                </c:pt>
                <c:pt idx="14407">
                  <c:v>335.73213579999998</c:v>
                </c:pt>
                <c:pt idx="14408">
                  <c:v>334.73107629999998</c:v>
                </c:pt>
                <c:pt idx="14409">
                  <c:v>273.21907370000002</c:v>
                </c:pt>
                <c:pt idx="14410">
                  <c:v>269.07759979999997</c:v>
                </c:pt>
                <c:pt idx="14411">
                  <c:v>268.63806570000003</c:v>
                </c:pt>
                <c:pt idx="14412">
                  <c:v>267.76433079999998</c:v>
                </c:pt>
                <c:pt idx="14413">
                  <c:v>214.566451</c:v>
                </c:pt>
                <c:pt idx="14414">
                  <c:v>211.0244242</c:v>
                </c:pt>
                <c:pt idx="14415">
                  <c:v>210.64884660000001</c:v>
                </c:pt>
                <c:pt idx="14416">
                  <c:v>209.9024435</c:v>
                </c:pt>
                <c:pt idx="14417">
                  <c:v>165.0191198</c:v>
                </c:pt>
                <c:pt idx="14418">
                  <c:v>162.07656890000001</c:v>
                </c:pt>
                <c:pt idx="14419">
                  <c:v>161.764951</c:v>
                </c:pt>
                <c:pt idx="14420">
                  <c:v>161.1458858</c:v>
                </c:pt>
                <c:pt idx="14421">
                  <c:v>124.5774837</c:v>
                </c:pt>
                <c:pt idx="14422">
                  <c:v>122.23443260000001</c:v>
                </c:pt>
                <c:pt idx="14423">
                  <c:v>121.9867769</c:v>
                </c:pt>
                <c:pt idx="14424">
                  <c:v>121.4950546</c:v>
                </c:pt>
                <c:pt idx="14425">
                  <c:v>93.241872069999999</c:v>
                </c:pt>
                <c:pt idx="14426">
                  <c:v>91.49833984</c:v>
                </c:pt>
                <c:pt idx="14427">
                  <c:v>91.314648340000005</c:v>
                </c:pt>
                <c:pt idx="14428">
                  <c:v>90.950273050000007</c:v>
                </c:pt>
                <c:pt idx="14429">
                  <c:v>71.012540119999997</c:v>
                </c:pt>
                <c:pt idx="14430">
                  <c:v>67.710777019999995</c:v>
                </c:pt>
                <c:pt idx="14431">
                  <c:v>67.060016829999995</c:v>
                </c:pt>
                <c:pt idx="14432">
                  <c:v>66.766583609999998</c:v>
                </c:pt>
                <c:pt idx="14433">
                  <c:v>66.766585520000007</c:v>
                </c:pt>
                <c:pt idx="14434">
                  <c:v>67.260798690000001</c:v>
                </c:pt>
                <c:pt idx="14435">
                  <c:v>67.260798690000001</c:v>
                </c:pt>
                <c:pt idx="14436">
                  <c:v>67.764295559999994</c:v>
                </c:pt>
                <c:pt idx="14437">
                  <c:v>68.277076109999996</c:v>
                </c:pt>
                <c:pt idx="14438">
                  <c:v>68.36517207</c:v>
                </c:pt>
                <c:pt idx="14439">
                  <c:v>69.044531340000006</c:v>
                </c:pt>
                <c:pt idx="14440">
                  <c:v>70.643194780000002</c:v>
                </c:pt>
                <c:pt idx="14441">
                  <c:v>70.766237489999995</c:v>
                </c:pt>
                <c:pt idx="14442">
                  <c:v>71.012542150000002</c:v>
                </c:pt>
                <c:pt idx="14443">
                  <c:v>90.950284330000002</c:v>
                </c:pt>
                <c:pt idx="14444">
                  <c:v>92.681221350000001</c:v>
                </c:pt>
                <c:pt idx="14445">
                  <c:v>92.868229769999999</c:v>
                </c:pt>
                <c:pt idx="14446">
                  <c:v>93.241884319999997</c:v>
                </c:pt>
                <c:pt idx="14447">
                  <c:v>121.49507800000001</c:v>
                </c:pt>
                <c:pt idx="14448">
                  <c:v>123.82553420000001</c:v>
                </c:pt>
                <c:pt idx="14449">
                  <c:v>124.0765068</c:v>
                </c:pt>
                <c:pt idx="14450">
                  <c:v>124.5775082</c:v>
                </c:pt>
                <c:pt idx="14451">
                  <c:v>161.1459232</c:v>
                </c:pt>
                <c:pt idx="14452">
                  <c:v>164.07587960000001</c:v>
                </c:pt>
                <c:pt idx="14453">
                  <c:v>164.39081429999999</c:v>
                </c:pt>
                <c:pt idx="14454">
                  <c:v>165.0191586</c:v>
                </c:pt>
                <c:pt idx="14455">
                  <c:v>209.90249710000001</c:v>
                </c:pt>
                <c:pt idx="14456">
                  <c:v>213.43192980000001</c:v>
                </c:pt>
                <c:pt idx="14457">
                  <c:v>213.81082409999999</c:v>
                </c:pt>
                <c:pt idx="14458">
                  <c:v>214.566506</c:v>
                </c:pt>
                <c:pt idx="14459">
                  <c:v>267.76440250000002</c:v>
                </c:pt>
                <c:pt idx="14460">
                  <c:v>271.89328269999999</c:v>
                </c:pt>
                <c:pt idx="14461">
                  <c:v>272.33613359999998</c:v>
                </c:pt>
                <c:pt idx="14462">
                  <c:v>273.21914709999999</c:v>
                </c:pt>
                <c:pt idx="14463">
                  <c:v>334.73116820000001</c:v>
                </c:pt>
                <c:pt idx="14464">
                  <c:v>348.9799056</c:v>
                </c:pt>
                <c:pt idx="14465">
                  <c:v>352.02731669999997</c:v>
                </c:pt>
                <c:pt idx="14466">
                  <c:v>353.43120549999998</c:v>
                </c:pt>
                <c:pt idx="14467">
                  <c:v>353.43103330000002</c:v>
                </c:pt>
                <c:pt idx="14468">
                  <c:v>351.07736399999999</c:v>
                </c:pt>
                <c:pt idx="14469">
                  <c:v>351.07736399999999</c:v>
                </c:pt>
                <c:pt idx="14470">
                  <c:v>348.7329775</c:v>
                </c:pt>
                <c:pt idx="14471">
                  <c:v>346.39787369999999</c:v>
                </c:pt>
                <c:pt idx="14472">
                  <c:v>346.00182919999997</c:v>
                </c:pt>
                <c:pt idx="14473">
                  <c:v>342.99602449999998</c:v>
                </c:pt>
                <c:pt idx="14474">
                  <c:v>336.23536100000001</c:v>
                </c:pt>
                <c:pt idx="14475">
                  <c:v>335.73186809999999</c:v>
                </c:pt>
                <c:pt idx="14476">
                  <c:v>334.73079719999998</c:v>
                </c:pt>
                <c:pt idx="14477">
                  <c:v>273.21812920000002</c:v>
                </c:pt>
                <c:pt idx="14478">
                  <c:v>269.0766132</c:v>
                </c:pt>
                <c:pt idx="14479">
                  <c:v>268.63707460000001</c:v>
                </c:pt>
                <c:pt idx="14480">
                  <c:v>267.76333090000003</c:v>
                </c:pt>
                <c:pt idx="14481">
                  <c:v>214.56495100000001</c:v>
                </c:pt>
                <c:pt idx="14482">
                  <c:v>211.02289390000001</c:v>
                </c:pt>
                <c:pt idx="14483">
                  <c:v>210.64731309999999</c:v>
                </c:pt>
                <c:pt idx="14484">
                  <c:v>209.90090380000001</c:v>
                </c:pt>
                <c:pt idx="14485">
                  <c:v>165.0172451</c:v>
                </c:pt>
                <c:pt idx="14486">
                  <c:v>162.07467589999999</c:v>
                </c:pt>
                <c:pt idx="14487">
                  <c:v>161.76305600000001</c:v>
                </c:pt>
                <c:pt idx="14488">
                  <c:v>161.1439871</c:v>
                </c:pt>
                <c:pt idx="14489">
                  <c:v>124.5754153</c:v>
                </c:pt>
                <c:pt idx="14490">
                  <c:v>122.2323578</c:v>
                </c:pt>
                <c:pt idx="14491">
                  <c:v>121.98470140000001</c:v>
                </c:pt>
                <c:pt idx="14492">
                  <c:v>121.4929779</c:v>
                </c:pt>
                <c:pt idx="14493">
                  <c:v>93.239790929999998</c:v>
                </c:pt>
                <c:pt idx="14494">
                  <c:v>91.496264199999999</c:v>
                </c:pt>
                <c:pt idx="14495">
                  <c:v>91.31257334</c:v>
                </c:pt>
                <c:pt idx="14496">
                  <c:v>90.948199329999994</c:v>
                </c:pt>
                <c:pt idx="14497">
                  <c:v>71.010627170000006</c:v>
                </c:pt>
                <c:pt idx="14498">
                  <c:v>67.70891847</c:v>
                </c:pt>
                <c:pt idx="14499">
                  <c:v>67.05817064</c:v>
                </c:pt>
                <c:pt idx="14500">
                  <c:v>66.764743190000004</c:v>
                </c:pt>
                <c:pt idx="14501">
                  <c:v>66.764731069999996</c:v>
                </c:pt>
                <c:pt idx="14502">
                  <c:v>67.258932299999998</c:v>
                </c:pt>
                <c:pt idx="14503">
                  <c:v>67.258932299999998</c:v>
                </c:pt>
                <c:pt idx="14504">
                  <c:v>67.762417380000002</c:v>
                </c:pt>
                <c:pt idx="14505">
                  <c:v>68.275186320000003</c:v>
                </c:pt>
                <c:pt idx="14506">
                  <c:v>68.363280320000001</c:v>
                </c:pt>
                <c:pt idx="14507">
                  <c:v>69.042624860000004</c:v>
                </c:pt>
                <c:pt idx="14508">
                  <c:v>70.641255909999998</c:v>
                </c:pt>
                <c:pt idx="14509">
                  <c:v>70.764296250000001</c:v>
                </c:pt>
                <c:pt idx="14510">
                  <c:v>71.010596219999996</c:v>
                </c:pt>
                <c:pt idx="14511">
                  <c:v>90.948102539999994</c:v>
                </c:pt>
                <c:pt idx="14512">
                  <c:v>92.679027919999996</c:v>
                </c:pt>
                <c:pt idx="14513">
                  <c:v>92.866035139999994</c:v>
                </c:pt>
                <c:pt idx="14514">
                  <c:v>93.239687320000002</c:v>
                </c:pt>
                <c:pt idx="14515">
                  <c:v>121.492797</c:v>
                </c:pt>
                <c:pt idx="14516">
                  <c:v>123.8232525</c:v>
                </c:pt>
                <c:pt idx="14517">
                  <c:v>124.07422510000001</c:v>
                </c:pt>
                <c:pt idx="14518">
                  <c:v>124.5752265</c:v>
                </c:pt>
                <c:pt idx="14519">
                  <c:v>161.1437095</c:v>
                </c:pt>
                <c:pt idx="14520">
                  <c:v>164.0736761</c:v>
                </c:pt>
                <c:pt idx="14521">
                  <c:v>164.38861199999999</c:v>
                </c:pt>
                <c:pt idx="14522">
                  <c:v>165.01695849999999</c:v>
                </c:pt>
                <c:pt idx="14523">
                  <c:v>209.90051690000001</c:v>
                </c:pt>
                <c:pt idx="14524">
                  <c:v>213.42997080000001</c:v>
                </c:pt>
                <c:pt idx="14525">
                  <c:v>213.80886749999999</c:v>
                </c:pt>
                <c:pt idx="14526">
                  <c:v>214.56455399999999</c:v>
                </c:pt>
                <c:pt idx="14527">
                  <c:v>267.76282229999998</c:v>
                </c:pt>
                <c:pt idx="14528">
                  <c:v>271.89173469999997</c:v>
                </c:pt>
                <c:pt idx="14529">
                  <c:v>272.33458899999999</c:v>
                </c:pt>
                <c:pt idx="14530">
                  <c:v>273.21760949999998</c:v>
                </c:pt>
                <c:pt idx="14531">
                  <c:v>334.73015429999998</c:v>
                </c:pt>
                <c:pt idx="14532">
                  <c:v>348.97902269999997</c:v>
                </c:pt>
                <c:pt idx="14533">
                  <c:v>352.02646229999999</c:v>
                </c:pt>
                <c:pt idx="14534">
                  <c:v>353.43036419999999</c:v>
                </c:pt>
                <c:pt idx="14535">
                  <c:v>353.43053629999997</c:v>
                </c:pt>
                <c:pt idx="14536">
                  <c:v>351.07689800000003</c:v>
                </c:pt>
                <c:pt idx="14537">
                  <c:v>351.07689800000003</c:v>
                </c:pt>
                <c:pt idx="14538">
                  <c:v>348.73254229999998</c:v>
                </c:pt>
                <c:pt idx="14539">
                  <c:v>346.39746910000002</c:v>
                </c:pt>
                <c:pt idx="14540">
                  <c:v>346.00142979999998</c:v>
                </c:pt>
                <c:pt idx="14541">
                  <c:v>342.99566449999998</c:v>
                </c:pt>
                <c:pt idx="14542">
                  <c:v>336.23508900000002</c:v>
                </c:pt>
                <c:pt idx="14543">
                  <c:v>335.7316027</c:v>
                </c:pt>
                <c:pt idx="14544">
                  <c:v>334.73054480000002</c:v>
                </c:pt>
                <c:pt idx="14545">
                  <c:v>273.21864299999999</c:v>
                </c:pt>
                <c:pt idx="14546">
                  <c:v>269.07717600000001</c:v>
                </c:pt>
                <c:pt idx="14547">
                  <c:v>268.63764259999999</c:v>
                </c:pt>
                <c:pt idx="14548">
                  <c:v>267.7639092</c:v>
                </c:pt>
                <c:pt idx="14549">
                  <c:v>214.56612100000001</c:v>
                </c:pt>
                <c:pt idx="14550">
                  <c:v>211.0241005</c:v>
                </c:pt>
                <c:pt idx="14551">
                  <c:v>210.6485236</c:v>
                </c:pt>
                <c:pt idx="14552">
                  <c:v>209.9021218</c:v>
                </c:pt>
                <c:pt idx="14553">
                  <c:v>165.01888049999999</c:v>
                </c:pt>
                <c:pt idx="14554">
                  <c:v>162.07633519999999</c:v>
                </c:pt>
                <c:pt idx="14555">
                  <c:v>161.7647178</c:v>
                </c:pt>
                <c:pt idx="14556">
                  <c:v>161.14565379999999</c:v>
                </c:pt>
                <c:pt idx="14557">
                  <c:v>124.57732489999999</c:v>
                </c:pt>
                <c:pt idx="14558">
                  <c:v>122.2342787</c:v>
                </c:pt>
                <c:pt idx="14559">
                  <c:v>121.98662349999999</c:v>
                </c:pt>
                <c:pt idx="14560">
                  <c:v>121.49490230000001</c:v>
                </c:pt>
                <c:pt idx="14561">
                  <c:v>93.24178363</c:v>
                </c:pt>
                <c:pt idx="14562">
                  <c:v>91.498255670000006</c:v>
                </c:pt>
                <c:pt idx="14563">
                  <c:v>91.314564630000007</c:v>
                </c:pt>
                <c:pt idx="14564">
                  <c:v>90.950190239999998</c:v>
                </c:pt>
                <c:pt idx="14565">
                  <c:v>71.012511930000002</c:v>
                </c:pt>
                <c:pt idx="14566">
                  <c:v>67.710759499999995</c:v>
                </c:pt>
                <c:pt idx="14567">
                  <c:v>67.060001510000006</c:v>
                </c:pt>
                <c:pt idx="14568">
                  <c:v>66.766569290000007</c:v>
                </c:pt>
                <c:pt idx="14569">
                  <c:v>66.766591450000007</c:v>
                </c:pt>
                <c:pt idx="14570">
                  <c:v>67.260806259999995</c:v>
                </c:pt>
                <c:pt idx="14571">
                  <c:v>67.260806259999995</c:v>
                </c:pt>
                <c:pt idx="14572">
                  <c:v>67.764304769999995</c:v>
                </c:pt>
                <c:pt idx="14573">
                  <c:v>68.277086969999999</c:v>
                </c:pt>
                <c:pt idx="14574">
                  <c:v>68.365183209999998</c:v>
                </c:pt>
                <c:pt idx="14575">
                  <c:v>69.044544639999998</c:v>
                </c:pt>
                <c:pt idx="14576">
                  <c:v>70.643213009999997</c:v>
                </c:pt>
                <c:pt idx="14577">
                  <c:v>70.766256100000007</c:v>
                </c:pt>
                <c:pt idx="14578">
                  <c:v>71.012561509999998</c:v>
                </c:pt>
                <c:pt idx="14579">
                  <c:v>90.950357019999998</c:v>
                </c:pt>
                <c:pt idx="14580">
                  <c:v>92.681298240000004</c:v>
                </c:pt>
                <c:pt idx="14581">
                  <c:v>92.868307110000003</c:v>
                </c:pt>
                <c:pt idx="14582">
                  <c:v>93.241962560000005</c:v>
                </c:pt>
                <c:pt idx="14583">
                  <c:v>121.4952194</c:v>
                </c:pt>
                <c:pt idx="14584">
                  <c:v>123.8256805</c:v>
                </c:pt>
                <c:pt idx="14585">
                  <c:v>124.07665369999999</c:v>
                </c:pt>
                <c:pt idx="14586">
                  <c:v>124.5776561</c:v>
                </c:pt>
                <c:pt idx="14587">
                  <c:v>161.1461443</c:v>
                </c:pt>
                <c:pt idx="14588">
                  <c:v>164.07610629999999</c:v>
                </c:pt>
                <c:pt idx="14589">
                  <c:v>164.39104159999999</c:v>
                </c:pt>
                <c:pt idx="14590">
                  <c:v>165.01938709999999</c:v>
                </c:pt>
                <c:pt idx="14591">
                  <c:v>209.90280859999999</c:v>
                </c:pt>
                <c:pt idx="14592">
                  <c:v>213.43224760000001</c:v>
                </c:pt>
                <c:pt idx="14593">
                  <c:v>213.81114260000001</c:v>
                </c:pt>
                <c:pt idx="14594">
                  <c:v>214.5668259</c:v>
                </c:pt>
                <c:pt idx="14595">
                  <c:v>267.76481519999999</c:v>
                </c:pt>
                <c:pt idx="14596">
                  <c:v>271.89370250000002</c:v>
                </c:pt>
                <c:pt idx="14597">
                  <c:v>272.3365541</c:v>
                </c:pt>
                <c:pt idx="14598">
                  <c:v>273.2195691</c:v>
                </c:pt>
                <c:pt idx="14599">
                  <c:v>334.73169300000001</c:v>
                </c:pt>
                <c:pt idx="14600">
                  <c:v>339.35022170000002</c:v>
                </c:pt>
                <c:pt idx="14601">
                  <c:v>339.35022170000002</c:v>
                </c:pt>
                <c:pt idx="14602">
                  <c:v>348.87747189999999</c:v>
                </c:pt>
                <c:pt idx="14603">
                  <c:v>352.02223750000002</c:v>
                </c:pt>
                <c:pt idx="14604">
                  <c:v>353.6266215</c:v>
                </c:pt>
                <c:pt idx="14605">
                  <c:v>355.49631419999997</c:v>
                </c:pt>
                <c:pt idx="14606">
                  <c:v>351.0705241</c:v>
                </c:pt>
                <c:pt idx="14607">
                  <c:v>348.87014799999997</c:v>
                </c:pt>
                <c:pt idx="14608">
                  <c:v>339.28921350000002</c:v>
                </c:pt>
                <c:pt idx="14609">
                  <c:v>338.81432840000002</c:v>
                </c:pt>
                <c:pt idx="14610">
                  <c:v>337.87007779999999</c:v>
                </c:pt>
                <c:pt idx="14611">
                  <c:v>279.678585</c:v>
                </c:pt>
                <c:pt idx="14612">
                  <c:v>275.74690290000001</c:v>
                </c:pt>
                <c:pt idx="14613">
                  <c:v>275.32951689999999</c:v>
                </c:pt>
                <c:pt idx="14614">
                  <c:v>274.4997419</c:v>
                </c:pt>
                <c:pt idx="14615">
                  <c:v>223.78335519999999</c:v>
                </c:pt>
                <c:pt idx="14616">
                  <c:v>220.39062799999999</c:v>
                </c:pt>
                <c:pt idx="14617">
                  <c:v>220.0307445</c:v>
                </c:pt>
                <c:pt idx="14618">
                  <c:v>219.31545180000001</c:v>
                </c:pt>
                <c:pt idx="14619">
                  <c:v>176.0745843</c:v>
                </c:pt>
                <c:pt idx="14620">
                  <c:v>173.2208397</c:v>
                </c:pt>
                <c:pt idx="14621">
                  <c:v>172.9184616</c:v>
                </c:pt>
                <c:pt idx="14622">
                  <c:v>172.31765709999999</c:v>
                </c:pt>
                <c:pt idx="14623">
                  <c:v>136.552661</c:v>
                </c:pt>
                <c:pt idx="14624">
                  <c:v>134.23792209999999</c:v>
                </c:pt>
                <c:pt idx="14625">
                  <c:v>133.99305200000001</c:v>
                </c:pt>
                <c:pt idx="14626">
                  <c:v>133.5067406</c:v>
                </c:pt>
                <c:pt idx="14627">
                  <c:v>105.21790710000001</c:v>
                </c:pt>
                <c:pt idx="14628">
                  <c:v>103.4421928</c:v>
                </c:pt>
                <c:pt idx="14629">
                  <c:v>103.2548326</c:v>
                </c:pt>
                <c:pt idx="14630">
                  <c:v>102.8830183</c:v>
                </c:pt>
                <c:pt idx="14631">
                  <c:v>82.070577869999994</c:v>
                </c:pt>
                <c:pt idx="14632">
                  <c:v>78.504510710000005</c:v>
                </c:pt>
                <c:pt idx="14633">
                  <c:v>77.726928220000005</c:v>
                </c:pt>
                <c:pt idx="14634">
                  <c:v>77.319186520000002</c:v>
                </c:pt>
                <c:pt idx="14635">
                  <c:v>76.288209480000006</c:v>
                </c:pt>
                <c:pt idx="14636">
                  <c:v>79.952635430000001</c:v>
                </c:pt>
                <c:pt idx="14637">
                  <c:v>80.068273149999996</c:v>
                </c:pt>
                <c:pt idx="14638">
                  <c:v>80.29964665</c:v>
                </c:pt>
                <c:pt idx="14639">
                  <c:v>98.719295709999997</c:v>
                </c:pt>
                <c:pt idx="14640">
                  <c:v>100.2994326</c:v>
                </c:pt>
                <c:pt idx="14641">
                  <c:v>100.4700234</c:v>
                </c:pt>
                <c:pt idx="14642">
                  <c:v>100.8108036</c:v>
                </c:pt>
                <c:pt idx="14643">
                  <c:v>126.3742774</c:v>
                </c:pt>
                <c:pt idx="14644">
                  <c:v>128.4694623</c:v>
                </c:pt>
                <c:pt idx="14645">
                  <c:v>128.69500489999999</c:v>
                </c:pt>
                <c:pt idx="14646">
                  <c:v>129.14518899999999</c:v>
                </c:pt>
                <c:pt idx="14647">
                  <c:v>161.8522792</c:v>
                </c:pt>
                <c:pt idx="14648">
                  <c:v>164.46249499999999</c:v>
                </c:pt>
                <c:pt idx="14649">
                  <c:v>164.7429875</c:v>
                </c:pt>
                <c:pt idx="14650">
                  <c:v>165.3025719</c:v>
                </c:pt>
                <c:pt idx="14651">
                  <c:v>205.15301220000001</c:v>
                </c:pt>
                <c:pt idx="14652">
                  <c:v>208.27823770000001</c:v>
                </c:pt>
                <c:pt idx="14653">
                  <c:v>208.6136778</c:v>
                </c:pt>
                <c:pt idx="14654">
                  <c:v>209.2826579</c:v>
                </c:pt>
                <c:pt idx="14655">
                  <c:v>256.27612370000003</c:v>
                </c:pt>
                <c:pt idx="14656">
                  <c:v>259.91633339999998</c:v>
                </c:pt>
                <c:pt idx="14657">
                  <c:v>260.30671849999999</c:v>
                </c:pt>
                <c:pt idx="14658">
                  <c:v>261.08508890000002</c:v>
                </c:pt>
                <c:pt idx="14659">
                  <c:v>315.22119739999999</c:v>
                </c:pt>
                <c:pt idx="14660">
                  <c:v>327.65003899999999</c:v>
                </c:pt>
                <c:pt idx="14661">
                  <c:v>338.73300519999998</c:v>
                </c:pt>
                <c:pt idx="14662">
                  <c:v>340.10848129999999</c:v>
                </c:pt>
                <c:pt idx="14663">
                  <c:v>338.66013149999998</c:v>
                </c:pt>
                <c:pt idx="14664">
                  <c:v>183.2306576</c:v>
                </c:pt>
                <c:pt idx="14665">
                  <c:v>182.8765301</c:v>
                </c:pt>
                <c:pt idx="14666">
                  <c:v>182.17290790000001</c:v>
                </c:pt>
                <c:pt idx="14667">
                  <c:v>142.70797580000001</c:v>
                </c:pt>
                <c:pt idx="14668">
                  <c:v>139.96266199999999</c:v>
                </c:pt>
                <c:pt idx="14669">
                  <c:v>139.6722197</c:v>
                </c:pt>
                <c:pt idx="14670">
                  <c:v>139.09538910000001</c:v>
                </c:pt>
                <c:pt idx="14671">
                  <c:v>107.3868951</c:v>
                </c:pt>
                <c:pt idx="14672">
                  <c:v>105.238505</c:v>
                </c:pt>
                <c:pt idx="14673">
                  <c:v>105.0117501</c:v>
                </c:pt>
                <c:pt idx="14674">
                  <c:v>104.56171519999999</c:v>
                </c:pt>
                <c:pt idx="14675">
                  <c:v>80.609887299999997</c:v>
                </c:pt>
                <c:pt idx="14676">
                  <c:v>79.058436270000001</c:v>
                </c:pt>
                <c:pt idx="14677">
                  <c:v>78.895370319999998</c:v>
                </c:pt>
                <c:pt idx="14678">
                  <c:v>78.572134370000001</c:v>
                </c:pt>
                <c:pt idx="14679">
                  <c:v>62.377144860000001</c:v>
                </c:pt>
                <c:pt idx="14680">
                  <c:v>59.169459779999997</c:v>
                </c:pt>
                <c:pt idx="14681">
                  <c:v>60.085941589999997</c:v>
                </c:pt>
                <c:pt idx="14682">
                  <c:v>63.538190049999997</c:v>
                </c:pt>
                <c:pt idx="14683">
                  <c:v>63.659640680000003</c:v>
                </c:pt>
                <c:pt idx="14684">
                  <c:v>63.902915999999998</c:v>
                </c:pt>
                <c:pt idx="14685">
                  <c:v>82.527166500000007</c:v>
                </c:pt>
                <c:pt idx="14686">
                  <c:v>84.265600160000005</c:v>
                </c:pt>
                <c:pt idx="14687">
                  <c:v>84.453652910000002</c:v>
                </c:pt>
                <c:pt idx="14688">
                  <c:v>84.829526999999999</c:v>
                </c:pt>
                <c:pt idx="14689">
                  <c:v>111.56526340000001</c:v>
                </c:pt>
                <c:pt idx="14690">
                  <c:v>113.9279283</c:v>
                </c:pt>
                <c:pt idx="14691">
                  <c:v>114.18258179999999</c:v>
                </c:pt>
                <c:pt idx="14692">
                  <c:v>114.691052</c:v>
                </c:pt>
                <c:pt idx="14693">
                  <c:v>149.538082</c:v>
                </c:pt>
                <c:pt idx="14694">
                  <c:v>152.52496110000001</c:v>
                </c:pt>
                <c:pt idx="14695">
                  <c:v>152.8462136</c:v>
                </c:pt>
                <c:pt idx="14696">
                  <c:v>153.4872762</c:v>
                </c:pt>
                <c:pt idx="14697">
                  <c:v>196.4453493</c:v>
                </c:pt>
                <c:pt idx="14698">
                  <c:v>209.49819959999999</c:v>
                </c:pt>
                <c:pt idx="14699">
                  <c:v>209.81537890000001</c:v>
                </c:pt>
                <c:pt idx="14700">
                  <c:v>198.10924700000001</c:v>
                </c:pt>
                <c:pt idx="14701">
                  <c:v>197.73140660000001</c:v>
                </c:pt>
                <c:pt idx="14702">
                  <c:v>196.98059839999999</c:v>
                </c:pt>
                <c:pt idx="14703">
                  <c:v>154.69082710000001</c:v>
                </c:pt>
                <c:pt idx="14704">
                  <c:v>151.73315349999999</c:v>
                </c:pt>
                <c:pt idx="14705">
                  <c:v>151.4200965</c:v>
                </c:pt>
                <c:pt idx="14706">
                  <c:v>150.79826639999999</c:v>
                </c:pt>
                <c:pt idx="14707">
                  <c:v>116.3986992</c:v>
                </c:pt>
                <c:pt idx="14708">
                  <c:v>114.04824429999999</c:v>
                </c:pt>
                <c:pt idx="14709">
                  <c:v>113.79997299999999</c:v>
                </c:pt>
                <c:pt idx="14710">
                  <c:v>113.3071254</c:v>
                </c:pt>
                <c:pt idx="14711">
                  <c:v>86.798009739999998</c:v>
                </c:pt>
                <c:pt idx="14712">
                  <c:v>85.05479038</c:v>
                </c:pt>
                <c:pt idx="14713">
                  <c:v>84.871306660000002</c:v>
                </c:pt>
                <c:pt idx="14714">
                  <c:v>84.507445169999997</c:v>
                </c:pt>
                <c:pt idx="14715">
                  <c:v>65.888971580000003</c:v>
                </c:pt>
                <c:pt idx="14716">
                  <c:v>62.038592510000001</c:v>
                </c:pt>
                <c:pt idx="14717">
                  <c:v>62.089784940000001</c:v>
                </c:pt>
                <c:pt idx="14718">
                  <c:v>65.610469510000001</c:v>
                </c:pt>
                <c:pt idx="14719">
                  <c:v>65.733987990000003</c:v>
                </c:pt>
                <c:pt idx="14720">
                  <c:v>65.981345009999998</c:v>
                </c:pt>
                <c:pt idx="14721">
                  <c:v>84.766208399999996</c:v>
                </c:pt>
                <c:pt idx="14722">
                  <c:v>86.509738209999995</c:v>
                </c:pt>
                <c:pt idx="14723">
                  <c:v>86.698273400000005</c:v>
                </c:pt>
                <c:pt idx="14724">
                  <c:v>87.075072779999999</c:v>
                </c:pt>
                <c:pt idx="14725">
                  <c:v>113.77833270000001</c:v>
                </c:pt>
                <c:pt idx="14726">
                  <c:v>116.1312341</c:v>
                </c:pt>
                <c:pt idx="14727">
                  <c:v>116.3847847</c:v>
                </c:pt>
                <c:pt idx="14728">
                  <c:v>116.8910238</c:v>
                </c:pt>
                <c:pt idx="14729">
                  <c:v>151.5124883</c:v>
                </c:pt>
                <c:pt idx="14730">
                  <c:v>154.4747443</c:v>
                </c:pt>
                <c:pt idx="14731">
                  <c:v>154.7933084</c:v>
                </c:pt>
                <c:pt idx="14732">
                  <c:v>155.42898349999999</c:v>
                </c:pt>
                <c:pt idx="14733">
                  <c:v>197.96840370000001</c:v>
                </c:pt>
                <c:pt idx="14734">
                  <c:v>210.87598120000001</c:v>
                </c:pt>
                <c:pt idx="14735">
                  <c:v>210.87598120000001</c:v>
                </c:pt>
                <c:pt idx="14736">
                  <c:v>210.87598120000001</c:v>
                </c:pt>
                <c:pt idx="14737">
                  <c:v>215.49355990000001</c:v>
                </c:pt>
                <c:pt idx="14738">
                  <c:v>137.08732929999999</c:v>
                </c:pt>
                <c:pt idx="14739">
                  <c:v>134.89988589999999</c:v>
                </c:pt>
                <c:pt idx="14740">
                  <c:v>176.2478457</c:v>
                </c:pt>
                <c:pt idx="14741">
                  <c:v>170.66566549999999</c:v>
                </c:pt>
                <c:pt idx="14742">
                  <c:v>73.047202839999997</c:v>
                </c:pt>
                <c:pt idx="14743">
                  <c:v>72.155608099999995</c:v>
                </c:pt>
                <c:pt idx="14744">
                  <c:v>72.155608099999995</c:v>
                </c:pt>
                <c:pt idx="14745">
                  <c:v>399.23081189999999</c:v>
                </c:pt>
                <c:pt idx="14746">
                  <c:v>399.23064069999998</c:v>
                </c:pt>
                <c:pt idx="14747">
                  <c:v>72.153626979999999</c:v>
                </c:pt>
                <c:pt idx="14748">
                  <c:v>72.153649759999993</c:v>
                </c:pt>
                <c:pt idx="14749">
                  <c:v>72.153649759999993</c:v>
                </c:pt>
                <c:pt idx="14750">
                  <c:v>399.23206870000001</c:v>
                </c:pt>
                <c:pt idx="14751">
                  <c:v>399.23223990000002</c:v>
                </c:pt>
                <c:pt idx="14752">
                  <c:v>72.155630889999998</c:v>
                </c:pt>
                <c:pt idx="14753">
                  <c:v>72.155608099999995</c:v>
                </c:pt>
                <c:pt idx="14754">
                  <c:v>180.89032399999999</c:v>
                </c:pt>
                <c:pt idx="14755">
                  <c:v>180.89032399999999</c:v>
                </c:pt>
                <c:pt idx="14756">
                  <c:v>399.23081189999999</c:v>
                </c:pt>
                <c:pt idx="14757">
                  <c:v>399.23064069999998</c:v>
                </c:pt>
                <c:pt idx="14758">
                  <c:v>72.153626979999999</c:v>
                </c:pt>
                <c:pt idx="14759">
                  <c:v>72.153649759999993</c:v>
                </c:pt>
                <c:pt idx="14760">
                  <c:v>399.23206870000001</c:v>
                </c:pt>
                <c:pt idx="14761">
                  <c:v>399.23223990000002</c:v>
                </c:pt>
                <c:pt idx="14762">
                  <c:v>72.155630889999998</c:v>
                </c:pt>
                <c:pt idx="14763">
                  <c:v>72.155608099999995</c:v>
                </c:pt>
                <c:pt idx="14764">
                  <c:v>399.23081189999999</c:v>
                </c:pt>
                <c:pt idx="14765">
                  <c:v>401.18068399999999</c:v>
                </c:pt>
                <c:pt idx="14766">
                  <c:v>236.01569090000001</c:v>
                </c:pt>
                <c:pt idx="14767">
                  <c:v>229.7021067</c:v>
                </c:pt>
                <c:pt idx="14768">
                  <c:v>283.13518579999999</c:v>
                </c:pt>
                <c:pt idx="14769">
                  <c:v>269.53677429999999</c:v>
                </c:pt>
                <c:pt idx="14770">
                  <c:v>80.783070170000002</c:v>
                </c:pt>
                <c:pt idx="14771">
                  <c:v>72.885405449999993</c:v>
                </c:pt>
                <c:pt idx="14772">
                  <c:v>72.885405449999993</c:v>
                </c:pt>
                <c:pt idx="14773">
                  <c:v>72.885405449999993</c:v>
                </c:pt>
                <c:pt idx="14774">
                  <c:v>72.982144039999994</c:v>
                </c:pt>
                <c:pt idx="14775">
                  <c:v>72.990537770000003</c:v>
                </c:pt>
                <c:pt idx="14776">
                  <c:v>73.008237550000004</c:v>
                </c:pt>
                <c:pt idx="14777">
                  <c:v>76.593816930000003</c:v>
                </c:pt>
                <c:pt idx="14778">
                  <c:v>77.073849980000006</c:v>
                </c:pt>
                <c:pt idx="14779">
                  <c:v>77.126788059999996</c:v>
                </c:pt>
                <c:pt idx="14780">
                  <c:v>77.233171589999998</c:v>
                </c:pt>
                <c:pt idx="14781">
                  <c:v>86.243846809999994</c:v>
                </c:pt>
                <c:pt idx="14782">
                  <c:v>87.141378459999999</c:v>
                </c:pt>
                <c:pt idx="14783">
                  <c:v>87.238860509999995</c:v>
                </c:pt>
                <c:pt idx="14784">
                  <c:v>87.433927019999999</c:v>
                </c:pt>
                <c:pt idx="14785">
                  <c:v>101.8696333</c:v>
                </c:pt>
                <c:pt idx="14786">
                  <c:v>103.1846571</c:v>
                </c:pt>
                <c:pt idx="14787">
                  <c:v>103.3266824</c:v>
                </c:pt>
                <c:pt idx="14788">
                  <c:v>103.61043050000001</c:v>
                </c:pt>
                <c:pt idx="14789">
                  <c:v>123.471064</c:v>
                </c:pt>
                <c:pt idx="14790">
                  <c:v>129.77107459999999</c:v>
                </c:pt>
                <c:pt idx="14791">
                  <c:v>124.8977007</c:v>
                </c:pt>
                <c:pt idx="14792">
                  <c:v>116.10095680000001</c:v>
                </c:pt>
                <c:pt idx="14793">
                  <c:v>115.8199451</c:v>
                </c:pt>
                <c:pt idx="14794">
                  <c:v>115.2621115</c:v>
                </c:pt>
                <c:pt idx="14795">
                  <c:v>85.276852059999996</c:v>
                </c:pt>
                <c:pt idx="14796">
                  <c:v>83.306834170000002</c:v>
                </c:pt>
                <c:pt idx="14797">
                  <c:v>83.099496279999997</c:v>
                </c:pt>
                <c:pt idx="14798">
                  <c:v>82.688340519999997</c:v>
                </c:pt>
                <c:pt idx="14799">
                  <c:v>61.676004370000001</c:v>
                </c:pt>
                <c:pt idx="14800">
                  <c:v>60.396524710000001</c:v>
                </c:pt>
                <c:pt idx="14801">
                  <c:v>60.262862120000001</c:v>
                </c:pt>
                <c:pt idx="14802">
                  <c:v>59.998387190000003</c:v>
                </c:pt>
                <c:pt idx="14803">
                  <c:v>47.959125440000001</c:v>
                </c:pt>
                <c:pt idx="14804">
                  <c:v>47.370193180000001</c:v>
                </c:pt>
                <c:pt idx="14805">
                  <c:v>47.310206860000001</c:v>
                </c:pt>
                <c:pt idx="14806">
                  <c:v>47.192414679999999</c:v>
                </c:pt>
                <c:pt idx="14807">
                  <c:v>44.1263139</c:v>
                </c:pt>
                <c:pt idx="14808">
                  <c:v>44.707840660000002</c:v>
                </c:pt>
                <c:pt idx="14809">
                  <c:v>57.649802430000001</c:v>
                </c:pt>
                <c:pt idx="14810">
                  <c:v>66.730588549999993</c:v>
                </c:pt>
                <c:pt idx="14811">
                  <c:v>67.046979960000002</c:v>
                </c:pt>
                <c:pt idx="14812">
                  <c:v>67.680191559999997</c:v>
                </c:pt>
                <c:pt idx="14813">
                  <c:v>114.7835078</c:v>
                </c:pt>
                <c:pt idx="14814">
                  <c:v>119.0907807</c:v>
                </c:pt>
                <c:pt idx="14815">
                  <c:v>119.5560918</c:v>
                </c:pt>
                <c:pt idx="14816">
                  <c:v>120.48578879999999</c:v>
                </c:pt>
                <c:pt idx="14817">
                  <c:v>185.72604079999999</c:v>
                </c:pt>
                <c:pt idx="14818">
                  <c:v>191.4290666</c:v>
                </c:pt>
                <c:pt idx="14819">
                  <c:v>192.043294</c:v>
                </c:pt>
                <c:pt idx="14820">
                  <c:v>193.26946989999999</c:v>
                </c:pt>
                <c:pt idx="14821">
                  <c:v>276.64618849999999</c:v>
                </c:pt>
                <c:pt idx="14822">
                  <c:v>283.74492600000002</c:v>
                </c:pt>
                <c:pt idx="14823">
                  <c:v>284.5080653</c:v>
                </c:pt>
                <c:pt idx="14824">
                  <c:v>286.03071130000001</c:v>
                </c:pt>
                <c:pt idx="14825">
                  <c:v>387.543297</c:v>
                </c:pt>
                <c:pt idx="14826">
                  <c:v>418.22465829999999</c:v>
                </c:pt>
                <c:pt idx="14827">
                  <c:v>430.47893099999999</c:v>
                </c:pt>
                <c:pt idx="14828">
                  <c:v>408.76431530000002</c:v>
                </c:pt>
                <c:pt idx="14829">
                  <c:v>408.05983759999998</c:v>
                </c:pt>
                <c:pt idx="14830">
                  <c:v>406.6592718</c:v>
                </c:pt>
                <c:pt idx="14831">
                  <c:v>326.00736990000001</c:v>
                </c:pt>
                <c:pt idx="14832">
                  <c:v>320.21047650000003</c:v>
                </c:pt>
                <c:pt idx="14833">
                  <c:v>319.59544979999998</c:v>
                </c:pt>
                <c:pt idx="14834">
                  <c:v>318.372973</c:v>
                </c:pt>
                <c:pt idx="14835">
                  <c:v>248.61569990000001</c:v>
                </c:pt>
                <c:pt idx="14836">
                  <c:v>243.65724739999999</c:v>
                </c:pt>
                <c:pt idx="14837">
                  <c:v>243.13167609999999</c:v>
                </c:pt>
                <c:pt idx="14838">
                  <c:v>242.0872971</c:v>
                </c:pt>
                <c:pt idx="14839">
                  <c:v>183.22515430000001</c:v>
                </c:pt>
                <c:pt idx="14840">
                  <c:v>179.1051784</c:v>
                </c:pt>
                <c:pt idx="14841">
                  <c:v>178.66906639999999</c:v>
                </c:pt>
                <c:pt idx="14842">
                  <c:v>177.8027927</c:v>
                </c:pt>
                <c:pt idx="14843">
                  <c:v>129.83620339999999</c:v>
                </c:pt>
                <c:pt idx="14844">
                  <c:v>47.215923979999999</c:v>
                </c:pt>
                <c:pt idx="14845">
                  <c:v>44.993982680000002</c:v>
                </c:pt>
                <c:pt idx="14846">
                  <c:v>44.806663950000001</c:v>
                </c:pt>
                <c:pt idx="14847">
                  <c:v>45.811646690000003</c:v>
                </c:pt>
                <c:pt idx="14848">
                  <c:v>49.523831270000002</c:v>
                </c:pt>
                <c:pt idx="14849">
                  <c:v>49.645229209999997</c:v>
                </c:pt>
                <c:pt idx="14850">
                  <c:v>49.888817009999997</c:v>
                </c:pt>
                <c:pt idx="14851">
                  <c:v>71.256423459999993</c:v>
                </c:pt>
                <c:pt idx="14852">
                  <c:v>73.212811740000006</c:v>
                </c:pt>
                <c:pt idx="14853">
                  <c:v>73.42484571</c:v>
                </c:pt>
                <c:pt idx="14854">
                  <c:v>73.84888162</c:v>
                </c:pt>
                <c:pt idx="14855">
                  <c:v>106.9990729</c:v>
                </c:pt>
                <c:pt idx="14856">
                  <c:v>109.8049523</c:v>
                </c:pt>
                <c:pt idx="14857">
                  <c:v>110.1076206</c:v>
                </c:pt>
                <c:pt idx="14858">
                  <c:v>110.71210120000001</c:v>
                </c:pt>
                <c:pt idx="14859">
                  <c:v>155.6446072</c:v>
                </c:pt>
                <c:pt idx="14860">
                  <c:v>159.29995489999999</c:v>
                </c:pt>
                <c:pt idx="14861">
                  <c:v>159.69325509999999</c:v>
                </c:pt>
                <c:pt idx="14862">
                  <c:v>160.4781754</c:v>
                </c:pt>
                <c:pt idx="14863">
                  <c:v>217.19263040000001</c:v>
                </c:pt>
                <c:pt idx="14864">
                  <c:v>221.6974165</c:v>
                </c:pt>
                <c:pt idx="14865">
                  <c:v>222.1813453</c:v>
                </c:pt>
                <c:pt idx="14866">
                  <c:v>223.14669910000001</c:v>
                </c:pt>
                <c:pt idx="14867">
                  <c:v>291.6426409</c:v>
                </c:pt>
                <c:pt idx="14868">
                  <c:v>296.99682869999998</c:v>
                </c:pt>
                <c:pt idx="14869">
                  <c:v>297.57138229999998</c:v>
                </c:pt>
                <c:pt idx="14870">
                  <c:v>298.71716170000002</c:v>
                </c:pt>
                <c:pt idx="14871">
                  <c:v>378.9940325</c:v>
                </c:pt>
                <c:pt idx="14872">
                  <c:v>397.56542519999999</c:v>
                </c:pt>
                <c:pt idx="14873">
                  <c:v>401.28829150000001</c:v>
                </c:pt>
                <c:pt idx="14874">
                  <c:v>402.99081109999997</c:v>
                </c:pt>
                <c:pt idx="14875">
                  <c:v>402.6448398</c:v>
                </c:pt>
                <c:pt idx="14876">
                  <c:v>382.82695619999998</c:v>
                </c:pt>
                <c:pt idx="14877">
                  <c:v>382.246441</c:v>
                </c:pt>
                <c:pt idx="14878">
                  <c:v>381.09218779999998</c:v>
                </c:pt>
                <c:pt idx="14879">
                  <c:v>310.0443156</c:v>
                </c:pt>
                <c:pt idx="14880">
                  <c:v>305.25089389999999</c:v>
                </c:pt>
                <c:pt idx="14881">
                  <c:v>304.74208420000002</c:v>
                </c:pt>
                <c:pt idx="14882">
                  <c:v>303.73059030000002</c:v>
                </c:pt>
                <c:pt idx="14883">
                  <c:v>242.0047108</c:v>
                </c:pt>
                <c:pt idx="14884">
                  <c:v>237.88340410000001</c:v>
                </c:pt>
                <c:pt idx="14885">
                  <c:v>237.44630409999999</c:v>
                </c:pt>
                <c:pt idx="14886">
                  <c:v>236.5775778</c:v>
                </c:pt>
                <c:pt idx="14887">
                  <c:v>184.17419380000001</c:v>
                </c:pt>
                <c:pt idx="14888">
                  <c:v>180.72503549999999</c:v>
                </c:pt>
                <c:pt idx="14889">
                  <c:v>180.3596488</c:v>
                </c:pt>
                <c:pt idx="14890">
                  <c:v>179.6336972</c:v>
                </c:pt>
                <c:pt idx="14891">
                  <c:v>136.55323540000001</c:v>
                </c:pt>
                <c:pt idx="14892">
                  <c:v>133.77625370000001</c:v>
                </c:pt>
                <c:pt idx="14893">
                  <c:v>133.48258329999999</c:v>
                </c:pt>
                <c:pt idx="14894">
                  <c:v>132.8994122</c:v>
                </c:pt>
                <c:pt idx="14895">
                  <c:v>99.142223650000005</c:v>
                </c:pt>
                <c:pt idx="14896">
                  <c:v>97.037441040000004</c:v>
                </c:pt>
                <c:pt idx="14897">
                  <c:v>96.815489339999999</c:v>
                </c:pt>
                <c:pt idx="14898">
                  <c:v>96.375103629999998</c:v>
                </c:pt>
                <c:pt idx="14899">
                  <c:v>71.941463170000006</c:v>
                </c:pt>
                <c:pt idx="14900">
                  <c:v>67.819709340000003</c:v>
                </c:pt>
                <c:pt idx="14901">
                  <c:v>67.081581749999998</c:v>
                </c:pt>
                <c:pt idx="14902">
                  <c:v>66.766349129999995</c:v>
                </c:pt>
                <c:pt idx="14903">
                  <c:v>66.76621815</c:v>
                </c:pt>
                <c:pt idx="14904">
                  <c:v>67.76390284</c:v>
                </c:pt>
                <c:pt idx="14905">
                  <c:v>68.27667065</c:v>
                </c:pt>
                <c:pt idx="14906">
                  <c:v>69.894105960000005</c:v>
                </c:pt>
                <c:pt idx="14907">
                  <c:v>69.894105960000005</c:v>
                </c:pt>
                <c:pt idx="14908">
                  <c:v>70.64273274</c:v>
                </c:pt>
                <c:pt idx="14909">
                  <c:v>70.765772609999999</c:v>
                </c:pt>
                <c:pt idx="14910">
                  <c:v>71.012071590000005</c:v>
                </c:pt>
                <c:pt idx="14911">
                  <c:v>90.949425529999999</c:v>
                </c:pt>
                <c:pt idx="14912">
                  <c:v>92.680333239999996</c:v>
                </c:pt>
                <c:pt idx="14913">
                  <c:v>92.867338520000004</c:v>
                </c:pt>
                <c:pt idx="14914">
                  <c:v>93.240986820000003</c:v>
                </c:pt>
                <c:pt idx="14915">
                  <c:v>121.4937549</c:v>
                </c:pt>
                <c:pt idx="14916">
                  <c:v>123.8241792</c:v>
                </c:pt>
                <c:pt idx="14917">
                  <c:v>124.0751483</c:v>
                </c:pt>
                <c:pt idx="14918">
                  <c:v>124.57614289999999</c:v>
                </c:pt>
                <c:pt idx="14919">
                  <c:v>161.14409509999999</c:v>
                </c:pt>
                <c:pt idx="14920">
                  <c:v>164.07401680000001</c:v>
                </c:pt>
                <c:pt idx="14921">
                  <c:v>164.38894790000001</c:v>
                </c:pt>
                <c:pt idx="14922">
                  <c:v>165.0172847</c:v>
                </c:pt>
                <c:pt idx="14923">
                  <c:v>209.9001231</c:v>
                </c:pt>
                <c:pt idx="14924">
                  <c:v>213.42951840000001</c:v>
                </c:pt>
                <c:pt idx="14925">
                  <c:v>213.8084088</c:v>
                </c:pt>
                <c:pt idx="14926">
                  <c:v>214.56408279999999</c:v>
                </c:pt>
                <c:pt idx="14927">
                  <c:v>267.7614418</c:v>
                </c:pt>
                <c:pt idx="14928">
                  <c:v>271.89028200000001</c:v>
                </c:pt>
                <c:pt idx="14929">
                  <c:v>272.33312860000001</c:v>
                </c:pt>
                <c:pt idx="14930">
                  <c:v>273.21613350000001</c:v>
                </c:pt>
                <c:pt idx="14931">
                  <c:v>334.72757999999999</c:v>
                </c:pt>
                <c:pt idx="14932">
                  <c:v>348.97618920000002</c:v>
                </c:pt>
                <c:pt idx="14933">
                  <c:v>352.023573</c:v>
                </c:pt>
                <c:pt idx="14934">
                  <c:v>353.42744929999998</c:v>
                </c:pt>
                <c:pt idx="14935">
                  <c:v>353.42732949999998</c:v>
                </c:pt>
                <c:pt idx="14936">
                  <c:v>351.07368930000001</c:v>
                </c:pt>
                <c:pt idx="14937">
                  <c:v>351.07368930000001</c:v>
                </c:pt>
                <c:pt idx="14938">
                  <c:v>348.72933169999999</c:v>
                </c:pt>
                <c:pt idx="14939">
                  <c:v>346.39425690000002</c:v>
                </c:pt>
                <c:pt idx="14940">
                  <c:v>345.99821730000002</c:v>
                </c:pt>
                <c:pt idx="14941">
                  <c:v>342.9924499</c:v>
                </c:pt>
                <c:pt idx="14942">
                  <c:v>336.23187039999999</c:v>
                </c:pt>
                <c:pt idx="14943">
                  <c:v>335.72838380000002</c:v>
                </c:pt>
                <c:pt idx="14944">
                  <c:v>334.72732539999998</c:v>
                </c:pt>
                <c:pt idx="14945">
                  <c:v>273.21543020000001</c:v>
                </c:pt>
                <c:pt idx="14946">
                  <c:v>269.07396679999999</c:v>
                </c:pt>
                <c:pt idx="14947">
                  <c:v>268.63443380000001</c:v>
                </c:pt>
                <c:pt idx="14948">
                  <c:v>267.76070120000003</c:v>
                </c:pt>
                <c:pt idx="14949">
                  <c:v>214.56300669999999</c:v>
                </c:pt>
                <c:pt idx="14950">
                  <c:v>211.020996</c:v>
                </c:pt>
                <c:pt idx="14951">
                  <c:v>210.64542019999999</c:v>
                </c:pt>
                <c:pt idx="14952">
                  <c:v>209.8990206</c:v>
                </c:pt>
                <c:pt idx="14953">
                  <c:v>165.01595990000001</c:v>
                </c:pt>
                <c:pt idx="14954">
                  <c:v>162.07343069999999</c:v>
                </c:pt>
                <c:pt idx="14955">
                  <c:v>161.76181510000001</c:v>
                </c:pt>
                <c:pt idx="14956">
                  <c:v>161.14275459999999</c:v>
                </c:pt>
                <c:pt idx="14957">
                  <c:v>124.5746935</c:v>
                </c:pt>
                <c:pt idx="14958">
                  <c:v>122.2316697</c:v>
                </c:pt>
                <c:pt idx="14959">
                  <c:v>121.9840169</c:v>
                </c:pt>
                <c:pt idx="14960">
                  <c:v>121.4923005</c:v>
                </c:pt>
                <c:pt idx="14961">
                  <c:v>93.239536670000007</c:v>
                </c:pt>
                <c:pt idx="14962">
                  <c:v>91.496037380000004</c:v>
                </c:pt>
                <c:pt idx="14963">
                  <c:v>91.312349409999996</c:v>
                </c:pt>
                <c:pt idx="14964">
                  <c:v>90.947981170000006</c:v>
                </c:pt>
                <c:pt idx="14965">
                  <c:v>71.010744779999996</c:v>
                </c:pt>
                <c:pt idx="14966">
                  <c:v>67.709097990000004</c:v>
                </c:pt>
                <c:pt idx="14967">
                  <c:v>67.058362729999999</c:v>
                </c:pt>
                <c:pt idx="14968">
                  <c:v>66.764940989999999</c:v>
                </c:pt>
                <c:pt idx="14969">
                  <c:v>66.765065059999998</c:v>
                </c:pt>
                <c:pt idx="14970">
                  <c:v>67.259279000000006</c:v>
                </c:pt>
                <c:pt idx="14971">
                  <c:v>67.259279000000006</c:v>
                </c:pt>
                <c:pt idx="14972">
                  <c:v>67.762776849999995</c:v>
                </c:pt>
                <c:pt idx="14973">
                  <c:v>68.275558590000003</c:v>
                </c:pt>
                <c:pt idx="14974">
                  <c:v>68.363654769999997</c:v>
                </c:pt>
                <c:pt idx="14975">
                  <c:v>69.043015960000005</c:v>
                </c:pt>
                <c:pt idx="14976">
                  <c:v>70.64168506</c:v>
                </c:pt>
                <c:pt idx="14977">
                  <c:v>70.76472828</c:v>
                </c:pt>
                <c:pt idx="14978">
                  <c:v>71.01103397</c:v>
                </c:pt>
                <c:pt idx="14979">
                  <c:v>90.94893295</c:v>
                </c:pt>
                <c:pt idx="14980">
                  <c:v>92.679888109999993</c:v>
                </c:pt>
                <c:pt idx="14981">
                  <c:v>92.866898520000007</c:v>
                </c:pt>
                <c:pt idx="14982">
                  <c:v>93.240557069999994</c:v>
                </c:pt>
                <c:pt idx="14983">
                  <c:v>121.4941012</c:v>
                </c:pt>
                <c:pt idx="14984">
                  <c:v>123.8245895</c:v>
                </c:pt>
                <c:pt idx="14985">
                  <c:v>124.0755656</c:v>
                </c:pt>
                <c:pt idx="14986">
                  <c:v>124.5765739</c:v>
                </c:pt>
                <c:pt idx="14987">
                  <c:v>161.145533</c:v>
                </c:pt>
                <c:pt idx="14988">
                  <c:v>164.0755355</c:v>
                </c:pt>
                <c:pt idx="14989">
                  <c:v>164.3904752</c:v>
                </c:pt>
                <c:pt idx="14990">
                  <c:v>165.01882939999999</c:v>
                </c:pt>
                <c:pt idx="14991">
                  <c:v>209.9029056</c:v>
                </c:pt>
                <c:pt idx="14992">
                  <c:v>213.43239829999999</c:v>
                </c:pt>
                <c:pt idx="14993">
                  <c:v>213.81129920000001</c:v>
                </c:pt>
                <c:pt idx="14994">
                  <c:v>214.56699399999999</c:v>
                </c:pt>
                <c:pt idx="14995">
                  <c:v>267.76582180000003</c:v>
                </c:pt>
                <c:pt idx="14996">
                  <c:v>271.89477599999998</c:v>
                </c:pt>
                <c:pt idx="14997">
                  <c:v>272.33763479999999</c:v>
                </c:pt>
                <c:pt idx="14998">
                  <c:v>273.22066419999999</c:v>
                </c:pt>
                <c:pt idx="14999">
                  <c:v>334.73381030000002</c:v>
                </c:pt>
                <c:pt idx="15000">
                  <c:v>348.98281329999998</c:v>
                </c:pt>
                <c:pt idx="15001">
                  <c:v>352.03028139999998</c:v>
                </c:pt>
                <c:pt idx="15002">
                  <c:v>353.43419649999998</c:v>
                </c:pt>
                <c:pt idx="15003">
                  <c:v>353.43432280000002</c:v>
                </c:pt>
                <c:pt idx="15004">
                  <c:v>351.08065529999999</c:v>
                </c:pt>
                <c:pt idx="15005">
                  <c:v>351.08065529999999</c:v>
                </c:pt>
                <c:pt idx="15006">
                  <c:v>348.73627060000001</c:v>
                </c:pt>
                <c:pt idx="15007">
                  <c:v>346.40116849999998</c:v>
                </c:pt>
                <c:pt idx="15008">
                  <c:v>346.00512429999998</c:v>
                </c:pt>
                <c:pt idx="15009">
                  <c:v>342.9993217</c:v>
                </c:pt>
                <c:pt idx="15010">
                  <c:v>336.23866220000002</c:v>
                </c:pt>
                <c:pt idx="15011">
                  <c:v>335.73516960000001</c:v>
                </c:pt>
                <c:pt idx="15012">
                  <c:v>334.73409930000003</c:v>
                </c:pt>
                <c:pt idx="15013">
                  <c:v>273.22142400000001</c:v>
                </c:pt>
                <c:pt idx="15014">
                  <c:v>269.07990430000001</c:v>
                </c:pt>
                <c:pt idx="15015">
                  <c:v>268.64036529999998</c:v>
                </c:pt>
                <c:pt idx="15016">
                  <c:v>267.76662069999998</c:v>
                </c:pt>
                <c:pt idx="15017">
                  <c:v>214.5681443</c:v>
                </c:pt>
                <c:pt idx="15018">
                  <c:v>211.0260772</c:v>
                </c:pt>
                <c:pt idx="15019">
                  <c:v>210.65049529999999</c:v>
                </c:pt>
                <c:pt idx="15020">
                  <c:v>209.9040837</c:v>
                </c:pt>
                <c:pt idx="15021">
                  <c:v>165.02023940000001</c:v>
                </c:pt>
                <c:pt idx="15022">
                  <c:v>162.07765370000001</c:v>
                </c:pt>
                <c:pt idx="15023">
                  <c:v>161.766032</c:v>
                </c:pt>
                <c:pt idx="15024">
                  <c:v>161.14695950000001</c:v>
                </c:pt>
                <c:pt idx="15025">
                  <c:v>124.57811289999999</c:v>
                </c:pt>
                <c:pt idx="15026">
                  <c:v>122.23503239999999</c:v>
                </c:pt>
                <c:pt idx="15027">
                  <c:v>121.9873736</c:v>
                </c:pt>
                <c:pt idx="15028">
                  <c:v>121.4956452</c:v>
                </c:pt>
                <c:pt idx="15029">
                  <c:v>93.24209415</c:v>
                </c:pt>
                <c:pt idx="15030">
                  <c:v>91.498538030000006</c:v>
                </c:pt>
                <c:pt idx="15031">
                  <c:v>91.314844010000002</c:v>
                </c:pt>
                <c:pt idx="15032">
                  <c:v>90.9504637</c:v>
                </c:pt>
                <c:pt idx="15033">
                  <c:v>71.012438349999996</c:v>
                </c:pt>
                <c:pt idx="15034">
                  <c:v>67.710621349999997</c:v>
                </c:pt>
                <c:pt idx="15035">
                  <c:v>67.059850209999993</c:v>
                </c:pt>
                <c:pt idx="15036">
                  <c:v>66.766412009999996</c:v>
                </c:pt>
                <c:pt idx="15037">
                  <c:v>66.766295349999993</c:v>
                </c:pt>
                <c:pt idx="15038">
                  <c:v>67.260497459999996</c:v>
                </c:pt>
                <c:pt idx="15039">
                  <c:v>67.260497459999996</c:v>
                </c:pt>
                <c:pt idx="15040">
                  <c:v>67.763983210000006</c:v>
                </c:pt>
                <c:pt idx="15041">
                  <c:v>68.276752610000003</c:v>
                </c:pt>
                <c:pt idx="15042">
                  <c:v>68.364846670000006</c:v>
                </c:pt>
                <c:pt idx="15043">
                  <c:v>69.04419145</c:v>
                </c:pt>
                <c:pt idx="15044">
                  <c:v>70.642821749999996</c:v>
                </c:pt>
                <c:pt idx="15045">
                  <c:v>70.765861970000003</c:v>
                </c:pt>
                <c:pt idx="15046">
                  <c:v>71.012161649999996</c:v>
                </c:pt>
                <c:pt idx="15047">
                  <c:v>90.949561889999998</c:v>
                </c:pt>
                <c:pt idx="15048">
                  <c:v>92.680472969999997</c:v>
                </c:pt>
                <c:pt idx="15049">
                  <c:v>92.867478610000006</c:v>
                </c:pt>
                <c:pt idx="15050">
                  <c:v>93.241127629999994</c:v>
                </c:pt>
                <c:pt idx="15051">
                  <c:v>121.49394289999999</c:v>
                </c:pt>
                <c:pt idx="15052">
                  <c:v>123.82437059999999</c:v>
                </c:pt>
                <c:pt idx="15053">
                  <c:v>124.07534010000001</c:v>
                </c:pt>
                <c:pt idx="15054">
                  <c:v>124.5763354</c:v>
                </c:pt>
                <c:pt idx="15055">
                  <c:v>161.1443357</c:v>
                </c:pt>
                <c:pt idx="15056">
                  <c:v>164.07426090000001</c:v>
                </c:pt>
                <c:pt idx="15057">
                  <c:v>164.38919229999999</c:v>
                </c:pt>
                <c:pt idx="15058">
                  <c:v>165.0175299</c:v>
                </c:pt>
                <c:pt idx="15059">
                  <c:v>209.90041719999999</c:v>
                </c:pt>
                <c:pt idx="15060">
                  <c:v>213.42981610000001</c:v>
                </c:pt>
                <c:pt idx="15061">
                  <c:v>213.80870680000001</c:v>
                </c:pt>
                <c:pt idx="15062">
                  <c:v>214.56438159999999</c:v>
                </c:pt>
                <c:pt idx="15063">
                  <c:v>267.7617904</c:v>
                </c:pt>
                <c:pt idx="15064">
                  <c:v>271.89063420000002</c:v>
                </c:pt>
                <c:pt idx="15065">
                  <c:v>272.33348119999999</c:v>
                </c:pt>
                <c:pt idx="15066">
                  <c:v>273.21648690000001</c:v>
                </c:pt>
                <c:pt idx="15067">
                  <c:v>334.72798399999999</c:v>
                </c:pt>
                <c:pt idx="15068">
                  <c:v>348.9766042</c:v>
                </c:pt>
                <c:pt idx="15069">
                  <c:v>352.0239904</c:v>
                </c:pt>
                <c:pt idx="15070">
                  <c:v>353.4278678</c:v>
                </c:pt>
                <c:pt idx="15071">
                  <c:v>353.42773540000002</c:v>
                </c:pt>
                <c:pt idx="15072">
                  <c:v>351.07409139999999</c:v>
                </c:pt>
                <c:pt idx="15073">
                  <c:v>351.07409139999999</c:v>
                </c:pt>
                <c:pt idx="15074">
                  <c:v>348.72973009999998</c:v>
                </c:pt>
                <c:pt idx="15075">
                  <c:v>346.39465150000001</c:v>
                </c:pt>
                <c:pt idx="15076">
                  <c:v>345.99861129999999</c:v>
                </c:pt>
                <c:pt idx="15077">
                  <c:v>342.992839</c:v>
                </c:pt>
                <c:pt idx="15078">
                  <c:v>336.23224859999999</c:v>
                </c:pt>
                <c:pt idx="15079">
                  <c:v>335.72876109999999</c:v>
                </c:pt>
                <c:pt idx="15080">
                  <c:v>334.72770109999999</c:v>
                </c:pt>
                <c:pt idx="15081">
                  <c:v>273.2157062</c:v>
                </c:pt>
                <c:pt idx="15082">
                  <c:v>269.07423599999998</c:v>
                </c:pt>
                <c:pt idx="15083">
                  <c:v>268.63470230000001</c:v>
                </c:pt>
                <c:pt idx="15084">
                  <c:v>267.7609683</c:v>
                </c:pt>
                <c:pt idx="15085">
                  <c:v>214.56318730000001</c:v>
                </c:pt>
                <c:pt idx="15086">
                  <c:v>211.02117079999999</c:v>
                </c:pt>
                <c:pt idx="15087">
                  <c:v>210.6455943</c:v>
                </c:pt>
                <c:pt idx="15088">
                  <c:v>209.8991935</c:v>
                </c:pt>
                <c:pt idx="15089">
                  <c:v>165.0160597</c:v>
                </c:pt>
                <c:pt idx="15090">
                  <c:v>162.07352560000001</c:v>
                </c:pt>
                <c:pt idx="15091">
                  <c:v>161.7619095</c:v>
                </c:pt>
                <c:pt idx="15092">
                  <c:v>161.14284799999999</c:v>
                </c:pt>
                <c:pt idx="15093">
                  <c:v>124.5747269</c:v>
                </c:pt>
                <c:pt idx="15094">
                  <c:v>122.2316993</c:v>
                </c:pt>
                <c:pt idx="15095">
                  <c:v>121.9840461</c:v>
                </c:pt>
                <c:pt idx="15096">
                  <c:v>121.4923289</c:v>
                </c:pt>
                <c:pt idx="15097">
                  <c:v>93.239518399999994</c:v>
                </c:pt>
                <c:pt idx="15098">
                  <c:v>91.496016209999993</c:v>
                </c:pt>
                <c:pt idx="15099">
                  <c:v>91.312327940000003</c:v>
                </c:pt>
                <c:pt idx="15100">
                  <c:v>90.947959100000006</c:v>
                </c:pt>
                <c:pt idx="15101">
                  <c:v>71.010689339999999</c:v>
                </c:pt>
                <c:pt idx="15102">
                  <c:v>67.709036949999998</c:v>
                </c:pt>
                <c:pt idx="15103">
                  <c:v>67.058300579999994</c:v>
                </c:pt>
                <c:pt idx="15104">
                  <c:v>66.764878339999996</c:v>
                </c:pt>
                <c:pt idx="15105">
                  <c:v>66.764987120000001</c:v>
                </c:pt>
                <c:pt idx="15106">
                  <c:v>67.259199390000006</c:v>
                </c:pt>
                <c:pt idx="15107">
                  <c:v>67.259199390000006</c:v>
                </c:pt>
                <c:pt idx="15108">
                  <c:v>67.762695570000005</c:v>
                </c:pt>
                <c:pt idx="15109">
                  <c:v>68.275475650000004</c:v>
                </c:pt>
                <c:pt idx="15110">
                  <c:v>68.363571550000003</c:v>
                </c:pt>
                <c:pt idx="15111">
                  <c:v>69.042930580000004</c:v>
                </c:pt>
                <c:pt idx="15112">
                  <c:v>70.641594789999999</c:v>
                </c:pt>
                <c:pt idx="15113">
                  <c:v>70.764637640000004</c:v>
                </c:pt>
                <c:pt idx="15114">
                  <c:v>71.010942589999999</c:v>
                </c:pt>
                <c:pt idx="15115">
                  <c:v>90.948793230000007</c:v>
                </c:pt>
                <c:pt idx="15116">
                  <c:v>92.679744869999993</c:v>
                </c:pt>
                <c:pt idx="15117">
                  <c:v>92.866754900000004</c:v>
                </c:pt>
                <c:pt idx="15118">
                  <c:v>93.240412689999999</c:v>
                </c:pt>
                <c:pt idx="15119">
                  <c:v>121.4939073</c:v>
                </c:pt>
                <c:pt idx="15120">
                  <c:v>123.824392</c:v>
                </c:pt>
                <c:pt idx="15121">
                  <c:v>124.0753677</c:v>
                </c:pt>
                <c:pt idx="15122">
                  <c:v>124.5763753</c:v>
                </c:pt>
                <c:pt idx="15123">
                  <c:v>161.1452836</c:v>
                </c:pt>
                <c:pt idx="15124">
                  <c:v>164.07528239999999</c:v>
                </c:pt>
                <c:pt idx="15125">
                  <c:v>164.39022170000001</c:v>
                </c:pt>
                <c:pt idx="15126">
                  <c:v>165.01857509999999</c:v>
                </c:pt>
                <c:pt idx="15127">
                  <c:v>209.90259940000001</c:v>
                </c:pt>
                <c:pt idx="15128">
                  <c:v>213.4320883</c:v>
                </c:pt>
                <c:pt idx="15129">
                  <c:v>213.8109887</c:v>
                </c:pt>
                <c:pt idx="15130">
                  <c:v>214.5666827</c:v>
                </c:pt>
                <c:pt idx="15131">
                  <c:v>267.7654574</c:v>
                </c:pt>
                <c:pt idx="15132">
                  <c:v>271.89440780000001</c:v>
                </c:pt>
                <c:pt idx="15133">
                  <c:v>272.33726619999999</c:v>
                </c:pt>
                <c:pt idx="15134">
                  <c:v>273.22029470000001</c:v>
                </c:pt>
                <c:pt idx="15135">
                  <c:v>334.73338649999999</c:v>
                </c:pt>
                <c:pt idx="15136">
                  <c:v>348.98237760000001</c:v>
                </c:pt>
                <c:pt idx="15137">
                  <c:v>352.02984320000002</c:v>
                </c:pt>
                <c:pt idx="15138">
                  <c:v>353.4337572</c:v>
                </c:pt>
                <c:pt idx="15139">
                  <c:v>353.43389610000003</c:v>
                </c:pt>
                <c:pt idx="15140">
                  <c:v>351.08023259999999</c:v>
                </c:pt>
                <c:pt idx="15141">
                  <c:v>351.08023259999999</c:v>
                </c:pt>
                <c:pt idx="15142">
                  <c:v>348.73585170000001</c:v>
                </c:pt>
                <c:pt idx="15143">
                  <c:v>346.40075350000001</c:v>
                </c:pt>
                <c:pt idx="15144">
                  <c:v>346.00470999999999</c:v>
                </c:pt>
                <c:pt idx="15145">
                  <c:v>342.99891239999999</c:v>
                </c:pt>
                <c:pt idx="15146">
                  <c:v>336.2382642</c:v>
                </c:pt>
                <c:pt idx="15147">
                  <c:v>335.7347724</c:v>
                </c:pt>
                <c:pt idx="15148">
                  <c:v>334.73370369999998</c:v>
                </c:pt>
                <c:pt idx="15149">
                  <c:v>273.22113130000002</c:v>
                </c:pt>
                <c:pt idx="15150">
                  <c:v>269.07961849999998</c:v>
                </c:pt>
                <c:pt idx="15151">
                  <c:v>268.64008030000002</c:v>
                </c:pt>
                <c:pt idx="15152">
                  <c:v>267.76633720000001</c:v>
                </c:pt>
                <c:pt idx="15153">
                  <c:v>214.56795009999999</c:v>
                </c:pt>
                <c:pt idx="15154">
                  <c:v>211.02588890000001</c:v>
                </c:pt>
                <c:pt idx="15155">
                  <c:v>210.65030770000001</c:v>
                </c:pt>
                <c:pt idx="15156">
                  <c:v>209.90389740000001</c:v>
                </c:pt>
                <c:pt idx="15157">
                  <c:v>165.020129</c:v>
                </c:pt>
                <c:pt idx="15158">
                  <c:v>162.0775482</c:v>
                </c:pt>
                <c:pt idx="15159">
                  <c:v>161.7659271</c:v>
                </c:pt>
                <c:pt idx="15160">
                  <c:v>161.14685560000001</c:v>
                </c:pt>
                <c:pt idx="15161">
                  <c:v>124.57807149999999</c:v>
                </c:pt>
                <c:pt idx="15162">
                  <c:v>122.23499510000001</c:v>
                </c:pt>
                <c:pt idx="15163">
                  <c:v>121.9873367</c:v>
                </c:pt>
                <c:pt idx="15164">
                  <c:v>121.4956091</c:v>
                </c:pt>
                <c:pt idx="15165">
                  <c:v>93.242107050000001</c:v>
                </c:pt>
                <c:pt idx="15166">
                  <c:v>91.498553990000005</c:v>
                </c:pt>
                <c:pt idx="15167">
                  <c:v>91.314860289999999</c:v>
                </c:pt>
                <c:pt idx="15168">
                  <c:v>90.950480619999993</c:v>
                </c:pt>
                <c:pt idx="15169">
                  <c:v>71.012490810000003</c:v>
                </c:pt>
                <c:pt idx="15170">
                  <c:v>67.710679850000005</c:v>
                </c:pt>
                <c:pt idx="15171">
                  <c:v>67.059909910000002</c:v>
                </c:pt>
                <c:pt idx="15172">
                  <c:v>66.76647226</c:v>
                </c:pt>
                <c:pt idx="15173">
                  <c:v>66.766371620000001</c:v>
                </c:pt>
                <c:pt idx="15174">
                  <c:v>67.260575439999997</c:v>
                </c:pt>
                <c:pt idx="15175">
                  <c:v>67.260575439999997</c:v>
                </c:pt>
                <c:pt idx="15176">
                  <c:v>67.764062910000007</c:v>
                </c:pt>
                <c:pt idx="15177">
                  <c:v>68.276834019999995</c:v>
                </c:pt>
                <c:pt idx="15178">
                  <c:v>68.364928370000001</c:v>
                </c:pt>
                <c:pt idx="15179">
                  <c:v>69.04427536</c:v>
                </c:pt>
                <c:pt idx="15180">
                  <c:v>70.642910670000006</c:v>
                </c:pt>
                <c:pt idx="15181">
                  <c:v>70.765951270000002</c:v>
                </c:pt>
                <c:pt idx="15182">
                  <c:v>71.012251699999993</c:v>
                </c:pt>
                <c:pt idx="15183">
                  <c:v>90.949701669999996</c:v>
                </c:pt>
                <c:pt idx="15184">
                  <c:v>92.680616389999997</c:v>
                </c:pt>
                <c:pt idx="15185">
                  <c:v>92.867622420000004</c:v>
                </c:pt>
                <c:pt idx="15186">
                  <c:v>93.241272210000005</c:v>
                </c:pt>
                <c:pt idx="15187">
                  <c:v>121.4941389</c:v>
                </c:pt>
                <c:pt idx="15188">
                  <c:v>123.8245703</c:v>
                </c:pt>
                <c:pt idx="15189">
                  <c:v>124.07554020000001</c:v>
                </c:pt>
                <c:pt idx="15190">
                  <c:v>124.57653639999999</c:v>
                </c:pt>
                <c:pt idx="15191">
                  <c:v>161.14458959999999</c:v>
                </c:pt>
                <c:pt idx="15192">
                  <c:v>164.0745187</c:v>
                </c:pt>
                <c:pt idx="15193">
                  <c:v>164.3894506</c:v>
                </c:pt>
                <c:pt idx="15194">
                  <c:v>165.01778899999999</c:v>
                </c:pt>
                <c:pt idx="15195">
                  <c:v>209.90073100000001</c:v>
                </c:pt>
                <c:pt idx="15196">
                  <c:v>213.43013379999999</c:v>
                </c:pt>
                <c:pt idx="15197">
                  <c:v>213.80902499999999</c:v>
                </c:pt>
                <c:pt idx="15198">
                  <c:v>214.56470060000001</c:v>
                </c:pt>
                <c:pt idx="15199">
                  <c:v>267.76216579999999</c:v>
                </c:pt>
                <c:pt idx="15200">
                  <c:v>271.89101369999997</c:v>
                </c:pt>
                <c:pt idx="15201">
                  <c:v>272.33386109999998</c:v>
                </c:pt>
                <c:pt idx="15202">
                  <c:v>273.21686770000002</c:v>
                </c:pt>
                <c:pt idx="15203">
                  <c:v>334.72842279999998</c:v>
                </c:pt>
                <c:pt idx="15204">
                  <c:v>348.97705560000003</c:v>
                </c:pt>
                <c:pt idx="15205">
                  <c:v>352.02444450000002</c:v>
                </c:pt>
                <c:pt idx="15206">
                  <c:v>353.4283231</c:v>
                </c:pt>
                <c:pt idx="15207">
                  <c:v>353.42817839999998</c:v>
                </c:pt>
                <c:pt idx="15208">
                  <c:v>351.07453040000001</c:v>
                </c:pt>
                <c:pt idx="15209">
                  <c:v>351.07453040000001</c:v>
                </c:pt>
                <c:pt idx="15210">
                  <c:v>348.73016519999999</c:v>
                </c:pt>
                <c:pt idx="15211">
                  <c:v>346.39508269999999</c:v>
                </c:pt>
                <c:pt idx="15212">
                  <c:v>345.99904179999999</c:v>
                </c:pt>
                <c:pt idx="15213">
                  <c:v>342.99326459999997</c:v>
                </c:pt>
                <c:pt idx="15214">
                  <c:v>336.23266289999998</c:v>
                </c:pt>
                <c:pt idx="15215">
                  <c:v>335.72917469999999</c:v>
                </c:pt>
                <c:pt idx="15216">
                  <c:v>334.72811300000001</c:v>
                </c:pt>
                <c:pt idx="15217">
                  <c:v>273.21601579999998</c:v>
                </c:pt>
                <c:pt idx="15218">
                  <c:v>269.07453880000003</c:v>
                </c:pt>
                <c:pt idx="15219">
                  <c:v>268.63500429999999</c:v>
                </c:pt>
                <c:pt idx="15220">
                  <c:v>267.7612689</c:v>
                </c:pt>
                <c:pt idx="15221">
                  <c:v>214.56339850000001</c:v>
                </c:pt>
                <c:pt idx="15222">
                  <c:v>211.021376</c:v>
                </c:pt>
                <c:pt idx="15223">
                  <c:v>210.64579889999999</c:v>
                </c:pt>
                <c:pt idx="15224">
                  <c:v>209.89939680000001</c:v>
                </c:pt>
                <c:pt idx="15225">
                  <c:v>165.0161865</c:v>
                </c:pt>
                <c:pt idx="15226">
                  <c:v>162.0736474</c:v>
                </c:pt>
                <c:pt idx="15227">
                  <c:v>161.76203079999999</c:v>
                </c:pt>
                <c:pt idx="15228">
                  <c:v>161.14296809999999</c:v>
                </c:pt>
                <c:pt idx="15229">
                  <c:v>124.5747834</c:v>
                </c:pt>
                <c:pt idx="15230">
                  <c:v>122.2317517</c:v>
                </c:pt>
                <c:pt idx="15231">
                  <c:v>121.984098</c:v>
                </c:pt>
                <c:pt idx="15232">
                  <c:v>121.49238</c:v>
                </c:pt>
                <c:pt idx="15233">
                  <c:v>93.239518720000007</c:v>
                </c:pt>
                <c:pt idx="15234">
                  <c:v>91.496013320000003</c:v>
                </c:pt>
                <c:pt idx="15235">
                  <c:v>91.312324709999999</c:v>
                </c:pt>
                <c:pt idx="15236">
                  <c:v>90.947955199999996</c:v>
                </c:pt>
                <c:pt idx="15237">
                  <c:v>71.010647539999994</c:v>
                </c:pt>
                <c:pt idx="15238">
                  <c:v>67.708988520000005</c:v>
                </c:pt>
                <c:pt idx="15239">
                  <c:v>67.058250819999998</c:v>
                </c:pt>
                <c:pt idx="15240">
                  <c:v>66.764827990000001</c:v>
                </c:pt>
                <c:pt idx="15241">
                  <c:v>66.764920250000003</c:v>
                </c:pt>
                <c:pt idx="15242">
                  <c:v>67.259130830000004</c:v>
                </c:pt>
                <c:pt idx="15243">
                  <c:v>67.259130830000004</c:v>
                </c:pt>
                <c:pt idx="15244">
                  <c:v>67.762625299999996</c:v>
                </c:pt>
                <c:pt idx="15245">
                  <c:v>68.275403679999997</c:v>
                </c:pt>
                <c:pt idx="15246">
                  <c:v>68.363499289999993</c:v>
                </c:pt>
                <c:pt idx="15247">
                  <c:v>69.042856110000002</c:v>
                </c:pt>
                <c:pt idx="15248">
                  <c:v>70.641515269999999</c:v>
                </c:pt>
                <c:pt idx="15249">
                  <c:v>70.764557740000001</c:v>
                </c:pt>
                <c:pt idx="15250">
                  <c:v>71.010861939999998</c:v>
                </c:pt>
                <c:pt idx="15251">
                  <c:v>90.948661959999995</c:v>
                </c:pt>
                <c:pt idx="15252">
                  <c:v>92.679609850000006</c:v>
                </c:pt>
                <c:pt idx="15253">
                  <c:v>92.866619479999997</c:v>
                </c:pt>
                <c:pt idx="15254">
                  <c:v>93.240276469999998</c:v>
                </c:pt>
                <c:pt idx="15255">
                  <c:v>121.4937176</c:v>
                </c:pt>
                <c:pt idx="15256">
                  <c:v>123.82419830000001</c:v>
                </c:pt>
                <c:pt idx="15257">
                  <c:v>124.0751736</c:v>
                </c:pt>
                <c:pt idx="15258">
                  <c:v>124.5761804</c:v>
                </c:pt>
                <c:pt idx="15259">
                  <c:v>161.14503250000001</c:v>
                </c:pt>
                <c:pt idx="15260">
                  <c:v>164.0750271</c:v>
                </c:pt>
                <c:pt idx="15261">
                  <c:v>164.38996599999999</c:v>
                </c:pt>
                <c:pt idx="15262">
                  <c:v>165.0183184</c:v>
                </c:pt>
                <c:pt idx="15263">
                  <c:v>209.9022836</c:v>
                </c:pt>
                <c:pt idx="15264">
                  <c:v>213.43176819999999</c:v>
                </c:pt>
                <c:pt idx="15265">
                  <c:v>213.81066809999999</c:v>
                </c:pt>
                <c:pt idx="15266">
                  <c:v>214.56636119999999</c:v>
                </c:pt>
                <c:pt idx="15267">
                  <c:v>267.76507400000003</c:v>
                </c:pt>
                <c:pt idx="15268">
                  <c:v>271.8940197</c:v>
                </c:pt>
                <c:pt idx="15269">
                  <c:v>272.3368777</c:v>
                </c:pt>
                <c:pt idx="15270">
                  <c:v>273.21990520000003</c:v>
                </c:pt>
                <c:pt idx="15271">
                  <c:v>334.73293219999999</c:v>
                </c:pt>
                <c:pt idx="15272">
                  <c:v>348.9819091</c:v>
                </c:pt>
                <c:pt idx="15273">
                  <c:v>352.02937170000001</c:v>
                </c:pt>
                <c:pt idx="15274">
                  <c:v>353.43328430000003</c:v>
                </c:pt>
                <c:pt idx="15275">
                  <c:v>353.43343370000002</c:v>
                </c:pt>
                <c:pt idx="15276">
                  <c:v>351.07977410000001</c:v>
                </c:pt>
                <c:pt idx="15277">
                  <c:v>351.07977410000001</c:v>
                </c:pt>
                <c:pt idx="15278">
                  <c:v>348.7353971</c:v>
                </c:pt>
                <c:pt idx="15279">
                  <c:v>346.40030280000002</c:v>
                </c:pt>
                <c:pt idx="15280">
                  <c:v>346.00425990000002</c:v>
                </c:pt>
                <c:pt idx="15281">
                  <c:v>342.99846730000002</c:v>
                </c:pt>
                <c:pt idx="15282">
                  <c:v>336.23783040000001</c:v>
                </c:pt>
                <c:pt idx="15283">
                  <c:v>335.73433949999998</c:v>
                </c:pt>
                <c:pt idx="15284">
                  <c:v>334.7332725</c:v>
                </c:pt>
                <c:pt idx="15285">
                  <c:v>273.22080310000001</c:v>
                </c:pt>
                <c:pt idx="15286">
                  <c:v>269.07929730000001</c:v>
                </c:pt>
                <c:pt idx="15287">
                  <c:v>268.63975979999998</c:v>
                </c:pt>
                <c:pt idx="15288">
                  <c:v>267.76601820000002</c:v>
                </c:pt>
                <c:pt idx="15289">
                  <c:v>214.56772169999999</c:v>
                </c:pt>
                <c:pt idx="15290">
                  <c:v>211.02566659999999</c:v>
                </c:pt>
                <c:pt idx="15291">
                  <c:v>210.65008599999999</c:v>
                </c:pt>
                <c:pt idx="15292">
                  <c:v>209.90367699999999</c:v>
                </c:pt>
                <c:pt idx="15293">
                  <c:v>165.0199867</c:v>
                </c:pt>
                <c:pt idx="15294">
                  <c:v>162.07741100000001</c:v>
                </c:pt>
                <c:pt idx="15295">
                  <c:v>161.76579050000001</c:v>
                </c:pt>
                <c:pt idx="15296">
                  <c:v>161.14672010000001</c:v>
                </c:pt>
                <c:pt idx="15297">
                  <c:v>124.5780015</c:v>
                </c:pt>
                <c:pt idx="15298">
                  <c:v>122.2349293</c:v>
                </c:pt>
                <c:pt idx="15299">
                  <c:v>121.9872713</c:v>
                </c:pt>
                <c:pt idx="15300">
                  <c:v>121.4955446</c:v>
                </c:pt>
                <c:pt idx="15301">
                  <c:v>93.242095570000004</c:v>
                </c:pt>
                <c:pt idx="15302">
                  <c:v>91.498545890000003</c:v>
                </c:pt>
                <c:pt idx="15303">
                  <c:v>91.314852540000004</c:v>
                </c:pt>
                <c:pt idx="15304">
                  <c:v>90.950473579999993</c:v>
                </c:pt>
                <c:pt idx="15305">
                  <c:v>71.012524170000006</c:v>
                </c:pt>
                <c:pt idx="15306">
                  <c:v>67.710720420000001</c:v>
                </c:pt>
                <c:pt idx="15307">
                  <c:v>67.059951940000005</c:v>
                </c:pt>
                <c:pt idx="15308">
                  <c:v>66.766514939999993</c:v>
                </c:pt>
                <c:pt idx="15309">
                  <c:v>66.766431460000007</c:v>
                </c:pt>
                <c:pt idx="15310">
                  <c:v>67.260636989999995</c:v>
                </c:pt>
                <c:pt idx="15311">
                  <c:v>67.260636989999995</c:v>
                </c:pt>
                <c:pt idx="15312">
                  <c:v>67.764126169999997</c:v>
                </c:pt>
                <c:pt idx="15313">
                  <c:v>68.276899</c:v>
                </c:pt>
                <c:pt idx="15314">
                  <c:v>68.364993639999994</c:v>
                </c:pt>
                <c:pt idx="15315">
                  <c:v>69.044342869999994</c:v>
                </c:pt>
                <c:pt idx="15316">
                  <c:v>70.642983299999997</c:v>
                </c:pt>
                <c:pt idx="15317">
                  <c:v>70.766024279999996</c:v>
                </c:pt>
                <c:pt idx="15318">
                  <c:v>71.012325480000001</c:v>
                </c:pt>
                <c:pt idx="15319">
                  <c:v>90.949827310000003</c:v>
                </c:pt>
                <c:pt idx="15320">
                  <c:v>92.680745909999999</c:v>
                </c:pt>
                <c:pt idx="15321">
                  <c:v>92.867752359999997</c:v>
                </c:pt>
                <c:pt idx="15322">
                  <c:v>93.241402969999996</c:v>
                </c:pt>
                <c:pt idx="15323">
                  <c:v>121.4943253</c:v>
                </c:pt>
                <c:pt idx="15324">
                  <c:v>123.8247609</c:v>
                </c:pt>
                <c:pt idx="15325">
                  <c:v>124.0757313</c:v>
                </c:pt>
                <c:pt idx="15326">
                  <c:v>124.5767283</c:v>
                </c:pt>
                <c:pt idx="15327">
                  <c:v>161.14484110000001</c:v>
                </c:pt>
                <c:pt idx="15328">
                  <c:v>164.07477460000001</c:v>
                </c:pt>
                <c:pt idx="15329">
                  <c:v>164.38970689999999</c:v>
                </c:pt>
                <c:pt idx="15330">
                  <c:v>165.01804619999999</c:v>
                </c:pt>
                <c:pt idx="15331">
                  <c:v>209.90105159999999</c:v>
                </c:pt>
                <c:pt idx="15332">
                  <c:v>213.4304592</c:v>
                </c:pt>
                <c:pt idx="15333">
                  <c:v>213.8093509</c:v>
                </c:pt>
                <c:pt idx="15334">
                  <c:v>214.56502739999999</c:v>
                </c:pt>
                <c:pt idx="15335">
                  <c:v>267.76255980000002</c:v>
                </c:pt>
                <c:pt idx="15336">
                  <c:v>271.89141269999999</c:v>
                </c:pt>
                <c:pt idx="15337">
                  <c:v>272.33426059999999</c:v>
                </c:pt>
                <c:pt idx="15338">
                  <c:v>273.2172683</c:v>
                </c:pt>
                <c:pt idx="15339">
                  <c:v>334.7288944</c:v>
                </c:pt>
                <c:pt idx="15340">
                  <c:v>348.97754300000003</c:v>
                </c:pt>
                <c:pt idx="15341">
                  <c:v>352.02493520000002</c:v>
                </c:pt>
                <c:pt idx="15342">
                  <c:v>353.42881540000002</c:v>
                </c:pt>
                <c:pt idx="15343">
                  <c:v>353.4286616</c:v>
                </c:pt>
                <c:pt idx="15344">
                  <c:v>351.07500970000001</c:v>
                </c:pt>
                <c:pt idx="15345">
                  <c:v>351.07500970000001</c:v>
                </c:pt>
                <c:pt idx="15346">
                  <c:v>348.73064049999999</c:v>
                </c:pt>
                <c:pt idx="15347">
                  <c:v>346.39555389999998</c:v>
                </c:pt>
                <c:pt idx="15348">
                  <c:v>345.99951240000001</c:v>
                </c:pt>
                <c:pt idx="15349">
                  <c:v>342.99373000000003</c:v>
                </c:pt>
                <c:pt idx="15350">
                  <c:v>336.23311669999998</c:v>
                </c:pt>
                <c:pt idx="15351">
                  <c:v>335.72962760000001</c:v>
                </c:pt>
                <c:pt idx="15352">
                  <c:v>334.72856419999999</c:v>
                </c:pt>
                <c:pt idx="15353">
                  <c:v>273.2163602</c:v>
                </c:pt>
                <c:pt idx="15354">
                  <c:v>269.07487589999999</c:v>
                </c:pt>
                <c:pt idx="15355">
                  <c:v>268.63534060000001</c:v>
                </c:pt>
                <c:pt idx="15356">
                  <c:v>267.76160370000002</c:v>
                </c:pt>
                <c:pt idx="15357">
                  <c:v>214.56363930000001</c:v>
                </c:pt>
                <c:pt idx="15358">
                  <c:v>211.02161050000001</c:v>
                </c:pt>
                <c:pt idx="15359">
                  <c:v>210.64603270000001</c:v>
                </c:pt>
                <c:pt idx="15360">
                  <c:v>209.89962929999999</c:v>
                </c:pt>
                <c:pt idx="15361">
                  <c:v>165.0163379</c:v>
                </c:pt>
                <c:pt idx="15362">
                  <c:v>162.0737934</c:v>
                </c:pt>
                <c:pt idx="15363">
                  <c:v>161.7621762</c:v>
                </c:pt>
                <c:pt idx="15364">
                  <c:v>161.1431125</c:v>
                </c:pt>
                <c:pt idx="15365">
                  <c:v>124.5748596</c:v>
                </c:pt>
                <c:pt idx="15366">
                  <c:v>122.2318233</c:v>
                </c:pt>
                <c:pt idx="15367">
                  <c:v>121.9841692</c:v>
                </c:pt>
                <c:pt idx="15368">
                  <c:v>121.49245019999999</c:v>
                </c:pt>
                <c:pt idx="15369">
                  <c:v>93.239533629999997</c:v>
                </c:pt>
                <c:pt idx="15370">
                  <c:v>91.496024700000007</c:v>
                </c:pt>
                <c:pt idx="15371">
                  <c:v>91.312335719999993</c:v>
                </c:pt>
                <c:pt idx="15372">
                  <c:v>90.947965460000006</c:v>
                </c:pt>
                <c:pt idx="15373">
                  <c:v>71.010615349999995</c:v>
                </c:pt>
                <c:pt idx="15374">
                  <c:v>67.708948719999995</c:v>
                </c:pt>
                <c:pt idx="15375">
                  <c:v>67.058209489999996</c:v>
                </c:pt>
                <c:pt idx="15376">
                  <c:v>66.764785959999998</c:v>
                </c:pt>
                <c:pt idx="15377">
                  <c:v>66.764860299999995</c:v>
                </c:pt>
                <c:pt idx="15378">
                  <c:v>67.259069109999999</c:v>
                </c:pt>
                <c:pt idx="15379">
                  <c:v>67.259069109999999</c:v>
                </c:pt>
                <c:pt idx="15380">
                  <c:v>67.762561820000002</c:v>
                </c:pt>
                <c:pt idx="15381">
                  <c:v>68.275338419999997</c:v>
                </c:pt>
                <c:pt idx="15382">
                  <c:v>68.363433729999997</c:v>
                </c:pt>
                <c:pt idx="15383">
                  <c:v>69.042788250000001</c:v>
                </c:pt>
                <c:pt idx="15384">
                  <c:v>70.641442159999997</c:v>
                </c:pt>
                <c:pt idx="15385">
                  <c:v>70.764484240000002</c:v>
                </c:pt>
                <c:pt idx="15386">
                  <c:v>71.010787649999997</c:v>
                </c:pt>
                <c:pt idx="15387">
                  <c:v>90.948534429999995</c:v>
                </c:pt>
                <c:pt idx="15388">
                  <c:v>92.679478329999995</c:v>
                </c:pt>
                <c:pt idx="15389">
                  <c:v>92.866487539999994</c:v>
                </c:pt>
                <c:pt idx="15390">
                  <c:v>93.240143689999996</c:v>
                </c:pt>
                <c:pt idx="15391">
                  <c:v>121.4935275</c:v>
                </c:pt>
                <c:pt idx="15392">
                  <c:v>123.82400389999999</c:v>
                </c:pt>
                <c:pt idx="15393">
                  <c:v>124.0749788</c:v>
                </c:pt>
                <c:pt idx="15394">
                  <c:v>124.5759846</c:v>
                </c:pt>
                <c:pt idx="15395">
                  <c:v>161.14477529999999</c:v>
                </c:pt>
                <c:pt idx="15396">
                  <c:v>164.0747653</c:v>
                </c:pt>
                <c:pt idx="15397">
                  <c:v>164.38970370000001</c:v>
                </c:pt>
                <c:pt idx="15398">
                  <c:v>165.01805519999999</c:v>
                </c:pt>
                <c:pt idx="15399">
                  <c:v>209.90195489999999</c:v>
                </c:pt>
                <c:pt idx="15400">
                  <c:v>213.43143459999999</c:v>
                </c:pt>
                <c:pt idx="15401">
                  <c:v>213.81033400000001</c:v>
                </c:pt>
                <c:pt idx="15402">
                  <c:v>214.56602609999999</c:v>
                </c:pt>
                <c:pt idx="15403">
                  <c:v>267.76466920000001</c:v>
                </c:pt>
                <c:pt idx="15404">
                  <c:v>271.89360979999998</c:v>
                </c:pt>
                <c:pt idx="15405">
                  <c:v>272.33646720000002</c:v>
                </c:pt>
                <c:pt idx="15406">
                  <c:v>273.21949360000002</c:v>
                </c:pt>
                <c:pt idx="15407">
                  <c:v>334.73244699999998</c:v>
                </c:pt>
                <c:pt idx="15408">
                  <c:v>348.98140749999999</c:v>
                </c:pt>
                <c:pt idx="15409">
                  <c:v>352.02886660000001</c:v>
                </c:pt>
                <c:pt idx="15410">
                  <c:v>353.43277760000001</c:v>
                </c:pt>
                <c:pt idx="15411">
                  <c:v>353.43293599999998</c:v>
                </c:pt>
                <c:pt idx="15412">
                  <c:v>351.07928049999998</c:v>
                </c:pt>
                <c:pt idx="15413">
                  <c:v>351.07928049999998</c:v>
                </c:pt>
                <c:pt idx="15414">
                  <c:v>348.73490759999999</c:v>
                </c:pt>
                <c:pt idx="15415">
                  <c:v>346.3998173</c:v>
                </c:pt>
                <c:pt idx="15416">
                  <c:v>346.00377509999998</c:v>
                </c:pt>
                <c:pt idx="15417">
                  <c:v>342.99798779999998</c:v>
                </c:pt>
                <c:pt idx="15418">
                  <c:v>336.23736259999998</c:v>
                </c:pt>
                <c:pt idx="15419">
                  <c:v>335.73387259999998</c:v>
                </c:pt>
                <c:pt idx="15420">
                  <c:v>334.73280729999999</c:v>
                </c:pt>
                <c:pt idx="15421">
                  <c:v>273.22044620000003</c:v>
                </c:pt>
                <c:pt idx="15422">
                  <c:v>269.07894779999998</c:v>
                </c:pt>
                <c:pt idx="15423">
                  <c:v>268.639411</c:v>
                </c:pt>
                <c:pt idx="15424">
                  <c:v>267.765671</c:v>
                </c:pt>
                <c:pt idx="15425">
                  <c:v>214.56746989999999</c:v>
                </c:pt>
                <c:pt idx="15426">
                  <c:v>211.02542120000001</c:v>
                </c:pt>
                <c:pt idx="15427">
                  <c:v>210.64984129999999</c:v>
                </c:pt>
                <c:pt idx="15428">
                  <c:v>209.9034336</c:v>
                </c:pt>
                <c:pt idx="15429">
                  <c:v>165.0198259</c:v>
                </c:pt>
                <c:pt idx="15430">
                  <c:v>162.07725579999999</c:v>
                </c:pt>
                <c:pt idx="15431">
                  <c:v>161.76563580000001</c:v>
                </c:pt>
                <c:pt idx="15432">
                  <c:v>161.1465666</c:v>
                </c:pt>
                <c:pt idx="15433">
                  <c:v>124.5779177</c:v>
                </c:pt>
                <c:pt idx="15434">
                  <c:v>122.2348501</c:v>
                </c:pt>
                <c:pt idx="15435">
                  <c:v>121.9871926</c:v>
                </c:pt>
                <c:pt idx="15436">
                  <c:v>121.4954669</c:v>
                </c:pt>
                <c:pt idx="15437">
                  <c:v>93.242074770000002</c:v>
                </c:pt>
                <c:pt idx="15438">
                  <c:v>91.498528739999998</c:v>
                </c:pt>
                <c:pt idx="15439">
                  <c:v>91.314835779999996</c:v>
                </c:pt>
                <c:pt idx="15440">
                  <c:v>90.950457589999999</c:v>
                </c:pt>
                <c:pt idx="15441">
                  <c:v>71.012552310000004</c:v>
                </c:pt>
                <c:pt idx="15442">
                  <c:v>67.710756529999998</c:v>
                </c:pt>
                <c:pt idx="15443">
                  <c:v>67.059989650000006</c:v>
                </c:pt>
                <c:pt idx="15444">
                  <c:v>66.766553389999999</c:v>
                </c:pt>
                <c:pt idx="15445">
                  <c:v>66.766488319999993</c:v>
                </c:pt>
                <c:pt idx="15446">
                  <c:v>67.260695630000001</c:v>
                </c:pt>
                <c:pt idx="15447">
                  <c:v>67.260695630000001</c:v>
                </c:pt>
                <c:pt idx="15448">
                  <c:v>67.764186600000002</c:v>
                </c:pt>
                <c:pt idx="15449">
                  <c:v>68.276961229999998</c:v>
                </c:pt>
                <c:pt idx="15450">
                  <c:v>68.365056170000003</c:v>
                </c:pt>
                <c:pt idx="15451">
                  <c:v>69.044407719999995</c:v>
                </c:pt>
                <c:pt idx="15452">
                  <c:v>70.643053440000003</c:v>
                </c:pt>
                <c:pt idx="15453">
                  <c:v>70.766094820000006</c:v>
                </c:pt>
                <c:pt idx="15454">
                  <c:v>71.012396809999998</c:v>
                </c:pt>
                <c:pt idx="15455">
                  <c:v>90.949952550000006</c:v>
                </c:pt>
                <c:pt idx="15456">
                  <c:v>92.680875200000003</c:v>
                </c:pt>
                <c:pt idx="15457">
                  <c:v>92.867882080000001</c:v>
                </c:pt>
                <c:pt idx="15458">
                  <c:v>93.241533559999993</c:v>
                </c:pt>
                <c:pt idx="15459">
                  <c:v>121.4945144</c:v>
                </c:pt>
                <c:pt idx="15460">
                  <c:v>123.8249543</c:v>
                </c:pt>
                <c:pt idx="15461">
                  <c:v>124.0759252</c:v>
                </c:pt>
                <c:pt idx="15462">
                  <c:v>124.5769231</c:v>
                </c:pt>
                <c:pt idx="15463">
                  <c:v>161.14509889999999</c:v>
                </c:pt>
                <c:pt idx="15464">
                  <c:v>164.0750371</c:v>
                </c:pt>
                <c:pt idx="15465">
                  <c:v>164.38996990000001</c:v>
                </c:pt>
                <c:pt idx="15466">
                  <c:v>165.0183103</c:v>
                </c:pt>
                <c:pt idx="15467">
                  <c:v>209.9013832</c:v>
                </c:pt>
                <c:pt idx="15468">
                  <c:v>213.4307958</c:v>
                </c:pt>
                <c:pt idx="15469">
                  <c:v>213.80968799999999</c:v>
                </c:pt>
                <c:pt idx="15470">
                  <c:v>214.5653657</c:v>
                </c:pt>
                <c:pt idx="15471">
                  <c:v>267.76297010000002</c:v>
                </c:pt>
                <c:pt idx="15472">
                  <c:v>271.89182840000001</c:v>
                </c:pt>
                <c:pt idx="15473">
                  <c:v>272.33467689999998</c:v>
                </c:pt>
                <c:pt idx="15474">
                  <c:v>273.2176857</c:v>
                </c:pt>
                <c:pt idx="15475">
                  <c:v>334.7293884</c:v>
                </c:pt>
                <c:pt idx="15476">
                  <c:v>348.97805419999997</c:v>
                </c:pt>
                <c:pt idx="15477">
                  <c:v>352.02544999999998</c:v>
                </c:pt>
                <c:pt idx="15478">
                  <c:v>353.4293318</c:v>
                </c:pt>
                <c:pt idx="15479">
                  <c:v>353.42916960000002</c:v>
                </c:pt>
                <c:pt idx="15480">
                  <c:v>351.07551360000002</c:v>
                </c:pt>
                <c:pt idx="15481">
                  <c:v>351.07551360000002</c:v>
                </c:pt>
                <c:pt idx="15482">
                  <c:v>348.73114029999999</c:v>
                </c:pt>
                <c:pt idx="15483">
                  <c:v>346.39604980000001</c:v>
                </c:pt>
                <c:pt idx="15484">
                  <c:v>346.0000076</c:v>
                </c:pt>
                <c:pt idx="15485">
                  <c:v>342.99421999999998</c:v>
                </c:pt>
                <c:pt idx="15486">
                  <c:v>336.23359520000002</c:v>
                </c:pt>
                <c:pt idx="15487">
                  <c:v>335.73010520000003</c:v>
                </c:pt>
                <c:pt idx="15488">
                  <c:v>334.72904010000002</c:v>
                </c:pt>
                <c:pt idx="15489">
                  <c:v>273.21672990000002</c:v>
                </c:pt>
                <c:pt idx="15490">
                  <c:v>269.07523839999999</c:v>
                </c:pt>
                <c:pt idx="15491">
                  <c:v>268.63570240000001</c:v>
                </c:pt>
                <c:pt idx="15492">
                  <c:v>267.76196390000001</c:v>
                </c:pt>
                <c:pt idx="15493">
                  <c:v>214.56390540000001</c:v>
                </c:pt>
                <c:pt idx="15494">
                  <c:v>211.0218702</c:v>
                </c:pt>
                <c:pt idx="15495">
                  <c:v>210.6462918</c:v>
                </c:pt>
                <c:pt idx="15496">
                  <c:v>209.89988700000001</c:v>
                </c:pt>
                <c:pt idx="15497">
                  <c:v>165.0165135</c:v>
                </c:pt>
                <c:pt idx="15498">
                  <c:v>162.07396349999999</c:v>
                </c:pt>
                <c:pt idx="15499">
                  <c:v>161.7623457</c:v>
                </c:pt>
                <c:pt idx="15500">
                  <c:v>161.14328080000001</c:v>
                </c:pt>
                <c:pt idx="15501">
                  <c:v>124.57495780000001</c:v>
                </c:pt>
                <c:pt idx="15502">
                  <c:v>122.231917</c:v>
                </c:pt>
                <c:pt idx="15503">
                  <c:v>121.98426240000001</c:v>
                </c:pt>
                <c:pt idx="15504">
                  <c:v>121.4925424</c:v>
                </c:pt>
                <c:pt idx="15505">
                  <c:v>93.239567789999995</c:v>
                </c:pt>
                <c:pt idx="15506">
                  <c:v>91.496055100000007</c:v>
                </c:pt>
                <c:pt idx="15507">
                  <c:v>91.312365720000003</c:v>
                </c:pt>
                <c:pt idx="15508">
                  <c:v>90.94799467</c:v>
                </c:pt>
                <c:pt idx="15509">
                  <c:v>71.010598580000007</c:v>
                </c:pt>
                <c:pt idx="15510">
                  <c:v>67.708923479999996</c:v>
                </c:pt>
                <c:pt idx="15511">
                  <c:v>67.058182529999996</c:v>
                </c:pt>
                <c:pt idx="15512">
                  <c:v>66.764758220000004</c:v>
                </c:pt>
                <c:pt idx="15513">
                  <c:v>66.764813880000005</c:v>
                </c:pt>
                <c:pt idx="15514">
                  <c:v>67.259020949999993</c:v>
                </c:pt>
                <c:pt idx="15515">
                  <c:v>67.259020949999993</c:v>
                </c:pt>
                <c:pt idx="15516">
                  <c:v>67.762511900000007</c:v>
                </c:pt>
                <c:pt idx="15517">
                  <c:v>68.275286739999999</c:v>
                </c:pt>
                <c:pt idx="15518">
                  <c:v>68.363381750000002</c:v>
                </c:pt>
                <c:pt idx="15519">
                  <c:v>69.04273397</c:v>
                </c:pt>
                <c:pt idx="15520">
                  <c:v>70.641382640000003</c:v>
                </c:pt>
                <c:pt idx="15521">
                  <c:v>70.764424320000003</c:v>
                </c:pt>
                <c:pt idx="15522">
                  <c:v>71.010726939999998</c:v>
                </c:pt>
                <c:pt idx="15523">
                  <c:v>90.948419599999994</c:v>
                </c:pt>
                <c:pt idx="15524">
                  <c:v>92.679359390000002</c:v>
                </c:pt>
                <c:pt idx="15525">
                  <c:v>92.866368159999993</c:v>
                </c:pt>
                <c:pt idx="15526">
                  <c:v>93.240023429999994</c:v>
                </c:pt>
                <c:pt idx="15527">
                  <c:v>121.4933474</c:v>
                </c:pt>
                <c:pt idx="15528">
                  <c:v>123.8238193</c:v>
                </c:pt>
                <c:pt idx="15529">
                  <c:v>124.0747937</c:v>
                </c:pt>
                <c:pt idx="15530">
                  <c:v>124.5757986</c:v>
                </c:pt>
                <c:pt idx="15531">
                  <c:v>161.14452370000001</c:v>
                </c:pt>
                <c:pt idx="15532">
                  <c:v>164.07450879999999</c:v>
                </c:pt>
                <c:pt idx="15533">
                  <c:v>164.38944660000001</c:v>
                </c:pt>
                <c:pt idx="15534">
                  <c:v>165.0177971</c:v>
                </c:pt>
                <c:pt idx="15535">
                  <c:v>209.90162549999999</c:v>
                </c:pt>
                <c:pt idx="15536">
                  <c:v>213.43109989999999</c:v>
                </c:pt>
                <c:pt idx="15537">
                  <c:v>213.80999869999999</c:v>
                </c:pt>
                <c:pt idx="15538">
                  <c:v>214.56568960000001</c:v>
                </c:pt>
                <c:pt idx="15539">
                  <c:v>267.7642558</c:v>
                </c:pt>
                <c:pt idx="15540">
                  <c:v>271.89319069999999</c:v>
                </c:pt>
                <c:pt idx="15541">
                  <c:v>272.33604739999998</c:v>
                </c:pt>
                <c:pt idx="15542">
                  <c:v>273.2190726</c:v>
                </c:pt>
                <c:pt idx="15543">
                  <c:v>334.73194330000001</c:v>
                </c:pt>
                <c:pt idx="15544">
                  <c:v>348.98088530000001</c:v>
                </c:pt>
                <c:pt idx="15545">
                  <c:v>352.02834050000001</c:v>
                </c:pt>
                <c:pt idx="15546">
                  <c:v>353.43224959999998</c:v>
                </c:pt>
                <c:pt idx="15547">
                  <c:v>353.43241449999999</c:v>
                </c:pt>
                <c:pt idx="15548">
                  <c:v>351.07876299999998</c:v>
                </c:pt>
                <c:pt idx="15549">
                  <c:v>351.07876299999998</c:v>
                </c:pt>
                <c:pt idx="15550">
                  <c:v>348.73439409999997</c:v>
                </c:pt>
                <c:pt idx="15551">
                  <c:v>346.39930779999997</c:v>
                </c:pt>
                <c:pt idx="15552">
                  <c:v>346.00326630000001</c:v>
                </c:pt>
                <c:pt idx="15553">
                  <c:v>342.99748399999999</c:v>
                </c:pt>
                <c:pt idx="15554">
                  <c:v>336.23687039999999</c:v>
                </c:pt>
                <c:pt idx="15555">
                  <c:v>335.7333812</c:v>
                </c:pt>
                <c:pt idx="15556">
                  <c:v>334.73231759999999</c:v>
                </c:pt>
                <c:pt idx="15557">
                  <c:v>273.22006249999998</c:v>
                </c:pt>
                <c:pt idx="15558">
                  <c:v>269.07857130000002</c:v>
                </c:pt>
                <c:pt idx="15559">
                  <c:v>268.63903529999999</c:v>
                </c:pt>
                <c:pt idx="15560">
                  <c:v>267.76529679999999</c:v>
                </c:pt>
                <c:pt idx="15561">
                  <c:v>214.56719000000001</c:v>
                </c:pt>
                <c:pt idx="15562">
                  <c:v>211.02514780000001</c:v>
                </c:pt>
                <c:pt idx="15563">
                  <c:v>210.64956849999999</c:v>
                </c:pt>
                <c:pt idx="15564">
                  <c:v>209.9031622</c:v>
                </c:pt>
                <c:pt idx="15565">
                  <c:v>165.01963720000001</c:v>
                </c:pt>
                <c:pt idx="15566">
                  <c:v>162.07707260000001</c:v>
                </c:pt>
                <c:pt idx="15567">
                  <c:v>161.76545329999999</c:v>
                </c:pt>
                <c:pt idx="15568">
                  <c:v>161.1463852</c:v>
                </c:pt>
                <c:pt idx="15569">
                  <c:v>124.57780750000001</c:v>
                </c:pt>
                <c:pt idx="15570">
                  <c:v>122.2347446</c:v>
                </c:pt>
                <c:pt idx="15571">
                  <c:v>121.9870876</c:v>
                </c:pt>
                <c:pt idx="15572">
                  <c:v>121.4953629</c:v>
                </c:pt>
                <c:pt idx="15573">
                  <c:v>93.242030290000002</c:v>
                </c:pt>
                <c:pt idx="15574">
                  <c:v>91.498488140000006</c:v>
                </c:pt>
                <c:pt idx="15575">
                  <c:v>91.314795590000003</c:v>
                </c:pt>
                <c:pt idx="15576">
                  <c:v>90.950418209999995</c:v>
                </c:pt>
                <c:pt idx="15577">
                  <c:v>71.01256085</c:v>
                </c:pt>
                <c:pt idx="15578">
                  <c:v>67.710774020000002</c:v>
                </c:pt>
                <c:pt idx="15579">
                  <c:v>67.060008960000005</c:v>
                </c:pt>
                <c:pt idx="15580">
                  <c:v>66.766573519999994</c:v>
                </c:pt>
                <c:pt idx="15581">
                  <c:v>66.766527550000006</c:v>
                </c:pt>
                <c:pt idx="15582">
                  <c:v>67.260736609999995</c:v>
                </c:pt>
                <c:pt idx="15583">
                  <c:v>67.260736609999995</c:v>
                </c:pt>
                <c:pt idx="15584">
                  <c:v>67.764229330000006</c:v>
                </c:pt>
                <c:pt idx="15585">
                  <c:v>68.277005709999997</c:v>
                </c:pt>
                <c:pt idx="15586">
                  <c:v>68.365100960000007</c:v>
                </c:pt>
                <c:pt idx="15587">
                  <c:v>69.044454810000005</c:v>
                </c:pt>
                <c:pt idx="15588">
                  <c:v>70.643105790000007</c:v>
                </c:pt>
                <c:pt idx="15589">
                  <c:v>70.766147559999993</c:v>
                </c:pt>
                <c:pt idx="15590">
                  <c:v>71.012450349999995</c:v>
                </c:pt>
                <c:pt idx="15591">
                  <c:v>90.950060809999997</c:v>
                </c:pt>
                <c:pt idx="15592">
                  <c:v>92.680987639999998</c:v>
                </c:pt>
                <c:pt idx="15593">
                  <c:v>92.867994960000004</c:v>
                </c:pt>
                <c:pt idx="15594">
                  <c:v>93.241647330000006</c:v>
                </c:pt>
                <c:pt idx="15595">
                  <c:v>121.49468950000001</c:v>
                </c:pt>
                <c:pt idx="15596">
                  <c:v>123.8251341</c:v>
                </c:pt>
                <c:pt idx="15597">
                  <c:v>124.0761054</c:v>
                </c:pt>
                <c:pt idx="15598">
                  <c:v>124.5771044</c:v>
                </c:pt>
                <c:pt idx="15599">
                  <c:v>161.14534810000001</c:v>
                </c:pt>
                <c:pt idx="15600">
                  <c:v>164.0752914</c:v>
                </c:pt>
                <c:pt idx="15601">
                  <c:v>164.3902248</c:v>
                </c:pt>
                <c:pt idx="15602">
                  <c:v>165.01856620000001</c:v>
                </c:pt>
                <c:pt idx="15603">
                  <c:v>209.90171369999999</c:v>
                </c:pt>
                <c:pt idx="15604">
                  <c:v>213.4311319</c:v>
                </c:pt>
                <c:pt idx="15605">
                  <c:v>213.81002470000001</c:v>
                </c:pt>
                <c:pt idx="15606">
                  <c:v>214.56570350000001</c:v>
                </c:pt>
                <c:pt idx="15607">
                  <c:v>267.76338909999998</c:v>
                </c:pt>
                <c:pt idx="15608">
                  <c:v>271.89225349999998</c:v>
                </c:pt>
                <c:pt idx="15609">
                  <c:v>272.33510260000003</c:v>
                </c:pt>
                <c:pt idx="15610">
                  <c:v>273.21811270000001</c:v>
                </c:pt>
                <c:pt idx="15611">
                  <c:v>334.72990320000002</c:v>
                </c:pt>
                <c:pt idx="15612">
                  <c:v>348.97858860000002</c:v>
                </c:pt>
                <c:pt idx="15613">
                  <c:v>352.02598860000001</c:v>
                </c:pt>
                <c:pt idx="15614">
                  <c:v>353.42987240000002</c:v>
                </c:pt>
                <c:pt idx="15615">
                  <c:v>353.4297052</c:v>
                </c:pt>
                <c:pt idx="15616">
                  <c:v>351.07604520000001</c:v>
                </c:pt>
                <c:pt idx="15617">
                  <c:v>351.07604520000001</c:v>
                </c:pt>
                <c:pt idx="15618">
                  <c:v>348.73166789999999</c:v>
                </c:pt>
                <c:pt idx="15619">
                  <c:v>346.39657340000002</c:v>
                </c:pt>
                <c:pt idx="15620">
                  <c:v>346.00053050000002</c:v>
                </c:pt>
                <c:pt idx="15621">
                  <c:v>342.99473769999997</c:v>
                </c:pt>
                <c:pt idx="15622">
                  <c:v>336.23410109999998</c:v>
                </c:pt>
                <c:pt idx="15623">
                  <c:v>335.73061030000002</c:v>
                </c:pt>
                <c:pt idx="15624">
                  <c:v>334.72954340000001</c:v>
                </c:pt>
                <c:pt idx="15625">
                  <c:v>273.21712489999999</c:v>
                </c:pt>
                <c:pt idx="15626">
                  <c:v>269.07562589999998</c:v>
                </c:pt>
                <c:pt idx="15627">
                  <c:v>268.63608909999999</c:v>
                </c:pt>
                <c:pt idx="15628">
                  <c:v>267.76234909999999</c:v>
                </c:pt>
                <c:pt idx="15629">
                  <c:v>214.56419399999999</c:v>
                </c:pt>
                <c:pt idx="15630">
                  <c:v>211.02215229999999</c:v>
                </c:pt>
                <c:pt idx="15631">
                  <c:v>210.64657320000001</c:v>
                </c:pt>
                <c:pt idx="15632">
                  <c:v>209.90016700000001</c:v>
                </c:pt>
                <c:pt idx="15633">
                  <c:v>165.0167088</c:v>
                </c:pt>
                <c:pt idx="15634">
                  <c:v>162.07415309999999</c:v>
                </c:pt>
                <c:pt idx="15635">
                  <c:v>161.7625347</c:v>
                </c:pt>
                <c:pt idx="15636">
                  <c:v>161.14346860000001</c:v>
                </c:pt>
                <c:pt idx="15637">
                  <c:v>124.57507270000001</c:v>
                </c:pt>
                <c:pt idx="15638">
                  <c:v>122.23202689999999</c:v>
                </c:pt>
                <c:pt idx="15639">
                  <c:v>121.98437180000001</c:v>
                </c:pt>
                <c:pt idx="15640">
                  <c:v>121.49265080000001</c:v>
                </c:pt>
                <c:pt idx="15641">
                  <c:v>93.239615079999993</c:v>
                </c:pt>
                <c:pt idx="15642">
                  <c:v>91.49609839</c:v>
                </c:pt>
                <c:pt idx="15643">
                  <c:v>91.312408590000004</c:v>
                </c:pt>
                <c:pt idx="15644">
                  <c:v>90.948036700000003</c:v>
                </c:pt>
                <c:pt idx="15645">
                  <c:v>71.010591250000004</c:v>
                </c:pt>
                <c:pt idx="15646">
                  <c:v>67.708906929999998</c:v>
                </c:pt>
                <c:pt idx="15647">
                  <c:v>67.058164099999999</c:v>
                </c:pt>
                <c:pt idx="15648">
                  <c:v>66.764738929999993</c:v>
                </c:pt>
                <c:pt idx="15649">
                  <c:v>66.764774979999999</c:v>
                </c:pt>
                <c:pt idx="15650">
                  <c:v>67.258980269999995</c:v>
                </c:pt>
                <c:pt idx="15651">
                  <c:v>67.258980269999995</c:v>
                </c:pt>
                <c:pt idx="15652">
                  <c:v>67.762469440000004</c:v>
                </c:pt>
                <c:pt idx="15653">
                  <c:v>68.275242489999997</c:v>
                </c:pt>
                <c:pt idx="15654">
                  <c:v>68.363337189999996</c:v>
                </c:pt>
                <c:pt idx="15655">
                  <c:v>69.042687079999993</c:v>
                </c:pt>
                <c:pt idx="15656">
                  <c:v>70.641330429999996</c:v>
                </c:pt>
                <c:pt idx="15657">
                  <c:v>70.764371710000006</c:v>
                </c:pt>
                <c:pt idx="15658">
                  <c:v>71.010673539999999</c:v>
                </c:pt>
                <c:pt idx="15659">
                  <c:v>90.948310800000002</c:v>
                </c:pt>
                <c:pt idx="15660">
                  <c:v>92.679246359999993</c:v>
                </c:pt>
                <c:pt idx="15661">
                  <c:v>92.866254679999997</c:v>
                </c:pt>
                <c:pt idx="15662">
                  <c:v>93.239909040000001</c:v>
                </c:pt>
                <c:pt idx="15663">
                  <c:v>121.4931708</c:v>
                </c:pt>
                <c:pt idx="15664">
                  <c:v>123.8236381</c:v>
                </c:pt>
                <c:pt idx="15665">
                  <c:v>124.07461189999999</c:v>
                </c:pt>
                <c:pt idx="15666">
                  <c:v>124.57561579999999</c:v>
                </c:pt>
                <c:pt idx="15667">
                  <c:v>161.144272</c:v>
                </c:pt>
                <c:pt idx="15668">
                  <c:v>164.07425190000001</c:v>
                </c:pt>
                <c:pt idx="15669">
                  <c:v>164.3891892</c:v>
                </c:pt>
                <c:pt idx="15670">
                  <c:v>165.0175385</c:v>
                </c:pt>
                <c:pt idx="15671">
                  <c:v>209.9012913</c:v>
                </c:pt>
                <c:pt idx="15672">
                  <c:v>213.4307599</c:v>
                </c:pt>
                <c:pt idx="15673">
                  <c:v>213.8096582</c:v>
                </c:pt>
                <c:pt idx="15674">
                  <c:v>214.56534790000001</c:v>
                </c:pt>
                <c:pt idx="15675">
                  <c:v>267.7638316</c:v>
                </c:pt>
                <c:pt idx="15676">
                  <c:v>271.89276030000002</c:v>
                </c:pt>
                <c:pt idx="15677">
                  <c:v>272.33561639999999</c:v>
                </c:pt>
                <c:pt idx="15678">
                  <c:v>273.2186403</c:v>
                </c:pt>
                <c:pt idx="15679">
                  <c:v>334.7314217</c:v>
                </c:pt>
                <c:pt idx="15680">
                  <c:v>348.98034369999999</c:v>
                </c:pt>
                <c:pt idx="15681">
                  <c:v>352.02779459999999</c:v>
                </c:pt>
                <c:pt idx="15682">
                  <c:v>353.43170179999998</c:v>
                </c:pt>
                <c:pt idx="15683">
                  <c:v>353.4318715</c:v>
                </c:pt>
                <c:pt idx="15684">
                  <c:v>351.0782241</c:v>
                </c:pt>
                <c:pt idx="15685">
                  <c:v>351.0782241</c:v>
                </c:pt>
                <c:pt idx="15686">
                  <c:v>348.73385919999998</c:v>
                </c:pt>
                <c:pt idx="15687">
                  <c:v>346.39877689999997</c:v>
                </c:pt>
                <c:pt idx="15688">
                  <c:v>346.00273609999999</c:v>
                </c:pt>
                <c:pt idx="15689">
                  <c:v>342.996959</c:v>
                </c:pt>
                <c:pt idx="15690">
                  <c:v>336.23635710000002</c:v>
                </c:pt>
                <c:pt idx="15691">
                  <c:v>335.73286880000001</c:v>
                </c:pt>
                <c:pt idx="15692">
                  <c:v>334.731807</c:v>
                </c:pt>
                <c:pt idx="15693">
                  <c:v>273.21965990000001</c:v>
                </c:pt>
                <c:pt idx="15694">
                  <c:v>269.07817610000001</c:v>
                </c:pt>
                <c:pt idx="15695">
                  <c:v>268.63864089999998</c:v>
                </c:pt>
                <c:pt idx="15696">
                  <c:v>267.76490389999998</c:v>
                </c:pt>
                <c:pt idx="15697">
                  <c:v>214.56689370000001</c:v>
                </c:pt>
                <c:pt idx="15698">
                  <c:v>211.02485799999999</c:v>
                </c:pt>
                <c:pt idx="15699">
                  <c:v>210.64927950000001</c:v>
                </c:pt>
                <c:pt idx="15700">
                  <c:v>209.9028745</c:v>
                </c:pt>
                <c:pt idx="15701">
                  <c:v>165.01943449999999</c:v>
                </c:pt>
                <c:pt idx="15702">
                  <c:v>162.07687569999999</c:v>
                </c:pt>
                <c:pt idx="15703">
                  <c:v>161.7652569</c:v>
                </c:pt>
                <c:pt idx="15704">
                  <c:v>161.14619010000001</c:v>
                </c:pt>
                <c:pt idx="15705">
                  <c:v>124.5776858</c:v>
                </c:pt>
                <c:pt idx="15706">
                  <c:v>122.2346278</c:v>
                </c:pt>
                <c:pt idx="15707">
                  <c:v>121.9869714</c:v>
                </c:pt>
                <c:pt idx="15708">
                  <c:v>121.49524769999999</c:v>
                </c:pt>
                <c:pt idx="15709">
                  <c:v>93.241977009999999</c:v>
                </c:pt>
                <c:pt idx="15710">
                  <c:v>91.498438930000006</c:v>
                </c:pt>
                <c:pt idx="15711">
                  <c:v>91.314746810000003</c:v>
                </c:pt>
                <c:pt idx="15712">
                  <c:v>90.950370280000001</c:v>
                </c:pt>
                <c:pt idx="15713">
                  <c:v>71.01256334</c:v>
                </c:pt>
                <c:pt idx="15714">
                  <c:v>67.710785990000005</c:v>
                </c:pt>
                <c:pt idx="15715">
                  <c:v>67.060022869999997</c:v>
                </c:pt>
                <c:pt idx="15716">
                  <c:v>66.766588310000003</c:v>
                </c:pt>
                <c:pt idx="15717">
                  <c:v>66.766562179999994</c:v>
                </c:pt>
                <c:pt idx="15718">
                  <c:v>67.260773</c:v>
                </c:pt>
                <c:pt idx="15719">
                  <c:v>67.260773</c:v>
                </c:pt>
                <c:pt idx="15720">
                  <c:v>67.764267500000003</c:v>
                </c:pt>
                <c:pt idx="15721">
                  <c:v>68.277045670000007</c:v>
                </c:pt>
                <c:pt idx="15722">
                  <c:v>68.365141219999998</c:v>
                </c:pt>
                <c:pt idx="15723">
                  <c:v>69.044497379999996</c:v>
                </c:pt>
                <c:pt idx="15724">
                  <c:v>70.643153639999994</c:v>
                </c:pt>
                <c:pt idx="15725">
                  <c:v>70.766195819999993</c:v>
                </c:pt>
                <c:pt idx="15726">
                  <c:v>71.012499399999996</c:v>
                </c:pt>
                <c:pt idx="15727">
                  <c:v>90.950165159999997</c:v>
                </c:pt>
                <c:pt idx="15728">
                  <c:v>92.681096229999994</c:v>
                </c:pt>
                <c:pt idx="15729">
                  <c:v>92.868104009999996</c:v>
                </c:pt>
                <c:pt idx="15730">
                  <c:v>93.241757289999995</c:v>
                </c:pt>
                <c:pt idx="15731">
                  <c:v>121.4948619</c:v>
                </c:pt>
                <c:pt idx="15732">
                  <c:v>123.8253113</c:v>
                </c:pt>
                <c:pt idx="15733">
                  <c:v>124.07628320000001</c:v>
                </c:pt>
                <c:pt idx="15734">
                  <c:v>124.5772831</c:v>
                </c:pt>
                <c:pt idx="15735">
                  <c:v>161.14559650000001</c:v>
                </c:pt>
                <c:pt idx="15736">
                  <c:v>164.07554519999999</c:v>
                </c:pt>
                <c:pt idx="15737">
                  <c:v>164.39047909999999</c:v>
                </c:pt>
                <c:pt idx="15738">
                  <c:v>165.01882169999999</c:v>
                </c:pt>
                <c:pt idx="15739">
                  <c:v>209.90204600000001</c:v>
                </c:pt>
                <c:pt idx="15740">
                  <c:v>213.43146999999999</c:v>
                </c:pt>
                <c:pt idx="15741">
                  <c:v>213.81036349999999</c:v>
                </c:pt>
                <c:pt idx="15742">
                  <c:v>214.56604350000001</c:v>
                </c:pt>
                <c:pt idx="15743">
                  <c:v>267.76381329999998</c:v>
                </c:pt>
                <c:pt idx="15744">
                  <c:v>271.89268390000001</c:v>
                </c:pt>
                <c:pt idx="15745">
                  <c:v>272.33553369999998</c:v>
                </c:pt>
                <c:pt idx="15746">
                  <c:v>273.21854519999999</c:v>
                </c:pt>
                <c:pt idx="15747">
                  <c:v>334.73042700000002</c:v>
                </c:pt>
                <c:pt idx="15748">
                  <c:v>348.97913290000002</c:v>
                </c:pt>
                <c:pt idx="15749">
                  <c:v>352.02653729999997</c:v>
                </c:pt>
                <c:pt idx="15750">
                  <c:v>353.43042300000002</c:v>
                </c:pt>
                <c:pt idx="15751">
                  <c:v>353.43025169999999</c:v>
                </c:pt>
                <c:pt idx="15752">
                  <c:v>351.07658780000003</c:v>
                </c:pt>
                <c:pt idx="15753">
                  <c:v>351.07658780000003</c:v>
                </c:pt>
                <c:pt idx="15754">
                  <c:v>348.73220650000002</c:v>
                </c:pt>
                <c:pt idx="15755">
                  <c:v>346.397108</c:v>
                </c:pt>
                <c:pt idx="15756">
                  <c:v>346.00106449999998</c:v>
                </c:pt>
                <c:pt idx="15757">
                  <c:v>342.9952667</c:v>
                </c:pt>
                <c:pt idx="15758">
                  <c:v>336.23461880000002</c:v>
                </c:pt>
                <c:pt idx="15759">
                  <c:v>335.73112709999998</c:v>
                </c:pt>
                <c:pt idx="15760">
                  <c:v>334.73005860000001</c:v>
                </c:pt>
                <c:pt idx="15761">
                  <c:v>273.21753539999997</c:v>
                </c:pt>
                <c:pt idx="15762">
                  <c:v>269.07602930000002</c:v>
                </c:pt>
                <c:pt idx="15763">
                  <c:v>268.63649179999999</c:v>
                </c:pt>
                <c:pt idx="15764">
                  <c:v>267.76275020000003</c:v>
                </c:pt>
                <c:pt idx="15765">
                  <c:v>214.5645011</c:v>
                </c:pt>
                <c:pt idx="15766">
                  <c:v>211.02245300000001</c:v>
                </c:pt>
                <c:pt idx="15767">
                  <c:v>210.64687319999999</c:v>
                </c:pt>
                <c:pt idx="15768">
                  <c:v>209.90046570000001</c:v>
                </c:pt>
                <c:pt idx="15769">
                  <c:v>165.01692399999999</c:v>
                </c:pt>
                <c:pt idx="15770">
                  <c:v>162.07436269999999</c:v>
                </c:pt>
                <c:pt idx="15771">
                  <c:v>161.76274369999999</c:v>
                </c:pt>
                <c:pt idx="15772">
                  <c:v>161.1436764</c:v>
                </c:pt>
                <c:pt idx="15773">
                  <c:v>124.5752076</c:v>
                </c:pt>
                <c:pt idx="15774">
                  <c:v>122.232157</c:v>
                </c:pt>
                <c:pt idx="15775">
                  <c:v>121.9845014</c:v>
                </c:pt>
                <c:pt idx="15776">
                  <c:v>121.4927794</c:v>
                </c:pt>
                <c:pt idx="15777">
                  <c:v>93.239681360000006</c:v>
                </c:pt>
                <c:pt idx="15778">
                  <c:v>91.496160560000007</c:v>
                </c:pt>
                <c:pt idx="15779">
                  <c:v>91.312470320000003</c:v>
                </c:pt>
                <c:pt idx="15780">
                  <c:v>90.948097570000002</c:v>
                </c:pt>
                <c:pt idx="15781">
                  <c:v>71.010600440000005</c:v>
                </c:pt>
                <c:pt idx="15782">
                  <c:v>67.708906249999998</c:v>
                </c:pt>
                <c:pt idx="15783">
                  <c:v>67.058161389999995</c:v>
                </c:pt>
                <c:pt idx="15784">
                  <c:v>66.764735299999998</c:v>
                </c:pt>
                <c:pt idx="15785">
                  <c:v>66.764751489999995</c:v>
                </c:pt>
                <c:pt idx="15786">
                  <c:v>67.258955069999999</c:v>
                </c:pt>
                <c:pt idx="15787">
                  <c:v>67.258955069999999</c:v>
                </c:pt>
                <c:pt idx="15788">
                  <c:v>67.762442519999993</c:v>
                </c:pt>
                <c:pt idx="15789">
                  <c:v>68.275213840000006</c:v>
                </c:pt>
                <c:pt idx="15790">
                  <c:v>68.363308250000003</c:v>
                </c:pt>
                <c:pt idx="15791">
                  <c:v>69.042655890000006</c:v>
                </c:pt>
                <c:pt idx="15792">
                  <c:v>70.641294060000007</c:v>
                </c:pt>
                <c:pt idx="15793">
                  <c:v>70.764334950000006</c:v>
                </c:pt>
                <c:pt idx="15794">
                  <c:v>71.010635989999997</c:v>
                </c:pt>
                <c:pt idx="15795">
                  <c:v>90.948218429999997</c:v>
                </c:pt>
                <c:pt idx="15796">
                  <c:v>92.679149749999993</c:v>
                </c:pt>
                <c:pt idx="15797">
                  <c:v>92.866157610000002</c:v>
                </c:pt>
                <c:pt idx="15798">
                  <c:v>93.239811070000002</c:v>
                </c:pt>
                <c:pt idx="15799">
                  <c:v>121.4930097</c:v>
                </c:pt>
                <c:pt idx="15800">
                  <c:v>123.8234721</c:v>
                </c:pt>
                <c:pt idx="15801">
                  <c:v>124.0744454</c:v>
                </c:pt>
                <c:pt idx="15802">
                  <c:v>124.57544830000001</c:v>
                </c:pt>
                <c:pt idx="15803">
                  <c:v>161.14403300000001</c:v>
                </c:pt>
                <c:pt idx="15804">
                  <c:v>164.07400749999999</c:v>
                </c:pt>
                <c:pt idx="15805">
                  <c:v>164.3889442</c:v>
                </c:pt>
                <c:pt idx="15806">
                  <c:v>165.0172924</c:v>
                </c:pt>
                <c:pt idx="15807">
                  <c:v>209.90096539999999</c:v>
                </c:pt>
                <c:pt idx="15808">
                  <c:v>213.43042800000001</c:v>
                </c:pt>
                <c:pt idx="15809">
                  <c:v>213.80932559999999</c:v>
                </c:pt>
                <c:pt idx="15810">
                  <c:v>214.56501399999999</c:v>
                </c:pt>
                <c:pt idx="15811">
                  <c:v>267.76340970000001</c:v>
                </c:pt>
                <c:pt idx="15812">
                  <c:v>271.89233180000002</c:v>
                </c:pt>
                <c:pt idx="15813">
                  <c:v>272.33518709999998</c:v>
                </c:pt>
                <c:pt idx="15814">
                  <c:v>273.21820960000002</c:v>
                </c:pt>
                <c:pt idx="15815">
                  <c:v>334.73089470000002</c:v>
                </c:pt>
                <c:pt idx="15816">
                  <c:v>348.97979500000002</c:v>
                </c:pt>
                <c:pt idx="15817">
                  <c:v>352.02724119999999</c:v>
                </c:pt>
                <c:pt idx="15818">
                  <c:v>353.43114630000002</c:v>
                </c:pt>
                <c:pt idx="15819">
                  <c:v>353.43131799999998</c:v>
                </c:pt>
                <c:pt idx="15820">
                  <c:v>351.07767439999998</c:v>
                </c:pt>
                <c:pt idx="15821">
                  <c:v>351.07767439999998</c:v>
                </c:pt>
                <c:pt idx="15822">
                  <c:v>348.73331339999999</c:v>
                </c:pt>
                <c:pt idx="15823">
                  <c:v>346.398235</c:v>
                </c:pt>
                <c:pt idx="15824">
                  <c:v>346.00219479999998</c:v>
                </c:pt>
                <c:pt idx="15825">
                  <c:v>342.99642269999998</c:v>
                </c:pt>
                <c:pt idx="15826">
                  <c:v>336.23583189999999</c:v>
                </c:pt>
                <c:pt idx="15827">
                  <c:v>335.73234439999999</c:v>
                </c:pt>
                <c:pt idx="15828">
                  <c:v>334.73128430000003</c:v>
                </c:pt>
                <c:pt idx="15829">
                  <c:v>273.21924050000001</c:v>
                </c:pt>
                <c:pt idx="15830">
                  <c:v>269.07776369999999</c:v>
                </c:pt>
                <c:pt idx="15831">
                  <c:v>268.63822929999998</c:v>
                </c:pt>
                <c:pt idx="15832">
                  <c:v>267.76449380000003</c:v>
                </c:pt>
                <c:pt idx="15833">
                  <c:v>214.56657680000001</c:v>
                </c:pt>
                <c:pt idx="15834">
                  <c:v>211.02454750000001</c:v>
                </c:pt>
                <c:pt idx="15835">
                  <c:v>210.64896959999999</c:v>
                </c:pt>
                <c:pt idx="15836">
                  <c:v>209.90256600000001</c:v>
                </c:pt>
                <c:pt idx="15837">
                  <c:v>165.01920920000001</c:v>
                </c:pt>
                <c:pt idx="15838">
                  <c:v>162.07665600000001</c:v>
                </c:pt>
                <c:pt idx="15839">
                  <c:v>161.76503779999999</c:v>
                </c:pt>
                <c:pt idx="15840">
                  <c:v>161.14597219999999</c:v>
                </c:pt>
                <c:pt idx="15841">
                  <c:v>124.577541</c:v>
                </c:pt>
                <c:pt idx="15842">
                  <c:v>122.2344879</c:v>
                </c:pt>
                <c:pt idx="15843">
                  <c:v>121.98683200000001</c:v>
                </c:pt>
                <c:pt idx="15844">
                  <c:v>121.4951093</c:v>
                </c:pt>
                <c:pt idx="15845">
                  <c:v>93.241901690000006</c:v>
                </c:pt>
                <c:pt idx="15846">
                  <c:v>91.498367790000003</c:v>
                </c:pt>
                <c:pt idx="15847">
                  <c:v>91.314676120000001</c:v>
                </c:pt>
                <c:pt idx="15848">
                  <c:v>90.950300470000002</c:v>
                </c:pt>
                <c:pt idx="15849">
                  <c:v>71.012546490000005</c:v>
                </c:pt>
                <c:pt idx="15850">
                  <c:v>67.710779349999996</c:v>
                </c:pt>
                <c:pt idx="15851">
                  <c:v>67.060018330000005</c:v>
                </c:pt>
                <c:pt idx="15852">
                  <c:v>66.766584719999997</c:v>
                </c:pt>
                <c:pt idx="15853">
                  <c:v>66.76657865</c:v>
                </c:pt>
                <c:pt idx="15854">
                  <c:v>67.260791159999997</c:v>
                </c:pt>
                <c:pt idx="15855">
                  <c:v>67.260791159999997</c:v>
                </c:pt>
                <c:pt idx="15856">
                  <c:v>67.764287339999996</c:v>
                </c:pt>
                <c:pt idx="15857">
                  <c:v>68.277067220000006</c:v>
                </c:pt>
                <c:pt idx="15858">
                  <c:v>68.36516306</c:v>
                </c:pt>
                <c:pt idx="15859">
                  <c:v>69.044521450000005</c:v>
                </c:pt>
                <c:pt idx="15860">
                  <c:v>70.643182850000002</c:v>
                </c:pt>
                <c:pt idx="15861">
                  <c:v>70.766225410000004</c:v>
                </c:pt>
                <c:pt idx="15862">
                  <c:v>71.01252977</c:v>
                </c:pt>
                <c:pt idx="15863">
                  <c:v>90.950250280000006</c:v>
                </c:pt>
                <c:pt idx="15864">
                  <c:v>92.681185619999994</c:v>
                </c:pt>
                <c:pt idx="15865">
                  <c:v>92.868193860000005</c:v>
                </c:pt>
                <c:pt idx="15866">
                  <c:v>93.241848050000002</c:v>
                </c:pt>
                <c:pt idx="15867">
                  <c:v>121.49501650000001</c:v>
                </c:pt>
                <c:pt idx="15868">
                  <c:v>123.82547080000001</c:v>
                </c:pt>
                <c:pt idx="15869">
                  <c:v>124.0764432</c:v>
                </c:pt>
                <c:pt idx="15870">
                  <c:v>124.5774442</c:v>
                </c:pt>
                <c:pt idx="15871">
                  <c:v>161.14583039999999</c:v>
                </c:pt>
                <c:pt idx="15872">
                  <c:v>164.07578459999999</c:v>
                </c:pt>
                <c:pt idx="15873">
                  <c:v>164.39071910000001</c:v>
                </c:pt>
                <c:pt idx="15874">
                  <c:v>165.01906289999999</c:v>
                </c:pt>
                <c:pt idx="15875">
                  <c:v>209.90236909999999</c:v>
                </c:pt>
                <c:pt idx="15876">
                  <c:v>213.43179939999999</c:v>
                </c:pt>
                <c:pt idx="15877">
                  <c:v>213.81069350000001</c:v>
                </c:pt>
                <c:pt idx="15878">
                  <c:v>214.5663749</c:v>
                </c:pt>
                <c:pt idx="15879">
                  <c:v>267.76423549999998</c:v>
                </c:pt>
                <c:pt idx="15880">
                  <c:v>271.89311300000003</c:v>
                </c:pt>
                <c:pt idx="15881">
                  <c:v>272.33596360000001</c:v>
                </c:pt>
                <c:pt idx="15882">
                  <c:v>273.2189765</c:v>
                </c:pt>
                <c:pt idx="15883">
                  <c:v>334.73095819999998</c:v>
                </c:pt>
                <c:pt idx="15884">
                  <c:v>348.97968680000002</c:v>
                </c:pt>
                <c:pt idx="15885">
                  <c:v>352.02709599999997</c:v>
                </c:pt>
                <c:pt idx="15886">
                  <c:v>353.43098400000002</c:v>
                </c:pt>
                <c:pt idx="15887">
                  <c:v>353.430812</c:v>
                </c:pt>
                <c:pt idx="15888">
                  <c:v>351.07714429999999</c:v>
                </c:pt>
                <c:pt idx="15889">
                  <c:v>351.07714429999999</c:v>
                </c:pt>
                <c:pt idx="15890">
                  <c:v>348.73275919999998</c:v>
                </c:pt>
                <c:pt idx="15891">
                  <c:v>346.39765690000002</c:v>
                </c:pt>
                <c:pt idx="15892">
                  <c:v>346.00161270000001</c:v>
                </c:pt>
                <c:pt idx="15893">
                  <c:v>342.99580989999998</c:v>
                </c:pt>
                <c:pt idx="15894">
                  <c:v>336.23515079999999</c:v>
                </c:pt>
                <c:pt idx="15895">
                  <c:v>335.73165820000003</c:v>
                </c:pt>
                <c:pt idx="15896">
                  <c:v>334.73058800000001</c:v>
                </c:pt>
                <c:pt idx="15897">
                  <c:v>273.21796060000003</c:v>
                </c:pt>
                <c:pt idx="15898">
                  <c:v>269.07644729999998</c:v>
                </c:pt>
                <c:pt idx="15899">
                  <c:v>268.636909</c:v>
                </c:pt>
                <c:pt idx="15900">
                  <c:v>267.76316589999999</c:v>
                </c:pt>
                <c:pt idx="15901">
                  <c:v>214.56482260000001</c:v>
                </c:pt>
                <c:pt idx="15902">
                  <c:v>211.02276810000001</c:v>
                </c:pt>
                <c:pt idx="15903">
                  <c:v>210.6471876</c:v>
                </c:pt>
                <c:pt idx="15904">
                  <c:v>209.90077880000001</c:v>
                </c:pt>
                <c:pt idx="15905">
                  <c:v>165.01715300000001</c:v>
                </c:pt>
                <c:pt idx="15906">
                  <c:v>162.07458589999999</c:v>
                </c:pt>
                <c:pt idx="15907">
                  <c:v>161.76296640000001</c:v>
                </c:pt>
                <c:pt idx="15908">
                  <c:v>161.14389790000001</c:v>
                </c:pt>
                <c:pt idx="15909">
                  <c:v>124.5753551</c:v>
                </c:pt>
                <c:pt idx="15910">
                  <c:v>122.2322996</c:v>
                </c:pt>
                <c:pt idx="15911">
                  <c:v>121.9846434</c:v>
                </c:pt>
                <c:pt idx="15912">
                  <c:v>121.49292029999999</c:v>
                </c:pt>
                <c:pt idx="15913">
                  <c:v>93.239758499999994</c:v>
                </c:pt>
                <c:pt idx="15914">
                  <c:v>91.496233450000005</c:v>
                </c:pt>
                <c:pt idx="15915">
                  <c:v>91.312542769999993</c:v>
                </c:pt>
                <c:pt idx="15916">
                  <c:v>90.948169120000003</c:v>
                </c:pt>
                <c:pt idx="15917">
                  <c:v>71.010618289999996</c:v>
                </c:pt>
                <c:pt idx="15918">
                  <c:v>67.70891374</c:v>
                </c:pt>
                <c:pt idx="15919">
                  <c:v>67.058166760000006</c:v>
                </c:pt>
                <c:pt idx="15920">
                  <c:v>66.764739700000007</c:v>
                </c:pt>
                <c:pt idx="15921">
                  <c:v>66.764735580000007</c:v>
                </c:pt>
                <c:pt idx="15922">
                  <c:v>67.258937470000006</c:v>
                </c:pt>
                <c:pt idx="15923">
                  <c:v>67.258937470000006</c:v>
                </c:pt>
                <c:pt idx="15924">
                  <c:v>67.762423209999994</c:v>
                </c:pt>
                <c:pt idx="15925">
                  <c:v>68.275192820000001</c:v>
                </c:pt>
                <c:pt idx="15926">
                  <c:v>68.363286930000001</c:v>
                </c:pt>
                <c:pt idx="15927">
                  <c:v>69.042632339999997</c:v>
                </c:pt>
                <c:pt idx="15928">
                  <c:v>70.641265390000001</c:v>
                </c:pt>
                <c:pt idx="15929">
                  <c:v>70.764305879999995</c:v>
                </c:pt>
                <c:pt idx="15930">
                  <c:v>71.010606159999995</c:v>
                </c:pt>
                <c:pt idx="15931">
                  <c:v>90.948133920000004</c:v>
                </c:pt>
                <c:pt idx="15932">
                  <c:v>92.679060980000003</c:v>
                </c:pt>
                <c:pt idx="15933">
                  <c:v>92.866068380000002</c:v>
                </c:pt>
                <c:pt idx="15934">
                  <c:v>93.239720919999996</c:v>
                </c:pt>
                <c:pt idx="15935">
                  <c:v>121.4928558</c:v>
                </c:pt>
                <c:pt idx="15936">
                  <c:v>123.8233133</c:v>
                </c:pt>
                <c:pt idx="15937">
                  <c:v>124.07428609999999</c:v>
                </c:pt>
                <c:pt idx="15938">
                  <c:v>124.57528790000001</c:v>
                </c:pt>
                <c:pt idx="15939">
                  <c:v>161.14379980000001</c:v>
                </c:pt>
                <c:pt idx="15940">
                  <c:v>164.07376869999999</c:v>
                </c:pt>
                <c:pt idx="15941">
                  <c:v>164.3887048</c:v>
                </c:pt>
                <c:pt idx="15942">
                  <c:v>165.01705179999999</c:v>
                </c:pt>
                <c:pt idx="15943">
                  <c:v>209.90064290000001</c:v>
                </c:pt>
                <c:pt idx="15944">
                  <c:v>213.43009929999999</c:v>
                </c:pt>
                <c:pt idx="15945">
                  <c:v>213.8089962</c:v>
                </c:pt>
                <c:pt idx="15946">
                  <c:v>214.56468330000001</c:v>
                </c:pt>
                <c:pt idx="15947">
                  <c:v>267.76298800000001</c:v>
                </c:pt>
                <c:pt idx="15948">
                  <c:v>271.89190309999998</c:v>
                </c:pt>
                <c:pt idx="15949">
                  <c:v>272.33475779999998</c:v>
                </c:pt>
                <c:pt idx="15950">
                  <c:v>273.21777880000002</c:v>
                </c:pt>
                <c:pt idx="15951">
                  <c:v>334.73036380000002</c:v>
                </c:pt>
                <c:pt idx="15952">
                  <c:v>348.97924139999998</c:v>
                </c:pt>
                <c:pt idx="15953">
                  <c:v>352.02668290000003</c:v>
                </c:pt>
                <c:pt idx="15954">
                  <c:v>353.43058569999999</c:v>
                </c:pt>
                <c:pt idx="15955">
                  <c:v>353.4307579</c:v>
                </c:pt>
                <c:pt idx="15956">
                  <c:v>351.07711810000001</c:v>
                </c:pt>
                <c:pt idx="15957">
                  <c:v>351.07711810000001</c:v>
                </c:pt>
                <c:pt idx="15958">
                  <c:v>348.73276090000002</c:v>
                </c:pt>
                <c:pt idx="15959">
                  <c:v>346.39768629999998</c:v>
                </c:pt>
                <c:pt idx="15960">
                  <c:v>346.00164669999998</c:v>
                </c:pt>
                <c:pt idx="15961">
                  <c:v>342.9958795</c:v>
                </c:pt>
                <c:pt idx="15962">
                  <c:v>336.23529980000001</c:v>
                </c:pt>
                <c:pt idx="15963">
                  <c:v>335.73181310000001</c:v>
                </c:pt>
                <c:pt idx="15964">
                  <c:v>334.73075460000001</c:v>
                </c:pt>
                <c:pt idx="15965">
                  <c:v>273.21881309999998</c:v>
                </c:pt>
                <c:pt idx="15966">
                  <c:v>269.07734340000002</c:v>
                </c:pt>
                <c:pt idx="15967">
                  <c:v>268.63780969999999</c:v>
                </c:pt>
                <c:pt idx="15968">
                  <c:v>267.7640758</c:v>
                </c:pt>
                <c:pt idx="15969">
                  <c:v>214.56625149999999</c:v>
                </c:pt>
                <c:pt idx="15970">
                  <c:v>211.02422849999999</c:v>
                </c:pt>
                <c:pt idx="15971">
                  <c:v>210.64865130000001</c:v>
                </c:pt>
                <c:pt idx="15972">
                  <c:v>209.90224900000001</c:v>
                </c:pt>
                <c:pt idx="15973">
                  <c:v>165.0189752</c:v>
                </c:pt>
                <c:pt idx="15974">
                  <c:v>162.07642770000001</c:v>
                </c:pt>
                <c:pt idx="15975">
                  <c:v>161.76481010000001</c:v>
                </c:pt>
                <c:pt idx="15976">
                  <c:v>161.1457456</c:v>
                </c:pt>
                <c:pt idx="15977">
                  <c:v>124.57738790000001</c:v>
                </c:pt>
                <c:pt idx="15978">
                  <c:v>122.23433970000001</c:v>
                </c:pt>
                <c:pt idx="15979">
                  <c:v>121.98668429999999</c:v>
                </c:pt>
                <c:pt idx="15980">
                  <c:v>121.4949627</c:v>
                </c:pt>
                <c:pt idx="15981">
                  <c:v>93.241818839999993</c:v>
                </c:pt>
                <c:pt idx="15982">
                  <c:v>91.498289200000002</c:v>
                </c:pt>
                <c:pt idx="15983">
                  <c:v>91.314597969999994</c:v>
                </c:pt>
                <c:pt idx="15984">
                  <c:v>90.950223219999998</c:v>
                </c:pt>
                <c:pt idx="15985">
                  <c:v>71.012523329999993</c:v>
                </c:pt>
                <c:pt idx="15986">
                  <c:v>67.71076669</c:v>
                </c:pt>
                <c:pt idx="15987">
                  <c:v>67.060007830000004</c:v>
                </c:pt>
                <c:pt idx="15988">
                  <c:v>66.766575209999999</c:v>
                </c:pt>
                <c:pt idx="15989">
                  <c:v>66.766589379999999</c:v>
                </c:pt>
                <c:pt idx="15990">
                  <c:v>67.260803550000006</c:v>
                </c:pt>
                <c:pt idx="15991">
                  <c:v>67.260803550000006</c:v>
                </c:pt>
                <c:pt idx="15992">
                  <c:v>67.764301410000002</c:v>
                </c:pt>
                <c:pt idx="15993">
                  <c:v>68.277082960000001</c:v>
                </c:pt>
                <c:pt idx="15994">
                  <c:v>68.365179089999998</c:v>
                </c:pt>
                <c:pt idx="15995">
                  <c:v>69.044539659999998</c:v>
                </c:pt>
                <c:pt idx="15996">
                  <c:v>70.643206079999999</c:v>
                </c:pt>
                <c:pt idx="15997">
                  <c:v>70.766249020000004</c:v>
                </c:pt>
                <c:pt idx="15998">
                  <c:v>71.012554129999998</c:v>
                </c:pt>
                <c:pt idx="15999">
                  <c:v>90.950328479999996</c:v>
                </c:pt>
                <c:pt idx="16000">
                  <c:v>92.681268020000005</c:v>
                </c:pt>
                <c:pt idx="16001">
                  <c:v>92.868276719999997</c:v>
                </c:pt>
                <c:pt idx="16002">
                  <c:v>93.241931809999997</c:v>
                </c:pt>
                <c:pt idx="16003">
                  <c:v>121.4951636</c:v>
                </c:pt>
                <c:pt idx="16004">
                  <c:v>123.8256227</c:v>
                </c:pt>
                <c:pt idx="16005">
                  <c:v>124.0765956</c:v>
                </c:pt>
                <c:pt idx="16006">
                  <c:v>124.5775977</c:v>
                </c:pt>
                <c:pt idx="16007">
                  <c:v>161.1460567</c:v>
                </c:pt>
                <c:pt idx="16008">
                  <c:v>164.07601650000001</c:v>
                </c:pt>
                <c:pt idx="16009">
                  <c:v>164.39095159999999</c:v>
                </c:pt>
                <c:pt idx="16010">
                  <c:v>165.01929659999999</c:v>
                </c:pt>
                <c:pt idx="16011">
                  <c:v>209.90268499999999</c:v>
                </c:pt>
                <c:pt idx="16012">
                  <c:v>213.43212149999999</c:v>
                </c:pt>
                <c:pt idx="16013">
                  <c:v>213.81101630000001</c:v>
                </c:pt>
                <c:pt idx="16014">
                  <c:v>214.566699</c:v>
                </c:pt>
                <c:pt idx="16015">
                  <c:v>267.76465139999999</c:v>
                </c:pt>
                <c:pt idx="16016">
                  <c:v>271.8935358</c:v>
                </c:pt>
                <c:pt idx="16017">
                  <c:v>272.33638719999999</c:v>
                </c:pt>
                <c:pt idx="16018">
                  <c:v>273.2194015</c:v>
                </c:pt>
                <c:pt idx="16019">
                  <c:v>334.73148450000002</c:v>
                </c:pt>
                <c:pt idx="16020">
                  <c:v>348.98023590000003</c:v>
                </c:pt>
                <c:pt idx="16021">
                  <c:v>352.02764999999999</c:v>
                </c:pt>
                <c:pt idx="16022">
                  <c:v>353.43154019999997</c:v>
                </c:pt>
                <c:pt idx="16023">
                  <c:v>353.43136879999997</c:v>
                </c:pt>
                <c:pt idx="16024">
                  <c:v>351.07769730000001</c:v>
                </c:pt>
                <c:pt idx="16025">
                  <c:v>351.07769730000001</c:v>
                </c:pt>
                <c:pt idx="16026">
                  <c:v>348.73330850000002</c:v>
                </c:pt>
                <c:pt idx="16027">
                  <c:v>346.39820259999999</c:v>
                </c:pt>
                <c:pt idx="16028">
                  <c:v>346.0021577</c:v>
                </c:pt>
                <c:pt idx="16029">
                  <c:v>342.99635030000002</c:v>
                </c:pt>
                <c:pt idx="16030">
                  <c:v>336.23568069999999</c:v>
                </c:pt>
                <c:pt idx="16031">
                  <c:v>335.73218739999999</c:v>
                </c:pt>
                <c:pt idx="16032">
                  <c:v>334.73111560000001</c:v>
                </c:pt>
                <c:pt idx="16033">
                  <c:v>273.21839060000002</c:v>
                </c:pt>
                <c:pt idx="16034">
                  <c:v>269.07687069999997</c:v>
                </c:pt>
                <c:pt idx="16035">
                  <c:v>268.63733159999998</c:v>
                </c:pt>
                <c:pt idx="16036">
                  <c:v>267.7635871</c:v>
                </c:pt>
                <c:pt idx="16037">
                  <c:v>214.56515490000001</c:v>
                </c:pt>
                <c:pt idx="16038">
                  <c:v>211.0230942</c:v>
                </c:pt>
                <c:pt idx="16039">
                  <c:v>210.6475131</c:v>
                </c:pt>
                <c:pt idx="16040">
                  <c:v>209.90110290000001</c:v>
                </c:pt>
                <c:pt idx="16041">
                  <c:v>165.0173968</c:v>
                </c:pt>
                <c:pt idx="16042">
                  <c:v>162.07482419999999</c:v>
                </c:pt>
                <c:pt idx="16043">
                  <c:v>161.7632041</c:v>
                </c:pt>
                <c:pt idx="16044">
                  <c:v>161.14413440000001</c:v>
                </c:pt>
                <c:pt idx="16045">
                  <c:v>124.5755199</c:v>
                </c:pt>
                <c:pt idx="16046">
                  <c:v>122.2324594</c:v>
                </c:pt>
                <c:pt idx="16047">
                  <c:v>121.9848027</c:v>
                </c:pt>
                <c:pt idx="16048">
                  <c:v>121.4930786</c:v>
                </c:pt>
                <c:pt idx="16049">
                  <c:v>93.239853539999999</c:v>
                </c:pt>
                <c:pt idx="16050">
                  <c:v>91.496324240000007</c:v>
                </c:pt>
                <c:pt idx="16051">
                  <c:v>91.312633099999999</c:v>
                </c:pt>
                <c:pt idx="16052">
                  <c:v>90.948258550000006</c:v>
                </c:pt>
                <c:pt idx="16053">
                  <c:v>71.010653039999994</c:v>
                </c:pt>
                <c:pt idx="16054">
                  <c:v>67.708937730000002</c:v>
                </c:pt>
                <c:pt idx="16055">
                  <c:v>67.058188520000002</c:v>
                </c:pt>
                <c:pt idx="16056">
                  <c:v>66.764760449999997</c:v>
                </c:pt>
                <c:pt idx="16057">
                  <c:v>66.764736319999997</c:v>
                </c:pt>
                <c:pt idx="16058">
                  <c:v>67.258936629999994</c:v>
                </c:pt>
                <c:pt idx="16059">
                  <c:v>67.258936629999994</c:v>
                </c:pt>
                <c:pt idx="16060">
                  <c:v>67.762420779999999</c:v>
                </c:pt>
                <c:pt idx="16061">
                  <c:v>68.275188779999993</c:v>
                </c:pt>
                <c:pt idx="16062">
                  <c:v>68.363282620000007</c:v>
                </c:pt>
                <c:pt idx="16063">
                  <c:v>69.04262593</c:v>
                </c:pt>
                <c:pt idx="16064">
                  <c:v>70.641254129999993</c:v>
                </c:pt>
                <c:pt idx="16065">
                  <c:v>70.76429426</c:v>
                </c:pt>
                <c:pt idx="16066">
                  <c:v>71.010593799999995</c:v>
                </c:pt>
                <c:pt idx="16067">
                  <c:v>90.948068910000003</c:v>
                </c:pt>
                <c:pt idx="16068">
                  <c:v>92.678991800000006</c:v>
                </c:pt>
                <c:pt idx="16069">
                  <c:v>92.865998750000003</c:v>
                </c:pt>
                <c:pt idx="16070">
                  <c:v>93.239650400000002</c:v>
                </c:pt>
                <c:pt idx="16071">
                  <c:v>121.4927222</c:v>
                </c:pt>
                <c:pt idx="16072">
                  <c:v>123.8231747</c:v>
                </c:pt>
                <c:pt idx="16073">
                  <c:v>124.074147</c:v>
                </c:pt>
                <c:pt idx="16074">
                  <c:v>124.5751477</c:v>
                </c:pt>
                <c:pt idx="16075">
                  <c:v>161.143586</c:v>
                </c:pt>
                <c:pt idx="16076">
                  <c:v>164.0735492</c:v>
                </c:pt>
                <c:pt idx="16077">
                  <c:v>164.38848479999999</c:v>
                </c:pt>
                <c:pt idx="16078">
                  <c:v>165.0168305</c:v>
                </c:pt>
                <c:pt idx="16079">
                  <c:v>209.9003376</c:v>
                </c:pt>
                <c:pt idx="16080">
                  <c:v>213.4297875</c:v>
                </c:pt>
                <c:pt idx="16081">
                  <c:v>213.80868380000001</c:v>
                </c:pt>
                <c:pt idx="16082">
                  <c:v>214.5643695</c:v>
                </c:pt>
                <c:pt idx="16083">
                  <c:v>267.76257959999998</c:v>
                </c:pt>
                <c:pt idx="16084">
                  <c:v>271.8914876</c:v>
                </c:pt>
                <c:pt idx="16085">
                  <c:v>272.33434140000003</c:v>
                </c:pt>
                <c:pt idx="16086">
                  <c:v>273.21736090000002</c:v>
                </c:pt>
                <c:pt idx="16087">
                  <c:v>334.7298409</c:v>
                </c:pt>
                <c:pt idx="16088">
                  <c:v>348.97869459999998</c:v>
                </c:pt>
                <c:pt idx="16089">
                  <c:v>352.02613100000002</c:v>
                </c:pt>
                <c:pt idx="16090">
                  <c:v>353.43003149999998</c:v>
                </c:pt>
                <c:pt idx="16091">
                  <c:v>353.4302012</c:v>
                </c:pt>
                <c:pt idx="16092">
                  <c:v>351.07656489999999</c:v>
                </c:pt>
                <c:pt idx="16093">
                  <c:v>351.07656489999999</c:v>
                </c:pt>
                <c:pt idx="16094">
                  <c:v>348.73221119999999</c:v>
                </c:pt>
                <c:pt idx="16095">
                  <c:v>346.3971401</c:v>
                </c:pt>
                <c:pt idx="16096">
                  <c:v>346.00110110000003</c:v>
                </c:pt>
                <c:pt idx="16097">
                  <c:v>342.99533839999998</c:v>
                </c:pt>
                <c:pt idx="16098">
                  <c:v>336.23476890000001</c:v>
                </c:pt>
                <c:pt idx="16099">
                  <c:v>335.73128300000002</c:v>
                </c:pt>
                <c:pt idx="16100">
                  <c:v>334.73022600000002</c:v>
                </c:pt>
                <c:pt idx="16101">
                  <c:v>273.21837970000001</c:v>
                </c:pt>
                <c:pt idx="16102">
                  <c:v>269.0769166</c:v>
                </c:pt>
                <c:pt idx="16103">
                  <c:v>268.63738360000002</c:v>
                </c:pt>
                <c:pt idx="16104">
                  <c:v>267.76365099999998</c:v>
                </c:pt>
                <c:pt idx="16105">
                  <c:v>214.5659139</c:v>
                </c:pt>
                <c:pt idx="16106">
                  <c:v>211.02389690000001</c:v>
                </c:pt>
                <c:pt idx="16107">
                  <c:v>210.64832039999999</c:v>
                </c:pt>
                <c:pt idx="16108">
                  <c:v>209.9019194</c:v>
                </c:pt>
                <c:pt idx="16109">
                  <c:v>165.0187248</c:v>
                </c:pt>
                <c:pt idx="16110">
                  <c:v>162.0761827</c:v>
                </c:pt>
                <c:pt idx="16111">
                  <c:v>161.76456569999999</c:v>
                </c:pt>
                <c:pt idx="16112">
                  <c:v>161.1455024</c:v>
                </c:pt>
                <c:pt idx="16113">
                  <c:v>124.5772158</c:v>
                </c:pt>
                <c:pt idx="16114">
                  <c:v>122.23417259999999</c:v>
                </c:pt>
                <c:pt idx="16115">
                  <c:v>121.98651769999999</c:v>
                </c:pt>
                <c:pt idx="16116">
                  <c:v>121.4947971</c:v>
                </c:pt>
                <c:pt idx="16117">
                  <c:v>93.241716449999998</c:v>
                </c:pt>
                <c:pt idx="16118">
                  <c:v>91.498191090000006</c:v>
                </c:pt>
                <c:pt idx="16119">
                  <c:v>91.314500319999993</c:v>
                </c:pt>
                <c:pt idx="16120">
                  <c:v>90.950126470000001</c:v>
                </c:pt>
                <c:pt idx="16121">
                  <c:v>71.012481840000007</c:v>
                </c:pt>
                <c:pt idx="16122">
                  <c:v>67.710736150000002</c:v>
                </c:pt>
                <c:pt idx="16123">
                  <c:v>67.059979549999994</c:v>
                </c:pt>
                <c:pt idx="16124">
                  <c:v>66.766547970000005</c:v>
                </c:pt>
                <c:pt idx="16125">
                  <c:v>66.766582099999994</c:v>
                </c:pt>
                <c:pt idx="16126">
                  <c:v>67.26079781</c:v>
                </c:pt>
                <c:pt idx="16127">
                  <c:v>67.26079781</c:v>
                </c:pt>
                <c:pt idx="16128">
                  <c:v>67.764297220000003</c:v>
                </c:pt>
                <c:pt idx="16129">
                  <c:v>68.277080330000004</c:v>
                </c:pt>
                <c:pt idx="16130">
                  <c:v>68.365176730000002</c:v>
                </c:pt>
                <c:pt idx="16131">
                  <c:v>69.044539360000002</c:v>
                </c:pt>
                <c:pt idx="16132">
                  <c:v>70.643210510000003</c:v>
                </c:pt>
                <c:pt idx="16133">
                  <c:v>70.766253809999995</c:v>
                </c:pt>
                <c:pt idx="16134">
                  <c:v>71.012559640000006</c:v>
                </c:pt>
                <c:pt idx="16135">
                  <c:v>90.950385909999994</c:v>
                </c:pt>
                <c:pt idx="16136">
                  <c:v>92.681329590000004</c:v>
                </c:pt>
                <c:pt idx="16137">
                  <c:v>92.868338730000005</c:v>
                </c:pt>
                <c:pt idx="16138">
                  <c:v>93.24199471</c:v>
                </c:pt>
                <c:pt idx="16139">
                  <c:v>121.4952894</c:v>
                </c:pt>
                <c:pt idx="16140">
                  <c:v>123.8257535</c:v>
                </c:pt>
                <c:pt idx="16141">
                  <c:v>124.07672700000001</c:v>
                </c:pt>
                <c:pt idx="16142">
                  <c:v>124.5777301</c:v>
                </c:pt>
                <c:pt idx="16143">
                  <c:v>161.1462631</c:v>
                </c:pt>
                <c:pt idx="16144">
                  <c:v>164.07622860000001</c:v>
                </c:pt>
                <c:pt idx="16145">
                  <c:v>164.39116430000001</c:v>
                </c:pt>
                <c:pt idx="16146">
                  <c:v>165.0195105</c:v>
                </c:pt>
                <c:pt idx="16147">
                  <c:v>209.90298390000001</c:v>
                </c:pt>
                <c:pt idx="16148">
                  <c:v>213.43242699999999</c:v>
                </c:pt>
                <c:pt idx="16149">
                  <c:v>213.81132239999999</c:v>
                </c:pt>
                <c:pt idx="16150">
                  <c:v>214.56700660000001</c:v>
                </c:pt>
                <c:pt idx="16151">
                  <c:v>267.7650549</c:v>
                </c:pt>
                <c:pt idx="16152">
                  <c:v>271.89394670000001</c:v>
                </c:pt>
                <c:pt idx="16153">
                  <c:v>272.3367988</c:v>
                </c:pt>
                <c:pt idx="16154">
                  <c:v>273.21981479999999</c:v>
                </c:pt>
                <c:pt idx="16155">
                  <c:v>334.7320047</c:v>
                </c:pt>
                <c:pt idx="16156">
                  <c:v>348.9807806</c:v>
                </c:pt>
                <c:pt idx="16157">
                  <c:v>352.0281999</c:v>
                </c:pt>
                <c:pt idx="16158">
                  <c:v>353.43209250000001</c:v>
                </c:pt>
                <c:pt idx="16159">
                  <c:v>353.43192479999999</c:v>
                </c:pt>
                <c:pt idx="16160">
                  <c:v>351.0782499</c:v>
                </c:pt>
                <c:pt idx="16161">
                  <c:v>351.0782499</c:v>
                </c:pt>
                <c:pt idx="16162">
                  <c:v>348.73385769999999</c:v>
                </c:pt>
                <c:pt idx="16163">
                  <c:v>346.39874830000002</c:v>
                </c:pt>
                <c:pt idx="16164">
                  <c:v>346.00270289999997</c:v>
                </c:pt>
                <c:pt idx="16165">
                  <c:v>342.99689100000001</c:v>
                </c:pt>
                <c:pt idx="16166">
                  <c:v>336.23621120000001</c:v>
                </c:pt>
                <c:pt idx="16167">
                  <c:v>335.7327171</c:v>
                </c:pt>
                <c:pt idx="16168">
                  <c:v>334.73164379999997</c:v>
                </c:pt>
                <c:pt idx="16169">
                  <c:v>273.21882390000002</c:v>
                </c:pt>
                <c:pt idx="16170">
                  <c:v>269.07729740000002</c:v>
                </c:pt>
                <c:pt idx="16171">
                  <c:v>268.63775770000001</c:v>
                </c:pt>
                <c:pt idx="16172">
                  <c:v>267.76401179999999</c:v>
                </c:pt>
                <c:pt idx="16173">
                  <c:v>214.5654926</c:v>
                </c:pt>
                <c:pt idx="16174">
                  <c:v>211.02342590000001</c:v>
                </c:pt>
                <c:pt idx="16175">
                  <c:v>210.64784409999999</c:v>
                </c:pt>
                <c:pt idx="16176">
                  <c:v>209.90143269999999</c:v>
                </c:pt>
                <c:pt idx="16177">
                  <c:v>165.01764750000001</c:v>
                </c:pt>
                <c:pt idx="16178">
                  <c:v>162.07506960000001</c:v>
                </c:pt>
                <c:pt idx="16179">
                  <c:v>161.76344879999999</c:v>
                </c:pt>
                <c:pt idx="16180">
                  <c:v>161.14437799999999</c:v>
                </c:pt>
                <c:pt idx="16181">
                  <c:v>124.5756923</c:v>
                </c:pt>
                <c:pt idx="16182">
                  <c:v>122.2326271</c:v>
                </c:pt>
                <c:pt idx="16183">
                  <c:v>121.9849699</c:v>
                </c:pt>
                <c:pt idx="16184">
                  <c:v>121.49324470000001</c:v>
                </c:pt>
                <c:pt idx="16185">
                  <c:v>93.239956449999994</c:v>
                </c:pt>
                <c:pt idx="16186">
                  <c:v>91.496422870000004</c:v>
                </c:pt>
                <c:pt idx="16187">
                  <c:v>91.312731279999994</c:v>
                </c:pt>
                <c:pt idx="16188">
                  <c:v>90.948355829999997</c:v>
                </c:pt>
                <c:pt idx="16189">
                  <c:v>71.010695060000003</c:v>
                </c:pt>
                <c:pt idx="16190">
                  <c:v>67.70896879</c:v>
                </c:pt>
                <c:pt idx="16191">
                  <c:v>67.058217319999997</c:v>
                </c:pt>
                <c:pt idx="16192">
                  <c:v>66.764788210000006</c:v>
                </c:pt>
                <c:pt idx="16193">
                  <c:v>66.764744140000005</c:v>
                </c:pt>
                <c:pt idx="16194">
                  <c:v>67.258942919999996</c:v>
                </c:pt>
                <c:pt idx="16195">
                  <c:v>67.258942919999996</c:v>
                </c:pt>
                <c:pt idx="16196">
                  <c:v>67.762425530000002</c:v>
                </c:pt>
                <c:pt idx="16197">
                  <c:v>68.275191980000002</c:v>
                </c:pt>
                <c:pt idx="16198">
                  <c:v>68.363285550000001</c:v>
                </c:pt>
                <c:pt idx="16199">
                  <c:v>69.042626839999997</c:v>
                </c:pt>
                <c:pt idx="16200">
                  <c:v>70.641250389999996</c:v>
                </c:pt>
                <c:pt idx="16201">
                  <c:v>70.764290160000002</c:v>
                </c:pt>
                <c:pt idx="16202">
                  <c:v>71.010588999999996</c:v>
                </c:pt>
                <c:pt idx="16203">
                  <c:v>90.948012969999994</c:v>
                </c:pt>
                <c:pt idx="16204">
                  <c:v>92.678931779999999</c:v>
                </c:pt>
                <c:pt idx="16205">
                  <c:v>92.865938299999996</c:v>
                </c:pt>
                <c:pt idx="16206">
                  <c:v>93.239589080000002</c:v>
                </c:pt>
                <c:pt idx="16207">
                  <c:v>121.4925988</c:v>
                </c:pt>
                <c:pt idx="16208">
                  <c:v>123.8230465</c:v>
                </c:pt>
                <c:pt idx="16209">
                  <c:v>124.0740182</c:v>
                </c:pt>
                <c:pt idx="16210">
                  <c:v>124.57501790000001</c:v>
                </c:pt>
                <c:pt idx="16211">
                  <c:v>161.14338319999999</c:v>
                </c:pt>
                <c:pt idx="16212">
                  <c:v>164.07334080000001</c:v>
                </c:pt>
                <c:pt idx="16213">
                  <c:v>164.38827570000001</c:v>
                </c:pt>
                <c:pt idx="16214">
                  <c:v>165.0166203</c:v>
                </c:pt>
                <c:pt idx="16215">
                  <c:v>209.90004339999999</c:v>
                </c:pt>
                <c:pt idx="16216">
                  <c:v>213.4294869</c:v>
                </c:pt>
                <c:pt idx="16217">
                  <c:v>213.80838249999999</c:v>
                </c:pt>
                <c:pt idx="16218">
                  <c:v>214.56406680000001</c:v>
                </c:pt>
                <c:pt idx="16219">
                  <c:v>267.76218210000002</c:v>
                </c:pt>
                <c:pt idx="16220">
                  <c:v>271.89108290000001</c:v>
                </c:pt>
                <c:pt idx="16221">
                  <c:v>272.33393599999999</c:v>
                </c:pt>
                <c:pt idx="16222">
                  <c:v>273.21695390000002</c:v>
                </c:pt>
                <c:pt idx="16223">
                  <c:v>334.7293282</c:v>
                </c:pt>
                <c:pt idx="16224">
                  <c:v>348.97815780000002</c:v>
                </c:pt>
                <c:pt idx="16225">
                  <c:v>352.02558900000002</c:v>
                </c:pt>
                <c:pt idx="16226">
                  <c:v>353.42948719999998</c:v>
                </c:pt>
                <c:pt idx="16227">
                  <c:v>353.42965290000001</c:v>
                </c:pt>
                <c:pt idx="16228">
                  <c:v>351.07602009999999</c:v>
                </c:pt>
                <c:pt idx="16229">
                  <c:v>351.07602009999999</c:v>
                </c:pt>
                <c:pt idx="16230">
                  <c:v>348.7316697</c:v>
                </c:pt>
                <c:pt idx="16231">
                  <c:v>346.39660199999997</c:v>
                </c:pt>
                <c:pt idx="16232">
                  <c:v>346.00056360000002</c:v>
                </c:pt>
                <c:pt idx="16233">
                  <c:v>342.99480519999997</c:v>
                </c:pt>
                <c:pt idx="16234">
                  <c:v>336.23424540000002</c:v>
                </c:pt>
                <c:pt idx="16235">
                  <c:v>335.73076020000002</c:v>
                </c:pt>
                <c:pt idx="16236">
                  <c:v>334.72970470000001</c:v>
                </c:pt>
                <c:pt idx="16237">
                  <c:v>273.21794979999999</c:v>
                </c:pt>
                <c:pt idx="16238">
                  <c:v>269.07649300000003</c:v>
                </c:pt>
                <c:pt idx="16239">
                  <c:v>268.63696069999997</c:v>
                </c:pt>
                <c:pt idx="16240">
                  <c:v>267.76322950000002</c:v>
                </c:pt>
                <c:pt idx="16241">
                  <c:v>214.56557649999999</c:v>
                </c:pt>
                <c:pt idx="16242">
                  <c:v>211.0235653</c:v>
                </c:pt>
                <c:pt idx="16243">
                  <c:v>210.6479894</c:v>
                </c:pt>
                <c:pt idx="16244">
                  <c:v>209.90158959999999</c:v>
                </c:pt>
                <c:pt idx="16245">
                  <c:v>165.01847179999999</c:v>
                </c:pt>
                <c:pt idx="16246">
                  <c:v>162.07593499999999</c:v>
                </c:pt>
                <c:pt idx="16247">
                  <c:v>161.7643186</c:v>
                </c:pt>
                <c:pt idx="16248">
                  <c:v>161.1452563</c:v>
                </c:pt>
                <c:pt idx="16249">
                  <c:v>124.5770393</c:v>
                </c:pt>
                <c:pt idx="16250">
                  <c:v>122.2340008</c:v>
                </c:pt>
                <c:pt idx="16251">
                  <c:v>121.9863464</c:v>
                </c:pt>
                <c:pt idx="16252">
                  <c:v>121.49462680000001</c:v>
                </c:pt>
                <c:pt idx="16253">
                  <c:v>93.241608450000001</c:v>
                </c:pt>
                <c:pt idx="16254">
                  <c:v>91.498087310000003</c:v>
                </c:pt>
                <c:pt idx="16255">
                  <c:v>91.314396990000006</c:v>
                </c:pt>
                <c:pt idx="16256">
                  <c:v>90.950024040000002</c:v>
                </c:pt>
                <c:pt idx="16257">
                  <c:v>71.01243436</c:v>
                </c:pt>
                <c:pt idx="16258">
                  <c:v>67.710699629999993</c:v>
                </c:pt>
                <c:pt idx="16259">
                  <c:v>67.059945310000003</c:v>
                </c:pt>
                <c:pt idx="16260">
                  <c:v>66.766514760000007</c:v>
                </c:pt>
                <c:pt idx="16261">
                  <c:v>66.766568500000005</c:v>
                </c:pt>
                <c:pt idx="16262">
                  <c:v>67.260785670000004</c:v>
                </c:pt>
                <c:pt idx="16263">
                  <c:v>67.260785670000004</c:v>
                </c:pt>
                <c:pt idx="16264">
                  <c:v>67.764286560000002</c:v>
                </c:pt>
                <c:pt idx="16265">
                  <c:v>68.277071169999999</c:v>
                </c:pt>
                <c:pt idx="16266">
                  <c:v>68.365167819999996</c:v>
                </c:pt>
                <c:pt idx="16267">
                  <c:v>69.044532390000001</c:v>
                </c:pt>
                <c:pt idx="16268">
                  <c:v>70.643208020000003</c:v>
                </c:pt>
                <c:pt idx="16269">
                  <c:v>70.766251659999995</c:v>
                </c:pt>
                <c:pt idx="16270">
                  <c:v>71.012558170000005</c:v>
                </c:pt>
                <c:pt idx="16271">
                  <c:v>90.950434009999995</c:v>
                </c:pt>
                <c:pt idx="16272">
                  <c:v>92.68138166</c:v>
                </c:pt>
                <c:pt idx="16273">
                  <c:v>92.86839123</c:v>
                </c:pt>
                <c:pt idx="16274">
                  <c:v>93.242048049999994</c:v>
                </c:pt>
                <c:pt idx="16275">
                  <c:v>121.4954036</c:v>
                </c:pt>
                <c:pt idx="16276">
                  <c:v>123.82587239999999</c:v>
                </c:pt>
                <c:pt idx="16277">
                  <c:v>124.07684639999999</c:v>
                </c:pt>
                <c:pt idx="16278">
                  <c:v>124.5778505</c:v>
                </c:pt>
                <c:pt idx="16279">
                  <c:v>161.1464556</c:v>
                </c:pt>
                <c:pt idx="16280">
                  <c:v>164.07642670000001</c:v>
                </c:pt>
                <c:pt idx="16281">
                  <c:v>164.39136300000001</c:v>
                </c:pt>
                <c:pt idx="16282">
                  <c:v>165.01971040000001</c:v>
                </c:pt>
                <c:pt idx="16283">
                  <c:v>209.90326709999999</c:v>
                </c:pt>
                <c:pt idx="16284">
                  <c:v>213.4327165</c:v>
                </c:pt>
                <c:pt idx="16285">
                  <c:v>213.81161270000001</c:v>
                </c:pt>
                <c:pt idx="16286">
                  <c:v>214.56729820000001</c:v>
                </c:pt>
                <c:pt idx="16287">
                  <c:v>267.76544100000001</c:v>
                </c:pt>
                <c:pt idx="16288">
                  <c:v>271.89434</c:v>
                </c:pt>
                <c:pt idx="16289">
                  <c:v>272.33719289999999</c:v>
                </c:pt>
                <c:pt idx="16290">
                  <c:v>273.22021039999998</c:v>
                </c:pt>
                <c:pt idx="16291">
                  <c:v>334.73250610000002</c:v>
                </c:pt>
                <c:pt idx="16292">
                  <c:v>348.98130609999998</c:v>
                </c:pt>
                <c:pt idx="16293">
                  <c:v>352.02873049999999</c:v>
                </c:pt>
                <c:pt idx="16294">
                  <c:v>353.43262549999997</c:v>
                </c:pt>
                <c:pt idx="16295">
                  <c:v>353.43246269999997</c:v>
                </c:pt>
                <c:pt idx="16296">
                  <c:v>351.07878449999998</c:v>
                </c:pt>
                <c:pt idx="16297">
                  <c:v>351.07878449999998</c:v>
                </c:pt>
                <c:pt idx="16298">
                  <c:v>348.73438920000001</c:v>
                </c:pt>
                <c:pt idx="16299">
                  <c:v>346.39927660000001</c:v>
                </c:pt>
                <c:pt idx="16300">
                  <c:v>346.00323059999999</c:v>
                </c:pt>
                <c:pt idx="16301">
                  <c:v>342.99741469999998</c:v>
                </c:pt>
                <c:pt idx="16302">
                  <c:v>336.23672579999999</c:v>
                </c:pt>
                <c:pt idx="16303">
                  <c:v>335.73323110000001</c:v>
                </c:pt>
                <c:pt idx="16304">
                  <c:v>334.73215640000001</c:v>
                </c:pt>
                <c:pt idx="16305">
                  <c:v>273.21925119999997</c:v>
                </c:pt>
                <c:pt idx="16306">
                  <c:v>269.07771869999999</c:v>
                </c:pt>
                <c:pt idx="16307">
                  <c:v>268.63817840000002</c:v>
                </c:pt>
                <c:pt idx="16308">
                  <c:v>267.76443119999999</c:v>
                </c:pt>
                <c:pt idx="16309">
                  <c:v>214.56583269999999</c:v>
                </c:pt>
                <c:pt idx="16310">
                  <c:v>211.0237606</c:v>
                </c:pt>
                <c:pt idx="16311">
                  <c:v>210.64817819999999</c:v>
                </c:pt>
                <c:pt idx="16312">
                  <c:v>209.9017656</c:v>
                </c:pt>
                <c:pt idx="16313">
                  <c:v>165.0179072</c:v>
                </c:pt>
                <c:pt idx="16314">
                  <c:v>162.07532420000001</c:v>
                </c:pt>
                <c:pt idx="16315">
                  <c:v>161.76370299999999</c:v>
                </c:pt>
                <c:pt idx="16316">
                  <c:v>161.1446311</c:v>
                </c:pt>
                <c:pt idx="16317">
                  <c:v>124.5758783</c:v>
                </c:pt>
                <c:pt idx="16318">
                  <c:v>122.2328084</c:v>
                </c:pt>
                <c:pt idx="16319">
                  <c:v>121.9851508</c:v>
                </c:pt>
                <c:pt idx="16320">
                  <c:v>121.4934246</c:v>
                </c:pt>
                <c:pt idx="16321">
                  <c:v>93.240075399999995</c:v>
                </c:pt>
                <c:pt idx="16322">
                  <c:v>91.496537649999993</c:v>
                </c:pt>
                <c:pt idx="16323">
                  <c:v>91.312845609999997</c:v>
                </c:pt>
                <c:pt idx="16324">
                  <c:v>90.948469279999998</c:v>
                </c:pt>
                <c:pt idx="16325">
                  <c:v>71.010753649999998</c:v>
                </c:pt>
                <c:pt idx="16326">
                  <c:v>67.709016289999994</c:v>
                </c:pt>
                <c:pt idx="16327">
                  <c:v>67.058262510000006</c:v>
                </c:pt>
                <c:pt idx="16328">
                  <c:v>66.764832350000006</c:v>
                </c:pt>
                <c:pt idx="16329">
                  <c:v>66.76476916</c:v>
                </c:pt>
                <c:pt idx="16330">
                  <c:v>67.258966569999998</c:v>
                </c:pt>
                <c:pt idx="16331">
                  <c:v>67.258966569999998</c:v>
                </c:pt>
                <c:pt idx="16332">
                  <c:v>67.762447800000004</c:v>
                </c:pt>
                <c:pt idx="16333">
                  <c:v>68.275212859999996</c:v>
                </c:pt>
                <c:pt idx="16334">
                  <c:v>68.363306190000003</c:v>
                </c:pt>
                <c:pt idx="16335">
                  <c:v>69.042645640000003</c:v>
                </c:pt>
                <c:pt idx="16336">
                  <c:v>70.641264939999999</c:v>
                </c:pt>
                <c:pt idx="16337">
                  <c:v>70.764304390000007</c:v>
                </c:pt>
                <c:pt idx="16338">
                  <c:v>71.010602579999997</c:v>
                </c:pt>
                <c:pt idx="16339">
                  <c:v>90.947978789999993</c:v>
                </c:pt>
                <c:pt idx="16340">
                  <c:v>92.678893729999999</c:v>
                </c:pt>
                <c:pt idx="16341">
                  <c:v>92.865899830000004</c:v>
                </c:pt>
                <c:pt idx="16342">
                  <c:v>93.239549780000004</c:v>
                </c:pt>
                <c:pt idx="16343">
                  <c:v>121.4924996</c:v>
                </c:pt>
                <c:pt idx="16344">
                  <c:v>123.8229426</c:v>
                </c:pt>
                <c:pt idx="16345">
                  <c:v>124.0739138</c:v>
                </c:pt>
                <c:pt idx="16346">
                  <c:v>124.5749125</c:v>
                </c:pt>
                <c:pt idx="16347">
                  <c:v>161.1432058</c:v>
                </c:pt>
                <c:pt idx="16348">
                  <c:v>164.07315779999999</c:v>
                </c:pt>
                <c:pt idx="16349">
                  <c:v>164.38809209999999</c:v>
                </c:pt>
                <c:pt idx="16350">
                  <c:v>165.0164355</c:v>
                </c:pt>
                <c:pt idx="16351">
                  <c:v>209.89977450000001</c:v>
                </c:pt>
                <c:pt idx="16352">
                  <c:v>213.4292116</c:v>
                </c:pt>
                <c:pt idx="16353">
                  <c:v>213.80810640000001</c:v>
                </c:pt>
                <c:pt idx="16354">
                  <c:v>214.5637893</c:v>
                </c:pt>
                <c:pt idx="16355">
                  <c:v>267.76180849999997</c:v>
                </c:pt>
                <c:pt idx="16356">
                  <c:v>271.89070190000001</c:v>
                </c:pt>
                <c:pt idx="16357">
                  <c:v>272.33355419999998</c:v>
                </c:pt>
                <c:pt idx="16358">
                  <c:v>273.21657060000001</c:v>
                </c:pt>
                <c:pt idx="16359">
                  <c:v>334.7288365</c:v>
                </c:pt>
                <c:pt idx="16360">
                  <c:v>348.97764139999998</c:v>
                </c:pt>
                <c:pt idx="16361">
                  <c:v>352.02506729999999</c:v>
                </c:pt>
                <c:pt idx="16362">
                  <c:v>353.42896309999998</c:v>
                </c:pt>
                <c:pt idx="16363">
                  <c:v>353.42912180000002</c:v>
                </c:pt>
                <c:pt idx="16364">
                  <c:v>351.075492</c:v>
                </c:pt>
                <c:pt idx="16365">
                  <c:v>351.075492</c:v>
                </c:pt>
                <c:pt idx="16366">
                  <c:v>348.73114459999999</c:v>
                </c:pt>
                <c:pt idx="16367">
                  <c:v>346.3960798</c:v>
                </c:pt>
                <c:pt idx="16368">
                  <c:v>346.00004200000001</c:v>
                </c:pt>
                <c:pt idx="16369">
                  <c:v>342.99428740000002</c:v>
                </c:pt>
                <c:pt idx="16370">
                  <c:v>336.2337364</c:v>
                </c:pt>
                <c:pt idx="16371">
                  <c:v>335.73025189999998</c:v>
                </c:pt>
                <c:pt idx="16372">
                  <c:v>334.72919760000002</c:v>
                </c:pt>
                <c:pt idx="16373">
                  <c:v>273.21752479999998</c:v>
                </c:pt>
                <c:pt idx="16374">
                  <c:v>269.07607380000002</c:v>
                </c:pt>
                <c:pt idx="16375">
                  <c:v>268.63654209999999</c:v>
                </c:pt>
                <c:pt idx="16376">
                  <c:v>267.762812</c:v>
                </c:pt>
                <c:pt idx="16377">
                  <c:v>214.56523569999999</c:v>
                </c:pt>
                <c:pt idx="16378">
                  <c:v>211.0232298</c:v>
                </c:pt>
                <c:pt idx="16379">
                  <c:v>210.64765449999999</c:v>
                </c:pt>
                <c:pt idx="16380">
                  <c:v>209.9012558</c:v>
                </c:pt>
                <c:pt idx="16381">
                  <c:v>165.0182092</c:v>
                </c:pt>
                <c:pt idx="16382">
                  <c:v>162.0756773</c:v>
                </c:pt>
                <c:pt idx="16383">
                  <c:v>161.7640614</c:v>
                </c:pt>
                <c:pt idx="16384">
                  <c:v>161.14500029999999</c:v>
                </c:pt>
                <c:pt idx="16385">
                  <c:v>124.5768489</c:v>
                </c:pt>
                <c:pt idx="16386">
                  <c:v>122.2338149</c:v>
                </c:pt>
                <c:pt idx="16387">
                  <c:v>121.986161</c:v>
                </c:pt>
                <c:pt idx="16388">
                  <c:v>121.4944424</c:v>
                </c:pt>
                <c:pt idx="16389">
                  <c:v>93.241484189999994</c:v>
                </c:pt>
                <c:pt idx="16390">
                  <c:v>91.497967200000005</c:v>
                </c:pt>
                <c:pt idx="16391">
                  <c:v>91.314277320000002</c:v>
                </c:pt>
                <c:pt idx="16392">
                  <c:v>90.949905240000007</c:v>
                </c:pt>
                <c:pt idx="16393">
                  <c:v>71.012370259999997</c:v>
                </c:pt>
                <c:pt idx="16394">
                  <c:v>67.710646670000003</c:v>
                </c:pt>
                <c:pt idx="16395">
                  <c:v>67.059894659999998</c:v>
                </c:pt>
                <c:pt idx="16396">
                  <c:v>66.766465170000004</c:v>
                </c:pt>
                <c:pt idx="16397">
                  <c:v>66.766537740000004</c:v>
                </c:pt>
                <c:pt idx="16398">
                  <c:v>67.260756220000005</c:v>
                </c:pt>
                <c:pt idx="16399">
                  <c:v>67.260756220000005</c:v>
                </c:pt>
                <c:pt idx="16400">
                  <c:v>67.764258440000006</c:v>
                </c:pt>
                <c:pt idx="16401">
                  <c:v>68.277044380000007</c:v>
                </c:pt>
                <c:pt idx="16402">
                  <c:v>68.365141260000001</c:v>
                </c:pt>
                <c:pt idx="16403">
                  <c:v>69.044507600000003</c:v>
                </c:pt>
                <c:pt idx="16404">
                  <c:v>70.643187330000003</c:v>
                </c:pt>
                <c:pt idx="16405">
                  <c:v>70.76623128</c:v>
                </c:pt>
                <c:pt idx="16406">
                  <c:v>71.012538410000005</c:v>
                </c:pt>
                <c:pt idx="16407">
                  <c:v>90.950460660000005</c:v>
                </c:pt>
                <c:pt idx="16408">
                  <c:v>92.681412100000003</c:v>
                </c:pt>
                <c:pt idx="16409">
                  <c:v>92.868422069999994</c:v>
                </c:pt>
                <c:pt idx="16410">
                  <c:v>93.242079709999999</c:v>
                </c:pt>
                <c:pt idx="16411">
                  <c:v>121.4954941</c:v>
                </c:pt>
                <c:pt idx="16412">
                  <c:v>123.8259676</c:v>
                </c:pt>
                <c:pt idx="16413">
                  <c:v>124.0769421</c:v>
                </c:pt>
                <c:pt idx="16414">
                  <c:v>124.5779472</c:v>
                </c:pt>
                <c:pt idx="16415">
                  <c:v>161.1466236</c:v>
                </c:pt>
                <c:pt idx="16416">
                  <c:v>164.0766003</c:v>
                </c:pt>
                <c:pt idx="16417">
                  <c:v>164.39153719999999</c:v>
                </c:pt>
                <c:pt idx="16418">
                  <c:v>165.0198858</c:v>
                </c:pt>
                <c:pt idx="16419">
                  <c:v>209.90352630000001</c:v>
                </c:pt>
                <c:pt idx="16420">
                  <c:v>213.4329822</c:v>
                </c:pt>
                <c:pt idx="16421">
                  <c:v>213.811879</c:v>
                </c:pt>
                <c:pt idx="16422">
                  <c:v>214.56756590000001</c:v>
                </c:pt>
                <c:pt idx="16423">
                  <c:v>267.765805</c:v>
                </c:pt>
                <c:pt idx="16424">
                  <c:v>271.89471129999998</c:v>
                </c:pt>
                <c:pt idx="16425">
                  <c:v>272.33756499999998</c:v>
                </c:pt>
                <c:pt idx="16426">
                  <c:v>273.2205841</c:v>
                </c:pt>
                <c:pt idx="16427">
                  <c:v>334.73298840000001</c:v>
                </c:pt>
                <c:pt idx="16428">
                  <c:v>348.9818133</c:v>
                </c:pt>
                <c:pt idx="16429">
                  <c:v>352.02924309999997</c:v>
                </c:pt>
                <c:pt idx="16430">
                  <c:v>353.43314049999998</c:v>
                </c:pt>
                <c:pt idx="16431">
                  <c:v>353.43298570000002</c:v>
                </c:pt>
                <c:pt idx="16432">
                  <c:v>351.07930470000002</c:v>
                </c:pt>
                <c:pt idx="16433">
                  <c:v>351.07930470000002</c:v>
                </c:pt>
                <c:pt idx="16434">
                  <c:v>348.73490650000002</c:v>
                </c:pt>
                <c:pt idx="16435">
                  <c:v>346.39979099999999</c:v>
                </c:pt>
                <c:pt idx="16436">
                  <c:v>346.0037446</c:v>
                </c:pt>
                <c:pt idx="16437">
                  <c:v>342.99792489999999</c:v>
                </c:pt>
                <c:pt idx="16438">
                  <c:v>336.23722739999999</c:v>
                </c:pt>
                <c:pt idx="16439">
                  <c:v>335.73373199999997</c:v>
                </c:pt>
                <c:pt idx="16440">
                  <c:v>334.73265609999999</c:v>
                </c:pt>
                <c:pt idx="16441">
                  <c:v>273.2196702</c:v>
                </c:pt>
                <c:pt idx="16442">
                  <c:v>269.0781321</c:v>
                </c:pt>
                <c:pt idx="16443">
                  <c:v>268.63859120000001</c:v>
                </c:pt>
                <c:pt idx="16444">
                  <c:v>267.7648428</c:v>
                </c:pt>
                <c:pt idx="16445">
                  <c:v>214.566169</c:v>
                </c:pt>
                <c:pt idx="16446">
                  <c:v>211.02409170000001</c:v>
                </c:pt>
                <c:pt idx="16447">
                  <c:v>210.64850870000001</c:v>
                </c:pt>
                <c:pt idx="16448">
                  <c:v>209.9020951</c:v>
                </c:pt>
                <c:pt idx="16449">
                  <c:v>165.01816669999999</c:v>
                </c:pt>
                <c:pt idx="16450">
                  <c:v>162.07557890000001</c:v>
                </c:pt>
                <c:pt idx="16451">
                  <c:v>161.7639571</c:v>
                </c:pt>
                <c:pt idx="16452">
                  <c:v>161.14488410000001</c:v>
                </c:pt>
                <c:pt idx="16453">
                  <c:v>124.57606680000001</c:v>
                </c:pt>
                <c:pt idx="16454">
                  <c:v>122.2329924</c:v>
                </c:pt>
                <c:pt idx="16455">
                  <c:v>121.98533430000001</c:v>
                </c:pt>
                <c:pt idx="16456">
                  <c:v>121.4936072</c:v>
                </c:pt>
                <c:pt idx="16457">
                  <c:v>93.240198660000004</c:v>
                </c:pt>
                <c:pt idx="16458">
                  <c:v>91.496656819999998</c:v>
                </c:pt>
                <c:pt idx="16459">
                  <c:v>91.312964339999994</c:v>
                </c:pt>
                <c:pt idx="16460">
                  <c:v>90.948587149999994</c:v>
                </c:pt>
                <c:pt idx="16461">
                  <c:v>71.010817560000007</c:v>
                </c:pt>
                <c:pt idx="16462">
                  <c:v>67.709069209999996</c:v>
                </c:pt>
                <c:pt idx="16463">
                  <c:v>67.058313150000004</c:v>
                </c:pt>
                <c:pt idx="16464">
                  <c:v>66.764881939999995</c:v>
                </c:pt>
                <c:pt idx="16465">
                  <c:v>66.764800210000004</c:v>
                </c:pt>
                <c:pt idx="16466">
                  <c:v>67.258996330000002</c:v>
                </c:pt>
                <c:pt idx="16467">
                  <c:v>67.258996330000002</c:v>
                </c:pt>
                <c:pt idx="16468">
                  <c:v>67.762476269999993</c:v>
                </c:pt>
                <c:pt idx="16469">
                  <c:v>68.275240010000005</c:v>
                </c:pt>
                <c:pt idx="16470">
                  <c:v>68.363333130000001</c:v>
                </c:pt>
                <c:pt idx="16471">
                  <c:v>69.042670869999995</c:v>
                </c:pt>
                <c:pt idx="16472">
                  <c:v>70.641286210000004</c:v>
                </c:pt>
                <c:pt idx="16473">
                  <c:v>70.764325360000001</c:v>
                </c:pt>
                <c:pt idx="16474">
                  <c:v>71.010622949999998</c:v>
                </c:pt>
                <c:pt idx="16475">
                  <c:v>90.947954199999998</c:v>
                </c:pt>
                <c:pt idx="16476">
                  <c:v>92.678865470000005</c:v>
                </c:pt>
                <c:pt idx="16477">
                  <c:v>92.865871179999999</c:v>
                </c:pt>
                <c:pt idx="16478">
                  <c:v>93.239520339999999</c:v>
                </c:pt>
                <c:pt idx="16479">
                  <c:v>121.492413</c:v>
                </c:pt>
                <c:pt idx="16480">
                  <c:v>123.8228514</c:v>
                </c:pt>
                <c:pt idx="16481">
                  <c:v>124.0738222</c:v>
                </c:pt>
                <c:pt idx="16482">
                  <c:v>124.57481989999999</c:v>
                </c:pt>
                <c:pt idx="16483">
                  <c:v>161.14304390000001</c:v>
                </c:pt>
                <c:pt idx="16484">
                  <c:v>164.07299040000001</c:v>
                </c:pt>
                <c:pt idx="16485">
                  <c:v>164.38792419999999</c:v>
                </c:pt>
                <c:pt idx="16486">
                  <c:v>165.01626640000001</c:v>
                </c:pt>
                <c:pt idx="16487">
                  <c:v>209.89952389999999</c:v>
                </c:pt>
                <c:pt idx="16488">
                  <c:v>213.4289546</c:v>
                </c:pt>
                <c:pt idx="16489">
                  <c:v>213.80784879999999</c:v>
                </c:pt>
                <c:pt idx="16490">
                  <c:v>214.56353039999999</c:v>
                </c:pt>
                <c:pt idx="16491">
                  <c:v>267.76145580000002</c:v>
                </c:pt>
                <c:pt idx="16492">
                  <c:v>271.89034199999998</c:v>
                </c:pt>
                <c:pt idx="16493">
                  <c:v>272.33319349999999</c:v>
                </c:pt>
                <c:pt idx="16494">
                  <c:v>273.21620840000003</c:v>
                </c:pt>
                <c:pt idx="16495">
                  <c:v>334.72836849999999</c:v>
                </c:pt>
                <c:pt idx="16496">
                  <c:v>348.977149</c:v>
                </c:pt>
                <c:pt idx="16497">
                  <c:v>352.02456979999999</c:v>
                </c:pt>
                <c:pt idx="16498">
                  <c:v>353.42846309999999</c:v>
                </c:pt>
                <c:pt idx="16499">
                  <c:v>353.42861390000002</c:v>
                </c:pt>
                <c:pt idx="16500">
                  <c:v>351.07498679999998</c:v>
                </c:pt>
                <c:pt idx="16501">
                  <c:v>351.07498679999998</c:v>
                </c:pt>
                <c:pt idx="16502">
                  <c:v>348.73064219999998</c:v>
                </c:pt>
                <c:pt idx="16503">
                  <c:v>346.39558019999998</c:v>
                </c:pt>
                <c:pt idx="16504">
                  <c:v>345.99954279999997</c:v>
                </c:pt>
                <c:pt idx="16505">
                  <c:v>342.9937918</c:v>
                </c:pt>
                <c:pt idx="16506">
                  <c:v>336.23324880000001</c:v>
                </c:pt>
                <c:pt idx="16507">
                  <c:v>335.7297648</c:v>
                </c:pt>
                <c:pt idx="16508">
                  <c:v>334.72871179999999</c:v>
                </c:pt>
                <c:pt idx="16509">
                  <c:v>273.21711470000002</c:v>
                </c:pt>
                <c:pt idx="16510">
                  <c:v>269.075669</c:v>
                </c:pt>
                <c:pt idx="16511">
                  <c:v>268.63613779999997</c:v>
                </c:pt>
                <c:pt idx="16512">
                  <c:v>267.76240890000003</c:v>
                </c:pt>
                <c:pt idx="16513">
                  <c:v>214.5649037</c:v>
                </c:pt>
                <c:pt idx="16514">
                  <c:v>211.0229028</c:v>
                </c:pt>
                <c:pt idx="16515">
                  <c:v>210.64732799999999</c:v>
                </c:pt>
                <c:pt idx="16516">
                  <c:v>209.90093039999999</c:v>
                </c:pt>
                <c:pt idx="16517">
                  <c:v>165.01795039999999</c:v>
                </c:pt>
                <c:pt idx="16518">
                  <c:v>162.07542309999999</c:v>
                </c:pt>
                <c:pt idx="16519">
                  <c:v>161.7638077</c:v>
                </c:pt>
                <c:pt idx="16520">
                  <c:v>161.14474759999999</c:v>
                </c:pt>
                <c:pt idx="16521">
                  <c:v>124.57665830000001</c:v>
                </c:pt>
                <c:pt idx="16522">
                  <c:v>122.2336286</c:v>
                </c:pt>
                <c:pt idx="16523">
                  <c:v>121.9859752</c:v>
                </c:pt>
                <c:pt idx="16524">
                  <c:v>121.4942575</c:v>
                </c:pt>
                <c:pt idx="16525">
                  <c:v>93.241356740000001</c:v>
                </c:pt>
                <c:pt idx="16526">
                  <c:v>91.497843739999993</c:v>
                </c:pt>
                <c:pt idx="16527">
                  <c:v>91.314154279999997</c:v>
                </c:pt>
                <c:pt idx="16528">
                  <c:v>90.949783049999994</c:v>
                </c:pt>
                <c:pt idx="16529">
                  <c:v>71.012301019999995</c:v>
                </c:pt>
                <c:pt idx="16530">
                  <c:v>67.710588290000004</c:v>
                </c:pt>
                <c:pt idx="16531">
                  <c:v>67.059838549999995</c:v>
                </c:pt>
                <c:pt idx="16532">
                  <c:v>66.766410100000002</c:v>
                </c:pt>
                <c:pt idx="16533">
                  <c:v>66.766500609999994</c:v>
                </c:pt>
                <c:pt idx="16534">
                  <c:v>67.260720289999995</c:v>
                </c:pt>
                <c:pt idx="16535">
                  <c:v>67.260720289999995</c:v>
                </c:pt>
                <c:pt idx="16536">
                  <c:v>67.764223720000004</c:v>
                </c:pt>
                <c:pt idx="16537">
                  <c:v>68.27701089</c:v>
                </c:pt>
                <c:pt idx="16538">
                  <c:v>68.365107980000005</c:v>
                </c:pt>
                <c:pt idx="16539">
                  <c:v>69.044475919999996</c:v>
                </c:pt>
                <c:pt idx="16540">
                  <c:v>70.643159370000006</c:v>
                </c:pt>
                <c:pt idx="16541">
                  <c:v>70.766203599999997</c:v>
                </c:pt>
                <c:pt idx="16542">
                  <c:v>71.0125113</c:v>
                </c:pt>
                <c:pt idx="16543">
                  <c:v>90.950476289999997</c:v>
                </c:pt>
                <c:pt idx="16544">
                  <c:v>92.681431239999995</c:v>
                </c:pt>
                <c:pt idx="16545">
                  <c:v>92.868441590000003</c:v>
                </c:pt>
                <c:pt idx="16546">
                  <c:v>93.24209999</c:v>
                </c:pt>
                <c:pt idx="16547">
                  <c:v>121.4955695</c:v>
                </c:pt>
                <c:pt idx="16548">
                  <c:v>123.8260475</c:v>
                </c:pt>
                <c:pt idx="16549">
                  <c:v>124.0770224</c:v>
                </c:pt>
                <c:pt idx="16550">
                  <c:v>124.5780285</c:v>
                </c:pt>
                <c:pt idx="16551">
                  <c:v>161.1467724</c:v>
                </c:pt>
                <c:pt idx="16552">
                  <c:v>164.0767544</c:v>
                </c:pt>
                <c:pt idx="16553">
                  <c:v>164.39169190000001</c:v>
                </c:pt>
                <c:pt idx="16554">
                  <c:v>165.02004160000001</c:v>
                </c:pt>
                <c:pt idx="16555">
                  <c:v>209.903762</c:v>
                </c:pt>
                <c:pt idx="16556">
                  <c:v>213.43322409999999</c:v>
                </c:pt>
                <c:pt idx="16557">
                  <c:v>213.81212160000001</c:v>
                </c:pt>
                <c:pt idx="16558">
                  <c:v>214.56780979999999</c:v>
                </c:pt>
                <c:pt idx="16559">
                  <c:v>267.76614130000002</c:v>
                </c:pt>
                <c:pt idx="16560">
                  <c:v>271.8950547</c:v>
                </c:pt>
                <c:pt idx="16561">
                  <c:v>272.33790909999999</c:v>
                </c:pt>
                <c:pt idx="16562">
                  <c:v>273.2209297</c:v>
                </c:pt>
                <c:pt idx="16563">
                  <c:v>334.73343879999999</c:v>
                </c:pt>
                <c:pt idx="16564">
                  <c:v>348.98228779999999</c:v>
                </c:pt>
                <c:pt idx="16565">
                  <c:v>352.02972269999998</c:v>
                </c:pt>
                <c:pt idx="16566">
                  <c:v>353.43362239999999</c:v>
                </c:pt>
                <c:pt idx="16567">
                  <c:v>353.43347679999999</c:v>
                </c:pt>
                <c:pt idx="16568">
                  <c:v>351.07979319999998</c:v>
                </c:pt>
                <c:pt idx="16569">
                  <c:v>351.07979319999998</c:v>
                </c:pt>
                <c:pt idx="16570">
                  <c:v>348.73539240000002</c:v>
                </c:pt>
                <c:pt idx="16571">
                  <c:v>346.4002744</c:v>
                </c:pt>
                <c:pt idx="16572">
                  <c:v>346.00422750000001</c:v>
                </c:pt>
                <c:pt idx="16573">
                  <c:v>342.99840460000001</c:v>
                </c:pt>
                <c:pt idx="16574">
                  <c:v>336.23770000000002</c:v>
                </c:pt>
                <c:pt idx="16575">
                  <c:v>335.73420399999998</c:v>
                </c:pt>
                <c:pt idx="16576">
                  <c:v>334.73312700000002</c:v>
                </c:pt>
                <c:pt idx="16577">
                  <c:v>273.22007239999999</c:v>
                </c:pt>
                <c:pt idx="16578">
                  <c:v>269.0785295</c:v>
                </c:pt>
                <c:pt idx="16579">
                  <c:v>268.63898799999998</c:v>
                </c:pt>
                <c:pt idx="16580">
                  <c:v>267.76523859999998</c:v>
                </c:pt>
                <c:pt idx="16581">
                  <c:v>214.56649949999999</c:v>
                </c:pt>
                <c:pt idx="16582">
                  <c:v>211.0244175</c:v>
                </c:pt>
                <c:pt idx="16583">
                  <c:v>210.64883409999999</c:v>
                </c:pt>
                <c:pt idx="16584">
                  <c:v>209.90241940000001</c:v>
                </c:pt>
                <c:pt idx="16585">
                  <c:v>165.018429</c:v>
                </c:pt>
                <c:pt idx="16586">
                  <c:v>162.07583679999999</c:v>
                </c:pt>
                <c:pt idx="16587">
                  <c:v>161.76421450000001</c:v>
                </c:pt>
                <c:pt idx="16588">
                  <c:v>161.14514070000001</c:v>
                </c:pt>
                <c:pt idx="16589">
                  <c:v>124.57626449999999</c:v>
                </c:pt>
                <c:pt idx="16590">
                  <c:v>122.233186</c:v>
                </c:pt>
                <c:pt idx="16591">
                  <c:v>121.9855274</c:v>
                </c:pt>
                <c:pt idx="16592">
                  <c:v>121.49379949999999</c:v>
                </c:pt>
                <c:pt idx="16593">
                  <c:v>93.240335459999997</c:v>
                </c:pt>
                <c:pt idx="16594">
                  <c:v>91.496789730000003</c:v>
                </c:pt>
                <c:pt idx="16595">
                  <c:v>91.313096849999994</c:v>
                </c:pt>
                <c:pt idx="16596">
                  <c:v>90.948718830000004</c:v>
                </c:pt>
                <c:pt idx="16597">
                  <c:v>71.010897060000005</c:v>
                </c:pt>
                <c:pt idx="16598">
                  <c:v>67.709137859999998</c:v>
                </c:pt>
                <c:pt idx="16599">
                  <c:v>67.058379529999996</c:v>
                </c:pt>
                <c:pt idx="16600">
                  <c:v>66.764947280000001</c:v>
                </c:pt>
                <c:pt idx="16601">
                  <c:v>66.764848310000005</c:v>
                </c:pt>
                <c:pt idx="16602">
                  <c:v>67.259043360000007</c:v>
                </c:pt>
                <c:pt idx="16603">
                  <c:v>67.259043360000007</c:v>
                </c:pt>
                <c:pt idx="16604">
                  <c:v>67.762522200000006</c:v>
                </c:pt>
                <c:pt idx="16605">
                  <c:v>68.275284830000004</c:v>
                </c:pt>
                <c:pt idx="16606">
                  <c:v>68.363377749999998</c:v>
                </c:pt>
                <c:pt idx="16607">
                  <c:v>69.042714009999997</c:v>
                </c:pt>
                <c:pt idx="16608">
                  <c:v>70.64132592</c:v>
                </c:pt>
                <c:pt idx="16609">
                  <c:v>70.764364810000004</c:v>
                </c:pt>
                <c:pt idx="16610">
                  <c:v>71.010661870000007</c:v>
                </c:pt>
                <c:pt idx="16611">
                  <c:v>90.947952749999999</c:v>
                </c:pt>
                <c:pt idx="16612">
                  <c:v>92.678860650000004</c:v>
                </c:pt>
                <c:pt idx="16613">
                  <c:v>92.865865990000003</c:v>
                </c:pt>
                <c:pt idx="16614">
                  <c:v>93.23951443</c:v>
                </c:pt>
                <c:pt idx="16615">
                  <c:v>121.4923536</c:v>
                </c:pt>
                <c:pt idx="16616">
                  <c:v>123.82278770000001</c:v>
                </c:pt>
                <c:pt idx="16617">
                  <c:v>124.073758</c:v>
                </c:pt>
                <c:pt idx="16618">
                  <c:v>124.57475479999999</c:v>
                </c:pt>
                <c:pt idx="16619">
                  <c:v>161.14291220000001</c:v>
                </c:pt>
                <c:pt idx="16620">
                  <c:v>164.07285340000001</c:v>
                </c:pt>
                <c:pt idx="16621">
                  <c:v>164.3877866</c:v>
                </c:pt>
                <c:pt idx="16622">
                  <c:v>165.0161277</c:v>
                </c:pt>
                <c:pt idx="16623">
                  <c:v>209.8993055</c:v>
                </c:pt>
                <c:pt idx="16624">
                  <c:v>213.42873</c:v>
                </c:pt>
                <c:pt idx="16625">
                  <c:v>213.80762350000001</c:v>
                </c:pt>
                <c:pt idx="16626">
                  <c:v>214.5633038</c:v>
                </c:pt>
                <c:pt idx="16627">
                  <c:v>267.7611364</c:v>
                </c:pt>
                <c:pt idx="16628">
                  <c:v>271.89001539999998</c:v>
                </c:pt>
                <c:pt idx="16629">
                  <c:v>272.33286620000001</c:v>
                </c:pt>
                <c:pt idx="16630">
                  <c:v>273.21587950000003</c:v>
                </c:pt>
                <c:pt idx="16631">
                  <c:v>334.72793369999999</c:v>
                </c:pt>
                <c:pt idx="16632">
                  <c:v>348.97668979999997</c:v>
                </c:pt>
                <c:pt idx="16633">
                  <c:v>352.0241054</c:v>
                </c:pt>
                <c:pt idx="16634">
                  <c:v>353.42799630000002</c:v>
                </c:pt>
                <c:pt idx="16635">
                  <c:v>353.42813599999999</c:v>
                </c:pt>
                <c:pt idx="16636">
                  <c:v>351.07451120000002</c:v>
                </c:pt>
                <c:pt idx="16637">
                  <c:v>351.07451120000002</c:v>
                </c:pt>
                <c:pt idx="16638">
                  <c:v>348.73016890000002</c:v>
                </c:pt>
                <c:pt idx="16639">
                  <c:v>346.39510919999998</c:v>
                </c:pt>
                <c:pt idx="16640">
                  <c:v>345.9990722</c:v>
                </c:pt>
                <c:pt idx="16641">
                  <c:v>342.99332420000002</c:v>
                </c:pt>
                <c:pt idx="16642">
                  <c:v>336.23278800000003</c:v>
                </c:pt>
                <c:pt idx="16643">
                  <c:v>335.72930459999998</c:v>
                </c:pt>
                <c:pt idx="16644">
                  <c:v>334.7282525</c:v>
                </c:pt>
                <c:pt idx="16645">
                  <c:v>273.2167202</c:v>
                </c:pt>
                <c:pt idx="16646">
                  <c:v>269.07527900000002</c:v>
                </c:pt>
                <c:pt idx="16647">
                  <c:v>268.63574840000001</c:v>
                </c:pt>
                <c:pt idx="16648">
                  <c:v>267.76202039999998</c:v>
                </c:pt>
                <c:pt idx="16649">
                  <c:v>214.5645773</c:v>
                </c:pt>
                <c:pt idx="16650">
                  <c:v>211.02258079999999</c:v>
                </c:pt>
                <c:pt idx="16651">
                  <c:v>210.64700640000001</c:v>
                </c:pt>
                <c:pt idx="16652">
                  <c:v>209.90060980000001</c:v>
                </c:pt>
                <c:pt idx="16653">
                  <c:v>165.01768910000001</c:v>
                </c:pt>
                <c:pt idx="16654">
                  <c:v>162.07516609999999</c:v>
                </c:pt>
                <c:pt idx="16655">
                  <c:v>161.7635511</c:v>
                </c:pt>
                <c:pt idx="16656">
                  <c:v>161.1444918</c:v>
                </c:pt>
                <c:pt idx="16657">
                  <c:v>124.5764592</c:v>
                </c:pt>
                <c:pt idx="16658">
                  <c:v>122.2334335</c:v>
                </c:pt>
                <c:pt idx="16659">
                  <c:v>121.9857805</c:v>
                </c:pt>
                <c:pt idx="16660">
                  <c:v>121.4940637</c:v>
                </c:pt>
                <c:pt idx="16661">
                  <c:v>93.241216940000001</c:v>
                </c:pt>
                <c:pt idx="16662">
                  <c:v>91.497707739999996</c:v>
                </c:pt>
                <c:pt idx="16663">
                  <c:v>91.314018680000004</c:v>
                </c:pt>
                <c:pt idx="16664">
                  <c:v>90.949648260000004</c:v>
                </c:pt>
                <c:pt idx="16665">
                  <c:v>71.012217539999995</c:v>
                </c:pt>
                <c:pt idx="16666">
                  <c:v>67.710515540000003</c:v>
                </c:pt>
                <c:pt idx="16667">
                  <c:v>67.059768039999994</c:v>
                </c:pt>
                <c:pt idx="16668">
                  <c:v>66.766340619999994</c:v>
                </c:pt>
                <c:pt idx="16669">
                  <c:v>66.76644786</c:v>
                </c:pt>
                <c:pt idx="16670">
                  <c:v>67.260668559999999</c:v>
                </c:pt>
                <c:pt idx="16671">
                  <c:v>67.260668559999999</c:v>
                </c:pt>
                <c:pt idx="16672">
                  <c:v>67.764173020000001</c:v>
                </c:pt>
                <c:pt idx="16673">
                  <c:v>68.276961240000006</c:v>
                </c:pt>
                <c:pt idx="16674">
                  <c:v>68.365058509999997</c:v>
                </c:pt>
                <c:pt idx="16675">
                  <c:v>69.044427830000004</c:v>
                </c:pt>
                <c:pt idx="16676">
                  <c:v>70.643114519999997</c:v>
                </c:pt>
                <c:pt idx="16677">
                  <c:v>70.766159000000002</c:v>
                </c:pt>
                <c:pt idx="16678">
                  <c:v>71.012467189999995</c:v>
                </c:pt>
                <c:pt idx="16679">
                  <c:v>90.950470670000001</c:v>
                </c:pt>
                <c:pt idx="16680">
                  <c:v>92.681428870000005</c:v>
                </c:pt>
                <c:pt idx="16681">
                  <c:v>92.868439570000007</c:v>
                </c:pt>
                <c:pt idx="16682">
                  <c:v>93.242098670000004</c:v>
                </c:pt>
                <c:pt idx="16683">
                  <c:v>121.49561989999999</c:v>
                </c:pt>
                <c:pt idx="16684">
                  <c:v>123.8261021</c:v>
                </c:pt>
                <c:pt idx="16685">
                  <c:v>124.0770775</c:v>
                </c:pt>
                <c:pt idx="16686">
                  <c:v>124.57808439999999</c:v>
                </c:pt>
                <c:pt idx="16687">
                  <c:v>161.14689329999999</c:v>
                </c:pt>
                <c:pt idx="16688">
                  <c:v>164.07688039999999</c:v>
                </c:pt>
                <c:pt idx="16689">
                  <c:v>164.3918185</c:v>
                </c:pt>
                <c:pt idx="16690">
                  <c:v>165.02016929999999</c:v>
                </c:pt>
                <c:pt idx="16691">
                  <c:v>209.90396799999999</c:v>
                </c:pt>
                <c:pt idx="16692">
                  <c:v>213.43343619999999</c:v>
                </c:pt>
                <c:pt idx="16693">
                  <c:v>213.8123343</c:v>
                </c:pt>
                <c:pt idx="16694">
                  <c:v>214.56802379999999</c:v>
                </c:pt>
                <c:pt idx="16695">
                  <c:v>267.76644670000002</c:v>
                </c:pt>
                <c:pt idx="16696">
                  <c:v>271.89536720000001</c:v>
                </c:pt>
                <c:pt idx="16697">
                  <c:v>272.33822240000001</c:v>
                </c:pt>
                <c:pt idx="16698">
                  <c:v>273.22124450000001</c:v>
                </c:pt>
                <c:pt idx="16699">
                  <c:v>334.73385830000001</c:v>
                </c:pt>
                <c:pt idx="16700">
                  <c:v>348.98273139999998</c:v>
                </c:pt>
                <c:pt idx="16701">
                  <c:v>352.03017149999999</c:v>
                </c:pt>
                <c:pt idx="16702">
                  <c:v>353.43407359999998</c:v>
                </c:pt>
                <c:pt idx="16703">
                  <c:v>353.43393980000002</c:v>
                </c:pt>
                <c:pt idx="16704">
                  <c:v>351.08025409999999</c:v>
                </c:pt>
                <c:pt idx="16705">
                  <c:v>351.08025409999999</c:v>
                </c:pt>
                <c:pt idx="16706">
                  <c:v>348.73585109999999</c:v>
                </c:pt>
                <c:pt idx="16707">
                  <c:v>346.40073100000001</c:v>
                </c:pt>
                <c:pt idx="16708">
                  <c:v>346.00468369999999</c:v>
                </c:pt>
                <c:pt idx="16709">
                  <c:v>342.99885790000002</c:v>
                </c:pt>
                <c:pt idx="16710">
                  <c:v>336.23814670000002</c:v>
                </c:pt>
                <c:pt idx="16711">
                  <c:v>335.7346503</c:v>
                </c:pt>
                <c:pt idx="16712">
                  <c:v>334.73357229999999</c:v>
                </c:pt>
                <c:pt idx="16713">
                  <c:v>273.22045550000001</c:v>
                </c:pt>
                <c:pt idx="16714">
                  <c:v>269.0789082</c:v>
                </c:pt>
                <c:pt idx="16715">
                  <c:v>268.63936619999998</c:v>
                </c:pt>
                <c:pt idx="16716">
                  <c:v>267.7656159</c:v>
                </c:pt>
                <c:pt idx="16717">
                  <c:v>214.56681699999999</c:v>
                </c:pt>
                <c:pt idx="16718">
                  <c:v>211.02473079999999</c:v>
                </c:pt>
                <c:pt idx="16719">
                  <c:v>210.64914690000001</c:v>
                </c:pt>
                <c:pt idx="16720">
                  <c:v>209.90273139999999</c:v>
                </c:pt>
                <c:pt idx="16721">
                  <c:v>165.0186836</c:v>
                </c:pt>
                <c:pt idx="16722">
                  <c:v>162.07608740000001</c:v>
                </c:pt>
                <c:pt idx="16723">
                  <c:v>161.76446469999999</c:v>
                </c:pt>
                <c:pt idx="16724">
                  <c:v>161.14538999999999</c:v>
                </c:pt>
                <c:pt idx="16725">
                  <c:v>124.576459</c:v>
                </c:pt>
                <c:pt idx="16726">
                  <c:v>122.23337669999999</c:v>
                </c:pt>
                <c:pt idx="16727">
                  <c:v>121.9857177</c:v>
                </c:pt>
                <c:pt idx="16728">
                  <c:v>121.49398890000001</c:v>
                </c:pt>
                <c:pt idx="16729">
                  <c:v>93.240472560000001</c:v>
                </c:pt>
                <c:pt idx="16730">
                  <c:v>91.496923150000001</c:v>
                </c:pt>
                <c:pt idx="16731">
                  <c:v>91.313229870000001</c:v>
                </c:pt>
                <c:pt idx="16732">
                  <c:v>90.948851070000003</c:v>
                </c:pt>
                <c:pt idx="16733">
                  <c:v>71.010979449999994</c:v>
                </c:pt>
                <c:pt idx="16734">
                  <c:v>67.709209799999996</c:v>
                </c:pt>
                <c:pt idx="16735">
                  <c:v>67.058449289999999</c:v>
                </c:pt>
                <c:pt idx="16736">
                  <c:v>66.765016029999998</c:v>
                </c:pt>
                <c:pt idx="16737">
                  <c:v>66.764900859999997</c:v>
                </c:pt>
                <c:pt idx="16738">
                  <c:v>67.259094930000003</c:v>
                </c:pt>
                <c:pt idx="16739">
                  <c:v>67.259094930000003</c:v>
                </c:pt>
                <c:pt idx="16740">
                  <c:v>67.762572789999993</c:v>
                </c:pt>
                <c:pt idx="16741">
                  <c:v>68.275334419999993</c:v>
                </c:pt>
                <c:pt idx="16742">
                  <c:v>68.363427169999994</c:v>
                </c:pt>
                <c:pt idx="16743">
                  <c:v>69.04276213</c:v>
                </c:pt>
                <c:pt idx="16744">
                  <c:v>70.641370980000005</c:v>
                </c:pt>
                <c:pt idx="16745">
                  <c:v>70.764409639999997</c:v>
                </c:pt>
                <c:pt idx="16746">
                  <c:v>71.010706229999997</c:v>
                </c:pt>
                <c:pt idx="16747">
                  <c:v>90.947960660000007</c:v>
                </c:pt>
                <c:pt idx="16748">
                  <c:v>92.678865479999999</c:v>
                </c:pt>
                <c:pt idx="16749">
                  <c:v>92.865870490000006</c:v>
                </c:pt>
                <c:pt idx="16750">
                  <c:v>93.239518259999997</c:v>
                </c:pt>
                <c:pt idx="16751">
                  <c:v>121.4923082</c:v>
                </c:pt>
                <c:pt idx="16752">
                  <c:v>123.8227383</c:v>
                </c:pt>
                <c:pt idx="16753">
                  <c:v>124.0737081</c:v>
                </c:pt>
                <c:pt idx="16754">
                  <c:v>124.574704</c:v>
                </c:pt>
                <c:pt idx="16755">
                  <c:v>161.1427994</c:v>
                </c:pt>
                <c:pt idx="16756">
                  <c:v>164.07273570000001</c:v>
                </c:pt>
                <c:pt idx="16757">
                  <c:v>164.3876683</c:v>
                </c:pt>
                <c:pt idx="16758">
                  <c:v>165.0160084</c:v>
                </c:pt>
                <c:pt idx="16759">
                  <c:v>209.89911129999999</c:v>
                </c:pt>
                <c:pt idx="16760">
                  <c:v>213.4285299</c:v>
                </c:pt>
                <c:pt idx="16761">
                  <c:v>213.80742280000001</c:v>
                </c:pt>
                <c:pt idx="16762">
                  <c:v>214.5631018</c:v>
                </c:pt>
                <c:pt idx="16763">
                  <c:v>267.7608467</c:v>
                </c:pt>
                <c:pt idx="16764">
                  <c:v>271.88971900000001</c:v>
                </c:pt>
                <c:pt idx="16765">
                  <c:v>272.33256899999998</c:v>
                </c:pt>
                <c:pt idx="16766">
                  <c:v>273.21558090000002</c:v>
                </c:pt>
                <c:pt idx="16767">
                  <c:v>334.72753449999999</c:v>
                </c:pt>
                <c:pt idx="16768">
                  <c:v>348.97626750000001</c:v>
                </c:pt>
                <c:pt idx="16769">
                  <c:v>352.02367809999998</c:v>
                </c:pt>
                <c:pt idx="16770">
                  <c:v>353.4275667</c:v>
                </c:pt>
                <c:pt idx="16771">
                  <c:v>353.42769470000002</c:v>
                </c:pt>
                <c:pt idx="16772">
                  <c:v>351.07407189999998</c:v>
                </c:pt>
                <c:pt idx="16773">
                  <c:v>351.07407189999998</c:v>
                </c:pt>
                <c:pt idx="16774">
                  <c:v>348.7297317</c:v>
                </c:pt>
                <c:pt idx="16775">
                  <c:v>346.39467389999999</c:v>
                </c:pt>
                <c:pt idx="16776">
                  <c:v>345.99863729999998</c:v>
                </c:pt>
                <c:pt idx="16777">
                  <c:v>342.99289190000002</c:v>
                </c:pt>
                <c:pt idx="16778">
                  <c:v>336.23236150000002</c:v>
                </c:pt>
                <c:pt idx="16779">
                  <c:v>335.72887850000001</c:v>
                </c:pt>
                <c:pt idx="16780">
                  <c:v>334.7278273</c:v>
                </c:pt>
                <c:pt idx="16781">
                  <c:v>273.21635120000002</c:v>
                </c:pt>
                <c:pt idx="16782">
                  <c:v>269.07491399999998</c:v>
                </c:pt>
                <c:pt idx="16783">
                  <c:v>268.63538369999998</c:v>
                </c:pt>
                <c:pt idx="16784">
                  <c:v>267.7616567</c:v>
                </c:pt>
                <c:pt idx="16785">
                  <c:v>214.56426809999999</c:v>
                </c:pt>
                <c:pt idx="16786">
                  <c:v>211.02227550000001</c:v>
                </c:pt>
                <c:pt idx="16787">
                  <c:v>210.64670150000001</c:v>
                </c:pt>
                <c:pt idx="16788">
                  <c:v>209.90030569999999</c:v>
                </c:pt>
                <c:pt idx="16789">
                  <c:v>165.017438</c:v>
                </c:pt>
                <c:pt idx="16790">
                  <c:v>162.07491870000001</c:v>
                </c:pt>
                <c:pt idx="16791">
                  <c:v>161.76330419999999</c:v>
                </c:pt>
                <c:pt idx="16792">
                  <c:v>161.1442457</c:v>
                </c:pt>
                <c:pt idx="16793">
                  <c:v>124.5762644</c:v>
                </c:pt>
                <c:pt idx="16794">
                  <c:v>122.23324239999999</c:v>
                </c:pt>
                <c:pt idx="16795">
                  <c:v>121.9855898</c:v>
                </c:pt>
                <c:pt idx="16796">
                  <c:v>121.49387369999999</c:v>
                </c:pt>
                <c:pt idx="16797">
                  <c:v>93.24107678</c:v>
                </c:pt>
                <c:pt idx="16798">
                  <c:v>91.497571109999996</c:v>
                </c:pt>
                <c:pt idx="16799">
                  <c:v>91.313882430000007</c:v>
                </c:pt>
                <c:pt idx="16800">
                  <c:v>90.949512749999997</c:v>
                </c:pt>
                <c:pt idx="16801">
                  <c:v>71.012130229999997</c:v>
                </c:pt>
                <c:pt idx="16802">
                  <c:v>67.710438429999996</c:v>
                </c:pt>
                <c:pt idx="16803">
                  <c:v>67.059693069999994</c:v>
                </c:pt>
                <c:pt idx="16804">
                  <c:v>66.766266630000004</c:v>
                </c:pt>
                <c:pt idx="16805">
                  <c:v>66.766389230000001</c:v>
                </c:pt>
                <c:pt idx="16806">
                  <c:v>67.260610799999995</c:v>
                </c:pt>
                <c:pt idx="16807">
                  <c:v>67.260610799999995</c:v>
                </c:pt>
                <c:pt idx="16808">
                  <c:v>67.764116139999999</c:v>
                </c:pt>
                <c:pt idx="16809">
                  <c:v>68.276905260000007</c:v>
                </c:pt>
                <c:pt idx="16810">
                  <c:v>68.365002680000003</c:v>
                </c:pt>
                <c:pt idx="16811">
                  <c:v>69.044373179999994</c:v>
                </c:pt>
                <c:pt idx="16812">
                  <c:v>70.643062630000003</c:v>
                </c:pt>
                <c:pt idx="16813">
                  <c:v>70.766107329999997</c:v>
                </c:pt>
                <c:pt idx="16814">
                  <c:v>71.012415939999997</c:v>
                </c:pt>
                <c:pt idx="16815">
                  <c:v>90.950453109999998</c:v>
                </c:pt>
                <c:pt idx="16816">
                  <c:v>92.681414189999998</c:v>
                </c:pt>
                <c:pt idx="16817">
                  <c:v>92.868425200000004</c:v>
                </c:pt>
                <c:pt idx="16818">
                  <c:v>93.242084919999996</c:v>
                </c:pt>
                <c:pt idx="16819">
                  <c:v>121.4956528</c:v>
                </c:pt>
                <c:pt idx="16820">
                  <c:v>123.8261387</c:v>
                </c:pt>
                <c:pt idx="16821">
                  <c:v>124.0771146</c:v>
                </c:pt>
                <c:pt idx="16822">
                  <c:v>124.5781224</c:v>
                </c:pt>
                <c:pt idx="16823">
                  <c:v>161.1469907</c:v>
                </c:pt>
                <c:pt idx="16824">
                  <c:v>164.07698260000001</c:v>
                </c:pt>
                <c:pt idx="16825">
                  <c:v>164.39192120000001</c:v>
                </c:pt>
                <c:pt idx="16826">
                  <c:v>165.020273</c:v>
                </c:pt>
                <c:pt idx="16827">
                  <c:v>209.9041441</c:v>
                </c:pt>
                <c:pt idx="16828">
                  <c:v>213.433618</c:v>
                </c:pt>
                <c:pt idx="16829">
                  <c:v>213.8125168</c:v>
                </c:pt>
                <c:pt idx="16830">
                  <c:v>214.5682075</c:v>
                </c:pt>
                <c:pt idx="16831">
                  <c:v>267.76671570000002</c:v>
                </c:pt>
                <c:pt idx="16832">
                  <c:v>271.89564289999998</c:v>
                </c:pt>
                <c:pt idx="16833">
                  <c:v>272.33849880000002</c:v>
                </c:pt>
                <c:pt idx="16834">
                  <c:v>273.2215223</c:v>
                </c:pt>
                <c:pt idx="16835">
                  <c:v>334.73423430000003</c:v>
                </c:pt>
                <c:pt idx="16836">
                  <c:v>348.98313020000001</c:v>
                </c:pt>
                <c:pt idx="16837">
                  <c:v>352.03057510000002</c:v>
                </c:pt>
                <c:pt idx="16838">
                  <c:v>353.43447950000001</c:v>
                </c:pt>
                <c:pt idx="16839">
                  <c:v>353.43435840000001</c:v>
                </c:pt>
                <c:pt idx="16840">
                  <c:v>351.08067089999997</c:v>
                </c:pt>
                <c:pt idx="16841">
                  <c:v>351.08067089999997</c:v>
                </c:pt>
                <c:pt idx="16842">
                  <c:v>348.73626619999999</c:v>
                </c:pt>
                <c:pt idx="16843">
                  <c:v>346.4011443</c:v>
                </c:pt>
                <c:pt idx="16844">
                  <c:v>346.00509679999999</c:v>
                </c:pt>
                <c:pt idx="16845">
                  <c:v>342.99926870000002</c:v>
                </c:pt>
                <c:pt idx="16846">
                  <c:v>336.23855259999999</c:v>
                </c:pt>
                <c:pt idx="16847">
                  <c:v>335.7350558</c:v>
                </c:pt>
                <c:pt idx="16848">
                  <c:v>334.7339771</c:v>
                </c:pt>
                <c:pt idx="16849">
                  <c:v>273.22081179999998</c:v>
                </c:pt>
                <c:pt idx="16850">
                  <c:v>269.07926099999997</c:v>
                </c:pt>
                <c:pt idx="16851">
                  <c:v>268.6397187</c:v>
                </c:pt>
                <c:pt idx="16852">
                  <c:v>267.76596760000001</c:v>
                </c:pt>
                <c:pt idx="16853">
                  <c:v>214.56712060000001</c:v>
                </c:pt>
                <c:pt idx="16854">
                  <c:v>211.02503089999999</c:v>
                </c:pt>
                <c:pt idx="16855">
                  <c:v>210.6494467</c:v>
                </c:pt>
                <c:pt idx="16856">
                  <c:v>209.90303040000001</c:v>
                </c:pt>
                <c:pt idx="16857">
                  <c:v>165.0189349</c:v>
                </c:pt>
                <c:pt idx="16858">
                  <c:v>162.07633519999999</c:v>
                </c:pt>
                <c:pt idx="16859">
                  <c:v>161.76471219999999</c:v>
                </c:pt>
                <c:pt idx="16860">
                  <c:v>161.14563670000001</c:v>
                </c:pt>
                <c:pt idx="16861">
                  <c:v>124.57665830000001</c:v>
                </c:pt>
                <c:pt idx="16862">
                  <c:v>122.2335726</c:v>
                </c:pt>
                <c:pt idx="16863">
                  <c:v>121.9859132</c:v>
                </c:pt>
                <c:pt idx="16864">
                  <c:v>121.49418369999999</c:v>
                </c:pt>
                <c:pt idx="16865">
                  <c:v>93.240620230000005</c:v>
                </c:pt>
                <c:pt idx="16866">
                  <c:v>91.497067430000001</c:v>
                </c:pt>
                <c:pt idx="16867">
                  <c:v>91.31337379</c:v>
                </c:pt>
                <c:pt idx="16868">
                  <c:v>90.94899427</c:v>
                </c:pt>
                <c:pt idx="16869">
                  <c:v>71.011075840000004</c:v>
                </c:pt>
                <c:pt idx="16870">
                  <c:v>67.70929615</c:v>
                </c:pt>
                <c:pt idx="16871">
                  <c:v>67.058533519999997</c:v>
                </c:pt>
                <c:pt idx="16872">
                  <c:v>66.765099300000003</c:v>
                </c:pt>
                <c:pt idx="16873">
                  <c:v>66.764969679999993</c:v>
                </c:pt>
                <c:pt idx="16874">
                  <c:v>67.259163009999995</c:v>
                </c:pt>
                <c:pt idx="16875">
                  <c:v>67.259163009999995</c:v>
                </c:pt>
                <c:pt idx="16876">
                  <c:v>67.762640110000007</c:v>
                </c:pt>
                <c:pt idx="16877">
                  <c:v>68.275400970000007</c:v>
                </c:pt>
                <c:pt idx="16878">
                  <c:v>68.363493579999997</c:v>
                </c:pt>
                <c:pt idx="16879">
                  <c:v>69.042827509999995</c:v>
                </c:pt>
                <c:pt idx="16880">
                  <c:v>70.641433910000003</c:v>
                </c:pt>
                <c:pt idx="16881">
                  <c:v>70.764472380000001</c:v>
                </c:pt>
                <c:pt idx="16882">
                  <c:v>71.010768600000006</c:v>
                </c:pt>
                <c:pt idx="16883">
                  <c:v>90.947992150000005</c:v>
                </c:pt>
                <c:pt idx="16884">
                  <c:v>92.678894270000001</c:v>
                </c:pt>
                <c:pt idx="16885">
                  <c:v>92.865898990000005</c:v>
                </c:pt>
                <c:pt idx="16886">
                  <c:v>93.239546169999997</c:v>
                </c:pt>
                <c:pt idx="16887">
                  <c:v>121.4922918</c:v>
                </c:pt>
                <c:pt idx="16888">
                  <c:v>123.8227182</c:v>
                </c:pt>
                <c:pt idx="16889">
                  <c:v>124.0736876</c:v>
                </c:pt>
                <c:pt idx="16890">
                  <c:v>124.57468280000001</c:v>
                </c:pt>
                <c:pt idx="16891">
                  <c:v>161.14272030000001</c:v>
                </c:pt>
                <c:pt idx="16892">
                  <c:v>164.07265200000001</c:v>
                </c:pt>
                <c:pt idx="16893">
                  <c:v>164.3875841</c:v>
                </c:pt>
                <c:pt idx="16894">
                  <c:v>165.0159232</c:v>
                </c:pt>
                <c:pt idx="16895">
                  <c:v>209.89895480000001</c:v>
                </c:pt>
                <c:pt idx="16896">
                  <c:v>213.42836790000001</c:v>
                </c:pt>
                <c:pt idx="16897">
                  <c:v>213.8072602</c:v>
                </c:pt>
                <c:pt idx="16898">
                  <c:v>214.562938</c:v>
                </c:pt>
                <c:pt idx="16899">
                  <c:v>267.7605982</c:v>
                </c:pt>
                <c:pt idx="16900">
                  <c:v>271.88946379999999</c:v>
                </c:pt>
                <c:pt idx="16901">
                  <c:v>272.33231319999999</c:v>
                </c:pt>
                <c:pt idx="16902">
                  <c:v>273.21532359999998</c:v>
                </c:pt>
                <c:pt idx="16903">
                  <c:v>334.7271791</c:v>
                </c:pt>
                <c:pt idx="16904">
                  <c:v>348.97588930000001</c:v>
                </c:pt>
                <c:pt idx="16905">
                  <c:v>352.02329500000002</c:v>
                </c:pt>
                <c:pt idx="16906">
                  <c:v>353.42718139999999</c:v>
                </c:pt>
                <c:pt idx="16907">
                  <c:v>353.42729480000003</c:v>
                </c:pt>
                <c:pt idx="16908">
                  <c:v>351.07367349999998</c:v>
                </c:pt>
                <c:pt idx="16909">
                  <c:v>351.07367349999998</c:v>
                </c:pt>
                <c:pt idx="16910">
                  <c:v>348.7293348</c:v>
                </c:pt>
                <c:pt idx="16911">
                  <c:v>346.39427860000001</c:v>
                </c:pt>
                <c:pt idx="16912">
                  <c:v>345.99824219999999</c:v>
                </c:pt>
                <c:pt idx="16913">
                  <c:v>342.9924987</c:v>
                </c:pt>
                <c:pt idx="16914">
                  <c:v>336.23197290000002</c:v>
                </c:pt>
                <c:pt idx="16915">
                  <c:v>335.72849020000001</c:v>
                </c:pt>
                <c:pt idx="16916">
                  <c:v>334.72743969999999</c:v>
                </c:pt>
                <c:pt idx="16917">
                  <c:v>273.21600749999999</c:v>
                </c:pt>
                <c:pt idx="16918">
                  <c:v>269.07457349999999</c:v>
                </c:pt>
                <c:pt idx="16919">
                  <c:v>268.63504360000002</c:v>
                </c:pt>
                <c:pt idx="16920">
                  <c:v>267.76131720000001</c:v>
                </c:pt>
                <c:pt idx="16921">
                  <c:v>214.56397290000001</c:v>
                </c:pt>
                <c:pt idx="16922">
                  <c:v>211.0219835</c:v>
                </c:pt>
                <c:pt idx="16923">
                  <c:v>210.64640990000001</c:v>
                </c:pt>
                <c:pt idx="16924">
                  <c:v>209.90001470000001</c:v>
                </c:pt>
                <c:pt idx="16925">
                  <c:v>165.0171915</c:v>
                </c:pt>
                <c:pt idx="16926">
                  <c:v>162.07467550000001</c:v>
                </c:pt>
                <c:pt idx="16927">
                  <c:v>161.7630613</c:v>
                </c:pt>
                <c:pt idx="16928">
                  <c:v>161.1440034</c:v>
                </c:pt>
                <c:pt idx="16929">
                  <c:v>124.57606699999999</c:v>
                </c:pt>
                <c:pt idx="16930">
                  <c:v>122.2330482</c:v>
                </c:pt>
                <c:pt idx="16931">
                  <c:v>121.9853959</c:v>
                </c:pt>
                <c:pt idx="16932">
                  <c:v>121.4936805</c:v>
                </c:pt>
                <c:pt idx="16933">
                  <c:v>93.240928589999996</c:v>
                </c:pt>
                <c:pt idx="16934">
                  <c:v>91.497426169999997</c:v>
                </c:pt>
                <c:pt idx="16935">
                  <c:v>91.313737840000002</c:v>
                </c:pt>
                <c:pt idx="16936">
                  <c:v>90.949368849999999</c:v>
                </c:pt>
                <c:pt idx="16937">
                  <c:v>71.0120316</c:v>
                </c:pt>
                <c:pt idx="16938">
                  <c:v>67.710349579999999</c:v>
                </c:pt>
                <c:pt idx="16939">
                  <c:v>67.059606290000005</c:v>
                </c:pt>
                <c:pt idx="16940">
                  <c:v>66.766180800000001</c:v>
                </c:pt>
                <c:pt idx="16941">
                  <c:v>66.766317150000006</c:v>
                </c:pt>
                <c:pt idx="16942">
                  <c:v>67.260539379999997</c:v>
                </c:pt>
                <c:pt idx="16943">
                  <c:v>67.260539379999997</c:v>
                </c:pt>
                <c:pt idx="16944">
                  <c:v>67.764045400000001</c:v>
                </c:pt>
                <c:pt idx="16945">
                  <c:v>68.276835219999995</c:v>
                </c:pt>
                <c:pt idx="16946">
                  <c:v>68.364932760000002</c:v>
                </c:pt>
                <c:pt idx="16947">
                  <c:v>69.044304199999999</c:v>
                </c:pt>
                <c:pt idx="16948">
                  <c:v>70.642995859999999</c:v>
                </c:pt>
                <c:pt idx="16949">
                  <c:v>70.76604073</c:v>
                </c:pt>
                <c:pt idx="16950">
                  <c:v>71.01234968</c:v>
                </c:pt>
                <c:pt idx="16951">
                  <c:v>90.950415419999999</c:v>
                </c:pt>
                <c:pt idx="16952">
                  <c:v>92.681379039999996</c:v>
                </c:pt>
                <c:pt idx="16953">
                  <c:v>92.868390320000003</c:v>
                </c:pt>
                <c:pt idx="16954">
                  <c:v>93.242050590000005</c:v>
                </c:pt>
                <c:pt idx="16955">
                  <c:v>121.49566040000001</c:v>
                </c:pt>
                <c:pt idx="16956">
                  <c:v>123.8261498</c:v>
                </c:pt>
                <c:pt idx="16957">
                  <c:v>124.07712600000001</c:v>
                </c:pt>
                <c:pt idx="16958">
                  <c:v>124.5781346</c:v>
                </c:pt>
                <c:pt idx="16959">
                  <c:v>161.1470582</c:v>
                </c:pt>
                <c:pt idx="16960">
                  <c:v>164.0770546</c:v>
                </c:pt>
                <c:pt idx="16961">
                  <c:v>164.39199360000001</c:v>
                </c:pt>
                <c:pt idx="16962">
                  <c:v>165.02034639999999</c:v>
                </c:pt>
                <c:pt idx="16963">
                  <c:v>209.90428610000001</c:v>
                </c:pt>
                <c:pt idx="16964">
                  <c:v>213.4337654</c:v>
                </c:pt>
                <c:pt idx="16965">
                  <c:v>213.81266479999999</c:v>
                </c:pt>
                <c:pt idx="16966">
                  <c:v>214.56835670000001</c:v>
                </c:pt>
                <c:pt idx="16967">
                  <c:v>267.76694689999999</c:v>
                </c:pt>
                <c:pt idx="16968">
                  <c:v>271.89588040000001</c:v>
                </c:pt>
                <c:pt idx="16969">
                  <c:v>272.33873699999998</c:v>
                </c:pt>
                <c:pt idx="16970">
                  <c:v>273.22176189999999</c:v>
                </c:pt>
                <c:pt idx="16971">
                  <c:v>334.73456929999998</c:v>
                </c:pt>
                <c:pt idx="16972">
                  <c:v>348.98348720000001</c:v>
                </c:pt>
                <c:pt idx="16973">
                  <c:v>352.03093689999997</c:v>
                </c:pt>
                <c:pt idx="16974">
                  <c:v>353.43484339999998</c:v>
                </c:pt>
                <c:pt idx="16975">
                  <c:v>353.43473760000001</c:v>
                </c:pt>
                <c:pt idx="16976">
                  <c:v>351.0810487</c:v>
                </c:pt>
                <c:pt idx="16977">
                  <c:v>351.0810487</c:v>
                </c:pt>
                <c:pt idx="16978">
                  <c:v>348.7366427</c:v>
                </c:pt>
                <c:pt idx="16979">
                  <c:v>346.40151939999998</c:v>
                </c:pt>
                <c:pt idx="16980">
                  <c:v>346.00547160000002</c:v>
                </c:pt>
                <c:pt idx="16981">
                  <c:v>342.99964180000001</c:v>
                </c:pt>
                <c:pt idx="16982">
                  <c:v>336.2389215</c:v>
                </c:pt>
                <c:pt idx="16983">
                  <c:v>335.73542429999998</c:v>
                </c:pt>
                <c:pt idx="16984">
                  <c:v>334.73434500000002</c:v>
                </c:pt>
                <c:pt idx="16985">
                  <c:v>273.22113910000002</c:v>
                </c:pt>
                <c:pt idx="16986">
                  <c:v>269.07958530000002</c:v>
                </c:pt>
                <c:pt idx="16987">
                  <c:v>268.64004269999998</c:v>
                </c:pt>
                <c:pt idx="16988">
                  <c:v>267.76629100000002</c:v>
                </c:pt>
                <c:pt idx="16989">
                  <c:v>214.5674028</c:v>
                </c:pt>
                <c:pt idx="16990">
                  <c:v>211.02531010000001</c:v>
                </c:pt>
                <c:pt idx="16991">
                  <c:v>210.64972560000001</c:v>
                </c:pt>
                <c:pt idx="16992">
                  <c:v>209.9033087</c:v>
                </c:pt>
                <c:pt idx="16993">
                  <c:v>165.0191715</c:v>
                </c:pt>
                <c:pt idx="16994">
                  <c:v>162.07656879999999</c:v>
                </c:pt>
                <c:pt idx="16995">
                  <c:v>161.76494539999999</c:v>
                </c:pt>
                <c:pt idx="16996">
                  <c:v>161.14586929999999</c:v>
                </c:pt>
                <c:pt idx="16997">
                  <c:v>124.5768487</c:v>
                </c:pt>
                <c:pt idx="16998">
                  <c:v>122.2337599</c:v>
                </c:pt>
                <c:pt idx="16999">
                  <c:v>121.9861002</c:v>
                </c:pt>
                <c:pt idx="17000">
                  <c:v>121.4943701</c:v>
                </c:pt>
                <c:pt idx="17001">
                  <c:v>93.240763939999994</c:v>
                </c:pt>
                <c:pt idx="17002">
                  <c:v>91.497208049999998</c:v>
                </c:pt>
                <c:pt idx="17003">
                  <c:v>91.313514080000004</c:v>
                </c:pt>
                <c:pt idx="17004">
                  <c:v>90.949133900000007</c:v>
                </c:pt>
                <c:pt idx="17005">
                  <c:v>71.011172310000006</c:v>
                </c:pt>
                <c:pt idx="17006">
                  <c:v>67.709383259999996</c:v>
                </c:pt>
                <c:pt idx="17007">
                  <c:v>67.05861865</c:v>
                </c:pt>
                <c:pt idx="17008">
                  <c:v>66.765183519999994</c:v>
                </c:pt>
                <c:pt idx="17009">
                  <c:v>66.765040889999995</c:v>
                </c:pt>
                <c:pt idx="17010">
                  <c:v>67.259233609999995</c:v>
                </c:pt>
                <c:pt idx="17011">
                  <c:v>67.259233609999995</c:v>
                </c:pt>
                <c:pt idx="17012">
                  <c:v>67.762710080000005</c:v>
                </c:pt>
                <c:pt idx="17013">
                  <c:v>68.275470299999995</c:v>
                </c:pt>
                <c:pt idx="17014">
                  <c:v>68.363562810000005</c:v>
                </c:pt>
                <c:pt idx="17015">
                  <c:v>69.042895900000005</c:v>
                </c:pt>
                <c:pt idx="17016">
                  <c:v>70.641500309999998</c:v>
                </c:pt>
                <c:pt idx="17017">
                  <c:v>70.764538630000004</c:v>
                </c:pt>
                <c:pt idx="17018">
                  <c:v>71.010834529999997</c:v>
                </c:pt>
                <c:pt idx="17019">
                  <c:v>90.948032010000006</c:v>
                </c:pt>
                <c:pt idx="17020">
                  <c:v>92.678931800000001</c:v>
                </c:pt>
                <c:pt idx="17021">
                  <c:v>92.865936259999998</c:v>
                </c:pt>
                <c:pt idx="17022">
                  <c:v>93.239582940000005</c:v>
                </c:pt>
                <c:pt idx="17023">
                  <c:v>121.4922897</c:v>
                </c:pt>
                <c:pt idx="17024">
                  <c:v>123.8227129</c:v>
                </c:pt>
                <c:pt idx="17025">
                  <c:v>124.07368200000001</c:v>
                </c:pt>
                <c:pt idx="17026">
                  <c:v>124.5746764</c:v>
                </c:pt>
                <c:pt idx="17027">
                  <c:v>161.14266230000001</c:v>
                </c:pt>
                <c:pt idx="17028">
                  <c:v>164.0725899</c:v>
                </c:pt>
                <c:pt idx="17029">
                  <c:v>164.38752149999999</c:v>
                </c:pt>
                <c:pt idx="17030">
                  <c:v>165.01585969999999</c:v>
                </c:pt>
                <c:pt idx="17031">
                  <c:v>209.89882700000001</c:v>
                </c:pt>
                <c:pt idx="17032">
                  <c:v>213.42823490000001</c:v>
                </c:pt>
                <c:pt idx="17033">
                  <c:v>213.8071267</c:v>
                </c:pt>
                <c:pt idx="17034">
                  <c:v>214.56280340000001</c:v>
                </c:pt>
                <c:pt idx="17035">
                  <c:v>267.76038649999998</c:v>
                </c:pt>
                <c:pt idx="17036">
                  <c:v>271.88924609999998</c:v>
                </c:pt>
                <c:pt idx="17037">
                  <c:v>272.33209479999999</c:v>
                </c:pt>
                <c:pt idx="17038">
                  <c:v>273.215104</c:v>
                </c:pt>
                <c:pt idx="17039">
                  <c:v>334.72686959999999</c:v>
                </c:pt>
                <c:pt idx="17040">
                  <c:v>348.97555890000001</c:v>
                </c:pt>
                <c:pt idx="17041">
                  <c:v>352.02296009999998</c:v>
                </c:pt>
                <c:pt idx="17042">
                  <c:v>353.42684450000002</c:v>
                </c:pt>
                <c:pt idx="17043">
                  <c:v>353.42694299999999</c:v>
                </c:pt>
                <c:pt idx="17044">
                  <c:v>351.07332289999999</c:v>
                </c:pt>
                <c:pt idx="17045">
                  <c:v>351.07332289999999</c:v>
                </c:pt>
                <c:pt idx="17046">
                  <c:v>348.72898529999998</c:v>
                </c:pt>
                <c:pt idx="17047">
                  <c:v>346.39393030000002</c:v>
                </c:pt>
                <c:pt idx="17048">
                  <c:v>345.9978941</c:v>
                </c:pt>
                <c:pt idx="17049">
                  <c:v>342.9921521</c:v>
                </c:pt>
                <c:pt idx="17050">
                  <c:v>336.23162960000002</c:v>
                </c:pt>
                <c:pt idx="17051">
                  <c:v>335.72814720000002</c:v>
                </c:pt>
                <c:pt idx="17052">
                  <c:v>334.7270972</c:v>
                </c:pt>
                <c:pt idx="17053">
                  <c:v>273.21569879999998</c:v>
                </c:pt>
                <c:pt idx="17054">
                  <c:v>269.07426729999997</c:v>
                </c:pt>
                <c:pt idx="17055">
                  <c:v>268.63473759999999</c:v>
                </c:pt>
                <c:pt idx="17056">
                  <c:v>267.76101169999998</c:v>
                </c:pt>
                <c:pt idx="17057">
                  <c:v>214.5637026</c:v>
                </c:pt>
                <c:pt idx="17058">
                  <c:v>211.02171569999999</c:v>
                </c:pt>
                <c:pt idx="17059">
                  <c:v>210.6461424</c:v>
                </c:pt>
                <c:pt idx="17060">
                  <c:v>209.8997478</c:v>
                </c:pt>
                <c:pt idx="17061">
                  <c:v>165.0169612</c:v>
                </c:pt>
                <c:pt idx="17062">
                  <c:v>162.0744478</c:v>
                </c:pt>
                <c:pt idx="17063">
                  <c:v>161.7628339</c:v>
                </c:pt>
                <c:pt idx="17064">
                  <c:v>161.14377669999999</c:v>
                </c:pt>
                <c:pt idx="17065">
                  <c:v>124.5758783</c:v>
                </c:pt>
                <c:pt idx="17066">
                  <c:v>122.23286229999999</c:v>
                </c:pt>
                <c:pt idx="17067">
                  <c:v>121.98521030000001</c:v>
                </c:pt>
                <c:pt idx="17068">
                  <c:v>121.49349549999999</c:v>
                </c:pt>
                <c:pt idx="17069">
                  <c:v>93.240783059999998</c:v>
                </c:pt>
                <c:pt idx="17070">
                  <c:v>91.497283539999998</c:v>
                </c:pt>
                <c:pt idx="17071">
                  <c:v>91.313595520000007</c:v>
                </c:pt>
                <c:pt idx="17072">
                  <c:v>90.949227160000007</c:v>
                </c:pt>
                <c:pt idx="17073">
                  <c:v>71.011930840000005</c:v>
                </c:pt>
                <c:pt idx="17074">
                  <c:v>67.710257819999995</c:v>
                </c:pt>
                <c:pt idx="17075">
                  <c:v>67.059516430000002</c:v>
                </c:pt>
                <c:pt idx="17076">
                  <c:v>66.766091810000006</c:v>
                </c:pt>
                <c:pt idx="17077">
                  <c:v>66.76624013</c:v>
                </c:pt>
                <c:pt idx="17078">
                  <c:v>67.260462860000004</c:v>
                </c:pt>
                <c:pt idx="17079">
                  <c:v>67.260462860000004</c:v>
                </c:pt>
                <c:pt idx="17080">
                  <c:v>67.763969399999993</c:v>
                </c:pt>
                <c:pt idx="17081">
                  <c:v>68.276759729999995</c:v>
                </c:pt>
                <c:pt idx="17082">
                  <c:v>68.364857369999996</c:v>
                </c:pt>
                <c:pt idx="17083">
                  <c:v>69.0442295</c:v>
                </c:pt>
                <c:pt idx="17084">
                  <c:v>70.642922819999995</c:v>
                </c:pt>
                <c:pt idx="17085">
                  <c:v>70.76596782</c:v>
                </c:pt>
                <c:pt idx="17086">
                  <c:v>71.012277040000001</c:v>
                </c:pt>
                <c:pt idx="17087">
                  <c:v>90.950365669999996</c:v>
                </c:pt>
                <c:pt idx="17088">
                  <c:v>92.681331380000003</c:v>
                </c:pt>
                <c:pt idx="17089">
                  <c:v>92.868342889999994</c:v>
                </c:pt>
                <c:pt idx="17090">
                  <c:v>93.242003620000006</c:v>
                </c:pt>
                <c:pt idx="17091">
                  <c:v>121.495649</c:v>
                </c:pt>
                <c:pt idx="17092">
                  <c:v>123.82614150000001</c:v>
                </c:pt>
                <c:pt idx="17093">
                  <c:v>124.077118</c:v>
                </c:pt>
                <c:pt idx="17094">
                  <c:v>124.5781272</c:v>
                </c:pt>
                <c:pt idx="17095">
                  <c:v>161.14709930000001</c:v>
                </c:pt>
                <c:pt idx="17096">
                  <c:v>164.0770996</c:v>
                </c:pt>
                <c:pt idx="17097">
                  <c:v>164.39203910000001</c:v>
                </c:pt>
                <c:pt idx="17098">
                  <c:v>165.0203927</c:v>
                </c:pt>
                <c:pt idx="17099">
                  <c:v>209.90439359999999</c:v>
                </c:pt>
                <c:pt idx="17100">
                  <c:v>213.43387770000001</c:v>
                </c:pt>
                <c:pt idx="17101">
                  <c:v>213.8127776</c:v>
                </c:pt>
                <c:pt idx="17102">
                  <c:v>214.56847060000001</c:v>
                </c:pt>
                <c:pt idx="17103">
                  <c:v>267.76713469999999</c:v>
                </c:pt>
                <c:pt idx="17104">
                  <c:v>271.896074</c:v>
                </c:pt>
                <c:pt idx="17105">
                  <c:v>272.33893119999999</c:v>
                </c:pt>
                <c:pt idx="17106">
                  <c:v>273.22195729999999</c:v>
                </c:pt>
                <c:pt idx="17107">
                  <c:v>334.73485140000003</c:v>
                </c:pt>
                <c:pt idx="17108">
                  <c:v>348.9837895</c:v>
                </c:pt>
                <c:pt idx="17109">
                  <c:v>352.03124350000002</c:v>
                </c:pt>
                <c:pt idx="17110">
                  <c:v>353.43515200000002</c:v>
                </c:pt>
                <c:pt idx="17111">
                  <c:v>353.43506200000002</c:v>
                </c:pt>
                <c:pt idx="17112">
                  <c:v>351.08137219999998</c:v>
                </c:pt>
                <c:pt idx="17113">
                  <c:v>351.08137219999998</c:v>
                </c:pt>
                <c:pt idx="17114">
                  <c:v>348.73696530000001</c:v>
                </c:pt>
                <c:pt idx="17115">
                  <c:v>346.40184110000001</c:v>
                </c:pt>
                <c:pt idx="17116">
                  <c:v>346.00579320000003</c:v>
                </c:pt>
                <c:pt idx="17117">
                  <c:v>342.99996229999999</c:v>
                </c:pt>
                <c:pt idx="17118">
                  <c:v>336.2392395</c:v>
                </c:pt>
                <c:pt idx="17119">
                  <c:v>335.7357422</c:v>
                </c:pt>
                <c:pt idx="17120">
                  <c:v>334.73466250000001</c:v>
                </c:pt>
                <c:pt idx="17121">
                  <c:v>273.221431</c:v>
                </c:pt>
                <c:pt idx="17122">
                  <c:v>269.07987530000003</c:v>
                </c:pt>
                <c:pt idx="17123">
                  <c:v>268.64033239999998</c:v>
                </c:pt>
                <c:pt idx="17124">
                  <c:v>267.76658029999999</c:v>
                </c:pt>
                <c:pt idx="17125">
                  <c:v>214.56766390000001</c:v>
                </c:pt>
                <c:pt idx="17126">
                  <c:v>211.02556910000001</c:v>
                </c:pt>
                <c:pt idx="17127">
                  <c:v>210.6499843</c:v>
                </c:pt>
                <c:pt idx="17128">
                  <c:v>209.90356689999999</c:v>
                </c:pt>
                <c:pt idx="17129">
                  <c:v>165.0193988</c:v>
                </c:pt>
                <c:pt idx="17130">
                  <c:v>162.07679379999999</c:v>
                </c:pt>
                <c:pt idx="17131">
                  <c:v>161.76517010000001</c:v>
                </c:pt>
                <c:pt idx="17132">
                  <c:v>161.1460936</c:v>
                </c:pt>
                <c:pt idx="17133">
                  <c:v>124.5770394</c:v>
                </c:pt>
                <c:pt idx="17134">
                  <c:v>122.233948</c:v>
                </c:pt>
                <c:pt idx="17135">
                  <c:v>121.9862881</c:v>
                </c:pt>
                <c:pt idx="17136">
                  <c:v>121.49455740000001</c:v>
                </c:pt>
                <c:pt idx="17137">
                  <c:v>93.240914930000002</c:v>
                </c:pt>
                <c:pt idx="17138">
                  <c:v>91.497356330000002</c:v>
                </c:pt>
                <c:pt idx="17139">
                  <c:v>91.313662070000007</c:v>
                </c:pt>
                <c:pt idx="17140">
                  <c:v>90.949281310000003</c:v>
                </c:pt>
                <c:pt idx="17141">
                  <c:v>71.011280720000002</c:v>
                </c:pt>
                <c:pt idx="17142">
                  <c:v>67.709482949999995</c:v>
                </c:pt>
                <c:pt idx="17143">
                  <c:v>67.058716489999995</c:v>
                </c:pt>
                <c:pt idx="17144">
                  <c:v>66.765280509999997</c:v>
                </c:pt>
                <c:pt idx="17145">
                  <c:v>66.765126969999997</c:v>
                </c:pt>
                <c:pt idx="17146">
                  <c:v>67.259319329999997</c:v>
                </c:pt>
                <c:pt idx="17147">
                  <c:v>67.259319329999997</c:v>
                </c:pt>
                <c:pt idx="17148">
                  <c:v>67.762795429999997</c:v>
                </c:pt>
                <c:pt idx="17149">
                  <c:v>68.275555260000004</c:v>
                </c:pt>
                <c:pt idx="17150">
                  <c:v>68.363647700000001</c:v>
                </c:pt>
                <c:pt idx="17151">
                  <c:v>69.042980240000006</c:v>
                </c:pt>
                <c:pt idx="17152">
                  <c:v>70.641583330000003</c:v>
                </c:pt>
                <c:pt idx="17153">
                  <c:v>70.764621550000001</c:v>
                </c:pt>
                <c:pt idx="17154">
                  <c:v>71.010917239999998</c:v>
                </c:pt>
                <c:pt idx="17155">
                  <c:v>90.948094949999998</c:v>
                </c:pt>
                <c:pt idx="17156">
                  <c:v>92.67899285</c:v>
                </c:pt>
                <c:pt idx="17157">
                  <c:v>92.865997109999995</c:v>
                </c:pt>
                <c:pt idx="17158">
                  <c:v>93.239643380000004</c:v>
                </c:pt>
                <c:pt idx="17159">
                  <c:v>121.4923173</c:v>
                </c:pt>
                <c:pt idx="17160">
                  <c:v>123.8227376</c:v>
                </c:pt>
                <c:pt idx="17161">
                  <c:v>124.07370640000001</c:v>
                </c:pt>
                <c:pt idx="17162">
                  <c:v>124.5747002</c:v>
                </c:pt>
                <c:pt idx="17163">
                  <c:v>161.14264019999999</c:v>
                </c:pt>
                <c:pt idx="17164">
                  <c:v>164.07256390000001</c:v>
                </c:pt>
                <c:pt idx="17165">
                  <c:v>164.38749519999999</c:v>
                </c:pt>
                <c:pt idx="17166">
                  <c:v>165.01583249999999</c:v>
                </c:pt>
                <c:pt idx="17167">
                  <c:v>209.89874069999999</c:v>
                </c:pt>
                <c:pt idx="17168">
                  <c:v>213.42814390000001</c:v>
                </c:pt>
                <c:pt idx="17169">
                  <c:v>213.80703510000001</c:v>
                </c:pt>
                <c:pt idx="17170">
                  <c:v>214.56271079999999</c:v>
                </c:pt>
                <c:pt idx="17171">
                  <c:v>267.76022169999999</c:v>
                </c:pt>
                <c:pt idx="17172">
                  <c:v>271.88907569999998</c:v>
                </c:pt>
                <c:pt idx="17173">
                  <c:v>272.33192380000003</c:v>
                </c:pt>
                <c:pt idx="17174">
                  <c:v>273.21493170000002</c:v>
                </c:pt>
                <c:pt idx="17175">
                  <c:v>334.72661199999999</c:v>
                </c:pt>
                <c:pt idx="17176">
                  <c:v>348.97528130000001</c:v>
                </c:pt>
                <c:pt idx="17177">
                  <c:v>352.0226783</c:v>
                </c:pt>
                <c:pt idx="17178">
                  <c:v>353.42656069999998</c:v>
                </c:pt>
                <c:pt idx="17179">
                  <c:v>353.42664180000003</c:v>
                </c:pt>
                <c:pt idx="17180">
                  <c:v>351.07302229999999</c:v>
                </c:pt>
                <c:pt idx="17181">
                  <c:v>351.07302229999999</c:v>
                </c:pt>
                <c:pt idx="17182">
                  <c:v>348.72868540000002</c:v>
                </c:pt>
                <c:pt idx="17183">
                  <c:v>346.39363100000003</c:v>
                </c:pt>
                <c:pt idx="17184">
                  <c:v>345.99759490000002</c:v>
                </c:pt>
                <c:pt idx="17185">
                  <c:v>342.9918538</c:v>
                </c:pt>
                <c:pt idx="17186">
                  <c:v>336.23133330000002</c:v>
                </c:pt>
                <c:pt idx="17187">
                  <c:v>335.72785099999999</c:v>
                </c:pt>
                <c:pt idx="17188">
                  <c:v>334.72680129999998</c:v>
                </c:pt>
                <c:pt idx="17189">
                  <c:v>273.2154238</c:v>
                </c:pt>
                <c:pt idx="17190">
                  <c:v>269.0739939</c:v>
                </c:pt>
                <c:pt idx="17191">
                  <c:v>268.63446440000001</c:v>
                </c:pt>
                <c:pt idx="17192">
                  <c:v>267.76073889999998</c:v>
                </c:pt>
                <c:pt idx="17193">
                  <c:v>214.56345390000001</c:v>
                </c:pt>
                <c:pt idx="17194">
                  <c:v>211.02146880000001</c:v>
                </c:pt>
                <c:pt idx="17195">
                  <c:v>210.64589570000001</c:v>
                </c:pt>
                <c:pt idx="17196">
                  <c:v>209.89950150000001</c:v>
                </c:pt>
                <c:pt idx="17197">
                  <c:v>165.0167423</c:v>
                </c:pt>
                <c:pt idx="17198">
                  <c:v>162.0742309</c:v>
                </c:pt>
                <c:pt idx="17199">
                  <c:v>161.76261719999999</c:v>
                </c:pt>
                <c:pt idx="17200">
                  <c:v>161.14356040000001</c:v>
                </c:pt>
                <c:pt idx="17201">
                  <c:v>124.5756925</c:v>
                </c:pt>
                <c:pt idx="17202">
                  <c:v>122.2326789</c:v>
                </c:pt>
                <c:pt idx="17203">
                  <c:v>121.9850271</c:v>
                </c:pt>
                <c:pt idx="17204">
                  <c:v>121.4933128</c:v>
                </c:pt>
                <c:pt idx="17205">
                  <c:v>93.240634080000007</c:v>
                </c:pt>
                <c:pt idx="17206">
                  <c:v>91.497137100000003</c:v>
                </c:pt>
                <c:pt idx="17207">
                  <c:v>91.313449349999999</c:v>
                </c:pt>
                <c:pt idx="17208">
                  <c:v>90.949081530000001</c:v>
                </c:pt>
                <c:pt idx="17209">
                  <c:v>71.011822100000003</c:v>
                </c:pt>
                <c:pt idx="17210">
                  <c:v>67.710157409999994</c:v>
                </c:pt>
                <c:pt idx="17211">
                  <c:v>67.059417789999998</c:v>
                </c:pt>
                <c:pt idx="17212">
                  <c:v>66.765993980000005</c:v>
                </c:pt>
                <c:pt idx="17213">
                  <c:v>66.76615237</c:v>
                </c:pt>
                <c:pt idx="17214">
                  <c:v>67.260375379999999</c:v>
                </c:pt>
                <c:pt idx="17215">
                  <c:v>67.260375379999999</c:v>
                </c:pt>
                <c:pt idx="17216">
                  <c:v>67.763882219999999</c:v>
                </c:pt>
                <c:pt idx="17217">
                  <c:v>68.276672869999999</c:v>
                </c:pt>
                <c:pt idx="17218">
                  <c:v>68.364770550000003</c:v>
                </c:pt>
                <c:pt idx="17219">
                  <c:v>69.044143120000001</c:v>
                </c:pt>
                <c:pt idx="17220">
                  <c:v>69.894178749999995</c:v>
                </c:pt>
                <c:pt idx="17221">
                  <c:v>69.894178749999995</c:v>
                </c:pt>
                <c:pt idx="17222">
                  <c:v>70.64283752</c:v>
                </c:pt>
                <c:pt idx="17223">
                  <c:v>70.765882599999998</c:v>
                </c:pt>
                <c:pt idx="17224">
                  <c:v>71.012191990000005</c:v>
                </c:pt>
                <c:pt idx="17225">
                  <c:v>90.950297789999993</c:v>
                </c:pt>
                <c:pt idx="17226">
                  <c:v>92.681265199999999</c:v>
                </c:pt>
                <c:pt idx="17227">
                  <c:v>92.868276890000004</c:v>
                </c:pt>
                <c:pt idx="17228">
                  <c:v>93.241937980000003</c:v>
                </c:pt>
                <c:pt idx="17229">
                  <c:v>121.4956134</c:v>
                </c:pt>
                <c:pt idx="17230">
                  <c:v>123.8261085</c:v>
                </c:pt>
                <c:pt idx="17231">
                  <c:v>124.07708529999999</c:v>
                </c:pt>
                <c:pt idx="17232">
                  <c:v>124.578095</c:v>
                </c:pt>
                <c:pt idx="17233">
                  <c:v>161.14710980000001</c:v>
                </c:pt>
                <c:pt idx="17234">
                  <c:v>164.07711359999999</c:v>
                </c:pt>
                <c:pt idx="17235">
                  <c:v>164.3920535</c:v>
                </c:pt>
                <c:pt idx="17236">
                  <c:v>165.02040790000001</c:v>
                </c:pt>
                <c:pt idx="17237">
                  <c:v>209.9044643</c:v>
                </c:pt>
                <c:pt idx="17238">
                  <c:v>213.43395290000001</c:v>
                </c:pt>
                <c:pt idx="17239">
                  <c:v>213.8128533</c:v>
                </c:pt>
                <c:pt idx="17240">
                  <c:v>214.56854709999999</c:v>
                </c:pt>
                <c:pt idx="17241">
                  <c:v>267.76727959999999</c:v>
                </c:pt>
                <c:pt idx="17242">
                  <c:v>271.89622420000001</c:v>
                </c:pt>
                <c:pt idx="17243">
                  <c:v>272.33908200000002</c:v>
                </c:pt>
                <c:pt idx="17244">
                  <c:v>273.2221093</c:v>
                </c:pt>
                <c:pt idx="17245">
                  <c:v>334.73508440000001</c:v>
                </c:pt>
                <c:pt idx="17246">
                  <c:v>339.35367680000002</c:v>
                </c:pt>
                <c:pt idx="17247">
                  <c:v>339.35367680000002</c:v>
                </c:pt>
                <c:pt idx="17248">
                  <c:v>348.98404160000001</c:v>
                </c:pt>
                <c:pt idx="17249">
                  <c:v>352.03149960000002</c:v>
                </c:pt>
                <c:pt idx="17250">
                  <c:v>353.43541010000001</c:v>
                </c:pt>
                <c:pt idx="17251">
                  <c:v>353.43533760000003</c:v>
                </c:pt>
                <c:pt idx="17252">
                  <c:v>351.08164740000001</c:v>
                </c:pt>
                <c:pt idx="17253">
                  <c:v>351.08164740000001</c:v>
                </c:pt>
                <c:pt idx="17254">
                  <c:v>348.73723999999999</c:v>
                </c:pt>
                <c:pt idx="17255">
                  <c:v>346.40211540000001</c:v>
                </c:pt>
                <c:pt idx="17256">
                  <c:v>346.00606740000001</c:v>
                </c:pt>
                <c:pt idx="17257">
                  <c:v>343.00023579999998</c:v>
                </c:pt>
                <c:pt idx="17258">
                  <c:v>336.23951140000003</c:v>
                </c:pt>
                <c:pt idx="17259">
                  <c:v>335.73601400000001</c:v>
                </c:pt>
                <c:pt idx="17260">
                  <c:v>334.73493409999998</c:v>
                </c:pt>
                <c:pt idx="17261">
                  <c:v>273.22168549999998</c:v>
                </c:pt>
                <c:pt idx="17262">
                  <c:v>269.08012839999998</c:v>
                </c:pt>
                <c:pt idx="17263">
                  <c:v>268.64058540000002</c:v>
                </c:pt>
                <c:pt idx="17264">
                  <c:v>267.76683300000002</c:v>
                </c:pt>
                <c:pt idx="17265">
                  <c:v>214.56789610000001</c:v>
                </c:pt>
                <c:pt idx="17266">
                  <c:v>211.02579969999999</c:v>
                </c:pt>
                <c:pt idx="17267">
                  <c:v>210.65021479999999</c:v>
                </c:pt>
                <c:pt idx="17268">
                  <c:v>209.903797</c:v>
                </c:pt>
                <c:pt idx="17269">
                  <c:v>165.01960500000001</c:v>
                </c:pt>
                <c:pt idx="17270">
                  <c:v>162.0769981</c:v>
                </c:pt>
                <c:pt idx="17271">
                  <c:v>161.7653742</c:v>
                </c:pt>
                <c:pt idx="17272">
                  <c:v>161.14629729999999</c:v>
                </c:pt>
                <c:pt idx="17273">
                  <c:v>124.5772157</c:v>
                </c:pt>
                <c:pt idx="17274">
                  <c:v>122.2341223</c:v>
                </c:pt>
                <c:pt idx="17275">
                  <c:v>121.9864621</c:v>
                </c:pt>
                <c:pt idx="17276">
                  <c:v>121.494731</c:v>
                </c:pt>
                <c:pt idx="17277">
                  <c:v>93.241057690000005</c:v>
                </c:pt>
                <c:pt idx="17278">
                  <c:v>91.497496740000003</c:v>
                </c:pt>
                <c:pt idx="17279">
                  <c:v>91.313802229999993</c:v>
                </c:pt>
                <c:pt idx="17280">
                  <c:v>90.949420970000006</c:v>
                </c:pt>
                <c:pt idx="17281">
                  <c:v>71.011386139999999</c:v>
                </c:pt>
                <c:pt idx="17282">
                  <c:v>67.709580579999994</c:v>
                </c:pt>
                <c:pt idx="17283">
                  <c:v>67.058812459999999</c:v>
                </c:pt>
                <c:pt idx="17284">
                  <c:v>66.765375719999994</c:v>
                </c:pt>
                <c:pt idx="17285">
                  <c:v>66.765213009999997</c:v>
                </c:pt>
                <c:pt idx="17286">
                  <c:v>67.259405150000006</c:v>
                </c:pt>
                <c:pt idx="17287">
                  <c:v>67.259405150000006</c:v>
                </c:pt>
                <c:pt idx="17288">
                  <c:v>67.762881010000001</c:v>
                </c:pt>
                <c:pt idx="17289">
                  <c:v>68.275640600000003</c:v>
                </c:pt>
                <c:pt idx="17290">
                  <c:v>68.363732999999996</c:v>
                </c:pt>
                <c:pt idx="17291">
                  <c:v>69.043065220000003</c:v>
                </c:pt>
                <c:pt idx="17292">
                  <c:v>69.893051389999997</c:v>
                </c:pt>
                <c:pt idx="17293">
                  <c:v>69.893051389999997</c:v>
                </c:pt>
                <c:pt idx="17294">
                  <c:v>70.641667479999995</c:v>
                </c:pt>
                <c:pt idx="17295">
                  <c:v>70.764705629999995</c:v>
                </c:pt>
                <c:pt idx="17296">
                  <c:v>71.011001190000002</c:v>
                </c:pt>
                <c:pt idx="17297">
                  <c:v>90.948164539999993</c:v>
                </c:pt>
                <c:pt idx="17298">
                  <c:v>92.679060980000003</c:v>
                </c:pt>
                <c:pt idx="17299">
                  <c:v>92.866065079999998</c:v>
                </c:pt>
                <c:pt idx="17300">
                  <c:v>93.239711040000003</c:v>
                </c:pt>
                <c:pt idx="17301">
                  <c:v>121.49235849999999</c:v>
                </c:pt>
                <c:pt idx="17302">
                  <c:v>123.8227765</c:v>
                </c:pt>
                <c:pt idx="17303">
                  <c:v>124.0737451</c:v>
                </c:pt>
                <c:pt idx="17304">
                  <c:v>124.5747384</c:v>
                </c:pt>
                <c:pt idx="17305">
                  <c:v>161.14263990000001</c:v>
                </c:pt>
                <c:pt idx="17306">
                  <c:v>164.07256039999999</c:v>
                </c:pt>
                <c:pt idx="17307">
                  <c:v>164.38749139999999</c:v>
                </c:pt>
                <c:pt idx="17308">
                  <c:v>165.015828</c:v>
                </c:pt>
                <c:pt idx="17309">
                  <c:v>209.89868569999999</c:v>
                </c:pt>
                <c:pt idx="17310">
                  <c:v>213.42808489999999</c:v>
                </c:pt>
                <c:pt idx="17311">
                  <c:v>213.80697570000001</c:v>
                </c:pt>
                <c:pt idx="17312">
                  <c:v>214.56265049999999</c:v>
                </c:pt>
                <c:pt idx="17313">
                  <c:v>267.7600989</c:v>
                </c:pt>
                <c:pt idx="17314">
                  <c:v>271.88894790000001</c:v>
                </c:pt>
                <c:pt idx="17315">
                  <c:v>272.3317955</c:v>
                </c:pt>
                <c:pt idx="17316">
                  <c:v>273.2148024</c:v>
                </c:pt>
                <c:pt idx="17317">
                  <c:v>334.72640810000001</c:v>
                </c:pt>
                <c:pt idx="17318">
                  <c:v>348.97505990000002</c:v>
                </c:pt>
                <c:pt idx="17319">
                  <c:v>352.02245319999997</c:v>
                </c:pt>
                <c:pt idx="17320">
                  <c:v>353.42633380000001</c:v>
                </c:pt>
                <c:pt idx="17321">
                  <c:v>353.4263977</c:v>
                </c:pt>
                <c:pt idx="17322">
                  <c:v>353.4263977</c:v>
                </c:pt>
                <c:pt idx="17323">
                  <c:v>348.72844190000001</c:v>
                </c:pt>
                <c:pt idx="17324">
                  <c:v>346.39338770000001</c:v>
                </c:pt>
                <c:pt idx="17325">
                  <c:v>336.23109110000001</c:v>
                </c:pt>
                <c:pt idx="17326">
                  <c:v>335.72760899999997</c:v>
                </c:pt>
                <c:pt idx="17327">
                  <c:v>334.72655939999999</c:v>
                </c:pt>
                <c:pt idx="17328">
                  <c:v>273.21519139999998</c:v>
                </c:pt>
                <c:pt idx="17329">
                  <c:v>269.0737623</c:v>
                </c:pt>
                <c:pt idx="17330">
                  <c:v>268.63423289999997</c:v>
                </c:pt>
                <c:pt idx="17331">
                  <c:v>267.76050759999998</c:v>
                </c:pt>
                <c:pt idx="17332">
                  <c:v>214.56323649999999</c:v>
                </c:pt>
                <c:pt idx="17333">
                  <c:v>211.0212526</c:v>
                </c:pt>
                <c:pt idx="17334">
                  <c:v>210.64567969999999</c:v>
                </c:pt>
                <c:pt idx="17335">
                  <c:v>209.89928570000001</c:v>
                </c:pt>
                <c:pt idx="17336">
                  <c:v>165.01654479999999</c:v>
                </c:pt>
                <c:pt idx="17337">
                  <c:v>162.07403489999999</c:v>
                </c:pt>
                <c:pt idx="17338">
                  <c:v>161.76242139999999</c:v>
                </c:pt>
                <c:pt idx="17339">
                  <c:v>161.14336489999999</c:v>
                </c:pt>
                <c:pt idx="17340">
                  <c:v>124.5755198</c:v>
                </c:pt>
                <c:pt idx="17341">
                  <c:v>122.2325079</c:v>
                </c:pt>
                <c:pt idx="17342">
                  <c:v>121.9848563</c:v>
                </c:pt>
                <c:pt idx="17343">
                  <c:v>121.4931424</c:v>
                </c:pt>
                <c:pt idx="17344">
                  <c:v>93.240490820000005</c:v>
                </c:pt>
                <c:pt idx="17345">
                  <c:v>91.496995960000007</c:v>
                </c:pt>
                <c:pt idx="17346">
                  <c:v>91.31330844</c:v>
                </c:pt>
                <c:pt idx="17347">
                  <c:v>90.948941059999996</c:v>
                </c:pt>
                <c:pt idx="17348">
                  <c:v>71.011713180000001</c:v>
                </c:pt>
                <c:pt idx="17349">
                  <c:v>67.710055819999994</c:v>
                </c:pt>
                <c:pt idx="17350">
                  <c:v>67.059317759999999</c:v>
                </c:pt>
                <c:pt idx="17351">
                  <c:v>66.765894680000002</c:v>
                </c:pt>
                <c:pt idx="17352">
                  <c:v>66.766061039999997</c:v>
                </c:pt>
                <c:pt idx="17353">
                  <c:v>67.260284150000004</c:v>
                </c:pt>
                <c:pt idx="17354">
                  <c:v>67.260284150000004</c:v>
                </c:pt>
                <c:pt idx="17355">
                  <c:v>67.763791089999998</c:v>
                </c:pt>
                <c:pt idx="17356">
                  <c:v>68.276581859999993</c:v>
                </c:pt>
                <c:pt idx="17357">
                  <c:v>68.364679570000007</c:v>
                </c:pt>
                <c:pt idx="17358">
                  <c:v>69.044052309999998</c:v>
                </c:pt>
                <c:pt idx="17359">
                  <c:v>69.894088179999997</c:v>
                </c:pt>
                <c:pt idx="17360">
                  <c:v>69.894088179999997</c:v>
                </c:pt>
                <c:pt idx="17361">
                  <c:v>70.642747180000001</c:v>
                </c:pt>
                <c:pt idx="17362">
                  <c:v>70.765792300000001</c:v>
                </c:pt>
                <c:pt idx="17363">
                  <c:v>71.012101779999995</c:v>
                </c:pt>
                <c:pt idx="17364">
                  <c:v>90.950218489999997</c:v>
                </c:pt>
                <c:pt idx="17365">
                  <c:v>92.681187100000002</c:v>
                </c:pt>
                <c:pt idx="17366">
                  <c:v>92.868198930000005</c:v>
                </c:pt>
                <c:pt idx="17367">
                  <c:v>93.241860279999997</c:v>
                </c:pt>
                <c:pt idx="17368">
                  <c:v>121.4955585</c:v>
                </c:pt>
                <c:pt idx="17369">
                  <c:v>123.8260557</c:v>
                </c:pt>
                <c:pt idx="17370">
                  <c:v>124.0770327</c:v>
                </c:pt>
                <c:pt idx="17371">
                  <c:v>124.5780429</c:v>
                </c:pt>
                <c:pt idx="17372">
                  <c:v>161.14709250000001</c:v>
                </c:pt>
                <c:pt idx="17373">
                  <c:v>164.07709919999999</c:v>
                </c:pt>
                <c:pt idx="17374">
                  <c:v>164.39203939999999</c:v>
                </c:pt>
                <c:pt idx="17375">
                  <c:v>165.02039439999999</c:v>
                </c:pt>
                <c:pt idx="17376">
                  <c:v>209.90449749999999</c:v>
                </c:pt>
                <c:pt idx="17377">
                  <c:v>213.4339899</c:v>
                </c:pt>
                <c:pt idx="17378">
                  <c:v>213.8128906</c:v>
                </c:pt>
                <c:pt idx="17379">
                  <c:v>214.5685853</c:v>
                </c:pt>
                <c:pt idx="17380">
                  <c:v>267.76737639999999</c:v>
                </c:pt>
                <c:pt idx="17381">
                  <c:v>271.89632569999998</c:v>
                </c:pt>
                <c:pt idx="17382">
                  <c:v>272.33918390000002</c:v>
                </c:pt>
                <c:pt idx="17383">
                  <c:v>273.2222122</c:v>
                </c:pt>
                <c:pt idx="17384">
                  <c:v>334.73525790000002</c:v>
                </c:pt>
                <c:pt idx="17385">
                  <c:v>339.35385559999997</c:v>
                </c:pt>
                <c:pt idx="17386">
                  <c:v>339.35385559999997</c:v>
                </c:pt>
                <c:pt idx="17387">
                  <c:v>348.98423170000001</c:v>
                </c:pt>
                <c:pt idx="17388">
                  <c:v>352.03169329999997</c:v>
                </c:pt>
                <c:pt idx="17389">
                  <c:v>353.43560539999999</c:v>
                </c:pt>
                <c:pt idx="17390">
                  <c:v>353.43555090000001</c:v>
                </c:pt>
                <c:pt idx="17391">
                  <c:v>351.08186069999999</c:v>
                </c:pt>
                <c:pt idx="17392">
                  <c:v>351.08186069999999</c:v>
                </c:pt>
                <c:pt idx="17393">
                  <c:v>348.73745330000003</c:v>
                </c:pt>
                <c:pt idx="17394">
                  <c:v>346.4023287</c:v>
                </c:pt>
                <c:pt idx="17395">
                  <c:v>346.00628069999999</c:v>
                </c:pt>
                <c:pt idx="17396">
                  <c:v>343.00044919999999</c:v>
                </c:pt>
                <c:pt idx="17397">
                  <c:v>336.23972500000002</c:v>
                </c:pt>
                <c:pt idx="17398">
                  <c:v>335.73622760000001</c:v>
                </c:pt>
                <c:pt idx="17399">
                  <c:v>334.73514770000003</c:v>
                </c:pt>
                <c:pt idx="17400">
                  <c:v>273.22189780000002</c:v>
                </c:pt>
                <c:pt idx="17401">
                  <c:v>269.08034040000001</c:v>
                </c:pt>
                <c:pt idx="17402">
                  <c:v>268.6407974</c:v>
                </c:pt>
                <c:pt idx="17403">
                  <c:v>267.767045</c:v>
                </c:pt>
                <c:pt idx="17404">
                  <c:v>214.56810110000001</c:v>
                </c:pt>
                <c:pt idx="17405">
                  <c:v>211.026004</c:v>
                </c:pt>
                <c:pt idx="17406">
                  <c:v>210.650419</c:v>
                </c:pt>
                <c:pt idx="17407">
                  <c:v>209.90400120000001</c:v>
                </c:pt>
                <c:pt idx="17408">
                  <c:v>165.01979660000001</c:v>
                </c:pt>
                <c:pt idx="17409">
                  <c:v>162.07718869999999</c:v>
                </c:pt>
                <c:pt idx="17410">
                  <c:v>161.7655647</c:v>
                </c:pt>
                <c:pt idx="17411">
                  <c:v>161.14648750000001</c:v>
                </c:pt>
                <c:pt idx="17412">
                  <c:v>124.57738790000001</c:v>
                </c:pt>
                <c:pt idx="17413">
                  <c:v>122.23429299999999</c:v>
                </c:pt>
                <c:pt idx="17414">
                  <c:v>121.98663259999999</c:v>
                </c:pt>
                <c:pt idx="17415">
                  <c:v>121.4949012</c:v>
                </c:pt>
                <c:pt idx="17416">
                  <c:v>93.241204310000001</c:v>
                </c:pt>
                <c:pt idx="17417">
                  <c:v>91.497641459999997</c:v>
                </c:pt>
                <c:pt idx="17418">
                  <c:v>91.313946749999999</c:v>
                </c:pt>
                <c:pt idx="17419">
                  <c:v>90.949565089999993</c:v>
                </c:pt>
                <c:pt idx="17420">
                  <c:v>71.011501089999996</c:v>
                </c:pt>
                <c:pt idx="17421">
                  <c:v>67.709688580000005</c:v>
                </c:pt>
                <c:pt idx="17422">
                  <c:v>67.05891896</c:v>
                </c:pt>
                <c:pt idx="17423">
                  <c:v>66.765481530000002</c:v>
                </c:pt>
                <c:pt idx="17424">
                  <c:v>66.765312030000004</c:v>
                </c:pt>
                <c:pt idx="17425">
                  <c:v>67.259504219999997</c:v>
                </c:pt>
                <c:pt idx="17426">
                  <c:v>67.259504219999997</c:v>
                </c:pt>
                <c:pt idx="17427">
                  <c:v>67.762980110000001</c:v>
                </c:pt>
                <c:pt idx="17428">
                  <c:v>68.275739709999996</c:v>
                </c:pt>
                <c:pt idx="17429">
                  <c:v>68.363832099999996</c:v>
                </c:pt>
                <c:pt idx="17430">
                  <c:v>69.043164300000001</c:v>
                </c:pt>
                <c:pt idx="17431">
                  <c:v>69.893150419999998</c:v>
                </c:pt>
                <c:pt idx="17432">
                  <c:v>69.893150419999998</c:v>
                </c:pt>
                <c:pt idx="17433">
                  <c:v>70.641766430000004</c:v>
                </c:pt>
                <c:pt idx="17434">
                  <c:v>70.764804560000002</c:v>
                </c:pt>
                <c:pt idx="17435">
                  <c:v>71.011100099999993</c:v>
                </c:pt>
                <c:pt idx="17436">
                  <c:v>90.948255829999994</c:v>
                </c:pt>
                <c:pt idx="17437">
                  <c:v>92.679151289999993</c:v>
                </c:pt>
                <c:pt idx="17438">
                  <c:v>92.866155280000001</c:v>
                </c:pt>
                <c:pt idx="17439">
                  <c:v>93.239801020000002</c:v>
                </c:pt>
                <c:pt idx="17440">
                  <c:v>121.4924288</c:v>
                </c:pt>
                <c:pt idx="17441">
                  <c:v>123.82284490000001</c:v>
                </c:pt>
                <c:pt idx="17442">
                  <c:v>124.0738133</c:v>
                </c:pt>
                <c:pt idx="17443">
                  <c:v>124.5748062</c:v>
                </c:pt>
                <c:pt idx="17444">
                  <c:v>161.1426759</c:v>
                </c:pt>
                <c:pt idx="17445">
                  <c:v>164.0725937</c:v>
                </c:pt>
                <c:pt idx="17446">
                  <c:v>164.3875243</c:v>
                </c:pt>
                <c:pt idx="17447">
                  <c:v>165.01586040000001</c:v>
                </c:pt>
                <c:pt idx="17448">
                  <c:v>209.89867419999999</c:v>
                </c:pt>
                <c:pt idx="17449">
                  <c:v>213.4280698</c:v>
                </c:pt>
                <c:pt idx="17450">
                  <c:v>213.80696019999999</c:v>
                </c:pt>
                <c:pt idx="17451">
                  <c:v>214.56263419999999</c:v>
                </c:pt>
                <c:pt idx="17452">
                  <c:v>267.76002649999998</c:v>
                </c:pt>
                <c:pt idx="17453">
                  <c:v>271.88887110000002</c:v>
                </c:pt>
                <c:pt idx="17454">
                  <c:v>272.33171820000001</c:v>
                </c:pt>
                <c:pt idx="17455">
                  <c:v>273.21472410000001</c:v>
                </c:pt>
                <c:pt idx="17456">
                  <c:v>334.72626170000001</c:v>
                </c:pt>
                <c:pt idx="17457">
                  <c:v>348.97489739999997</c:v>
                </c:pt>
                <c:pt idx="17458">
                  <c:v>352.02228719999999</c:v>
                </c:pt>
                <c:pt idx="17459">
                  <c:v>353.42616620000001</c:v>
                </c:pt>
                <c:pt idx="17460">
                  <c:v>353.42621079999998</c:v>
                </c:pt>
                <c:pt idx="17461">
                  <c:v>351.0725913</c:v>
                </c:pt>
                <c:pt idx="17462">
                  <c:v>351.0725913</c:v>
                </c:pt>
                <c:pt idx="17463">
                  <c:v>348.72825440000003</c:v>
                </c:pt>
                <c:pt idx="17464">
                  <c:v>346.39319999999998</c:v>
                </c:pt>
                <c:pt idx="17465">
                  <c:v>345.99716389999998</c:v>
                </c:pt>
                <c:pt idx="17466">
                  <c:v>342.99142280000001</c:v>
                </c:pt>
                <c:pt idx="17467">
                  <c:v>336.23090239999999</c:v>
                </c:pt>
                <c:pt idx="17468">
                  <c:v>335.72742019999998</c:v>
                </c:pt>
                <c:pt idx="17469">
                  <c:v>334.72637049999997</c:v>
                </c:pt>
                <c:pt idx="17470">
                  <c:v>273.21499920000002</c:v>
                </c:pt>
                <c:pt idx="17471">
                  <c:v>269.07357020000001</c:v>
                </c:pt>
                <c:pt idx="17472">
                  <c:v>268.63404079999998</c:v>
                </c:pt>
                <c:pt idx="17473">
                  <c:v>267.76031540000002</c:v>
                </c:pt>
                <c:pt idx="17474">
                  <c:v>214.56304710000001</c:v>
                </c:pt>
                <c:pt idx="17475">
                  <c:v>211.02106359999999</c:v>
                </c:pt>
                <c:pt idx="17476">
                  <c:v>210.64549070000001</c:v>
                </c:pt>
                <c:pt idx="17477">
                  <c:v>209.8990968</c:v>
                </c:pt>
                <c:pt idx="17478">
                  <c:v>165.0163646</c:v>
                </c:pt>
                <c:pt idx="17479">
                  <c:v>162.0738556</c:v>
                </c:pt>
                <c:pt idx="17480">
                  <c:v>161.76224210000001</c:v>
                </c:pt>
                <c:pt idx="17481">
                  <c:v>161.1431858</c:v>
                </c:pt>
                <c:pt idx="17482">
                  <c:v>124.5753553</c:v>
                </c:pt>
                <c:pt idx="17483">
                  <c:v>122.2323447</c:v>
                </c:pt>
                <c:pt idx="17484">
                  <c:v>121.9846933</c:v>
                </c:pt>
                <c:pt idx="17485">
                  <c:v>121.4929796</c:v>
                </c:pt>
                <c:pt idx="17486">
                  <c:v>93.240348699999998</c:v>
                </c:pt>
                <c:pt idx="17487">
                  <c:v>91.496855530000005</c:v>
                </c:pt>
                <c:pt idx="17488">
                  <c:v>91.313168200000007</c:v>
                </c:pt>
                <c:pt idx="17489">
                  <c:v>90.948801189999998</c:v>
                </c:pt>
                <c:pt idx="17490">
                  <c:v>71.011599899999993</c:v>
                </c:pt>
                <c:pt idx="17491">
                  <c:v>67.709948979999993</c:v>
                </c:pt>
                <c:pt idx="17492">
                  <c:v>67.05921232</c:v>
                </c:pt>
                <c:pt idx="17493">
                  <c:v>66.76578988</c:v>
                </c:pt>
                <c:pt idx="17494">
                  <c:v>66.765962099999996</c:v>
                </c:pt>
                <c:pt idx="17495">
                  <c:v>67.260185089999993</c:v>
                </c:pt>
                <c:pt idx="17496">
                  <c:v>67.260185089999993</c:v>
                </c:pt>
                <c:pt idx="17497">
                  <c:v>67.763691919999999</c:v>
                </c:pt>
                <c:pt idx="17498">
                  <c:v>68.276482610000002</c:v>
                </c:pt>
                <c:pt idx="17499">
                  <c:v>68.3645803</c:v>
                </c:pt>
                <c:pt idx="17500">
                  <c:v>69.043952959999999</c:v>
                </c:pt>
                <c:pt idx="17501">
                  <c:v>70.642647710000006</c:v>
                </c:pt>
                <c:pt idx="17502">
                  <c:v>70.765692830000006</c:v>
                </c:pt>
                <c:pt idx="17503">
                  <c:v>71.012002289999998</c:v>
                </c:pt>
                <c:pt idx="17504">
                  <c:v>90.95012389</c:v>
                </c:pt>
                <c:pt idx="17505">
                  <c:v>92.681093259999997</c:v>
                </c:pt>
                <c:pt idx="17506">
                  <c:v>92.868105180000001</c:v>
                </c:pt>
                <c:pt idx="17507">
                  <c:v>93.241766699999999</c:v>
                </c:pt>
                <c:pt idx="17508">
                  <c:v>121.49548129999999</c:v>
                </c:pt>
                <c:pt idx="17509">
                  <c:v>123.8259801</c:v>
                </c:pt>
                <c:pt idx="17510">
                  <c:v>124.0769573</c:v>
                </c:pt>
                <c:pt idx="17511">
                  <c:v>124.5779679</c:v>
                </c:pt>
                <c:pt idx="17512">
                  <c:v>161.1470454</c:v>
                </c:pt>
                <c:pt idx="17513">
                  <c:v>164.0770546</c:v>
                </c:pt>
                <c:pt idx="17514">
                  <c:v>164.39199500000001</c:v>
                </c:pt>
                <c:pt idx="17515">
                  <c:v>165.02035050000001</c:v>
                </c:pt>
                <c:pt idx="17516">
                  <c:v>209.90449319999999</c:v>
                </c:pt>
                <c:pt idx="17517">
                  <c:v>213.4339889</c:v>
                </c:pt>
                <c:pt idx="17518">
                  <c:v>213.81289000000001</c:v>
                </c:pt>
                <c:pt idx="17519">
                  <c:v>214.56858539999999</c:v>
                </c:pt>
                <c:pt idx="17520">
                  <c:v>267.7674275</c:v>
                </c:pt>
                <c:pt idx="17521">
                  <c:v>271.8963809</c:v>
                </c:pt>
                <c:pt idx="17522">
                  <c:v>272.33923959999998</c:v>
                </c:pt>
                <c:pt idx="17523">
                  <c:v>273.22226879999999</c:v>
                </c:pt>
                <c:pt idx="17524">
                  <c:v>334.73537709999999</c:v>
                </c:pt>
                <c:pt idx="17525">
                  <c:v>348.98436579999998</c:v>
                </c:pt>
                <c:pt idx="17526">
                  <c:v>352.03183059999998</c:v>
                </c:pt>
                <c:pt idx="17527">
                  <c:v>353.43574410000002</c:v>
                </c:pt>
                <c:pt idx="17528">
                  <c:v>353.43570879999999</c:v>
                </c:pt>
                <c:pt idx="17529">
                  <c:v>351.08201910000002</c:v>
                </c:pt>
                <c:pt idx="17530">
                  <c:v>351.08201910000002</c:v>
                </c:pt>
                <c:pt idx="17531">
                  <c:v>348.7376122</c:v>
                </c:pt>
                <c:pt idx="17532">
                  <c:v>346.40248800000001</c:v>
                </c:pt>
                <c:pt idx="17533">
                  <c:v>346.00644010000002</c:v>
                </c:pt>
                <c:pt idx="17534">
                  <c:v>343.00060910000002</c:v>
                </c:pt>
                <c:pt idx="17535">
                  <c:v>336.23988600000001</c:v>
                </c:pt>
                <c:pt idx="17536">
                  <c:v>335.73638870000002</c:v>
                </c:pt>
                <c:pt idx="17537">
                  <c:v>334.73530890000001</c:v>
                </c:pt>
                <c:pt idx="17538">
                  <c:v>273.22206640000002</c:v>
                </c:pt>
                <c:pt idx="17539">
                  <c:v>269.08050930000002</c:v>
                </c:pt>
                <c:pt idx="17540">
                  <c:v>268.6409663</c:v>
                </c:pt>
                <c:pt idx="17541">
                  <c:v>267.7672139</c:v>
                </c:pt>
                <c:pt idx="17542">
                  <c:v>214.5682712</c:v>
                </c:pt>
                <c:pt idx="17543">
                  <c:v>211.026174</c:v>
                </c:pt>
                <c:pt idx="17544">
                  <c:v>210.650589</c:v>
                </c:pt>
                <c:pt idx="17545">
                  <c:v>209.90417110000001</c:v>
                </c:pt>
                <c:pt idx="17546">
                  <c:v>165.01996159999999</c:v>
                </c:pt>
                <c:pt idx="17547">
                  <c:v>162.07735299999999</c:v>
                </c:pt>
                <c:pt idx="17548">
                  <c:v>161.76572899999999</c:v>
                </c:pt>
                <c:pt idx="17549">
                  <c:v>161.14665170000001</c:v>
                </c:pt>
                <c:pt idx="17550">
                  <c:v>124.5775409</c:v>
                </c:pt>
                <c:pt idx="17551">
                  <c:v>122.2344449</c:v>
                </c:pt>
                <c:pt idx="17552">
                  <c:v>121.9867844</c:v>
                </c:pt>
                <c:pt idx="17553">
                  <c:v>121.4950528</c:v>
                </c:pt>
                <c:pt idx="17554">
                  <c:v>93.241338560000003</c:v>
                </c:pt>
                <c:pt idx="17555">
                  <c:v>91.497774239999998</c:v>
                </c:pt>
                <c:pt idx="17556">
                  <c:v>91.314079370000002</c:v>
                </c:pt>
                <c:pt idx="17557">
                  <c:v>90.949697389999997</c:v>
                </c:pt>
                <c:pt idx="17558">
                  <c:v>71.011609859999993</c:v>
                </c:pt>
                <c:pt idx="17559">
                  <c:v>67.709791530000004</c:v>
                </c:pt>
                <c:pt idx="17560">
                  <c:v>67.059020660000002</c:v>
                </c:pt>
                <c:pt idx="17561">
                  <c:v>66.765582640000005</c:v>
                </c:pt>
                <c:pt idx="17562">
                  <c:v>66.765408309999998</c:v>
                </c:pt>
                <c:pt idx="17563">
                  <c:v>67.259600669999998</c:v>
                </c:pt>
                <c:pt idx="17564">
                  <c:v>67.259600669999998</c:v>
                </c:pt>
                <c:pt idx="17565">
                  <c:v>67.763076729999995</c:v>
                </c:pt>
                <c:pt idx="17566">
                  <c:v>68.275836490000003</c:v>
                </c:pt>
                <c:pt idx="17567">
                  <c:v>68.363928920000006</c:v>
                </c:pt>
                <c:pt idx="17568">
                  <c:v>69.043261310000005</c:v>
                </c:pt>
                <c:pt idx="17569">
                  <c:v>70.641863830000005</c:v>
                </c:pt>
                <c:pt idx="17570">
                  <c:v>70.764901980000005</c:v>
                </c:pt>
                <c:pt idx="17571">
                  <c:v>71.011197559999999</c:v>
                </c:pt>
                <c:pt idx="17572">
                  <c:v>90.948351380000005</c:v>
                </c:pt>
                <c:pt idx="17573">
                  <c:v>92.679246329999998</c:v>
                </c:pt>
                <c:pt idx="17574">
                  <c:v>92.866250269999995</c:v>
                </c:pt>
                <c:pt idx="17575">
                  <c:v>93.23989589</c:v>
                </c:pt>
                <c:pt idx="17576">
                  <c:v>121.4925111</c:v>
                </c:pt>
                <c:pt idx="17577">
                  <c:v>123.8229259</c:v>
                </c:pt>
                <c:pt idx="17578">
                  <c:v>124.0738941</c:v>
                </c:pt>
                <c:pt idx="17579">
                  <c:v>124.5748868</c:v>
                </c:pt>
                <c:pt idx="17580">
                  <c:v>161.14273320000001</c:v>
                </c:pt>
                <c:pt idx="17581">
                  <c:v>164.07264900000001</c:v>
                </c:pt>
                <c:pt idx="17582">
                  <c:v>164.38757939999999</c:v>
                </c:pt>
                <c:pt idx="17583">
                  <c:v>165.01591500000001</c:v>
                </c:pt>
                <c:pt idx="17584">
                  <c:v>209.89869479999999</c:v>
                </c:pt>
                <c:pt idx="17585">
                  <c:v>213.4280876</c:v>
                </c:pt>
                <c:pt idx="17586">
                  <c:v>213.8069777</c:v>
                </c:pt>
                <c:pt idx="17587">
                  <c:v>214.5626512</c:v>
                </c:pt>
                <c:pt idx="17588">
                  <c:v>267.75999890000003</c:v>
                </c:pt>
                <c:pt idx="17589">
                  <c:v>271.88883989999999</c:v>
                </c:pt>
                <c:pt idx="17590">
                  <c:v>272.33168660000001</c:v>
                </c:pt>
                <c:pt idx="17591">
                  <c:v>273.2146917</c:v>
                </c:pt>
                <c:pt idx="17592">
                  <c:v>334.72617400000001</c:v>
                </c:pt>
                <c:pt idx="17593">
                  <c:v>348.97479650000002</c:v>
                </c:pt>
                <c:pt idx="17594">
                  <c:v>352.02218349999998</c:v>
                </c:pt>
                <c:pt idx="17595">
                  <c:v>353.42606119999999</c:v>
                </c:pt>
                <c:pt idx="17596">
                  <c:v>353.42608730000001</c:v>
                </c:pt>
                <c:pt idx="17597">
                  <c:v>351.07246709999998</c:v>
                </c:pt>
                <c:pt idx="17598">
                  <c:v>351.07246709999998</c:v>
                </c:pt>
                <c:pt idx="17599">
                  <c:v>348.72812950000002</c:v>
                </c:pt>
                <c:pt idx="17600">
                  <c:v>346.39307450000001</c:v>
                </c:pt>
                <c:pt idx="17601">
                  <c:v>345.99703829999999</c:v>
                </c:pt>
                <c:pt idx="17602">
                  <c:v>342.99129629999999</c:v>
                </c:pt>
                <c:pt idx="17603">
                  <c:v>336.23077389999997</c:v>
                </c:pt>
                <c:pt idx="17604">
                  <c:v>335.7272916</c:v>
                </c:pt>
                <c:pt idx="17605">
                  <c:v>334.72624159999998</c:v>
                </c:pt>
                <c:pt idx="17606">
                  <c:v>273.21485530000001</c:v>
                </c:pt>
                <c:pt idx="17607">
                  <c:v>269.0734253</c:v>
                </c:pt>
                <c:pt idx="17608">
                  <c:v>268.63389590000003</c:v>
                </c:pt>
                <c:pt idx="17609">
                  <c:v>267.76017039999999</c:v>
                </c:pt>
                <c:pt idx="17610">
                  <c:v>214.562894</c:v>
                </c:pt>
                <c:pt idx="17611">
                  <c:v>211.0209102</c:v>
                </c:pt>
                <c:pt idx="17612">
                  <c:v>210.64533729999999</c:v>
                </c:pt>
                <c:pt idx="17613">
                  <c:v>209.89894330000001</c:v>
                </c:pt>
                <c:pt idx="17614">
                  <c:v>165.01621019999999</c:v>
                </c:pt>
                <c:pt idx="17615">
                  <c:v>162.0737014</c:v>
                </c:pt>
                <c:pt idx="17616">
                  <c:v>161.76208800000001</c:v>
                </c:pt>
                <c:pt idx="17617">
                  <c:v>161.14303169999999</c:v>
                </c:pt>
                <c:pt idx="17618">
                  <c:v>124.5752075</c:v>
                </c:pt>
                <c:pt idx="17619">
                  <c:v>122.23219760000001</c:v>
                </c:pt>
                <c:pt idx="17620">
                  <c:v>121.98454630000001</c:v>
                </c:pt>
                <c:pt idx="17621">
                  <c:v>121.4928328</c:v>
                </c:pt>
                <c:pt idx="17622">
                  <c:v>93.240215199999994</c:v>
                </c:pt>
                <c:pt idx="17623">
                  <c:v>91.496723250000002</c:v>
                </c:pt>
                <c:pt idx="17624">
                  <c:v>91.313036049999994</c:v>
                </c:pt>
                <c:pt idx="17625">
                  <c:v>90.948669300000006</c:v>
                </c:pt>
                <c:pt idx="17626">
                  <c:v>71.011488529999994</c:v>
                </c:pt>
                <c:pt idx="17627">
                  <c:v>67.709842890000004</c:v>
                </c:pt>
                <c:pt idx="17628">
                  <c:v>67.059107370000007</c:v>
                </c:pt>
                <c:pt idx="17629">
                  <c:v>66.765685469999994</c:v>
                </c:pt>
                <c:pt idx="17630">
                  <c:v>66.765861229999999</c:v>
                </c:pt>
                <c:pt idx="17631">
                  <c:v>67.260083910000006</c:v>
                </c:pt>
                <c:pt idx="17632">
                  <c:v>67.260083910000006</c:v>
                </c:pt>
                <c:pt idx="17633">
                  <c:v>67.763590449999995</c:v>
                </c:pt>
                <c:pt idx="17634">
                  <c:v>68.276380849999995</c:v>
                </c:pt>
                <c:pt idx="17635">
                  <c:v>68.364478489999996</c:v>
                </c:pt>
                <c:pt idx="17636">
                  <c:v>69.043850789999993</c:v>
                </c:pt>
                <c:pt idx="17637">
                  <c:v>70.642544810000004</c:v>
                </c:pt>
                <c:pt idx="17638">
                  <c:v>70.765589879999993</c:v>
                </c:pt>
                <c:pt idx="17639">
                  <c:v>71.011899249999999</c:v>
                </c:pt>
                <c:pt idx="17640">
                  <c:v>90.9500192</c:v>
                </c:pt>
                <c:pt idx="17641">
                  <c:v>92.680988819999996</c:v>
                </c:pt>
                <c:pt idx="17642">
                  <c:v>92.868000760000001</c:v>
                </c:pt>
                <c:pt idx="17643">
                  <c:v>93.241662349999999</c:v>
                </c:pt>
                <c:pt idx="17644">
                  <c:v>121.49538579999999</c:v>
                </c:pt>
                <c:pt idx="17645">
                  <c:v>123.82588560000001</c:v>
                </c:pt>
                <c:pt idx="17646">
                  <c:v>124.07686289999999</c:v>
                </c:pt>
                <c:pt idx="17647">
                  <c:v>124.5778737</c:v>
                </c:pt>
                <c:pt idx="17648">
                  <c:v>161.14697050000001</c:v>
                </c:pt>
                <c:pt idx="17649">
                  <c:v>164.07698139999999</c:v>
                </c:pt>
                <c:pt idx="17650">
                  <c:v>164.39192209999999</c:v>
                </c:pt>
                <c:pt idx="17651">
                  <c:v>165.02027799999999</c:v>
                </c:pt>
                <c:pt idx="17652">
                  <c:v>209.9044504</c:v>
                </c:pt>
                <c:pt idx="17653">
                  <c:v>213.43394850000001</c:v>
                </c:pt>
                <c:pt idx="17654">
                  <c:v>213.8128499</c:v>
                </c:pt>
                <c:pt idx="17655">
                  <c:v>214.5685459</c:v>
                </c:pt>
                <c:pt idx="17656">
                  <c:v>267.76742819999998</c:v>
                </c:pt>
                <c:pt idx="17657">
                  <c:v>271.89638489999999</c:v>
                </c:pt>
                <c:pt idx="17658">
                  <c:v>272.33924400000001</c:v>
                </c:pt>
                <c:pt idx="17659">
                  <c:v>273.22227379999998</c:v>
                </c:pt>
                <c:pt idx="17660">
                  <c:v>334.73543280000001</c:v>
                </c:pt>
                <c:pt idx="17661">
                  <c:v>348.98443370000001</c:v>
                </c:pt>
                <c:pt idx="17662">
                  <c:v>352.03190110000003</c:v>
                </c:pt>
                <c:pt idx="17663">
                  <c:v>353.43581590000002</c:v>
                </c:pt>
                <c:pt idx="17664">
                  <c:v>353.43579979999998</c:v>
                </c:pt>
                <c:pt idx="17665">
                  <c:v>351.082111</c:v>
                </c:pt>
                <c:pt idx="17666">
                  <c:v>351.082111</c:v>
                </c:pt>
                <c:pt idx="17667">
                  <c:v>348.73770510000003</c:v>
                </c:pt>
                <c:pt idx="17668">
                  <c:v>346.40258180000001</c:v>
                </c:pt>
                <c:pt idx="17669">
                  <c:v>346.00653410000001</c:v>
                </c:pt>
                <c:pt idx="17670">
                  <c:v>343.0007043</c:v>
                </c:pt>
                <c:pt idx="17671">
                  <c:v>336.23998399999999</c:v>
                </c:pt>
                <c:pt idx="17672">
                  <c:v>335.73648689999999</c:v>
                </c:pt>
                <c:pt idx="17673">
                  <c:v>334.73540759999997</c:v>
                </c:pt>
                <c:pt idx="17674">
                  <c:v>273.22218809999998</c:v>
                </c:pt>
                <c:pt idx="17675">
                  <c:v>269.08063240000001</c:v>
                </c:pt>
                <c:pt idx="17676">
                  <c:v>268.64108959999999</c:v>
                </c:pt>
                <c:pt idx="17677">
                  <c:v>267.7673375</c:v>
                </c:pt>
                <c:pt idx="17678">
                  <c:v>214.56840969999999</c:v>
                </c:pt>
                <c:pt idx="17679">
                  <c:v>211.0263132</c:v>
                </c:pt>
                <c:pt idx="17680">
                  <c:v>210.6507283</c:v>
                </c:pt>
                <c:pt idx="17681">
                  <c:v>209.9043106</c:v>
                </c:pt>
                <c:pt idx="17682">
                  <c:v>165.02010770000001</c:v>
                </c:pt>
                <c:pt idx="17683">
                  <c:v>162.07749939999999</c:v>
                </c:pt>
                <c:pt idx="17684">
                  <c:v>161.7658754</c:v>
                </c:pt>
                <c:pt idx="17685">
                  <c:v>161.14679810000001</c:v>
                </c:pt>
                <c:pt idx="17686">
                  <c:v>124.5776858</c:v>
                </c:pt>
                <c:pt idx="17687">
                  <c:v>122.2345895</c:v>
                </c:pt>
                <c:pt idx="17688">
                  <c:v>121.986929</c:v>
                </c:pt>
                <c:pt idx="17689">
                  <c:v>121.49519720000001</c:v>
                </c:pt>
                <c:pt idx="17690">
                  <c:v>93.241473350000007</c:v>
                </c:pt>
                <c:pt idx="17691">
                  <c:v>91.497908050000007</c:v>
                </c:pt>
                <c:pt idx="17692">
                  <c:v>91.314213069999994</c:v>
                </c:pt>
                <c:pt idx="17693">
                  <c:v>90.94983087</c:v>
                </c:pt>
                <c:pt idx="17694">
                  <c:v>71.011725510000005</c:v>
                </c:pt>
                <c:pt idx="17695">
                  <c:v>67.709902369999995</c:v>
                </c:pt>
                <c:pt idx="17696">
                  <c:v>67.059130440000004</c:v>
                </c:pt>
                <c:pt idx="17697">
                  <c:v>66.765691930000003</c:v>
                </c:pt>
                <c:pt idx="17698">
                  <c:v>66.765515269999995</c:v>
                </c:pt>
                <c:pt idx="17699">
                  <c:v>67.259708079999996</c:v>
                </c:pt>
                <c:pt idx="17700">
                  <c:v>67.259708079999996</c:v>
                </c:pt>
                <c:pt idx="17701">
                  <c:v>67.763184570000007</c:v>
                </c:pt>
                <c:pt idx="17702">
                  <c:v>68.27594474</c:v>
                </c:pt>
                <c:pt idx="17703">
                  <c:v>68.364037229999994</c:v>
                </c:pt>
                <c:pt idx="17704">
                  <c:v>69.04337013</c:v>
                </c:pt>
                <c:pt idx="17705">
                  <c:v>70.641973719999996</c:v>
                </c:pt>
                <c:pt idx="17706">
                  <c:v>70.765011950000002</c:v>
                </c:pt>
                <c:pt idx="17707">
                  <c:v>71.011307680000002</c:v>
                </c:pt>
                <c:pt idx="17708">
                  <c:v>90.948466429999996</c:v>
                </c:pt>
                <c:pt idx="17709">
                  <c:v>92.679361369999995</c:v>
                </c:pt>
                <c:pt idx="17710">
                  <c:v>92.866365299999998</c:v>
                </c:pt>
                <c:pt idx="17711">
                  <c:v>93.240010909999995</c:v>
                </c:pt>
                <c:pt idx="17712">
                  <c:v>121.4926206</c:v>
                </c:pt>
                <c:pt idx="17713">
                  <c:v>123.8230346</c:v>
                </c:pt>
                <c:pt idx="17714">
                  <c:v>124.0740028</c:v>
                </c:pt>
                <c:pt idx="17715">
                  <c:v>124.5749952</c:v>
                </c:pt>
                <c:pt idx="17716">
                  <c:v>161.14282560000001</c:v>
                </c:pt>
                <c:pt idx="17717">
                  <c:v>164.07273989999999</c:v>
                </c:pt>
                <c:pt idx="17718">
                  <c:v>164.38767010000001</c:v>
                </c:pt>
                <c:pt idx="17719">
                  <c:v>165.01600540000001</c:v>
                </c:pt>
                <c:pt idx="17720">
                  <c:v>209.8987587</c:v>
                </c:pt>
                <c:pt idx="17721">
                  <c:v>213.42814920000001</c:v>
                </c:pt>
                <c:pt idx="17722">
                  <c:v>213.8070391</c:v>
                </c:pt>
                <c:pt idx="17723">
                  <c:v>214.562712</c:v>
                </c:pt>
                <c:pt idx="17724">
                  <c:v>267.7600228</c:v>
                </c:pt>
                <c:pt idx="17725">
                  <c:v>271.88886070000001</c:v>
                </c:pt>
                <c:pt idx="17726">
                  <c:v>272.33170710000002</c:v>
                </c:pt>
                <c:pt idx="17727">
                  <c:v>273.21471159999999</c:v>
                </c:pt>
                <c:pt idx="17728">
                  <c:v>334.7261464</c:v>
                </c:pt>
                <c:pt idx="17729">
                  <c:v>348.97475750000001</c:v>
                </c:pt>
                <c:pt idx="17730">
                  <c:v>352.02214190000001</c:v>
                </c:pt>
                <c:pt idx="17731">
                  <c:v>353.42601860000002</c:v>
                </c:pt>
                <c:pt idx="17732">
                  <c:v>353.42602440000002</c:v>
                </c:pt>
                <c:pt idx="17733">
                  <c:v>351.07240300000001</c:v>
                </c:pt>
                <c:pt idx="17734">
                  <c:v>351.07240300000001</c:v>
                </c:pt>
                <c:pt idx="17735">
                  <c:v>348.72806420000001</c:v>
                </c:pt>
                <c:pt idx="17736">
                  <c:v>346.39300800000001</c:v>
                </c:pt>
                <c:pt idx="17737">
                  <c:v>345.99697159999999</c:v>
                </c:pt>
                <c:pt idx="17738">
                  <c:v>342.99122820000002</c:v>
                </c:pt>
                <c:pt idx="17739">
                  <c:v>336.23070250000001</c:v>
                </c:pt>
                <c:pt idx="17740">
                  <c:v>335.72721990000002</c:v>
                </c:pt>
                <c:pt idx="17741">
                  <c:v>334.72616950000003</c:v>
                </c:pt>
                <c:pt idx="17742">
                  <c:v>273.2147559</c:v>
                </c:pt>
                <c:pt idx="17743">
                  <c:v>269.07332430000002</c:v>
                </c:pt>
                <c:pt idx="17744">
                  <c:v>268.63379470000001</c:v>
                </c:pt>
                <c:pt idx="17745">
                  <c:v>267.7600688</c:v>
                </c:pt>
                <c:pt idx="17746">
                  <c:v>214.56277360000001</c:v>
                </c:pt>
                <c:pt idx="17747">
                  <c:v>211.02078879999999</c:v>
                </c:pt>
                <c:pt idx="17748">
                  <c:v>210.64521569999999</c:v>
                </c:pt>
                <c:pt idx="17749">
                  <c:v>209.8988215</c:v>
                </c:pt>
                <c:pt idx="17750">
                  <c:v>165.01607809999999</c:v>
                </c:pt>
                <c:pt idx="17751">
                  <c:v>162.0735688</c:v>
                </c:pt>
                <c:pt idx="17752">
                  <c:v>161.76195540000001</c:v>
                </c:pt>
                <c:pt idx="17753">
                  <c:v>161.142899</c:v>
                </c:pt>
                <c:pt idx="17754">
                  <c:v>124.5750729</c:v>
                </c:pt>
                <c:pt idx="17755">
                  <c:v>122.2320631</c:v>
                </c:pt>
                <c:pt idx="17756">
                  <c:v>121.9844118</c:v>
                </c:pt>
                <c:pt idx="17757">
                  <c:v>121.4926983</c:v>
                </c:pt>
                <c:pt idx="17758">
                  <c:v>93.240087259999996</c:v>
                </c:pt>
                <c:pt idx="17759">
                  <c:v>91.496596080000003</c:v>
                </c:pt>
                <c:pt idx="17760">
                  <c:v>91.312908960000001</c:v>
                </c:pt>
                <c:pt idx="17761">
                  <c:v>90.948542380000006</c:v>
                </c:pt>
                <c:pt idx="17762">
                  <c:v>71.011376549999994</c:v>
                </c:pt>
                <c:pt idx="17763">
                  <c:v>67.709735129999999</c:v>
                </c:pt>
                <c:pt idx="17764">
                  <c:v>67.059000549999993</c:v>
                </c:pt>
                <c:pt idx="17765">
                  <c:v>66.765579079999995</c:v>
                </c:pt>
                <c:pt idx="17766">
                  <c:v>66.765756190000005</c:v>
                </c:pt>
                <c:pt idx="17767">
                  <c:v>67.259978369999999</c:v>
                </c:pt>
                <c:pt idx="17768">
                  <c:v>67.259978369999999</c:v>
                </c:pt>
                <c:pt idx="17769">
                  <c:v>67.763484410000004</c:v>
                </c:pt>
                <c:pt idx="17770">
                  <c:v>68.276274319999999</c:v>
                </c:pt>
                <c:pt idx="17771">
                  <c:v>68.364371879999993</c:v>
                </c:pt>
                <c:pt idx="17772">
                  <c:v>69.043743579999997</c:v>
                </c:pt>
                <c:pt idx="17773">
                  <c:v>70.642436290000006</c:v>
                </c:pt>
                <c:pt idx="17774">
                  <c:v>70.765481260000001</c:v>
                </c:pt>
                <c:pt idx="17775">
                  <c:v>71.011790439999999</c:v>
                </c:pt>
                <c:pt idx="17776">
                  <c:v>90.949902739999999</c:v>
                </c:pt>
                <c:pt idx="17777">
                  <c:v>92.680872160000007</c:v>
                </c:pt>
                <c:pt idx="17778">
                  <c:v>92.867884079999996</c:v>
                </c:pt>
                <c:pt idx="17779">
                  <c:v>93.241545630000005</c:v>
                </c:pt>
                <c:pt idx="17780">
                  <c:v>121.4952712</c:v>
                </c:pt>
                <c:pt idx="17781">
                  <c:v>123.82577139999999</c:v>
                </c:pt>
                <c:pt idx="17782">
                  <c:v>124.0767488</c:v>
                </c:pt>
                <c:pt idx="17783">
                  <c:v>124.5777597</c:v>
                </c:pt>
                <c:pt idx="17784">
                  <c:v>161.14686839999999</c:v>
                </c:pt>
                <c:pt idx="17785">
                  <c:v>164.07688049999999</c:v>
                </c:pt>
                <c:pt idx="17786">
                  <c:v>164.39182120000001</c:v>
                </c:pt>
                <c:pt idx="17787">
                  <c:v>165.02017739999999</c:v>
                </c:pt>
                <c:pt idx="17788">
                  <c:v>209.90437130000001</c:v>
                </c:pt>
                <c:pt idx="17789">
                  <c:v>213.43387139999999</c:v>
                </c:pt>
                <c:pt idx="17790">
                  <c:v>213.81277299999999</c:v>
                </c:pt>
                <c:pt idx="17791">
                  <c:v>214.5684694</c:v>
                </c:pt>
                <c:pt idx="17792">
                  <c:v>267.767383</c:v>
                </c:pt>
                <c:pt idx="17793">
                  <c:v>271.89634230000001</c:v>
                </c:pt>
                <c:pt idx="17794">
                  <c:v>272.33920160000002</c:v>
                </c:pt>
                <c:pt idx="17795">
                  <c:v>273.22223200000002</c:v>
                </c:pt>
                <c:pt idx="17796">
                  <c:v>334.73543210000003</c:v>
                </c:pt>
                <c:pt idx="17797">
                  <c:v>348.98444289999998</c:v>
                </c:pt>
                <c:pt idx="17798">
                  <c:v>352.03191249999998</c:v>
                </c:pt>
                <c:pt idx="17799">
                  <c:v>353.43582830000003</c:v>
                </c:pt>
                <c:pt idx="17800">
                  <c:v>353.435832</c:v>
                </c:pt>
                <c:pt idx="17801">
                  <c:v>351.08214459999999</c:v>
                </c:pt>
                <c:pt idx="17802">
                  <c:v>351.08214459999999</c:v>
                </c:pt>
                <c:pt idx="17803">
                  <c:v>348.73773999999997</c:v>
                </c:pt>
                <c:pt idx="17804">
                  <c:v>346.40261809999998</c:v>
                </c:pt>
                <c:pt idx="17805">
                  <c:v>346.00657050000001</c:v>
                </c:pt>
                <c:pt idx="17806">
                  <c:v>343.00074239999998</c:v>
                </c:pt>
                <c:pt idx="17807">
                  <c:v>336.24002580000001</c:v>
                </c:pt>
                <c:pt idx="17808">
                  <c:v>335.7365289</c:v>
                </c:pt>
                <c:pt idx="17809">
                  <c:v>334.73545009999998</c:v>
                </c:pt>
                <c:pt idx="17810">
                  <c:v>273.222262</c:v>
                </c:pt>
                <c:pt idx="17811">
                  <c:v>269.0807082</c:v>
                </c:pt>
                <c:pt idx="17812">
                  <c:v>268.64116560000002</c:v>
                </c:pt>
                <c:pt idx="17813">
                  <c:v>267.76741390000001</c:v>
                </c:pt>
                <c:pt idx="17814">
                  <c:v>214.56850879999999</c:v>
                </c:pt>
                <c:pt idx="17815">
                  <c:v>211.0264138</c:v>
                </c:pt>
                <c:pt idx="17816">
                  <c:v>210.65082889999999</c:v>
                </c:pt>
                <c:pt idx="17817">
                  <c:v>209.90441150000001</c:v>
                </c:pt>
                <c:pt idx="17818">
                  <c:v>165.0202228</c:v>
                </c:pt>
                <c:pt idx="17819">
                  <c:v>162.0776151</c:v>
                </c:pt>
                <c:pt idx="17820">
                  <c:v>161.7659912</c:v>
                </c:pt>
                <c:pt idx="17821">
                  <c:v>161.1469141</c:v>
                </c:pt>
                <c:pt idx="17822">
                  <c:v>124.5778074</c:v>
                </c:pt>
                <c:pt idx="17823">
                  <c:v>122.2347111</c:v>
                </c:pt>
                <c:pt idx="17824">
                  <c:v>121.9870506</c:v>
                </c:pt>
                <c:pt idx="17825">
                  <c:v>121.4953189</c:v>
                </c:pt>
                <c:pt idx="17826">
                  <c:v>93.241591990000003</c:v>
                </c:pt>
                <c:pt idx="17827">
                  <c:v>91.498026170000003</c:v>
                </c:pt>
                <c:pt idx="17828">
                  <c:v>91.314331129999999</c:v>
                </c:pt>
                <c:pt idx="17829">
                  <c:v>90.949948820000003</c:v>
                </c:pt>
                <c:pt idx="17830">
                  <c:v>71.011831839999999</c:v>
                </c:pt>
                <c:pt idx="17831">
                  <c:v>67.710005170000002</c:v>
                </c:pt>
                <c:pt idx="17832">
                  <c:v>67.059232449999996</c:v>
                </c:pt>
                <c:pt idx="17833">
                  <c:v>66.76579357</c:v>
                </c:pt>
                <c:pt idx="17834">
                  <c:v>66.765616640000005</c:v>
                </c:pt>
                <c:pt idx="17835">
                  <c:v>67.259810020000003</c:v>
                </c:pt>
                <c:pt idx="17836">
                  <c:v>67.259810020000003</c:v>
                </c:pt>
                <c:pt idx="17837">
                  <c:v>67.763287070000004</c:v>
                </c:pt>
                <c:pt idx="17838">
                  <c:v>68.276047800000001</c:v>
                </c:pt>
                <c:pt idx="17839">
                  <c:v>68.364140390000003</c:v>
                </c:pt>
                <c:pt idx="17840">
                  <c:v>69.043474000000003</c:v>
                </c:pt>
                <c:pt idx="17841">
                  <c:v>70.642079150000001</c:v>
                </c:pt>
                <c:pt idx="17842">
                  <c:v>70.765117500000002</c:v>
                </c:pt>
                <c:pt idx="17843">
                  <c:v>71.011413450000006</c:v>
                </c:pt>
                <c:pt idx="17844">
                  <c:v>90.94858284</c:v>
                </c:pt>
                <c:pt idx="17845">
                  <c:v>92.679478239999995</c:v>
                </c:pt>
                <c:pt idx="17846">
                  <c:v>92.866482210000001</c:v>
                </c:pt>
                <c:pt idx="17847">
                  <c:v>93.240127909999998</c:v>
                </c:pt>
                <c:pt idx="17848">
                  <c:v>121.4927394</c:v>
                </c:pt>
                <c:pt idx="17849">
                  <c:v>123.8231534</c:v>
                </c:pt>
                <c:pt idx="17850">
                  <c:v>124.0741215</c:v>
                </c:pt>
                <c:pt idx="17851">
                  <c:v>124.57511390000001</c:v>
                </c:pt>
                <c:pt idx="17852">
                  <c:v>161.14293739999999</c:v>
                </c:pt>
                <c:pt idx="17853">
                  <c:v>164.07285089999999</c:v>
                </c:pt>
                <c:pt idx="17854">
                  <c:v>164.38778099999999</c:v>
                </c:pt>
                <c:pt idx="17855">
                  <c:v>165.0161161</c:v>
                </c:pt>
                <c:pt idx="17856">
                  <c:v>209.89885390000001</c:v>
                </c:pt>
                <c:pt idx="17857">
                  <c:v>213.42824289999999</c:v>
                </c:pt>
                <c:pt idx="17858">
                  <c:v>213.80713259999999</c:v>
                </c:pt>
                <c:pt idx="17859">
                  <c:v>214.56280530000001</c:v>
                </c:pt>
                <c:pt idx="17860">
                  <c:v>267.76009169999998</c:v>
                </c:pt>
                <c:pt idx="17861">
                  <c:v>271.88892759999999</c:v>
                </c:pt>
                <c:pt idx="17862">
                  <c:v>272.33177369999999</c:v>
                </c:pt>
                <c:pt idx="17863">
                  <c:v>273.21477779999998</c:v>
                </c:pt>
                <c:pt idx="17864">
                  <c:v>334.7261795</c:v>
                </c:pt>
                <c:pt idx="17865">
                  <c:v>348.97478239999998</c:v>
                </c:pt>
                <c:pt idx="17866">
                  <c:v>352.0221651</c:v>
                </c:pt>
                <c:pt idx="17867">
                  <c:v>353.42604089999998</c:v>
                </c:pt>
                <c:pt idx="17868">
                  <c:v>353.42602779999999</c:v>
                </c:pt>
                <c:pt idx="17869">
                  <c:v>351.07240480000002</c:v>
                </c:pt>
                <c:pt idx="17870">
                  <c:v>351.07240480000002</c:v>
                </c:pt>
                <c:pt idx="17871">
                  <c:v>348.72806450000002</c:v>
                </c:pt>
                <c:pt idx="17872">
                  <c:v>346.3930067</c:v>
                </c:pt>
                <c:pt idx="17873">
                  <c:v>345.9969701</c:v>
                </c:pt>
                <c:pt idx="17874">
                  <c:v>342.99122460000001</c:v>
                </c:pt>
                <c:pt idx="17875">
                  <c:v>336.23069450000003</c:v>
                </c:pt>
                <c:pt idx="17876">
                  <c:v>335.72721159999998</c:v>
                </c:pt>
                <c:pt idx="17877">
                  <c:v>334.72616040000003</c:v>
                </c:pt>
                <c:pt idx="17878">
                  <c:v>273.21470790000001</c:v>
                </c:pt>
                <c:pt idx="17879">
                  <c:v>269.07327379999998</c:v>
                </c:pt>
                <c:pt idx="17880">
                  <c:v>268.63374390000001</c:v>
                </c:pt>
                <c:pt idx="17881">
                  <c:v>267.7600175</c:v>
                </c:pt>
                <c:pt idx="17882">
                  <c:v>214.5626929</c:v>
                </c:pt>
                <c:pt idx="17883">
                  <c:v>211.02070620000001</c:v>
                </c:pt>
                <c:pt idx="17884">
                  <c:v>210.64513299999999</c:v>
                </c:pt>
                <c:pt idx="17885">
                  <c:v>209.89873840000001</c:v>
                </c:pt>
                <c:pt idx="17886">
                  <c:v>165.015975</c:v>
                </c:pt>
                <c:pt idx="17887">
                  <c:v>162.07346459999999</c:v>
                </c:pt>
                <c:pt idx="17888">
                  <c:v>161.76185100000001</c:v>
                </c:pt>
                <c:pt idx="17889">
                  <c:v>161.14279440000001</c:v>
                </c:pt>
                <c:pt idx="17890">
                  <c:v>124.5749577</c:v>
                </c:pt>
                <c:pt idx="17891">
                  <c:v>122.2319475</c:v>
                </c:pt>
                <c:pt idx="17892">
                  <c:v>121.9842962</c:v>
                </c:pt>
                <c:pt idx="17893">
                  <c:v>121.49258260000001</c:v>
                </c:pt>
                <c:pt idx="17894">
                  <c:v>93.239970490000005</c:v>
                </c:pt>
                <c:pt idx="17895">
                  <c:v>91.496479570000005</c:v>
                </c:pt>
                <c:pt idx="17896">
                  <c:v>91.312792479999999</c:v>
                </c:pt>
                <c:pt idx="17897">
                  <c:v>90.948425959999994</c:v>
                </c:pt>
                <c:pt idx="17898">
                  <c:v>71.011268540000003</c:v>
                </c:pt>
                <c:pt idx="17899">
                  <c:v>67.709630070000003</c:v>
                </c:pt>
                <c:pt idx="17900">
                  <c:v>67.058896160000003</c:v>
                </c:pt>
                <c:pt idx="17901">
                  <c:v>66.765475010000003</c:v>
                </c:pt>
                <c:pt idx="17902">
                  <c:v>66.765651059999996</c:v>
                </c:pt>
                <c:pt idx="17903">
                  <c:v>67.259872540000003</c:v>
                </c:pt>
                <c:pt idx="17904">
                  <c:v>67.259872540000003</c:v>
                </c:pt>
                <c:pt idx="17905">
                  <c:v>67.763377890000001</c:v>
                </c:pt>
                <c:pt idx="17906">
                  <c:v>68.276167119999997</c:v>
                </c:pt>
                <c:pt idx="17907">
                  <c:v>68.364264570000003</c:v>
                </c:pt>
                <c:pt idx="17908">
                  <c:v>69.043635399999999</c:v>
                </c:pt>
                <c:pt idx="17909">
                  <c:v>70.642326199999999</c:v>
                </c:pt>
                <c:pt idx="17910">
                  <c:v>70.765371040000005</c:v>
                </c:pt>
                <c:pt idx="17911">
                  <c:v>71.011679939999993</c:v>
                </c:pt>
                <c:pt idx="17912">
                  <c:v>90.949778120000005</c:v>
                </c:pt>
                <c:pt idx="17913">
                  <c:v>92.680746819999996</c:v>
                </c:pt>
                <c:pt idx="17914">
                  <c:v>92.867758660000007</c:v>
                </c:pt>
                <c:pt idx="17915">
                  <c:v>93.241420059999996</c:v>
                </c:pt>
                <c:pt idx="17916">
                  <c:v>121.4951399</c:v>
                </c:pt>
                <c:pt idx="17917">
                  <c:v>123.8256401</c:v>
                </c:pt>
                <c:pt idx="17918">
                  <c:v>124.0766175</c:v>
                </c:pt>
                <c:pt idx="17919">
                  <c:v>124.5776283</c:v>
                </c:pt>
                <c:pt idx="17920">
                  <c:v>161.14673980000001</c:v>
                </c:pt>
                <c:pt idx="17921">
                  <c:v>164.0767524</c:v>
                </c:pt>
                <c:pt idx="17922">
                  <c:v>164.39169319999999</c:v>
                </c:pt>
                <c:pt idx="17923">
                  <c:v>165.0200495</c:v>
                </c:pt>
                <c:pt idx="17924">
                  <c:v>209.9042547</c:v>
                </c:pt>
                <c:pt idx="17925">
                  <c:v>213.43375589999999</c:v>
                </c:pt>
                <c:pt idx="17926">
                  <c:v>213.81265759999999</c:v>
                </c:pt>
                <c:pt idx="17927">
                  <c:v>214.56835419999999</c:v>
                </c:pt>
                <c:pt idx="17928">
                  <c:v>267.76728759999997</c:v>
                </c:pt>
                <c:pt idx="17929">
                  <c:v>271.89624859999998</c:v>
                </c:pt>
                <c:pt idx="17930">
                  <c:v>272.33910809999998</c:v>
                </c:pt>
                <c:pt idx="17931">
                  <c:v>273.2221389</c:v>
                </c:pt>
                <c:pt idx="17932">
                  <c:v>334.73536710000002</c:v>
                </c:pt>
                <c:pt idx="17933">
                  <c:v>348.98438499999997</c:v>
                </c:pt>
                <c:pt idx="17934">
                  <c:v>352.03185619999999</c:v>
                </c:pt>
                <c:pt idx="17935">
                  <c:v>353.43577260000001</c:v>
                </c:pt>
                <c:pt idx="17936">
                  <c:v>353.43579579999999</c:v>
                </c:pt>
                <c:pt idx="17937">
                  <c:v>351.08211030000001</c:v>
                </c:pt>
                <c:pt idx="17938">
                  <c:v>351.08211030000001</c:v>
                </c:pt>
                <c:pt idx="17939">
                  <c:v>348.73770739999998</c:v>
                </c:pt>
                <c:pt idx="17940">
                  <c:v>346.40258740000002</c:v>
                </c:pt>
                <c:pt idx="17941">
                  <c:v>346.0065401</c:v>
                </c:pt>
                <c:pt idx="17942">
                  <c:v>343.00071439999999</c:v>
                </c:pt>
                <c:pt idx="17943">
                  <c:v>336.24000310000002</c:v>
                </c:pt>
                <c:pt idx="17944">
                  <c:v>335.73650659999998</c:v>
                </c:pt>
                <c:pt idx="17945">
                  <c:v>334.73542859999998</c:v>
                </c:pt>
                <c:pt idx="17946">
                  <c:v>273.22228680000001</c:v>
                </c:pt>
                <c:pt idx="17947">
                  <c:v>269.080736</c:v>
                </c:pt>
                <c:pt idx="17948">
                  <c:v>268.64119369999997</c:v>
                </c:pt>
                <c:pt idx="17949">
                  <c:v>267.76744259999998</c:v>
                </c:pt>
                <c:pt idx="17950">
                  <c:v>214.56857350000001</c:v>
                </c:pt>
                <c:pt idx="17951">
                  <c:v>211.02648070000001</c:v>
                </c:pt>
                <c:pt idx="17952">
                  <c:v>210.65089610000001</c:v>
                </c:pt>
                <c:pt idx="17953">
                  <c:v>209.9044791</c:v>
                </c:pt>
                <c:pt idx="17954">
                  <c:v>165.02031600000001</c:v>
                </c:pt>
                <c:pt idx="17955">
                  <c:v>162.07770980000001</c:v>
                </c:pt>
                <c:pt idx="17956">
                  <c:v>161.7660861</c:v>
                </c:pt>
                <c:pt idx="17957">
                  <c:v>161.14700920000001</c:v>
                </c:pt>
                <c:pt idx="17958">
                  <c:v>124.5779177</c:v>
                </c:pt>
                <c:pt idx="17959">
                  <c:v>122.2348222</c:v>
                </c:pt>
                <c:pt idx="17960">
                  <c:v>121.9871618</c:v>
                </c:pt>
                <c:pt idx="17961">
                  <c:v>121.4954302</c:v>
                </c:pt>
                <c:pt idx="17962">
                  <c:v>93.241708090000003</c:v>
                </c:pt>
                <c:pt idx="17963">
                  <c:v>91.498142250000001</c:v>
                </c:pt>
                <c:pt idx="17964">
                  <c:v>91.314447209999997</c:v>
                </c:pt>
                <c:pt idx="17965">
                  <c:v>90.950064889999993</c:v>
                </c:pt>
                <c:pt idx="17966">
                  <c:v>71.011942360000006</c:v>
                </c:pt>
                <c:pt idx="17967">
                  <c:v>67.710113250000006</c:v>
                </c:pt>
                <c:pt idx="17968">
                  <c:v>67.059339949999995</c:v>
                </c:pt>
                <c:pt idx="17969">
                  <c:v>66.765900810000005</c:v>
                </c:pt>
                <c:pt idx="17970">
                  <c:v>66.765726150000006</c:v>
                </c:pt>
                <c:pt idx="17971">
                  <c:v>67.259920350000002</c:v>
                </c:pt>
                <c:pt idx="17972">
                  <c:v>67.259920350000002</c:v>
                </c:pt>
                <c:pt idx="17973">
                  <c:v>67.763398210000005</c:v>
                </c:pt>
                <c:pt idx="17974">
                  <c:v>68.276159739999997</c:v>
                </c:pt>
                <c:pt idx="17975">
                  <c:v>68.364252460000003</c:v>
                </c:pt>
                <c:pt idx="17976">
                  <c:v>69.043587070000001</c:v>
                </c:pt>
                <c:pt idx="17977">
                  <c:v>70.642194439999997</c:v>
                </c:pt>
                <c:pt idx="17978">
                  <c:v>70.765232940000004</c:v>
                </c:pt>
                <c:pt idx="17979">
                  <c:v>71.01152922</c:v>
                </c:pt>
                <c:pt idx="17980">
                  <c:v>90.948715849999999</c:v>
                </c:pt>
                <c:pt idx="17981">
                  <c:v>92.67961219</c:v>
                </c:pt>
                <c:pt idx="17982">
                  <c:v>92.866616269999994</c:v>
                </c:pt>
                <c:pt idx="17983">
                  <c:v>93.240262169999994</c:v>
                </c:pt>
                <c:pt idx="17984">
                  <c:v>121.4928826</c:v>
                </c:pt>
                <c:pt idx="17985">
                  <c:v>123.8232969</c:v>
                </c:pt>
                <c:pt idx="17986">
                  <c:v>124.074265</c:v>
                </c:pt>
                <c:pt idx="17987">
                  <c:v>124.57525750000001</c:v>
                </c:pt>
                <c:pt idx="17988">
                  <c:v>161.14308170000001</c:v>
                </c:pt>
                <c:pt idx="17989">
                  <c:v>164.0729948</c:v>
                </c:pt>
                <c:pt idx="17990">
                  <c:v>164.387925</c:v>
                </c:pt>
                <c:pt idx="17991">
                  <c:v>165.01625999999999</c:v>
                </c:pt>
                <c:pt idx="17992">
                  <c:v>209.89899</c:v>
                </c:pt>
                <c:pt idx="17993">
                  <c:v>213.4283782</c:v>
                </c:pt>
                <c:pt idx="17994">
                  <c:v>213.80726780000001</c:v>
                </c:pt>
                <c:pt idx="17995">
                  <c:v>214.56294030000001</c:v>
                </c:pt>
                <c:pt idx="17996">
                  <c:v>267.76021059999999</c:v>
                </c:pt>
                <c:pt idx="17997">
                  <c:v>271.88904509999998</c:v>
                </c:pt>
                <c:pt idx="17998">
                  <c:v>272.33189110000001</c:v>
                </c:pt>
                <c:pt idx="17999">
                  <c:v>273.21489480000002</c:v>
                </c:pt>
                <c:pt idx="18000">
                  <c:v>334.72627219999998</c:v>
                </c:pt>
                <c:pt idx="18001">
                  <c:v>348.97486880000002</c:v>
                </c:pt>
                <c:pt idx="18002">
                  <c:v>352.02225010000001</c:v>
                </c:pt>
                <c:pt idx="18003">
                  <c:v>353.42612530000002</c:v>
                </c:pt>
                <c:pt idx="18004">
                  <c:v>353.42609199999998</c:v>
                </c:pt>
                <c:pt idx="18005">
                  <c:v>351.07246700000002</c:v>
                </c:pt>
                <c:pt idx="18006">
                  <c:v>351.07246700000002</c:v>
                </c:pt>
                <c:pt idx="18007">
                  <c:v>348.72812470000002</c:v>
                </c:pt>
                <c:pt idx="18008">
                  <c:v>346.39306490000001</c:v>
                </c:pt>
                <c:pt idx="18009">
                  <c:v>345.99702789999998</c:v>
                </c:pt>
                <c:pt idx="18010">
                  <c:v>342.99127989999999</c:v>
                </c:pt>
                <c:pt idx="18011">
                  <c:v>336.23074409999998</c:v>
                </c:pt>
                <c:pt idx="18012">
                  <c:v>335.72726069999999</c:v>
                </c:pt>
                <c:pt idx="18013">
                  <c:v>334.72620879999999</c:v>
                </c:pt>
                <c:pt idx="18014">
                  <c:v>273.21470640000001</c:v>
                </c:pt>
                <c:pt idx="18015">
                  <c:v>269.0732691</c:v>
                </c:pt>
                <c:pt idx="18016">
                  <c:v>268.6337388</c:v>
                </c:pt>
                <c:pt idx="18017">
                  <c:v>267.76001179999997</c:v>
                </c:pt>
                <c:pt idx="18018">
                  <c:v>214.56264770000001</c:v>
                </c:pt>
                <c:pt idx="18019">
                  <c:v>211.02065859999999</c:v>
                </c:pt>
                <c:pt idx="18020">
                  <c:v>210.64508509999999</c:v>
                </c:pt>
                <c:pt idx="18021">
                  <c:v>209.89869010000001</c:v>
                </c:pt>
                <c:pt idx="18022">
                  <c:v>165.01589770000001</c:v>
                </c:pt>
                <c:pt idx="18023">
                  <c:v>162.07338559999999</c:v>
                </c:pt>
                <c:pt idx="18024">
                  <c:v>161.76177179999999</c:v>
                </c:pt>
                <c:pt idx="18025">
                  <c:v>161.14271489999999</c:v>
                </c:pt>
                <c:pt idx="18026">
                  <c:v>124.5748598</c:v>
                </c:pt>
                <c:pt idx="18027">
                  <c:v>122.23184860000001</c:v>
                </c:pt>
                <c:pt idx="18028">
                  <c:v>121.9841972</c:v>
                </c:pt>
                <c:pt idx="18029">
                  <c:v>121.4924834</c:v>
                </c:pt>
                <c:pt idx="18030">
                  <c:v>93.239863330000006</c:v>
                </c:pt>
                <c:pt idx="18031">
                  <c:v>91.496372199999996</c:v>
                </c:pt>
                <c:pt idx="18032">
                  <c:v>91.312685090000002</c:v>
                </c:pt>
                <c:pt idx="18033">
                  <c:v>90.948318540000002</c:v>
                </c:pt>
                <c:pt idx="18034">
                  <c:v>71.011163629999999</c:v>
                </c:pt>
                <c:pt idx="18035">
                  <c:v>67.709526949999997</c:v>
                </c:pt>
                <c:pt idx="18036">
                  <c:v>67.058793480000006</c:v>
                </c:pt>
                <c:pt idx="18037">
                  <c:v>66.765372529999993</c:v>
                </c:pt>
                <c:pt idx="18038">
                  <c:v>66.765545349999996</c:v>
                </c:pt>
                <c:pt idx="18039">
                  <c:v>67.259765950000002</c:v>
                </c:pt>
                <c:pt idx="18040">
                  <c:v>67.259765950000002</c:v>
                </c:pt>
                <c:pt idx="18041">
                  <c:v>67.763270439999999</c:v>
                </c:pt>
                <c:pt idx="18042">
                  <c:v>68.276058809999995</c:v>
                </c:pt>
                <c:pt idx="18043">
                  <c:v>68.364156120000004</c:v>
                </c:pt>
                <c:pt idx="18044">
                  <c:v>69.043525849999995</c:v>
                </c:pt>
                <c:pt idx="18045">
                  <c:v>70.642214229999993</c:v>
                </c:pt>
                <c:pt idx="18046">
                  <c:v>70.765258880000005</c:v>
                </c:pt>
                <c:pt idx="18047">
                  <c:v>71.011567429999999</c:v>
                </c:pt>
                <c:pt idx="18048">
                  <c:v>90.949645829999994</c:v>
                </c:pt>
                <c:pt idx="18049">
                  <c:v>92.680613359999995</c:v>
                </c:pt>
                <c:pt idx="18050">
                  <c:v>92.867625090000004</c:v>
                </c:pt>
                <c:pt idx="18051">
                  <c:v>93.241286239999994</c:v>
                </c:pt>
                <c:pt idx="18052">
                  <c:v>121.4949938</c:v>
                </c:pt>
                <c:pt idx="18053">
                  <c:v>123.82549330000001</c:v>
                </c:pt>
                <c:pt idx="18054">
                  <c:v>124.07647059999999</c:v>
                </c:pt>
                <c:pt idx="18055">
                  <c:v>124.5774813</c:v>
                </c:pt>
                <c:pt idx="18056">
                  <c:v>161.14658779999999</c:v>
                </c:pt>
                <c:pt idx="18057">
                  <c:v>164.07660039999999</c:v>
                </c:pt>
                <c:pt idx="18058">
                  <c:v>164.39154120000001</c:v>
                </c:pt>
                <c:pt idx="18059">
                  <c:v>165.01989739999999</c:v>
                </c:pt>
                <c:pt idx="18060">
                  <c:v>209.90410510000001</c:v>
                </c:pt>
                <c:pt idx="18061">
                  <c:v>213.43360670000001</c:v>
                </c:pt>
                <c:pt idx="18062">
                  <c:v>213.81250850000001</c:v>
                </c:pt>
                <c:pt idx="18063">
                  <c:v>214.56820519999999</c:v>
                </c:pt>
                <c:pt idx="18064">
                  <c:v>267.7671484</c:v>
                </c:pt>
                <c:pt idx="18065">
                  <c:v>271.8961104</c:v>
                </c:pt>
                <c:pt idx="18066">
                  <c:v>272.33897000000002</c:v>
                </c:pt>
                <c:pt idx="18067">
                  <c:v>273.22200099999998</c:v>
                </c:pt>
                <c:pt idx="18068">
                  <c:v>334.73524650000002</c:v>
                </c:pt>
                <c:pt idx="18069">
                  <c:v>348.98426899999998</c:v>
                </c:pt>
                <c:pt idx="18070">
                  <c:v>352.0317412</c:v>
                </c:pt>
                <c:pt idx="18071">
                  <c:v>353.43565810000001</c:v>
                </c:pt>
                <c:pt idx="18072">
                  <c:v>353.43570060000002</c:v>
                </c:pt>
                <c:pt idx="18073">
                  <c:v>351.08201730000002</c:v>
                </c:pt>
                <c:pt idx="18074">
                  <c:v>351.08201730000002</c:v>
                </c:pt>
                <c:pt idx="18075">
                  <c:v>348.73761660000002</c:v>
                </c:pt>
                <c:pt idx="18076">
                  <c:v>346.40249870000002</c:v>
                </c:pt>
                <c:pt idx="18077">
                  <c:v>346.00645179999998</c:v>
                </c:pt>
                <c:pt idx="18078">
                  <c:v>343.00062880000002</c:v>
                </c:pt>
                <c:pt idx="18079">
                  <c:v>336.23992349999997</c:v>
                </c:pt>
                <c:pt idx="18080">
                  <c:v>335.73642749999999</c:v>
                </c:pt>
                <c:pt idx="18081">
                  <c:v>334.73535040000002</c:v>
                </c:pt>
                <c:pt idx="18082">
                  <c:v>273.22226210000002</c:v>
                </c:pt>
                <c:pt idx="18083">
                  <c:v>269.08071489999998</c:v>
                </c:pt>
                <c:pt idx="18084">
                  <c:v>268.64117299999998</c:v>
                </c:pt>
                <c:pt idx="18085">
                  <c:v>267.76742259999997</c:v>
                </c:pt>
                <c:pt idx="18086">
                  <c:v>214.56859650000001</c:v>
                </c:pt>
                <c:pt idx="18087">
                  <c:v>211.02650639999999</c:v>
                </c:pt>
                <c:pt idx="18088">
                  <c:v>210.6509221</c:v>
                </c:pt>
                <c:pt idx="18089">
                  <c:v>209.90450569999999</c:v>
                </c:pt>
                <c:pt idx="18090">
                  <c:v>165.0203751</c:v>
                </c:pt>
                <c:pt idx="18091">
                  <c:v>162.07777089999999</c:v>
                </c:pt>
                <c:pt idx="18092">
                  <c:v>161.76614739999999</c:v>
                </c:pt>
                <c:pt idx="18093">
                  <c:v>161.14707089999999</c:v>
                </c:pt>
                <c:pt idx="18094">
                  <c:v>124.57800140000001</c:v>
                </c:pt>
                <c:pt idx="18095">
                  <c:v>122.2349071</c:v>
                </c:pt>
                <c:pt idx="18096">
                  <c:v>121.98724679999999</c:v>
                </c:pt>
                <c:pt idx="18097">
                  <c:v>121.4955155</c:v>
                </c:pt>
                <c:pt idx="18098">
                  <c:v>93.241804830000007</c:v>
                </c:pt>
                <c:pt idx="18099">
                  <c:v>91.498239440000006</c:v>
                </c:pt>
                <c:pt idx="18100">
                  <c:v>91.314544440000006</c:v>
                </c:pt>
                <c:pt idx="18101">
                  <c:v>90.950162210000002</c:v>
                </c:pt>
                <c:pt idx="18102">
                  <c:v>71.012040589999998</c:v>
                </c:pt>
                <c:pt idx="18103">
                  <c:v>67.710210419999996</c:v>
                </c:pt>
                <c:pt idx="18104">
                  <c:v>67.059436840000004</c:v>
                </c:pt>
                <c:pt idx="18105">
                  <c:v>66.765997569999996</c:v>
                </c:pt>
                <c:pt idx="18106">
                  <c:v>66.765827209999998</c:v>
                </c:pt>
                <c:pt idx="18107">
                  <c:v>67.260022340000006</c:v>
                </c:pt>
                <c:pt idx="18108">
                  <c:v>67.260022340000006</c:v>
                </c:pt>
                <c:pt idx="18109">
                  <c:v>67.763501129999995</c:v>
                </c:pt>
                <c:pt idx="18110">
                  <c:v>68.276263580000006</c:v>
                </c:pt>
                <c:pt idx="18111">
                  <c:v>68.364356459999996</c:v>
                </c:pt>
                <c:pt idx="18112">
                  <c:v>69.043692269999994</c:v>
                </c:pt>
                <c:pt idx="18113">
                  <c:v>70.642302290000003</c:v>
                </c:pt>
                <c:pt idx="18114">
                  <c:v>70.765341000000006</c:v>
                </c:pt>
                <c:pt idx="18115">
                  <c:v>71.011637669999999</c:v>
                </c:pt>
                <c:pt idx="18116">
                  <c:v>90.94884691</c:v>
                </c:pt>
                <c:pt idx="18117">
                  <c:v>92.679744659999997</c:v>
                </c:pt>
                <c:pt idx="18118">
                  <c:v>92.866748889999997</c:v>
                </c:pt>
                <c:pt idx="18119">
                  <c:v>93.240395079999999</c:v>
                </c:pt>
                <c:pt idx="18120">
                  <c:v>121.4930318</c:v>
                </c:pt>
                <c:pt idx="18121">
                  <c:v>123.823447</c:v>
                </c:pt>
                <c:pt idx="18122">
                  <c:v>124.0744152</c:v>
                </c:pt>
                <c:pt idx="18123">
                  <c:v>124.5754079</c:v>
                </c:pt>
                <c:pt idx="18124">
                  <c:v>161.14324199999999</c:v>
                </c:pt>
                <c:pt idx="18125">
                  <c:v>164.0731557</c:v>
                </c:pt>
                <c:pt idx="18126">
                  <c:v>164.38808589999999</c:v>
                </c:pt>
                <c:pt idx="18127">
                  <c:v>165.01642100000001</c:v>
                </c:pt>
                <c:pt idx="18128">
                  <c:v>209.8991546</c:v>
                </c:pt>
                <c:pt idx="18129">
                  <c:v>213.4285428</c:v>
                </c:pt>
                <c:pt idx="18130">
                  <c:v>213.80743240000001</c:v>
                </c:pt>
                <c:pt idx="18131">
                  <c:v>214.56310490000001</c:v>
                </c:pt>
                <c:pt idx="18132">
                  <c:v>267.76037239999999</c:v>
                </c:pt>
                <c:pt idx="18133">
                  <c:v>271.8892065</c:v>
                </c:pt>
                <c:pt idx="18134">
                  <c:v>272.33205240000001</c:v>
                </c:pt>
                <c:pt idx="18135">
                  <c:v>273.215056</c:v>
                </c:pt>
                <c:pt idx="18136">
                  <c:v>334.72642430000002</c:v>
                </c:pt>
                <c:pt idx="18137">
                  <c:v>348.97501820000002</c:v>
                </c:pt>
                <c:pt idx="18138">
                  <c:v>352.02239889999998</c:v>
                </c:pt>
                <c:pt idx="18139">
                  <c:v>353.42627379999999</c:v>
                </c:pt>
                <c:pt idx="18140">
                  <c:v>353.42622219999998</c:v>
                </c:pt>
                <c:pt idx="18141">
                  <c:v>351.07259490000001</c:v>
                </c:pt>
                <c:pt idx="18142">
                  <c:v>351.07259490000001</c:v>
                </c:pt>
                <c:pt idx="18143">
                  <c:v>348.72825019999999</c:v>
                </c:pt>
                <c:pt idx="18144">
                  <c:v>346.39318800000001</c:v>
                </c:pt>
                <c:pt idx="18145">
                  <c:v>345.9971506</c:v>
                </c:pt>
                <c:pt idx="18146">
                  <c:v>342.99139960000002</c:v>
                </c:pt>
                <c:pt idx="18147">
                  <c:v>336.23085689999999</c:v>
                </c:pt>
                <c:pt idx="18148">
                  <c:v>335.72737310000002</c:v>
                </c:pt>
                <c:pt idx="18149">
                  <c:v>334.72632010000001</c:v>
                </c:pt>
                <c:pt idx="18150">
                  <c:v>273.2147569</c:v>
                </c:pt>
                <c:pt idx="18151">
                  <c:v>269.0733156</c:v>
                </c:pt>
                <c:pt idx="18152">
                  <c:v>268.63378490000002</c:v>
                </c:pt>
                <c:pt idx="18153">
                  <c:v>267.76005700000002</c:v>
                </c:pt>
                <c:pt idx="18154">
                  <c:v>214.56264350000001</c:v>
                </c:pt>
                <c:pt idx="18155">
                  <c:v>211.0206512</c:v>
                </c:pt>
                <c:pt idx="18156">
                  <c:v>210.64507739999999</c:v>
                </c:pt>
                <c:pt idx="18157">
                  <c:v>209.8986816</c:v>
                </c:pt>
                <c:pt idx="18158">
                  <c:v>165.01585109999999</c:v>
                </c:pt>
                <c:pt idx="18159">
                  <c:v>162.0733367</c:v>
                </c:pt>
                <c:pt idx="18160">
                  <c:v>161.76172270000001</c:v>
                </c:pt>
                <c:pt idx="18161">
                  <c:v>161.14266520000001</c:v>
                </c:pt>
                <c:pt idx="18162">
                  <c:v>124.57478330000001</c:v>
                </c:pt>
                <c:pt idx="18163">
                  <c:v>122.2317706</c:v>
                </c:pt>
                <c:pt idx="18164">
                  <c:v>121.98411900000001</c:v>
                </c:pt>
                <c:pt idx="18165">
                  <c:v>121.4924049</c:v>
                </c:pt>
                <c:pt idx="18166">
                  <c:v>93.239769370000005</c:v>
                </c:pt>
                <c:pt idx="18167">
                  <c:v>91.49627753</c:v>
                </c:pt>
                <c:pt idx="18168">
                  <c:v>91.312590349999994</c:v>
                </c:pt>
                <c:pt idx="18169">
                  <c:v>90.948223650000003</c:v>
                </c:pt>
                <c:pt idx="18170">
                  <c:v>71.011064599999997</c:v>
                </c:pt>
                <c:pt idx="18171">
                  <c:v>67.709428389999999</c:v>
                </c:pt>
                <c:pt idx="18172">
                  <c:v>67.058695080000007</c:v>
                </c:pt>
                <c:pt idx="18173">
                  <c:v>66.765274210000001</c:v>
                </c:pt>
                <c:pt idx="18174">
                  <c:v>66.765441420000002</c:v>
                </c:pt>
                <c:pt idx="18175">
                  <c:v>67.259660969999999</c:v>
                </c:pt>
                <c:pt idx="18176">
                  <c:v>67.259660969999999</c:v>
                </c:pt>
                <c:pt idx="18177">
                  <c:v>67.763164419999995</c:v>
                </c:pt>
                <c:pt idx="18178">
                  <c:v>68.275951750000004</c:v>
                </c:pt>
                <c:pt idx="18179">
                  <c:v>68.364048879999999</c:v>
                </c:pt>
                <c:pt idx="18180">
                  <c:v>69.04341728</c:v>
                </c:pt>
                <c:pt idx="18181">
                  <c:v>70.642102679999994</c:v>
                </c:pt>
                <c:pt idx="18182">
                  <c:v>70.765147110000001</c:v>
                </c:pt>
                <c:pt idx="18183">
                  <c:v>71.011455220000002</c:v>
                </c:pt>
                <c:pt idx="18184">
                  <c:v>90.949507749999995</c:v>
                </c:pt>
                <c:pt idx="18185">
                  <c:v>92.680473629999995</c:v>
                </c:pt>
                <c:pt idx="18186">
                  <c:v>92.867485180000003</c:v>
                </c:pt>
                <c:pt idx="18187">
                  <c:v>93.241145990000007</c:v>
                </c:pt>
                <c:pt idx="18188">
                  <c:v>121.4948337</c:v>
                </c:pt>
                <c:pt idx="18189">
                  <c:v>123.825332</c:v>
                </c:pt>
                <c:pt idx="18190">
                  <c:v>124.0763091</c:v>
                </c:pt>
                <c:pt idx="18191">
                  <c:v>124.5773196</c:v>
                </c:pt>
                <c:pt idx="18192">
                  <c:v>161.14641230000001</c:v>
                </c:pt>
                <c:pt idx="18193">
                  <c:v>164.076424</c:v>
                </c:pt>
                <c:pt idx="18194">
                  <c:v>164.3913647</c:v>
                </c:pt>
                <c:pt idx="18195">
                  <c:v>165.01972079999999</c:v>
                </c:pt>
                <c:pt idx="18196">
                  <c:v>209.90392069999999</c:v>
                </c:pt>
                <c:pt idx="18197">
                  <c:v>213.43342200000001</c:v>
                </c:pt>
                <c:pt idx="18198">
                  <c:v>213.81232370000001</c:v>
                </c:pt>
                <c:pt idx="18199">
                  <c:v>214.5680203</c:v>
                </c:pt>
                <c:pt idx="18200">
                  <c:v>267.76696170000002</c:v>
                </c:pt>
                <c:pt idx="18201">
                  <c:v>271.89592379999999</c:v>
                </c:pt>
                <c:pt idx="18202">
                  <c:v>272.33878340000001</c:v>
                </c:pt>
                <c:pt idx="18203">
                  <c:v>273.22181440000003</c:v>
                </c:pt>
                <c:pt idx="18204">
                  <c:v>334.73506420000001</c:v>
                </c:pt>
                <c:pt idx="18205">
                  <c:v>348.9840883</c:v>
                </c:pt>
                <c:pt idx="18206">
                  <c:v>352.03156080000002</c:v>
                </c:pt>
                <c:pt idx="18207">
                  <c:v>353.43547799999999</c:v>
                </c:pt>
                <c:pt idx="18208">
                  <c:v>353.43553919999999</c:v>
                </c:pt>
                <c:pt idx="18209">
                  <c:v>351.08185839999999</c:v>
                </c:pt>
                <c:pt idx="18210">
                  <c:v>351.08185839999999</c:v>
                </c:pt>
                <c:pt idx="18211">
                  <c:v>348.73746030000001</c:v>
                </c:pt>
                <c:pt idx="18212">
                  <c:v>346.40234500000003</c:v>
                </c:pt>
                <c:pt idx="18213">
                  <c:v>346.00629850000001</c:v>
                </c:pt>
                <c:pt idx="18214">
                  <c:v>343.00047890000002</c:v>
                </c:pt>
                <c:pt idx="18215">
                  <c:v>336.23978119999998</c:v>
                </c:pt>
                <c:pt idx="18216">
                  <c:v>335.7362857</c:v>
                </c:pt>
                <c:pt idx="18217">
                  <c:v>334.73520969999998</c:v>
                </c:pt>
                <c:pt idx="18218">
                  <c:v>273.22218880000003</c:v>
                </c:pt>
                <c:pt idx="18219">
                  <c:v>269.08064589999998</c:v>
                </c:pt>
                <c:pt idx="18220">
                  <c:v>268.64110449999998</c:v>
                </c:pt>
                <c:pt idx="18221">
                  <c:v>267.76735500000001</c:v>
                </c:pt>
                <c:pt idx="18222">
                  <c:v>214.5685842</c:v>
                </c:pt>
                <c:pt idx="18223">
                  <c:v>211.0264976</c:v>
                </c:pt>
                <c:pt idx="18224">
                  <c:v>210.65091369999999</c:v>
                </c:pt>
                <c:pt idx="18225">
                  <c:v>209.90449799999999</c:v>
                </c:pt>
                <c:pt idx="18226">
                  <c:v>165.02041059999999</c:v>
                </c:pt>
                <c:pt idx="18227">
                  <c:v>162.0778091</c:v>
                </c:pt>
                <c:pt idx="18228">
                  <c:v>161.76618579999999</c:v>
                </c:pt>
                <c:pt idx="18229">
                  <c:v>161.14711</c:v>
                </c:pt>
                <c:pt idx="18230">
                  <c:v>124.57807149999999</c:v>
                </c:pt>
                <c:pt idx="18231">
                  <c:v>122.234979</c:v>
                </c:pt>
                <c:pt idx="18232">
                  <c:v>121.98731890000001</c:v>
                </c:pt>
                <c:pt idx="18233">
                  <c:v>121.495588</c:v>
                </c:pt>
                <c:pt idx="18234">
                  <c:v>93.24189638</c:v>
                </c:pt>
                <c:pt idx="18235">
                  <c:v>91.49833194</c:v>
                </c:pt>
                <c:pt idx="18236">
                  <c:v>91.314637039999994</c:v>
                </c:pt>
                <c:pt idx="18237">
                  <c:v>90.950254999999999</c:v>
                </c:pt>
                <c:pt idx="18238">
                  <c:v>71.012140380000005</c:v>
                </c:pt>
                <c:pt idx="18239">
                  <c:v>67.710310269999994</c:v>
                </c:pt>
                <c:pt idx="18240">
                  <c:v>67.059536640000005</c:v>
                </c:pt>
                <c:pt idx="18241">
                  <c:v>66.766097329999994</c:v>
                </c:pt>
                <c:pt idx="18242">
                  <c:v>66.76593373</c:v>
                </c:pt>
                <c:pt idx="18243">
                  <c:v>67.260130020000005</c:v>
                </c:pt>
                <c:pt idx="18244">
                  <c:v>67.260130020000005</c:v>
                </c:pt>
                <c:pt idx="18245">
                  <c:v>67.763609950000003</c:v>
                </c:pt>
                <c:pt idx="18246">
                  <c:v>68.276373539999994</c:v>
                </c:pt>
                <c:pt idx="18247">
                  <c:v>68.364466609999994</c:v>
                </c:pt>
                <c:pt idx="18248">
                  <c:v>69.043803870000005</c:v>
                </c:pt>
                <c:pt idx="18249">
                  <c:v>70.64241715</c:v>
                </c:pt>
                <c:pt idx="18250">
                  <c:v>70.765456090000001</c:v>
                </c:pt>
                <c:pt idx="18251">
                  <c:v>71.011753240000004</c:v>
                </c:pt>
                <c:pt idx="18252">
                  <c:v>90.948991140000004</c:v>
                </c:pt>
                <c:pt idx="18253">
                  <c:v>92.679890760000006</c:v>
                </c:pt>
                <c:pt idx="18254">
                  <c:v>92.86689518</c:v>
                </c:pt>
                <c:pt idx="18255">
                  <c:v>93.240541759999999</c:v>
                </c:pt>
                <c:pt idx="18256">
                  <c:v>121.4932014</c:v>
                </c:pt>
                <c:pt idx="18257">
                  <c:v>123.823618</c:v>
                </c:pt>
                <c:pt idx="18258">
                  <c:v>124.0745864</c:v>
                </c:pt>
                <c:pt idx="18259">
                  <c:v>124.5755794</c:v>
                </c:pt>
                <c:pt idx="18260">
                  <c:v>161.14343070000001</c:v>
                </c:pt>
                <c:pt idx="18261">
                  <c:v>164.07334539999999</c:v>
                </c:pt>
                <c:pt idx="18262">
                  <c:v>164.38827570000001</c:v>
                </c:pt>
                <c:pt idx="18263">
                  <c:v>165.01661100000001</c:v>
                </c:pt>
                <c:pt idx="18264">
                  <c:v>209.89935600000001</c:v>
                </c:pt>
                <c:pt idx="18265">
                  <c:v>213.4287449</c:v>
                </c:pt>
                <c:pt idx="18266">
                  <c:v>213.80763450000001</c:v>
                </c:pt>
                <c:pt idx="18267">
                  <c:v>214.5633071</c:v>
                </c:pt>
                <c:pt idx="18268">
                  <c:v>267.76058030000002</c:v>
                </c:pt>
                <c:pt idx="18269">
                  <c:v>271.88941460000001</c:v>
                </c:pt>
                <c:pt idx="18270">
                  <c:v>272.33226050000002</c:v>
                </c:pt>
                <c:pt idx="18271">
                  <c:v>273.21526419999998</c:v>
                </c:pt>
                <c:pt idx="18272">
                  <c:v>334.72663240000003</c:v>
                </c:pt>
                <c:pt idx="18273">
                  <c:v>348.97522559999999</c:v>
                </c:pt>
                <c:pt idx="18274">
                  <c:v>352.02260610000002</c:v>
                </c:pt>
                <c:pt idx="18275">
                  <c:v>353.4264809</c:v>
                </c:pt>
                <c:pt idx="18276">
                  <c:v>353.42641020000002</c:v>
                </c:pt>
                <c:pt idx="18277">
                  <c:v>351.07278009999999</c:v>
                </c:pt>
                <c:pt idx="18278">
                  <c:v>351.07278009999999</c:v>
                </c:pt>
                <c:pt idx="18279">
                  <c:v>348.72843260000002</c:v>
                </c:pt>
                <c:pt idx="18280">
                  <c:v>346.39336780000002</c:v>
                </c:pt>
                <c:pt idx="18281">
                  <c:v>345.99732990000001</c:v>
                </c:pt>
                <c:pt idx="18282">
                  <c:v>342.99157539999999</c:v>
                </c:pt>
                <c:pt idx="18283">
                  <c:v>336.23102490000002</c:v>
                </c:pt>
                <c:pt idx="18284">
                  <c:v>335.72754049999998</c:v>
                </c:pt>
                <c:pt idx="18285">
                  <c:v>334.72648629999998</c:v>
                </c:pt>
                <c:pt idx="18286">
                  <c:v>273.21485330000002</c:v>
                </c:pt>
                <c:pt idx="18287">
                  <c:v>269.07340740000001</c:v>
                </c:pt>
                <c:pt idx="18288">
                  <c:v>268.63387619999997</c:v>
                </c:pt>
                <c:pt idx="18289">
                  <c:v>267.76014730000003</c:v>
                </c:pt>
                <c:pt idx="18290">
                  <c:v>214.56267589999999</c:v>
                </c:pt>
                <c:pt idx="18291">
                  <c:v>211.0206799</c:v>
                </c:pt>
                <c:pt idx="18292">
                  <c:v>210.64510559999999</c:v>
                </c:pt>
                <c:pt idx="18293">
                  <c:v>209.89870909999999</c:v>
                </c:pt>
                <c:pt idx="18294">
                  <c:v>165.0158327</c:v>
                </c:pt>
                <c:pt idx="18295">
                  <c:v>162.07331540000001</c:v>
                </c:pt>
                <c:pt idx="18296">
                  <c:v>161.76170110000001</c:v>
                </c:pt>
                <c:pt idx="18297">
                  <c:v>161.14264299999999</c:v>
                </c:pt>
                <c:pt idx="18298">
                  <c:v>124.5747271</c:v>
                </c:pt>
                <c:pt idx="18299">
                  <c:v>122.23171240000001</c:v>
                </c:pt>
                <c:pt idx="18300">
                  <c:v>121.98406060000001</c:v>
                </c:pt>
                <c:pt idx="18301">
                  <c:v>121.49234610000001</c:v>
                </c:pt>
                <c:pt idx="18302">
                  <c:v>93.239688520000001</c:v>
                </c:pt>
                <c:pt idx="18303">
                  <c:v>91.496195510000007</c:v>
                </c:pt>
                <c:pt idx="18304">
                  <c:v>91.312508210000004</c:v>
                </c:pt>
                <c:pt idx="18305">
                  <c:v>90.948141280000002</c:v>
                </c:pt>
                <c:pt idx="18306">
                  <c:v>71.010972190000004</c:v>
                </c:pt>
                <c:pt idx="18307">
                  <c:v>67.709335240000001</c:v>
                </c:pt>
                <c:pt idx="18308">
                  <c:v>67.058601839999994</c:v>
                </c:pt>
                <c:pt idx="18309">
                  <c:v>66.765180939999993</c:v>
                </c:pt>
                <c:pt idx="18310">
                  <c:v>66.765340499999994</c:v>
                </c:pt>
                <c:pt idx="18311">
                  <c:v>67.259558859999999</c:v>
                </c:pt>
                <c:pt idx="18312">
                  <c:v>67.259558859999999</c:v>
                </c:pt>
                <c:pt idx="18313">
                  <c:v>67.763061120000003</c:v>
                </c:pt>
                <c:pt idx="18314">
                  <c:v>68.27584727</c:v>
                </c:pt>
                <c:pt idx="18315">
                  <c:v>68.363944200000006</c:v>
                </c:pt>
                <c:pt idx="18316">
                  <c:v>69.043311079999995</c:v>
                </c:pt>
                <c:pt idx="18317">
                  <c:v>70.641993049999996</c:v>
                </c:pt>
                <c:pt idx="18318">
                  <c:v>70.765037230000004</c:v>
                </c:pt>
                <c:pt idx="18319">
                  <c:v>71.011344829999999</c:v>
                </c:pt>
                <c:pt idx="18320">
                  <c:v>90.949366479999995</c:v>
                </c:pt>
                <c:pt idx="18321">
                  <c:v>92.680330299999994</c:v>
                </c:pt>
                <c:pt idx="18322">
                  <c:v>92.867341629999999</c:v>
                </c:pt>
                <c:pt idx="18323">
                  <c:v>93.241002010000003</c:v>
                </c:pt>
                <c:pt idx="18324">
                  <c:v>121.4946635</c:v>
                </c:pt>
                <c:pt idx="18325">
                  <c:v>123.82516010000001</c:v>
                </c:pt>
                <c:pt idx="18326">
                  <c:v>124.0761371</c:v>
                </c:pt>
                <c:pt idx="18327">
                  <c:v>124.5771472</c:v>
                </c:pt>
                <c:pt idx="18328">
                  <c:v>161.14621840000001</c:v>
                </c:pt>
                <c:pt idx="18329">
                  <c:v>164.0762288</c:v>
                </c:pt>
                <c:pt idx="18330">
                  <c:v>164.3911693</c:v>
                </c:pt>
                <c:pt idx="18331">
                  <c:v>165.01952510000001</c:v>
                </c:pt>
                <c:pt idx="18332">
                  <c:v>209.90370820000001</c:v>
                </c:pt>
                <c:pt idx="18333">
                  <c:v>213.43320850000001</c:v>
                </c:pt>
                <c:pt idx="18334">
                  <c:v>213.81211010000001</c:v>
                </c:pt>
                <c:pt idx="18335">
                  <c:v>214.56780649999999</c:v>
                </c:pt>
                <c:pt idx="18336">
                  <c:v>267.76673590000001</c:v>
                </c:pt>
                <c:pt idx="18337">
                  <c:v>271.89569719999997</c:v>
                </c:pt>
                <c:pt idx="18338">
                  <c:v>272.33855679999999</c:v>
                </c:pt>
                <c:pt idx="18339">
                  <c:v>273.22158760000002</c:v>
                </c:pt>
                <c:pt idx="18340">
                  <c:v>334.73482999999999</c:v>
                </c:pt>
                <c:pt idx="18341">
                  <c:v>348.98385309999998</c:v>
                </c:pt>
                <c:pt idx="18342">
                  <c:v>352.03132549999998</c:v>
                </c:pt>
                <c:pt idx="18343">
                  <c:v>353.43524250000002</c:v>
                </c:pt>
                <c:pt idx="18344">
                  <c:v>353.43532160000001</c:v>
                </c:pt>
                <c:pt idx="18345">
                  <c:v>351.08164379999999</c:v>
                </c:pt>
                <c:pt idx="18346">
                  <c:v>351.08164379999999</c:v>
                </c:pt>
                <c:pt idx="18347">
                  <c:v>348.73724859999999</c:v>
                </c:pt>
                <c:pt idx="18348">
                  <c:v>346.40213610000001</c:v>
                </c:pt>
                <c:pt idx="18349">
                  <c:v>346.00609009999999</c:v>
                </c:pt>
                <c:pt idx="18350">
                  <c:v>343.00027410000001</c:v>
                </c:pt>
                <c:pt idx="18351">
                  <c:v>336.23958449999998</c:v>
                </c:pt>
                <c:pt idx="18352">
                  <c:v>335.73608969999998</c:v>
                </c:pt>
                <c:pt idx="18353">
                  <c:v>334.73501490000001</c:v>
                </c:pt>
                <c:pt idx="18354">
                  <c:v>273.22206690000002</c:v>
                </c:pt>
                <c:pt idx="18355">
                  <c:v>269.08052889999999</c:v>
                </c:pt>
                <c:pt idx="18356">
                  <c:v>268.64098799999999</c:v>
                </c:pt>
                <c:pt idx="18357">
                  <c:v>267.76723959999998</c:v>
                </c:pt>
                <c:pt idx="18358">
                  <c:v>214.56852979999999</c:v>
                </c:pt>
                <c:pt idx="18359">
                  <c:v>211.02644720000001</c:v>
                </c:pt>
                <c:pt idx="18360">
                  <c:v>210.6508637</c:v>
                </c:pt>
                <c:pt idx="18361">
                  <c:v>209.90444890000001</c:v>
                </c:pt>
                <c:pt idx="18362">
                  <c:v>165.02041059999999</c:v>
                </c:pt>
                <c:pt idx="18363">
                  <c:v>162.07781220000001</c:v>
                </c:pt>
                <c:pt idx="18364">
                  <c:v>161.76618930000001</c:v>
                </c:pt>
                <c:pt idx="18365">
                  <c:v>161.14711410000001</c:v>
                </c:pt>
                <c:pt idx="18366">
                  <c:v>124.57811289999999</c:v>
                </c:pt>
                <c:pt idx="18367">
                  <c:v>122.2350227</c:v>
                </c:pt>
                <c:pt idx="18368">
                  <c:v>121.9873628</c:v>
                </c:pt>
                <c:pt idx="18369">
                  <c:v>121.4956323</c:v>
                </c:pt>
                <c:pt idx="18370">
                  <c:v>93.241966039999994</c:v>
                </c:pt>
                <c:pt idx="18371">
                  <c:v>91.498402999999996</c:v>
                </c:pt>
                <c:pt idx="18372">
                  <c:v>91.314708249999995</c:v>
                </c:pt>
                <c:pt idx="18373">
                  <c:v>90.950326500000003</c:v>
                </c:pt>
                <c:pt idx="18374">
                  <c:v>71.012225270000002</c:v>
                </c:pt>
                <c:pt idx="18375">
                  <c:v>67.710396619999997</c:v>
                </c:pt>
                <c:pt idx="18376">
                  <c:v>67.059623239999993</c:v>
                </c:pt>
                <c:pt idx="18377">
                  <c:v>66.766184039999999</c:v>
                </c:pt>
                <c:pt idx="18378">
                  <c:v>66.766029099999997</c:v>
                </c:pt>
                <c:pt idx="18379">
                  <c:v>67.260226619999997</c:v>
                </c:pt>
                <c:pt idx="18380">
                  <c:v>67.260226619999997</c:v>
                </c:pt>
                <c:pt idx="18381">
                  <c:v>67.763707800000006</c:v>
                </c:pt>
                <c:pt idx="18382">
                  <c:v>68.276472630000001</c:v>
                </c:pt>
                <c:pt idx="18383">
                  <c:v>68.364565909999996</c:v>
                </c:pt>
                <c:pt idx="18384">
                  <c:v>69.043904780000005</c:v>
                </c:pt>
                <c:pt idx="18385">
                  <c:v>70.642521680000002</c:v>
                </c:pt>
                <c:pt idx="18386">
                  <c:v>70.765560890000003</c:v>
                </c:pt>
                <c:pt idx="18387">
                  <c:v>71.011858579999995</c:v>
                </c:pt>
                <c:pt idx="18388">
                  <c:v>90.949129900000003</c:v>
                </c:pt>
                <c:pt idx="18389">
                  <c:v>92.680031790000001</c:v>
                </c:pt>
                <c:pt idx="18390">
                  <c:v>92.867036459999994</c:v>
                </c:pt>
                <c:pt idx="18391">
                  <c:v>93.240683520000005</c:v>
                </c:pt>
                <c:pt idx="18392">
                  <c:v>121.4933729</c:v>
                </c:pt>
                <c:pt idx="18393">
                  <c:v>123.82379160000001</c:v>
                </c:pt>
                <c:pt idx="18394">
                  <c:v>124.0747602</c:v>
                </c:pt>
                <c:pt idx="18395">
                  <c:v>124.5757536</c:v>
                </c:pt>
                <c:pt idx="18396">
                  <c:v>161.14363109999999</c:v>
                </c:pt>
                <c:pt idx="18397">
                  <c:v>164.07354749999999</c:v>
                </c:pt>
                <c:pt idx="18398">
                  <c:v>164.38847799999999</c:v>
                </c:pt>
                <c:pt idx="18399">
                  <c:v>165.0168137</c:v>
                </c:pt>
                <c:pt idx="18400">
                  <c:v>209.89958129999999</c:v>
                </c:pt>
                <c:pt idx="18401">
                  <c:v>213.42897170000001</c:v>
                </c:pt>
                <c:pt idx="18402">
                  <c:v>213.8078615</c:v>
                </c:pt>
                <c:pt idx="18403">
                  <c:v>214.56353440000001</c:v>
                </c:pt>
                <c:pt idx="18404">
                  <c:v>267.76082659999997</c:v>
                </c:pt>
                <c:pt idx="18405">
                  <c:v>271.88966210000001</c:v>
                </c:pt>
                <c:pt idx="18406">
                  <c:v>272.33250820000001</c:v>
                </c:pt>
                <c:pt idx="18407">
                  <c:v>273.21551210000001</c:v>
                </c:pt>
                <c:pt idx="18408">
                  <c:v>334.72689559999998</c:v>
                </c:pt>
                <c:pt idx="18409">
                  <c:v>348.97549170000002</c:v>
                </c:pt>
                <c:pt idx="18410">
                  <c:v>352.02287280000002</c:v>
                </c:pt>
                <c:pt idx="18411">
                  <c:v>353.42674790000001</c:v>
                </c:pt>
                <c:pt idx="18412">
                  <c:v>353.42666050000003</c:v>
                </c:pt>
                <c:pt idx="18413">
                  <c:v>351.0730274</c:v>
                </c:pt>
                <c:pt idx="18414">
                  <c:v>351.0730274</c:v>
                </c:pt>
                <c:pt idx="18415">
                  <c:v>348.72867689999998</c:v>
                </c:pt>
                <c:pt idx="18416">
                  <c:v>346.39360900000003</c:v>
                </c:pt>
                <c:pt idx="18417">
                  <c:v>345.99757060000002</c:v>
                </c:pt>
                <c:pt idx="18418">
                  <c:v>342.99181220000003</c:v>
                </c:pt>
                <c:pt idx="18419">
                  <c:v>336.23125279999999</c:v>
                </c:pt>
                <c:pt idx="18420">
                  <c:v>335.72776770000002</c:v>
                </c:pt>
                <c:pt idx="18421">
                  <c:v>334.72671229999997</c:v>
                </c:pt>
                <c:pt idx="18422">
                  <c:v>273.21499970000002</c:v>
                </c:pt>
                <c:pt idx="18423">
                  <c:v>269.07354850000002</c:v>
                </c:pt>
                <c:pt idx="18424">
                  <c:v>268.63401679999998</c:v>
                </c:pt>
                <c:pt idx="18425">
                  <c:v>267.76028680000002</c:v>
                </c:pt>
                <c:pt idx="18426">
                  <c:v>214.5627485</c:v>
                </c:pt>
                <c:pt idx="18427">
                  <c:v>211.02074809999999</c:v>
                </c:pt>
                <c:pt idx="18428">
                  <c:v>210.6451734</c:v>
                </c:pt>
                <c:pt idx="18429">
                  <c:v>209.8987759</c:v>
                </c:pt>
                <c:pt idx="18430">
                  <c:v>165.0158452</c:v>
                </c:pt>
                <c:pt idx="18431">
                  <c:v>162.07332439999999</c:v>
                </c:pt>
                <c:pt idx="18432">
                  <c:v>161.76170970000001</c:v>
                </c:pt>
                <c:pt idx="18433">
                  <c:v>161.14265090000001</c:v>
                </c:pt>
                <c:pt idx="18434">
                  <c:v>124.57469330000001</c:v>
                </c:pt>
                <c:pt idx="18435">
                  <c:v>122.23167599999999</c:v>
                </c:pt>
                <c:pt idx="18436">
                  <c:v>121.9840239</c:v>
                </c:pt>
                <c:pt idx="18437">
                  <c:v>121.4923089</c:v>
                </c:pt>
                <c:pt idx="18438">
                  <c:v>93.239622269999998</c:v>
                </c:pt>
                <c:pt idx="18439">
                  <c:v>91.496127610000002</c:v>
                </c:pt>
                <c:pt idx="18440">
                  <c:v>91.312440129999999</c:v>
                </c:pt>
                <c:pt idx="18441">
                  <c:v>90.948072859999996</c:v>
                </c:pt>
                <c:pt idx="18442">
                  <c:v>71.010887289999999</c:v>
                </c:pt>
                <c:pt idx="18443">
                  <c:v>67.709248299999999</c:v>
                </c:pt>
                <c:pt idx="18444">
                  <c:v>67.058514540000004</c:v>
                </c:pt>
                <c:pt idx="18445">
                  <c:v>66.765093469999997</c:v>
                </c:pt>
                <c:pt idx="18446">
                  <c:v>66.765243170000005</c:v>
                </c:pt>
                <c:pt idx="18447">
                  <c:v>67.259460180000005</c:v>
                </c:pt>
                <c:pt idx="18448">
                  <c:v>67.259460180000005</c:v>
                </c:pt>
                <c:pt idx="18449">
                  <c:v>67.762961090000005</c:v>
                </c:pt>
                <c:pt idx="18450">
                  <c:v>68.275745900000004</c:v>
                </c:pt>
                <c:pt idx="18451">
                  <c:v>68.363842599999998</c:v>
                </c:pt>
                <c:pt idx="18452">
                  <c:v>69.043207749999993</c:v>
                </c:pt>
                <c:pt idx="18453">
                  <c:v>70.641885830000007</c:v>
                </c:pt>
                <c:pt idx="18454">
                  <c:v>70.764929719999998</c:v>
                </c:pt>
                <c:pt idx="18455">
                  <c:v>71.011236740000001</c:v>
                </c:pt>
                <c:pt idx="18456">
                  <c:v>90.9492221</c:v>
                </c:pt>
                <c:pt idx="18457">
                  <c:v>92.680183420000006</c:v>
                </c:pt>
                <c:pt idx="18458">
                  <c:v>92.867194479999995</c:v>
                </c:pt>
                <c:pt idx="18459">
                  <c:v>93.240854330000005</c:v>
                </c:pt>
                <c:pt idx="18460">
                  <c:v>121.4944828</c:v>
                </c:pt>
                <c:pt idx="18461">
                  <c:v>123.8249771</c:v>
                </c:pt>
                <c:pt idx="18462">
                  <c:v>124.07595379999999</c:v>
                </c:pt>
                <c:pt idx="18463">
                  <c:v>124.57696350000001</c:v>
                </c:pt>
                <c:pt idx="18464">
                  <c:v>161.14600490000001</c:v>
                </c:pt>
                <c:pt idx="18465">
                  <c:v>164.0760133</c:v>
                </c:pt>
                <c:pt idx="18466">
                  <c:v>164.39095359999999</c:v>
                </c:pt>
                <c:pt idx="18467">
                  <c:v>165.01930899999999</c:v>
                </c:pt>
                <c:pt idx="18468">
                  <c:v>209.9034656</c:v>
                </c:pt>
                <c:pt idx="18469">
                  <c:v>213.432964</c:v>
                </c:pt>
                <c:pt idx="18470">
                  <c:v>213.81186539999999</c:v>
                </c:pt>
                <c:pt idx="18471">
                  <c:v>214.56756150000001</c:v>
                </c:pt>
                <c:pt idx="18472">
                  <c:v>267.7664676</c:v>
                </c:pt>
                <c:pt idx="18473">
                  <c:v>271.89542740000002</c:v>
                </c:pt>
                <c:pt idx="18474">
                  <c:v>272.33828679999999</c:v>
                </c:pt>
                <c:pt idx="18475">
                  <c:v>273.22131730000001</c:v>
                </c:pt>
                <c:pt idx="18476">
                  <c:v>334.73453970000003</c:v>
                </c:pt>
                <c:pt idx="18477">
                  <c:v>348.98355889999999</c:v>
                </c:pt>
                <c:pt idx="18478">
                  <c:v>352.03103040000002</c:v>
                </c:pt>
                <c:pt idx="18479">
                  <c:v>353.43494709999999</c:v>
                </c:pt>
                <c:pt idx="18480">
                  <c:v>353.4350432</c:v>
                </c:pt>
                <c:pt idx="18481">
                  <c:v>351.0813685</c:v>
                </c:pt>
                <c:pt idx="18482">
                  <c:v>351.0813685</c:v>
                </c:pt>
                <c:pt idx="18483">
                  <c:v>348.73697650000003</c:v>
                </c:pt>
                <c:pt idx="18484">
                  <c:v>346.40186729999999</c:v>
                </c:pt>
                <c:pt idx="18485">
                  <c:v>346.0058219</c:v>
                </c:pt>
                <c:pt idx="18486">
                  <c:v>343.00000999999997</c:v>
                </c:pt>
                <c:pt idx="18487">
                  <c:v>336.23932989999997</c:v>
                </c:pt>
                <c:pt idx="18488">
                  <c:v>335.7358357</c:v>
                </c:pt>
                <c:pt idx="18489">
                  <c:v>334.7347623</c:v>
                </c:pt>
                <c:pt idx="18490">
                  <c:v>273.22189909999997</c:v>
                </c:pt>
                <c:pt idx="18491">
                  <c:v>269.08036679999998</c:v>
                </c:pt>
                <c:pt idx="18492">
                  <c:v>268.64082639999998</c:v>
                </c:pt>
                <c:pt idx="18493">
                  <c:v>267.76707920000001</c:v>
                </c:pt>
                <c:pt idx="18494">
                  <c:v>214.5684411</c:v>
                </c:pt>
                <c:pt idx="18495">
                  <c:v>211.02636319999999</c:v>
                </c:pt>
                <c:pt idx="18496">
                  <c:v>210.65078020000001</c:v>
                </c:pt>
                <c:pt idx="18497">
                  <c:v>209.90436639999999</c:v>
                </c:pt>
                <c:pt idx="18498">
                  <c:v>165.02038669999999</c:v>
                </c:pt>
                <c:pt idx="18499">
                  <c:v>162.07779199999999</c:v>
                </c:pt>
                <c:pt idx="18500">
                  <c:v>161.76616949999999</c:v>
                </c:pt>
                <c:pt idx="18501">
                  <c:v>161.1470951</c:v>
                </c:pt>
                <c:pt idx="18502">
                  <c:v>124.5781393</c:v>
                </c:pt>
                <c:pt idx="18503">
                  <c:v>122.2350519</c:v>
                </c:pt>
                <c:pt idx="18504">
                  <c:v>121.9873923</c:v>
                </c:pt>
                <c:pt idx="18505">
                  <c:v>121.4956624</c:v>
                </c:pt>
                <c:pt idx="18506">
                  <c:v>93.242028439999999</c:v>
                </c:pt>
                <c:pt idx="18507">
                  <c:v>91.49846728</c:v>
                </c:pt>
                <c:pt idx="18508">
                  <c:v>91.314772719999993</c:v>
                </c:pt>
                <c:pt idx="18509">
                  <c:v>90.950391350000004</c:v>
                </c:pt>
                <c:pt idx="18510">
                  <c:v>71.012309299999998</c:v>
                </c:pt>
                <c:pt idx="18511">
                  <c:v>67.710483210000007</c:v>
                </c:pt>
                <c:pt idx="18512">
                  <c:v>67.059710300000006</c:v>
                </c:pt>
                <c:pt idx="18513">
                  <c:v>66.7662713</c:v>
                </c:pt>
                <c:pt idx="18514">
                  <c:v>66.766127249999997</c:v>
                </c:pt>
                <c:pt idx="18515">
                  <c:v>67.260326210000002</c:v>
                </c:pt>
                <c:pt idx="18516">
                  <c:v>67.260326210000002</c:v>
                </c:pt>
                <c:pt idx="18517">
                  <c:v>67.763808819999994</c:v>
                </c:pt>
                <c:pt idx="18518">
                  <c:v>68.276575070000007</c:v>
                </c:pt>
                <c:pt idx="18519">
                  <c:v>68.364668589999994</c:v>
                </c:pt>
                <c:pt idx="18520">
                  <c:v>69.044009279999997</c:v>
                </c:pt>
                <c:pt idx="18521">
                  <c:v>70.642630299999993</c:v>
                </c:pt>
                <c:pt idx="18522">
                  <c:v>70.765669819999999</c:v>
                </c:pt>
                <c:pt idx="18523">
                  <c:v>71.011968120000006</c:v>
                </c:pt>
                <c:pt idx="18524">
                  <c:v>90.949278039999996</c:v>
                </c:pt>
                <c:pt idx="18525">
                  <c:v>92.680182619999997</c:v>
                </c:pt>
                <c:pt idx="18526">
                  <c:v>92.867187560000005</c:v>
                </c:pt>
                <c:pt idx="18527">
                  <c:v>93.240835200000006</c:v>
                </c:pt>
                <c:pt idx="18528">
                  <c:v>121.4935603</c:v>
                </c:pt>
                <c:pt idx="18529">
                  <c:v>123.8239815</c:v>
                </c:pt>
                <c:pt idx="18530">
                  <c:v>124.07495040000001</c:v>
                </c:pt>
                <c:pt idx="18531">
                  <c:v>124.5759443</c:v>
                </c:pt>
                <c:pt idx="18532">
                  <c:v>161.1438545</c:v>
                </c:pt>
                <c:pt idx="18533">
                  <c:v>164.0737733</c:v>
                </c:pt>
                <c:pt idx="18534">
                  <c:v>164.38870399999999</c:v>
                </c:pt>
                <c:pt idx="18535">
                  <c:v>165.0170402</c:v>
                </c:pt>
                <c:pt idx="18536">
                  <c:v>209.89983770000001</c:v>
                </c:pt>
                <c:pt idx="18537">
                  <c:v>213.42923010000001</c:v>
                </c:pt>
                <c:pt idx="18538">
                  <c:v>213.80812019999999</c:v>
                </c:pt>
                <c:pt idx="18539">
                  <c:v>214.5637935</c:v>
                </c:pt>
                <c:pt idx="18540">
                  <c:v>267.76111270000001</c:v>
                </c:pt>
                <c:pt idx="18541">
                  <c:v>271.88995010000002</c:v>
                </c:pt>
                <c:pt idx="18542">
                  <c:v>272.33279629999998</c:v>
                </c:pt>
                <c:pt idx="18543">
                  <c:v>273.21580069999999</c:v>
                </c:pt>
                <c:pt idx="18544">
                  <c:v>334.72720829999997</c:v>
                </c:pt>
                <c:pt idx="18545">
                  <c:v>348.97580929999998</c:v>
                </c:pt>
                <c:pt idx="18546">
                  <c:v>352.02319139999997</c:v>
                </c:pt>
                <c:pt idx="18547">
                  <c:v>353.4270669</c:v>
                </c:pt>
                <c:pt idx="18548">
                  <c:v>353.4269625</c:v>
                </c:pt>
                <c:pt idx="18549">
                  <c:v>351.07332600000001</c:v>
                </c:pt>
                <c:pt idx="18550">
                  <c:v>351.07332600000001</c:v>
                </c:pt>
                <c:pt idx="18551">
                  <c:v>348.72897210000002</c:v>
                </c:pt>
                <c:pt idx="18552">
                  <c:v>346.39390090000001</c:v>
                </c:pt>
                <c:pt idx="18553">
                  <c:v>345.99786189999998</c:v>
                </c:pt>
                <c:pt idx="18554">
                  <c:v>342.99209930000001</c:v>
                </c:pt>
                <c:pt idx="18555">
                  <c:v>336.2315304</c:v>
                </c:pt>
                <c:pt idx="18556">
                  <c:v>335.72804459999998</c:v>
                </c:pt>
                <c:pt idx="18557">
                  <c:v>334.7269877</c:v>
                </c:pt>
                <c:pt idx="18558">
                  <c:v>273.21518889999999</c:v>
                </c:pt>
                <c:pt idx="18559">
                  <c:v>269.07373200000001</c:v>
                </c:pt>
                <c:pt idx="18560">
                  <c:v>268.63419970000001</c:v>
                </c:pt>
                <c:pt idx="18561">
                  <c:v>267.76046839999998</c:v>
                </c:pt>
                <c:pt idx="18562">
                  <c:v>214.5628567</c:v>
                </c:pt>
                <c:pt idx="18563">
                  <c:v>211.02085149999999</c:v>
                </c:pt>
                <c:pt idx="18564">
                  <c:v>210.64527630000001</c:v>
                </c:pt>
                <c:pt idx="18565">
                  <c:v>209.89887780000001</c:v>
                </c:pt>
                <c:pt idx="18566">
                  <c:v>165.01588649999999</c:v>
                </c:pt>
                <c:pt idx="18567">
                  <c:v>162.07336179999999</c:v>
                </c:pt>
                <c:pt idx="18568">
                  <c:v>161.7617467</c:v>
                </c:pt>
                <c:pt idx="18569">
                  <c:v>161.14268709999999</c:v>
                </c:pt>
                <c:pt idx="18570">
                  <c:v>124.57468179999999</c:v>
                </c:pt>
                <c:pt idx="18571">
                  <c:v>122.2316615</c:v>
                </c:pt>
                <c:pt idx="18572">
                  <c:v>121.98400909999999</c:v>
                </c:pt>
                <c:pt idx="18573">
                  <c:v>121.4922935</c:v>
                </c:pt>
                <c:pt idx="18574">
                  <c:v>93.239571920000003</c:v>
                </c:pt>
                <c:pt idx="18575">
                  <c:v>91.496075200000007</c:v>
                </c:pt>
                <c:pt idx="18576">
                  <c:v>91.3123875</c:v>
                </c:pt>
                <c:pt idx="18577">
                  <c:v>90.948019799999997</c:v>
                </c:pt>
                <c:pt idx="18578">
                  <c:v>71.010812169999994</c:v>
                </c:pt>
                <c:pt idx="18579">
                  <c:v>67.709169959999997</c:v>
                </c:pt>
                <c:pt idx="18580">
                  <c:v>67.058435590000002</c:v>
                </c:pt>
                <c:pt idx="18581">
                  <c:v>66.765014260000001</c:v>
                </c:pt>
                <c:pt idx="18582">
                  <c:v>66.765152299999997</c:v>
                </c:pt>
                <c:pt idx="18583">
                  <c:v>67.259367850000004</c:v>
                </c:pt>
                <c:pt idx="18584">
                  <c:v>67.259367850000004</c:v>
                </c:pt>
                <c:pt idx="18585">
                  <c:v>67.762867310000004</c:v>
                </c:pt>
                <c:pt idx="18586">
                  <c:v>68.275650670000005</c:v>
                </c:pt>
                <c:pt idx="18587">
                  <c:v>68.363747129999993</c:v>
                </c:pt>
                <c:pt idx="18588">
                  <c:v>69.043110400000003</c:v>
                </c:pt>
                <c:pt idx="18589">
                  <c:v>70.641784240000007</c:v>
                </c:pt>
                <c:pt idx="18590">
                  <c:v>70.76482781</c:v>
                </c:pt>
                <c:pt idx="18591">
                  <c:v>71.011134209999994</c:v>
                </c:pt>
                <c:pt idx="18592">
                  <c:v>90.9490792</c:v>
                </c:pt>
                <c:pt idx="18593">
                  <c:v>92.680037659999996</c:v>
                </c:pt>
                <c:pt idx="18594">
                  <c:v>92.867048429999997</c:v>
                </c:pt>
                <c:pt idx="18595">
                  <c:v>93.240707670000006</c:v>
                </c:pt>
                <c:pt idx="18596">
                  <c:v>121.4942975</c:v>
                </c:pt>
                <c:pt idx="18597">
                  <c:v>123.8247891</c:v>
                </c:pt>
                <c:pt idx="18598">
                  <c:v>124.0757656</c:v>
                </c:pt>
                <c:pt idx="18599">
                  <c:v>124.57677459999999</c:v>
                </c:pt>
                <c:pt idx="18600">
                  <c:v>161.14577919999999</c:v>
                </c:pt>
                <c:pt idx="18601">
                  <c:v>164.075785</c:v>
                </c:pt>
                <c:pt idx="18602">
                  <c:v>164.390725</c:v>
                </c:pt>
                <c:pt idx="18603">
                  <c:v>165.01907990000001</c:v>
                </c:pt>
                <c:pt idx="18604">
                  <c:v>209.90320130000001</c:v>
                </c:pt>
                <c:pt idx="18605">
                  <c:v>213.4326973</c:v>
                </c:pt>
                <c:pt idx="18606">
                  <c:v>213.8115985</c:v>
                </c:pt>
                <c:pt idx="18607">
                  <c:v>214.567294</c:v>
                </c:pt>
                <c:pt idx="18608">
                  <c:v>267.76616680000001</c:v>
                </c:pt>
                <c:pt idx="18609">
                  <c:v>271.8951242</c:v>
                </c:pt>
                <c:pt idx="18610">
                  <c:v>272.33798339999998</c:v>
                </c:pt>
                <c:pt idx="18611">
                  <c:v>273.2210134</c:v>
                </c:pt>
                <c:pt idx="18612">
                  <c:v>334.73420420000002</c:v>
                </c:pt>
                <c:pt idx="18613">
                  <c:v>348.98321679999998</c:v>
                </c:pt>
                <c:pt idx="18614">
                  <c:v>352.030687</c:v>
                </c:pt>
                <c:pt idx="18615">
                  <c:v>353.43460299999998</c:v>
                </c:pt>
                <c:pt idx="18616">
                  <c:v>353.43471469999997</c:v>
                </c:pt>
                <c:pt idx="18617">
                  <c:v>351.0810434</c:v>
                </c:pt>
                <c:pt idx="18618">
                  <c:v>351.0810434</c:v>
                </c:pt>
                <c:pt idx="18619">
                  <c:v>348.73665490000002</c:v>
                </c:pt>
                <c:pt idx="18620">
                  <c:v>346.40154899999999</c:v>
                </c:pt>
                <c:pt idx="18621">
                  <c:v>346.00550420000002</c:v>
                </c:pt>
                <c:pt idx="18622">
                  <c:v>342.99969670000002</c:v>
                </c:pt>
                <c:pt idx="18623">
                  <c:v>336.23902629999998</c:v>
                </c:pt>
                <c:pt idx="18624">
                  <c:v>335.73553290000001</c:v>
                </c:pt>
                <c:pt idx="18625">
                  <c:v>334.73446100000001</c:v>
                </c:pt>
                <c:pt idx="18626">
                  <c:v>273.22168629999999</c:v>
                </c:pt>
                <c:pt idx="18627">
                  <c:v>269.08015990000001</c:v>
                </c:pt>
                <c:pt idx="18628">
                  <c:v>268.6406202</c:v>
                </c:pt>
                <c:pt idx="18629">
                  <c:v>267.76687429999998</c:v>
                </c:pt>
                <c:pt idx="18630">
                  <c:v>214.56831210000001</c:v>
                </c:pt>
                <c:pt idx="18631">
                  <c:v>211.02623919999999</c:v>
                </c:pt>
                <c:pt idx="18632">
                  <c:v>210.65065670000001</c:v>
                </c:pt>
                <c:pt idx="18633">
                  <c:v>209.90424390000001</c:v>
                </c:pt>
                <c:pt idx="18634">
                  <c:v>165.02032740000001</c:v>
                </c:pt>
                <c:pt idx="18635">
                  <c:v>162.07773689999999</c:v>
                </c:pt>
                <c:pt idx="18636">
                  <c:v>161.7661148</c:v>
                </c:pt>
                <c:pt idx="18637">
                  <c:v>161.14704130000001</c:v>
                </c:pt>
                <c:pt idx="18638">
                  <c:v>124.578136</c:v>
                </c:pt>
                <c:pt idx="18639">
                  <c:v>122.23505179999999</c:v>
                </c:pt>
                <c:pt idx="18640">
                  <c:v>121.98739260000001</c:v>
                </c:pt>
                <c:pt idx="18641">
                  <c:v>121.4956634</c:v>
                </c:pt>
                <c:pt idx="18642">
                  <c:v>93.242067259999999</c:v>
                </c:pt>
                <c:pt idx="18643">
                  <c:v>91.498508369999996</c:v>
                </c:pt>
                <c:pt idx="18644">
                  <c:v>91.314814060000003</c:v>
                </c:pt>
                <c:pt idx="18645">
                  <c:v>90.950433169999997</c:v>
                </c:pt>
                <c:pt idx="18646">
                  <c:v>71.012376309999993</c:v>
                </c:pt>
                <c:pt idx="18647">
                  <c:v>67.710554130000006</c:v>
                </c:pt>
                <c:pt idx="18648">
                  <c:v>67.059781979999997</c:v>
                </c:pt>
                <c:pt idx="18649">
                  <c:v>66.766343320000004</c:v>
                </c:pt>
                <c:pt idx="18650">
                  <c:v>66.766211830000003</c:v>
                </c:pt>
                <c:pt idx="18651">
                  <c:v>67.260412270000003</c:v>
                </c:pt>
                <c:pt idx="18652">
                  <c:v>67.260412270000003</c:v>
                </c:pt>
                <c:pt idx="18653">
                  <c:v>67.763896369999998</c:v>
                </c:pt>
                <c:pt idx="18654">
                  <c:v>68.276664109999999</c:v>
                </c:pt>
                <c:pt idx="18655">
                  <c:v>68.364757879999999</c:v>
                </c:pt>
                <c:pt idx="18656">
                  <c:v>69.044100510000007</c:v>
                </c:pt>
                <c:pt idx="18657">
                  <c:v>70.642725929999997</c:v>
                </c:pt>
                <c:pt idx="18658">
                  <c:v>70.765765779999995</c:v>
                </c:pt>
                <c:pt idx="18659">
                  <c:v>71.012064730000006</c:v>
                </c:pt>
                <c:pt idx="18660">
                  <c:v>90.949417120000007</c:v>
                </c:pt>
                <c:pt idx="18661">
                  <c:v>92.680324740000003</c:v>
                </c:pt>
                <c:pt idx="18662">
                  <c:v>92.867330010000003</c:v>
                </c:pt>
                <c:pt idx="18663">
                  <c:v>93.240978290000001</c:v>
                </c:pt>
                <c:pt idx="18664">
                  <c:v>121.49374520000001</c:v>
                </c:pt>
                <c:pt idx="18665">
                  <c:v>123.8241694</c:v>
                </c:pt>
                <c:pt idx="18666">
                  <c:v>124.0751386</c:v>
                </c:pt>
                <c:pt idx="18667">
                  <c:v>124.57613310000001</c:v>
                </c:pt>
                <c:pt idx="18668">
                  <c:v>161.14408449999999</c:v>
                </c:pt>
                <c:pt idx="18669">
                  <c:v>164.07400620000001</c:v>
                </c:pt>
                <c:pt idx="18670">
                  <c:v>164.38893719999999</c:v>
                </c:pt>
                <c:pt idx="18671">
                  <c:v>165.01727399999999</c:v>
                </c:pt>
                <c:pt idx="18672">
                  <c:v>209.90011200000001</c:v>
                </c:pt>
                <c:pt idx="18673">
                  <c:v>213.42950730000001</c:v>
                </c:pt>
                <c:pt idx="18674">
                  <c:v>213.8083977</c:v>
                </c:pt>
                <c:pt idx="18675">
                  <c:v>214.56407160000001</c:v>
                </c:pt>
                <c:pt idx="18676">
                  <c:v>267.76143070000001</c:v>
                </c:pt>
                <c:pt idx="18677">
                  <c:v>271.8902708</c:v>
                </c:pt>
                <c:pt idx="18678">
                  <c:v>272.33311739999999</c:v>
                </c:pt>
                <c:pt idx="18679">
                  <c:v>273.21612240000002</c:v>
                </c:pt>
                <c:pt idx="18680">
                  <c:v>334.72756909999998</c:v>
                </c:pt>
                <c:pt idx="18681">
                  <c:v>348.97617839999998</c:v>
                </c:pt>
                <c:pt idx="18682">
                  <c:v>352.02356229999998</c:v>
                </c:pt>
                <c:pt idx="18683">
                  <c:v>353.42743860000002</c:v>
                </c:pt>
                <c:pt idx="18684">
                  <c:v>353.42732000000001</c:v>
                </c:pt>
                <c:pt idx="18685">
                  <c:v>351.0736799</c:v>
                </c:pt>
                <c:pt idx="18686">
                  <c:v>351.0736799</c:v>
                </c:pt>
                <c:pt idx="18687">
                  <c:v>348.72932250000002</c:v>
                </c:pt>
                <c:pt idx="18688">
                  <c:v>346.39424769999999</c:v>
                </c:pt>
                <c:pt idx="18689">
                  <c:v>345.99820820000002</c:v>
                </c:pt>
                <c:pt idx="18690">
                  <c:v>342.99244090000002</c:v>
                </c:pt>
                <c:pt idx="18691">
                  <c:v>336.23186170000002</c:v>
                </c:pt>
                <c:pt idx="18692">
                  <c:v>335.72837509999999</c:v>
                </c:pt>
                <c:pt idx="18693">
                  <c:v>334.72731670000002</c:v>
                </c:pt>
                <c:pt idx="18694">
                  <c:v>273.21542369999997</c:v>
                </c:pt>
                <c:pt idx="18695">
                  <c:v>269.0739605</c:v>
                </c:pt>
                <c:pt idx="18696">
                  <c:v>268.63442750000002</c:v>
                </c:pt>
                <c:pt idx="18697">
                  <c:v>267.760695</c:v>
                </c:pt>
                <c:pt idx="18698">
                  <c:v>214.56300229999999</c:v>
                </c:pt>
                <c:pt idx="18699">
                  <c:v>211.0209917</c:v>
                </c:pt>
                <c:pt idx="18700">
                  <c:v>210.64541589999999</c:v>
                </c:pt>
                <c:pt idx="18701">
                  <c:v>209.89901639999999</c:v>
                </c:pt>
                <c:pt idx="18702">
                  <c:v>165.01595739999999</c:v>
                </c:pt>
                <c:pt idx="18703">
                  <c:v>162.07342829999999</c:v>
                </c:pt>
                <c:pt idx="18704">
                  <c:v>161.76181270000001</c:v>
                </c:pt>
                <c:pt idx="18705">
                  <c:v>161.14275219999999</c:v>
                </c:pt>
                <c:pt idx="18706">
                  <c:v>124.5746924</c:v>
                </c:pt>
                <c:pt idx="18707">
                  <c:v>122.2316687</c:v>
                </c:pt>
                <c:pt idx="18708">
                  <c:v>121.9840159</c:v>
                </c:pt>
                <c:pt idx="18709">
                  <c:v>121.4922995</c:v>
                </c:pt>
                <c:pt idx="18710">
                  <c:v>93.239536799999996</c:v>
                </c:pt>
                <c:pt idx="18711">
                  <c:v>91.496037569999999</c:v>
                </c:pt>
                <c:pt idx="18712">
                  <c:v>91.312349609999998</c:v>
                </c:pt>
                <c:pt idx="18713">
                  <c:v>90.947981389999995</c:v>
                </c:pt>
                <c:pt idx="18714">
                  <c:v>71.010745790000001</c:v>
                </c:pt>
                <c:pt idx="18715">
                  <c:v>67.709099129999998</c:v>
                </c:pt>
                <c:pt idx="18716">
                  <c:v>67.058363900000003</c:v>
                </c:pt>
                <c:pt idx="18717">
                  <c:v>66.764942169999998</c:v>
                </c:pt>
                <c:pt idx="18718">
                  <c:v>66.765066590000004</c:v>
                </c:pt>
                <c:pt idx="18719">
                  <c:v>67.259280570000001</c:v>
                </c:pt>
                <c:pt idx="18720">
                  <c:v>67.259280570000001</c:v>
                </c:pt>
                <c:pt idx="18721">
                  <c:v>67.762778449999999</c:v>
                </c:pt>
                <c:pt idx="18722">
                  <c:v>68.275560240000004</c:v>
                </c:pt>
                <c:pt idx="18723">
                  <c:v>68.363656419999998</c:v>
                </c:pt>
                <c:pt idx="18724">
                  <c:v>69.043017660000004</c:v>
                </c:pt>
                <c:pt idx="18725">
                  <c:v>70.641686879999995</c:v>
                </c:pt>
                <c:pt idx="18726">
                  <c:v>70.764730110000002</c:v>
                </c:pt>
                <c:pt idx="18727">
                  <c:v>71.011035809999996</c:v>
                </c:pt>
                <c:pt idx="18728">
                  <c:v>90.948935980000002</c:v>
                </c:pt>
                <c:pt idx="18729">
                  <c:v>92.679891220000002</c:v>
                </c:pt>
                <c:pt idx="18730">
                  <c:v>92.866901639999995</c:v>
                </c:pt>
                <c:pt idx="18731">
                  <c:v>93.240560200000004</c:v>
                </c:pt>
                <c:pt idx="18732">
                  <c:v>121.4941056</c:v>
                </c:pt>
                <c:pt idx="18733">
                  <c:v>123.824594</c:v>
                </c:pt>
                <c:pt idx="18734">
                  <c:v>124.07557009999999</c:v>
                </c:pt>
                <c:pt idx="18735">
                  <c:v>124.5765785</c:v>
                </c:pt>
                <c:pt idx="18736">
                  <c:v>161.14553889999999</c:v>
                </c:pt>
                <c:pt idx="18737">
                  <c:v>164.07554139999999</c:v>
                </c:pt>
                <c:pt idx="18738">
                  <c:v>164.39048120000001</c:v>
                </c:pt>
                <c:pt idx="18739">
                  <c:v>165.01883530000001</c:v>
                </c:pt>
                <c:pt idx="18740">
                  <c:v>209.90291300000001</c:v>
                </c:pt>
                <c:pt idx="18741">
                  <c:v>213.4324058</c:v>
                </c:pt>
                <c:pt idx="18742">
                  <c:v>213.81130659999999</c:v>
                </c:pt>
                <c:pt idx="18743">
                  <c:v>214.56700140000001</c:v>
                </c:pt>
                <c:pt idx="18744">
                  <c:v>267.76583069999998</c:v>
                </c:pt>
                <c:pt idx="18745">
                  <c:v>271.89478500000001</c:v>
                </c:pt>
                <c:pt idx="18746">
                  <c:v>272.33764389999999</c:v>
                </c:pt>
                <c:pt idx="18747">
                  <c:v>273.22067320000002</c:v>
                </c:pt>
                <c:pt idx="18748">
                  <c:v>334.73382090000001</c:v>
                </c:pt>
                <c:pt idx="18749">
                  <c:v>348.98282419999998</c:v>
                </c:pt>
                <c:pt idx="18750">
                  <c:v>352.03029240000001</c:v>
                </c:pt>
                <c:pt idx="18751">
                  <c:v>353.43420750000001</c:v>
                </c:pt>
                <c:pt idx="18752">
                  <c:v>353.43433349999998</c:v>
                </c:pt>
                <c:pt idx="18753">
                  <c:v>351.08066600000001</c:v>
                </c:pt>
                <c:pt idx="18754">
                  <c:v>351.08066600000001</c:v>
                </c:pt>
                <c:pt idx="18755">
                  <c:v>348.73628120000001</c:v>
                </c:pt>
                <c:pt idx="18756">
                  <c:v>346.40117900000001</c:v>
                </c:pt>
                <c:pt idx="18757">
                  <c:v>346.00513480000001</c:v>
                </c:pt>
                <c:pt idx="18758">
                  <c:v>342.9993321</c:v>
                </c:pt>
                <c:pt idx="18759">
                  <c:v>336.23867250000001</c:v>
                </c:pt>
                <c:pt idx="18760">
                  <c:v>335.73517989999999</c:v>
                </c:pt>
                <c:pt idx="18761">
                  <c:v>334.73410960000001</c:v>
                </c:pt>
                <c:pt idx="18762">
                  <c:v>273.22143290000002</c:v>
                </c:pt>
                <c:pt idx="18763">
                  <c:v>269.0799131</c:v>
                </c:pt>
                <c:pt idx="18764">
                  <c:v>268.64037409999997</c:v>
                </c:pt>
                <c:pt idx="18765">
                  <c:v>267.76662950000002</c:v>
                </c:pt>
                <c:pt idx="18766">
                  <c:v>214.56815169999999</c:v>
                </c:pt>
                <c:pt idx="18767">
                  <c:v>211.0260845</c:v>
                </c:pt>
                <c:pt idx="18768">
                  <c:v>210.65050260000001</c:v>
                </c:pt>
                <c:pt idx="18769">
                  <c:v>209.90409099999999</c:v>
                </c:pt>
                <c:pt idx="18770">
                  <c:v>165.02024539999999</c:v>
                </c:pt>
                <c:pt idx="18771">
                  <c:v>162.07765950000001</c:v>
                </c:pt>
                <c:pt idx="18772">
                  <c:v>161.76603789999999</c:v>
                </c:pt>
                <c:pt idx="18773">
                  <c:v>161.1469654</c:v>
                </c:pt>
                <c:pt idx="18774">
                  <c:v>124.5781175</c:v>
                </c:pt>
                <c:pt idx="18775">
                  <c:v>122.23503700000001</c:v>
                </c:pt>
                <c:pt idx="18776">
                  <c:v>121.9873781</c:v>
                </c:pt>
                <c:pt idx="18777">
                  <c:v>121.4956497</c:v>
                </c:pt>
                <c:pt idx="18778">
                  <c:v>93.242097430000001</c:v>
                </c:pt>
                <c:pt idx="18779">
                  <c:v>91.498541230000001</c:v>
                </c:pt>
                <c:pt idx="18780">
                  <c:v>91.314847200000003</c:v>
                </c:pt>
                <c:pt idx="18781">
                  <c:v>90.95046687</c:v>
                </c:pt>
                <c:pt idx="18782">
                  <c:v>71.012440369999993</c:v>
                </c:pt>
                <c:pt idx="18783">
                  <c:v>67.710623119999994</c:v>
                </c:pt>
                <c:pt idx="18784">
                  <c:v>67.059851929999994</c:v>
                </c:pt>
                <c:pt idx="18785">
                  <c:v>66.766413700000001</c:v>
                </c:pt>
                <c:pt idx="18786">
                  <c:v>66.766296670000003</c:v>
                </c:pt>
                <c:pt idx="18787">
                  <c:v>67.260498760000004</c:v>
                </c:pt>
                <c:pt idx="18788">
                  <c:v>67.260498760000004</c:v>
                </c:pt>
                <c:pt idx="18789">
                  <c:v>67.763984489999999</c:v>
                </c:pt>
                <c:pt idx="18790">
                  <c:v>68.276753859999999</c:v>
                </c:pt>
                <c:pt idx="18791">
                  <c:v>68.364847909999995</c:v>
                </c:pt>
                <c:pt idx="18792">
                  <c:v>69.044192649999999</c:v>
                </c:pt>
                <c:pt idx="18793">
                  <c:v>70.642822839999994</c:v>
                </c:pt>
                <c:pt idx="18794">
                  <c:v>70.765863049999993</c:v>
                </c:pt>
                <c:pt idx="18795">
                  <c:v>71.012162709999998</c:v>
                </c:pt>
                <c:pt idx="18796">
                  <c:v>90.949561650000007</c:v>
                </c:pt>
                <c:pt idx="18797">
                  <c:v>92.680472629999997</c:v>
                </c:pt>
                <c:pt idx="18798">
                  <c:v>92.867478259999999</c:v>
                </c:pt>
                <c:pt idx="18799">
                  <c:v>93.241127250000005</c:v>
                </c:pt>
                <c:pt idx="18800">
                  <c:v>121.4939408</c:v>
                </c:pt>
                <c:pt idx="18801">
                  <c:v>123.8243684</c:v>
                </c:pt>
                <c:pt idx="18802">
                  <c:v>124.07533789999999</c:v>
                </c:pt>
                <c:pt idx="18803">
                  <c:v>124.57633319999999</c:v>
                </c:pt>
                <c:pt idx="18804">
                  <c:v>161.1443313</c:v>
                </c:pt>
                <c:pt idx="18805">
                  <c:v>164.0742564</c:v>
                </c:pt>
                <c:pt idx="18806">
                  <c:v>164.3891878</c:v>
                </c:pt>
                <c:pt idx="18807">
                  <c:v>165.01752529999999</c:v>
                </c:pt>
                <c:pt idx="18808">
                  <c:v>209.90041009999999</c:v>
                </c:pt>
                <c:pt idx="18809">
                  <c:v>213.42980879999999</c:v>
                </c:pt>
                <c:pt idx="18810">
                  <c:v>213.80869960000001</c:v>
                </c:pt>
                <c:pt idx="18811">
                  <c:v>214.5643742</c:v>
                </c:pt>
                <c:pt idx="18812">
                  <c:v>267.76178019999998</c:v>
                </c:pt>
                <c:pt idx="18813">
                  <c:v>271.89062380000001</c:v>
                </c:pt>
                <c:pt idx="18814">
                  <c:v>272.33347070000002</c:v>
                </c:pt>
                <c:pt idx="18815">
                  <c:v>273.21647639999998</c:v>
                </c:pt>
                <c:pt idx="18816">
                  <c:v>334.72797020000002</c:v>
                </c:pt>
                <c:pt idx="18817">
                  <c:v>348.97658969999998</c:v>
                </c:pt>
                <c:pt idx="18818">
                  <c:v>352.02397569999999</c:v>
                </c:pt>
                <c:pt idx="18819">
                  <c:v>353.42785300000003</c:v>
                </c:pt>
                <c:pt idx="18820">
                  <c:v>353.42772020000001</c:v>
                </c:pt>
                <c:pt idx="18821">
                  <c:v>351.0740763</c:v>
                </c:pt>
                <c:pt idx="18822">
                  <c:v>351.0740763</c:v>
                </c:pt>
                <c:pt idx="18823">
                  <c:v>348.72971510000002</c:v>
                </c:pt>
                <c:pt idx="18824">
                  <c:v>346.39463660000001</c:v>
                </c:pt>
                <c:pt idx="18825">
                  <c:v>345.9985964</c:v>
                </c:pt>
                <c:pt idx="18826">
                  <c:v>342.9928243</c:v>
                </c:pt>
                <c:pt idx="18827">
                  <c:v>336.23223430000002</c:v>
                </c:pt>
                <c:pt idx="18828">
                  <c:v>335.728747</c:v>
                </c:pt>
                <c:pt idx="18829">
                  <c:v>334.727687</c:v>
                </c:pt>
                <c:pt idx="18830">
                  <c:v>273.21569590000001</c:v>
                </c:pt>
                <c:pt idx="18831">
                  <c:v>269.07422609999998</c:v>
                </c:pt>
                <c:pt idx="18832">
                  <c:v>268.63469240000001</c:v>
                </c:pt>
                <c:pt idx="18833">
                  <c:v>267.76095839999999</c:v>
                </c:pt>
                <c:pt idx="18834">
                  <c:v>214.5631808</c:v>
                </c:pt>
                <c:pt idx="18835">
                  <c:v>211.0211645</c:v>
                </c:pt>
                <c:pt idx="18836">
                  <c:v>210.6455881</c:v>
                </c:pt>
                <c:pt idx="18837">
                  <c:v>209.89918729999999</c:v>
                </c:pt>
                <c:pt idx="18838">
                  <c:v>165.0160563</c:v>
                </c:pt>
                <c:pt idx="18839">
                  <c:v>162.0735225</c:v>
                </c:pt>
                <c:pt idx="18840">
                  <c:v>161.76190639999999</c:v>
                </c:pt>
                <c:pt idx="18841">
                  <c:v>161.1428449</c:v>
                </c:pt>
                <c:pt idx="18842">
                  <c:v>124.57472610000001</c:v>
                </c:pt>
                <c:pt idx="18843">
                  <c:v>122.2316986</c:v>
                </c:pt>
                <c:pt idx="18844">
                  <c:v>121.98404549999999</c:v>
                </c:pt>
                <c:pt idx="18845">
                  <c:v>121.4923283</c:v>
                </c:pt>
                <c:pt idx="18846">
                  <c:v>93.239519580000007</c:v>
                </c:pt>
                <c:pt idx="18847">
                  <c:v>91.49601749</c:v>
                </c:pt>
                <c:pt idx="18848">
                  <c:v>91.312329230000003</c:v>
                </c:pt>
                <c:pt idx="18849">
                  <c:v>90.947960409999993</c:v>
                </c:pt>
                <c:pt idx="18850">
                  <c:v>71.010691879999996</c:v>
                </c:pt>
                <c:pt idx="18851">
                  <c:v>67.709039689999997</c:v>
                </c:pt>
                <c:pt idx="18852">
                  <c:v>67.058303350000003</c:v>
                </c:pt>
                <c:pt idx="18853">
                  <c:v>66.76488114</c:v>
                </c:pt>
                <c:pt idx="18854">
                  <c:v>66.764990490000002</c:v>
                </c:pt>
                <c:pt idx="18855">
                  <c:v>67.25920284</c:v>
                </c:pt>
                <c:pt idx="18856">
                  <c:v>67.25920284</c:v>
                </c:pt>
                <c:pt idx="18857">
                  <c:v>67.762699080000004</c:v>
                </c:pt>
                <c:pt idx="18858">
                  <c:v>68.275479230000002</c:v>
                </c:pt>
                <c:pt idx="18859">
                  <c:v>68.363575130000001</c:v>
                </c:pt>
                <c:pt idx="18860">
                  <c:v>69.042934250000002</c:v>
                </c:pt>
                <c:pt idx="18861">
                  <c:v>70.641598630000004</c:v>
                </c:pt>
                <c:pt idx="18862">
                  <c:v>70.764641499999996</c:v>
                </c:pt>
                <c:pt idx="18863">
                  <c:v>71.010946480000001</c:v>
                </c:pt>
                <c:pt idx="18864">
                  <c:v>90.948798879999998</c:v>
                </c:pt>
                <c:pt idx="18865">
                  <c:v>92.679750639999995</c:v>
                </c:pt>
                <c:pt idx="18866">
                  <c:v>92.866760690000007</c:v>
                </c:pt>
                <c:pt idx="18867">
                  <c:v>93.240418509999998</c:v>
                </c:pt>
                <c:pt idx="18868">
                  <c:v>121.4939148</c:v>
                </c:pt>
                <c:pt idx="18869">
                  <c:v>123.82439960000001</c:v>
                </c:pt>
                <c:pt idx="18870">
                  <c:v>124.0753754</c:v>
                </c:pt>
                <c:pt idx="18871">
                  <c:v>124.57638300000001</c:v>
                </c:pt>
                <c:pt idx="18872">
                  <c:v>161.1452931</c:v>
                </c:pt>
                <c:pt idx="18873">
                  <c:v>164.07529199999999</c:v>
                </c:pt>
                <c:pt idx="18874">
                  <c:v>164.39023130000001</c:v>
                </c:pt>
                <c:pt idx="18875">
                  <c:v>165.01858469999999</c:v>
                </c:pt>
                <c:pt idx="18876">
                  <c:v>209.9026107</c:v>
                </c:pt>
                <c:pt idx="18877">
                  <c:v>213.4320998</c:v>
                </c:pt>
                <c:pt idx="18878">
                  <c:v>213.8110002</c:v>
                </c:pt>
                <c:pt idx="18879">
                  <c:v>214.5666942</c:v>
                </c:pt>
                <c:pt idx="18880">
                  <c:v>267.76547060000001</c:v>
                </c:pt>
                <c:pt idx="18881">
                  <c:v>271.89442109999999</c:v>
                </c:pt>
                <c:pt idx="18882">
                  <c:v>272.33727950000002</c:v>
                </c:pt>
                <c:pt idx="18883">
                  <c:v>273.22030810000001</c:v>
                </c:pt>
                <c:pt idx="18884">
                  <c:v>334.73340150000001</c:v>
                </c:pt>
                <c:pt idx="18885">
                  <c:v>348.98239310000002</c:v>
                </c:pt>
                <c:pt idx="18886">
                  <c:v>352.0298588</c:v>
                </c:pt>
                <c:pt idx="18887">
                  <c:v>353.43377279999999</c:v>
                </c:pt>
                <c:pt idx="18888">
                  <c:v>353.43391109999999</c:v>
                </c:pt>
                <c:pt idx="18889">
                  <c:v>351.08024749999998</c:v>
                </c:pt>
                <c:pt idx="18890">
                  <c:v>351.08024749999998</c:v>
                </c:pt>
                <c:pt idx="18891">
                  <c:v>348.73586640000002</c:v>
                </c:pt>
                <c:pt idx="18892">
                  <c:v>346.40076809999999</c:v>
                </c:pt>
                <c:pt idx="18893">
                  <c:v>346.00472450000001</c:v>
                </c:pt>
                <c:pt idx="18894">
                  <c:v>342.9989266</c:v>
                </c:pt>
                <c:pt idx="18895">
                  <c:v>336.23827790000001</c:v>
                </c:pt>
                <c:pt idx="18896">
                  <c:v>335.73478610000001</c:v>
                </c:pt>
                <c:pt idx="18897">
                  <c:v>334.73371739999999</c:v>
                </c:pt>
                <c:pt idx="18898">
                  <c:v>273.22114019999998</c:v>
                </c:pt>
                <c:pt idx="18899">
                  <c:v>269.07962709999998</c:v>
                </c:pt>
                <c:pt idx="18900">
                  <c:v>268.6400888</c:v>
                </c:pt>
                <c:pt idx="18901">
                  <c:v>267.76634569999999</c:v>
                </c:pt>
                <c:pt idx="18902">
                  <c:v>214.56795460000001</c:v>
                </c:pt>
                <c:pt idx="18903">
                  <c:v>211.02589320000001</c:v>
                </c:pt>
                <c:pt idx="18904">
                  <c:v>210.65031189999999</c:v>
                </c:pt>
                <c:pt idx="18905">
                  <c:v>209.90390149999999</c:v>
                </c:pt>
                <c:pt idx="18906">
                  <c:v>165.0201299</c:v>
                </c:pt>
                <c:pt idx="18907">
                  <c:v>162.07754890000001</c:v>
                </c:pt>
                <c:pt idx="18908">
                  <c:v>161.76592779999999</c:v>
                </c:pt>
                <c:pt idx="18909">
                  <c:v>161.1468563</c:v>
                </c:pt>
                <c:pt idx="18910">
                  <c:v>124.5780697</c:v>
                </c:pt>
                <c:pt idx="18911">
                  <c:v>122.2349931</c:v>
                </c:pt>
                <c:pt idx="18912">
                  <c:v>121.9873346</c:v>
                </c:pt>
                <c:pt idx="18913">
                  <c:v>121.49560700000001</c:v>
                </c:pt>
                <c:pt idx="18914">
                  <c:v>93.242103240000006</c:v>
                </c:pt>
                <c:pt idx="18915">
                  <c:v>91.498550089999995</c:v>
                </c:pt>
                <c:pt idx="18916">
                  <c:v>91.314856370000001</c:v>
                </c:pt>
                <c:pt idx="18917">
                  <c:v>90.950476679999994</c:v>
                </c:pt>
                <c:pt idx="18918">
                  <c:v>71.012485870000006</c:v>
                </c:pt>
                <c:pt idx="18919">
                  <c:v>67.710674780000005</c:v>
                </c:pt>
                <c:pt idx="18920">
                  <c:v>67.05990482</c:v>
                </c:pt>
                <c:pt idx="18921">
                  <c:v>66.766467149999997</c:v>
                </c:pt>
                <c:pt idx="18922">
                  <c:v>66.766365919999998</c:v>
                </c:pt>
                <c:pt idx="18923">
                  <c:v>67.260569660000002</c:v>
                </c:pt>
                <c:pt idx="18924">
                  <c:v>67.260569660000002</c:v>
                </c:pt>
                <c:pt idx="18925">
                  <c:v>67.764057050000005</c:v>
                </c:pt>
                <c:pt idx="18926">
                  <c:v>68.276828089999995</c:v>
                </c:pt>
                <c:pt idx="18927">
                  <c:v>68.364922429999993</c:v>
                </c:pt>
                <c:pt idx="18928">
                  <c:v>69.044269330000006</c:v>
                </c:pt>
                <c:pt idx="18929">
                  <c:v>70.642904450000003</c:v>
                </c:pt>
                <c:pt idx="18930">
                  <c:v>70.765945040000005</c:v>
                </c:pt>
                <c:pt idx="18931">
                  <c:v>71.012245440000001</c:v>
                </c:pt>
                <c:pt idx="18932">
                  <c:v>90.949693699999997</c:v>
                </c:pt>
                <c:pt idx="18933">
                  <c:v>92.680608309999997</c:v>
                </c:pt>
                <c:pt idx="18934">
                  <c:v>92.867614329999995</c:v>
                </c:pt>
                <c:pt idx="18935">
                  <c:v>93.241264090000001</c:v>
                </c:pt>
                <c:pt idx="18936">
                  <c:v>121.4941293</c:v>
                </c:pt>
                <c:pt idx="18937">
                  <c:v>123.8245606</c:v>
                </c:pt>
                <c:pt idx="18938">
                  <c:v>124.07553059999999</c:v>
                </c:pt>
                <c:pt idx="18939">
                  <c:v>124.5765267</c:v>
                </c:pt>
                <c:pt idx="18940">
                  <c:v>161.14457880000001</c:v>
                </c:pt>
                <c:pt idx="18941">
                  <c:v>164.07450779999999</c:v>
                </c:pt>
                <c:pt idx="18942">
                  <c:v>164.3894396</c:v>
                </c:pt>
                <c:pt idx="18943">
                  <c:v>165.01777799999999</c:v>
                </c:pt>
                <c:pt idx="18944">
                  <c:v>209.9007191</c:v>
                </c:pt>
                <c:pt idx="18945">
                  <c:v>213.43012200000001</c:v>
                </c:pt>
                <c:pt idx="18946">
                  <c:v>213.80901309999999</c:v>
                </c:pt>
                <c:pt idx="18947">
                  <c:v>214.5646887</c:v>
                </c:pt>
                <c:pt idx="18948">
                  <c:v>267.76215330000002</c:v>
                </c:pt>
                <c:pt idx="18949">
                  <c:v>271.89100109999998</c:v>
                </c:pt>
                <c:pt idx="18950">
                  <c:v>272.33384849999999</c:v>
                </c:pt>
                <c:pt idx="18951">
                  <c:v>273.21685509999998</c:v>
                </c:pt>
                <c:pt idx="18952">
                  <c:v>334.72840989999997</c:v>
                </c:pt>
                <c:pt idx="18953">
                  <c:v>348.97704270000003</c:v>
                </c:pt>
                <c:pt idx="18954">
                  <c:v>352.02443160000001</c:v>
                </c:pt>
                <c:pt idx="18955">
                  <c:v>353.4283102</c:v>
                </c:pt>
                <c:pt idx="18956">
                  <c:v>353.42816649999997</c:v>
                </c:pt>
                <c:pt idx="18957">
                  <c:v>351.0745187</c:v>
                </c:pt>
                <c:pt idx="18958">
                  <c:v>351.0745187</c:v>
                </c:pt>
                <c:pt idx="18959">
                  <c:v>348.73015359999999</c:v>
                </c:pt>
                <c:pt idx="18960">
                  <c:v>346.39507120000002</c:v>
                </c:pt>
                <c:pt idx="18961">
                  <c:v>345.99903039999998</c:v>
                </c:pt>
                <c:pt idx="18962">
                  <c:v>342.99325320000003</c:v>
                </c:pt>
                <c:pt idx="18963">
                  <c:v>336.23265190000001</c:v>
                </c:pt>
                <c:pt idx="18964">
                  <c:v>335.72916359999999</c:v>
                </c:pt>
                <c:pt idx="18965">
                  <c:v>334.72810199999998</c:v>
                </c:pt>
                <c:pt idx="18966">
                  <c:v>273.21600710000001</c:v>
                </c:pt>
                <c:pt idx="18967">
                  <c:v>269.07453020000003</c:v>
                </c:pt>
                <c:pt idx="18968">
                  <c:v>268.63499569999999</c:v>
                </c:pt>
                <c:pt idx="18969">
                  <c:v>267.7612603</c:v>
                </c:pt>
                <c:pt idx="18970">
                  <c:v>214.5633919</c:v>
                </c:pt>
                <c:pt idx="18971">
                  <c:v>211.02136960000001</c:v>
                </c:pt>
                <c:pt idx="18972">
                  <c:v>210.6457925</c:v>
                </c:pt>
                <c:pt idx="18973">
                  <c:v>209.89939050000001</c:v>
                </c:pt>
                <c:pt idx="18974">
                  <c:v>165.01618189999999</c:v>
                </c:pt>
                <c:pt idx="18975">
                  <c:v>162.073643</c:v>
                </c:pt>
                <c:pt idx="18976">
                  <c:v>161.7620263</c:v>
                </c:pt>
                <c:pt idx="18977">
                  <c:v>161.14296379999999</c:v>
                </c:pt>
                <c:pt idx="18978">
                  <c:v>124.5747806</c:v>
                </c:pt>
                <c:pt idx="18979">
                  <c:v>122.23174899999999</c:v>
                </c:pt>
                <c:pt idx="18980">
                  <c:v>121.98409530000001</c:v>
                </c:pt>
                <c:pt idx="18981">
                  <c:v>121.4923773</c:v>
                </c:pt>
                <c:pt idx="18982">
                  <c:v>93.239517379999995</c:v>
                </c:pt>
                <c:pt idx="18983">
                  <c:v>91.49601208</c:v>
                </c:pt>
                <c:pt idx="18984">
                  <c:v>91.312323480000003</c:v>
                </c:pt>
                <c:pt idx="18985">
                  <c:v>90.947953979999994</c:v>
                </c:pt>
                <c:pt idx="18986">
                  <c:v>71.010647430000006</c:v>
                </c:pt>
                <c:pt idx="18987">
                  <c:v>67.70898862</c:v>
                </c:pt>
                <c:pt idx="18988">
                  <c:v>67.058250959999995</c:v>
                </c:pt>
                <c:pt idx="18989">
                  <c:v>66.764828140000006</c:v>
                </c:pt>
                <c:pt idx="18990">
                  <c:v>66.764920829999994</c:v>
                </c:pt>
                <c:pt idx="18991">
                  <c:v>67.259131449999998</c:v>
                </c:pt>
                <c:pt idx="18992">
                  <c:v>67.259131449999998</c:v>
                </c:pt>
                <c:pt idx="18993">
                  <c:v>67.762625959999994</c:v>
                </c:pt>
                <c:pt idx="18994">
                  <c:v>68.275404379999998</c:v>
                </c:pt>
                <c:pt idx="18995">
                  <c:v>68.363499989999994</c:v>
                </c:pt>
                <c:pt idx="18996">
                  <c:v>69.042856860000001</c:v>
                </c:pt>
                <c:pt idx="18997">
                  <c:v>70.641516150000001</c:v>
                </c:pt>
                <c:pt idx="18998">
                  <c:v>70.764558629999996</c:v>
                </c:pt>
                <c:pt idx="18999">
                  <c:v>71.010862849999995</c:v>
                </c:pt>
                <c:pt idx="19000">
                  <c:v>90.948664199999996</c:v>
                </c:pt>
                <c:pt idx="19001">
                  <c:v>92.67961219</c:v>
                </c:pt>
                <c:pt idx="19002">
                  <c:v>92.86662183</c:v>
                </c:pt>
                <c:pt idx="19003">
                  <c:v>93.240278849999996</c:v>
                </c:pt>
                <c:pt idx="19004">
                  <c:v>121.49372150000001</c:v>
                </c:pt>
                <c:pt idx="19005">
                  <c:v>123.8242024</c:v>
                </c:pt>
                <c:pt idx="19006">
                  <c:v>124.0751776</c:v>
                </c:pt>
                <c:pt idx="19007">
                  <c:v>124.5761844</c:v>
                </c:pt>
                <c:pt idx="19008">
                  <c:v>161.14503819999999</c:v>
                </c:pt>
                <c:pt idx="19009">
                  <c:v>164.07503299999999</c:v>
                </c:pt>
                <c:pt idx="19010">
                  <c:v>164.38997190000001</c:v>
                </c:pt>
                <c:pt idx="19011">
                  <c:v>165.01832440000001</c:v>
                </c:pt>
                <c:pt idx="19012">
                  <c:v>209.90229149999999</c:v>
                </c:pt>
                <c:pt idx="19013">
                  <c:v>213.4317762</c:v>
                </c:pt>
                <c:pt idx="19014">
                  <c:v>213.81067619999999</c:v>
                </c:pt>
                <c:pt idx="19015">
                  <c:v>214.56636929999999</c:v>
                </c:pt>
                <c:pt idx="19016">
                  <c:v>267.76508419999999</c:v>
                </c:pt>
                <c:pt idx="19017">
                  <c:v>271.89403010000001</c:v>
                </c:pt>
                <c:pt idx="19018">
                  <c:v>272.33688810000001</c:v>
                </c:pt>
                <c:pt idx="19019">
                  <c:v>273.21991559999998</c:v>
                </c:pt>
                <c:pt idx="19020">
                  <c:v>334.73294499999997</c:v>
                </c:pt>
                <c:pt idx="19021">
                  <c:v>348.98192239999997</c:v>
                </c:pt>
                <c:pt idx="19022">
                  <c:v>352.02938510000001</c:v>
                </c:pt>
                <c:pt idx="19023">
                  <c:v>353.43329770000003</c:v>
                </c:pt>
                <c:pt idx="19024">
                  <c:v>353.43344710000002</c:v>
                </c:pt>
                <c:pt idx="19025">
                  <c:v>351.07978739999999</c:v>
                </c:pt>
                <c:pt idx="19026">
                  <c:v>351.07978739999999</c:v>
                </c:pt>
                <c:pt idx="19027">
                  <c:v>348.73541039999998</c:v>
                </c:pt>
                <c:pt idx="19028">
                  <c:v>346.40031599999998</c:v>
                </c:pt>
                <c:pt idx="19029">
                  <c:v>346.00427309999998</c:v>
                </c:pt>
                <c:pt idx="19030">
                  <c:v>342.99848040000001</c:v>
                </c:pt>
                <c:pt idx="19031">
                  <c:v>336.23784330000001</c:v>
                </c:pt>
                <c:pt idx="19032">
                  <c:v>335.73435230000001</c:v>
                </c:pt>
                <c:pt idx="19033">
                  <c:v>334.73328529999998</c:v>
                </c:pt>
                <c:pt idx="19034">
                  <c:v>273.22081429999997</c:v>
                </c:pt>
                <c:pt idx="19035">
                  <c:v>269.0793084</c:v>
                </c:pt>
                <c:pt idx="19036">
                  <c:v>268.63977080000001</c:v>
                </c:pt>
                <c:pt idx="19037">
                  <c:v>267.76602919999999</c:v>
                </c:pt>
                <c:pt idx="19038">
                  <c:v>214.56773100000001</c:v>
                </c:pt>
                <c:pt idx="19039">
                  <c:v>211.02567579999999</c:v>
                </c:pt>
                <c:pt idx="19040">
                  <c:v>210.65009520000001</c:v>
                </c:pt>
                <c:pt idx="19041">
                  <c:v>209.90368620000001</c:v>
                </c:pt>
                <c:pt idx="19042">
                  <c:v>165.01999420000001</c:v>
                </c:pt>
                <c:pt idx="19043">
                  <c:v>162.07741849999999</c:v>
                </c:pt>
                <c:pt idx="19044">
                  <c:v>161.7657979</c:v>
                </c:pt>
                <c:pt idx="19045">
                  <c:v>161.1467275</c:v>
                </c:pt>
                <c:pt idx="19046">
                  <c:v>124.5780073</c:v>
                </c:pt>
                <c:pt idx="19047">
                  <c:v>122.23493499999999</c:v>
                </c:pt>
                <c:pt idx="19048">
                  <c:v>121.9872771</c:v>
                </c:pt>
                <c:pt idx="19049">
                  <c:v>121.4955503</c:v>
                </c:pt>
                <c:pt idx="19050">
                  <c:v>93.242099769999996</c:v>
                </c:pt>
                <c:pt idx="19051">
                  <c:v>91.498549980000007</c:v>
                </c:pt>
                <c:pt idx="19052">
                  <c:v>91.31485662</c:v>
                </c:pt>
                <c:pt idx="19053">
                  <c:v>90.950477640000003</c:v>
                </c:pt>
                <c:pt idx="19054">
                  <c:v>71.012526780000002</c:v>
                </c:pt>
                <c:pt idx="19055">
                  <c:v>67.710722720000007</c:v>
                </c:pt>
                <c:pt idx="19056">
                  <c:v>67.059954169999997</c:v>
                </c:pt>
                <c:pt idx="19057">
                  <c:v>66.766517140000005</c:v>
                </c:pt>
                <c:pt idx="19058">
                  <c:v>66.766433199999994</c:v>
                </c:pt>
                <c:pt idx="19059">
                  <c:v>67.260638700000001</c:v>
                </c:pt>
                <c:pt idx="19060">
                  <c:v>67.260638700000001</c:v>
                </c:pt>
                <c:pt idx="19061">
                  <c:v>67.764127849999994</c:v>
                </c:pt>
                <c:pt idx="19062">
                  <c:v>68.276900650000002</c:v>
                </c:pt>
                <c:pt idx="19063">
                  <c:v>68.364995289999996</c:v>
                </c:pt>
                <c:pt idx="19064">
                  <c:v>69.044344469999999</c:v>
                </c:pt>
                <c:pt idx="19065">
                  <c:v>70.642984769999998</c:v>
                </c:pt>
                <c:pt idx="19066">
                  <c:v>70.766025740000003</c:v>
                </c:pt>
                <c:pt idx="19067">
                  <c:v>71.012326920000007</c:v>
                </c:pt>
                <c:pt idx="19068">
                  <c:v>90.94982727</c:v>
                </c:pt>
                <c:pt idx="19069">
                  <c:v>92.68074575</c:v>
                </c:pt>
                <c:pt idx="19070">
                  <c:v>92.867752190000004</c:v>
                </c:pt>
                <c:pt idx="19071">
                  <c:v>93.241402769999993</c:v>
                </c:pt>
                <c:pt idx="19072">
                  <c:v>121.4943232</c:v>
                </c:pt>
                <c:pt idx="19073">
                  <c:v>123.8247586</c:v>
                </c:pt>
                <c:pt idx="19074">
                  <c:v>124.075729</c:v>
                </c:pt>
                <c:pt idx="19075">
                  <c:v>124.5767259</c:v>
                </c:pt>
                <c:pt idx="19076">
                  <c:v>161.14483630000001</c:v>
                </c:pt>
                <c:pt idx="19077">
                  <c:v>164.0747696</c:v>
                </c:pt>
                <c:pt idx="19078">
                  <c:v>164.38970190000001</c:v>
                </c:pt>
                <c:pt idx="19079">
                  <c:v>165.0180412</c:v>
                </c:pt>
                <c:pt idx="19080">
                  <c:v>209.90104360000001</c:v>
                </c:pt>
                <c:pt idx="19081">
                  <c:v>213.43045100000001</c:v>
                </c:pt>
                <c:pt idx="19082">
                  <c:v>213.80934260000001</c:v>
                </c:pt>
                <c:pt idx="19083">
                  <c:v>214.5650191</c:v>
                </c:pt>
                <c:pt idx="19084">
                  <c:v>267.7625481</c:v>
                </c:pt>
                <c:pt idx="19085">
                  <c:v>271.89140070000002</c:v>
                </c:pt>
                <c:pt idx="19086">
                  <c:v>272.33424869999999</c:v>
                </c:pt>
                <c:pt idx="19087">
                  <c:v>273.21725629999997</c:v>
                </c:pt>
                <c:pt idx="19088">
                  <c:v>334.72887850000001</c:v>
                </c:pt>
                <c:pt idx="19089">
                  <c:v>348.9775262</c:v>
                </c:pt>
                <c:pt idx="19090">
                  <c:v>352.02491830000002</c:v>
                </c:pt>
                <c:pt idx="19091">
                  <c:v>353.42879829999998</c:v>
                </c:pt>
                <c:pt idx="19092">
                  <c:v>353.42864409999999</c:v>
                </c:pt>
                <c:pt idx="19093">
                  <c:v>351.07499230000002</c:v>
                </c:pt>
                <c:pt idx="19094">
                  <c:v>351.07499230000002</c:v>
                </c:pt>
                <c:pt idx="19095">
                  <c:v>348.73062320000003</c:v>
                </c:pt>
                <c:pt idx="19096">
                  <c:v>346.3955368</c:v>
                </c:pt>
                <c:pt idx="19097">
                  <c:v>345.99949520000001</c:v>
                </c:pt>
                <c:pt idx="19098">
                  <c:v>342.99371300000001</c:v>
                </c:pt>
                <c:pt idx="19099">
                  <c:v>336.23310020000002</c:v>
                </c:pt>
                <c:pt idx="19100">
                  <c:v>335.7296111</c:v>
                </c:pt>
                <c:pt idx="19101">
                  <c:v>334.7285478</c:v>
                </c:pt>
                <c:pt idx="19102">
                  <c:v>273.2163481</c:v>
                </c:pt>
                <c:pt idx="19103">
                  <c:v>269.07486410000001</c:v>
                </c:pt>
                <c:pt idx="19104">
                  <c:v>268.63532889999999</c:v>
                </c:pt>
                <c:pt idx="19105">
                  <c:v>267.76159189999998</c:v>
                </c:pt>
                <c:pt idx="19106">
                  <c:v>214.5636313</c:v>
                </c:pt>
                <c:pt idx="19107">
                  <c:v>211.02160269999999</c:v>
                </c:pt>
                <c:pt idx="19108">
                  <c:v>210.64602500000001</c:v>
                </c:pt>
                <c:pt idx="19109">
                  <c:v>209.89962159999999</c:v>
                </c:pt>
                <c:pt idx="19110">
                  <c:v>165.01633340000001</c:v>
                </c:pt>
                <c:pt idx="19111">
                  <c:v>162.0737891</c:v>
                </c:pt>
                <c:pt idx="19112">
                  <c:v>161.7621719</c:v>
                </c:pt>
                <c:pt idx="19113">
                  <c:v>161.1431082</c:v>
                </c:pt>
                <c:pt idx="19114">
                  <c:v>124.5748579</c:v>
                </c:pt>
                <c:pt idx="19115">
                  <c:v>122.23182180000001</c:v>
                </c:pt>
                <c:pt idx="19116">
                  <c:v>121.9841677</c:v>
                </c:pt>
                <c:pt idx="19117">
                  <c:v>121.49244880000001</c:v>
                </c:pt>
                <c:pt idx="19118">
                  <c:v>93.239534210000002</c:v>
                </c:pt>
                <c:pt idx="19119">
                  <c:v>91.496025410000001</c:v>
                </c:pt>
                <c:pt idx="19120">
                  <c:v>91.312336439999996</c:v>
                </c:pt>
                <c:pt idx="19121">
                  <c:v>90.947966199999996</c:v>
                </c:pt>
                <c:pt idx="19122">
                  <c:v>71.01061756</c:v>
                </c:pt>
                <c:pt idx="19123">
                  <c:v>67.70895118</c:v>
                </c:pt>
                <c:pt idx="19124">
                  <c:v>67.058211999999997</c:v>
                </c:pt>
                <c:pt idx="19125">
                  <c:v>66.764788490000001</c:v>
                </c:pt>
                <c:pt idx="19126">
                  <c:v>66.764863489999996</c:v>
                </c:pt>
                <c:pt idx="19127">
                  <c:v>67.259072380000006</c:v>
                </c:pt>
                <c:pt idx="19128">
                  <c:v>67.259072380000006</c:v>
                </c:pt>
                <c:pt idx="19129">
                  <c:v>67.762565159999994</c:v>
                </c:pt>
                <c:pt idx="19130">
                  <c:v>68.275341830000002</c:v>
                </c:pt>
                <c:pt idx="19131">
                  <c:v>68.363437149999996</c:v>
                </c:pt>
                <c:pt idx="19132">
                  <c:v>69.042791750000006</c:v>
                </c:pt>
                <c:pt idx="19133">
                  <c:v>70.641445860000005</c:v>
                </c:pt>
                <c:pt idx="19134">
                  <c:v>70.764487950000003</c:v>
                </c:pt>
                <c:pt idx="19135">
                  <c:v>71.010791389999994</c:v>
                </c:pt>
                <c:pt idx="19136">
                  <c:v>90.948540089999995</c:v>
                </c:pt>
                <c:pt idx="19137">
                  <c:v>92.679484130000006</c:v>
                </c:pt>
                <c:pt idx="19138">
                  <c:v>92.866493349999999</c:v>
                </c:pt>
                <c:pt idx="19139">
                  <c:v>93.240149520000003</c:v>
                </c:pt>
                <c:pt idx="19140">
                  <c:v>121.4935352</c:v>
                </c:pt>
                <c:pt idx="19141">
                  <c:v>123.8240119</c:v>
                </c:pt>
                <c:pt idx="19142">
                  <c:v>124.0749867</c:v>
                </c:pt>
                <c:pt idx="19143">
                  <c:v>124.57599260000001</c:v>
                </c:pt>
                <c:pt idx="19144">
                  <c:v>161.1447852</c:v>
                </c:pt>
                <c:pt idx="19145">
                  <c:v>164.07477539999999</c:v>
                </c:pt>
                <c:pt idx="19146">
                  <c:v>164.38971380000001</c:v>
                </c:pt>
                <c:pt idx="19147">
                  <c:v>165.01806529999999</c:v>
                </c:pt>
                <c:pt idx="19148">
                  <c:v>209.90196700000001</c:v>
                </c:pt>
                <c:pt idx="19149">
                  <c:v>213.4314469</c:v>
                </c:pt>
                <c:pt idx="19150">
                  <c:v>213.81034629999999</c:v>
                </c:pt>
                <c:pt idx="19151">
                  <c:v>214.5660384</c:v>
                </c:pt>
                <c:pt idx="19152">
                  <c:v>267.76468360000001</c:v>
                </c:pt>
                <c:pt idx="19153">
                  <c:v>271.89362440000002</c:v>
                </c:pt>
                <c:pt idx="19154">
                  <c:v>272.33648169999998</c:v>
                </c:pt>
                <c:pt idx="19155">
                  <c:v>273.21950820000001</c:v>
                </c:pt>
                <c:pt idx="19156">
                  <c:v>334.73246360000002</c:v>
                </c:pt>
                <c:pt idx="19157">
                  <c:v>348.98142460000003</c:v>
                </c:pt>
                <c:pt idx="19158">
                  <c:v>352.02888380000002</c:v>
                </c:pt>
                <c:pt idx="19159">
                  <c:v>353.43279480000001</c:v>
                </c:pt>
                <c:pt idx="19160">
                  <c:v>353.43295269999999</c:v>
                </c:pt>
                <c:pt idx="19161">
                  <c:v>351.07929710000002</c:v>
                </c:pt>
                <c:pt idx="19162">
                  <c:v>351.07929710000002</c:v>
                </c:pt>
                <c:pt idx="19163">
                  <c:v>348.73492399999998</c:v>
                </c:pt>
                <c:pt idx="19164">
                  <c:v>346.39983360000002</c:v>
                </c:pt>
                <c:pt idx="19165">
                  <c:v>346.00379140000001</c:v>
                </c:pt>
                <c:pt idx="19166">
                  <c:v>342.99800370000003</c:v>
                </c:pt>
                <c:pt idx="19167">
                  <c:v>336.2373781</c:v>
                </c:pt>
                <c:pt idx="19168">
                  <c:v>335.73388799999998</c:v>
                </c:pt>
                <c:pt idx="19169">
                  <c:v>334.73282269999999</c:v>
                </c:pt>
                <c:pt idx="19170">
                  <c:v>273.22045680000002</c:v>
                </c:pt>
                <c:pt idx="19171">
                  <c:v>269.07895810000002</c:v>
                </c:pt>
                <c:pt idx="19172">
                  <c:v>268.63942129999998</c:v>
                </c:pt>
                <c:pt idx="19173">
                  <c:v>267.76568120000002</c:v>
                </c:pt>
                <c:pt idx="19174">
                  <c:v>214.567476</c:v>
                </c:pt>
                <c:pt idx="19175">
                  <c:v>211.0254271</c:v>
                </c:pt>
                <c:pt idx="19176">
                  <c:v>210.64984720000001</c:v>
                </c:pt>
                <c:pt idx="19177">
                  <c:v>209.9034394</c:v>
                </c:pt>
                <c:pt idx="19178">
                  <c:v>165.0198283</c:v>
                </c:pt>
                <c:pt idx="19179">
                  <c:v>162.077258</c:v>
                </c:pt>
                <c:pt idx="19180">
                  <c:v>161.765638</c:v>
                </c:pt>
                <c:pt idx="19181">
                  <c:v>161.14656869999999</c:v>
                </c:pt>
                <c:pt idx="19182">
                  <c:v>124.5779172</c:v>
                </c:pt>
                <c:pt idx="19183">
                  <c:v>122.2348495</c:v>
                </c:pt>
                <c:pt idx="19184">
                  <c:v>121.98719199999999</c:v>
                </c:pt>
                <c:pt idx="19185">
                  <c:v>121.4954662</c:v>
                </c:pt>
                <c:pt idx="19186">
                  <c:v>93.242072120000003</c:v>
                </c:pt>
                <c:pt idx="19187">
                  <c:v>91.498525979999997</c:v>
                </c:pt>
                <c:pt idx="19188">
                  <c:v>91.314833010000001</c:v>
                </c:pt>
                <c:pt idx="19189">
                  <c:v>90.950454789999995</c:v>
                </c:pt>
                <c:pt idx="19190">
                  <c:v>71.012548269999996</c:v>
                </c:pt>
                <c:pt idx="19191">
                  <c:v>67.710752310000004</c:v>
                </c:pt>
                <c:pt idx="19192">
                  <c:v>67.059985400000002</c:v>
                </c:pt>
                <c:pt idx="19193">
                  <c:v>66.766549119999993</c:v>
                </c:pt>
                <c:pt idx="19194">
                  <c:v>66.766483399999998</c:v>
                </c:pt>
                <c:pt idx="19195">
                  <c:v>67.260690629999999</c:v>
                </c:pt>
                <c:pt idx="19196">
                  <c:v>67.260690629999999</c:v>
                </c:pt>
                <c:pt idx="19197">
                  <c:v>67.764181519999994</c:v>
                </c:pt>
                <c:pt idx="19198">
                  <c:v>68.276956069999997</c:v>
                </c:pt>
                <c:pt idx="19199">
                  <c:v>68.365051010000002</c:v>
                </c:pt>
                <c:pt idx="19200">
                  <c:v>69.044402469999994</c:v>
                </c:pt>
                <c:pt idx="19201">
                  <c:v>70.643047999999993</c:v>
                </c:pt>
                <c:pt idx="19202">
                  <c:v>70.766089359999995</c:v>
                </c:pt>
                <c:pt idx="19203">
                  <c:v>71.01239133</c:v>
                </c:pt>
                <c:pt idx="19204">
                  <c:v>90.949945279999994</c:v>
                </c:pt>
                <c:pt idx="19205">
                  <c:v>92.680867800000001</c:v>
                </c:pt>
                <c:pt idx="19206">
                  <c:v>92.867874670000006</c:v>
                </c:pt>
                <c:pt idx="19207">
                  <c:v>93.241526120000003</c:v>
                </c:pt>
                <c:pt idx="19208">
                  <c:v>121.4945053</c:v>
                </c:pt>
                <c:pt idx="19209">
                  <c:v>123.8249452</c:v>
                </c:pt>
                <c:pt idx="19210">
                  <c:v>124.07591600000001</c:v>
                </c:pt>
                <c:pt idx="19211">
                  <c:v>124.57691389999999</c:v>
                </c:pt>
                <c:pt idx="19212">
                  <c:v>161.1450883</c:v>
                </c:pt>
                <c:pt idx="19213">
                  <c:v>164.07502640000001</c:v>
                </c:pt>
                <c:pt idx="19214">
                  <c:v>164.38995919999999</c:v>
                </c:pt>
                <c:pt idx="19215">
                  <c:v>165.01829950000001</c:v>
                </c:pt>
                <c:pt idx="19216">
                  <c:v>209.9013712</c:v>
                </c:pt>
                <c:pt idx="19217">
                  <c:v>213.43078370000001</c:v>
                </c:pt>
                <c:pt idx="19218">
                  <c:v>213.8096759</c:v>
                </c:pt>
                <c:pt idx="19219">
                  <c:v>214.56535349999999</c:v>
                </c:pt>
                <c:pt idx="19220">
                  <c:v>267.76295690000001</c:v>
                </c:pt>
                <c:pt idx="19221">
                  <c:v>271.89181509999997</c:v>
                </c:pt>
                <c:pt idx="19222">
                  <c:v>272.3346636</c:v>
                </c:pt>
                <c:pt idx="19223">
                  <c:v>273.21767240000003</c:v>
                </c:pt>
                <c:pt idx="19224">
                  <c:v>334.7293742</c:v>
                </c:pt>
                <c:pt idx="19225">
                  <c:v>348.97803979999998</c:v>
                </c:pt>
                <c:pt idx="19226">
                  <c:v>352.02543559999998</c:v>
                </c:pt>
                <c:pt idx="19227">
                  <c:v>353.4293174</c:v>
                </c:pt>
                <c:pt idx="19228">
                  <c:v>353.42915599999998</c:v>
                </c:pt>
                <c:pt idx="19229">
                  <c:v>351.07550020000002</c:v>
                </c:pt>
                <c:pt idx="19230">
                  <c:v>351.07550020000002</c:v>
                </c:pt>
                <c:pt idx="19231">
                  <c:v>348.73112709999998</c:v>
                </c:pt>
                <c:pt idx="19232">
                  <c:v>346.39603670000002</c:v>
                </c:pt>
                <c:pt idx="19233">
                  <c:v>345.99999439999999</c:v>
                </c:pt>
                <c:pt idx="19234">
                  <c:v>342.99420700000002</c:v>
                </c:pt>
                <c:pt idx="19235">
                  <c:v>336.23358239999999</c:v>
                </c:pt>
                <c:pt idx="19236">
                  <c:v>335.73009250000001</c:v>
                </c:pt>
                <c:pt idx="19237">
                  <c:v>334.72902740000001</c:v>
                </c:pt>
                <c:pt idx="19238">
                  <c:v>273.21671930000002</c:v>
                </c:pt>
                <c:pt idx="19239">
                  <c:v>269.07522799999998</c:v>
                </c:pt>
                <c:pt idx="19240">
                  <c:v>268.63569200000001</c:v>
                </c:pt>
                <c:pt idx="19241">
                  <c:v>267.7619535</c:v>
                </c:pt>
                <c:pt idx="19242">
                  <c:v>214.563897</c:v>
                </c:pt>
                <c:pt idx="19243">
                  <c:v>211.021862</c:v>
                </c:pt>
                <c:pt idx="19244">
                  <c:v>210.6462836</c:v>
                </c:pt>
                <c:pt idx="19245">
                  <c:v>209.8998789</c:v>
                </c:pt>
                <c:pt idx="19246">
                  <c:v>165.01650720000001</c:v>
                </c:pt>
                <c:pt idx="19247">
                  <c:v>162.07395729999999</c:v>
                </c:pt>
                <c:pt idx="19248">
                  <c:v>161.76233959999999</c:v>
                </c:pt>
                <c:pt idx="19249">
                  <c:v>161.14327470000001</c:v>
                </c:pt>
                <c:pt idx="19250">
                  <c:v>124.5749534</c:v>
                </c:pt>
                <c:pt idx="19251">
                  <c:v>122.2319126</c:v>
                </c:pt>
                <c:pt idx="19252">
                  <c:v>121.98425810000001</c:v>
                </c:pt>
                <c:pt idx="19253">
                  <c:v>121.4925381</c:v>
                </c:pt>
                <c:pt idx="19254">
                  <c:v>93.239565029999994</c:v>
                </c:pt>
                <c:pt idx="19255">
                  <c:v>91.49605244</c:v>
                </c:pt>
                <c:pt idx="19256">
                  <c:v>91.312363070000004</c:v>
                </c:pt>
                <c:pt idx="19257">
                  <c:v>90.947992040000003</c:v>
                </c:pt>
                <c:pt idx="19258">
                  <c:v>71.010597300000001</c:v>
                </c:pt>
                <c:pt idx="19259">
                  <c:v>67.708922470000005</c:v>
                </c:pt>
                <c:pt idx="19260">
                  <c:v>67.058181579999996</c:v>
                </c:pt>
                <c:pt idx="19261">
                  <c:v>66.764757290000006</c:v>
                </c:pt>
                <c:pt idx="19262">
                  <c:v>66.764813430000004</c:v>
                </c:pt>
                <c:pt idx="19263">
                  <c:v>67.259020530000001</c:v>
                </c:pt>
                <c:pt idx="19264">
                  <c:v>67.259020530000001</c:v>
                </c:pt>
                <c:pt idx="19265">
                  <c:v>67.762511520000004</c:v>
                </c:pt>
                <c:pt idx="19266">
                  <c:v>68.275286399999999</c:v>
                </c:pt>
                <c:pt idx="19267">
                  <c:v>68.363381410000002</c:v>
                </c:pt>
                <c:pt idx="19268">
                  <c:v>69.042733690000006</c:v>
                </c:pt>
                <c:pt idx="19269">
                  <c:v>70.641382489999998</c:v>
                </c:pt>
                <c:pt idx="19270">
                  <c:v>70.764424180000006</c:v>
                </c:pt>
                <c:pt idx="19271">
                  <c:v>71.010726820000002</c:v>
                </c:pt>
                <c:pt idx="19272">
                  <c:v>90.948420870000007</c:v>
                </c:pt>
                <c:pt idx="19273">
                  <c:v>92.679360779999996</c:v>
                </c:pt>
                <c:pt idx="19274">
                  <c:v>92.866369559999995</c:v>
                </c:pt>
                <c:pt idx="19275">
                  <c:v>93.240024849999998</c:v>
                </c:pt>
                <c:pt idx="19276">
                  <c:v>121.49335050000001</c:v>
                </c:pt>
                <c:pt idx="19277">
                  <c:v>123.8238226</c:v>
                </c:pt>
                <c:pt idx="19278">
                  <c:v>124.074797</c:v>
                </c:pt>
                <c:pt idx="19279">
                  <c:v>124.5758019</c:v>
                </c:pt>
                <c:pt idx="19280">
                  <c:v>161.14452900000001</c:v>
                </c:pt>
                <c:pt idx="19281">
                  <c:v>164.0745143</c:v>
                </c:pt>
                <c:pt idx="19282">
                  <c:v>164.38945219999999</c:v>
                </c:pt>
                <c:pt idx="19283">
                  <c:v>165.0178027</c:v>
                </c:pt>
                <c:pt idx="19284">
                  <c:v>209.9016335</c:v>
                </c:pt>
                <c:pt idx="19285">
                  <c:v>213.43110799999999</c:v>
                </c:pt>
                <c:pt idx="19286">
                  <c:v>213.81000689999999</c:v>
                </c:pt>
                <c:pt idx="19287">
                  <c:v>214.56569780000001</c:v>
                </c:pt>
                <c:pt idx="19288">
                  <c:v>267.76426670000001</c:v>
                </c:pt>
                <c:pt idx="19289">
                  <c:v>271.89320179999999</c:v>
                </c:pt>
                <c:pt idx="19290">
                  <c:v>272.3360586</c:v>
                </c:pt>
                <c:pt idx="19291">
                  <c:v>273.21908380000002</c:v>
                </c:pt>
                <c:pt idx="19292">
                  <c:v>334.73195750000002</c:v>
                </c:pt>
                <c:pt idx="19293">
                  <c:v>348.98090020000001</c:v>
                </c:pt>
                <c:pt idx="19294">
                  <c:v>352.02835549999998</c:v>
                </c:pt>
                <c:pt idx="19295">
                  <c:v>353.43226479999998</c:v>
                </c:pt>
                <c:pt idx="19296">
                  <c:v>353.4324297</c:v>
                </c:pt>
                <c:pt idx="19297">
                  <c:v>351.07877819999999</c:v>
                </c:pt>
                <c:pt idx="19298">
                  <c:v>351.07877819999999</c:v>
                </c:pt>
                <c:pt idx="19299">
                  <c:v>348.73440920000002</c:v>
                </c:pt>
                <c:pt idx="19300">
                  <c:v>346.39932279999999</c:v>
                </c:pt>
                <c:pt idx="19301">
                  <c:v>346.00328130000003</c:v>
                </c:pt>
                <c:pt idx="19302">
                  <c:v>342.99749889999998</c:v>
                </c:pt>
                <c:pt idx="19303">
                  <c:v>336.23688509999999</c:v>
                </c:pt>
                <c:pt idx="19304">
                  <c:v>335.7333959</c:v>
                </c:pt>
                <c:pt idx="19305">
                  <c:v>334.7323323</c:v>
                </c:pt>
                <c:pt idx="19306">
                  <c:v>273.22007530000002</c:v>
                </c:pt>
                <c:pt idx="19307">
                  <c:v>269.07858399999998</c:v>
                </c:pt>
                <c:pt idx="19308">
                  <c:v>268.63904789999998</c:v>
                </c:pt>
                <c:pt idx="19309">
                  <c:v>267.76530939999998</c:v>
                </c:pt>
                <c:pt idx="19310">
                  <c:v>214.56720079999999</c:v>
                </c:pt>
                <c:pt idx="19311">
                  <c:v>211.02515840000001</c:v>
                </c:pt>
                <c:pt idx="19312">
                  <c:v>210.64957920000001</c:v>
                </c:pt>
                <c:pt idx="19313">
                  <c:v>209.90317279999999</c:v>
                </c:pt>
                <c:pt idx="19314">
                  <c:v>165.01964599999999</c:v>
                </c:pt>
                <c:pt idx="19315">
                  <c:v>162.0770813</c:v>
                </c:pt>
                <c:pt idx="19316">
                  <c:v>161.76546200000001</c:v>
                </c:pt>
                <c:pt idx="19317">
                  <c:v>161.14639389999999</c:v>
                </c:pt>
                <c:pt idx="19318">
                  <c:v>124.57781439999999</c:v>
                </c:pt>
                <c:pt idx="19319">
                  <c:v>122.23475139999999</c:v>
                </c:pt>
                <c:pt idx="19320">
                  <c:v>121.9870944</c:v>
                </c:pt>
                <c:pt idx="19321">
                  <c:v>121.4953696</c:v>
                </c:pt>
                <c:pt idx="19322">
                  <c:v>93.242035329999993</c:v>
                </c:pt>
                <c:pt idx="19323">
                  <c:v>91.498493060000001</c:v>
                </c:pt>
                <c:pt idx="19324">
                  <c:v>91.314800489999996</c:v>
                </c:pt>
                <c:pt idx="19325">
                  <c:v>90.950423090000001</c:v>
                </c:pt>
                <c:pt idx="19326">
                  <c:v>71.012564060000003</c:v>
                </c:pt>
                <c:pt idx="19327">
                  <c:v>67.710776859999996</c:v>
                </c:pt>
                <c:pt idx="19328">
                  <c:v>67.060011729999999</c:v>
                </c:pt>
                <c:pt idx="19329">
                  <c:v>66.76657625</c:v>
                </c:pt>
                <c:pt idx="19330">
                  <c:v>66.766529759999997</c:v>
                </c:pt>
                <c:pt idx="19331">
                  <c:v>67.260738790000005</c:v>
                </c:pt>
                <c:pt idx="19332">
                  <c:v>67.260738790000005</c:v>
                </c:pt>
                <c:pt idx="19333">
                  <c:v>67.764231469999999</c:v>
                </c:pt>
                <c:pt idx="19334">
                  <c:v>68.277007819999994</c:v>
                </c:pt>
                <c:pt idx="19335">
                  <c:v>68.365103059999996</c:v>
                </c:pt>
                <c:pt idx="19336">
                  <c:v>69.044456859999997</c:v>
                </c:pt>
                <c:pt idx="19337">
                  <c:v>70.643107700000002</c:v>
                </c:pt>
                <c:pt idx="19338">
                  <c:v>70.766149470000002</c:v>
                </c:pt>
                <c:pt idx="19339">
                  <c:v>71.012452229999994</c:v>
                </c:pt>
                <c:pt idx="19340">
                  <c:v>90.950061129999995</c:v>
                </c:pt>
                <c:pt idx="19341">
                  <c:v>92.680987819999999</c:v>
                </c:pt>
                <c:pt idx="19342">
                  <c:v>92.867995129999997</c:v>
                </c:pt>
                <c:pt idx="19343">
                  <c:v>93.241647470000004</c:v>
                </c:pt>
                <c:pt idx="19344">
                  <c:v>121.4946875</c:v>
                </c:pt>
                <c:pt idx="19345">
                  <c:v>123.8251319</c:v>
                </c:pt>
                <c:pt idx="19346">
                  <c:v>124.0761033</c:v>
                </c:pt>
                <c:pt idx="19347">
                  <c:v>124.5771022</c:v>
                </c:pt>
                <c:pt idx="19348">
                  <c:v>161.14534320000001</c:v>
                </c:pt>
                <c:pt idx="19349">
                  <c:v>164.07528629999999</c:v>
                </c:pt>
                <c:pt idx="19350">
                  <c:v>164.39021969999999</c:v>
                </c:pt>
                <c:pt idx="19351">
                  <c:v>165.0185611</c:v>
                </c:pt>
                <c:pt idx="19352">
                  <c:v>209.9017053</c:v>
                </c:pt>
                <c:pt idx="19353">
                  <c:v>213.4311233</c:v>
                </c:pt>
                <c:pt idx="19354">
                  <c:v>213.81001599999999</c:v>
                </c:pt>
                <c:pt idx="19355">
                  <c:v>214.56569479999999</c:v>
                </c:pt>
                <c:pt idx="19356">
                  <c:v>267.76337669999998</c:v>
                </c:pt>
                <c:pt idx="19357">
                  <c:v>271.8922407</c:v>
                </c:pt>
                <c:pt idx="19358">
                  <c:v>272.33508979999999</c:v>
                </c:pt>
                <c:pt idx="19359">
                  <c:v>273.21809990000003</c:v>
                </c:pt>
                <c:pt idx="19360">
                  <c:v>334.72988600000002</c:v>
                </c:pt>
                <c:pt idx="19361">
                  <c:v>348.97857040000002</c:v>
                </c:pt>
                <c:pt idx="19362">
                  <c:v>352.02597020000002</c:v>
                </c:pt>
                <c:pt idx="19363">
                  <c:v>353.42985390000001</c:v>
                </c:pt>
                <c:pt idx="19364">
                  <c:v>353.42968619999999</c:v>
                </c:pt>
                <c:pt idx="19365">
                  <c:v>351.07602630000002</c:v>
                </c:pt>
                <c:pt idx="19366">
                  <c:v>351.07602630000002</c:v>
                </c:pt>
                <c:pt idx="19367">
                  <c:v>348.73164910000003</c:v>
                </c:pt>
                <c:pt idx="19368">
                  <c:v>346.39655470000002</c:v>
                </c:pt>
                <c:pt idx="19369">
                  <c:v>346.00051180000003</c:v>
                </c:pt>
                <c:pt idx="19370">
                  <c:v>342.99471929999999</c:v>
                </c:pt>
                <c:pt idx="19371">
                  <c:v>336.23408319999999</c:v>
                </c:pt>
                <c:pt idx="19372">
                  <c:v>335.73059230000001</c:v>
                </c:pt>
                <c:pt idx="19373">
                  <c:v>334.72952550000002</c:v>
                </c:pt>
                <c:pt idx="19374">
                  <c:v>273.21711140000002</c:v>
                </c:pt>
                <c:pt idx="19375">
                  <c:v>269.07561279999999</c:v>
                </c:pt>
                <c:pt idx="19376">
                  <c:v>268.63607610000003</c:v>
                </c:pt>
                <c:pt idx="19377">
                  <c:v>267.762336</c:v>
                </c:pt>
                <c:pt idx="19378">
                  <c:v>214.56418489999999</c:v>
                </c:pt>
                <c:pt idx="19379">
                  <c:v>211.0221434</c:v>
                </c:pt>
                <c:pt idx="19380">
                  <c:v>210.64656429999999</c:v>
                </c:pt>
                <c:pt idx="19381">
                  <c:v>209.90015819999999</c:v>
                </c:pt>
                <c:pt idx="19382">
                  <c:v>165.01670329999999</c:v>
                </c:pt>
                <c:pt idx="19383">
                  <c:v>162.07414779999999</c:v>
                </c:pt>
                <c:pt idx="19384">
                  <c:v>161.7625295</c:v>
                </c:pt>
                <c:pt idx="19385">
                  <c:v>161.1434634</c:v>
                </c:pt>
                <c:pt idx="19386">
                  <c:v>124.5750702</c:v>
                </c:pt>
                <c:pt idx="19387">
                  <c:v>122.2320247</c:v>
                </c:pt>
                <c:pt idx="19388">
                  <c:v>121.98436959999999</c:v>
                </c:pt>
                <c:pt idx="19389">
                  <c:v>121.4926486</c:v>
                </c:pt>
                <c:pt idx="19390">
                  <c:v>93.239615079999993</c:v>
                </c:pt>
                <c:pt idx="19391">
                  <c:v>91.496098529999998</c:v>
                </c:pt>
                <c:pt idx="19392">
                  <c:v>91.312408739999995</c:v>
                </c:pt>
                <c:pt idx="19393">
                  <c:v>90.948036889999997</c:v>
                </c:pt>
                <c:pt idx="19394">
                  <c:v>71.010593080000007</c:v>
                </c:pt>
                <c:pt idx="19395">
                  <c:v>67.708909039999995</c:v>
                </c:pt>
                <c:pt idx="19396">
                  <c:v>67.058166270000001</c:v>
                </c:pt>
                <c:pt idx="19397">
                  <c:v>66.764741130000004</c:v>
                </c:pt>
                <c:pt idx="19398">
                  <c:v>66.764777890000005</c:v>
                </c:pt>
                <c:pt idx="19399">
                  <c:v>67.25898325</c:v>
                </c:pt>
                <c:pt idx="19400">
                  <c:v>67.25898325</c:v>
                </c:pt>
                <c:pt idx="19401">
                  <c:v>67.762472489999993</c:v>
                </c:pt>
                <c:pt idx="19402">
                  <c:v>68.275245609999999</c:v>
                </c:pt>
                <c:pt idx="19403">
                  <c:v>68.36334033</c:v>
                </c:pt>
                <c:pt idx="19404">
                  <c:v>69.042690309999998</c:v>
                </c:pt>
                <c:pt idx="19405">
                  <c:v>70.641333860000003</c:v>
                </c:pt>
                <c:pt idx="19406">
                  <c:v>70.764375150000006</c:v>
                </c:pt>
                <c:pt idx="19407">
                  <c:v>71.010677009999995</c:v>
                </c:pt>
                <c:pt idx="19408">
                  <c:v>90.948316239999997</c:v>
                </c:pt>
                <c:pt idx="19409">
                  <c:v>92.679251949999994</c:v>
                </c:pt>
                <c:pt idx="19410">
                  <c:v>92.866260280000006</c:v>
                </c:pt>
                <c:pt idx="19411">
                  <c:v>93.239914670000005</c:v>
                </c:pt>
                <c:pt idx="19412">
                  <c:v>121.4931785</c:v>
                </c:pt>
                <c:pt idx="19413">
                  <c:v>123.8236459</c:v>
                </c:pt>
                <c:pt idx="19414">
                  <c:v>124.0746197</c:v>
                </c:pt>
                <c:pt idx="19415">
                  <c:v>124.5756236</c:v>
                </c:pt>
                <c:pt idx="19416">
                  <c:v>161.144282</c:v>
                </c:pt>
                <c:pt idx="19417">
                  <c:v>164.074262</c:v>
                </c:pt>
                <c:pt idx="19418">
                  <c:v>164.3891993</c:v>
                </c:pt>
                <c:pt idx="19419">
                  <c:v>165.01754869999999</c:v>
                </c:pt>
                <c:pt idx="19420">
                  <c:v>209.9013037</c:v>
                </c:pt>
                <c:pt idx="19421">
                  <c:v>213.43077249999999</c:v>
                </c:pt>
                <c:pt idx="19422">
                  <c:v>213.8096707</c:v>
                </c:pt>
                <c:pt idx="19423">
                  <c:v>214.5653605</c:v>
                </c:pt>
                <c:pt idx="19424">
                  <c:v>267.7638465</c:v>
                </c:pt>
                <c:pt idx="19425">
                  <c:v>271.89277529999998</c:v>
                </c:pt>
                <c:pt idx="19426">
                  <c:v>272.33563140000001</c:v>
                </c:pt>
                <c:pt idx="19427">
                  <c:v>273.21865539999999</c:v>
                </c:pt>
                <c:pt idx="19428">
                  <c:v>334.73143909999999</c:v>
                </c:pt>
                <c:pt idx="19429">
                  <c:v>348.98036159999998</c:v>
                </c:pt>
                <c:pt idx="19430">
                  <c:v>352.02781270000003</c:v>
                </c:pt>
                <c:pt idx="19431">
                  <c:v>353.43171990000002</c:v>
                </c:pt>
                <c:pt idx="19432">
                  <c:v>353.4318892</c:v>
                </c:pt>
                <c:pt idx="19433">
                  <c:v>351.07824160000001</c:v>
                </c:pt>
                <c:pt idx="19434">
                  <c:v>351.07824160000001</c:v>
                </c:pt>
                <c:pt idx="19435">
                  <c:v>348.73387650000001</c:v>
                </c:pt>
                <c:pt idx="19436">
                  <c:v>346.39879409999998</c:v>
                </c:pt>
                <c:pt idx="19437">
                  <c:v>346.00275319999997</c:v>
                </c:pt>
                <c:pt idx="19438">
                  <c:v>342.9969759</c:v>
                </c:pt>
                <c:pt idx="19439">
                  <c:v>336.23637350000001</c:v>
                </c:pt>
                <c:pt idx="19440">
                  <c:v>335.7328852</c:v>
                </c:pt>
                <c:pt idx="19441">
                  <c:v>334.73182329999997</c:v>
                </c:pt>
                <c:pt idx="19442">
                  <c:v>273.21967160000003</c:v>
                </c:pt>
                <c:pt idx="19443">
                  <c:v>269.07818750000001</c:v>
                </c:pt>
                <c:pt idx="19444">
                  <c:v>268.63865229999999</c:v>
                </c:pt>
                <c:pt idx="19445">
                  <c:v>267.76491520000002</c:v>
                </c:pt>
                <c:pt idx="19446">
                  <c:v>214.5669011</c:v>
                </c:pt>
                <c:pt idx="19447">
                  <c:v>211.0248651</c:v>
                </c:pt>
                <c:pt idx="19448">
                  <c:v>210.64928660000001</c:v>
                </c:pt>
                <c:pt idx="19449">
                  <c:v>209.90288150000001</c:v>
                </c:pt>
                <c:pt idx="19450">
                  <c:v>165.0194382</c:v>
                </c:pt>
                <c:pt idx="19451">
                  <c:v>162.07687920000001</c:v>
                </c:pt>
                <c:pt idx="19452">
                  <c:v>161.76526039999999</c:v>
                </c:pt>
                <c:pt idx="19453">
                  <c:v>161.14619350000001</c:v>
                </c:pt>
                <c:pt idx="19454">
                  <c:v>124.57768660000001</c:v>
                </c:pt>
                <c:pt idx="19455">
                  <c:v>122.23462840000001</c:v>
                </c:pt>
                <c:pt idx="19456">
                  <c:v>121.98697199999999</c:v>
                </c:pt>
                <c:pt idx="19457">
                  <c:v>121.49524820000001</c:v>
                </c:pt>
                <c:pt idx="19458">
                  <c:v>93.241975519999997</c:v>
                </c:pt>
                <c:pt idx="19459">
                  <c:v>91.49843731</c:v>
                </c:pt>
                <c:pt idx="19460">
                  <c:v>91.314745180000003</c:v>
                </c:pt>
                <c:pt idx="19461">
                  <c:v>90.950368620000006</c:v>
                </c:pt>
                <c:pt idx="19462">
                  <c:v>71.012560280000002</c:v>
                </c:pt>
                <c:pt idx="19463">
                  <c:v>67.710782710000004</c:v>
                </c:pt>
                <c:pt idx="19464">
                  <c:v>67.060019539999999</c:v>
                </c:pt>
                <c:pt idx="19465">
                  <c:v>66.766584960000003</c:v>
                </c:pt>
                <c:pt idx="19466">
                  <c:v>66.766558160000002</c:v>
                </c:pt>
                <c:pt idx="19467">
                  <c:v>67.260768909999996</c:v>
                </c:pt>
                <c:pt idx="19468">
                  <c:v>67.260768909999996</c:v>
                </c:pt>
                <c:pt idx="19469">
                  <c:v>67.764263330000006</c:v>
                </c:pt>
                <c:pt idx="19470">
                  <c:v>68.277041429999997</c:v>
                </c:pt>
                <c:pt idx="19471">
                  <c:v>68.365136960000001</c:v>
                </c:pt>
                <c:pt idx="19472">
                  <c:v>69.044493040000006</c:v>
                </c:pt>
                <c:pt idx="19473">
                  <c:v>70.643149120000004</c:v>
                </c:pt>
                <c:pt idx="19474">
                  <c:v>70.766191280000001</c:v>
                </c:pt>
                <c:pt idx="19475">
                  <c:v>71.012494829999994</c:v>
                </c:pt>
                <c:pt idx="19476">
                  <c:v>90.950158819999999</c:v>
                </c:pt>
                <c:pt idx="19477">
                  <c:v>92.681089760000006</c:v>
                </c:pt>
                <c:pt idx="19478">
                  <c:v>92.86809753</c:v>
                </c:pt>
                <c:pt idx="19479">
                  <c:v>93.241750780000004</c:v>
                </c:pt>
                <c:pt idx="19480">
                  <c:v>121.49485369999999</c:v>
                </c:pt>
                <c:pt idx="19481">
                  <c:v>123.82530300000001</c:v>
                </c:pt>
                <c:pt idx="19482">
                  <c:v>124.07627479999999</c:v>
                </c:pt>
                <c:pt idx="19483">
                  <c:v>124.5772748</c:v>
                </c:pt>
                <c:pt idx="19484">
                  <c:v>161.1455866</c:v>
                </c:pt>
                <c:pt idx="19485">
                  <c:v>164.0755351</c:v>
                </c:pt>
                <c:pt idx="19486">
                  <c:v>164.390469</c:v>
                </c:pt>
                <c:pt idx="19487">
                  <c:v>165.0188115</c:v>
                </c:pt>
                <c:pt idx="19488">
                  <c:v>209.90203439999999</c:v>
                </c:pt>
                <c:pt idx="19489">
                  <c:v>213.4314583</c:v>
                </c:pt>
                <c:pt idx="19490">
                  <c:v>213.81035170000001</c:v>
                </c:pt>
                <c:pt idx="19491">
                  <c:v>214.5660317</c:v>
                </c:pt>
                <c:pt idx="19492">
                  <c:v>267.7638</c:v>
                </c:pt>
                <c:pt idx="19493">
                  <c:v>271.89267050000001</c:v>
                </c:pt>
                <c:pt idx="19494">
                  <c:v>272.33552040000001</c:v>
                </c:pt>
                <c:pt idx="19495">
                  <c:v>273.21853179999999</c:v>
                </c:pt>
                <c:pt idx="19496">
                  <c:v>334.73041219999999</c:v>
                </c:pt>
                <c:pt idx="19497">
                  <c:v>348.97911790000001</c:v>
                </c:pt>
                <c:pt idx="19498">
                  <c:v>352.02652219999999</c:v>
                </c:pt>
                <c:pt idx="19499">
                  <c:v>353.43040789999998</c:v>
                </c:pt>
                <c:pt idx="19500">
                  <c:v>353.43023729999999</c:v>
                </c:pt>
                <c:pt idx="19501">
                  <c:v>351.07657349999999</c:v>
                </c:pt>
                <c:pt idx="19502">
                  <c:v>351.07657349999999</c:v>
                </c:pt>
                <c:pt idx="19503">
                  <c:v>348.73219239999997</c:v>
                </c:pt>
                <c:pt idx="19504">
                  <c:v>346.39709399999998</c:v>
                </c:pt>
                <c:pt idx="19505">
                  <c:v>346.00105050000002</c:v>
                </c:pt>
                <c:pt idx="19506">
                  <c:v>342.9952528</c:v>
                </c:pt>
                <c:pt idx="19507">
                  <c:v>336.23460510000001</c:v>
                </c:pt>
                <c:pt idx="19508">
                  <c:v>335.73111340000003</c:v>
                </c:pt>
                <c:pt idx="19509">
                  <c:v>334.7300449</c:v>
                </c:pt>
                <c:pt idx="19510">
                  <c:v>273.21752370000002</c:v>
                </c:pt>
                <c:pt idx="19511">
                  <c:v>269.07601770000002</c:v>
                </c:pt>
                <c:pt idx="19512">
                  <c:v>268.63648019999999</c:v>
                </c:pt>
                <c:pt idx="19513">
                  <c:v>267.7627387</c:v>
                </c:pt>
                <c:pt idx="19514">
                  <c:v>214.56449140000001</c:v>
                </c:pt>
                <c:pt idx="19515">
                  <c:v>211.02244350000001</c:v>
                </c:pt>
                <c:pt idx="19516">
                  <c:v>210.64686370000001</c:v>
                </c:pt>
                <c:pt idx="19517">
                  <c:v>209.90045620000001</c:v>
                </c:pt>
                <c:pt idx="19518">
                  <c:v>165.01691629999999</c:v>
                </c:pt>
                <c:pt idx="19519">
                  <c:v>162.07435509999999</c:v>
                </c:pt>
                <c:pt idx="19520">
                  <c:v>161.76273610000001</c:v>
                </c:pt>
                <c:pt idx="19521">
                  <c:v>161.1436688</c:v>
                </c:pt>
                <c:pt idx="19522">
                  <c:v>124.57520169999999</c:v>
                </c:pt>
                <c:pt idx="19523">
                  <c:v>122.2321513</c:v>
                </c:pt>
                <c:pt idx="19524">
                  <c:v>121.9844957</c:v>
                </c:pt>
                <c:pt idx="19525">
                  <c:v>121.4927737</c:v>
                </c:pt>
                <c:pt idx="19526">
                  <c:v>93.23967725</c:v>
                </c:pt>
                <c:pt idx="19527">
                  <c:v>91.496156560000003</c:v>
                </c:pt>
                <c:pt idx="19528">
                  <c:v>91.312466330000007</c:v>
                </c:pt>
                <c:pt idx="19529">
                  <c:v>90.948093600000007</c:v>
                </c:pt>
                <c:pt idx="19530">
                  <c:v>71.010598000000002</c:v>
                </c:pt>
                <c:pt idx="19531">
                  <c:v>67.708904129999993</c:v>
                </c:pt>
                <c:pt idx="19532">
                  <c:v>67.058159340000003</c:v>
                </c:pt>
                <c:pt idx="19533">
                  <c:v>66.764733280000002</c:v>
                </c:pt>
                <c:pt idx="19534">
                  <c:v>66.764749960000003</c:v>
                </c:pt>
                <c:pt idx="19535">
                  <c:v>67.258953579999996</c:v>
                </c:pt>
                <c:pt idx="19536">
                  <c:v>67.258953579999996</c:v>
                </c:pt>
                <c:pt idx="19537">
                  <c:v>67.76244106</c:v>
                </c:pt>
                <c:pt idx="19538">
                  <c:v>68.275212409999995</c:v>
                </c:pt>
                <c:pt idx="19539">
                  <c:v>68.363306829999999</c:v>
                </c:pt>
                <c:pt idx="19540">
                  <c:v>69.042654519999999</c:v>
                </c:pt>
                <c:pt idx="19541">
                  <c:v>70.641292809999996</c:v>
                </c:pt>
                <c:pt idx="19542">
                  <c:v>70.764333699999995</c:v>
                </c:pt>
                <c:pt idx="19543">
                  <c:v>71.010634760000002</c:v>
                </c:pt>
                <c:pt idx="19544">
                  <c:v>90.948218589999996</c:v>
                </c:pt>
                <c:pt idx="19545">
                  <c:v>92.679150030000002</c:v>
                </c:pt>
                <c:pt idx="19546">
                  <c:v>92.866157900000005</c:v>
                </c:pt>
                <c:pt idx="19547">
                  <c:v>93.239811380000006</c:v>
                </c:pt>
                <c:pt idx="19548">
                  <c:v>121.4930119</c:v>
                </c:pt>
                <c:pt idx="19549">
                  <c:v>123.82347439999999</c:v>
                </c:pt>
                <c:pt idx="19550">
                  <c:v>124.07444769999999</c:v>
                </c:pt>
                <c:pt idx="19551">
                  <c:v>124.5754506</c:v>
                </c:pt>
                <c:pt idx="19552">
                  <c:v>161.14403759999999</c:v>
                </c:pt>
                <c:pt idx="19553">
                  <c:v>164.07401229999999</c:v>
                </c:pt>
                <c:pt idx="19554">
                  <c:v>164.388949</c:v>
                </c:pt>
                <c:pt idx="19555">
                  <c:v>165.0172972</c:v>
                </c:pt>
                <c:pt idx="19556">
                  <c:v>209.90097299999999</c:v>
                </c:pt>
                <c:pt idx="19557">
                  <c:v>213.4304358</c:v>
                </c:pt>
                <c:pt idx="19558">
                  <c:v>213.80933340000001</c:v>
                </c:pt>
                <c:pt idx="19559">
                  <c:v>214.5650219</c:v>
                </c:pt>
                <c:pt idx="19560">
                  <c:v>267.76342069999998</c:v>
                </c:pt>
                <c:pt idx="19561">
                  <c:v>271.89234299999998</c:v>
                </c:pt>
                <c:pt idx="19562">
                  <c:v>272.33519840000002</c:v>
                </c:pt>
                <c:pt idx="19563">
                  <c:v>273.21822090000001</c:v>
                </c:pt>
                <c:pt idx="19564">
                  <c:v>334.73090960000002</c:v>
                </c:pt>
                <c:pt idx="19565">
                  <c:v>348.97981060000001</c:v>
                </c:pt>
                <c:pt idx="19566">
                  <c:v>352.02725709999999</c:v>
                </c:pt>
                <c:pt idx="19567">
                  <c:v>353.43116229999998</c:v>
                </c:pt>
                <c:pt idx="19568">
                  <c:v>353.4313343</c:v>
                </c:pt>
                <c:pt idx="19569">
                  <c:v>351.07769070000001</c:v>
                </c:pt>
                <c:pt idx="19570">
                  <c:v>351.07769070000001</c:v>
                </c:pt>
                <c:pt idx="19571">
                  <c:v>348.73332959999999</c:v>
                </c:pt>
                <c:pt idx="19572">
                  <c:v>346.39825109999998</c:v>
                </c:pt>
                <c:pt idx="19573">
                  <c:v>346.00221090000002</c:v>
                </c:pt>
                <c:pt idx="19574">
                  <c:v>342.9964387</c:v>
                </c:pt>
                <c:pt idx="19575">
                  <c:v>336.23584770000002</c:v>
                </c:pt>
                <c:pt idx="19576">
                  <c:v>335.73236020000002</c:v>
                </c:pt>
                <c:pt idx="19577">
                  <c:v>334.73129999999998</c:v>
                </c:pt>
                <c:pt idx="19578">
                  <c:v>273.21925429999999</c:v>
                </c:pt>
                <c:pt idx="19579">
                  <c:v>269.07777750000002</c:v>
                </c:pt>
                <c:pt idx="19580">
                  <c:v>268.63824299999999</c:v>
                </c:pt>
                <c:pt idx="19581">
                  <c:v>267.76450749999998</c:v>
                </c:pt>
                <c:pt idx="19582">
                  <c:v>214.56658870000001</c:v>
                </c:pt>
                <c:pt idx="19583">
                  <c:v>211.0245592</c:v>
                </c:pt>
                <c:pt idx="19584">
                  <c:v>210.6489813</c:v>
                </c:pt>
                <c:pt idx="19585">
                  <c:v>209.90257769999999</c:v>
                </c:pt>
                <c:pt idx="19586">
                  <c:v>165.01921899999999</c:v>
                </c:pt>
                <c:pt idx="19587">
                  <c:v>162.07666560000001</c:v>
                </c:pt>
                <c:pt idx="19588">
                  <c:v>161.76504750000001</c:v>
                </c:pt>
                <c:pt idx="19589">
                  <c:v>161.14598179999999</c:v>
                </c:pt>
                <c:pt idx="19590">
                  <c:v>124.5775488</c:v>
                </c:pt>
                <c:pt idx="19591">
                  <c:v>122.23449549999999</c:v>
                </c:pt>
                <c:pt idx="19592">
                  <c:v>121.9868396</c:v>
                </c:pt>
                <c:pt idx="19593">
                  <c:v>121.4951169</c:v>
                </c:pt>
                <c:pt idx="19594">
                  <c:v>93.241907449999999</c:v>
                </c:pt>
                <c:pt idx="19595">
                  <c:v>91.498373419999993</c:v>
                </c:pt>
                <c:pt idx="19596">
                  <c:v>91.314681730000004</c:v>
                </c:pt>
                <c:pt idx="19597">
                  <c:v>90.950306060000003</c:v>
                </c:pt>
                <c:pt idx="19598">
                  <c:v>71.012550259999998</c:v>
                </c:pt>
                <c:pt idx="19599">
                  <c:v>67.710782719999997</c:v>
                </c:pt>
                <c:pt idx="19600">
                  <c:v>67.060021610000007</c:v>
                </c:pt>
                <c:pt idx="19601">
                  <c:v>66.766587970000003</c:v>
                </c:pt>
                <c:pt idx="19602">
                  <c:v>66.766581340000002</c:v>
                </c:pt>
                <c:pt idx="19603">
                  <c:v>67.260793820000004</c:v>
                </c:pt>
                <c:pt idx="19604">
                  <c:v>67.260793820000004</c:v>
                </c:pt>
                <c:pt idx="19605">
                  <c:v>67.764289969999993</c:v>
                </c:pt>
                <c:pt idx="19606">
                  <c:v>68.27706981</c:v>
                </c:pt>
                <c:pt idx="19607">
                  <c:v>68.365165649999994</c:v>
                </c:pt>
                <c:pt idx="19608">
                  <c:v>69.044523979999994</c:v>
                </c:pt>
                <c:pt idx="19609">
                  <c:v>70.643185250000002</c:v>
                </c:pt>
                <c:pt idx="19610">
                  <c:v>70.766227810000004</c:v>
                </c:pt>
                <c:pt idx="19611">
                  <c:v>71.012532140000005</c:v>
                </c:pt>
                <c:pt idx="19612">
                  <c:v>90.950251069999993</c:v>
                </c:pt>
                <c:pt idx="19613">
                  <c:v>92.681186269999998</c:v>
                </c:pt>
                <c:pt idx="19614">
                  <c:v>92.868194500000001</c:v>
                </c:pt>
                <c:pt idx="19615">
                  <c:v>93.241848660000002</c:v>
                </c:pt>
                <c:pt idx="19616">
                  <c:v>121.4950149</c:v>
                </c:pt>
                <c:pt idx="19617">
                  <c:v>123.825469</c:v>
                </c:pt>
                <c:pt idx="19618">
                  <c:v>124.07644139999999</c:v>
                </c:pt>
                <c:pt idx="19619">
                  <c:v>124.5774424</c:v>
                </c:pt>
                <c:pt idx="19620">
                  <c:v>161.14582580000001</c:v>
                </c:pt>
                <c:pt idx="19621">
                  <c:v>164.07577979999999</c:v>
                </c:pt>
                <c:pt idx="19622">
                  <c:v>164.39071430000001</c:v>
                </c:pt>
                <c:pt idx="19623">
                  <c:v>165.019058</c:v>
                </c:pt>
                <c:pt idx="19624">
                  <c:v>209.9023608</c:v>
                </c:pt>
                <c:pt idx="19625">
                  <c:v>213.43179079999999</c:v>
                </c:pt>
                <c:pt idx="19626">
                  <c:v>213.81068490000001</c:v>
                </c:pt>
                <c:pt idx="19627">
                  <c:v>214.5663662</c:v>
                </c:pt>
                <c:pt idx="19628">
                  <c:v>267.76422289999999</c:v>
                </c:pt>
                <c:pt idx="19629">
                  <c:v>271.89310010000003</c:v>
                </c:pt>
                <c:pt idx="19630">
                  <c:v>272.33595059999999</c:v>
                </c:pt>
                <c:pt idx="19631">
                  <c:v>273.21896349999997</c:v>
                </c:pt>
                <c:pt idx="19632">
                  <c:v>334.7309406</c:v>
                </c:pt>
                <c:pt idx="19633">
                  <c:v>348.97966810000003</c:v>
                </c:pt>
                <c:pt idx="19634">
                  <c:v>352.02707709999999</c:v>
                </c:pt>
                <c:pt idx="19635">
                  <c:v>353.43096489999999</c:v>
                </c:pt>
                <c:pt idx="19636">
                  <c:v>353.43079239999997</c:v>
                </c:pt>
                <c:pt idx="19637">
                  <c:v>351.07712470000001</c:v>
                </c:pt>
                <c:pt idx="19638">
                  <c:v>351.07712470000001</c:v>
                </c:pt>
                <c:pt idx="19639">
                  <c:v>348.73273979999999</c:v>
                </c:pt>
                <c:pt idx="19640">
                  <c:v>346.3976376</c:v>
                </c:pt>
                <c:pt idx="19641">
                  <c:v>346.00159339999999</c:v>
                </c:pt>
                <c:pt idx="19642">
                  <c:v>342.99579080000001</c:v>
                </c:pt>
                <c:pt idx="19643">
                  <c:v>336.23513220000001</c:v>
                </c:pt>
                <c:pt idx="19644">
                  <c:v>335.73163970000002</c:v>
                </c:pt>
                <c:pt idx="19645">
                  <c:v>334.7305695</c:v>
                </c:pt>
                <c:pt idx="19646">
                  <c:v>273.21794649999998</c:v>
                </c:pt>
                <c:pt idx="19647">
                  <c:v>269.07643350000001</c:v>
                </c:pt>
                <c:pt idx="19648">
                  <c:v>268.63689520000003</c:v>
                </c:pt>
                <c:pt idx="19649">
                  <c:v>267.76315219999998</c:v>
                </c:pt>
                <c:pt idx="19650">
                  <c:v>214.5648128</c:v>
                </c:pt>
                <c:pt idx="19651">
                  <c:v>211.02275850000001</c:v>
                </c:pt>
                <c:pt idx="19652">
                  <c:v>210.64717809999999</c:v>
                </c:pt>
                <c:pt idx="19653">
                  <c:v>209.90076930000001</c:v>
                </c:pt>
                <c:pt idx="19654">
                  <c:v>165.0171469</c:v>
                </c:pt>
                <c:pt idx="19655">
                  <c:v>162.07458</c:v>
                </c:pt>
                <c:pt idx="19656">
                  <c:v>161.76296049999999</c:v>
                </c:pt>
                <c:pt idx="19657">
                  <c:v>161.14389199999999</c:v>
                </c:pt>
                <c:pt idx="19658">
                  <c:v>124.5753521</c:v>
                </c:pt>
                <c:pt idx="19659">
                  <c:v>122.23229670000001</c:v>
                </c:pt>
                <c:pt idx="19660">
                  <c:v>121.98464060000001</c:v>
                </c:pt>
                <c:pt idx="19661">
                  <c:v>121.4929175</c:v>
                </c:pt>
                <c:pt idx="19662">
                  <c:v>93.239757979999993</c:v>
                </c:pt>
                <c:pt idx="19663">
                  <c:v>91.496233090000004</c:v>
                </c:pt>
                <c:pt idx="19664">
                  <c:v>91.31254242</c:v>
                </c:pt>
                <c:pt idx="19665">
                  <c:v>90.948168800000005</c:v>
                </c:pt>
                <c:pt idx="19666">
                  <c:v>71.01061971</c:v>
                </c:pt>
                <c:pt idx="19667">
                  <c:v>67.708915469999994</c:v>
                </c:pt>
                <c:pt idx="19668">
                  <c:v>67.058168539999997</c:v>
                </c:pt>
                <c:pt idx="19669">
                  <c:v>66.764741509999993</c:v>
                </c:pt>
                <c:pt idx="19670">
                  <c:v>66.764738129999998</c:v>
                </c:pt>
                <c:pt idx="19671">
                  <c:v>67.258940089999996</c:v>
                </c:pt>
                <c:pt idx="19672">
                  <c:v>67.258940089999996</c:v>
                </c:pt>
                <c:pt idx="19673">
                  <c:v>67.762425910000005</c:v>
                </c:pt>
                <c:pt idx="19674">
                  <c:v>68.275195580000002</c:v>
                </c:pt>
                <c:pt idx="19675">
                  <c:v>68.363289710000004</c:v>
                </c:pt>
                <c:pt idx="19676">
                  <c:v>69.042635200000007</c:v>
                </c:pt>
                <c:pt idx="19677">
                  <c:v>70.641268440000005</c:v>
                </c:pt>
                <c:pt idx="19678">
                  <c:v>70.76430895</c:v>
                </c:pt>
                <c:pt idx="19679">
                  <c:v>71.010609250000002</c:v>
                </c:pt>
                <c:pt idx="19680">
                  <c:v>90.948138959999994</c:v>
                </c:pt>
                <c:pt idx="19681">
                  <c:v>92.679066149999997</c:v>
                </c:pt>
                <c:pt idx="19682">
                  <c:v>92.866073569999998</c:v>
                </c:pt>
                <c:pt idx="19683">
                  <c:v>93.239726149999996</c:v>
                </c:pt>
                <c:pt idx="19684">
                  <c:v>121.49286309999999</c:v>
                </c:pt>
                <c:pt idx="19685">
                  <c:v>123.8233207</c:v>
                </c:pt>
                <c:pt idx="19686">
                  <c:v>124.0742935</c:v>
                </c:pt>
                <c:pt idx="19687">
                  <c:v>124.57529529999999</c:v>
                </c:pt>
                <c:pt idx="19688">
                  <c:v>161.14380940000001</c:v>
                </c:pt>
                <c:pt idx="19689">
                  <c:v>164.0737785</c:v>
                </c:pt>
                <c:pt idx="19690">
                  <c:v>164.38871459999999</c:v>
                </c:pt>
                <c:pt idx="19691">
                  <c:v>165.01706160000001</c:v>
                </c:pt>
                <c:pt idx="19692">
                  <c:v>209.900655</c:v>
                </c:pt>
                <c:pt idx="19693">
                  <c:v>213.43011150000001</c:v>
                </c:pt>
                <c:pt idx="19694">
                  <c:v>213.8090085</c:v>
                </c:pt>
                <c:pt idx="19695">
                  <c:v>214.56469559999999</c:v>
                </c:pt>
                <c:pt idx="19696">
                  <c:v>267.76300259999999</c:v>
                </c:pt>
                <c:pt idx="19697">
                  <c:v>271.89191799999998</c:v>
                </c:pt>
                <c:pt idx="19698">
                  <c:v>272.33477260000001</c:v>
                </c:pt>
                <c:pt idx="19699">
                  <c:v>273.21779370000002</c:v>
                </c:pt>
                <c:pt idx="19700">
                  <c:v>334.73038120000001</c:v>
                </c:pt>
                <c:pt idx="19701">
                  <c:v>348.97925930000002</c:v>
                </c:pt>
                <c:pt idx="19702">
                  <c:v>352.02670089999998</c:v>
                </c:pt>
                <c:pt idx="19703">
                  <c:v>353.43060379999997</c:v>
                </c:pt>
                <c:pt idx="19704">
                  <c:v>353.4307756</c:v>
                </c:pt>
                <c:pt idx="19705">
                  <c:v>351.07713569999999</c:v>
                </c:pt>
                <c:pt idx="19706">
                  <c:v>351.07713569999999</c:v>
                </c:pt>
                <c:pt idx="19707">
                  <c:v>348.73277830000001</c:v>
                </c:pt>
                <c:pt idx="19708">
                  <c:v>346.39770349999998</c:v>
                </c:pt>
                <c:pt idx="19709">
                  <c:v>346.00166389999998</c:v>
                </c:pt>
                <c:pt idx="19710">
                  <c:v>342.99589650000001</c:v>
                </c:pt>
                <c:pt idx="19711">
                  <c:v>336.23531630000002</c:v>
                </c:pt>
                <c:pt idx="19712">
                  <c:v>335.73182960000003</c:v>
                </c:pt>
                <c:pt idx="19713">
                  <c:v>334.730771</c:v>
                </c:pt>
                <c:pt idx="19714">
                  <c:v>273.21882529999999</c:v>
                </c:pt>
                <c:pt idx="19715">
                  <c:v>269.07735530000002</c:v>
                </c:pt>
                <c:pt idx="19716">
                  <c:v>268.6378216</c:v>
                </c:pt>
                <c:pt idx="19717">
                  <c:v>267.76408759999998</c:v>
                </c:pt>
                <c:pt idx="19718">
                  <c:v>214.5662596</c:v>
                </c:pt>
                <c:pt idx="19719">
                  <c:v>211.02423640000001</c:v>
                </c:pt>
                <c:pt idx="19720">
                  <c:v>210.6486592</c:v>
                </c:pt>
                <c:pt idx="19721">
                  <c:v>209.9022568</c:v>
                </c:pt>
                <c:pt idx="19722">
                  <c:v>165.01897990000001</c:v>
                </c:pt>
                <c:pt idx="19723">
                  <c:v>162.0764322</c:v>
                </c:pt>
                <c:pt idx="19724">
                  <c:v>161.76481459999999</c:v>
                </c:pt>
                <c:pt idx="19725">
                  <c:v>161.14575009999999</c:v>
                </c:pt>
                <c:pt idx="19726">
                  <c:v>124.5773897</c:v>
                </c:pt>
                <c:pt idx="19727">
                  <c:v>122.23434140000001</c:v>
                </c:pt>
                <c:pt idx="19728">
                  <c:v>121.98668600000001</c:v>
                </c:pt>
                <c:pt idx="19729">
                  <c:v>121.4949644</c:v>
                </c:pt>
                <c:pt idx="19730">
                  <c:v>93.241818440000003</c:v>
                </c:pt>
                <c:pt idx="19731">
                  <c:v>91.498288669999994</c:v>
                </c:pt>
                <c:pt idx="19732">
                  <c:v>91.31459744</c:v>
                </c:pt>
                <c:pt idx="19733">
                  <c:v>90.950222659999994</c:v>
                </c:pt>
                <c:pt idx="19734">
                  <c:v>71.012521289999995</c:v>
                </c:pt>
                <c:pt idx="19735">
                  <c:v>69.894529829999996</c:v>
                </c:pt>
                <c:pt idx="19736">
                  <c:v>69.894529829999996</c:v>
                </c:pt>
                <c:pt idx="19737">
                  <c:v>67.733088359999996</c:v>
                </c:pt>
                <c:pt idx="19738">
                  <c:v>67.100714240000002</c:v>
                </c:pt>
                <c:pt idx="19739">
                  <c:v>66.804031100000003</c:v>
                </c:pt>
                <c:pt idx="19740">
                  <c:v>67.174419150000006</c:v>
                </c:pt>
                <c:pt idx="19741">
                  <c:v>68.235719599999996</c:v>
                </c:pt>
                <c:pt idx="19742">
                  <c:v>68.780567579999996</c:v>
                </c:pt>
                <c:pt idx="19743">
                  <c:v>71.289914909999993</c:v>
                </c:pt>
                <c:pt idx="19744">
                  <c:v>71.420212449999994</c:v>
                </c:pt>
                <c:pt idx="19745">
                  <c:v>71.680986970000006</c:v>
                </c:pt>
                <c:pt idx="19746">
                  <c:v>92.638919720000004</c:v>
                </c:pt>
                <c:pt idx="19747">
                  <c:v>94.44914704</c:v>
                </c:pt>
                <c:pt idx="19748">
                  <c:v>94.644660700000003</c:v>
                </c:pt>
                <c:pt idx="19749">
                  <c:v>95.035274549999997</c:v>
                </c:pt>
                <c:pt idx="19750">
                  <c:v>124.47120750000001</c:v>
                </c:pt>
                <c:pt idx="19751">
                  <c:v>126.8926731</c:v>
                </c:pt>
                <c:pt idx="19752">
                  <c:v>127.1534012</c:v>
                </c:pt>
                <c:pt idx="19753">
                  <c:v>127.6738513</c:v>
                </c:pt>
                <c:pt idx="19754">
                  <c:v>165.5875446</c:v>
                </c:pt>
                <c:pt idx="19755">
                  <c:v>168.62022870000001</c:v>
                </c:pt>
                <c:pt idx="19756">
                  <c:v>168.94616930000001</c:v>
                </c:pt>
                <c:pt idx="19757">
                  <c:v>169.59645130000001</c:v>
                </c:pt>
                <c:pt idx="19758">
                  <c:v>215.98759620000001</c:v>
                </c:pt>
                <c:pt idx="19759">
                  <c:v>219.63147420000001</c:v>
                </c:pt>
                <c:pt idx="19760">
                  <c:v>220.02262450000001</c:v>
                </c:pt>
                <c:pt idx="19761">
                  <c:v>220.80273320000001</c:v>
                </c:pt>
                <c:pt idx="19762">
                  <c:v>275.67095180000001</c:v>
                </c:pt>
                <c:pt idx="19763">
                  <c:v>279.92599389999998</c:v>
                </c:pt>
                <c:pt idx="19764">
                  <c:v>280.38235079999998</c:v>
                </c:pt>
                <c:pt idx="19765">
                  <c:v>281.29227980000002</c:v>
                </c:pt>
                <c:pt idx="19766">
                  <c:v>344.63712529999998</c:v>
                </c:pt>
                <c:pt idx="19767">
                  <c:v>359.19426479999998</c:v>
                </c:pt>
                <c:pt idx="19768">
                  <c:v>362.02283510000001</c:v>
                </c:pt>
                <c:pt idx="19769">
                  <c:v>363.27032969999999</c:v>
                </c:pt>
                <c:pt idx="19770">
                  <c:v>357.4258782</c:v>
                </c:pt>
                <c:pt idx="19771">
                  <c:v>336.65544460000001</c:v>
                </c:pt>
                <c:pt idx="19772">
                  <c:v>336.04860980000001</c:v>
                </c:pt>
                <c:pt idx="19773">
                  <c:v>334.8423009</c:v>
                </c:pt>
                <c:pt idx="19774">
                  <c:v>261.38743090000003</c:v>
                </c:pt>
                <c:pt idx="19775">
                  <c:v>256.4959963</c:v>
                </c:pt>
                <c:pt idx="19776">
                  <c:v>255.97732909999999</c:v>
                </c:pt>
                <c:pt idx="19777">
                  <c:v>254.94655399999999</c:v>
                </c:pt>
                <c:pt idx="19778">
                  <c:v>192.95375200000001</c:v>
                </c:pt>
                <c:pt idx="19779">
                  <c:v>188.88872760000001</c:v>
                </c:pt>
                <c:pt idx="19780">
                  <c:v>188.45823229999999</c:v>
                </c:pt>
                <c:pt idx="19781">
                  <c:v>187.60299929999999</c:v>
                </c:pt>
                <c:pt idx="19782">
                  <c:v>137.07277020000001</c:v>
                </c:pt>
                <c:pt idx="19783">
                  <c:v>133.8341891</c:v>
                </c:pt>
                <c:pt idx="19784">
                  <c:v>133.4918692</c:v>
                </c:pt>
                <c:pt idx="19785">
                  <c:v>132.8121854</c:v>
                </c:pt>
                <c:pt idx="19786">
                  <c:v>93.744940779999993</c:v>
                </c:pt>
                <c:pt idx="19787">
                  <c:v>91.332829250000003</c:v>
                </c:pt>
                <c:pt idx="19788">
                  <c:v>91.078687470000006</c:v>
                </c:pt>
                <c:pt idx="19789">
                  <c:v>90.574558469999999</c:v>
                </c:pt>
                <c:pt idx="19790">
                  <c:v>62.97061652</c:v>
                </c:pt>
                <c:pt idx="19791">
                  <c:v>61.38499418</c:v>
                </c:pt>
                <c:pt idx="19792">
                  <c:v>61.219032650000003</c:v>
                </c:pt>
                <c:pt idx="19793">
                  <c:v>60.890462540000001</c:v>
                </c:pt>
                <c:pt idx="19794">
                  <c:v>44.75004809</c:v>
                </c:pt>
                <c:pt idx="19795">
                  <c:v>42.656298890000002</c:v>
                </c:pt>
                <c:pt idx="19796">
                  <c:v>41.74184949</c:v>
                </c:pt>
                <c:pt idx="19797">
                  <c:v>41.715481369999999</c:v>
                </c:pt>
                <c:pt idx="19798">
                  <c:v>45.790051210000001</c:v>
                </c:pt>
                <c:pt idx="19799">
                  <c:v>150.2352329</c:v>
                </c:pt>
                <c:pt idx="19800">
                  <c:v>150.67026469999999</c:v>
                </c:pt>
                <c:pt idx="19801">
                  <c:v>151.53872480000001</c:v>
                </c:pt>
                <c:pt idx="19802">
                  <c:v>210.61865169999999</c:v>
                </c:pt>
                <c:pt idx="19803">
                  <c:v>215.65072359999999</c:v>
                </c:pt>
                <c:pt idx="19804">
                  <c:v>216.1917042</c:v>
                </c:pt>
                <c:pt idx="19805">
                  <c:v>217.2710988</c:v>
                </c:pt>
                <c:pt idx="19806">
                  <c:v>289.2544489</c:v>
                </c:pt>
                <c:pt idx="19807">
                  <c:v>295.2795145</c:v>
                </c:pt>
                <c:pt idx="19808">
                  <c:v>295.92644000000001</c:v>
                </c:pt>
                <c:pt idx="19809">
                  <c:v>297.21676120000001</c:v>
                </c:pt>
                <c:pt idx="19810">
                  <c:v>382.1030169</c:v>
                </c:pt>
                <c:pt idx="19811">
                  <c:v>389.12103280000002</c:v>
                </c:pt>
                <c:pt idx="19812">
                  <c:v>389.87389860000002</c:v>
                </c:pt>
                <c:pt idx="19813">
                  <c:v>391.37513719999998</c:v>
                </c:pt>
                <c:pt idx="19814">
                  <c:v>489.1636881</c:v>
                </c:pt>
                <c:pt idx="19815">
                  <c:v>517.99583440000004</c:v>
                </c:pt>
                <c:pt idx="19816">
                  <c:v>498.47404879999999</c:v>
                </c:pt>
                <c:pt idx="19817">
                  <c:v>462.26230220000002</c:v>
                </c:pt>
                <c:pt idx="19818">
                  <c:v>461.09406439999998</c:v>
                </c:pt>
                <c:pt idx="19819">
                  <c:v>458.77276590000002</c:v>
                </c:pt>
                <c:pt idx="19820">
                  <c:v>328.30616570000001</c:v>
                </c:pt>
                <c:pt idx="19821">
                  <c:v>319.20653859999999</c:v>
                </c:pt>
                <c:pt idx="19822">
                  <c:v>318.24361420000002</c:v>
                </c:pt>
                <c:pt idx="19823">
                  <c:v>316.33107589999997</c:v>
                </c:pt>
                <c:pt idx="19824">
                  <c:v>210.87027939999999</c:v>
                </c:pt>
                <c:pt idx="19825">
                  <c:v>203.6950617</c:v>
                </c:pt>
                <c:pt idx="19826">
                  <c:v>202.93745749999999</c:v>
                </c:pt>
                <c:pt idx="19827">
                  <c:v>201.43369319999999</c:v>
                </c:pt>
                <c:pt idx="19828">
                  <c:v>120.9794587</c:v>
                </c:pt>
                <c:pt idx="19829">
                  <c:v>115.728702</c:v>
                </c:pt>
                <c:pt idx="19830">
                  <c:v>115.1764235</c:v>
                </c:pt>
                <c:pt idx="19831">
                  <c:v>114.0814441</c:v>
                </c:pt>
                <c:pt idx="19832">
                  <c:v>58.634350019999999</c:v>
                </c:pt>
                <c:pt idx="19833">
                  <c:v>47.406573659999999</c:v>
                </c:pt>
                <c:pt idx="19834">
                  <c:v>32.45642634</c:v>
                </c:pt>
                <c:pt idx="19835">
                  <c:v>31.343298650000001</c:v>
                </c:pt>
                <c:pt idx="19836">
                  <c:v>31.318914679999999</c:v>
                </c:pt>
                <c:pt idx="19837">
                  <c:v>31.27269634</c:v>
                </c:pt>
                <c:pt idx="19838">
                  <c:v>34.339000519999999</c:v>
                </c:pt>
                <c:pt idx="19839">
                  <c:v>35.055582489999999</c:v>
                </c:pt>
                <c:pt idx="19840">
                  <c:v>35.136091579999999</c:v>
                </c:pt>
                <c:pt idx="19841">
                  <c:v>35.298705769999998</c:v>
                </c:pt>
                <c:pt idx="19842">
                  <c:v>51.140047789999997</c:v>
                </c:pt>
                <c:pt idx="19843">
                  <c:v>52.839758609999997</c:v>
                </c:pt>
                <c:pt idx="19844">
                  <c:v>53.02516018</c:v>
                </c:pt>
                <c:pt idx="19845">
                  <c:v>53.396605780000002</c:v>
                </c:pt>
                <c:pt idx="19846">
                  <c:v>82.012871739999994</c:v>
                </c:pt>
                <c:pt idx="19847">
                  <c:v>84.695699140000002</c:v>
                </c:pt>
                <c:pt idx="19848">
                  <c:v>84.98599188</c:v>
                </c:pt>
                <c:pt idx="19849">
                  <c:v>85.566266220000003</c:v>
                </c:pt>
                <c:pt idx="19850">
                  <c:v>126.95725040000001</c:v>
                </c:pt>
                <c:pt idx="19851">
                  <c:v>140.3195872</c:v>
                </c:pt>
                <c:pt idx="19852">
                  <c:v>138.5266144</c:v>
                </c:pt>
                <c:pt idx="19853">
                  <c:v>125.2679254</c:v>
                </c:pt>
                <c:pt idx="19854">
                  <c:v>124.84561359999999</c:v>
                </c:pt>
                <c:pt idx="19855">
                  <c:v>124.0075283</c:v>
                </c:pt>
                <c:pt idx="19856">
                  <c:v>79.572189829999999</c:v>
                </c:pt>
                <c:pt idx="19857">
                  <c:v>76.709817729999997</c:v>
                </c:pt>
                <c:pt idx="19858">
                  <c:v>76.409125900000006</c:v>
                </c:pt>
                <c:pt idx="19859">
                  <c:v>75.813175000000001</c:v>
                </c:pt>
                <c:pt idx="19860">
                  <c:v>46.190231220000001</c:v>
                </c:pt>
                <c:pt idx="19861">
                  <c:v>44.467790010000002</c:v>
                </c:pt>
                <c:pt idx="19862">
                  <c:v>44.288720329999997</c:v>
                </c:pt>
                <c:pt idx="19863">
                  <c:v>43.93490808</c:v>
                </c:pt>
                <c:pt idx="19864">
                  <c:v>29.12457203</c:v>
                </c:pt>
                <c:pt idx="19865">
                  <c:v>28.542074039999999</c:v>
                </c:pt>
                <c:pt idx="19866">
                  <c:v>28.484627809999999</c:v>
                </c:pt>
                <c:pt idx="19867">
                  <c:v>28.37295679</c:v>
                </c:pt>
                <c:pt idx="19868">
                  <c:v>28.37533496</c:v>
                </c:pt>
                <c:pt idx="19869">
                  <c:v>30.72249395</c:v>
                </c:pt>
                <c:pt idx="19870">
                  <c:v>30.72249395</c:v>
                </c:pt>
                <c:pt idx="19871">
                  <c:v>30.72249395</c:v>
                </c:pt>
                <c:pt idx="19872">
                  <c:v>40.620603369999998</c:v>
                </c:pt>
                <c:pt idx="19873">
                  <c:v>335.18138779999998</c:v>
                </c:pt>
                <c:pt idx="19874">
                  <c:v>366.2197956</c:v>
                </c:pt>
                <c:pt idx="19875">
                  <c:v>366.2197956</c:v>
                </c:pt>
                <c:pt idx="19876">
                  <c:v>467.27412870000001</c:v>
                </c:pt>
                <c:pt idx="19877">
                  <c:v>490.07089000000002</c:v>
                </c:pt>
                <c:pt idx="19878">
                  <c:v>2065.294754</c:v>
                </c:pt>
                <c:pt idx="19879">
                  <c:v>2078.9016999999999</c:v>
                </c:pt>
                <c:pt idx="19880">
                  <c:v>1665.4929099999999</c:v>
                </c:pt>
                <c:pt idx="19881">
                  <c:v>1665.4929099999999</c:v>
                </c:pt>
                <c:pt idx="19882">
                  <c:v>1080.3688030000001</c:v>
                </c:pt>
                <c:pt idx="19883">
                  <c:v>791.62866489999999</c:v>
                </c:pt>
                <c:pt idx="19884">
                  <c:v>772.59928420000006</c:v>
                </c:pt>
                <c:pt idx="19885">
                  <c:v>695.48126850000006</c:v>
                </c:pt>
                <c:pt idx="19886">
                  <c:v>695.48126850000006</c:v>
                </c:pt>
                <c:pt idx="19887">
                  <c:v>680.79123489999995</c:v>
                </c:pt>
                <c:pt idx="19888">
                  <c:v>680.79123489999995</c:v>
                </c:pt>
                <c:pt idx="19889">
                  <c:v>695.47878290000006</c:v>
                </c:pt>
                <c:pt idx="19890">
                  <c:v>772.59307020000006</c:v>
                </c:pt>
                <c:pt idx="19891">
                  <c:v>772.59307020000006</c:v>
                </c:pt>
                <c:pt idx="19892">
                  <c:v>791.62222120000001</c:v>
                </c:pt>
                <c:pt idx="19893">
                  <c:v>2078.881691</c:v>
                </c:pt>
                <c:pt idx="19894">
                  <c:v>2078.881691</c:v>
                </c:pt>
                <c:pt idx="19895">
                  <c:v>2065.2748139999999</c:v>
                </c:pt>
                <c:pt idx="19896">
                  <c:v>490.06549330000001</c:v>
                </c:pt>
                <c:pt idx="19897">
                  <c:v>467.26893849999999</c:v>
                </c:pt>
                <c:pt idx="19898">
                  <c:v>366.21524549999998</c:v>
                </c:pt>
                <c:pt idx="19899">
                  <c:v>366.21524549999998</c:v>
                </c:pt>
                <c:pt idx="19900">
                  <c:v>363.01310539999997</c:v>
                </c:pt>
                <c:pt idx="19901">
                  <c:v>354.24615840000001</c:v>
                </c:pt>
                <c:pt idx="19902">
                  <c:v>366.11079460000002</c:v>
                </c:pt>
                <c:pt idx="19903">
                  <c:v>598.8304028</c:v>
                </c:pt>
                <c:pt idx="19904">
                  <c:v>597.58409159999997</c:v>
                </c:pt>
                <c:pt idx="19905">
                  <c:v>349.484487</c:v>
                </c:pt>
                <c:pt idx="19906">
                  <c:v>336.83697230000001</c:v>
                </c:pt>
                <c:pt idx="19907">
                  <c:v>336.83697230000001</c:v>
                </c:pt>
                <c:pt idx="19908">
                  <c:v>336.83697230000001</c:v>
                </c:pt>
                <c:pt idx="19909">
                  <c:v>336.79113030000002</c:v>
                </c:pt>
                <c:pt idx="19910">
                  <c:v>336.79113030000002</c:v>
                </c:pt>
                <c:pt idx="19911">
                  <c:v>336.80329840000002</c:v>
                </c:pt>
                <c:pt idx="19912">
                  <c:v>366.43282820000002</c:v>
                </c:pt>
                <c:pt idx="19913">
                  <c:v>369.74675239999999</c:v>
                </c:pt>
                <c:pt idx="19914">
                  <c:v>394.92678699999999</c:v>
                </c:pt>
                <c:pt idx="19915">
                  <c:v>1202.5425640000001</c:v>
                </c:pt>
                <c:pt idx="19916">
                  <c:v>1202.5425640000001</c:v>
                </c:pt>
                <c:pt idx="19917">
                  <c:v>1228.7406189999999</c:v>
                </c:pt>
                <c:pt idx="19918">
                  <c:v>1269.853754</c:v>
                </c:pt>
                <c:pt idx="19919">
                  <c:v>1273.9708410000001</c:v>
                </c:pt>
                <c:pt idx="19920">
                  <c:v>1301.6415039999999</c:v>
                </c:pt>
                <c:pt idx="19921">
                  <c:v>1304.1084639999999</c:v>
                </c:pt>
                <c:pt idx="19922">
                  <c:v>1317.6530700000001</c:v>
                </c:pt>
                <c:pt idx="19923">
                  <c:v>1318.4089570000001</c:v>
                </c:pt>
                <c:pt idx="19924">
                  <c:v>1317.4928950000001</c:v>
                </c:pt>
                <c:pt idx="19925">
                  <c:v>1316.5127580000001</c:v>
                </c:pt>
                <c:pt idx="19926">
                  <c:v>1301.158762</c:v>
                </c:pt>
                <c:pt idx="19927">
                  <c:v>1298.461957</c:v>
                </c:pt>
                <c:pt idx="19928">
                  <c:v>1269.0495980000001</c:v>
                </c:pt>
                <c:pt idx="19929">
                  <c:v>1192.1623340000001</c:v>
                </c:pt>
                <c:pt idx="19930">
                  <c:v>1192.1623340000001</c:v>
                </c:pt>
                <c:pt idx="19931">
                  <c:v>1051.8963209999999</c:v>
                </c:pt>
                <c:pt idx="19932">
                  <c:v>968.71284900000001</c:v>
                </c:pt>
                <c:pt idx="19933">
                  <c:v>948.89553890000002</c:v>
                </c:pt>
                <c:pt idx="19934">
                  <c:v>870.69253700000002</c:v>
                </c:pt>
                <c:pt idx="19935">
                  <c:v>794.3660979</c:v>
                </c:pt>
                <c:pt idx="19936">
                  <c:v>794.3660979</c:v>
                </c:pt>
                <c:pt idx="19937">
                  <c:v>752.65341360000002</c:v>
                </c:pt>
                <c:pt idx="19938">
                  <c:v>752.65341360000002</c:v>
                </c:pt>
                <c:pt idx="19939">
                  <c:v>712.32431010000005</c:v>
                </c:pt>
                <c:pt idx="19940">
                  <c:v>712.32431010000005</c:v>
                </c:pt>
                <c:pt idx="19941">
                  <c:v>673.37878750000004</c:v>
                </c:pt>
                <c:pt idx="19942">
                  <c:v>673.37878750000004</c:v>
                </c:pt>
                <c:pt idx="19943">
                  <c:v>649.55350780000003</c:v>
                </c:pt>
                <c:pt idx="19944">
                  <c:v>636.92357289999995</c:v>
                </c:pt>
                <c:pt idx="19945">
                  <c:v>627.37330659999998</c:v>
                </c:pt>
                <c:pt idx="19946">
                  <c:v>615.02562220000004</c:v>
                </c:pt>
                <c:pt idx="19947">
                  <c:v>605.69119460000002</c:v>
                </c:pt>
                <c:pt idx="19948">
                  <c:v>593.62576060000004</c:v>
                </c:pt>
                <c:pt idx="19949">
                  <c:v>353.90510699999999</c:v>
                </c:pt>
                <c:pt idx="19950">
                  <c:v>342.04359699999998</c:v>
                </c:pt>
                <c:pt idx="19951">
                  <c:v>333.37445830000001</c:v>
                </c:pt>
                <c:pt idx="19952">
                  <c:v>296.51464249999998</c:v>
                </c:pt>
                <c:pt idx="19953">
                  <c:v>289.0720422</c:v>
                </c:pt>
                <c:pt idx="19954">
                  <c:v>287.07918599999999</c:v>
                </c:pt>
                <c:pt idx="19955">
                  <c:v>281.18363260000001</c:v>
                </c:pt>
                <c:pt idx="19956">
                  <c:v>250.12757569999999</c:v>
                </c:pt>
                <c:pt idx="19957">
                  <c:v>230.57450470000001</c:v>
                </c:pt>
                <c:pt idx="19958">
                  <c:v>223.03321690000001</c:v>
                </c:pt>
                <c:pt idx="19959">
                  <c:v>215.83782479999999</c:v>
                </c:pt>
                <c:pt idx="19960">
                  <c:v>208.98832830000001</c:v>
                </c:pt>
                <c:pt idx="19961">
                  <c:v>202.48472749999999</c:v>
                </c:pt>
                <c:pt idx="19962">
                  <c:v>196.32702219999999</c:v>
                </c:pt>
                <c:pt idx="19963">
                  <c:v>190.51521270000001</c:v>
                </c:pt>
                <c:pt idx="19964">
                  <c:v>185.04929870000001</c:v>
                </c:pt>
                <c:pt idx="19965">
                  <c:v>145.10005770000001</c:v>
                </c:pt>
                <c:pt idx="19966">
                  <c:v>144.79296350000001</c:v>
                </c:pt>
                <c:pt idx="19967">
                  <c:v>144.656203</c:v>
                </c:pt>
                <c:pt idx="19968">
                  <c:v>144.656203</c:v>
                </c:pt>
                <c:pt idx="19969">
                  <c:v>144.56212579999999</c:v>
                </c:pt>
                <c:pt idx="19970">
                  <c:v>147.85411429999999</c:v>
                </c:pt>
                <c:pt idx="19971">
                  <c:v>149.46840370000001</c:v>
                </c:pt>
                <c:pt idx="19972">
                  <c:v>160.82297689999999</c:v>
                </c:pt>
                <c:pt idx="19973">
                  <c:v>164.2938929</c:v>
                </c:pt>
                <c:pt idx="19974">
                  <c:v>184.4311865</c:v>
                </c:pt>
                <c:pt idx="19975">
                  <c:v>189.97886349999999</c:v>
                </c:pt>
                <c:pt idx="19976">
                  <c:v>217.55204509999999</c:v>
                </c:pt>
                <c:pt idx="19977">
                  <c:v>224.28449560000001</c:v>
                </c:pt>
                <c:pt idx="19978">
                  <c:v>260.30392669999998</c:v>
                </c:pt>
                <c:pt idx="19979">
                  <c:v>269.70296810000002</c:v>
                </c:pt>
                <c:pt idx="19980">
                  <c:v>318.96170480000001</c:v>
                </c:pt>
                <c:pt idx="19981">
                  <c:v>329.1927187</c:v>
                </c:pt>
                <c:pt idx="19982">
                  <c:v>329.1927187</c:v>
                </c:pt>
                <c:pt idx="19983">
                  <c:v>784.58521880000001</c:v>
                </c:pt>
                <c:pt idx="19984">
                  <c:v>815.72232740000004</c:v>
                </c:pt>
                <c:pt idx="19985">
                  <c:v>847.52782709999997</c:v>
                </c:pt>
                <c:pt idx="19986">
                  <c:v>880.00171780000005</c:v>
                </c:pt>
                <c:pt idx="19987">
                  <c:v>913.14399960000003</c:v>
                </c:pt>
                <c:pt idx="19988">
                  <c:v>946.95467240000005</c:v>
                </c:pt>
                <c:pt idx="19989">
                  <c:v>981.4337362</c:v>
                </c:pt>
                <c:pt idx="19990">
                  <c:v>1016.581191</c:v>
                </c:pt>
                <c:pt idx="19991">
                  <c:v>1387.564599</c:v>
                </c:pt>
                <c:pt idx="19992">
                  <c:v>1387.564599</c:v>
                </c:pt>
                <c:pt idx="19993">
                  <c:v>1410.135413</c:v>
                </c:pt>
                <c:pt idx="19994">
                  <c:v>1525.7334900000001</c:v>
                </c:pt>
                <c:pt idx="19995">
                  <c:v>1547.8421080000001</c:v>
                </c:pt>
                <c:pt idx="19996">
                  <c:v>1628.882816</c:v>
                </c:pt>
                <c:pt idx="19997">
                  <c:v>1654.7408780000001</c:v>
                </c:pt>
                <c:pt idx="19998">
                  <c:v>1674.867229</c:v>
                </c:pt>
                <c:pt idx="19999">
                  <c:v>1695.145272</c:v>
                </c:pt>
                <c:pt idx="20000">
                  <c:v>1715.575008</c:v>
                </c:pt>
                <c:pt idx="20001">
                  <c:v>1742.277634</c:v>
                </c:pt>
                <c:pt idx="20002">
                  <c:v>1784.7884529999999</c:v>
                </c:pt>
                <c:pt idx="20003">
                  <c:v>1789.3221450000001</c:v>
                </c:pt>
                <c:pt idx="20004">
                  <c:v>1804.149942</c:v>
                </c:pt>
                <c:pt idx="20005">
                  <c:v>1806.2096959999999</c:v>
                </c:pt>
                <c:pt idx="20006">
                  <c:v>1792.7337910000001</c:v>
                </c:pt>
                <c:pt idx="20007">
                  <c:v>1784.7070679999999</c:v>
                </c:pt>
                <c:pt idx="20008">
                  <c:v>1726.7915889999999</c:v>
                </c:pt>
                <c:pt idx="20009">
                  <c:v>1712.5138569999999</c:v>
                </c:pt>
                <c:pt idx="20010">
                  <c:v>1712.5138569999999</c:v>
                </c:pt>
                <c:pt idx="20011">
                  <c:v>1473.45336</c:v>
                </c:pt>
                <c:pt idx="20012">
                  <c:v>1450.288403</c:v>
                </c:pt>
                <c:pt idx="20013">
                  <c:v>1427.341189</c:v>
                </c:pt>
                <c:pt idx="20014">
                  <c:v>1404.6117200000001</c:v>
                </c:pt>
                <c:pt idx="20015">
                  <c:v>705.96315489999995</c:v>
                </c:pt>
                <c:pt idx="20016">
                  <c:v>691.66930409999998</c:v>
                </c:pt>
                <c:pt idx="20017">
                  <c:v>677.59319730000004</c:v>
                </c:pt>
                <c:pt idx="20018">
                  <c:v>663.73483439999995</c:v>
                </c:pt>
                <c:pt idx="20019">
                  <c:v>650.09421550000002</c:v>
                </c:pt>
                <c:pt idx="20020">
                  <c:v>636.67134050000004</c:v>
                </c:pt>
                <c:pt idx="20021">
                  <c:v>623.46620949999999</c:v>
                </c:pt>
                <c:pt idx="20022">
                  <c:v>610.47882249999998</c:v>
                </c:pt>
                <c:pt idx="20023">
                  <c:v>604.06678299999999</c:v>
                </c:pt>
                <c:pt idx="20024">
                  <c:v>604.06678299999999</c:v>
                </c:pt>
                <c:pt idx="20025">
                  <c:v>604.06678299999999</c:v>
                </c:pt>
                <c:pt idx="20026">
                  <c:v>604.06678299999999</c:v>
                </c:pt>
                <c:pt idx="20027">
                  <c:v>597.70917940000004</c:v>
                </c:pt>
                <c:pt idx="20028">
                  <c:v>585.15728030000002</c:v>
                </c:pt>
                <c:pt idx="20029">
                  <c:v>572.82312509999997</c:v>
                </c:pt>
                <c:pt idx="20030">
                  <c:v>560.70671389999995</c:v>
                </c:pt>
                <c:pt idx="20031">
                  <c:v>239.2560713</c:v>
                </c:pt>
                <c:pt idx="20032">
                  <c:v>237.31723049999999</c:v>
                </c:pt>
                <c:pt idx="20033">
                  <c:v>235.5961336</c:v>
                </c:pt>
                <c:pt idx="20034">
                  <c:v>234.0927806</c:v>
                </c:pt>
                <c:pt idx="20035">
                  <c:v>229.67488159999999</c:v>
                </c:pt>
                <c:pt idx="20036">
                  <c:v>229.67488159999999</c:v>
                </c:pt>
                <c:pt idx="20037">
                  <c:v>229.62755540000001</c:v>
                </c:pt>
                <c:pt idx="20038">
                  <c:v>233.5944111</c:v>
                </c:pt>
                <c:pt idx="20039">
                  <c:v>235.426458</c:v>
                </c:pt>
                <c:pt idx="20040">
                  <c:v>248.07919340000001</c:v>
                </c:pt>
                <c:pt idx="20041">
                  <c:v>251.91321590000001</c:v>
                </c:pt>
                <c:pt idx="20042">
                  <c:v>269.83180299999998</c:v>
                </c:pt>
                <c:pt idx="20043">
                  <c:v>273.96560140000003</c:v>
                </c:pt>
                <c:pt idx="20044">
                  <c:v>297.66189639999999</c:v>
                </c:pt>
                <c:pt idx="20045">
                  <c:v>354.27963440000002</c:v>
                </c:pt>
                <c:pt idx="20046">
                  <c:v>394.77436030000001</c:v>
                </c:pt>
                <c:pt idx="20047">
                  <c:v>405.37349890000002</c:v>
                </c:pt>
                <c:pt idx="20048">
                  <c:v>461.02988740000001</c:v>
                </c:pt>
                <c:pt idx="20049">
                  <c:v>470.53225730000003</c:v>
                </c:pt>
                <c:pt idx="20050">
                  <c:v>470.53225730000003</c:v>
                </c:pt>
                <c:pt idx="20051">
                  <c:v>505.8989866</c:v>
                </c:pt>
                <c:pt idx="20052">
                  <c:v>527.88615300000004</c:v>
                </c:pt>
                <c:pt idx="20053">
                  <c:v>550.4377647</c:v>
                </c:pt>
                <c:pt idx="20054">
                  <c:v>573.55382169999996</c:v>
                </c:pt>
                <c:pt idx="20055">
                  <c:v>597.23432390000005</c:v>
                </c:pt>
                <c:pt idx="20056">
                  <c:v>621.47927140000002</c:v>
                </c:pt>
                <c:pt idx="20057">
                  <c:v>646.28866419999997</c:v>
                </c:pt>
                <c:pt idx="20058">
                  <c:v>671.66250230000003</c:v>
                </c:pt>
                <c:pt idx="20059">
                  <c:v>925.42708230000005</c:v>
                </c:pt>
                <c:pt idx="20060">
                  <c:v>956.44537309999998</c:v>
                </c:pt>
                <c:pt idx="20061">
                  <c:v>988.02810920000002</c:v>
                </c:pt>
                <c:pt idx="20062">
                  <c:v>1020.175291</c:v>
                </c:pt>
                <c:pt idx="20063">
                  <c:v>1052.886917</c:v>
                </c:pt>
                <c:pt idx="20064">
                  <c:v>1086.1629889999999</c:v>
                </c:pt>
                <c:pt idx="20065">
                  <c:v>1120.003506</c:v>
                </c:pt>
                <c:pt idx="20066">
                  <c:v>1154.408469</c:v>
                </c:pt>
                <c:pt idx="20067">
                  <c:v>1189.377876</c:v>
                </c:pt>
                <c:pt idx="20068">
                  <c:v>1224.9117289999999</c:v>
                </c:pt>
                <c:pt idx="20069">
                  <c:v>1261.0100279999999</c:v>
                </c:pt>
                <c:pt idx="20070">
                  <c:v>1297.672771</c:v>
                </c:pt>
                <c:pt idx="20071">
                  <c:v>1546.4713710000001</c:v>
                </c:pt>
                <c:pt idx="20072">
                  <c:v>1546.4713710000001</c:v>
                </c:pt>
                <c:pt idx="20073">
                  <c:v>1572.40751</c:v>
                </c:pt>
                <c:pt idx="20074">
                  <c:v>1681.0357630000001</c:v>
                </c:pt>
                <c:pt idx="20075">
                  <c:v>1700.943708</c:v>
                </c:pt>
                <c:pt idx="20076">
                  <c:v>1769.351958</c:v>
                </c:pt>
                <c:pt idx="20077">
                  <c:v>1779.7315160000001</c:v>
                </c:pt>
                <c:pt idx="20078">
                  <c:v>1827.4616269999999</c:v>
                </c:pt>
                <c:pt idx="20079">
                  <c:v>1838.339385</c:v>
                </c:pt>
                <c:pt idx="20080">
                  <c:v>1863.717877</c:v>
                </c:pt>
                <c:pt idx="20081">
                  <c:v>1864.0763529999999</c:v>
                </c:pt>
                <c:pt idx="20082">
                  <c:v>1841.8856989999999</c:v>
                </c:pt>
                <c:pt idx="20083">
                  <c:v>1831.7023919999999</c:v>
                </c:pt>
                <c:pt idx="20084">
                  <c:v>1763.33538</c:v>
                </c:pt>
                <c:pt idx="20085">
                  <c:v>1749.954616</c:v>
                </c:pt>
                <c:pt idx="20086">
                  <c:v>1749.954616</c:v>
                </c:pt>
                <c:pt idx="20087">
                  <c:v>1693.0568659999999</c:v>
                </c:pt>
                <c:pt idx="20088">
                  <c:v>1664.7284380000001</c:v>
                </c:pt>
                <c:pt idx="20089">
                  <c:v>1636.6687939999999</c:v>
                </c:pt>
                <c:pt idx="20090">
                  <c:v>1608.8779340000001</c:v>
                </c:pt>
                <c:pt idx="20091">
                  <c:v>1498.6485459999999</c:v>
                </c:pt>
                <c:pt idx="20092">
                  <c:v>1472.2193440000001</c:v>
                </c:pt>
                <c:pt idx="20093">
                  <c:v>1131.300473</c:v>
                </c:pt>
                <c:pt idx="20094">
                  <c:v>1056.210568</c:v>
                </c:pt>
                <c:pt idx="20095">
                  <c:v>1023.327717</c:v>
                </c:pt>
                <c:pt idx="20096">
                  <c:v>952.74766669999997</c:v>
                </c:pt>
                <c:pt idx="20097">
                  <c:v>806.62651040000003</c:v>
                </c:pt>
                <c:pt idx="20098">
                  <c:v>788.4957028</c:v>
                </c:pt>
                <c:pt idx="20099">
                  <c:v>443.58473780000003</c:v>
                </c:pt>
                <c:pt idx="20100">
                  <c:v>405.13119390000003</c:v>
                </c:pt>
                <c:pt idx="20101">
                  <c:v>396.16269399999999</c:v>
                </c:pt>
                <c:pt idx="20102">
                  <c:v>361.57935409999999</c:v>
                </c:pt>
                <c:pt idx="20103">
                  <c:v>347.71041860000003</c:v>
                </c:pt>
                <c:pt idx="20104">
                  <c:v>338.52179089999998</c:v>
                </c:pt>
                <c:pt idx="20105">
                  <c:v>329.60194819999998</c:v>
                </c:pt>
                <c:pt idx="20106">
                  <c:v>320.95089050000001</c:v>
                </c:pt>
                <c:pt idx="20107">
                  <c:v>296.41005030000002</c:v>
                </c:pt>
                <c:pt idx="20108">
                  <c:v>296.41005030000002</c:v>
                </c:pt>
                <c:pt idx="20109">
                  <c:v>290.93332779999997</c:v>
                </c:pt>
                <c:pt idx="20110">
                  <c:v>282.77481899999998</c:v>
                </c:pt>
                <c:pt idx="20111">
                  <c:v>281.9928822</c:v>
                </c:pt>
                <c:pt idx="20112">
                  <c:v>276.98895049999999</c:v>
                </c:pt>
                <c:pt idx="20113">
                  <c:v>276.57537669999999</c:v>
                </c:pt>
                <c:pt idx="20114">
                  <c:v>274.61756709999997</c:v>
                </c:pt>
                <c:pt idx="20115">
                  <c:v>274.56339229999998</c:v>
                </c:pt>
                <c:pt idx="20116">
                  <c:v>275.60927149999998</c:v>
                </c:pt>
                <c:pt idx="20117">
                  <c:v>275.91529800000001</c:v>
                </c:pt>
                <c:pt idx="20118">
                  <c:v>279.98778929999997</c:v>
                </c:pt>
                <c:pt idx="20119">
                  <c:v>280.66101809999998</c:v>
                </c:pt>
                <c:pt idx="20120">
                  <c:v>287.84844930000003</c:v>
                </c:pt>
                <c:pt idx="20121">
                  <c:v>319.21998989999997</c:v>
                </c:pt>
                <c:pt idx="20122">
                  <c:v>327.17748160000002</c:v>
                </c:pt>
                <c:pt idx="20123">
                  <c:v>429.63081629999999</c:v>
                </c:pt>
                <c:pt idx="20124">
                  <c:v>440.57964220000002</c:v>
                </c:pt>
                <c:pt idx="20125">
                  <c:v>585.9965234</c:v>
                </c:pt>
                <c:pt idx="20126">
                  <c:v>585.9965234</c:v>
                </c:pt>
                <c:pt idx="20127">
                  <c:v>600.08544900000004</c:v>
                </c:pt>
                <c:pt idx="20128">
                  <c:v>592.59226560000002</c:v>
                </c:pt>
                <c:pt idx="20129">
                  <c:v>589.39498309999999</c:v>
                </c:pt>
                <c:pt idx="20130">
                  <c:v>562.43033749999995</c:v>
                </c:pt>
                <c:pt idx="20131">
                  <c:v>524.77734039999996</c:v>
                </c:pt>
                <c:pt idx="20132">
                  <c:v>524.77734039999996</c:v>
                </c:pt>
                <c:pt idx="20133">
                  <c:v>524.77734039999996</c:v>
                </c:pt>
                <c:pt idx="20134">
                  <c:v>483.9666891</c:v>
                </c:pt>
                <c:pt idx="20135">
                  <c:v>148.75494939999999</c:v>
                </c:pt>
                <c:pt idx="20136">
                  <c:v>133.4127718</c:v>
                </c:pt>
                <c:pt idx="20137">
                  <c:v>125.0800538</c:v>
                </c:pt>
                <c:pt idx="20138">
                  <c:v>119.9631758</c:v>
                </c:pt>
                <c:pt idx="20139">
                  <c:v>119.9631758</c:v>
                </c:pt>
                <c:pt idx="20140">
                  <c:v>119.9631758</c:v>
                </c:pt>
                <c:pt idx="20141">
                  <c:v>113.93767819999999</c:v>
                </c:pt>
                <c:pt idx="20142">
                  <c:v>113.7451806</c:v>
                </c:pt>
                <c:pt idx="20143">
                  <c:v>113.36305280000001</c:v>
                </c:pt>
                <c:pt idx="20144">
                  <c:v>92.815845960000004</c:v>
                </c:pt>
                <c:pt idx="20145">
                  <c:v>91.465285039999998</c:v>
                </c:pt>
                <c:pt idx="20146">
                  <c:v>91.323136880000007</c:v>
                </c:pt>
                <c:pt idx="20147">
                  <c:v>91.041250300000002</c:v>
                </c:pt>
                <c:pt idx="20148">
                  <c:v>76.626236379999995</c:v>
                </c:pt>
                <c:pt idx="20149">
                  <c:v>75.747596790000003</c:v>
                </c:pt>
                <c:pt idx="20150">
                  <c:v>75.655799119999998</c:v>
                </c:pt>
                <c:pt idx="20151">
                  <c:v>75.474155809999999</c:v>
                </c:pt>
                <c:pt idx="20152">
                  <c:v>67.191438460000001</c:v>
                </c:pt>
                <c:pt idx="20153">
                  <c:v>66.784726480000003</c:v>
                </c:pt>
                <c:pt idx="20154">
                  <c:v>66.743279970000003</c:v>
                </c:pt>
                <c:pt idx="20155">
                  <c:v>66.661881249999993</c:v>
                </c:pt>
                <c:pt idx="20156">
                  <c:v>64.511520009999998</c:v>
                </c:pt>
                <c:pt idx="20157">
                  <c:v>64.893889889999997</c:v>
                </c:pt>
                <c:pt idx="20158">
                  <c:v>74.067918689999999</c:v>
                </c:pt>
                <c:pt idx="20159">
                  <c:v>80.280682100000007</c:v>
                </c:pt>
                <c:pt idx="20160">
                  <c:v>80.494411999999997</c:v>
                </c:pt>
                <c:pt idx="20161">
                  <c:v>80.921671020000005</c:v>
                </c:pt>
                <c:pt idx="20162">
                  <c:v>111.46941750000001</c:v>
                </c:pt>
                <c:pt idx="20163">
                  <c:v>114.1799662</c:v>
                </c:pt>
                <c:pt idx="20164">
                  <c:v>114.47219629999999</c:v>
                </c:pt>
                <c:pt idx="20165">
                  <c:v>115.0557422</c:v>
                </c:pt>
                <c:pt idx="20166">
                  <c:v>155.16402170000001</c:v>
                </c:pt>
                <c:pt idx="20167">
                  <c:v>158.61031270000001</c:v>
                </c:pt>
                <c:pt idx="20168">
                  <c:v>158.9810411</c:v>
                </c:pt>
                <c:pt idx="20169">
                  <c:v>159.72086970000001</c:v>
                </c:pt>
                <c:pt idx="20170">
                  <c:v>209.38939360000001</c:v>
                </c:pt>
                <c:pt idx="20171">
                  <c:v>213.57140229999999</c:v>
                </c:pt>
                <c:pt idx="20172">
                  <c:v>214.02062609999999</c:v>
                </c:pt>
                <c:pt idx="20173">
                  <c:v>214.91673209999999</c:v>
                </c:pt>
                <c:pt idx="20174">
                  <c:v>274.14514350000002</c:v>
                </c:pt>
                <c:pt idx="20175">
                  <c:v>291.88461699999999</c:v>
                </c:pt>
                <c:pt idx="20176">
                  <c:v>287.40380299999998</c:v>
                </c:pt>
                <c:pt idx="20177">
                  <c:v>268.43309499999998</c:v>
                </c:pt>
                <c:pt idx="20178">
                  <c:v>267.82087780000001</c:v>
                </c:pt>
                <c:pt idx="20179">
                  <c:v>266.6043588</c:v>
                </c:pt>
                <c:pt idx="20180">
                  <c:v>198.13381430000001</c:v>
                </c:pt>
                <c:pt idx="20181">
                  <c:v>193.34959259999999</c:v>
                </c:pt>
                <c:pt idx="20182">
                  <c:v>192.843245</c:v>
                </c:pt>
                <c:pt idx="20183">
                  <c:v>191.83750269999999</c:v>
                </c:pt>
                <c:pt idx="20184">
                  <c:v>136.2611776</c:v>
                </c:pt>
                <c:pt idx="20185">
                  <c:v>132.4692761</c:v>
                </c:pt>
                <c:pt idx="20186">
                  <c:v>132.06880179999999</c:v>
                </c:pt>
                <c:pt idx="20187">
                  <c:v>131.2738435</c:v>
                </c:pt>
                <c:pt idx="20188">
                  <c:v>88.592137390000005</c:v>
                </c:pt>
                <c:pt idx="20189">
                  <c:v>85.792583429999993</c:v>
                </c:pt>
                <c:pt idx="20190">
                  <c:v>85.497985189999994</c:v>
                </c:pt>
                <c:pt idx="20191">
                  <c:v>84.913816659999995</c:v>
                </c:pt>
                <c:pt idx="20192">
                  <c:v>55.127036490000002</c:v>
                </c:pt>
                <c:pt idx="20193">
                  <c:v>49.009942289999998</c:v>
                </c:pt>
                <c:pt idx="20194">
                  <c:v>43.592797179999998</c:v>
                </c:pt>
                <c:pt idx="20195">
                  <c:v>45.759609079999997</c:v>
                </c:pt>
                <c:pt idx="20196">
                  <c:v>45.840354750000003</c:v>
                </c:pt>
                <c:pt idx="20197">
                  <c:v>46.002897140000002</c:v>
                </c:pt>
                <c:pt idx="20198">
                  <c:v>60.46551779</c:v>
                </c:pt>
                <c:pt idx="20199">
                  <c:v>61.947054289999997</c:v>
                </c:pt>
                <c:pt idx="20200">
                  <c:v>62.108232710000003</c:v>
                </c:pt>
                <c:pt idx="20201">
                  <c:v>62.430909360000001</c:v>
                </c:pt>
                <c:pt idx="20202">
                  <c:v>86.689477600000004</c:v>
                </c:pt>
                <c:pt idx="20203">
                  <c:v>88.924877719999998</c:v>
                </c:pt>
                <c:pt idx="20204">
                  <c:v>89.16648773</c:v>
                </c:pt>
                <c:pt idx="20205">
                  <c:v>89.64929635</c:v>
                </c:pt>
                <c:pt idx="20206">
                  <c:v>123.7036377</c:v>
                </c:pt>
                <c:pt idx="20207">
                  <c:v>126.69288539999999</c:v>
                </c:pt>
                <c:pt idx="20208">
                  <c:v>127.0149253</c:v>
                </c:pt>
                <c:pt idx="20209">
                  <c:v>127.6578624</c:v>
                </c:pt>
                <c:pt idx="20210">
                  <c:v>171.5077321</c:v>
                </c:pt>
                <c:pt idx="20211">
                  <c:v>346.19391200000001</c:v>
                </c:pt>
                <c:pt idx="20212">
                  <c:v>360.18155969999998</c:v>
                </c:pt>
                <c:pt idx="20213">
                  <c:v>361.81363820000001</c:v>
                </c:pt>
                <c:pt idx="20214">
                  <c:v>363.53737530000001</c:v>
                </c:pt>
                <c:pt idx="20215">
                  <c:v>346.8491621</c:v>
                </c:pt>
                <c:pt idx="20216">
                  <c:v>346.3601597</c:v>
                </c:pt>
                <c:pt idx="20217">
                  <c:v>345.38783519999998</c:v>
                </c:pt>
                <c:pt idx="20218">
                  <c:v>285.4560831</c:v>
                </c:pt>
                <c:pt idx="20219">
                  <c:v>281.40600310000002</c:v>
                </c:pt>
                <c:pt idx="20220">
                  <c:v>280.97604109999997</c:v>
                </c:pt>
                <c:pt idx="20221">
                  <c:v>280.12126060000003</c:v>
                </c:pt>
                <c:pt idx="20222">
                  <c:v>227.86498359999999</c:v>
                </c:pt>
                <c:pt idx="20223">
                  <c:v>224.36830520000001</c:v>
                </c:pt>
                <c:pt idx="20224">
                  <c:v>223.997387</c:v>
                </c:pt>
                <c:pt idx="20225">
                  <c:v>223.26015760000001</c:v>
                </c:pt>
                <c:pt idx="20226">
                  <c:v>178.6797813</c:v>
                </c:pt>
                <c:pt idx="20227">
                  <c:v>175.73653289999999</c:v>
                </c:pt>
                <c:pt idx="20228">
                  <c:v>175.4246617</c:v>
                </c:pt>
                <c:pt idx="20229">
                  <c:v>174.80498929999999</c:v>
                </c:pt>
                <c:pt idx="20230">
                  <c:v>137.90087679999999</c:v>
                </c:pt>
                <c:pt idx="20231">
                  <c:v>135.51108239999999</c:v>
                </c:pt>
                <c:pt idx="20232">
                  <c:v>135.2582606</c:v>
                </c:pt>
                <c:pt idx="20233">
                  <c:v>134.7561503</c:v>
                </c:pt>
                <c:pt idx="20234">
                  <c:v>105.52860219999999</c:v>
                </c:pt>
                <c:pt idx="20235">
                  <c:v>103.6922812</c:v>
                </c:pt>
                <c:pt idx="20236">
                  <c:v>103.4985109</c:v>
                </c:pt>
                <c:pt idx="20237">
                  <c:v>103.11396689999999</c:v>
                </c:pt>
                <c:pt idx="20238">
                  <c:v>81.563221220000003</c:v>
                </c:pt>
                <c:pt idx="20239">
                  <c:v>77.862965259999996</c:v>
                </c:pt>
                <c:pt idx="20240">
                  <c:v>77.116178120000001</c:v>
                </c:pt>
                <c:pt idx="20241">
                  <c:v>76.75210276</c:v>
                </c:pt>
                <c:pt idx="20242">
                  <c:v>76.539495279999997</c:v>
                </c:pt>
                <c:pt idx="20243">
                  <c:v>80.700606210000004</c:v>
                </c:pt>
                <c:pt idx="20244">
                  <c:v>80.8313481</c:v>
                </c:pt>
                <c:pt idx="20245">
                  <c:v>81.092850459999994</c:v>
                </c:pt>
                <c:pt idx="20246">
                  <c:v>101.64648510000001</c:v>
                </c:pt>
                <c:pt idx="20247">
                  <c:v>103.3931661</c:v>
                </c:pt>
                <c:pt idx="20248">
                  <c:v>103.5816267</c:v>
                </c:pt>
                <c:pt idx="20249">
                  <c:v>103.9580418</c:v>
                </c:pt>
                <c:pt idx="20250">
                  <c:v>132.01501930000001</c:v>
                </c:pt>
                <c:pt idx="20251">
                  <c:v>134.30266810000001</c:v>
                </c:pt>
                <c:pt idx="20252">
                  <c:v>134.5488459</c:v>
                </c:pt>
                <c:pt idx="20253">
                  <c:v>135.0401707</c:v>
                </c:pt>
                <c:pt idx="20254">
                  <c:v>170.60026260000001</c:v>
                </c:pt>
                <c:pt idx="20255">
                  <c:v>173.42886060000001</c:v>
                </c:pt>
                <c:pt idx="20256">
                  <c:v>173.7327536</c:v>
                </c:pt>
                <c:pt idx="20257">
                  <c:v>174.33898400000001</c:v>
                </c:pt>
                <c:pt idx="20258">
                  <c:v>217.4019007</c:v>
                </c:pt>
                <c:pt idx="20259">
                  <c:v>220.77142480000001</c:v>
                </c:pt>
                <c:pt idx="20260">
                  <c:v>221.13303049999999</c:v>
                </c:pt>
                <c:pt idx="20261">
                  <c:v>221.85416169999999</c:v>
                </c:pt>
                <c:pt idx="20262">
                  <c:v>272.41955239999999</c:v>
                </c:pt>
                <c:pt idx="20263">
                  <c:v>276.32997510000001</c:v>
                </c:pt>
                <c:pt idx="20264">
                  <c:v>276.74929070000002</c:v>
                </c:pt>
                <c:pt idx="20265">
                  <c:v>277.58531679999999</c:v>
                </c:pt>
                <c:pt idx="20266">
                  <c:v>335.6527696</c:v>
                </c:pt>
                <c:pt idx="20267">
                  <c:v>348.9653027</c:v>
                </c:pt>
                <c:pt idx="20268">
                  <c:v>351.9217013</c:v>
                </c:pt>
                <c:pt idx="20269">
                  <c:v>353.4290934</c:v>
                </c:pt>
                <c:pt idx="20270">
                  <c:v>353.42893509999999</c:v>
                </c:pt>
                <c:pt idx="20271">
                  <c:v>348.73090960000002</c:v>
                </c:pt>
                <c:pt idx="20272">
                  <c:v>346.39582089999999</c:v>
                </c:pt>
                <c:pt idx="20273">
                  <c:v>339.34735239999998</c:v>
                </c:pt>
                <c:pt idx="20274">
                  <c:v>339.34735239999998</c:v>
                </c:pt>
                <c:pt idx="20275">
                  <c:v>336.23337420000001</c:v>
                </c:pt>
                <c:pt idx="20276">
                  <c:v>335.72988459999999</c:v>
                </c:pt>
                <c:pt idx="20277">
                  <c:v>334.72882019999997</c:v>
                </c:pt>
                <c:pt idx="20278">
                  <c:v>273.21655809999999</c:v>
                </c:pt>
                <c:pt idx="20279">
                  <c:v>269.07506990000002</c:v>
                </c:pt>
                <c:pt idx="20280">
                  <c:v>268.6355342</c:v>
                </c:pt>
                <c:pt idx="20281">
                  <c:v>267.76179639999998</c:v>
                </c:pt>
                <c:pt idx="20282">
                  <c:v>214.5637806</c:v>
                </c:pt>
                <c:pt idx="20283">
                  <c:v>211.02174840000001</c:v>
                </c:pt>
                <c:pt idx="20284">
                  <c:v>210.6461702</c:v>
                </c:pt>
                <c:pt idx="20285">
                  <c:v>209.89976609999999</c:v>
                </c:pt>
                <c:pt idx="20286">
                  <c:v>165.01643000000001</c:v>
                </c:pt>
                <c:pt idx="20287">
                  <c:v>162.0738825</c:v>
                </c:pt>
                <c:pt idx="20288">
                  <c:v>161.76226500000001</c:v>
                </c:pt>
                <c:pt idx="20289">
                  <c:v>161.1432006</c:v>
                </c:pt>
                <c:pt idx="20290">
                  <c:v>124.57490970000001</c:v>
                </c:pt>
                <c:pt idx="20291">
                  <c:v>122.231871</c:v>
                </c:pt>
                <c:pt idx="20292">
                  <c:v>121.9842166</c:v>
                </c:pt>
                <c:pt idx="20293">
                  <c:v>121.49249709999999</c:v>
                </c:pt>
                <c:pt idx="20294">
                  <c:v>93.239549210000007</c:v>
                </c:pt>
                <c:pt idx="20295">
                  <c:v>91.496038260000006</c:v>
                </c:pt>
                <c:pt idx="20296">
                  <c:v>91.312349069999996</c:v>
                </c:pt>
                <c:pt idx="20297">
                  <c:v>90.947978390000003</c:v>
                </c:pt>
                <c:pt idx="20298">
                  <c:v>71.010603709999998</c:v>
                </c:pt>
                <c:pt idx="20299">
                  <c:v>67.708932489999995</c:v>
                </c:pt>
                <c:pt idx="20300">
                  <c:v>67.058192349999999</c:v>
                </c:pt>
                <c:pt idx="20301">
                  <c:v>66.764768509999996</c:v>
                </c:pt>
                <c:pt idx="20302">
                  <c:v>66.764832769999998</c:v>
                </c:pt>
                <c:pt idx="20303">
                  <c:v>67.259040619999993</c:v>
                </c:pt>
                <c:pt idx="20304">
                  <c:v>67.259040619999993</c:v>
                </c:pt>
                <c:pt idx="20305">
                  <c:v>67.762532370000002</c:v>
                </c:pt>
                <c:pt idx="20306">
                  <c:v>68.275308010000003</c:v>
                </c:pt>
                <c:pt idx="20307">
                  <c:v>68.363403149999996</c:v>
                </c:pt>
                <c:pt idx="20308">
                  <c:v>69.042756409999996</c:v>
                </c:pt>
                <c:pt idx="20309">
                  <c:v>70.641407470000004</c:v>
                </c:pt>
                <c:pt idx="20310">
                  <c:v>70.764449330000005</c:v>
                </c:pt>
                <c:pt idx="20311">
                  <c:v>71.010752310000001</c:v>
                </c:pt>
                <c:pt idx="20312">
                  <c:v>90.948469709999998</c:v>
                </c:pt>
                <c:pt idx="20313">
                  <c:v>92.679411389999999</c:v>
                </c:pt>
                <c:pt idx="20314">
                  <c:v>92.866420360000006</c:v>
                </c:pt>
                <c:pt idx="20315">
                  <c:v>93.240076029999997</c:v>
                </c:pt>
                <c:pt idx="20316">
                  <c:v>121.4934276</c:v>
                </c:pt>
                <c:pt idx="20317">
                  <c:v>123.8239016</c:v>
                </c:pt>
                <c:pt idx="20318">
                  <c:v>124.07487620000001</c:v>
                </c:pt>
                <c:pt idx="20319">
                  <c:v>124.57588149999999</c:v>
                </c:pt>
                <c:pt idx="20320">
                  <c:v>161.14463710000001</c:v>
                </c:pt>
                <c:pt idx="20321">
                  <c:v>164.0746245</c:v>
                </c:pt>
                <c:pt idx="20322">
                  <c:v>164.3895626</c:v>
                </c:pt>
                <c:pt idx="20323">
                  <c:v>165.01791360000001</c:v>
                </c:pt>
                <c:pt idx="20324">
                  <c:v>209.9017753</c:v>
                </c:pt>
                <c:pt idx="20325">
                  <c:v>213.43125219999999</c:v>
                </c:pt>
                <c:pt idx="20326">
                  <c:v>213.8101513</c:v>
                </c:pt>
                <c:pt idx="20327">
                  <c:v>214.56584280000001</c:v>
                </c:pt>
                <c:pt idx="20328">
                  <c:v>267.76444509999999</c:v>
                </c:pt>
                <c:pt idx="20329">
                  <c:v>271.89338270000002</c:v>
                </c:pt>
                <c:pt idx="20330">
                  <c:v>272.33623970000002</c:v>
                </c:pt>
                <c:pt idx="20331">
                  <c:v>273.21926550000001</c:v>
                </c:pt>
                <c:pt idx="20332">
                  <c:v>334.73217519999997</c:v>
                </c:pt>
                <c:pt idx="20333">
                  <c:v>348.98112650000002</c:v>
                </c:pt>
                <c:pt idx="20334">
                  <c:v>352.02858350000002</c:v>
                </c:pt>
                <c:pt idx="20335">
                  <c:v>353.43249309999999</c:v>
                </c:pt>
                <c:pt idx="20336">
                  <c:v>353.43265539999999</c:v>
                </c:pt>
                <c:pt idx="20337">
                  <c:v>351.07900210000003</c:v>
                </c:pt>
                <c:pt idx="20338">
                  <c:v>351.07900210000003</c:v>
                </c:pt>
                <c:pt idx="20339">
                  <c:v>348.73463140000001</c:v>
                </c:pt>
                <c:pt idx="20340">
                  <c:v>346.3995433</c:v>
                </c:pt>
                <c:pt idx="20341">
                  <c:v>346.00350150000003</c:v>
                </c:pt>
                <c:pt idx="20342">
                  <c:v>342.9977169</c:v>
                </c:pt>
                <c:pt idx="20343">
                  <c:v>336.23709810000003</c:v>
                </c:pt>
                <c:pt idx="20344">
                  <c:v>335.73360860000003</c:v>
                </c:pt>
                <c:pt idx="20345">
                  <c:v>334.73254420000001</c:v>
                </c:pt>
                <c:pt idx="20346">
                  <c:v>273.22024140000002</c:v>
                </c:pt>
                <c:pt idx="20347">
                  <c:v>269.0787469</c:v>
                </c:pt>
                <c:pt idx="20348">
                  <c:v>268.63921060000001</c:v>
                </c:pt>
                <c:pt idx="20349">
                  <c:v>267.76547140000002</c:v>
                </c:pt>
                <c:pt idx="20350">
                  <c:v>214.56732199999999</c:v>
                </c:pt>
                <c:pt idx="20351">
                  <c:v>211.0252768</c:v>
                </c:pt>
                <c:pt idx="20352">
                  <c:v>210.64969730000001</c:v>
                </c:pt>
                <c:pt idx="20353">
                  <c:v>209.9032904</c:v>
                </c:pt>
                <c:pt idx="20354">
                  <c:v>165.0197278</c:v>
                </c:pt>
                <c:pt idx="20355">
                  <c:v>162.07716070000001</c:v>
                </c:pt>
                <c:pt idx="20356">
                  <c:v>161.76554100000001</c:v>
                </c:pt>
                <c:pt idx="20357">
                  <c:v>161.14647239999999</c:v>
                </c:pt>
                <c:pt idx="20358">
                  <c:v>124.5778622</c:v>
                </c:pt>
                <c:pt idx="20359">
                  <c:v>122.23479709999999</c:v>
                </c:pt>
                <c:pt idx="20360">
                  <c:v>121.9871399</c:v>
                </c:pt>
                <c:pt idx="20361">
                  <c:v>121.4954147</c:v>
                </c:pt>
                <c:pt idx="20362">
                  <c:v>93.242054659999994</c:v>
                </c:pt>
                <c:pt idx="20363">
                  <c:v>91.498510710000005</c:v>
                </c:pt>
                <c:pt idx="20364">
                  <c:v>91.314817970000007</c:v>
                </c:pt>
                <c:pt idx="20365">
                  <c:v>90.950440209999996</c:v>
                </c:pt>
                <c:pt idx="20366">
                  <c:v>71.012560429999994</c:v>
                </c:pt>
                <c:pt idx="20367">
                  <c:v>67.71076927</c:v>
                </c:pt>
                <c:pt idx="20368">
                  <c:v>67.060003350000002</c:v>
                </c:pt>
                <c:pt idx="20369">
                  <c:v>66.766567609999996</c:v>
                </c:pt>
                <c:pt idx="20370">
                  <c:v>66.766512849999998</c:v>
                </c:pt>
                <c:pt idx="20371">
                  <c:v>67.260721119999999</c:v>
                </c:pt>
                <c:pt idx="20372">
                  <c:v>67.260721119999999</c:v>
                </c:pt>
                <c:pt idx="20373">
                  <c:v>67.764213060000003</c:v>
                </c:pt>
                <c:pt idx="20374">
                  <c:v>68.276988650000007</c:v>
                </c:pt>
                <c:pt idx="20375">
                  <c:v>68.365083760000005</c:v>
                </c:pt>
                <c:pt idx="20376">
                  <c:v>69.044436559999994</c:v>
                </c:pt>
                <c:pt idx="20377">
                  <c:v>70.643085150000005</c:v>
                </c:pt>
                <c:pt idx="20378">
                  <c:v>70.766126749999998</c:v>
                </c:pt>
                <c:pt idx="20379">
                  <c:v>71.012429170000004</c:v>
                </c:pt>
                <c:pt idx="20380">
                  <c:v>90.950014569999993</c:v>
                </c:pt>
                <c:pt idx="20381">
                  <c:v>92.680939469999998</c:v>
                </c:pt>
                <c:pt idx="20382">
                  <c:v>92.867946590000003</c:v>
                </c:pt>
                <c:pt idx="20383">
                  <c:v>93.241598550000006</c:v>
                </c:pt>
                <c:pt idx="20384">
                  <c:v>121.4946123</c:v>
                </c:pt>
                <c:pt idx="20385">
                  <c:v>123.8250547</c:v>
                </c:pt>
                <c:pt idx="20386">
                  <c:v>124.0760258</c:v>
                </c:pt>
                <c:pt idx="20387">
                  <c:v>124.57702430000001</c:v>
                </c:pt>
                <c:pt idx="20388">
                  <c:v>161.1452362</c:v>
                </c:pt>
                <c:pt idx="20389">
                  <c:v>164.07517709999999</c:v>
                </c:pt>
                <c:pt idx="20390">
                  <c:v>164.39011020000001</c:v>
                </c:pt>
                <c:pt idx="20391">
                  <c:v>165.01845119999999</c:v>
                </c:pt>
                <c:pt idx="20392">
                  <c:v>209.90156339999999</c:v>
                </c:pt>
                <c:pt idx="20393">
                  <c:v>213.43097900000001</c:v>
                </c:pt>
                <c:pt idx="20394">
                  <c:v>213.80987150000001</c:v>
                </c:pt>
                <c:pt idx="20395">
                  <c:v>214.56554980000001</c:v>
                </c:pt>
                <c:pt idx="20396">
                  <c:v>267.7631968</c:v>
                </c:pt>
                <c:pt idx="20397">
                  <c:v>271.89205820000001</c:v>
                </c:pt>
                <c:pt idx="20398">
                  <c:v>272.33490710000001</c:v>
                </c:pt>
                <c:pt idx="20399">
                  <c:v>273.21791660000002</c:v>
                </c:pt>
                <c:pt idx="20400">
                  <c:v>334.72966509999998</c:v>
                </c:pt>
                <c:pt idx="20401">
                  <c:v>348.9783415</c:v>
                </c:pt>
                <c:pt idx="20402">
                  <c:v>352.02573960000001</c:v>
                </c:pt>
                <c:pt idx="20403">
                  <c:v>353.42962189999997</c:v>
                </c:pt>
                <c:pt idx="20404">
                  <c:v>353.42945639999999</c:v>
                </c:pt>
                <c:pt idx="20405">
                  <c:v>351.07579820000001</c:v>
                </c:pt>
                <c:pt idx="20406">
                  <c:v>351.07579820000001</c:v>
                </c:pt>
                <c:pt idx="20407">
                  <c:v>348.7314227</c:v>
                </c:pt>
                <c:pt idx="20408">
                  <c:v>346.39632999999998</c:v>
                </c:pt>
                <c:pt idx="20409">
                  <c:v>346.00028739999999</c:v>
                </c:pt>
                <c:pt idx="20410">
                  <c:v>342.99449709999999</c:v>
                </c:pt>
                <c:pt idx="20411">
                  <c:v>336.23386590000001</c:v>
                </c:pt>
                <c:pt idx="20412">
                  <c:v>335.73037549999998</c:v>
                </c:pt>
                <c:pt idx="20413">
                  <c:v>334.72930939999998</c:v>
                </c:pt>
                <c:pt idx="20414">
                  <c:v>273.21694100000002</c:v>
                </c:pt>
                <c:pt idx="20415">
                  <c:v>269.0754455</c:v>
                </c:pt>
                <c:pt idx="20416">
                  <c:v>268.63590900000003</c:v>
                </c:pt>
                <c:pt idx="20417">
                  <c:v>267.76216970000002</c:v>
                </c:pt>
                <c:pt idx="20418">
                  <c:v>214.5640593</c:v>
                </c:pt>
                <c:pt idx="20419">
                  <c:v>211.02202059999999</c:v>
                </c:pt>
                <c:pt idx="20420">
                  <c:v>210.64644179999999</c:v>
                </c:pt>
                <c:pt idx="20421">
                  <c:v>209.90003630000001</c:v>
                </c:pt>
                <c:pt idx="20422">
                  <c:v>165.01661730000001</c:v>
                </c:pt>
                <c:pt idx="20423">
                  <c:v>162.0740643</c:v>
                </c:pt>
                <c:pt idx="20424">
                  <c:v>161.7624462</c:v>
                </c:pt>
                <c:pt idx="20425">
                  <c:v>161.1433806</c:v>
                </c:pt>
                <c:pt idx="20426">
                  <c:v>124.5750185</c:v>
                </c:pt>
                <c:pt idx="20427">
                  <c:v>122.2319751</c:v>
                </c:pt>
                <c:pt idx="20428">
                  <c:v>121.9843202</c:v>
                </c:pt>
                <c:pt idx="20429">
                  <c:v>121.4925997</c:v>
                </c:pt>
                <c:pt idx="20430">
                  <c:v>93.239592329999994</c:v>
                </c:pt>
                <c:pt idx="20431">
                  <c:v>91.496077499999998</c:v>
                </c:pt>
                <c:pt idx="20432">
                  <c:v>91.312387900000004</c:v>
                </c:pt>
                <c:pt idx="20433">
                  <c:v>90.9480164</c:v>
                </c:pt>
                <c:pt idx="20434">
                  <c:v>71.010593950000001</c:v>
                </c:pt>
                <c:pt idx="20435">
                  <c:v>67.70891383</c:v>
                </c:pt>
                <c:pt idx="20436">
                  <c:v>67.058171880000003</c:v>
                </c:pt>
                <c:pt idx="20437">
                  <c:v>66.764747209999996</c:v>
                </c:pt>
                <c:pt idx="20438">
                  <c:v>66.764792369999995</c:v>
                </c:pt>
                <c:pt idx="20439">
                  <c:v>67.258998480000002</c:v>
                </c:pt>
                <c:pt idx="20440">
                  <c:v>67.258998480000002</c:v>
                </c:pt>
                <c:pt idx="20441">
                  <c:v>67.762488469999994</c:v>
                </c:pt>
                <c:pt idx="20442">
                  <c:v>68.275262350000006</c:v>
                </c:pt>
                <c:pt idx="20443">
                  <c:v>68.363357190000002</c:v>
                </c:pt>
                <c:pt idx="20444">
                  <c:v>69.042708149999996</c:v>
                </c:pt>
                <c:pt idx="20445">
                  <c:v>70.641353949999996</c:v>
                </c:pt>
                <c:pt idx="20446">
                  <c:v>70.76439542</c:v>
                </c:pt>
                <c:pt idx="20447">
                  <c:v>71.010697609999994</c:v>
                </c:pt>
                <c:pt idx="20448">
                  <c:v>90.948360410000006</c:v>
                </c:pt>
                <c:pt idx="20449">
                  <c:v>92.679297930000004</c:v>
                </c:pt>
                <c:pt idx="20450">
                  <c:v>92.866306449999996</c:v>
                </c:pt>
                <c:pt idx="20451">
                  <c:v>93.239961230000006</c:v>
                </c:pt>
                <c:pt idx="20452">
                  <c:v>121.4932517</c:v>
                </c:pt>
                <c:pt idx="20453">
                  <c:v>123.8237211</c:v>
                </c:pt>
                <c:pt idx="20454">
                  <c:v>124.07469519999999</c:v>
                </c:pt>
                <c:pt idx="20455">
                  <c:v>124.57569959999999</c:v>
                </c:pt>
                <c:pt idx="20456">
                  <c:v>161.14438759999999</c:v>
                </c:pt>
                <c:pt idx="20457">
                  <c:v>164.07436989999999</c:v>
                </c:pt>
                <c:pt idx="20458">
                  <c:v>164.3893075</c:v>
                </c:pt>
                <c:pt idx="20459">
                  <c:v>165.01765739999999</c:v>
                </c:pt>
                <c:pt idx="20460">
                  <c:v>209.90144520000001</c:v>
                </c:pt>
                <c:pt idx="20461">
                  <c:v>213.4309165</c:v>
                </c:pt>
                <c:pt idx="20462">
                  <c:v>213.80981499999999</c:v>
                </c:pt>
                <c:pt idx="20463">
                  <c:v>214.56550530000001</c:v>
                </c:pt>
                <c:pt idx="20464">
                  <c:v>267.76402719999999</c:v>
                </c:pt>
                <c:pt idx="20465">
                  <c:v>271.89295879999997</c:v>
                </c:pt>
                <c:pt idx="20466">
                  <c:v>272.33581520000001</c:v>
                </c:pt>
                <c:pt idx="20467">
                  <c:v>273.21883969999999</c:v>
                </c:pt>
                <c:pt idx="20468">
                  <c:v>334.73166250000003</c:v>
                </c:pt>
                <c:pt idx="20469">
                  <c:v>348.98059430000001</c:v>
                </c:pt>
                <c:pt idx="20470">
                  <c:v>352.0280472</c:v>
                </c:pt>
                <c:pt idx="20471">
                  <c:v>353.43195480000003</c:v>
                </c:pt>
                <c:pt idx="20472">
                  <c:v>353.43212240000003</c:v>
                </c:pt>
                <c:pt idx="20473">
                  <c:v>351.0784731</c:v>
                </c:pt>
                <c:pt idx="20474">
                  <c:v>351.0784731</c:v>
                </c:pt>
                <c:pt idx="20475">
                  <c:v>348.73410639999997</c:v>
                </c:pt>
                <c:pt idx="20476">
                  <c:v>346.39902219999999</c:v>
                </c:pt>
                <c:pt idx="20477">
                  <c:v>346.0029811</c:v>
                </c:pt>
                <c:pt idx="20478">
                  <c:v>342.99720159999998</c:v>
                </c:pt>
                <c:pt idx="20479">
                  <c:v>336.23659429999998</c:v>
                </c:pt>
                <c:pt idx="20480">
                  <c:v>335.73310559999999</c:v>
                </c:pt>
                <c:pt idx="20481">
                  <c:v>334.73204290000001</c:v>
                </c:pt>
                <c:pt idx="20482">
                  <c:v>273.2198459</c:v>
                </c:pt>
                <c:pt idx="20483">
                  <c:v>269.0783586</c:v>
                </c:pt>
                <c:pt idx="20484">
                  <c:v>268.63882310000002</c:v>
                </c:pt>
                <c:pt idx="20485">
                  <c:v>267.76508539999998</c:v>
                </c:pt>
                <c:pt idx="20486">
                  <c:v>214.56703060000001</c:v>
                </c:pt>
                <c:pt idx="20487">
                  <c:v>211.02499180000001</c:v>
                </c:pt>
                <c:pt idx="20488">
                  <c:v>210.64941300000001</c:v>
                </c:pt>
                <c:pt idx="20489">
                  <c:v>209.90300740000001</c:v>
                </c:pt>
                <c:pt idx="20490">
                  <c:v>165.0195281</c:v>
                </c:pt>
                <c:pt idx="20491">
                  <c:v>162.07696659999999</c:v>
                </c:pt>
                <c:pt idx="20492">
                  <c:v>161.76534760000001</c:v>
                </c:pt>
                <c:pt idx="20493">
                  <c:v>161.14628010000001</c:v>
                </c:pt>
                <c:pt idx="20494">
                  <c:v>124.57774190000001</c:v>
                </c:pt>
                <c:pt idx="20495">
                  <c:v>122.2346817</c:v>
                </c:pt>
                <c:pt idx="20496">
                  <c:v>121.987025</c:v>
                </c:pt>
                <c:pt idx="20497">
                  <c:v>121.4953008</c:v>
                </c:pt>
                <c:pt idx="20498">
                  <c:v>93.242001520000002</c:v>
                </c:pt>
                <c:pt idx="20499">
                  <c:v>91.498461559999996</c:v>
                </c:pt>
                <c:pt idx="20500">
                  <c:v>91.314769240000004</c:v>
                </c:pt>
                <c:pt idx="20501">
                  <c:v>90.950392320000006</c:v>
                </c:pt>
                <c:pt idx="20502">
                  <c:v>71.012562090000003</c:v>
                </c:pt>
                <c:pt idx="20503">
                  <c:v>67.710780260000007</c:v>
                </c:pt>
                <c:pt idx="20504">
                  <c:v>67.060016239999996</c:v>
                </c:pt>
                <c:pt idx="20505">
                  <c:v>66.766581380000005</c:v>
                </c:pt>
                <c:pt idx="20506">
                  <c:v>66.766546079999998</c:v>
                </c:pt>
                <c:pt idx="20507">
                  <c:v>67.260756090000001</c:v>
                </c:pt>
                <c:pt idx="20508">
                  <c:v>67.260756090000001</c:v>
                </c:pt>
                <c:pt idx="20509">
                  <c:v>67.764249759999998</c:v>
                </c:pt>
                <c:pt idx="20510">
                  <c:v>68.277027110000006</c:v>
                </c:pt>
                <c:pt idx="20511">
                  <c:v>68.36512252</c:v>
                </c:pt>
                <c:pt idx="20512">
                  <c:v>69.044477619999995</c:v>
                </c:pt>
                <c:pt idx="20513">
                  <c:v>70.643131460000006</c:v>
                </c:pt>
                <c:pt idx="20514">
                  <c:v>70.766173449999997</c:v>
                </c:pt>
                <c:pt idx="20515">
                  <c:v>71.012476660000004</c:v>
                </c:pt>
                <c:pt idx="20516">
                  <c:v>90.950117079999998</c:v>
                </c:pt>
                <c:pt idx="20517">
                  <c:v>92.681046210000005</c:v>
                </c:pt>
                <c:pt idx="20518">
                  <c:v>92.868053779999997</c:v>
                </c:pt>
                <c:pt idx="20519">
                  <c:v>93.241706640000004</c:v>
                </c:pt>
                <c:pt idx="20520">
                  <c:v>121.4947827</c:v>
                </c:pt>
                <c:pt idx="20521">
                  <c:v>123.8252299</c:v>
                </c:pt>
                <c:pt idx="20522">
                  <c:v>124.0762015</c:v>
                </c:pt>
                <c:pt idx="20523">
                  <c:v>124.577201</c:v>
                </c:pt>
                <c:pt idx="20524">
                  <c:v>161.14548250000001</c:v>
                </c:pt>
                <c:pt idx="20525">
                  <c:v>164.0754287</c:v>
                </c:pt>
                <c:pt idx="20526">
                  <c:v>164.39036239999999</c:v>
                </c:pt>
                <c:pt idx="20527">
                  <c:v>165.01870439999999</c:v>
                </c:pt>
                <c:pt idx="20528">
                  <c:v>209.90189359999999</c:v>
                </c:pt>
                <c:pt idx="20529">
                  <c:v>213.43131500000001</c:v>
                </c:pt>
                <c:pt idx="20530">
                  <c:v>213.81020810000001</c:v>
                </c:pt>
                <c:pt idx="20531">
                  <c:v>214.5658876</c:v>
                </c:pt>
                <c:pt idx="20532">
                  <c:v>267.76361889999998</c:v>
                </c:pt>
                <c:pt idx="20533">
                  <c:v>271.89248670000001</c:v>
                </c:pt>
                <c:pt idx="20534">
                  <c:v>272.33533619999997</c:v>
                </c:pt>
                <c:pt idx="20535">
                  <c:v>273.21834699999999</c:v>
                </c:pt>
                <c:pt idx="20536">
                  <c:v>334.73018710000002</c:v>
                </c:pt>
                <c:pt idx="20537">
                  <c:v>348.97888410000002</c:v>
                </c:pt>
                <c:pt idx="20538">
                  <c:v>352.02628650000003</c:v>
                </c:pt>
                <c:pt idx="20539">
                  <c:v>353.43017090000001</c:v>
                </c:pt>
                <c:pt idx="20540">
                  <c:v>353.4300015</c:v>
                </c:pt>
                <c:pt idx="20541">
                  <c:v>351.07633939999999</c:v>
                </c:pt>
                <c:pt idx="20542">
                  <c:v>351.07633939999999</c:v>
                </c:pt>
                <c:pt idx="20543">
                  <c:v>348.73195989999999</c:v>
                </c:pt>
                <c:pt idx="20544">
                  <c:v>346.39686319999998</c:v>
                </c:pt>
                <c:pt idx="20545">
                  <c:v>346.00081999999998</c:v>
                </c:pt>
                <c:pt idx="20546">
                  <c:v>342.99502439999998</c:v>
                </c:pt>
                <c:pt idx="20547">
                  <c:v>336.23438160000001</c:v>
                </c:pt>
                <c:pt idx="20548">
                  <c:v>335.7308903</c:v>
                </c:pt>
                <c:pt idx="20549">
                  <c:v>334.72982250000001</c:v>
                </c:pt>
                <c:pt idx="20550">
                  <c:v>273.21734620000001</c:v>
                </c:pt>
                <c:pt idx="20551">
                  <c:v>269.0758434</c:v>
                </c:pt>
                <c:pt idx="20552">
                  <c:v>268.63630619999998</c:v>
                </c:pt>
                <c:pt idx="20553">
                  <c:v>267.76256530000001</c:v>
                </c:pt>
                <c:pt idx="20554">
                  <c:v>214.5643585</c:v>
                </c:pt>
                <c:pt idx="20555">
                  <c:v>211.02231320000001</c:v>
                </c:pt>
                <c:pt idx="20556">
                  <c:v>210.6467337</c:v>
                </c:pt>
                <c:pt idx="20557">
                  <c:v>209.90032690000001</c:v>
                </c:pt>
                <c:pt idx="20558">
                  <c:v>165.0168228</c:v>
                </c:pt>
                <c:pt idx="20559">
                  <c:v>162.07426409999999</c:v>
                </c:pt>
                <c:pt idx="20560">
                  <c:v>161.7626454</c:v>
                </c:pt>
                <c:pt idx="20561">
                  <c:v>161.14357860000001</c:v>
                </c:pt>
                <c:pt idx="20562">
                  <c:v>124.5751429</c:v>
                </c:pt>
                <c:pt idx="20563">
                  <c:v>122.2320945</c:v>
                </c:pt>
                <c:pt idx="20564">
                  <c:v>121.9844391</c:v>
                </c:pt>
                <c:pt idx="20565">
                  <c:v>121.49271760000001</c:v>
                </c:pt>
                <c:pt idx="20566">
                  <c:v>93.239648029999998</c:v>
                </c:pt>
                <c:pt idx="20567">
                  <c:v>91.49612913</c:v>
                </c:pt>
                <c:pt idx="20568">
                  <c:v>91.312439089999998</c:v>
                </c:pt>
                <c:pt idx="20569">
                  <c:v>90.948066729999994</c:v>
                </c:pt>
                <c:pt idx="20570">
                  <c:v>71.010593479999997</c:v>
                </c:pt>
                <c:pt idx="20571">
                  <c:v>67.70890378</c:v>
                </c:pt>
                <c:pt idx="20572">
                  <c:v>67.058159869999997</c:v>
                </c:pt>
                <c:pt idx="20573">
                  <c:v>66.764734309999994</c:v>
                </c:pt>
                <c:pt idx="20574">
                  <c:v>66.764759560000002</c:v>
                </c:pt>
                <c:pt idx="20575">
                  <c:v>67.258963910000006</c:v>
                </c:pt>
                <c:pt idx="20576">
                  <c:v>67.258963910000006</c:v>
                </c:pt>
                <c:pt idx="20577">
                  <c:v>67.762452120000006</c:v>
                </c:pt>
                <c:pt idx="20578">
                  <c:v>68.275224219999998</c:v>
                </c:pt>
                <c:pt idx="20579">
                  <c:v>68.363318759999999</c:v>
                </c:pt>
                <c:pt idx="20580">
                  <c:v>69.042667420000001</c:v>
                </c:pt>
                <c:pt idx="20581">
                  <c:v>70.641307920000003</c:v>
                </c:pt>
                <c:pt idx="20582">
                  <c:v>70.764348979999994</c:v>
                </c:pt>
                <c:pt idx="20583">
                  <c:v>71.010650380000001</c:v>
                </c:pt>
                <c:pt idx="20584">
                  <c:v>90.948257690000005</c:v>
                </c:pt>
                <c:pt idx="20585">
                  <c:v>92.679190950000006</c:v>
                </c:pt>
                <c:pt idx="20586">
                  <c:v>92.866199019999996</c:v>
                </c:pt>
                <c:pt idx="20587">
                  <c:v>93.239852889999995</c:v>
                </c:pt>
                <c:pt idx="20588">
                  <c:v>121.4930805</c:v>
                </c:pt>
                <c:pt idx="20589">
                  <c:v>123.8235451</c:v>
                </c:pt>
                <c:pt idx="20590">
                  <c:v>124.0745186</c:v>
                </c:pt>
                <c:pt idx="20591">
                  <c:v>124.57552200000001</c:v>
                </c:pt>
                <c:pt idx="20592">
                  <c:v>161.14413970000001</c:v>
                </c:pt>
                <c:pt idx="20593">
                  <c:v>164.07411669999999</c:v>
                </c:pt>
                <c:pt idx="20594">
                  <c:v>164.38905370000001</c:v>
                </c:pt>
                <c:pt idx="20595">
                  <c:v>165.01740240000001</c:v>
                </c:pt>
                <c:pt idx="20596">
                  <c:v>209.90111239999999</c:v>
                </c:pt>
                <c:pt idx="20597">
                  <c:v>213.43057780000001</c:v>
                </c:pt>
                <c:pt idx="20598">
                  <c:v>213.80947570000001</c:v>
                </c:pt>
                <c:pt idx="20599">
                  <c:v>214.5651647</c:v>
                </c:pt>
                <c:pt idx="20600">
                  <c:v>267.76360149999999</c:v>
                </c:pt>
                <c:pt idx="20601">
                  <c:v>271.8925266</c:v>
                </c:pt>
                <c:pt idx="20602">
                  <c:v>272.33538229999999</c:v>
                </c:pt>
                <c:pt idx="20603">
                  <c:v>273.21840550000002</c:v>
                </c:pt>
                <c:pt idx="20604">
                  <c:v>334.73113569999998</c:v>
                </c:pt>
                <c:pt idx="20605">
                  <c:v>348.98004659999998</c:v>
                </c:pt>
                <c:pt idx="20606">
                  <c:v>352.02749499999999</c:v>
                </c:pt>
                <c:pt idx="20607">
                  <c:v>353.43140060000002</c:v>
                </c:pt>
                <c:pt idx="20608">
                  <c:v>353.43157189999999</c:v>
                </c:pt>
                <c:pt idx="20609">
                  <c:v>351.07792660000001</c:v>
                </c:pt>
                <c:pt idx="20610">
                  <c:v>351.07792660000001</c:v>
                </c:pt>
                <c:pt idx="20611">
                  <c:v>348.73356389999998</c:v>
                </c:pt>
                <c:pt idx="20612">
                  <c:v>346.39848369999999</c:v>
                </c:pt>
                <c:pt idx="20613">
                  <c:v>346.00244329999998</c:v>
                </c:pt>
                <c:pt idx="20614">
                  <c:v>342.99666889999997</c:v>
                </c:pt>
                <c:pt idx="20615">
                  <c:v>336.23607320000002</c:v>
                </c:pt>
                <c:pt idx="20616">
                  <c:v>335.73258529999998</c:v>
                </c:pt>
                <c:pt idx="20617">
                  <c:v>334.73152440000001</c:v>
                </c:pt>
                <c:pt idx="20618">
                  <c:v>273.21943440000001</c:v>
                </c:pt>
                <c:pt idx="20619">
                  <c:v>269.07795449999998</c:v>
                </c:pt>
                <c:pt idx="20620">
                  <c:v>268.63841969999999</c:v>
                </c:pt>
                <c:pt idx="20621">
                  <c:v>267.76468360000001</c:v>
                </c:pt>
                <c:pt idx="20622">
                  <c:v>214.5667248</c:v>
                </c:pt>
                <c:pt idx="20623">
                  <c:v>211.02469249999999</c:v>
                </c:pt>
                <c:pt idx="20624">
                  <c:v>210.6491144</c:v>
                </c:pt>
                <c:pt idx="20625">
                  <c:v>209.9027102</c:v>
                </c:pt>
                <c:pt idx="20626">
                  <c:v>165.01931579999999</c:v>
                </c:pt>
                <c:pt idx="20627">
                  <c:v>162.07676000000001</c:v>
                </c:pt>
                <c:pt idx="20628">
                  <c:v>161.76514159999999</c:v>
                </c:pt>
                <c:pt idx="20629">
                  <c:v>161.1460754</c:v>
                </c:pt>
                <c:pt idx="20630">
                  <c:v>124.577611</c:v>
                </c:pt>
                <c:pt idx="20631">
                  <c:v>122.2345557</c:v>
                </c:pt>
                <c:pt idx="20632">
                  <c:v>121.98689950000001</c:v>
                </c:pt>
                <c:pt idx="20633">
                  <c:v>121.49517640000001</c:v>
                </c:pt>
                <c:pt idx="20634">
                  <c:v>93.241939860000002</c:v>
                </c:pt>
                <c:pt idx="20635">
                  <c:v>91.498404039999997</c:v>
                </c:pt>
                <c:pt idx="20636">
                  <c:v>91.314712150000005</c:v>
                </c:pt>
                <c:pt idx="20637">
                  <c:v>90.950336100000001</c:v>
                </c:pt>
                <c:pt idx="20638">
                  <c:v>71.012557560000005</c:v>
                </c:pt>
                <c:pt idx="20639">
                  <c:v>67.710785540000003</c:v>
                </c:pt>
                <c:pt idx="20640">
                  <c:v>67.060023540000003</c:v>
                </c:pt>
                <c:pt idx="20641">
                  <c:v>66.766589580000002</c:v>
                </c:pt>
                <c:pt idx="20642">
                  <c:v>66.766574340000005</c:v>
                </c:pt>
                <c:pt idx="20643">
                  <c:v>67.260786100000004</c:v>
                </c:pt>
                <c:pt idx="20644">
                  <c:v>67.260786100000004</c:v>
                </c:pt>
                <c:pt idx="20645">
                  <c:v>67.764281530000005</c:v>
                </c:pt>
                <c:pt idx="20646">
                  <c:v>68.277060640000002</c:v>
                </c:pt>
                <c:pt idx="20647">
                  <c:v>68.365156350000007</c:v>
                </c:pt>
                <c:pt idx="20648">
                  <c:v>69.044513730000006</c:v>
                </c:pt>
                <c:pt idx="20649">
                  <c:v>70.643172820000004</c:v>
                </c:pt>
                <c:pt idx="20650">
                  <c:v>70.766215200000005</c:v>
                </c:pt>
                <c:pt idx="20651">
                  <c:v>71.012519209999994</c:v>
                </c:pt>
                <c:pt idx="20652">
                  <c:v>90.950214819999999</c:v>
                </c:pt>
                <c:pt idx="20653">
                  <c:v>92.681148199999996</c:v>
                </c:pt>
                <c:pt idx="20654">
                  <c:v>92.868156229999997</c:v>
                </c:pt>
                <c:pt idx="20655">
                  <c:v>93.241810000000001</c:v>
                </c:pt>
                <c:pt idx="20656">
                  <c:v>121.4949491</c:v>
                </c:pt>
                <c:pt idx="20657">
                  <c:v>123.82540109999999</c:v>
                </c:pt>
                <c:pt idx="20658">
                  <c:v>124.07637320000001</c:v>
                </c:pt>
                <c:pt idx="20659">
                  <c:v>124.5773738</c:v>
                </c:pt>
                <c:pt idx="20660">
                  <c:v>161.14572620000001</c:v>
                </c:pt>
                <c:pt idx="20661">
                  <c:v>164.07567779999999</c:v>
                </c:pt>
                <c:pt idx="20662">
                  <c:v>164.390612</c:v>
                </c:pt>
                <c:pt idx="20663">
                  <c:v>165.01895519999999</c:v>
                </c:pt>
                <c:pt idx="20664">
                  <c:v>209.90222320000001</c:v>
                </c:pt>
                <c:pt idx="20665">
                  <c:v>213.43165049999999</c:v>
                </c:pt>
                <c:pt idx="20666">
                  <c:v>213.8105443</c:v>
                </c:pt>
                <c:pt idx="20667">
                  <c:v>214.5662251</c:v>
                </c:pt>
                <c:pt idx="20668">
                  <c:v>267.76404300000002</c:v>
                </c:pt>
                <c:pt idx="20669">
                  <c:v>271.89291730000002</c:v>
                </c:pt>
                <c:pt idx="20670">
                  <c:v>272.33576749999997</c:v>
                </c:pt>
                <c:pt idx="20671">
                  <c:v>273.21877970000003</c:v>
                </c:pt>
                <c:pt idx="20672">
                  <c:v>334.73071429999999</c:v>
                </c:pt>
                <c:pt idx="20673">
                  <c:v>348.9794326</c:v>
                </c:pt>
                <c:pt idx="20674">
                  <c:v>352.02683949999999</c:v>
                </c:pt>
                <c:pt idx="20675">
                  <c:v>353.43072599999999</c:v>
                </c:pt>
                <c:pt idx="20676">
                  <c:v>353.43055370000002</c:v>
                </c:pt>
                <c:pt idx="20677">
                  <c:v>351.07688760000002</c:v>
                </c:pt>
                <c:pt idx="20678">
                  <c:v>351.07688760000002</c:v>
                </c:pt>
                <c:pt idx="20679">
                  <c:v>348.73250430000002</c:v>
                </c:pt>
                <c:pt idx="20680">
                  <c:v>346.39740369999998</c:v>
                </c:pt>
                <c:pt idx="20681">
                  <c:v>346.00135979999999</c:v>
                </c:pt>
                <c:pt idx="20682">
                  <c:v>342.99555930000002</c:v>
                </c:pt>
                <c:pt idx="20683">
                  <c:v>336.2349054</c:v>
                </c:pt>
                <c:pt idx="20684">
                  <c:v>335.73141320000002</c:v>
                </c:pt>
                <c:pt idx="20685">
                  <c:v>334.73034380000001</c:v>
                </c:pt>
                <c:pt idx="20686">
                  <c:v>273.2177643</c:v>
                </c:pt>
                <c:pt idx="20687">
                  <c:v>269.07625430000002</c:v>
                </c:pt>
                <c:pt idx="20688">
                  <c:v>268.63671640000001</c:v>
                </c:pt>
                <c:pt idx="20689">
                  <c:v>267.76297399999999</c:v>
                </c:pt>
                <c:pt idx="20690">
                  <c:v>214.56467409999999</c:v>
                </c:pt>
                <c:pt idx="20691">
                  <c:v>211.02262250000001</c:v>
                </c:pt>
                <c:pt idx="20692">
                  <c:v>210.64704230000001</c:v>
                </c:pt>
                <c:pt idx="20693">
                  <c:v>209.90063409999999</c:v>
                </c:pt>
                <c:pt idx="20694">
                  <c:v>165.01704699999999</c:v>
                </c:pt>
                <c:pt idx="20695">
                  <c:v>162.07448260000001</c:v>
                </c:pt>
                <c:pt idx="20696">
                  <c:v>161.76286329999999</c:v>
                </c:pt>
                <c:pt idx="20697">
                  <c:v>161.14379539999999</c:v>
                </c:pt>
                <c:pt idx="20698">
                  <c:v>124.57528670000001</c:v>
                </c:pt>
                <c:pt idx="20699">
                  <c:v>122.2322334</c:v>
                </c:pt>
                <c:pt idx="20700">
                  <c:v>121.9845775</c:v>
                </c:pt>
                <c:pt idx="20701">
                  <c:v>121.4928549</c:v>
                </c:pt>
                <c:pt idx="20702">
                  <c:v>93.239722520000001</c:v>
                </c:pt>
                <c:pt idx="20703">
                  <c:v>91.496199439999998</c:v>
                </c:pt>
                <c:pt idx="20704">
                  <c:v>91.312508960000002</c:v>
                </c:pt>
                <c:pt idx="20705">
                  <c:v>90.948135719999996</c:v>
                </c:pt>
                <c:pt idx="20706">
                  <c:v>71.010609689999995</c:v>
                </c:pt>
                <c:pt idx="20707">
                  <c:v>67.708909829999996</c:v>
                </c:pt>
                <c:pt idx="20708">
                  <c:v>67.058163829999998</c:v>
                </c:pt>
                <c:pt idx="20709">
                  <c:v>66.764737319999995</c:v>
                </c:pt>
                <c:pt idx="20710">
                  <c:v>66.764742560000002</c:v>
                </c:pt>
                <c:pt idx="20711">
                  <c:v>67.258945229999995</c:v>
                </c:pt>
                <c:pt idx="20712">
                  <c:v>67.258945229999995</c:v>
                </c:pt>
                <c:pt idx="20713">
                  <c:v>67.762431759999998</c:v>
                </c:pt>
                <c:pt idx="20714">
                  <c:v>68.275202149999998</c:v>
                </c:pt>
                <c:pt idx="20715">
                  <c:v>68.363296399999996</c:v>
                </c:pt>
                <c:pt idx="20716">
                  <c:v>69.042642819999998</c:v>
                </c:pt>
                <c:pt idx="20717">
                  <c:v>70.641278220000004</c:v>
                </c:pt>
                <c:pt idx="20718">
                  <c:v>70.764318889999998</c:v>
                </c:pt>
                <c:pt idx="20719">
                  <c:v>71.010619520000006</c:v>
                </c:pt>
                <c:pt idx="20720">
                  <c:v>90.948172310000004</c:v>
                </c:pt>
                <c:pt idx="20721">
                  <c:v>92.679101320000001</c:v>
                </c:pt>
                <c:pt idx="20722">
                  <c:v>92.866108929999996</c:v>
                </c:pt>
                <c:pt idx="20723">
                  <c:v>93.239761889999997</c:v>
                </c:pt>
                <c:pt idx="20724">
                  <c:v>121.492926</c:v>
                </c:pt>
                <c:pt idx="20725">
                  <c:v>123.8233857</c:v>
                </c:pt>
                <c:pt idx="20726">
                  <c:v>124.0743588</c:v>
                </c:pt>
                <c:pt idx="20727">
                  <c:v>124.575361</c:v>
                </c:pt>
                <c:pt idx="20728">
                  <c:v>161.14390639999999</c:v>
                </c:pt>
                <c:pt idx="20729">
                  <c:v>164.07387779999999</c:v>
                </c:pt>
                <c:pt idx="20730">
                  <c:v>164.38881420000001</c:v>
                </c:pt>
                <c:pt idx="20731">
                  <c:v>165.0171617</c:v>
                </c:pt>
                <c:pt idx="20732">
                  <c:v>209.90079040000001</c:v>
                </c:pt>
                <c:pt idx="20733">
                  <c:v>213.43024969999999</c:v>
                </c:pt>
                <c:pt idx="20734">
                  <c:v>213.8091469</c:v>
                </c:pt>
                <c:pt idx="20735">
                  <c:v>214.56483460000001</c:v>
                </c:pt>
                <c:pt idx="20736">
                  <c:v>267.7631811</c:v>
                </c:pt>
                <c:pt idx="20737">
                  <c:v>271.89209940000001</c:v>
                </c:pt>
                <c:pt idx="20738">
                  <c:v>272.33495440000002</c:v>
                </c:pt>
                <c:pt idx="20739">
                  <c:v>273.21797609999999</c:v>
                </c:pt>
                <c:pt idx="20740">
                  <c:v>334.73060700000002</c:v>
                </c:pt>
                <c:pt idx="20741">
                  <c:v>348.97949549999998</c:v>
                </c:pt>
                <c:pt idx="20742">
                  <c:v>352.02693920000002</c:v>
                </c:pt>
                <c:pt idx="20743">
                  <c:v>353.43084260000001</c:v>
                </c:pt>
                <c:pt idx="20744">
                  <c:v>353.43101460000003</c:v>
                </c:pt>
                <c:pt idx="20745">
                  <c:v>351.07737309999999</c:v>
                </c:pt>
                <c:pt idx="20746">
                  <c:v>351.07737309999999</c:v>
                </c:pt>
                <c:pt idx="20747">
                  <c:v>348.73301409999999</c:v>
                </c:pt>
                <c:pt idx="20748">
                  <c:v>346.39793780000002</c:v>
                </c:pt>
                <c:pt idx="20749">
                  <c:v>346.00189790000002</c:v>
                </c:pt>
                <c:pt idx="20750">
                  <c:v>342.99612839999998</c:v>
                </c:pt>
                <c:pt idx="20751">
                  <c:v>336.23554369999999</c:v>
                </c:pt>
                <c:pt idx="20752">
                  <c:v>335.73205660000002</c:v>
                </c:pt>
                <c:pt idx="20753">
                  <c:v>334.73099730000001</c:v>
                </c:pt>
                <c:pt idx="20754">
                  <c:v>273.21900890000001</c:v>
                </c:pt>
                <c:pt idx="20755">
                  <c:v>269.07753600000001</c:v>
                </c:pt>
                <c:pt idx="20756">
                  <c:v>268.63800199999997</c:v>
                </c:pt>
                <c:pt idx="20757">
                  <c:v>267.76426729999997</c:v>
                </c:pt>
                <c:pt idx="20758">
                  <c:v>214.56640060000001</c:v>
                </c:pt>
                <c:pt idx="20759">
                  <c:v>211.02437459999999</c:v>
                </c:pt>
                <c:pt idx="20760">
                  <c:v>210.64879719999999</c:v>
                </c:pt>
                <c:pt idx="20761">
                  <c:v>209.9023943</c:v>
                </c:pt>
                <c:pt idx="20762">
                  <c:v>165.0190824</c:v>
                </c:pt>
                <c:pt idx="20763">
                  <c:v>162.0765323</c:v>
                </c:pt>
                <c:pt idx="20764">
                  <c:v>161.76491440000001</c:v>
                </c:pt>
                <c:pt idx="20765">
                  <c:v>161.1458494</c:v>
                </c:pt>
                <c:pt idx="20766">
                  <c:v>124.57745799999999</c:v>
                </c:pt>
                <c:pt idx="20767">
                  <c:v>122.2344076</c:v>
                </c:pt>
                <c:pt idx="20768">
                  <c:v>121.986752</c:v>
                </c:pt>
                <c:pt idx="20769">
                  <c:v>121.49502990000001</c:v>
                </c:pt>
                <c:pt idx="20770">
                  <c:v>93.241856760000005</c:v>
                </c:pt>
                <c:pt idx="20771">
                  <c:v>91.498325159999993</c:v>
                </c:pt>
                <c:pt idx="20772">
                  <c:v>91.314633729999997</c:v>
                </c:pt>
                <c:pt idx="20773">
                  <c:v>90.950258570000003</c:v>
                </c:pt>
                <c:pt idx="20774">
                  <c:v>71.012533899999994</c:v>
                </c:pt>
                <c:pt idx="20775">
                  <c:v>67.710772340000005</c:v>
                </c:pt>
                <c:pt idx="20776">
                  <c:v>67.060012490000005</c:v>
                </c:pt>
                <c:pt idx="20777">
                  <c:v>66.766579519999993</c:v>
                </c:pt>
                <c:pt idx="20778">
                  <c:v>66.766584409999993</c:v>
                </c:pt>
                <c:pt idx="20779">
                  <c:v>67.260797819999993</c:v>
                </c:pt>
                <c:pt idx="20780">
                  <c:v>67.260797819999993</c:v>
                </c:pt>
                <c:pt idx="20781">
                  <c:v>67.764294910000004</c:v>
                </c:pt>
                <c:pt idx="20782">
                  <c:v>68.277075699999997</c:v>
                </c:pt>
                <c:pt idx="20783">
                  <c:v>68.365171700000005</c:v>
                </c:pt>
                <c:pt idx="20784">
                  <c:v>69.044531280000001</c:v>
                </c:pt>
                <c:pt idx="20785">
                  <c:v>70.643195410000004</c:v>
                </c:pt>
                <c:pt idx="20786">
                  <c:v>70.766238180000002</c:v>
                </c:pt>
                <c:pt idx="20787">
                  <c:v>71.012542949999997</c:v>
                </c:pt>
                <c:pt idx="20788">
                  <c:v>90.950292820000001</c:v>
                </c:pt>
                <c:pt idx="20789">
                  <c:v>92.681230459999995</c:v>
                </c:pt>
                <c:pt idx="20790">
                  <c:v>92.868238939999998</c:v>
                </c:pt>
                <c:pt idx="20791">
                  <c:v>93.241893630000007</c:v>
                </c:pt>
                <c:pt idx="20792">
                  <c:v>121.4950966</c:v>
                </c:pt>
                <c:pt idx="20793">
                  <c:v>123.8255535</c:v>
                </c:pt>
                <c:pt idx="20794">
                  <c:v>124.0765262</c:v>
                </c:pt>
                <c:pt idx="20795">
                  <c:v>124.5775278</c:v>
                </c:pt>
                <c:pt idx="20796">
                  <c:v>161.1459538</c:v>
                </c:pt>
                <c:pt idx="20797">
                  <c:v>164.07591099999999</c:v>
                </c:pt>
                <c:pt idx="20798">
                  <c:v>164.39084589999999</c:v>
                </c:pt>
                <c:pt idx="20799">
                  <c:v>165.01919029999999</c:v>
                </c:pt>
                <c:pt idx="20800">
                  <c:v>209.90254139999999</c:v>
                </c:pt>
                <c:pt idx="20801">
                  <c:v>213.43197509999999</c:v>
                </c:pt>
                <c:pt idx="20802">
                  <c:v>213.8108695</c:v>
                </c:pt>
                <c:pt idx="20803">
                  <c:v>214.5665516</c:v>
                </c:pt>
                <c:pt idx="20804">
                  <c:v>267.76446229999999</c:v>
                </c:pt>
                <c:pt idx="20805">
                  <c:v>271.89334359999998</c:v>
                </c:pt>
                <c:pt idx="20806">
                  <c:v>272.3361946</c:v>
                </c:pt>
                <c:pt idx="20807">
                  <c:v>273.21920829999999</c:v>
                </c:pt>
                <c:pt idx="20808">
                  <c:v>334.73124530000001</c:v>
                </c:pt>
                <c:pt idx="20809">
                  <c:v>348.97998689999997</c:v>
                </c:pt>
                <c:pt idx="20810">
                  <c:v>352.02739869999999</c:v>
                </c:pt>
                <c:pt idx="20811">
                  <c:v>353.4312875</c:v>
                </c:pt>
                <c:pt idx="20812">
                  <c:v>353.43111579999999</c:v>
                </c:pt>
                <c:pt idx="20813">
                  <c:v>351.07744600000001</c:v>
                </c:pt>
                <c:pt idx="20814">
                  <c:v>351.07744600000001</c:v>
                </c:pt>
                <c:pt idx="20815">
                  <c:v>348.7330589</c:v>
                </c:pt>
                <c:pt idx="20816">
                  <c:v>346.39795459999999</c:v>
                </c:pt>
                <c:pt idx="20817">
                  <c:v>346.00191000000001</c:v>
                </c:pt>
                <c:pt idx="20818">
                  <c:v>342.99610469999999</c:v>
                </c:pt>
                <c:pt idx="20819">
                  <c:v>336.23543969999997</c:v>
                </c:pt>
                <c:pt idx="20820">
                  <c:v>335.73194669999998</c:v>
                </c:pt>
                <c:pt idx="20821">
                  <c:v>334.73087570000001</c:v>
                </c:pt>
                <c:pt idx="20822">
                  <c:v>273.21819390000002</c:v>
                </c:pt>
                <c:pt idx="20823">
                  <c:v>269.0766769</c:v>
                </c:pt>
                <c:pt idx="20824">
                  <c:v>268.63713819999998</c:v>
                </c:pt>
                <c:pt idx="20825">
                  <c:v>267.76339430000002</c:v>
                </c:pt>
                <c:pt idx="20826">
                  <c:v>214.56500170000001</c:v>
                </c:pt>
                <c:pt idx="20827">
                  <c:v>211.02294380000001</c:v>
                </c:pt>
                <c:pt idx="20828">
                  <c:v>210.64736289999999</c:v>
                </c:pt>
                <c:pt idx="20829">
                  <c:v>209.9009533</c:v>
                </c:pt>
                <c:pt idx="20830">
                  <c:v>165.01728309999999</c:v>
                </c:pt>
                <c:pt idx="20831">
                  <c:v>162.0747131</c:v>
                </c:pt>
                <c:pt idx="20832">
                  <c:v>161.76309319999999</c:v>
                </c:pt>
                <c:pt idx="20833">
                  <c:v>161.144024</c:v>
                </c:pt>
                <c:pt idx="20834">
                  <c:v>124.57544179999999</c:v>
                </c:pt>
                <c:pt idx="20835">
                  <c:v>122.23238360000001</c:v>
                </c:pt>
                <c:pt idx="20836">
                  <c:v>121.98472719999999</c:v>
                </c:pt>
                <c:pt idx="20837">
                  <c:v>121.4930035</c:v>
                </c:pt>
                <c:pt idx="20838">
                  <c:v>93.239807119999995</c:v>
                </c:pt>
                <c:pt idx="20839">
                  <c:v>91.496279759999993</c:v>
                </c:pt>
                <c:pt idx="20840">
                  <c:v>91.312588829999996</c:v>
                </c:pt>
                <c:pt idx="20841">
                  <c:v>90.94821469</c:v>
                </c:pt>
                <c:pt idx="20842">
                  <c:v>71.010634260000003</c:v>
                </c:pt>
                <c:pt idx="20843">
                  <c:v>67.708923819999995</c:v>
                </c:pt>
                <c:pt idx="20844">
                  <c:v>67.058175640000002</c:v>
                </c:pt>
                <c:pt idx="20845">
                  <c:v>66.764748139999995</c:v>
                </c:pt>
                <c:pt idx="20846">
                  <c:v>66.764733070000005</c:v>
                </c:pt>
                <c:pt idx="20847">
                  <c:v>67.258934080000003</c:v>
                </c:pt>
                <c:pt idx="20848">
                  <c:v>67.258934080000003</c:v>
                </c:pt>
                <c:pt idx="20849">
                  <c:v>67.762418929999995</c:v>
                </c:pt>
                <c:pt idx="20850">
                  <c:v>68.275187650000007</c:v>
                </c:pt>
                <c:pt idx="20851">
                  <c:v>68.363281610000001</c:v>
                </c:pt>
                <c:pt idx="20852">
                  <c:v>69.042625849999993</c:v>
                </c:pt>
                <c:pt idx="20853">
                  <c:v>70.641256220000002</c:v>
                </c:pt>
                <c:pt idx="20854">
                  <c:v>70.764296520000002</c:v>
                </c:pt>
                <c:pt idx="20855">
                  <c:v>71.010596379999996</c:v>
                </c:pt>
                <c:pt idx="20856">
                  <c:v>90.948095179999996</c:v>
                </c:pt>
                <c:pt idx="20857">
                  <c:v>92.679019960000005</c:v>
                </c:pt>
                <c:pt idx="20858">
                  <c:v>92.866027119999998</c:v>
                </c:pt>
                <c:pt idx="20859">
                  <c:v>93.239679170000002</c:v>
                </c:pt>
                <c:pt idx="20860">
                  <c:v>121.4927797</c:v>
                </c:pt>
                <c:pt idx="20861">
                  <c:v>123.8232345</c:v>
                </c:pt>
                <c:pt idx="20862">
                  <c:v>124.074207</c:v>
                </c:pt>
                <c:pt idx="20863">
                  <c:v>124.57520820000001</c:v>
                </c:pt>
                <c:pt idx="20864">
                  <c:v>161.14368020000001</c:v>
                </c:pt>
                <c:pt idx="20865">
                  <c:v>164.07364609999999</c:v>
                </c:pt>
                <c:pt idx="20866">
                  <c:v>164.38858189999999</c:v>
                </c:pt>
                <c:pt idx="20867">
                  <c:v>165.0169282</c:v>
                </c:pt>
                <c:pt idx="20868">
                  <c:v>209.900474</c:v>
                </c:pt>
                <c:pt idx="20869">
                  <c:v>213.4299269</c:v>
                </c:pt>
                <c:pt idx="20870">
                  <c:v>213.80882349999999</c:v>
                </c:pt>
                <c:pt idx="20871">
                  <c:v>214.5645098</c:v>
                </c:pt>
                <c:pt idx="20872">
                  <c:v>267.76276380000002</c:v>
                </c:pt>
                <c:pt idx="20873">
                  <c:v>271.89167509999999</c:v>
                </c:pt>
                <c:pt idx="20874">
                  <c:v>272.33452929999999</c:v>
                </c:pt>
                <c:pt idx="20875">
                  <c:v>273.21754950000002</c:v>
                </c:pt>
                <c:pt idx="20876">
                  <c:v>334.7300783</c:v>
                </c:pt>
                <c:pt idx="20877">
                  <c:v>348.97894359999998</c:v>
                </c:pt>
                <c:pt idx="20878">
                  <c:v>352.02638230000002</c:v>
                </c:pt>
                <c:pt idx="20879">
                  <c:v>353.43028349999997</c:v>
                </c:pt>
                <c:pt idx="20880">
                  <c:v>353.43045480000001</c:v>
                </c:pt>
                <c:pt idx="20881">
                  <c:v>351.07681700000001</c:v>
                </c:pt>
                <c:pt idx="20882">
                  <c:v>351.07681700000001</c:v>
                </c:pt>
                <c:pt idx="20883">
                  <c:v>348.73246180000001</c:v>
                </c:pt>
                <c:pt idx="20884">
                  <c:v>346.3973891</c:v>
                </c:pt>
                <c:pt idx="20885">
                  <c:v>346.00134989999998</c:v>
                </c:pt>
                <c:pt idx="20886">
                  <c:v>342.99558510000003</c:v>
                </c:pt>
                <c:pt idx="20887">
                  <c:v>336.23501110000001</c:v>
                </c:pt>
                <c:pt idx="20888">
                  <c:v>335.73152490000001</c:v>
                </c:pt>
                <c:pt idx="20889">
                  <c:v>334.73046720000002</c:v>
                </c:pt>
                <c:pt idx="20890">
                  <c:v>273.21857870000002</c:v>
                </c:pt>
                <c:pt idx="20891">
                  <c:v>269.07711260000002</c:v>
                </c:pt>
                <c:pt idx="20892">
                  <c:v>268.63757930000003</c:v>
                </c:pt>
                <c:pt idx="20893">
                  <c:v>267.76384610000002</c:v>
                </c:pt>
                <c:pt idx="20894">
                  <c:v>214.56607020000001</c:v>
                </c:pt>
                <c:pt idx="20895">
                  <c:v>211.02405049999999</c:v>
                </c:pt>
                <c:pt idx="20896">
                  <c:v>210.64847370000001</c:v>
                </c:pt>
                <c:pt idx="20897">
                  <c:v>209.9020721</c:v>
                </c:pt>
                <c:pt idx="20898">
                  <c:v>165.01884200000001</c:v>
                </c:pt>
                <c:pt idx="20899">
                  <c:v>162.07629739999999</c:v>
                </c:pt>
                <c:pt idx="20900">
                  <c:v>161.76468019999999</c:v>
                </c:pt>
                <c:pt idx="20901">
                  <c:v>161.14561639999999</c:v>
                </c:pt>
                <c:pt idx="20902">
                  <c:v>124.5772977</c:v>
                </c:pt>
                <c:pt idx="20903">
                  <c:v>122.2342522</c:v>
                </c:pt>
                <c:pt idx="20904">
                  <c:v>121.9865971</c:v>
                </c:pt>
                <c:pt idx="20905">
                  <c:v>121.494876</c:v>
                </c:pt>
                <c:pt idx="20906">
                  <c:v>93.241766580000004</c:v>
                </c:pt>
                <c:pt idx="20907">
                  <c:v>91.498239260000005</c:v>
                </c:pt>
                <c:pt idx="20908">
                  <c:v>91.314548279999997</c:v>
                </c:pt>
                <c:pt idx="20909">
                  <c:v>90.950174020000006</c:v>
                </c:pt>
                <c:pt idx="20910">
                  <c:v>71.012503949999996</c:v>
                </c:pt>
                <c:pt idx="20911">
                  <c:v>67.710753080000003</c:v>
                </c:pt>
                <c:pt idx="20912">
                  <c:v>67.059995430000001</c:v>
                </c:pt>
                <c:pt idx="20913">
                  <c:v>66.766563469999994</c:v>
                </c:pt>
                <c:pt idx="20914">
                  <c:v>66.766588530000007</c:v>
                </c:pt>
                <c:pt idx="20915">
                  <c:v>67.260803559999999</c:v>
                </c:pt>
                <c:pt idx="20916">
                  <c:v>67.260803559999999</c:v>
                </c:pt>
                <c:pt idx="20917">
                  <c:v>67.764302279999995</c:v>
                </c:pt>
                <c:pt idx="20918">
                  <c:v>68.277084700000003</c:v>
                </c:pt>
                <c:pt idx="20919">
                  <c:v>68.365180980000005</c:v>
                </c:pt>
                <c:pt idx="20920">
                  <c:v>69.04454269</c:v>
                </c:pt>
                <c:pt idx="20921">
                  <c:v>70.643211719999996</c:v>
                </c:pt>
                <c:pt idx="20922">
                  <c:v>70.766254860000004</c:v>
                </c:pt>
                <c:pt idx="20923">
                  <c:v>71.012560359999995</c:v>
                </c:pt>
                <c:pt idx="20924">
                  <c:v>90.950363190000004</c:v>
                </c:pt>
                <c:pt idx="20925">
                  <c:v>92.681304990000001</c:v>
                </c:pt>
                <c:pt idx="20926">
                  <c:v>92.868313920000006</c:v>
                </c:pt>
                <c:pt idx="20927">
                  <c:v>93.241969499999996</c:v>
                </c:pt>
                <c:pt idx="20928">
                  <c:v>121.4952354</c:v>
                </c:pt>
                <c:pt idx="20929">
                  <c:v>123.8256973</c:v>
                </c:pt>
                <c:pt idx="20930">
                  <c:v>124.07667050000001</c:v>
                </c:pt>
                <c:pt idx="20931">
                  <c:v>124.5776731</c:v>
                </c:pt>
                <c:pt idx="20932">
                  <c:v>161.14617200000001</c:v>
                </c:pt>
                <c:pt idx="20933">
                  <c:v>164.0761349</c:v>
                </c:pt>
                <c:pt idx="20934">
                  <c:v>164.3910703</c:v>
                </c:pt>
                <c:pt idx="20935">
                  <c:v>165.01941590000001</c:v>
                </c:pt>
                <c:pt idx="20936">
                  <c:v>209.90285</c:v>
                </c:pt>
                <c:pt idx="20937">
                  <c:v>213.43228999999999</c:v>
                </c:pt>
                <c:pt idx="20938">
                  <c:v>213.81118509999999</c:v>
                </c:pt>
                <c:pt idx="20939">
                  <c:v>214.56686859999999</c:v>
                </c:pt>
                <c:pt idx="20940">
                  <c:v>267.76487220000001</c:v>
                </c:pt>
                <c:pt idx="20941">
                  <c:v>271.89376060000001</c:v>
                </c:pt>
                <c:pt idx="20942">
                  <c:v>272.33661230000001</c:v>
                </c:pt>
                <c:pt idx="20943">
                  <c:v>273.21962760000002</c:v>
                </c:pt>
                <c:pt idx="20944">
                  <c:v>334.73176749999999</c:v>
                </c:pt>
                <c:pt idx="20945">
                  <c:v>348.98053240000002</c:v>
                </c:pt>
                <c:pt idx="20946">
                  <c:v>352.02794929999999</c:v>
                </c:pt>
                <c:pt idx="20947">
                  <c:v>353.43184029999998</c:v>
                </c:pt>
                <c:pt idx="20948">
                  <c:v>353.43167030000001</c:v>
                </c:pt>
                <c:pt idx="20949">
                  <c:v>351.07799690000002</c:v>
                </c:pt>
                <c:pt idx="20950">
                  <c:v>351.07799690000002</c:v>
                </c:pt>
                <c:pt idx="20951">
                  <c:v>348.7336062</c:v>
                </c:pt>
                <c:pt idx="20952">
                  <c:v>346.39849839999999</c:v>
                </c:pt>
                <c:pt idx="20953">
                  <c:v>346.00245319999999</c:v>
                </c:pt>
                <c:pt idx="20954">
                  <c:v>342.99664339999998</c:v>
                </c:pt>
                <c:pt idx="20955">
                  <c:v>336.23596830000002</c:v>
                </c:pt>
                <c:pt idx="20956">
                  <c:v>335.73247450000002</c:v>
                </c:pt>
                <c:pt idx="20957">
                  <c:v>334.73140189999998</c:v>
                </c:pt>
                <c:pt idx="20958">
                  <c:v>273.21862549999997</c:v>
                </c:pt>
                <c:pt idx="20959">
                  <c:v>269.0771019</c:v>
                </c:pt>
                <c:pt idx="20960">
                  <c:v>268.6375625</c:v>
                </c:pt>
                <c:pt idx="20961">
                  <c:v>267.76381720000001</c:v>
                </c:pt>
                <c:pt idx="20962">
                  <c:v>214.56533780000001</c:v>
                </c:pt>
                <c:pt idx="20963">
                  <c:v>211.02327389999999</c:v>
                </c:pt>
                <c:pt idx="20964">
                  <c:v>210.64769240000001</c:v>
                </c:pt>
                <c:pt idx="20965">
                  <c:v>209.9012816</c:v>
                </c:pt>
                <c:pt idx="20966">
                  <c:v>165.01753260000001</c:v>
                </c:pt>
                <c:pt idx="20967">
                  <c:v>162.07495710000001</c:v>
                </c:pt>
                <c:pt idx="20968">
                  <c:v>161.7633366</c:v>
                </c:pt>
                <c:pt idx="20969">
                  <c:v>161.1442663</c:v>
                </c:pt>
                <c:pt idx="20970">
                  <c:v>124.57561320000001</c:v>
                </c:pt>
                <c:pt idx="20971">
                  <c:v>122.23255020000001</c:v>
                </c:pt>
                <c:pt idx="20972">
                  <c:v>121.9848932</c:v>
                </c:pt>
                <c:pt idx="20973">
                  <c:v>121.4931685</c:v>
                </c:pt>
                <c:pt idx="20974">
                  <c:v>93.239909190000006</c:v>
                </c:pt>
                <c:pt idx="20975">
                  <c:v>91.496377570000007</c:v>
                </c:pt>
                <c:pt idx="20976">
                  <c:v>91.312686189999994</c:v>
                </c:pt>
                <c:pt idx="20977">
                  <c:v>90.948311149999995</c:v>
                </c:pt>
                <c:pt idx="20978">
                  <c:v>71.010675699999993</c:v>
                </c:pt>
                <c:pt idx="20979">
                  <c:v>67.708954349999999</c:v>
                </c:pt>
                <c:pt idx="20980">
                  <c:v>67.058203919999997</c:v>
                </c:pt>
                <c:pt idx="20981">
                  <c:v>66.764775380000003</c:v>
                </c:pt>
                <c:pt idx="20982">
                  <c:v>66.764740439999997</c:v>
                </c:pt>
                <c:pt idx="20983">
                  <c:v>67.258939920000003</c:v>
                </c:pt>
                <c:pt idx="20984">
                  <c:v>67.258939920000003</c:v>
                </c:pt>
                <c:pt idx="20985">
                  <c:v>67.762423240000004</c:v>
                </c:pt>
                <c:pt idx="20986">
                  <c:v>68.275190390000006</c:v>
                </c:pt>
                <c:pt idx="20987">
                  <c:v>68.363284089999993</c:v>
                </c:pt>
                <c:pt idx="20988">
                  <c:v>69.042626290000001</c:v>
                </c:pt>
                <c:pt idx="20989">
                  <c:v>70.641251949999997</c:v>
                </c:pt>
                <c:pt idx="20990">
                  <c:v>70.764291889999996</c:v>
                </c:pt>
                <c:pt idx="20991">
                  <c:v>71.010591050000002</c:v>
                </c:pt>
                <c:pt idx="20992">
                  <c:v>90.948038249999996</c:v>
                </c:pt>
                <c:pt idx="20993">
                  <c:v>92.678958919999999</c:v>
                </c:pt>
                <c:pt idx="20994">
                  <c:v>92.865965630000005</c:v>
                </c:pt>
                <c:pt idx="20995">
                  <c:v>93.239616810000001</c:v>
                </c:pt>
                <c:pt idx="20996">
                  <c:v>121.4926547</c:v>
                </c:pt>
                <c:pt idx="20997">
                  <c:v>123.82310459999999</c:v>
                </c:pt>
                <c:pt idx="20998">
                  <c:v>124.0740766</c:v>
                </c:pt>
                <c:pt idx="20999">
                  <c:v>124.57507680000001</c:v>
                </c:pt>
                <c:pt idx="21000">
                  <c:v>161.14347530000001</c:v>
                </c:pt>
                <c:pt idx="21001">
                  <c:v>164.07343539999999</c:v>
                </c:pt>
                <c:pt idx="21002">
                  <c:v>164.3883706</c:v>
                </c:pt>
                <c:pt idx="21003">
                  <c:v>165.01671569999999</c:v>
                </c:pt>
                <c:pt idx="21004">
                  <c:v>209.90017700000001</c:v>
                </c:pt>
                <c:pt idx="21005">
                  <c:v>213.42962349999999</c:v>
                </c:pt>
                <c:pt idx="21006">
                  <c:v>213.8085193</c:v>
                </c:pt>
                <c:pt idx="21007">
                  <c:v>214.5642043</c:v>
                </c:pt>
                <c:pt idx="21008">
                  <c:v>267.76236269999998</c:v>
                </c:pt>
                <c:pt idx="21009">
                  <c:v>271.89126679999998</c:v>
                </c:pt>
                <c:pt idx="21010">
                  <c:v>272.33412019999997</c:v>
                </c:pt>
                <c:pt idx="21011">
                  <c:v>273.21713890000001</c:v>
                </c:pt>
                <c:pt idx="21012">
                  <c:v>334.72956119999998</c:v>
                </c:pt>
                <c:pt idx="21013">
                  <c:v>348.97840230000003</c:v>
                </c:pt>
                <c:pt idx="21014">
                  <c:v>352.02583579999998</c:v>
                </c:pt>
                <c:pt idx="21015">
                  <c:v>353.42973460000002</c:v>
                </c:pt>
                <c:pt idx="21016">
                  <c:v>353.42990220000002</c:v>
                </c:pt>
                <c:pt idx="21017">
                  <c:v>351.07626779999998</c:v>
                </c:pt>
                <c:pt idx="21018">
                  <c:v>351.07626779999998</c:v>
                </c:pt>
                <c:pt idx="21019">
                  <c:v>348.73191589999999</c:v>
                </c:pt>
                <c:pt idx="21020">
                  <c:v>346.3968466</c:v>
                </c:pt>
                <c:pt idx="21021">
                  <c:v>346.00080800000001</c:v>
                </c:pt>
                <c:pt idx="21022">
                  <c:v>342.99504760000002</c:v>
                </c:pt>
                <c:pt idx="21023">
                  <c:v>336.23448339999999</c:v>
                </c:pt>
                <c:pt idx="21024">
                  <c:v>335.73099789999998</c:v>
                </c:pt>
                <c:pt idx="21025">
                  <c:v>334.72994169999998</c:v>
                </c:pt>
                <c:pt idx="21026">
                  <c:v>273.2181453</c:v>
                </c:pt>
                <c:pt idx="21027">
                  <c:v>269.07668560000002</c:v>
                </c:pt>
                <c:pt idx="21028">
                  <c:v>268.63715300000001</c:v>
                </c:pt>
                <c:pt idx="21029">
                  <c:v>267.76342119999998</c:v>
                </c:pt>
                <c:pt idx="21030">
                  <c:v>214.56573</c:v>
                </c:pt>
                <c:pt idx="21031">
                  <c:v>211.0237161</c:v>
                </c:pt>
                <c:pt idx="21032">
                  <c:v>210.64813989999999</c:v>
                </c:pt>
                <c:pt idx="21033">
                  <c:v>209.90173960000001</c:v>
                </c:pt>
                <c:pt idx="21034">
                  <c:v>165.0185869</c:v>
                </c:pt>
                <c:pt idx="21035">
                  <c:v>162.0760477</c:v>
                </c:pt>
                <c:pt idx="21036">
                  <c:v>161.764431</c:v>
                </c:pt>
                <c:pt idx="21037">
                  <c:v>161.1453683</c:v>
                </c:pt>
                <c:pt idx="21038">
                  <c:v>124.5771197</c:v>
                </c:pt>
                <c:pt idx="21039">
                  <c:v>122.23407899999999</c:v>
                </c:pt>
                <c:pt idx="21040">
                  <c:v>121.9864244</c:v>
                </c:pt>
                <c:pt idx="21041">
                  <c:v>121.4947044</c:v>
                </c:pt>
                <c:pt idx="21042">
                  <c:v>93.241657680000003</c:v>
                </c:pt>
                <c:pt idx="21043">
                  <c:v>91.498134629999996</c:v>
                </c:pt>
                <c:pt idx="21044">
                  <c:v>91.314444100000003</c:v>
                </c:pt>
                <c:pt idx="21045">
                  <c:v>90.950070740000001</c:v>
                </c:pt>
                <c:pt idx="21046">
                  <c:v>71.012456069999999</c:v>
                </c:pt>
                <c:pt idx="21047">
                  <c:v>67.710716259999998</c:v>
                </c:pt>
                <c:pt idx="21048">
                  <c:v>67.059960899999993</c:v>
                </c:pt>
                <c:pt idx="21049">
                  <c:v>66.766529980000001</c:v>
                </c:pt>
                <c:pt idx="21050">
                  <c:v>66.766574809999994</c:v>
                </c:pt>
                <c:pt idx="21051">
                  <c:v>67.260791310000002</c:v>
                </c:pt>
                <c:pt idx="21052">
                  <c:v>67.260791310000002</c:v>
                </c:pt>
                <c:pt idx="21053">
                  <c:v>67.764291529999994</c:v>
                </c:pt>
                <c:pt idx="21054">
                  <c:v>68.277075460000006</c:v>
                </c:pt>
                <c:pt idx="21055">
                  <c:v>68.365172000000001</c:v>
                </c:pt>
                <c:pt idx="21056">
                  <c:v>69.044535690000004</c:v>
                </c:pt>
                <c:pt idx="21057">
                  <c:v>70.643209310000003</c:v>
                </c:pt>
                <c:pt idx="21058">
                  <c:v>70.766252800000004</c:v>
                </c:pt>
                <c:pt idx="21059">
                  <c:v>71.012558999999996</c:v>
                </c:pt>
                <c:pt idx="21060">
                  <c:v>90.950412510000007</c:v>
                </c:pt>
                <c:pt idx="21061">
                  <c:v>92.681358380000006</c:v>
                </c:pt>
                <c:pt idx="21062">
                  <c:v>92.868367750000004</c:v>
                </c:pt>
                <c:pt idx="21063">
                  <c:v>93.242024189999995</c:v>
                </c:pt>
                <c:pt idx="21064">
                  <c:v>121.49535229999999</c:v>
                </c:pt>
                <c:pt idx="21065">
                  <c:v>123.825819</c:v>
                </c:pt>
                <c:pt idx="21066">
                  <c:v>124.0767927</c:v>
                </c:pt>
                <c:pt idx="21067">
                  <c:v>124.5777964</c:v>
                </c:pt>
                <c:pt idx="21068">
                  <c:v>161.14636899999999</c:v>
                </c:pt>
                <c:pt idx="21069">
                  <c:v>164.07633749999999</c:v>
                </c:pt>
                <c:pt idx="21070">
                  <c:v>164.39127360000001</c:v>
                </c:pt>
                <c:pt idx="21071">
                  <c:v>165.01962040000001</c:v>
                </c:pt>
                <c:pt idx="21072">
                  <c:v>209.9031396</c:v>
                </c:pt>
                <c:pt idx="21073">
                  <c:v>213.43258610000001</c:v>
                </c:pt>
                <c:pt idx="21074">
                  <c:v>213.81148200000001</c:v>
                </c:pt>
                <c:pt idx="21075">
                  <c:v>214.56716689999999</c:v>
                </c:pt>
                <c:pt idx="21076">
                  <c:v>267.76526710000002</c:v>
                </c:pt>
                <c:pt idx="21077">
                  <c:v>271.8941628</c:v>
                </c:pt>
                <c:pt idx="21078">
                  <c:v>272.33701530000002</c:v>
                </c:pt>
                <c:pt idx="21079">
                  <c:v>273.22003210000003</c:v>
                </c:pt>
                <c:pt idx="21080">
                  <c:v>334.73228010000003</c:v>
                </c:pt>
                <c:pt idx="21081">
                  <c:v>348.98106969999998</c:v>
                </c:pt>
                <c:pt idx="21082">
                  <c:v>352.02849179999998</c:v>
                </c:pt>
                <c:pt idx="21083">
                  <c:v>353.43238530000002</c:v>
                </c:pt>
                <c:pt idx="21084">
                  <c:v>353.43222020000002</c:v>
                </c:pt>
                <c:pt idx="21085">
                  <c:v>351.07854350000002</c:v>
                </c:pt>
                <c:pt idx="21086">
                  <c:v>351.07854350000002</c:v>
                </c:pt>
                <c:pt idx="21087">
                  <c:v>348.73414960000002</c:v>
                </c:pt>
                <c:pt idx="21088">
                  <c:v>346.39903839999999</c:v>
                </c:pt>
                <c:pt idx="21089">
                  <c:v>346.00299269999999</c:v>
                </c:pt>
                <c:pt idx="21090">
                  <c:v>342.99717850000002</c:v>
                </c:pt>
                <c:pt idx="21091">
                  <c:v>336.23649360000002</c:v>
                </c:pt>
                <c:pt idx="21092">
                  <c:v>335.73299919999999</c:v>
                </c:pt>
                <c:pt idx="21093">
                  <c:v>334.73192510000001</c:v>
                </c:pt>
                <c:pt idx="21094">
                  <c:v>273.21905709999999</c:v>
                </c:pt>
                <c:pt idx="21095">
                  <c:v>269.07752729999999</c:v>
                </c:pt>
                <c:pt idx="21096">
                  <c:v>268.6379872</c:v>
                </c:pt>
                <c:pt idx="21097">
                  <c:v>267.76424059999999</c:v>
                </c:pt>
                <c:pt idx="21098">
                  <c:v>214.5656769</c:v>
                </c:pt>
                <c:pt idx="21099">
                  <c:v>211.02360719999999</c:v>
                </c:pt>
                <c:pt idx="21100">
                  <c:v>210.64802510000001</c:v>
                </c:pt>
                <c:pt idx="21101">
                  <c:v>209.901613</c:v>
                </c:pt>
                <c:pt idx="21102">
                  <c:v>165.017787</c:v>
                </c:pt>
                <c:pt idx="21103">
                  <c:v>162.07520629999999</c:v>
                </c:pt>
                <c:pt idx="21104">
                  <c:v>161.76358519999999</c:v>
                </c:pt>
                <c:pt idx="21105">
                  <c:v>161.1445138</c:v>
                </c:pt>
                <c:pt idx="21106">
                  <c:v>124.575791</c:v>
                </c:pt>
                <c:pt idx="21107">
                  <c:v>122.2327231</c:v>
                </c:pt>
                <c:pt idx="21108">
                  <c:v>121.98506570000001</c:v>
                </c:pt>
                <c:pt idx="21109">
                  <c:v>121.49334</c:v>
                </c:pt>
                <c:pt idx="21110">
                  <c:v>93.240018219999996</c:v>
                </c:pt>
                <c:pt idx="21111">
                  <c:v>91.496482349999994</c:v>
                </c:pt>
                <c:pt idx="21112">
                  <c:v>91.312790519999993</c:v>
                </c:pt>
                <c:pt idx="21113">
                  <c:v>90.948414580000005</c:v>
                </c:pt>
                <c:pt idx="21114">
                  <c:v>71.010723940000005</c:v>
                </c:pt>
                <c:pt idx="21115">
                  <c:v>67.708991569999995</c:v>
                </c:pt>
                <c:pt idx="21116">
                  <c:v>67.058238849999995</c:v>
                </c:pt>
                <c:pt idx="21117">
                  <c:v>66.764809270000001</c:v>
                </c:pt>
                <c:pt idx="21118">
                  <c:v>66.764754670000002</c:v>
                </c:pt>
                <c:pt idx="21119">
                  <c:v>67.258952669999999</c:v>
                </c:pt>
                <c:pt idx="21120">
                  <c:v>67.258952669999999</c:v>
                </c:pt>
                <c:pt idx="21121">
                  <c:v>67.762434510000006</c:v>
                </c:pt>
                <c:pt idx="21122">
                  <c:v>68.275200170000005</c:v>
                </c:pt>
                <c:pt idx="21123">
                  <c:v>68.363293609999999</c:v>
                </c:pt>
                <c:pt idx="21124">
                  <c:v>69.042633870000003</c:v>
                </c:pt>
                <c:pt idx="21125">
                  <c:v>70.641255040000004</c:v>
                </c:pt>
                <c:pt idx="21126">
                  <c:v>70.764294640000003</c:v>
                </c:pt>
                <c:pt idx="21127">
                  <c:v>71.010593110000002</c:v>
                </c:pt>
                <c:pt idx="21128">
                  <c:v>90.947990599999997</c:v>
                </c:pt>
                <c:pt idx="21129">
                  <c:v>92.678907289999998</c:v>
                </c:pt>
                <c:pt idx="21130">
                  <c:v>92.865913570000004</c:v>
                </c:pt>
                <c:pt idx="21131">
                  <c:v>93.239563889999999</c:v>
                </c:pt>
                <c:pt idx="21132">
                  <c:v>121.4925408</c:v>
                </c:pt>
                <c:pt idx="21133">
                  <c:v>123.82298590000001</c:v>
                </c:pt>
                <c:pt idx="21134">
                  <c:v>124.0739573</c:v>
                </c:pt>
                <c:pt idx="21135">
                  <c:v>124.5749565</c:v>
                </c:pt>
                <c:pt idx="21136">
                  <c:v>161.14328259999999</c:v>
                </c:pt>
                <c:pt idx="21137">
                  <c:v>164.0732371</c:v>
                </c:pt>
                <c:pt idx="21138">
                  <c:v>164.38817169999999</c:v>
                </c:pt>
                <c:pt idx="21139">
                  <c:v>165.01651559999999</c:v>
                </c:pt>
                <c:pt idx="21140">
                  <c:v>209.89989320000001</c:v>
                </c:pt>
                <c:pt idx="21141">
                  <c:v>213.4293332</c:v>
                </c:pt>
                <c:pt idx="21142">
                  <c:v>213.80822839999999</c:v>
                </c:pt>
                <c:pt idx="21143">
                  <c:v>214.56391199999999</c:v>
                </c:pt>
                <c:pt idx="21144">
                  <c:v>267.76197539999998</c:v>
                </c:pt>
                <c:pt idx="21145">
                  <c:v>271.89087219999999</c:v>
                </c:pt>
                <c:pt idx="21146">
                  <c:v>272.33372489999999</c:v>
                </c:pt>
                <c:pt idx="21147">
                  <c:v>273.21674200000001</c:v>
                </c:pt>
                <c:pt idx="21148">
                  <c:v>334.72905800000001</c:v>
                </c:pt>
                <c:pt idx="21149">
                  <c:v>348.9778748</c:v>
                </c:pt>
                <c:pt idx="21150">
                  <c:v>352.0253032</c:v>
                </c:pt>
                <c:pt idx="21151">
                  <c:v>353.4291996</c:v>
                </c:pt>
                <c:pt idx="21152">
                  <c:v>353.42936209999999</c:v>
                </c:pt>
                <c:pt idx="21153">
                  <c:v>351.0757309</c:v>
                </c:pt>
                <c:pt idx="21154">
                  <c:v>351.0757309</c:v>
                </c:pt>
                <c:pt idx="21155">
                  <c:v>348.73138230000001</c:v>
                </c:pt>
                <c:pt idx="21156">
                  <c:v>346.3963162</c:v>
                </c:pt>
                <c:pt idx="21157">
                  <c:v>346.0002781</c:v>
                </c:pt>
                <c:pt idx="21158">
                  <c:v>342.99452179999997</c:v>
                </c:pt>
                <c:pt idx="21159">
                  <c:v>336.23396700000001</c:v>
                </c:pt>
                <c:pt idx="21160">
                  <c:v>335.73048219999998</c:v>
                </c:pt>
                <c:pt idx="21161">
                  <c:v>334.7294273</c:v>
                </c:pt>
                <c:pt idx="21162">
                  <c:v>273.21771849999999</c:v>
                </c:pt>
                <c:pt idx="21163">
                  <c:v>269.07626499999998</c:v>
                </c:pt>
                <c:pt idx="21164">
                  <c:v>268.63673299999999</c:v>
                </c:pt>
                <c:pt idx="21165">
                  <c:v>267.7630024</c:v>
                </c:pt>
                <c:pt idx="21166">
                  <c:v>214.56539230000001</c:v>
                </c:pt>
                <c:pt idx="21167">
                  <c:v>211.02338399999999</c:v>
                </c:pt>
                <c:pt idx="21168">
                  <c:v>210.6478084</c:v>
                </c:pt>
                <c:pt idx="21169">
                  <c:v>209.90140930000001</c:v>
                </c:pt>
                <c:pt idx="21170">
                  <c:v>165.01833099999999</c:v>
                </c:pt>
                <c:pt idx="21171">
                  <c:v>162.0757969</c:v>
                </c:pt>
                <c:pt idx="21172">
                  <c:v>161.76418079999999</c:v>
                </c:pt>
                <c:pt idx="21173">
                  <c:v>161.14511920000001</c:v>
                </c:pt>
                <c:pt idx="21174">
                  <c:v>124.5769384</c:v>
                </c:pt>
                <c:pt idx="21175">
                  <c:v>122.23390240000001</c:v>
                </c:pt>
                <c:pt idx="21176">
                  <c:v>121.9862483</c:v>
                </c:pt>
                <c:pt idx="21177">
                  <c:v>121.4945292</c:v>
                </c:pt>
                <c:pt idx="21178">
                  <c:v>93.241543780000001</c:v>
                </c:pt>
                <c:pt idx="21179">
                  <c:v>91.498024909999998</c:v>
                </c:pt>
                <c:pt idx="21180">
                  <c:v>91.314334830000007</c:v>
                </c:pt>
                <c:pt idx="21181">
                  <c:v>90.949962360000001</c:v>
                </c:pt>
                <c:pt idx="21182">
                  <c:v>71.012402379999997</c:v>
                </c:pt>
                <c:pt idx="21183">
                  <c:v>67.710673560000004</c:v>
                </c:pt>
                <c:pt idx="21184">
                  <c:v>67.059920489999996</c:v>
                </c:pt>
                <c:pt idx="21185">
                  <c:v>66.766490610000005</c:v>
                </c:pt>
                <c:pt idx="21186">
                  <c:v>66.766554690000007</c:v>
                </c:pt>
                <c:pt idx="21187">
                  <c:v>67.260772599999996</c:v>
                </c:pt>
                <c:pt idx="21188">
                  <c:v>67.260772599999996</c:v>
                </c:pt>
                <c:pt idx="21189">
                  <c:v>67.764274229999998</c:v>
                </c:pt>
                <c:pt idx="21190">
                  <c:v>68.277059589999993</c:v>
                </c:pt>
                <c:pt idx="21191">
                  <c:v>68.365156369999994</c:v>
                </c:pt>
                <c:pt idx="21192">
                  <c:v>69.044521919999994</c:v>
                </c:pt>
                <c:pt idx="21193">
                  <c:v>70.64319983</c:v>
                </c:pt>
                <c:pt idx="21194">
                  <c:v>70.766243650000007</c:v>
                </c:pt>
                <c:pt idx="21195">
                  <c:v>71.012550500000003</c:v>
                </c:pt>
                <c:pt idx="21196">
                  <c:v>90.950451970000003</c:v>
                </c:pt>
                <c:pt idx="21197">
                  <c:v>92.681401699999995</c:v>
                </c:pt>
                <c:pt idx="21198">
                  <c:v>92.86841149</c:v>
                </c:pt>
                <c:pt idx="21199">
                  <c:v>93.242068770000003</c:v>
                </c:pt>
                <c:pt idx="21200">
                  <c:v>121.49545639999999</c:v>
                </c:pt>
                <c:pt idx="21201">
                  <c:v>123.8259279</c:v>
                </c:pt>
                <c:pt idx="21202">
                  <c:v>124.0769021</c:v>
                </c:pt>
                <c:pt idx="21203">
                  <c:v>124.57790679999999</c:v>
                </c:pt>
                <c:pt idx="21204">
                  <c:v>161.14655049999999</c:v>
                </c:pt>
                <c:pt idx="21205">
                  <c:v>164.0765246</c:v>
                </c:pt>
                <c:pt idx="21206">
                  <c:v>164.3914613</c:v>
                </c:pt>
                <c:pt idx="21207">
                  <c:v>165.01980929999999</c:v>
                </c:pt>
                <c:pt idx="21208">
                  <c:v>209.90341129999999</c:v>
                </c:pt>
                <c:pt idx="21209">
                  <c:v>213.43286420000001</c:v>
                </c:pt>
                <c:pt idx="21210">
                  <c:v>213.81176070000001</c:v>
                </c:pt>
                <c:pt idx="21211">
                  <c:v>214.56744699999999</c:v>
                </c:pt>
                <c:pt idx="21212">
                  <c:v>267.76564159999998</c:v>
                </c:pt>
                <c:pt idx="21213">
                  <c:v>271.89454449999999</c:v>
                </c:pt>
                <c:pt idx="21214">
                  <c:v>272.33739780000002</c:v>
                </c:pt>
                <c:pt idx="21215">
                  <c:v>273.22041619999999</c:v>
                </c:pt>
                <c:pt idx="21216">
                  <c:v>334.7327702</c:v>
                </c:pt>
                <c:pt idx="21217">
                  <c:v>348.981584</c:v>
                </c:pt>
                <c:pt idx="21218">
                  <c:v>352.02901129999998</c:v>
                </c:pt>
                <c:pt idx="21219">
                  <c:v>353.43290710000002</c:v>
                </c:pt>
                <c:pt idx="21220">
                  <c:v>353.43274810000003</c:v>
                </c:pt>
                <c:pt idx="21221">
                  <c:v>351.07906839999998</c:v>
                </c:pt>
                <c:pt idx="21222">
                  <c:v>351.07906839999998</c:v>
                </c:pt>
                <c:pt idx="21223">
                  <c:v>348.73467140000002</c:v>
                </c:pt>
                <c:pt idx="21224">
                  <c:v>346.3995572</c:v>
                </c:pt>
                <c:pt idx="21225">
                  <c:v>346.003511</c:v>
                </c:pt>
                <c:pt idx="21226">
                  <c:v>342.99769300000003</c:v>
                </c:pt>
                <c:pt idx="21227">
                  <c:v>336.23699950000002</c:v>
                </c:pt>
                <c:pt idx="21228">
                  <c:v>335.73350429999999</c:v>
                </c:pt>
                <c:pt idx="21229">
                  <c:v>334.73242900000002</c:v>
                </c:pt>
                <c:pt idx="21230">
                  <c:v>273.21947979999999</c:v>
                </c:pt>
                <c:pt idx="21231">
                  <c:v>269.07794419999999</c:v>
                </c:pt>
                <c:pt idx="21232">
                  <c:v>268.6384036</c:v>
                </c:pt>
                <c:pt idx="21233">
                  <c:v>267.76465569999999</c:v>
                </c:pt>
                <c:pt idx="21234">
                  <c:v>214.56601620000001</c:v>
                </c:pt>
                <c:pt idx="21235">
                  <c:v>211.0239412</c:v>
                </c:pt>
                <c:pt idx="21236">
                  <c:v>210.6483585</c:v>
                </c:pt>
                <c:pt idx="21237">
                  <c:v>209.90194539999999</c:v>
                </c:pt>
                <c:pt idx="21238">
                  <c:v>165.0180488</c:v>
                </c:pt>
                <c:pt idx="21239">
                  <c:v>162.0754632</c:v>
                </c:pt>
                <c:pt idx="21240">
                  <c:v>161.76384160000001</c:v>
                </c:pt>
                <c:pt idx="21241">
                  <c:v>161.14476920000001</c:v>
                </c:pt>
                <c:pt idx="21242">
                  <c:v>124.5759812</c:v>
                </c:pt>
                <c:pt idx="21243">
                  <c:v>122.2329088</c:v>
                </c:pt>
                <c:pt idx="21244">
                  <c:v>121.9852509</c:v>
                </c:pt>
                <c:pt idx="21245">
                  <c:v>121.4935243</c:v>
                </c:pt>
                <c:pt idx="21246">
                  <c:v>93.240142669999997</c:v>
                </c:pt>
                <c:pt idx="21247">
                  <c:v>91.496602679999995</c:v>
                </c:pt>
                <c:pt idx="21248">
                  <c:v>91.312910410000001</c:v>
                </c:pt>
                <c:pt idx="21249">
                  <c:v>90.948533600000005</c:v>
                </c:pt>
                <c:pt idx="21250">
                  <c:v>71.010788539999993</c:v>
                </c:pt>
                <c:pt idx="21251">
                  <c:v>67.709045079999996</c:v>
                </c:pt>
                <c:pt idx="21252">
                  <c:v>67.058290060000004</c:v>
                </c:pt>
                <c:pt idx="21253">
                  <c:v>66.764859430000001</c:v>
                </c:pt>
                <c:pt idx="21254">
                  <c:v>66.764786119999997</c:v>
                </c:pt>
                <c:pt idx="21255">
                  <c:v>67.258982829999994</c:v>
                </c:pt>
                <c:pt idx="21256">
                  <c:v>67.258982829999994</c:v>
                </c:pt>
                <c:pt idx="21257">
                  <c:v>67.762463359999998</c:v>
                </c:pt>
                <c:pt idx="21258">
                  <c:v>68.275227689999994</c:v>
                </c:pt>
                <c:pt idx="21259">
                  <c:v>68.363320909999999</c:v>
                </c:pt>
                <c:pt idx="21260">
                  <c:v>69.042659420000007</c:v>
                </c:pt>
                <c:pt idx="21261">
                  <c:v>70.641276540000007</c:v>
                </c:pt>
                <c:pt idx="21262">
                  <c:v>70.764315830000001</c:v>
                </c:pt>
                <c:pt idx="21263">
                  <c:v>71.010613680000006</c:v>
                </c:pt>
                <c:pt idx="21264">
                  <c:v>90.947965179999997</c:v>
                </c:pt>
                <c:pt idx="21265">
                  <c:v>92.678878109999999</c:v>
                </c:pt>
                <c:pt idx="21266">
                  <c:v>92.86588399</c:v>
                </c:pt>
                <c:pt idx="21267">
                  <c:v>93.239533510000001</c:v>
                </c:pt>
                <c:pt idx="21268">
                  <c:v>121.492452</c:v>
                </c:pt>
                <c:pt idx="21269">
                  <c:v>123.8228924</c:v>
                </c:pt>
                <c:pt idx="21270">
                  <c:v>124.07386339999999</c:v>
                </c:pt>
                <c:pt idx="21271">
                  <c:v>124.5748615</c:v>
                </c:pt>
                <c:pt idx="21272">
                  <c:v>161.1431168</c:v>
                </c:pt>
                <c:pt idx="21273">
                  <c:v>164.0730657</c:v>
                </c:pt>
                <c:pt idx="21274">
                  <c:v>164.38799969999999</c:v>
                </c:pt>
                <c:pt idx="21275">
                  <c:v>165.01634250000001</c:v>
                </c:pt>
                <c:pt idx="21276">
                  <c:v>209.8996367</c:v>
                </c:pt>
                <c:pt idx="21277">
                  <c:v>213.42907030000001</c:v>
                </c:pt>
                <c:pt idx="21278">
                  <c:v>213.80796480000001</c:v>
                </c:pt>
                <c:pt idx="21279">
                  <c:v>214.563647</c:v>
                </c:pt>
                <c:pt idx="21280">
                  <c:v>267.7616147</c:v>
                </c:pt>
                <c:pt idx="21281">
                  <c:v>271.89050409999999</c:v>
                </c:pt>
                <c:pt idx="21282">
                  <c:v>272.33335599999998</c:v>
                </c:pt>
                <c:pt idx="21283">
                  <c:v>273.21637149999998</c:v>
                </c:pt>
                <c:pt idx="21284">
                  <c:v>334.72857929999998</c:v>
                </c:pt>
                <c:pt idx="21285">
                  <c:v>348.97737130000002</c:v>
                </c:pt>
                <c:pt idx="21286">
                  <c:v>352.02479440000002</c:v>
                </c:pt>
                <c:pt idx="21287">
                  <c:v>353.4286884</c:v>
                </c:pt>
                <c:pt idx="21288">
                  <c:v>353.42884270000002</c:v>
                </c:pt>
                <c:pt idx="21289">
                  <c:v>351.07521439999999</c:v>
                </c:pt>
                <c:pt idx="21290">
                  <c:v>351.07521439999999</c:v>
                </c:pt>
                <c:pt idx="21291">
                  <c:v>348.73086860000001</c:v>
                </c:pt>
                <c:pt idx="21292">
                  <c:v>346.39580530000001</c:v>
                </c:pt>
                <c:pt idx="21293">
                  <c:v>345.99976770000001</c:v>
                </c:pt>
                <c:pt idx="21294">
                  <c:v>342.99401510000001</c:v>
                </c:pt>
                <c:pt idx="21295">
                  <c:v>336.23346850000001</c:v>
                </c:pt>
                <c:pt idx="21296">
                  <c:v>335.72998430000001</c:v>
                </c:pt>
                <c:pt idx="21297">
                  <c:v>334.72893069999998</c:v>
                </c:pt>
                <c:pt idx="21298">
                  <c:v>273.21729970000001</c:v>
                </c:pt>
                <c:pt idx="21299">
                  <c:v>269.07585160000002</c:v>
                </c:pt>
                <c:pt idx="21300">
                  <c:v>268.63632009999998</c:v>
                </c:pt>
                <c:pt idx="21301">
                  <c:v>267.76259069999998</c:v>
                </c:pt>
                <c:pt idx="21302">
                  <c:v>214.5650536</c:v>
                </c:pt>
                <c:pt idx="21303">
                  <c:v>211.02305050000001</c:v>
                </c:pt>
                <c:pt idx="21304">
                  <c:v>210.64747539999999</c:v>
                </c:pt>
                <c:pt idx="21305">
                  <c:v>209.90107739999999</c:v>
                </c:pt>
                <c:pt idx="21306">
                  <c:v>165.01806740000001</c:v>
                </c:pt>
                <c:pt idx="21307">
                  <c:v>162.07553809999999</c:v>
                </c:pt>
                <c:pt idx="21308">
                  <c:v>161.76392250000001</c:v>
                </c:pt>
                <c:pt idx="21309">
                  <c:v>161.1448618</c:v>
                </c:pt>
                <c:pt idx="21310">
                  <c:v>124.5767446</c:v>
                </c:pt>
                <c:pt idx="21311">
                  <c:v>122.23371299999999</c:v>
                </c:pt>
                <c:pt idx="21312">
                  <c:v>121.9860594</c:v>
                </c:pt>
                <c:pt idx="21313">
                  <c:v>121.49434119999999</c:v>
                </c:pt>
                <c:pt idx="21314">
                  <c:v>93.241414629999994</c:v>
                </c:pt>
                <c:pt idx="21315">
                  <c:v>91.497899829999994</c:v>
                </c:pt>
                <c:pt idx="21316">
                  <c:v>91.314210180000003</c:v>
                </c:pt>
                <c:pt idx="21317">
                  <c:v>90.949838569999997</c:v>
                </c:pt>
                <c:pt idx="21318">
                  <c:v>71.012332650000005</c:v>
                </c:pt>
                <c:pt idx="21319">
                  <c:v>67.710614910000004</c:v>
                </c:pt>
                <c:pt idx="21320">
                  <c:v>67.059864149999996</c:v>
                </c:pt>
                <c:pt idx="21321">
                  <c:v>66.766435329999993</c:v>
                </c:pt>
                <c:pt idx="21322">
                  <c:v>66.766517759999999</c:v>
                </c:pt>
                <c:pt idx="21323">
                  <c:v>67.260736910000006</c:v>
                </c:pt>
                <c:pt idx="21324">
                  <c:v>67.260736910000006</c:v>
                </c:pt>
                <c:pt idx="21325">
                  <c:v>67.764239790000005</c:v>
                </c:pt>
                <c:pt idx="21326">
                  <c:v>68.277026419999999</c:v>
                </c:pt>
                <c:pt idx="21327">
                  <c:v>68.365123409999995</c:v>
                </c:pt>
                <c:pt idx="21328">
                  <c:v>69.044490640000006</c:v>
                </c:pt>
                <c:pt idx="21329">
                  <c:v>70.643172430000007</c:v>
                </c:pt>
                <c:pt idx="21330">
                  <c:v>70.766216540000002</c:v>
                </c:pt>
                <c:pt idx="21331">
                  <c:v>71.012523990000005</c:v>
                </c:pt>
                <c:pt idx="21332">
                  <c:v>90.950469949999999</c:v>
                </c:pt>
                <c:pt idx="21333">
                  <c:v>92.681423339999995</c:v>
                </c:pt>
                <c:pt idx="21334">
                  <c:v>92.868433519999996</c:v>
                </c:pt>
                <c:pt idx="21335">
                  <c:v>93.242091579999993</c:v>
                </c:pt>
                <c:pt idx="21336">
                  <c:v>121.4955365</c:v>
                </c:pt>
                <c:pt idx="21337">
                  <c:v>123.8260125</c:v>
                </c:pt>
                <c:pt idx="21338">
                  <c:v>124.0769872</c:v>
                </c:pt>
                <c:pt idx="21339">
                  <c:v>124.5779929</c:v>
                </c:pt>
                <c:pt idx="21340">
                  <c:v>161.14670649999999</c:v>
                </c:pt>
                <c:pt idx="21341">
                  <c:v>164.07668620000001</c:v>
                </c:pt>
                <c:pt idx="21342">
                  <c:v>164.39162339999999</c:v>
                </c:pt>
                <c:pt idx="21343">
                  <c:v>165.01997259999999</c:v>
                </c:pt>
                <c:pt idx="21344">
                  <c:v>209.9036572</c:v>
                </c:pt>
                <c:pt idx="21345">
                  <c:v>213.43311660000001</c:v>
                </c:pt>
                <c:pt idx="21346">
                  <c:v>213.81201379999999</c:v>
                </c:pt>
                <c:pt idx="21347">
                  <c:v>214.5677014</c:v>
                </c:pt>
                <c:pt idx="21348">
                  <c:v>267.76599140000002</c:v>
                </c:pt>
                <c:pt idx="21349">
                  <c:v>271.89490169999999</c:v>
                </c:pt>
                <c:pt idx="21350">
                  <c:v>272.33775580000002</c:v>
                </c:pt>
                <c:pt idx="21351">
                  <c:v>273.22077569999999</c:v>
                </c:pt>
                <c:pt idx="21352">
                  <c:v>334.73323790000001</c:v>
                </c:pt>
                <c:pt idx="21353">
                  <c:v>348.98207650000001</c:v>
                </c:pt>
                <c:pt idx="21354">
                  <c:v>352.02950909999998</c:v>
                </c:pt>
                <c:pt idx="21355">
                  <c:v>353.4334073</c:v>
                </c:pt>
                <c:pt idx="21356">
                  <c:v>353.43325750000002</c:v>
                </c:pt>
                <c:pt idx="21357">
                  <c:v>351.07957499999998</c:v>
                </c:pt>
                <c:pt idx="21358">
                  <c:v>351.07957499999998</c:v>
                </c:pt>
                <c:pt idx="21359">
                  <c:v>348.7351754</c:v>
                </c:pt>
                <c:pt idx="21360">
                  <c:v>346.4000585</c:v>
                </c:pt>
                <c:pt idx="21361">
                  <c:v>346.0040118</c:v>
                </c:pt>
                <c:pt idx="21362">
                  <c:v>342.99819020000001</c:v>
                </c:pt>
                <c:pt idx="21363">
                  <c:v>336.23748869999997</c:v>
                </c:pt>
                <c:pt idx="21364">
                  <c:v>335.733993</c:v>
                </c:pt>
                <c:pt idx="21365">
                  <c:v>334.73291640000002</c:v>
                </c:pt>
                <c:pt idx="21366">
                  <c:v>273.21989120000001</c:v>
                </c:pt>
                <c:pt idx="21367">
                  <c:v>269.07835030000001</c:v>
                </c:pt>
                <c:pt idx="21368">
                  <c:v>268.6388091</c:v>
                </c:pt>
                <c:pt idx="21369">
                  <c:v>267.76506010000003</c:v>
                </c:pt>
                <c:pt idx="21370">
                  <c:v>214.5663491</c:v>
                </c:pt>
                <c:pt idx="21371">
                  <c:v>211.0242691</c:v>
                </c:pt>
                <c:pt idx="21372">
                  <c:v>210.648686</c:v>
                </c:pt>
                <c:pt idx="21373">
                  <c:v>209.9022717</c:v>
                </c:pt>
                <c:pt idx="21374">
                  <c:v>165.0183083</c:v>
                </c:pt>
                <c:pt idx="21375">
                  <c:v>162.07571799999999</c:v>
                </c:pt>
                <c:pt idx="21376">
                  <c:v>161.764096</c:v>
                </c:pt>
                <c:pt idx="21377">
                  <c:v>161.14502250000001</c:v>
                </c:pt>
                <c:pt idx="21378">
                  <c:v>124.5761723</c:v>
                </c:pt>
                <c:pt idx="21379">
                  <c:v>122.2330956</c:v>
                </c:pt>
                <c:pt idx="21380">
                  <c:v>121.98543720000001</c:v>
                </c:pt>
                <c:pt idx="21381">
                  <c:v>121.4937096</c:v>
                </c:pt>
                <c:pt idx="21382">
                  <c:v>93.240270370000005</c:v>
                </c:pt>
                <c:pt idx="21383">
                  <c:v>91.496726379999998</c:v>
                </c:pt>
                <c:pt idx="21384">
                  <c:v>91.313033680000004</c:v>
                </c:pt>
                <c:pt idx="21385">
                  <c:v>90.948656029999995</c:v>
                </c:pt>
                <c:pt idx="21386">
                  <c:v>71.010857860000002</c:v>
                </c:pt>
                <c:pt idx="21387">
                  <c:v>67.709103499999998</c:v>
                </c:pt>
                <c:pt idx="21388">
                  <c:v>67.058346209999996</c:v>
                </c:pt>
                <c:pt idx="21389">
                  <c:v>66.764914540000007</c:v>
                </c:pt>
                <c:pt idx="21390">
                  <c:v>66.764823230000005</c:v>
                </c:pt>
                <c:pt idx="21391">
                  <c:v>67.259018729999994</c:v>
                </c:pt>
                <c:pt idx="21392">
                  <c:v>67.259018729999994</c:v>
                </c:pt>
                <c:pt idx="21393">
                  <c:v>67.762498030000003</c:v>
                </c:pt>
                <c:pt idx="21394">
                  <c:v>68.275261139999998</c:v>
                </c:pt>
                <c:pt idx="21395">
                  <c:v>68.363354150000006</c:v>
                </c:pt>
                <c:pt idx="21396">
                  <c:v>69.042691050000002</c:v>
                </c:pt>
                <c:pt idx="21397">
                  <c:v>70.641304439999999</c:v>
                </c:pt>
                <c:pt idx="21398">
                  <c:v>70.764343449999998</c:v>
                </c:pt>
                <c:pt idx="21399">
                  <c:v>71.010640730000006</c:v>
                </c:pt>
                <c:pt idx="21400">
                  <c:v>90.947949370000003</c:v>
                </c:pt>
                <c:pt idx="21401">
                  <c:v>92.678858770000005</c:v>
                </c:pt>
                <c:pt idx="21402">
                  <c:v>92.865864270000003</c:v>
                </c:pt>
                <c:pt idx="21403">
                  <c:v>93.239513029999998</c:v>
                </c:pt>
                <c:pt idx="21404">
                  <c:v>121.4923762</c:v>
                </c:pt>
                <c:pt idx="21405">
                  <c:v>123.8228122</c:v>
                </c:pt>
                <c:pt idx="21406">
                  <c:v>124.0737827</c:v>
                </c:pt>
                <c:pt idx="21407">
                  <c:v>124.5747799</c:v>
                </c:pt>
                <c:pt idx="21408">
                  <c:v>161.1429674</c:v>
                </c:pt>
                <c:pt idx="21409">
                  <c:v>164.0729111</c:v>
                </c:pt>
                <c:pt idx="21410">
                  <c:v>164.3878445</c:v>
                </c:pt>
                <c:pt idx="21411">
                  <c:v>165.0161861</c:v>
                </c:pt>
                <c:pt idx="21412">
                  <c:v>209.8994002</c:v>
                </c:pt>
                <c:pt idx="21413">
                  <c:v>213.42882760000001</c:v>
                </c:pt>
                <c:pt idx="21414">
                  <c:v>213.80772139999999</c:v>
                </c:pt>
                <c:pt idx="21415">
                  <c:v>214.56340230000001</c:v>
                </c:pt>
                <c:pt idx="21416">
                  <c:v>267.76127739999998</c:v>
                </c:pt>
                <c:pt idx="21417">
                  <c:v>271.89015970000003</c:v>
                </c:pt>
                <c:pt idx="21418">
                  <c:v>272.33301080000001</c:v>
                </c:pt>
                <c:pt idx="21419">
                  <c:v>273.21602480000001</c:v>
                </c:pt>
                <c:pt idx="21420">
                  <c:v>334.72812770000002</c:v>
                </c:pt>
                <c:pt idx="21421">
                  <c:v>348.97689550000001</c:v>
                </c:pt>
                <c:pt idx="21422">
                  <c:v>352.02431350000001</c:v>
                </c:pt>
                <c:pt idx="21423">
                  <c:v>353.42820510000001</c:v>
                </c:pt>
                <c:pt idx="21424">
                  <c:v>353.4283504</c:v>
                </c:pt>
                <c:pt idx="21425">
                  <c:v>351.07472460000002</c:v>
                </c:pt>
                <c:pt idx="21426">
                  <c:v>351.07472460000002</c:v>
                </c:pt>
                <c:pt idx="21427">
                  <c:v>348.73038129999998</c:v>
                </c:pt>
                <c:pt idx="21428">
                  <c:v>346.39532059999999</c:v>
                </c:pt>
                <c:pt idx="21429">
                  <c:v>345.99928349999999</c:v>
                </c:pt>
                <c:pt idx="21430">
                  <c:v>342.9935342</c:v>
                </c:pt>
                <c:pt idx="21431">
                  <c:v>336.23299500000002</c:v>
                </c:pt>
                <c:pt idx="21432">
                  <c:v>335.72951139999998</c:v>
                </c:pt>
                <c:pt idx="21433">
                  <c:v>334.72845890000002</c:v>
                </c:pt>
                <c:pt idx="21434">
                  <c:v>273.21689859999998</c:v>
                </c:pt>
                <c:pt idx="21435">
                  <c:v>269.07545549999998</c:v>
                </c:pt>
                <c:pt idx="21436">
                  <c:v>268.63592460000001</c:v>
                </c:pt>
                <c:pt idx="21437">
                  <c:v>267.76219620000001</c:v>
                </c:pt>
                <c:pt idx="21438">
                  <c:v>214.5647261</c:v>
                </c:pt>
                <c:pt idx="21439">
                  <c:v>211.02272769999999</c:v>
                </c:pt>
                <c:pt idx="21440">
                  <c:v>210.6471531</c:v>
                </c:pt>
                <c:pt idx="21441">
                  <c:v>209.9007561</c:v>
                </c:pt>
                <c:pt idx="21442">
                  <c:v>165.0178094</c:v>
                </c:pt>
                <c:pt idx="21443">
                  <c:v>162.07528439999999</c:v>
                </c:pt>
                <c:pt idx="21444">
                  <c:v>161.7636693</c:v>
                </c:pt>
                <c:pt idx="21445">
                  <c:v>161.1446096</c:v>
                </c:pt>
                <c:pt idx="21446">
                  <c:v>124.5765519</c:v>
                </c:pt>
                <c:pt idx="21447">
                  <c:v>122.23352439999999</c:v>
                </c:pt>
                <c:pt idx="21448">
                  <c:v>121.98587120000001</c:v>
                </c:pt>
                <c:pt idx="21449">
                  <c:v>121.49415399999999</c:v>
                </c:pt>
                <c:pt idx="21450">
                  <c:v>93.241283030000005</c:v>
                </c:pt>
                <c:pt idx="21451">
                  <c:v>91.49777211</c:v>
                </c:pt>
                <c:pt idx="21452">
                  <c:v>91.314082880000001</c:v>
                </c:pt>
                <c:pt idx="21453">
                  <c:v>90.949712090000006</c:v>
                </c:pt>
                <c:pt idx="21454">
                  <c:v>71.012258099999997</c:v>
                </c:pt>
                <c:pt idx="21455">
                  <c:v>67.710551100000004</c:v>
                </c:pt>
                <c:pt idx="21456">
                  <c:v>67.059802579999996</c:v>
                </c:pt>
                <c:pt idx="21457">
                  <c:v>66.766374780000007</c:v>
                </c:pt>
                <c:pt idx="21458">
                  <c:v>66.766474549999998</c:v>
                </c:pt>
                <c:pt idx="21459">
                  <c:v>67.260694810000004</c:v>
                </c:pt>
                <c:pt idx="21460">
                  <c:v>67.260694810000004</c:v>
                </c:pt>
                <c:pt idx="21461">
                  <c:v>67.764198829999998</c:v>
                </c:pt>
                <c:pt idx="21462">
                  <c:v>68.276986590000007</c:v>
                </c:pt>
                <c:pt idx="21463">
                  <c:v>68.365083780000006</c:v>
                </c:pt>
                <c:pt idx="21464">
                  <c:v>69.044452500000006</c:v>
                </c:pt>
                <c:pt idx="21465">
                  <c:v>70.643137769999996</c:v>
                </c:pt>
                <c:pt idx="21466">
                  <c:v>70.766182150000006</c:v>
                </c:pt>
                <c:pt idx="21467">
                  <c:v>71.012490119999995</c:v>
                </c:pt>
                <c:pt idx="21468">
                  <c:v>90.950476570000006</c:v>
                </c:pt>
                <c:pt idx="21469">
                  <c:v>92.681433319999996</c:v>
                </c:pt>
                <c:pt idx="21470">
                  <c:v>92.868443869999993</c:v>
                </c:pt>
                <c:pt idx="21471">
                  <c:v>93.242102650000007</c:v>
                </c:pt>
                <c:pt idx="21472">
                  <c:v>121.4956006</c:v>
                </c:pt>
                <c:pt idx="21473">
                  <c:v>123.82608089999999</c:v>
                </c:pt>
                <c:pt idx="21474">
                  <c:v>124.07705609999999</c:v>
                </c:pt>
                <c:pt idx="21475">
                  <c:v>124.5780627</c:v>
                </c:pt>
                <c:pt idx="21476">
                  <c:v>161.14684209999999</c:v>
                </c:pt>
                <c:pt idx="21477">
                  <c:v>164.07682689999999</c:v>
                </c:pt>
                <c:pt idx="21478">
                  <c:v>164.39176470000001</c:v>
                </c:pt>
                <c:pt idx="21479">
                  <c:v>165.020115</c:v>
                </c:pt>
                <c:pt idx="21480">
                  <c:v>209.9038779</c:v>
                </c:pt>
                <c:pt idx="21481">
                  <c:v>213.43334340000001</c:v>
                </c:pt>
                <c:pt idx="21482">
                  <c:v>213.81224119999999</c:v>
                </c:pt>
                <c:pt idx="21483">
                  <c:v>214.56793010000001</c:v>
                </c:pt>
                <c:pt idx="21484">
                  <c:v>267.7663111</c:v>
                </c:pt>
                <c:pt idx="21485">
                  <c:v>271.89522840000001</c:v>
                </c:pt>
                <c:pt idx="21486">
                  <c:v>272.33808320000003</c:v>
                </c:pt>
                <c:pt idx="21487">
                  <c:v>273.22110459999999</c:v>
                </c:pt>
                <c:pt idx="21488">
                  <c:v>334.73367029999997</c:v>
                </c:pt>
                <c:pt idx="21489">
                  <c:v>348.98253269999998</c:v>
                </c:pt>
                <c:pt idx="21490">
                  <c:v>352.02997040000002</c:v>
                </c:pt>
                <c:pt idx="21491">
                  <c:v>353.43387100000001</c:v>
                </c:pt>
                <c:pt idx="21492">
                  <c:v>353.43373129999998</c:v>
                </c:pt>
                <c:pt idx="21493">
                  <c:v>351.08004649999998</c:v>
                </c:pt>
                <c:pt idx="21494">
                  <c:v>351.08004649999998</c:v>
                </c:pt>
                <c:pt idx="21495">
                  <c:v>348.73564449999998</c:v>
                </c:pt>
                <c:pt idx="21496">
                  <c:v>346.40052530000003</c:v>
                </c:pt>
                <c:pt idx="21497">
                  <c:v>346.00447819999999</c:v>
                </c:pt>
                <c:pt idx="21498">
                  <c:v>342.99865369999998</c:v>
                </c:pt>
                <c:pt idx="21499">
                  <c:v>336.23794550000002</c:v>
                </c:pt>
                <c:pt idx="21500">
                  <c:v>335.73444919999997</c:v>
                </c:pt>
                <c:pt idx="21501">
                  <c:v>334.73337170000002</c:v>
                </c:pt>
                <c:pt idx="21502">
                  <c:v>273.22028299999999</c:v>
                </c:pt>
                <c:pt idx="21503">
                  <c:v>269.07873760000001</c:v>
                </c:pt>
                <c:pt idx="21504">
                  <c:v>268.6391959</c:v>
                </c:pt>
                <c:pt idx="21505">
                  <c:v>267.765446</c:v>
                </c:pt>
                <c:pt idx="21506">
                  <c:v>214.56667400000001</c:v>
                </c:pt>
                <c:pt idx="21507">
                  <c:v>211.02458970000001</c:v>
                </c:pt>
                <c:pt idx="21508">
                  <c:v>210.64900600000001</c:v>
                </c:pt>
                <c:pt idx="21509">
                  <c:v>209.90259090000001</c:v>
                </c:pt>
                <c:pt idx="21510">
                  <c:v>165.01856900000001</c:v>
                </c:pt>
                <c:pt idx="21511">
                  <c:v>162.0759745</c:v>
                </c:pt>
                <c:pt idx="21512">
                  <c:v>161.764352</c:v>
                </c:pt>
                <c:pt idx="21513">
                  <c:v>161.14527770000001</c:v>
                </c:pt>
                <c:pt idx="21514">
                  <c:v>124.5763714</c:v>
                </c:pt>
                <c:pt idx="21515">
                  <c:v>122.23329080000001</c:v>
                </c:pt>
                <c:pt idx="21516">
                  <c:v>121.985632</c:v>
                </c:pt>
                <c:pt idx="21517">
                  <c:v>121.4939036</c:v>
                </c:pt>
                <c:pt idx="21518">
                  <c:v>93.240410839999996</c:v>
                </c:pt>
                <c:pt idx="21519">
                  <c:v>91.496863090000005</c:v>
                </c:pt>
                <c:pt idx="21520">
                  <c:v>91.313169990000006</c:v>
                </c:pt>
                <c:pt idx="21521">
                  <c:v>90.948791540000002</c:v>
                </c:pt>
                <c:pt idx="21522">
                  <c:v>71.010942380000003</c:v>
                </c:pt>
                <c:pt idx="21523">
                  <c:v>67.709177339999997</c:v>
                </c:pt>
                <c:pt idx="21524">
                  <c:v>67.058417809999995</c:v>
                </c:pt>
                <c:pt idx="21525">
                  <c:v>66.764985109999998</c:v>
                </c:pt>
                <c:pt idx="21526">
                  <c:v>66.764877229999996</c:v>
                </c:pt>
                <c:pt idx="21527">
                  <c:v>67.259071739999996</c:v>
                </c:pt>
                <c:pt idx="21528">
                  <c:v>67.259071739999996</c:v>
                </c:pt>
                <c:pt idx="21529">
                  <c:v>67.762550039999994</c:v>
                </c:pt>
                <c:pt idx="21530">
                  <c:v>68.275312119999995</c:v>
                </c:pt>
                <c:pt idx="21531">
                  <c:v>68.363404950000003</c:v>
                </c:pt>
                <c:pt idx="21532">
                  <c:v>69.04274049</c:v>
                </c:pt>
                <c:pt idx="21533">
                  <c:v>70.641350700000004</c:v>
                </c:pt>
                <c:pt idx="21534">
                  <c:v>70.764389460000004</c:v>
                </c:pt>
                <c:pt idx="21535">
                  <c:v>71.01068626</c:v>
                </c:pt>
                <c:pt idx="21536">
                  <c:v>90.947956899999994</c:v>
                </c:pt>
                <c:pt idx="21537">
                  <c:v>92.678863100000001</c:v>
                </c:pt>
                <c:pt idx="21538">
                  <c:v>92.865868250000005</c:v>
                </c:pt>
                <c:pt idx="21539">
                  <c:v>93.239516320000007</c:v>
                </c:pt>
                <c:pt idx="21540">
                  <c:v>121.4923282</c:v>
                </c:pt>
                <c:pt idx="21541">
                  <c:v>123.8227601</c:v>
                </c:pt>
                <c:pt idx="21542">
                  <c:v>124.07373010000001</c:v>
                </c:pt>
                <c:pt idx="21543">
                  <c:v>124.5747264</c:v>
                </c:pt>
                <c:pt idx="21544">
                  <c:v>161.14284939999999</c:v>
                </c:pt>
                <c:pt idx="21545">
                  <c:v>164.07278790000001</c:v>
                </c:pt>
                <c:pt idx="21546">
                  <c:v>164.38772080000001</c:v>
                </c:pt>
                <c:pt idx="21547">
                  <c:v>165.01606129999999</c:v>
                </c:pt>
                <c:pt idx="21548">
                  <c:v>209.89919760000001</c:v>
                </c:pt>
                <c:pt idx="21549">
                  <c:v>213.4286189</c:v>
                </c:pt>
                <c:pt idx="21550">
                  <c:v>213.8075121</c:v>
                </c:pt>
                <c:pt idx="21551">
                  <c:v>214.56319160000001</c:v>
                </c:pt>
                <c:pt idx="21552">
                  <c:v>267.76097559999999</c:v>
                </c:pt>
                <c:pt idx="21553">
                  <c:v>271.8898509</c:v>
                </c:pt>
                <c:pt idx="21554">
                  <c:v>272.3327013</c:v>
                </c:pt>
                <c:pt idx="21555">
                  <c:v>273.2157138</c:v>
                </c:pt>
                <c:pt idx="21556">
                  <c:v>334.72771230000001</c:v>
                </c:pt>
                <c:pt idx="21557">
                  <c:v>348.97645610000001</c:v>
                </c:pt>
                <c:pt idx="21558">
                  <c:v>352.02386890000002</c:v>
                </c:pt>
                <c:pt idx="21559">
                  <c:v>353.42775810000001</c:v>
                </c:pt>
                <c:pt idx="21560">
                  <c:v>353.4278913</c:v>
                </c:pt>
                <c:pt idx="21561">
                  <c:v>351.07426759999998</c:v>
                </c:pt>
                <c:pt idx="21562">
                  <c:v>351.07426759999998</c:v>
                </c:pt>
                <c:pt idx="21563">
                  <c:v>348.72992649999998</c:v>
                </c:pt>
                <c:pt idx="21564">
                  <c:v>346.39486790000001</c:v>
                </c:pt>
                <c:pt idx="21565">
                  <c:v>345.99883110000002</c:v>
                </c:pt>
                <c:pt idx="21566">
                  <c:v>342.99308450000001</c:v>
                </c:pt>
                <c:pt idx="21567">
                  <c:v>336.23255160000002</c:v>
                </c:pt>
                <c:pt idx="21568">
                  <c:v>335.72906840000002</c:v>
                </c:pt>
                <c:pt idx="21569">
                  <c:v>334.72801679999998</c:v>
                </c:pt>
                <c:pt idx="21570">
                  <c:v>273.21651600000001</c:v>
                </c:pt>
                <c:pt idx="21571">
                  <c:v>269.07507700000002</c:v>
                </c:pt>
                <c:pt idx="21572">
                  <c:v>268.6355466</c:v>
                </c:pt>
                <c:pt idx="21573">
                  <c:v>267.76181919999999</c:v>
                </c:pt>
                <c:pt idx="21574">
                  <c:v>214.56440649999999</c:v>
                </c:pt>
                <c:pt idx="21575">
                  <c:v>211.02241219999999</c:v>
                </c:pt>
                <c:pt idx="21576">
                  <c:v>210.6468381</c:v>
                </c:pt>
                <c:pt idx="21577">
                  <c:v>209.9004419</c:v>
                </c:pt>
                <c:pt idx="21578">
                  <c:v>165.01755080000001</c:v>
                </c:pt>
                <c:pt idx="21579">
                  <c:v>162.07502980000001</c:v>
                </c:pt>
                <c:pt idx="21580">
                  <c:v>161.7634151</c:v>
                </c:pt>
                <c:pt idx="21581">
                  <c:v>161.1443562</c:v>
                </c:pt>
                <c:pt idx="21582">
                  <c:v>124.5763522</c:v>
                </c:pt>
                <c:pt idx="21583">
                  <c:v>122.23332859999999</c:v>
                </c:pt>
                <c:pt idx="21584">
                  <c:v>121.9856758</c:v>
                </c:pt>
                <c:pt idx="21585">
                  <c:v>121.4939593</c:v>
                </c:pt>
                <c:pt idx="21586">
                  <c:v>93.241140209999998</c:v>
                </c:pt>
                <c:pt idx="21587">
                  <c:v>91.497632960000004</c:v>
                </c:pt>
                <c:pt idx="21588">
                  <c:v>91.313944120000002</c:v>
                </c:pt>
                <c:pt idx="21589">
                  <c:v>90.94957411</c:v>
                </c:pt>
                <c:pt idx="21590">
                  <c:v>71.012170040000001</c:v>
                </c:pt>
                <c:pt idx="21591">
                  <c:v>67.710473570000005</c:v>
                </c:pt>
                <c:pt idx="21592">
                  <c:v>67.059727260000003</c:v>
                </c:pt>
                <c:pt idx="21593">
                  <c:v>66.766300479999998</c:v>
                </c:pt>
                <c:pt idx="21594">
                  <c:v>66.766416239999998</c:v>
                </c:pt>
                <c:pt idx="21595">
                  <c:v>67.260637430000003</c:v>
                </c:pt>
                <c:pt idx="21596">
                  <c:v>67.260637430000003</c:v>
                </c:pt>
                <c:pt idx="21597">
                  <c:v>67.764142379999996</c:v>
                </c:pt>
                <c:pt idx="21598">
                  <c:v>68.276931110000007</c:v>
                </c:pt>
                <c:pt idx="21599">
                  <c:v>68.365028460000005</c:v>
                </c:pt>
                <c:pt idx="21600">
                  <c:v>69.044398459999996</c:v>
                </c:pt>
                <c:pt idx="21601">
                  <c:v>70.643086699999998</c:v>
                </c:pt>
                <c:pt idx="21602">
                  <c:v>70.766131299999998</c:v>
                </c:pt>
                <c:pt idx="21603">
                  <c:v>71.012439729999997</c:v>
                </c:pt>
                <c:pt idx="21604">
                  <c:v>90.950462160000001</c:v>
                </c:pt>
                <c:pt idx="21605">
                  <c:v>92.681421979999996</c:v>
                </c:pt>
                <c:pt idx="21606">
                  <c:v>92.868432850000005</c:v>
                </c:pt>
                <c:pt idx="21607">
                  <c:v>93.242092299999996</c:v>
                </c:pt>
                <c:pt idx="21608">
                  <c:v>121.4956396</c:v>
                </c:pt>
                <c:pt idx="21609">
                  <c:v>123.8261239</c:v>
                </c:pt>
                <c:pt idx="21610">
                  <c:v>124.0770995</c:v>
                </c:pt>
                <c:pt idx="21611">
                  <c:v>124.578107</c:v>
                </c:pt>
                <c:pt idx="21612">
                  <c:v>161.14694900000001</c:v>
                </c:pt>
                <c:pt idx="21613">
                  <c:v>164.07693879999999</c:v>
                </c:pt>
                <c:pt idx="21614">
                  <c:v>164.39187709999999</c:v>
                </c:pt>
                <c:pt idx="21615">
                  <c:v>165.0202285</c:v>
                </c:pt>
                <c:pt idx="21616">
                  <c:v>209.9040675</c:v>
                </c:pt>
                <c:pt idx="21617">
                  <c:v>213.43353880000001</c:v>
                </c:pt>
                <c:pt idx="21618">
                  <c:v>213.8124373</c:v>
                </c:pt>
                <c:pt idx="21619">
                  <c:v>214.5681275</c:v>
                </c:pt>
                <c:pt idx="21620">
                  <c:v>267.7665978</c:v>
                </c:pt>
                <c:pt idx="21621">
                  <c:v>271.89552200000003</c:v>
                </c:pt>
                <c:pt idx="21622">
                  <c:v>272.3383776</c:v>
                </c:pt>
                <c:pt idx="21623">
                  <c:v>273.22140050000002</c:v>
                </c:pt>
                <c:pt idx="21624">
                  <c:v>334.73406879999999</c:v>
                </c:pt>
                <c:pt idx="21625">
                  <c:v>348.982955</c:v>
                </c:pt>
                <c:pt idx="21626">
                  <c:v>352.0303978</c:v>
                </c:pt>
                <c:pt idx="21627">
                  <c:v>353.43430069999999</c:v>
                </c:pt>
                <c:pt idx="21628">
                  <c:v>353.4341738</c:v>
                </c:pt>
                <c:pt idx="21629">
                  <c:v>351.08048710000003</c:v>
                </c:pt>
                <c:pt idx="21630">
                  <c:v>351.08048710000003</c:v>
                </c:pt>
                <c:pt idx="21631">
                  <c:v>348.73608309999997</c:v>
                </c:pt>
                <c:pt idx="21632">
                  <c:v>346.40096190000003</c:v>
                </c:pt>
                <c:pt idx="21633">
                  <c:v>346.00491449999998</c:v>
                </c:pt>
                <c:pt idx="21634">
                  <c:v>342.99908740000001</c:v>
                </c:pt>
                <c:pt idx="21635">
                  <c:v>336.23837329999998</c:v>
                </c:pt>
                <c:pt idx="21636">
                  <c:v>335.73487660000001</c:v>
                </c:pt>
                <c:pt idx="21637">
                  <c:v>334.73379820000002</c:v>
                </c:pt>
                <c:pt idx="21638">
                  <c:v>273.22065279999998</c:v>
                </c:pt>
                <c:pt idx="21639">
                  <c:v>269.07910340000001</c:v>
                </c:pt>
                <c:pt idx="21640">
                  <c:v>268.6395612</c:v>
                </c:pt>
                <c:pt idx="21641">
                  <c:v>267.76581049999999</c:v>
                </c:pt>
                <c:pt idx="21642">
                  <c:v>214.56698349999999</c:v>
                </c:pt>
                <c:pt idx="21643">
                  <c:v>211.0248953</c:v>
                </c:pt>
                <c:pt idx="21644">
                  <c:v>210.6493112</c:v>
                </c:pt>
                <c:pt idx="21645">
                  <c:v>209.90289519999999</c:v>
                </c:pt>
                <c:pt idx="21646">
                  <c:v>165.01882000000001</c:v>
                </c:pt>
                <c:pt idx="21647">
                  <c:v>162.07622180000001</c:v>
                </c:pt>
                <c:pt idx="21648">
                  <c:v>161.76459890000001</c:v>
                </c:pt>
                <c:pt idx="21649">
                  <c:v>161.14552380000001</c:v>
                </c:pt>
                <c:pt idx="21650">
                  <c:v>124.57656590000001</c:v>
                </c:pt>
                <c:pt idx="21651">
                  <c:v>122.2334816</c:v>
                </c:pt>
                <c:pt idx="21652">
                  <c:v>121.9858224</c:v>
                </c:pt>
                <c:pt idx="21653">
                  <c:v>121.49409319999999</c:v>
                </c:pt>
                <c:pt idx="21654">
                  <c:v>93.240550490000004</c:v>
                </c:pt>
                <c:pt idx="21655">
                  <c:v>91.496999189999997</c:v>
                </c:pt>
                <c:pt idx="21656">
                  <c:v>91.313305709999995</c:v>
                </c:pt>
                <c:pt idx="21657">
                  <c:v>90.948926510000007</c:v>
                </c:pt>
                <c:pt idx="21658">
                  <c:v>71.011029059999998</c:v>
                </c:pt>
                <c:pt idx="21659">
                  <c:v>67.709253820000001</c:v>
                </c:pt>
                <c:pt idx="21660">
                  <c:v>67.058492150000006</c:v>
                </c:pt>
                <c:pt idx="21661">
                  <c:v>66.76505847</c:v>
                </c:pt>
                <c:pt idx="21662">
                  <c:v>66.764935179999995</c:v>
                </c:pt>
                <c:pt idx="21663">
                  <c:v>67.259128810000007</c:v>
                </c:pt>
                <c:pt idx="21664">
                  <c:v>67.259128810000007</c:v>
                </c:pt>
                <c:pt idx="21665">
                  <c:v>67.762606210000001</c:v>
                </c:pt>
                <c:pt idx="21666">
                  <c:v>68.27536739</c:v>
                </c:pt>
                <c:pt idx="21667">
                  <c:v>68.363460059999994</c:v>
                </c:pt>
                <c:pt idx="21668">
                  <c:v>69.042794420000007</c:v>
                </c:pt>
                <c:pt idx="21669">
                  <c:v>70.641401849999994</c:v>
                </c:pt>
                <c:pt idx="21670">
                  <c:v>70.764440399999998</c:v>
                </c:pt>
                <c:pt idx="21671">
                  <c:v>71.010736769999994</c:v>
                </c:pt>
                <c:pt idx="21672">
                  <c:v>90.947973610000005</c:v>
                </c:pt>
                <c:pt idx="21673">
                  <c:v>92.67887691</c:v>
                </c:pt>
                <c:pt idx="21674">
                  <c:v>92.86588175</c:v>
                </c:pt>
                <c:pt idx="21675">
                  <c:v>93.239529200000007</c:v>
                </c:pt>
                <c:pt idx="21676">
                  <c:v>121.49229440000001</c:v>
                </c:pt>
                <c:pt idx="21677">
                  <c:v>123.8227224</c:v>
                </c:pt>
                <c:pt idx="21678">
                  <c:v>124.0736921</c:v>
                </c:pt>
                <c:pt idx="21679">
                  <c:v>124.5746876</c:v>
                </c:pt>
                <c:pt idx="21680">
                  <c:v>161.142751</c:v>
                </c:pt>
                <c:pt idx="21681">
                  <c:v>164.07268479999999</c:v>
                </c:pt>
                <c:pt idx="21682">
                  <c:v>164.38761719999999</c:v>
                </c:pt>
                <c:pt idx="21683">
                  <c:v>165.01595660000001</c:v>
                </c:pt>
                <c:pt idx="21684">
                  <c:v>209.89902050000001</c:v>
                </c:pt>
                <c:pt idx="21685">
                  <c:v>213.4284361</c:v>
                </c:pt>
                <c:pt idx="21686">
                  <c:v>213.8073287</c:v>
                </c:pt>
                <c:pt idx="21687">
                  <c:v>214.563007</c:v>
                </c:pt>
                <c:pt idx="21688">
                  <c:v>267.76070579999998</c:v>
                </c:pt>
                <c:pt idx="21689">
                  <c:v>271.88957449999998</c:v>
                </c:pt>
                <c:pt idx="21690">
                  <c:v>272.33242410000003</c:v>
                </c:pt>
                <c:pt idx="21691">
                  <c:v>273.2154352</c:v>
                </c:pt>
                <c:pt idx="21692">
                  <c:v>334.72733549999998</c:v>
                </c:pt>
                <c:pt idx="21693">
                  <c:v>348.97605659999999</c:v>
                </c:pt>
                <c:pt idx="21694">
                  <c:v>352.02346460000001</c:v>
                </c:pt>
                <c:pt idx="21695">
                  <c:v>353.42735160000001</c:v>
                </c:pt>
                <c:pt idx="21696">
                  <c:v>353.42747209999999</c:v>
                </c:pt>
                <c:pt idx="21697">
                  <c:v>351.0738503</c:v>
                </c:pt>
                <c:pt idx="21698">
                  <c:v>351.0738503</c:v>
                </c:pt>
                <c:pt idx="21699">
                  <c:v>348.72951089999998</c:v>
                </c:pt>
                <c:pt idx="21700">
                  <c:v>346.39445410000002</c:v>
                </c:pt>
                <c:pt idx="21701">
                  <c:v>345.99841759999998</c:v>
                </c:pt>
                <c:pt idx="21702">
                  <c:v>342.9926734</c:v>
                </c:pt>
                <c:pt idx="21703">
                  <c:v>336.23214560000002</c:v>
                </c:pt>
                <c:pt idx="21704">
                  <c:v>335.7286628</c:v>
                </c:pt>
                <c:pt idx="21705">
                  <c:v>334.72761200000002</c:v>
                </c:pt>
                <c:pt idx="21706">
                  <c:v>273.2161615</c:v>
                </c:pt>
                <c:pt idx="21707">
                  <c:v>269.07472619999999</c:v>
                </c:pt>
                <c:pt idx="21708">
                  <c:v>268.63519609999997</c:v>
                </c:pt>
                <c:pt idx="21709">
                  <c:v>267.76146940000001</c:v>
                </c:pt>
                <c:pt idx="21710">
                  <c:v>214.56410639999999</c:v>
                </c:pt>
                <c:pt idx="21711">
                  <c:v>211.02211550000001</c:v>
                </c:pt>
                <c:pt idx="21712">
                  <c:v>210.64654179999999</c:v>
                </c:pt>
                <c:pt idx="21713">
                  <c:v>209.90014629999999</c:v>
                </c:pt>
                <c:pt idx="21714">
                  <c:v>165.017304</c:v>
                </c:pt>
                <c:pt idx="21715">
                  <c:v>162.07478649999999</c:v>
                </c:pt>
                <c:pt idx="21716">
                  <c:v>161.76317220000001</c:v>
                </c:pt>
                <c:pt idx="21717">
                  <c:v>161.1441141</c:v>
                </c:pt>
                <c:pt idx="21718">
                  <c:v>124.5761581</c:v>
                </c:pt>
                <c:pt idx="21719">
                  <c:v>122.23313779999999</c:v>
                </c:pt>
                <c:pt idx="21720">
                  <c:v>121.9854854</c:v>
                </c:pt>
                <c:pt idx="21721">
                  <c:v>121.4937697</c:v>
                </c:pt>
                <c:pt idx="21722">
                  <c:v>93.240997840000006</c:v>
                </c:pt>
                <c:pt idx="21723">
                  <c:v>91.497493969999994</c:v>
                </c:pt>
                <c:pt idx="21724">
                  <c:v>91.313805479999999</c:v>
                </c:pt>
                <c:pt idx="21725">
                  <c:v>90.94943619</c:v>
                </c:pt>
                <c:pt idx="21726">
                  <c:v>71.012078590000002</c:v>
                </c:pt>
                <c:pt idx="21727">
                  <c:v>67.710392049999996</c:v>
                </c:pt>
                <c:pt idx="21728">
                  <c:v>67.059647819999995</c:v>
                </c:pt>
                <c:pt idx="21729">
                  <c:v>66.766221990000005</c:v>
                </c:pt>
                <c:pt idx="21730">
                  <c:v>66.766352269999999</c:v>
                </c:pt>
                <c:pt idx="21731">
                  <c:v>67.260574230000003</c:v>
                </c:pt>
                <c:pt idx="21732">
                  <c:v>67.260574230000003</c:v>
                </c:pt>
                <c:pt idx="21733">
                  <c:v>67.764079969999997</c:v>
                </c:pt>
                <c:pt idx="21734">
                  <c:v>68.276869489999996</c:v>
                </c:pt>
                <c:pt idx="21735">
                  <c:v>68.364966989999999</c:v>
                </c:pt>
                <c:pt idx="21736">
                  <c:v>69.044338030000006</c:v>
                </c:pt>
                <c:pt idx="21737">
                  <c:v>70.643028749999999</c:v>
                </c:pt>
                <c:pt idx="21738">
                  <c:v>70.766073539999994</c:v>
                </c:pt>
                <c:pt idx="21739">
                  <c:v>71.012382360000004</c:v>
                </c:pt>
                <c:pt idx="21740">
                  <c:v>90.950435690000006</c:v>
                </c:pt>
                <c:pt idx="21741">
                  <c:v>92.681398200000004</c:v>
                </c:pt>
                <c:pt idx="21742">
                  <c:v>92.868409360000001</c:v>
                </c:pt>
                <c:pt idx="21743">
                  <c:v>93.242069389999997</c:v>
                </c:pt>
                <c:pt idx="21744">
                  <c:v>121.4956605</c:v>
                </c:pt>
                <c:pt idx="21745">
                  <c:v>123.8261485</c:v>
                </c:pt>
                <c:pt idx="21746">
                  <c:v>124.0771245</c:v>
                </c:pt>
                <c:pt idx="21747">
                  <c:v>124.5781327</c:v>
                </c:pt>
                <c:pt idx="21748">
                  <c:v>161.1470315</c:v>
                </c:pt>
                <c:pt idx="21749">
                  <c:v>164.0770259</c:v>
                </c:pt>
                <c:pt idx="21750">
                  <c:v>164.39196469999999</c:v>
                </c:pt>
                <c:pt idx="21751">
                  <c:v>165.0203171</c:v>
                </c:pt>
                <c:pt idx="21752">
                  <c:v>209.90422580000001</c:v>
                </c:pt>
                <c:pt idx="21753">
                  <c:v>213.4337026</c:v>
                </c:pt>
                <c:pt idx="21754">
                  <c:v>213.81260169999999</c:v>
                </c:pt>
                <c:pt idx="21755">
                  <c:v>214.56829310000001</c:v>
                </c:pt>
                <c:pt idx="21756">
                  <c:v>267.76684610000001</c:v>
                </c:pt>
                <c:pt idx="21757">
                  <c:v>271.8957767</c:v>
                </c:pt>
                <c:pt idx="21758">
                  <c:v>272.33863289999999</c:v>
                </c:pt>
                <c:pt idx="21759">
                  <c:v>273.22165719999998</c:v>
                </c:pt>
                <c:pt idx="21760">
                  <c:v>334.73442119999999</c:v>
                </c:pt>
                <c:pt idx="21761">
                  <c:v>348.98332950000002</c:v>
                </c:pt>
                <c:pt idx="21762">
                  <c:v>352.030777</c:v>
                </c:pt>
                <c:pt idx="21763">
                  <c:v>353.43468209999997</c:v>
                </c:pt>
                <c:pt idx="21764">
                  <c:v>353.43456889999999</c:v>
                </c:pt>
                <c:pt idx="21765">
                  <c:v>351.0808806</c:v>
                </c:pt>
                <c:pt idx="21766">
                  <c:v>351.0808806</c:v>
                </c:pt>
                <c:pt idx="21767">
                  <c:v>348.73647510000001</c:v>
                </c:pt>
                <c:pt idx="21768">
                  <c:v>346.40135240000001</c:v>
                </c:pt>
                <c:pt idx="21769">
                  <c:v>346.00530470000001</c:v>
                </c:pt>
                <c:pt idx="21770">
                  <c:v>342.9994757</c:v>
                </c:pt>
                <c:pt idx="21771">
                  <c:v>336.23875720000001</c:v>
                </c:pt>
                <c:pt idx="21772">
                  <c:v>335.73526020000003</c:v>
                </c:pt>
                <c:pt idx="21773">
                  <c:v>334.73418120000002</c:v>
                </c:pt>
                <c:pt idx="21774">
                  <c:v>273.22099329999998</c:v>
                </c:pt>
                <c:pt idx="21775">
                  <c:v>269.07944090000001</c:v>
                </c:pt>
                <c:pt idx="21776">
                  <c:v>268.63989839999999</c:v>
                </c:pt>
                <c:pt idx="21777">
                  <c:v>267.76614699999999</c:v>
                </c:pt>
                <c:pt idx="21778">
                  <c:v>214.56727710000001</c:v>
                </c:pt>
                <c:pt idx="21779">
                  <c:v>211.02518570000001</c:v>
                </c:pt>
                <c:pt idx="21780">
                  <c:v>210.6496013</c:v>
                </c:pt>
                <c:pt idx="21781">
                  <c:v>209.9031847</c:v>
                </c:pt>
                <c:pt idx="21782">
                  <c:v>165.01906600000001</c:v>
                </c:pt>
                <c:pt idx="21783">
                  <c:v>162.0764647</c:v>
                </c:pt>
                <c:pt idx="21784">
                  <c:v>161.76484139999999</c:v>
                </c:pt>
                <c:pt idx="21785">
                  <c:v>161.1457657</c:v>
                </c:pt>
                <c:pt idx="21786">
                  <c:v>124.57676379999999</c:v>
                </c:pt>
                <c:pt idx="21787">
                  <c:v>122.23367639999999</c:v>
                </c:pt>
                <c:pt idx="21788">
                  <c:v>121.9860168</c:v>
                </c:pt>
                <c:pt idx="21789">
                  <c:v>121.494287</c:v>
                </c:pt>
                <c:pt idx="21790">
                  <c:v>93.240699820000003</c:v>
                </c:pt>
                <c:pt idx="21791">
                  <c:v>91.497145309999993</c:v>
                </c:pt>
                <c:pt idx="21792">
                  <c:v>91.313451479999998</c:v>
                </c:pt>
                <c:pt idx="21793">
                  <c:v>90.949071599999996</c:v>
                </c:pt>
                <c:pt idx="21794">
                  <c:v>71.011129240000002</c:v>
                </c:pt>
                <c:pt idx="21795">
                  <c:v>67.709344250000001</c:v>
                </c:pt>
                <c:pt idx="21796">
                  <c:v>67.05858053</c:v>
                </c:pt>
                <c:pt idx="21797">
                  <c:v>66.765145899999993</c:v>
                </c:pt>
                <c:pt idx="21798">
                  <c:v>66.765009059999997</c:v>
                </c:pt>
                <c:pt idx="21799">
                  <c:v>67.259202060000007</c:v>
                </c:pt>
                <c:pt idx="21800">
                  <c:v>67.259202060000007</c:v>
                </c:pt>
                <c:pt idx="21801">
                  <c:v>67.762678800000003</c:v>
                </c:pt>
                <c:pt idx="21802">
                  <c:v>68.275439309999996</c:v>
                </c:pt>
                <c:pt idx="21803">
                  <c:v>68.363531859999995</c:v>
                </c:pt>
                <c:pt idx="21804">
                  <c:v>69.042865309999996</c:v>
                </c:pt>
                <c:pt idx="21805">
                  <c:v>70.641470589999997</c:v>
                </c:pt>
                <c:pt idx="21806">
                  <c:v>70.764508969999994</c:v>
                </c:pt>
                <c:pt idx="21807">
                  <c:v>71.010805009999999</c:v>
                </c:pt>
                <c:pt idx="21808">
                  <c:v>90.948013849999995</c:v>
                </c:pt>
                <c:pt idx="21809">
                  <c:v>92.678914660000004</c:v>
                </c:pt>
                <c:pt idx="21810">
                  <c:v>92.865919230000003</c:v>
                </c:pt>
                <c:pt idx="21811">
                  <c:v>93.239566139999994</c:v>
                </c:pt>
                <c:pt idx="21812">
                  <c:v>121.4922899</c:v>
                </c:pt>
                <c:pt idx="21813">
                  <c:v>123.8227145</c:v>
                </c:pt>
                <c:pt idx="21814">
                  <c:v>124.0736837</c:v>
                </c:pt>
                <c:pt idx="21815">
                  <c:v>124.5746785</c:v>
                </c:pt>
                <c:pt idx="21816">
                  <c:v>161.14268709999999</c:v>
                </c:pt>
                <c:pt idx="21817">
                  <c:v>164.07261639999999</c:v>
                </c:pt>
                <c:pt idx="21818">
                  <c:v>164.38754829999999</c:v>
                </c:pt>
                <c:pt idx="21819">
                  <c:v>165.0158868</c:v>
                </c:pt>
                <c:pt idx="21820">
                  <c:v>209.89888239999999</c:v>
                </c:pt>
                <c:pt idx="21821">
                  <c:v>213.42829259999999</c:v>
                </c:pt>
                <c:pt idx="21822">
                  <c:v>213.8071846</c:v>
                </c:pt>
                <c:pt idx="21823">
                  <c:v>214.56286180000001</c:v>
                </c:pt>
                <c:pt idx="21824">
                  <c:v>267.76047879999999</c:v>
                </c:pt>
                <c:pt idx="21825">
                  <c:v>271.88934110000002</c:v>
                </c:pt>
                <c:pt idx="21826">
                  <c:v>272.33219009999999</c:v>
                </c:pt>
                <c:pt idx="21827">
                  <c:v>273.21519990000002</c:v>
                </c:pt>
                <c:pt idx="21828">
                  <c:v>334.72700500000002</c:v>
                </c:pt>
                <c:pt idx="21829">
                  <c:v>348.97570400000001</c:v>
                </c:pt>
                <c:pt idx="21830">
                  <c:v>352.02310720000003</c:v>
                </c:pt>
                <c:pt idx="21831">
                  <c:v>353.42699199999998</c:v>
                </c:pt>
                <c:pt idx="21832">
                  <c:v>353.42709710000003</c:v>
                </c:pt>
                <c:pt idx="21833">
                  <c:v>351.07347650000003</c:v>
                </c:pt>
                <c:pt idx="21834">
                  <c:v>351.07347650000003</c:v>
                </c:pt>
                <c:pt idx="21835">
                  <c:v>348.72913849999998</c:v>
                </c:pt>
                <c:pt idx="21836">
                  <c:v>346.3940829</c:v>
                </c:pt>
                <c:pt idx="21837">
                  <c:v>345.99804660000001</c:v>
                </c:pt>
                <c:pt idx="21838">
                  <c:v>342.99230410000001</c:v>
                </c:pt>
                <c:pt idx="21839">
                  <c:v>336.2317802</c:v>
                </c:pt>
                <c:pt idx="21840">
                  <c:v>335.72829769999998</c:v>
                </c:pt>
                <c:pt idx="21841">
                  <c:v>334.72724749999998</c:v>
                </c:pt>
                <c:pt idx="21842">
                  <c:v>273.21583479999998</c:v>
                </c:pt>
                <c:pt idx="21843">
                  <c:v>269.07440229999997</c:v>
                </c:pt>
                <c:pt idx="21844">
                  <c:v>268.63487249999997</c:v>
                </c:pt>
                <c:pt idx="21845">
                  <c:v>267.76114639999997</c:v>
                </c:pt>
                <c:pt idx="21846">
                  <c:v>214.5638223</c:v>
                </c:pt>
                <c:pt idx="21847">
                  <c:v>211.02183429999999</c:v>
                </c:pt>
                <c:pt idx="21848">
                  <c:v>210.64626089999999</c:v>
                </c:pt>
                <c:pt idx="21849">
                  <c:v>209.8998661</c:v>
                </c:pt>
                <c:pt idx="21850">
                  <c:v>165.01706379999999</c:v>
                </c:pt>
                <c:pt idx="21851">
                  <c:v>162.07454920000001</c:v>
                </c:pt>
                <c:pt idx="21852">
                  <c:v>161.76293519999999</c:v>
                </c:pt>
                <c:pt idx="21853">
                  <c:v>161.14387769999999</c:v>
                </c:pt>
                <c:pt idx="21854">
                  <c:v>124.5759628</c:v>
                </c:pt>
                <c:pt idx="21855">
                  <c:v>122.23294559999999</c:v>
                </c:pt>
                <c:pt idx="21856">
                  <c:v>121.9852934</c:v>
                </c:pt>
                <c:pt idx="21857">
                  <c:v>121.4935784</c:v>
                </c:pt>
                <c:pt idx="21858">
                  <c:v>93.240848659999997</c:v>
                </c:pt>
                <c:pt idx="21859">
                  <c:v>91.497347860000005</c:v>
                </c:pt>
                <c:pt idx="21860">
                  <c:v>91.313659709999996</c:v>
                </c:pt>
                <c:pt idx="21861">
                  <c:v>90.949291070000001</c:v>
                </c:pt>
                <c:pt idx="21862">
                  <c:v>71.011976680000004</c:v>
                </c:pt>
                <c:pt idx="21863">
                  <c:v>67.710299570000004</c:v>
                </c:pt>
                <c:pt idx="21864">
                  <c:v>67.059557339999998</c:v>
                </c:pt>
                <c:pt idx="21865">
                  <c:v>66.766132429999999</c:v>
                </c:pt>
                <c:pt idx="21866">
                  <c:v>66.766275519999994</c:v>
                </c:pt>
                <c:pt idx="21867">
                  <c:v>67.260498049999995</c:v>
                </c:pt>
                <c:pt idx="21868">
                  <c:v>67.260498049999995</c:v>
                </c:pt>
                <c:pt idx="21869">
                  <c:v>67.764004369999995</c:v>
                </c:pt>
                <c:pt idx="21870">
                  <c:v>68.27679449</c:v>
                </c:pt>
                <c:pt idx="21871">
                  <c:v>68.364892080000004</c:v>
                </c:pt>
                <c:pt idx="21872">
                  <c:v>69.04426393</c:v>
                </c:pt>
                <c:pt idx="21873">
                  <c:v>70.642956560000002</c:v>
                </c:pt>
                <c:pt idx="21874">
                  <c:v>70.766001509999995</c:v>
                </c:pt>
                <c:pt idx="21875">
                  <c:v>71.012310619999994</c:v>
                </c:pt>
                <c:pt idx="21876">
                  <c:v>90.950389560000005</c:v>
                </c:pt>
                <c:pt idx="21877">
                  <c:v>92.681354380000002</c:v>
                </c:pt>
                <c:pt idx="21878">
                  <c:v>92.868365789999999</c:v>
                </c:pt>
                <c:pt idx="21879">
                  <c:v>93.242026319999994</c:v>
                </c:pt>
                <c:pt idx="21880">
                  <c:v>121.49565629999999</c:v>
                </c:pt>
                <c:pt idx="21881">
                  <c:v>123.8261475</c:v>
                </c:pt>
                <c:pt idx="21882">
                  <c:v>124.0771239</c:v>
                </c:pt>
                <c:pt idx="21883">
                  <c:v>124.57813280000001</c:v>
                </c:pt>
                <c:pt idx="21884">
                  <c:v>161.14708379999999</c:v>
                </c:pt>
                <c:pt idx="21885">
                  <c:v>164.07708239999999</c:v>
                </c:pt>
                <c:pt idx="21886">
                  <c:v>164.39202169999999</c:v>
                </c:pt>
                <c:pt idx="21887">
                  <c:v>165.02037490000001</c:v>
                </c:pt>
                <c:pt idx="21888">
                  <c:v>209.904349</c:v>
                </c:pt>
                <c:pt idx="21889">
                  <c:v>213.43383109999999</c:v>
                </c:pt>
                <c:pt idx="21890">
                  <c:v>213.8127307</c:v>
                </c:pt>
                <c:pt idx="21891">
                  <c:v>214.56842320000001</c:v>
                </c:pt>
                <c:pt idx="21892">
                  <c:v>267.76705479999998</c:v>
                </c:pt>
                <c:pt idx="21893">
                  <c:v>271.8959916</c:v>
                </c:pt>
                <c:pt idx="21894">
                  <c:v>272.33884849999998</c:v>
                </c:pt>
                <c:pt idx="21895">
                  <c:v>273.22187409999998</c:v>
                </c:pt>
                <c:pt idx="21896">
                  <c:v>334.73473000000001</c:v>
                </c:pt>
                <c:pt idx="21897">
                  <c:v>348.98365969999998</c:v>
                </c:pt>
                <c:pt idx="21898">
                  <c:v>352.03111180000002</c:v>
                </c:pt>
                <c:pt idx="21899">
                  <c:v>353.43501900000001</c:v>
                </c:pt>
                <c:pt idx="21900">
                  <c:v>353.43492170000002</c:v>
                </c:pt>
                <c:pt idx="21901">
                  <c:v>351.08123230000001</c:v>
                </c:pt>
                <c:pt idx="21902">
                  <c:v>351.08123230000001</c:v>
                </c:pt>
                <c:pt idx="21903">
                  <c:v>348.7368257</c:v>
                </c:pt>
                <c:pt idx="21904">
                  <c:v>346.40170189999998</c:v>
                </c:pt>
                <c:pt idx="21905">
                  <c:v>346.00565399999999</c:v>
                </c:pt>
                <c:pt idx="21906">
                  <c:v>342.99982340000003</c:v>
                </c:pt>
                <c:pt idx="21907">
                  <c:v>336.2391015</c:v>
                </c:pt>
                <c:pt idx="21908">
                  <c:v>335.73560429999998</c:v>
                </c:pt>
                <c:pt idx="21909">
                  <c:v>334.73452470000001</c:v>
                </c:pt>
                <c:pt idx="21910">
                  <c:v>273.22130240000001</c:v>
                </c:pt>
                <c:pt idx="21911">
                  <c:v>269.07974739999997</c:v>
                </c:pt>
                <c:pt idx="21912">
                  <c:v>268.64020470000003</c:v>
                </c:pt>
                <c:pt idx="21913">
                  <c:v>267.7664527</c:v>
                </c:pt>
                <c:pt idx="21914">
                  <c:v>214.56754710000001</c:v>
                </c:pt>
                <c:pt idx="21915">
                  <c:v>211.02545309999999</c:v>
                </c:pt>
                <c:pt idx="21916">
                  <c:v>210.6498684</c:v>
                </c:pt>
                <c:pt idx="21917">
                  <c:v>209.9034513</c:v>
                </c:pt>
                <c:pt idx="21918">
                  <c:v>165.01929559999999</c:v>
                </c:pt>
                <c:pt idx="21919">
                  <c:v>162.07669150000001</c:v>
                </c:pt>
                <c:pt idx="21920">
                  <c:v>161.76506789999999</c:v>
                </c:pt>
                <c:pt idx="21921">
                  <c:v>161.1459916</c:v>
                </c:pt>
                <c:pt idx="21922">
                  <c:v>124.5769514</c:v>
                </c:pt>
                <c:pt idx="21923">
                  <c:v>122.2338611</c:v>
                </c:pt>
                <c:pt idx="21924">
                  <c:v>121.9862013</c:v>
                </c:pt>
                <c:pt idx="21925">
                  <c:v>121.4944708</c:v>
                </c:pt>
                <c:pt idx="21926">
                  <c:v>93.240844039999999</c:v>
                </c:pt>
                <c:pt idx="21927">
                  <c:v>91.497286619999997</c:v>
                </c:pt>
                <c:pt idx="21928">
                  <c:v>91.313592490000005</c:v>
                </c:pt>
                <c:pt idx="21929">
                  <c:v>90.949211989999995</c:v>
                </c:pt>
                <c:pt idx="21930">
                  <c:v>71.011228669999994</c:v>
                </c:pt>
                <c:pt idx="21931">
                  <c:v>67.709434709999996</c:v>
                </c:pt>
                <c:pt idx="21932">
                  <c:v>67.058669089999995</c:v>
                </c:pt>
                <c:pt idx="21933">
                  <c:v>66.765233589999994</c:v>
                </c:pt>
                <c:pt idx="21934">
                  <c:v>66.765084720000004</c:v>
                </c:pt>
                <c:pt idx="21935">
                  <c:v>67.2592772</c:v>
                </c:pt>
                <c:pt idx="21936">
                  <c:v>67.2592772</c:v>
                </c:pt>
                <c:pt idx="21937">
                  <c:v>67.762753430000004</c:v>
                </c:pt>
                <c:pt idx="21938">
                  <c:v>68.275513399999994</c:v>
                </c:pt>
                <c:pt idx="21939">
                  <c:v>68.363605860000007</c:v>
                </c:pt>
                <c:pt idx="21940">
                  <c:v>69.042938609999993</c:v>
                </c:pt>
                <c:pt idx="21941">
                  <c:v>70.641542209999997</c:v>
                </c:pt>
                <c:pt idx="21942">
                  <c:v>70.764580460000005</c:v>
                </c:pt>
                <c:pt idx="21943">
                  <c:v>71.010876240000002</c:v>
                </c:pt>
                <c:pt idx="21944">
                  <c:v>90.948062070000006</c:v>
                </c:pt>
                <c:pt idx="21945">
                  <c:v>92.678960770000003</c:v>
                </c:pt>
                <c:pt idx="21946">
                  <c:v>92.865965119999998</c:v>
                </c:pt>
                <c:pt idx="21947">
                  <c:v>93.23961156</c:v>
                </c:pt>
                <c:pt idx="21948">
                  <c:v>121.4922997</c:v>
                </c:pt>
                <c:pt idx="21949">
                  <c:v>123.8227213</c:v>
                </c:pt>
                <c:pt idx="21950">
                  <c:v>124.0736902</c:v>
                </c:pt>
                <c:pt idx="21951">
                  <c:v>124.5746843</c:v>
                </c:pt>
                <c:pt idx="21952">
                  <c:v>161.14264460000001</c:v>
                </c:pt>
                <c:pt idx="21953">
                  <c:v>164.07257000000001</c:v>
                </c:pt>
                <c:pt idx="21954">
                  <c:v>164.38750150000001</c:v>
                </c:pt>
                <c:pt idx="21955">
                  <c:v>165.01583919999999</c:v>
                </c:pt>
                <c:pt idx="21956">
                  <c:v>209.89877390000001</c:v>
                </c:pt>
                <c:pt idx="21957">
                  <c:v>213.42817919999999</c:v>
                </c:pt>
                <c:pt idx="21958">
                  <c:v>213.8070707</c:v>
                </c:pt>
                <c:pt idx="21959">
                  <c:v>214.56274680000001</c:v>
                </c:pt>
                <c:pt idx="21960">
                  <c:v>267.76029030000001</c:v>
                </c:pt>
                <c:pt idx="21961">
                  <c:v>271.88914690000001</c:v>
                </c:pt>
                <c:pt idx="21962">
                  <c:v>272.33199530000002</c:v>
                </c:pt>
                <c:pt idx="21963">
                  <c:v>273.21500379999998</c:v>
                </c:pt>
                <c:pt idx="21964">
                  <c:v>334.72672269999998</c:v>
                </c:pt>
                <c:pt idx="21965">
                  <c:v>348.97540170000002</c:v>
                </c:pt>
                <c:pt idx="21966">
                  <c:v>352.02280059999998</c:v>
                </c:pt>
                <c:pt idx="21967">
                  <c:v>353.4266834</c:v>
                </c:pt>
                <c:pt idx="21968">
                  <c:v>353.42677300000003</c:v>
                </c:pt>
                <c:pt idx="21969">
                  <c:v>351.0731533</c:v>
                </c:pt>
                <c:pt idx="21970">
                  <c:v>351.0731533</c:v>
                </c:pt>
                <c:pt idx="21971">
                  <c:v>348.72881610000002</c:v>
                </c:pt>
                <c:pt idx="21972">
                  <c:v>346.39376149999998</c:v>
                </c:pt>
                <c:pt idx="21973">
                  <c:v>345.99772539999998</c:v>
                </c:pt>
                <c:pt idx="21974">
                  <c:v>342.991984</c:v>
                </c:pt>
                <c:pt idx="21975">
                  <c:v>336.23146279999997</c:v>
                </c:pt>
                <c:pt idx="21976">
                  <c:v>335.7279805</c:v>
                </c:pt>
                <c:pt idx="21977">
                  <c:v>334.72693070000003</c:v>
                </c:pt>
                <c:pt idx="21978">
                  <c:v>273.21554529999997</c:v>
                </c:pt>
                <c:pt idx="21979">
                  <c:v>269.07411480000002</c:v>
                </c:pt>
                <c:pt idx="21980">
                  <c:v>268.63458530000003</c:v>
                </c:pt>
                <c:pt idx="21981">
                  <c:v>267.7608596</c:v>
                </c:pt>
                <c:pt idx="21982">
                  <c:v>214.56356510000001</c:v>
                </c:pt>
                <c:pt idx="21983">
                  <c:v>211.02157930000001</c:v>
                </c:pt>
                <c:pt idx="21984">
                  <c:v>210.64600609999999</c:v>
                </c:pt>
                <c:pt idx="21985">
                  <c:v>209.89961170000001</c:v>
                </c:pt>
                <c:pt idx="21986">
                  <c:v>165.01684119999999</c:v>
                </c:pt>
                <c:pt idx="21987">
                  <c:v>162.07432900000001</c:v>
                </c:pt>
                <c:pt idx="21988">
                  <c:v>161.7627153</c:v>
                </c:pt>
                <c:pt idx="21989">
                  <c:v>161.1436583</c:v>
                </c:pt>
                <c:pt idx="21990">
                  <c:v>124.57577740000001</c:v>
                </c:pt>
                <c:pt idx="21991">
                  <c:v>122.23276269999999</c:v>
                </c:pt>
                <c:pt idx="21992">
                  <c:v>121.9851109</c:v>
                </c:pt>
                <c:pt idx="21993">
                  <c:v>121.49339639999999</c:v>
                </c:pt>
                <c:pt idx="21994">
                  <c:v>93.240702979999995</c:v>
                </c:pt>
                <c:pt idx="21995">
                  <c:v>91.497204890000006</c:v>
                </c:pt>
                <c:pt idx="21996">
                  <c:v>91.313517020000006</c:v>
                </c:pt>
                <c:pt idx="21997">
                  <c:v>90.949148960000002</c:v>
                </c:pt>
                <c:pt idx="21998">
                  <c:v>71.011873159999993</c:v>
                </c:pt>
                <c:pt idx="21999">
                  <c:v>67.710204640000001</c:v>
                </c:pt>
                <c:pt idx="22000">
                  <c:v>67.059464219999995</c:v>
                </c:pt>
                <c:pt idx="22001">
                  <c:v>66.766040149999995</c:v>
                </c:pt>
                <c:pt idx="22002">
                  <c:v>66.766194189999993</c:v>
                </c:pt>
                <c:pt idx="22003">
                  <c:v>67.260417099999998</c:v>
                </c:pt>
                <c:pt idx="22004">
                  <c:v>67.260417099999998</c:v>
                </c:pt>
                <c:pt idx="22005">
                  <c:v>67.763923820000002</c:v>
                </c:pt>
                <c:pt idx="22006">
                  <c:v>68.27671436</c:v>
                </c:pt>
                <c:pt idx="22007">
                  <c:v>68.364812020000002</c:v>
                </c:pt>
                <c:pt idx="22008">
                  <c:v>69.044184430000001</c:v>
                </c:pt>
                <c:pt idx="22009">
                  <c:v>70.642878409999994</c:v>
                </c:pt>
                <c:pt idx="22010">
                  <c:v>70.765923459999996</c:v>
                </c:pt>
                <c:pt idx="22011">
                  <c:v>71.012232780000005</c:v>
                </c:pt>
                <c:pt idx="22012">
                  <c:v>90.950331460000001</c:v>
                </c:pt>
                <c:pt idx="22013">
                  <c:v>92.681298139999996</c:v>
                </c:pt>
                <c:pt idx="22014">
                  <c:v>92.868309760000002</c:v>
                </c:pt>
                <c:pt idx="22015">
                  <c:v>93.241970690000002</c:v>
                </c:pt>
                <c:pt idx="22016">
                  <c:v>121.495633</c:v>
                </c:pt>
                <c:pt idx="22017">
                  <c:v>123.826127</c:v>
                </c:pt>
                <c:pt idx="22018">
                  <c:v>124.0771037</c:v>
                </c:pt>
                <c:pt idx="22019">
                  <c:v>124.5781132</c:v>
                </c:pt>
                <c:pt idx="22020">
                  <c:v>161.14710909999999</c:v>
                </c:pt>
                <c:pt idx="22021">
                  <c:v>164.07711140000001</c:v>
                </c:pt>
                <c:pt idx="22022">
                  <c:v>164.39205100000001</c:v>
                </c:pt>
                <c:pt idx="22023">
                  <c:v>165.0204051</c:v>
                </c:pt>
                <c:pt idx="22024">
                  <c:v>209.90443669999999</c:v>
                </c:pt>
                <c:pt idx="22025">
                  <c:v>213.4339233</c:v>
                </c:pt>
                <c:pt idx="22026">
                  <c:v>213.81282350000001</c:v>
                </c:pt>
                <c:pt idx="22027">
                  <c:v>214.56851689999999</c:v>
                </c:pt>
                <c:pt idx="22028">
                  <c:v>267.7672187</c:v>
                </c:pt>
                <c:pt idx="22029">
                  <c:v>271.89616100000001</c:v>
                </c:pt>
                <c:pt idx="22030">
                  <c:v>272.33901850000001</c:v>
                </c:pt>
                <c:pt idx="22031">
                  <c:v>273.22204520000003</c:v>
                </c:pt>
                <c:pt idx="22032">
                  <c:v>334.73498380000001</c:v>
                </c:pt>
                <c:pt idx="22033">
                  <c:v>348.98393290000001</c:v>
                </c:pt>
                <c:pt idx="22034">
                  <c:v>352.03138910000001</c:v>
                </c:pt>
                <c:pt idx="22035">
                  <c:v>353.43529819999998</c:v>
                </c:pt>
                <c:pt idx="22036">
                  <c:v>353.4352174</c:v>
                </c:pt>
                <c:pt idx="22037">
                  <c:v>351.0815273</c:v>
                </c:pt>
                <c:pt idx="22038">
                  <c:v>351.0815273</c:v>
                </c:pt>
                <c:pt idx="22039">
                  <c:v>348.73712010000003</c:v>
                </c:pt>
                <c:pt idx="22040">
                  <c:v>346.40199560000002</c:v>
                </c:pt>
                <c:pt idx="22041">
                  <c:v>346.00594769999998</c:v>
                </c:pt>
                <c:pt idx="22042">
                  <c:v>343.0001163</c:v>
                </c:pt>
                <c:pt idx="22043">
                  <c:v>336.23939259999997</c:v>
                </c:pt>
                <c:pt idx="22044">
                  <c:v>335.73589529999998</c:v>
                </c:pt>
                <c:pt idx="22045">
                  <c:v>334.7348154</c:v>
                </c:pt>
                <c:pt idx="22046">
                  <c:v>273.2215741</c:v>
                </c:pt>
                <c:pt idx="22047">
                  <c:v>269.08001760000002</c:v>
                </c:pt>
                <c:pt idx="22048">
                  <c:v>268.64047470000003</c:v>
                </c:pt>
                <c:pt idx="22049">
                  <c:v>267.76672239999999</c:v>
                </c:pt>
                <c:pt idx="22050">
                  <c:v>214.56779420000001</c:v>
                </c:pt>
                <c:pt idx="22051">
                  <c:v>211.0256985</c:v>
                </c:pt>
                <c:pt idx="22052">
                  <c:v>210.6501136</c:v>
                </c:pt>
                <c:pt idx="22053">
                  <c:v>209.90369609999999</c:v>
                </c:pt>
                <c:pt idx="22054">
                  <c:v>165.0195143</c:v>
                </c:pt>
                <c:pt idx="22055">
                  <c:v>162.07690819999999</c:v>
                </c:pt>
                <c:pt idx="22056">
                  <c:v>161.76528450000001</c:v>
                </c:pt>
                <c:pt idx="22057">
                  <c:v>161.14620769999999</c:v>
                </c:pt>
                <c:pt idx="22058">
                  <c:v>124.57713800000001</c:v>
                </c:pt>
                <c:pt idx="22059">
                  <c:v>122.23404549999999</c:v>
                </c:pt>
                <c:pt idx="22060">
                  <c:v>121.9863854</c:v>
                </c:pt>
                <c:pt idx="22061">
                  <c:v>121.4946544</c:v>
                </c:pt>
                <c:pt idx="22062">
                  <c:v>93.240994619999995</c:v>
                </c:pt>
                <c:pt idx="22063">
                  <c:v>91.497434699999999</c:v>
                </c:pt>
                <c:pt idx="22064">
                  <c:v>91.313740289999998</c:v>
                </c:pt>
                <c:pt idx="22065">
                  <c:v>90.949359259999994</c:v>
                </c:pt>
                <c:pt idx="22066">
                  <c:v>71.011339430000007</c:v>
                </c:pt>
                <c:pt idx="22067">
                  <c:v>67.709537179999998</c:v>
                </c:pt>
                <c:pt idx="22068">
                  <c:v>67.058769789999999</c:v>
                </c:pt>
                <c:pt idx="22069">
                  <c:v>66.765333490000003</c:v>
                </c:pt>
                <c:pt idx="22070">
                  <c:v>66.765174779999995</c:v>
                </c:pt>
                <c:pt idx="22071">
                  <c:v>67.259367010000005</c:v>
                </c:pt>
                <c:pt idx="22072">
                  <c:v>67.259367010000005</c:v>
                </c:pt>
                <c:pt idx="22073">
                  <c:v>67.762842969999994</c:v>
                </c:pt>
                <c:pt idx="22074">
                  <c:v>68.275602660000004</c:v>
                </c:pt>
                <c:pt idx="22075">
                  <c:v>68.363695070000006</c:v>
                </c:pt>
                <c:pt idx="22076">
                  <c:v>69.043027409999993</c:v>
                </c:pt>
                <c:pt idx="22077">
                  <c:v>70.64163001</c:v>
                </c:pt>
                <c:pt idx="22078">
                  <c:v>70.764668180000001</c:v>
                </c:pt>
                <c:pt idx="22079">
                  <c:v>71.010963790000005</c:v>
                </c:pt>
                <c:pt idx="22080">
                  <c:v>90.948133080000005</c:v>
                </c:pt>
                <c:pt idx="22081">
                  <c:v>92.679030130000001</c:v>
                </c:pt>
                <c:pt idx="22082">
                  <c:v>92.866034299999995</c:v>
                </c:pt>
                <c:pt idx="22083">
                  <c:v>93.239680390000004</c:v>
                </c:pt>
                <c:pt idx="22084">
                  <c:v>121.4923391</c:v>
                </c:pt>
                <c:pt idx="22085">
                  <c:v>123.8227581</c:v>
                </c:pt>
                <c:pt idx="22086">
                  <c:v>124.07372669999999</c:v>
                </c:pt>
                <c:pt idx="22087">
                  <c:v>124.5747202</c:v>
                </c:pt>
                <c:pt idx="22088">
                  <c:v>161.14263819999999</c:v>
                </c:pt>
                <c:pt idx="22089">
                  <c:v>164.0725601</c:v>
                </c:pt>
                <c:pt idx="22090">
                  <c:v>164.3874912</c:v>
                </c:pt>
                <c:pt idx="22091">
                  <c:v>165.01582809999999</c:v>
                </c:pt>
                <c:pt idx="22092">
                  <c:v>209.8987075</c:v>
                </c:pt>
                <c:pt idx="22093">
                  <c:v>213.42810850000001</c:v>
                </c:pt>
                <c:pt idx="22094">
                  <c:v>213.80699949999999</c:v>
                </c:pt>
                <c:pt idx="22095">
                  <c:v>214.5626747</c:v>
                </c:pt>
                <c:pt idx="22096">
                  <c:v>267.76015000000001</c:v>
                </c:pt>
                <c:pt idx="22097">
                  <c:v>271.8890012</c:v>
                </c:pt>
                <c:pt idx="22098">
                  <c:v>272.33184890000001</c:v>
                </c:pt>
                <c:pt idx="22099">
                  <c:v>273.21485630000001</c:v>
                </c:pt>
                <c:pt idx="22100">
                  <c:v>334.72649419999999</c:v>
                </c:pt>
                <c:pt idx="22101">
                  <c:v>348.9751541</c:v>
                </c:pt>
                <c:pt idx="22102">
                  <c:v>352.02254900000003</c:v>
                </c:pt>
                <c:pt idx="22103">
                  <c:v>353.42642990000002</c:v>
                </c:pt>
                <c:pt idx="22104">
                  <c:v>353.42650140000001</c:v>
                </c:pt>
                <c:pt idx="22105">
                  <c:v>351.07288210000002</c:v>
                </c:pt>
                <c:pt idx="22106">
                  <c:v>351.07288210000002</c:v>
                </c:pt>
                <c:pt idx="22107">
                  <c:v>348.72854539999997</c:v>
                </c:pt>
                <c:pt idx="22108">
                  <c:v>346.39349120000003</c:v>
                </c:pt>
                <c:pt idx="22109">
                  <c:v>345.99745510000002</c:v>
                </c:pt>
                <c:pt idx="22110">
                  <c:v>342.99171430000001</c:v>
                </c:pt>
                <c:pt idx="22111">
                  <c:v>336.23119430000003</c:v>
                </c:pt>
                <c:pt idx="22112">
                  <c:v>335.72771210000002</c:v>
                </c:pt>
                <c:pt idx="22113">
                  <c:v>334.72666249999997</c:v>
                </c:pt>
                <c:pt idx="22114">
                  <c:v>273.2152916</c:v>
                </c:pt>
                <c:pt idx="22115">
                  <c:v>269.07386220000001</c:v>
                </c:pt>
                <c:pt idx="22116">
                  <c:v>268.63433279999998</c:v>
                </c:pt>
                <c:pt idx="22117">
                  <c:v>267.76060740000003</c:v>
                </c:pt>
                <c:pt idx="22118">
                  <c:v>214.56333119999999</c:v>
                </c:pt>
                <c:pt idx="22119">
                  <c:v>211.0213469</c:v>
                </c:pt>
                <c:pt idx="22120">
                  <c:v>210.64577389999999</c:v>
                </c:pt>
                <c:pt idx="22121">
                  <c:v>209.89937979999999</c:v>
                </c:pt>
                <c:pt idx="22122">
                  <c:v>165.0166317</c:v>
                </c:pt>
                <c:pt idx="22123">
                  <c:v>162.0741213</c:v>
                </c:pt>
                <c:pt idx="22124">
                  <c:v>161.76250769999999</c:v>
                </c:pt>
                <c:pt idx="22125">
                  <c:v>161.14345109999999</c:v>
                </c:pt>
                <c:pt idx="22126">
                  <c:v>124.5755965</c:v>
                </c:pt>
                <c:pt idx="22127">
                  <c:v>122.23258389999999</c:v>
                </c:pt>
                <c:pt idx="22128">
                  <c:v>121.9849323</c:v>
                </c:pt>
                <c:pt idx="22129">
                  <c:v>121.4932182</c:v>
                </c:pt>
                <c:pt idx="22130">
                  <c:v>93.240555099999995</c:v>
                </c:pt>
                <c:pt idx="22131">
                  <c:v>91.497059329999999</c:v>
                </c:pt>
                <c:pt idx="22132">
                  <c:v>91.313371709999998</c:v>
                </c:pt>
                <c:pt idx="22133">
                  <c:v>90.949004149999993</c:v>
                </c:pt>
                <c:pt idx="22134">
                  <c:v>71.011762610000005</c:v>
                </c:pt>
                <c:pt idx="22135">
                  <c:v>67.710101940000001</c:v>
                </c:pt>
                <c:pt idx="22136">
                  <c:v>67.059363210000001</c:v>
                </c:pt>
                <c:pt idx="22137">
                  <c:v>66.76593991</c:v>
                </c:pt>
                <c:pt idx="22138">
                  <c:v>66.766102910000001</c:v>
                </c:pt>
                <c:pt idx="22139">
                  <c:v>67.260326000000006</c:v>
                </c:pt>
                <c:pt idx="22140">
                  <c:v>67.260326000000006</c:v>
                </c:pt>
                <c:pt idx="22141">
                  <c:v>67.763832910000005</c:v>
                </c:pt>
                <c:pt idx="22142">
                  <c:v>68.276623650000005</c:v>
                </c:pt>
                <c:pt idx="22143">
                  <c:v>68.364721349999996</c:v>
                </c:pt>
                <c:pt idx="22144">
                  <c:v>69.044094049999998</c:v>
                </c:pt>
                <c:pt idx="22145">
                  <c:v>70.642788780000004</c:v>
                </c:pt>
                <c:pt idx="22146">
                  <c:v>70.765833889999996</c:v>
                </c:pt>
                <c:pt idx="22147">
                  <c:v>71.012143339999994</c:v>
                </c:pt>
                <c:pt idx="22148">
                  <c:v>90.950255920000004</c:v>
                </c:pt>
                <c:pt idx="22149">
                  <c:v>92.681224049999997</c:v>
                </c:pt>
                <c:pt idx="22150">
                  <c:v>92.868235819999995</c:v>
                </c:pt>
                <c:pt idx="22151">
                  <c:v>93.241897069999993</c:v>
                </c:pt>
                <c:pt idx="22152">
                  <c:v>121.4955858</c:v>
                </c:pt>
                <c:pt idx="22153">
                  <c:v>123.8260822</c:v>
                </c:pt>
                <c:pt idx="22154">
                  <c:v>124.0770591</c:v>
                </c:pt>
                <c:pt idx="22155">
                  <c:v>124.57806909999999</c:v>
                </c:pt>
                <c:pt idx="22156">
                  <c:v>161.14710400000001</c:v>
                </c:pt>
                <c:pt idx="22157">
                  <c:v>164.07710940000001</c:v>
                </c:pt>
                <c:pt idx="22158">
                  <c:v>164.39204950000001</c:v>
                </c:pt>
                <c:pt idx="22159">
                  <c:v>165.0204042</c:v>
                </c:pt>
                <c:pt idx="22160">
                  <c:v>209.9044873</c:v>
                </c:pt>
                <c:pt idx="22161">
                  <c:v>213.43397809999999</c:v>
                </c:pt>
                <c:pt idx="22162">
                  <c:v>213.8128787</c:v>
                </c:pt>
                <c:pt idx="22163">
                  <c:v>214.56857299999999</c:v>
                </c:pt>
                <c:pt idx="22164">
                  <c:v>267.76733869999998</c:v>
                </c:pt>
                <c:pt idx="22165">
                  <c:v>271.89628599999998</c:v>
                </c:pt>
                <c:pt idx="22166">
                  <c:v>272.3391441</c:v>
                </c:pt>
                <c:pt idx="22167">
                  <c:v>273.22217189999998</c:v>
                </c:pt>
                <c:pt idx="22168">
                  <c:v>334.735187</c:v>
                </c:pt>
                <c:pt idx="22169">
                  <c:v>348.98415399999999</c:v>
                </c:pt>
                <c:pt idx="22170">
                  <c:v>352.03161410000001</c:v>
                </c:pt>
                <c:pt idx="22171">
                  <c:v>353.43552499999998</c:v>
                </c:pt>
                <c:pt idx="22172">
                  <c:v>353.43546229999998</c:v>
                </c:pt>
                <c:pt idx="22173">
                  <c:v>351.081772</c:v>
                </c:pt>
                <c:pt idx="22174">
                  <c:v>351.081772</c:v>
                </c:pt>
                <c:pt idx="22175">
                  <c:v>348.73736459999998</c:v>
                </c:pt>
                <c:pt idx="22176">
                  <c:v>346.40223989999998</c:v>
                </c:pt>
                <c:pt idx="22177">
                  <c:v>346.00619189999998</c:v>
                </c:pt>
                <c:pt idx="22178">
                  <c:v>343.00036019999999</c:v>
                </c:pt>
                <c:pt idx="22179">
                  <c:v>336.23963559999999</c:v>
                </c:pt>
                <c:pt idx="22180">
                  <c:v>335.73613820000003</c:v>
                </c:pt>
                <c:pt idx="22181">
                  <c:v>334.73505820000003</c:v>
                </c:pt>
                <c:pt idx="22182">
                  <c:v>273.22180639999999</c:v>
                </c:pt>
                <c:pt idx="22183">
                  <c:v>269.08024899999998</c:v>
                </c:pt>
                <c:pt idx="22184">
                  <c:v>268.64070600000002</c:v>
                </c:pt>
                <c:pt idx="22185">
                  <c:v>267.7669535</c:v>
                </c:pt>
                <c:pt idx="22186">
                  <c:v>214.56801060000001</c:v>
                </c:pt>
                <c:pt idx="22187">
                  <c:v>211.02591369999999</c:v>
                </c:pt>
                <c:pt idx="22188">
                  <c:v>210.65032869999999</c:v>
                </c:pt>
                <c:pt idx="22189">
                  <c:v>209.9039109</c:v>
                </c:pt>
                <c:pt idx="22190">
                  <c:v>165.01971030000001</c:v>
                </c:pt>
                <c:pt idx="22191">
                  <c:v>162.07710270000001</c:v>
                </c:pt>
                <c:pt idx="22192">
                  <c:v>161.76547880000001</c:v>
                </c:pt>
                <c:pt idx="22193">
                  <c:v>161.14640170000001</c:v>
                </c:pt>
                <c:pt idx="22194">
                  <c:v>124.57730890000001</c:v>
                </c:pt>
                <c:pt idx="22195">
                  <c:v>122.23421449999999</c:v>
                </c:pt>
                <c:pt idx="22196">
                  <c:v>121.9865542</c:v>
                </c:pt>
                <c:pt idx="22197">
                  <c:v>121.4948229</c:v>
                </c:pt>
                <c:pt idx="22198">
                  <c:v>93.241135810000003</c:v>
                </c:pt>
                <c:pt idx="22199">
                  <c:v>91.497573770000002</c:v>
                </c:pt>
                <c:pt idx="22200">
                  <c:v>91.313879139999997</c:v>
                </c:pt>
                <c:pt idx="22201">
                  <c:v>90.949497649999998</c:v>
                </c:pt>
                <c:pt idx="22202">
                  <c:v>71.011446329999998</c:v>
                </c:pt>
                <c:pt idx="22203">
                  <c:v>67.709636799999998</c:v>
                </c:pt>
                <c:pt idx="22204">
                  <c:v>67.058867849999999</c:v>
                </c:pt>
                <c:pt idx="22205">
                  <c:v>66.765430820000006</c:v>
                </c:pt>
                <c:pt idx="22206">
                  <c:v>66.765264079999994</c:v>
                </c:pt>
                <c:pt idx="22207">
                  <c:v>67.259456200000002</c:v>
                </c:pt>
                <c:pt idx="22208">
                  <c:v>67.259456200000002</c:v>
                </c:pt>
                <c:pt idx="22209">
                  <c:v>67.762932039999995</c:v>
                </c:pt>
                <c:pt idx="22210">
                  <c:v>68.275691589999994</c:v>
                </c:pt>
                <c:pt idx="22211">
                  <c:v>68.363783979999994</c:v>
                </c:pt>
                <c:pt idx="22212">
                  <c:v>69.043116139999995</c:v>
                </c:pt>
                <c:pt idx="22213">
                  <c:v>70.641718229999995</c:v>
                </c:pt>
                <c:pt idx="22214">
                  <c:v>70.764756360000007</c:v>
                </c:pt>
                <c:pt idx="22215">
                  <c:v>71.011051890000005</c:v>
                </c:pt>
                <c:pt idx="22216">
                  <c:v>90.948210149999994</c:v>
                </c:pt>
                <c:pt idx="22217">
                  <c:v>92.679106000000004</c:v>
                </c:pt>
                <c:pt idx="22218">
                  <c:v>92.866110030000002</c:v>
                </c:pt>
                <c:pt idx="22219">
                  <c:v>93.239755849999995</c:v>
                </c:pt>
                <c:pt idx="22220">
                  <c:v>121.49239179999999</c:v>
                </c:pt>
                <c:pt idx="22221">
                  <c:v>123.8228087</c:v>
                </c:pt>
                <c:pt idx="22222">
                  <c:v>124.0737771</c:v>
                </c:pt>
                <c:pt idx="22223">
                  <c:v>124.5747702</c:v>
                </c:pt>
                <c:pt idx="22224">
                  <c:v>161.14265370000001</c:v>
                </c:pt>
                <c:pt idx="22225">
                  <c:v>164.07257269999999</c:v>
                </c:pt>
                <c:pt idx="22226">
                  <c:v>164.38750350000001</c:v>
                </c:pt>
                <c:pt idx="22227">
                  <c:v>165.01583980000001</c:v>
                </c:pt>
                <c:pt idx="22228">
                  <c:v>209.898673</c:v>
                </c:pt>
                <c:pt idx="22229">
                  <c:v>213.42807020000001</c:v>
                </c:pt>
                <c:pt idx="22230">
                  <c:v>213.80696080000001</c:v>
                </c:pt>
                <c:pt idx="22231">
                  <c:v>214.56263519999999</c:v>
                </c:pt>
                <c:pt idx="22232">
                  <c:v>267.76005249999997</c:v>
                </c:pt>
                <c:pt idx="22233">
                  <c:v>271.8888991</c:v>
                </c:pt>
                <c:pt idx="22234">
                  <c:v>272.33174639999999</c:v>
                </c:pt>
                <c:pt idx="22235">
                  <c:v>273.21475279999999</c:v>
                </c:pt>
                <c:pt idx="22236">
                  <c:v>334.72632099999998</c:v>
                </c:pt>
                <c:pt idx="22237">
                  <c:v>348.9749645</c:v>
                </c:pt>
                <c:pt idx="22238">
                  <c:v>352.02235589999998</c:v>
                </c:pt>
                <c:pt idx="22239">
                  <c:v>353.42623520000001</c:v>
                </c:pt>
                <c:pt idx="22240">
                  <c:v>353.42628910000002</c:v>
                </c:pt>
                <c:pt idx="22241">
                  <c:v>351.07266980000003</c:v>
                </c:pt>
                <c:pt idx="22242">
                  <c:v>351.07266980000003</c:v>
                </c:pt>
                <c:pt idx="22243">
                  <c:v>348.72833309999999</c:v>
                </c:pt>
                <c:pt idx="22244">
                  <c:v>346.39327889999998</c:v>
                </c:pt>
                <c:pt idx="22245">
                  <c:v>345.99724279999998</c:v>
                </c:pt>
                <c:pt idx="22246">
                  <c:v>342.99150200000003</c:v>
                </c:pt>
                <c:pt idx="22247">
                  <c:v>336.23098199999998</c:v>
                </c:pt>
                <c:pt idx="22248">
                  <c:v>335.72749979999998</c:v>
                </c:pt>
                <c:pt idx="22249">
                  <c:v>334.72645019999999</c:v>
                </c:pt>
                <c:pt idx="22250">
                  <c:v>273.21508210000002</c:v>
                </c:pt>
                <c:pt idx="22251">
                  <c:v>269.07365320000002</c:v>
                </c:pt>
                <c:pt idx="22252">
                  <c:v>268.6341238</c:v>
                </c:pt>
                <c:pt idx="22253">
                  <c:v>267.76039850000001</c:v>
                </c:pt>
                <c:pt idx="22254">
                  <c:v>214.56313030000001</c:v>
                </c:pt>
                <c:pt idx="22255">
                  <c:v>211.0211468</c:v>
                </c:pt>
                <c:pt idx="22256">
                  <c:v>210.64557379999999</c:v>
                </c:pt>
                <c:pt idx="22257">
                  <c:v>209.89917990000001</c:v>
                </c:pt>
                <c:pt idx="22258">
                  <c:v>165.016445</c:v>
                </c:pt>
                <c:pt idx="22259">
                  <c:v>162.07393569999999</c:v>
                </c:pt>
                <c:pt idx="22260">
                  <c:v>161.7623222</c:v>
                </c:pt>
                <c:pt idx="22261">
                  <c:v>161.14326579999999</c:v>
                </c:pt>
                <c:pt idx="22262">
                  <c:v>124.5754297</c:v>
                </c:pt>
                <c:pt idx="22263">
                  <c:v>122.2324186</c:v>
                </c:pt>
                <c:pt idx="22264">
                  <c:v>121.9847671</c:v>
                </c:pt>
                <c:pt idx="22265">
                  <c:v>121.4930533</c:v>
                </c:pt>
                <c:pt idx="22266">
                  <c:v>93.240413759999996</c:v>
                </c:pt>
                <c:pt idx="22267">
                  <c:v>91.496919869999999</c:v>
                </c:pt>
                <c:pt idx="22268">
                  <c:v>91.313232450000001</c:v>
                </c:pt>
                <c:pt idx="22269">
                  <c:v>90.948865290000001</c:v>
                </c:pt>
                <c:pt idx="22270">
                  <c:v>71.01165245</c:v>
                </c:pt>
                <c:pt idx="22271">
                  <c:v>67.709998580000004</c:v>
                </c:pt>
                <c:pt idx="22272">
                  <c:v>67.059261309999997</c:v>
                </c:pt>
                <c:pt idx="22273">
                  <c:v>66.765838689999995</c:v>
                </c:pt>
                <c:pt idx="22274">
                  <c:v>66.766008490000004</c:v>
                </c:pt>
                <c:pt idx="22275">
                  <c:v>67.260231559999994</c:v>
                </c:pt>
                <c:pt idx="22276">
                  <c:v>67.260231559999994</c:v>
                </c:pt>
                <c:pt idx="22277">
                  <c:v>67.763738470000007</c:v>
                </c:pt>
                <c:pt idx="22278">
                  <c:v>68.27652922</c:v>
                </c:pt>
                <c:pt idx="22279">
                  <c:v>68.36462693</c:v>
                </c:pt>
                <c:pt idx="22280">
                  <c:v>69.043999659999997</c:v>
                </c:pt>
                <c:pt idx="22281">
                  <c:v>70.642694539999994</c:v>
                </c:pt>
                <c:pt idx="22282">
                  <c:v>70.765739659999994</c:v>
                </c:pt>
                <c:pt idx="22283">
                  <c:v>71.012049140000002</c:v>
                </c:pt>
                <c:pt idx="22284">
                  <c:v>90.950169250000002</c:v>
                </c:pt>
                <c:pt idx="22285">
                  <c:v>92.681138329999996</c:v>
                </c:pt>
                <c:pt idx="22286">
                  <c:v>92.868150209999996</c:v>
                </c:pt>
                <c:pt idx="22287">
                  <c:v>93.241811670000004</c:v>
                </c:pt>
                <c:pt idx="22288">
                  <c:v>121.49551959999999</c:v>
                </c:pt>
                <c:pt idx="22289">
                  <c:v>123.82601769999999</c:v>
                </c:pt>
                <c:pt idx="22290">
                  <c:v>124.07699479999999</c:v>
                </c:pt>
                <c:pt idx="22291">
                  <c:v>124.57800520000001</c:v>
                </c:pt>
                <c:pt idx="22292">
                  <c:v>161.1470707</c:v>
                </c:pt>
                <c:pt idx="22293">
                  <c:v>164.0770789</c:v>
                </c:pt>
                <c:pt idx="22294">
                  <c:v>164.39201919999999</c:v>
                </c:pt>
                <c:pt idx="22295">
                  <c:v>165.0203745</c:v>
                </c:pt>
                <c:pt idx="22296">
                  <c:v>209.9044998</c:v>
                </c:pt>
                <c:pt idx="22297">
                  <c:v>213.43399410000001</c:v>
                </c:pt>
                <c:pt idx="22298">
                  <c:v>213.812895</c:v>
                </c:pt>
                <c:pt idx="22299">
                  <c:v>214.56859009999999</c:v>
                </c:pt>
                <c:pt idx="22300">
                  <c:v>267.76740969999997</c:v>
                </c:pt>
                <c:pt idx="22301">
                  <c:v>271.89636130000002</c:v>
                </c:pt>
                <c:pt idx="22302">
                  <c:v>272.33921989999999</c:v>
                </c:pt>
                <c:pt idx="22303">
                  <c:v>273.2222486</c:v>
                </c:pt>
                <c:pt idx="22304">
                  <c:v>334.73532920000002</c:v>
                </c:pt>
                <c:pt idx="22305">
                  <c:v>348.98431169999998</c:v>
                </c:pt>
                <c:pt idx="22306">
                  <c:v>352.0317751</c:v>
                </c:pt>
                <c:pt idx="22307">
                  <c:v>353.43568749999997</c:v>
                </c:pt>
                <c:pt idx="22308">
                  <c:v>353.43564320000002</c:v>
                </c:pt>
                <c:pt idx="22309">
                  <c:v>351.08195330000001</c:v>
                </c:pt>
                <c:pt idx="22310">
                  <c:v>351.08195330000001</c:v>
                </c:pt>
                <c:pt idx="22311">
                  <c:v>348.73754609999997</c:v>
                </c:pt>
                <c:pt idx="22312">
                  <c:v>346.40242169999999</c:v>
                </c:pt>
                <c:pt idx="22313">
                  <c:v>346.00637369999998</c:v>
                </c:pt>
                <c:pt idx="22314">
                  <c:v>343.00054239999997</c:v>
                </c:pt>
                <c:pt idx="22315">
                  <c:v>336.23981880000002</c:v>
                </c:pt>
                <c:pt idx="22316">
                  <c:v>335.73632140000001</c:v>
                </c:pt>
                <c:pt idx="22317">
                  <c:v>334.73524159999999</c:v>
                </c:pt>
                <c:pt idx="22318">
                  <c:v>273.22199510000002</c:v>
                </c:pt>
                <c:pt idx="22319">
                  <c:v>269.08043780000003</c:v>
                </c:pt>
                <c:pt idx="22320">
                  <c:v>268.64089480000001</c:v>
                </c:pt>
                <c:pt idx="22321">
                  <c:v>267.76714240000001</c:v>
                </c:pt>
                <c:pt idx="22322">
                  <c:v>214.56819849999999</c:v>
                </c:pt>
                <c:pt idx="22323">
                  <c:v>211.02610129999999</c:v>
                </c:pt>
                <c:pt idx="22324">
                  <c:v>210.65051629999999</c:v>
                </c:pt>
                <c:pt idx="22325">
                  <c:v>209.90409840000001</c:v>
                </c:pt>
                <c:pt idx="22326">
                  <c:v>165.0198905</c:v>
                </c:pt>
                <c:pt idx="22327">
                  <c:v>162.07728209999999</c:v>
                </c:pt>
                <c:pt idx="22328">
                  <c:v>161.76565819999999</c:v>
                </c:pt>
                <c:pt idx="22329">
                  <c:v>161.1465809</c:v>
                </c:pt>
                <c:pt idx="22330">
                  <c:v>124.57747449999999</c:v>
                </c:pt>
                <c:pt idx="22331">
                  <c:v>122.234379</c:v>
                </c:pt>
                <c:pt idx="22332">
                  <c:v>121.98671849999999</c:v>
                </c:pt>
                <c:pt idx="22333">
                  <c:v>121.49498699999999</c:v>
                </c:pt>
                <c:pt idx="22334">
                  <c:v>93.241279950000006</c:v>
                </c:pt>
                <c:pt idx="22335">
                  <c:v>91.497716249999996</c:v>
                </c:pt>
                <c:pt idx="22336">
                  <c:v>91.314021440000005</c:v>
                </c:pt>
                <c:pt idx="22337">
                  <c:v>90.949639599999998</c:v>
                </c:pt>
                <c:pt idx="22338">
                  <c:v>71.011562060000003</c:v>
                </c:pt>
                <c:pt idx="22339">
                  <c:v>67.709746120000005</c:v>
                </c:pt>
                <c:pt idx="22340">
                  <c:v>67.058975790000005</c:v>
                </c:pt>
                <c:pt idx="22341">
                  <c:v>66.765538129999996</c:v>
                </c:pt>
                <c:pt idx="22342">
                  <c:v>66.765365779999996</c:v>
                </c:pt>
                <c:pt idx="22343">
                  <c:v>67.259558049999995</c:v>
                </c:pt>
                <c:pt idx="22344">
                  <c:v>67.259558049999995</c:v>
                </c:pt>
                <c:pt idx="22345">
                  <c:v>67.76303403</c:v>
                </c:pt>
                <c:pt idx="22346">
                  <c:v>68.275793699999994</c:v>
                </c:pt>
                <c:pt idx="22347">
                  <c:v>68.363886109999996</c:v>
                </c:pt>
                <c:pt idx="22348">
                  <c:v>69.043218390000007</c:v>
                </c:pt>
                <c:pt idx="22349">
                  <c:v>70.641820679999995</c:v>
                </c:pt>
                <c:pt idx="22350">
                  <c:v>70.764858820000001</c:v>
                </c:pt>
                <c:pt idx="22351">
                  <c:v>71.01115437</c:v>
                </c:pt>
                <c:pt idx="22352">
                  <c:v>90.948308400000002</c:v>
                </c:pt>
                <c:pt idx="22353">
                  <c:v>92.679203520000002</c:v>
                </c:pt>
                <c:pt idx="22354">
                  <c:v>92.86620748</c:v>
                </c:pt>
                <c:pt idx="22355">
                  <c:v>93.239853139999994</c:v>
                </c:pt>
                <c:pt idx="22356">
                  <c:v>121.4924731</c:v>
                </c:pt>
                <c:pt idx="22357">
                  <c:v>123.8228885</c:v>
                </c:pt>
                <c:pt idx="22358">
                  <c:v>124.07385669999999</c:v>
                </c:pt>
                <c:pt idx="22359">
                  <c:v>124.5748495</c:v>
                </c:pt>
                <c:pt idx="22360">
                  <c:v>161.14270529999999</c:v>
                </c:pt>
                <c:pt idx="22361">
                  <c:v>164.0726219</c:v>
                </c:pt>
                <c:pt idx="22362">
                  <c:v>164.3875524</c:v>
                </c:pt>
                <c:pt idx="22363">
                  <c:v>165.01588820000001</c:v>
                </c:pt>
                <c:pt idx="22364">
                  <c:v>209.89868200000001</c:v>
                </c:pt>
                <c:pt idx="22365">
                  <c:v>213.42807590000001</c:v>
                </c:pt>
                <c:pt idx="22366">
                  <c:v>213.80696620000001</c:v>
                </c:pt>
                <c:pt idx="22367">
                  <c:v>214.56263989999999</c:v>
                </c:pt>
                <c:pt idx="22368">
                  <c:v>267.7600061</c:v>
                </c:pt>
                <c:pt idx="22369">
                  <c:v>271.88884860000002</c:v>
                </c:pt>
                <c:pt idx="22370">
                  <c:v>272.33169550000002</c:v>
                </c:pt>
                <c:pt idx="22371">
                  <c:v>273.21470099999999</c:v>
                </c:pt>
                <c:pt idx="22372">
                  <c:v>334.72620640000002</c:v>
                </c:pt>
                <c:pt idx="22373">
                  <c:v>348.97483490000002</c:v>
                </c:pt>
                <c:pt idx="22374">
                  <c:v>352.02222310000002</c:v>
                </c:pt>
                <c:pt idx="22375">
                  <c:v>353.42610089999999</c:v>
                </c:pt>
                <c:pt idx="22376">
                  <c:v>353.42613510000001</c:v>
                </c:pt>
                <c:pt idx="22377">
                  <c:v>351.07251530000002</c:v>
                </c:pt>
                <c:pt idx="22378">
                  <c:v>351.07251530000002</c:v>
                </c:pt>
                <c:pt idx="22379">
                  <c:v>348.72817800000001</c:v>
                </c:pt>
                <c:pt idx="22380">
                  <c:v>346.39312330000001</c:v>
                </c:pt>
                <c:pt idx="22381">
                  <c:v>345.99708709999999</c:v>
                </c:pt>
                <c:pt idx="22382">
                  <c:v>342.99134570000001</c:v>
                </c:pt>
                <c:pt idx="22383">
                  <c:v>336.23082440000002</c:v>
                </c:pt>
                <c:pt idx="22384">
                  <c:v>335.72734209999999</c:v>
                </c:pt>
                <c:pt idx="22385">
                  <c:v>334.72629219999999</c:v>
                </c:pt>
                <c:pt idx="22386">
                  <c:v>273.2149144</c:v>
                </c:pt>
                <c:pt idx="22387">
                  <c:v>269.07348489999998</c:v>
                </c:pt>
                <c:pt idx="22388">
                  <c:v>268.63395550000001</c:v>
                </c:pt>
                <c:pt idx="22389">
                  <c:v>267.7602301</c:v>
                </c:pt>
                <c:pt idx="22390">
                  <c:v>214.56295879999999</c:v>
                </c:pt>
                <c:pt idx="22391">
                  <c:v>211.0209753</c:v>
                </c:pt>
                <c:pt idx="22392">
                  <c:v>210.6454023</c:v>
                </c:pt>
                <c:pt idx="22393">
                  <c:v>209.89900840000001</c:v>
                </c:pt>
                <c:pt idx="22394">
                  <c:v>165.016277</c:v>
                </c:pt>
                <c:pt idx="22395">
                  <c:v>162.07376819999999</c:v>
                </c:pt>
                <c:pt idx="22396">
                  <c:v>161.76215479999999</c:v>
                </c:pt>
                <c:pt idx="22397">
                  <c:v>161.14309850000001</c:v>
                </c:pt>
                <c:pt idx="22398">
                  <c:v>124.5752725</c:v>
                </c:pt>
                <c:pt idx="22399">
                  <c:v>122.2322624</c:v>
                </c:pt>
                <c:pt idx="22400">
                  <c:v>121.984611</c:v>
                </c:pt>
                <c:pt idx="22401">
                  <c:v>121.4928975</c:v>
                </c:pt>
                <c:pt idx="22402">
                  <c:v>93.240274769999999</c:v>
                </c:pt>
                <c:pt idx="22403">
                  <c:v>91.496782330000002</c:v>
                </c:pt>
                <c:pt idx="22404">
                  <c:v>91.313095079999997</c:v>
                </c:pt>
                <c:pt idx="22405">
                  <c:v>90.948728220000007</c:v>
                </c:pt>
                <c:pt idx="22406">
                  <c:v>71.01153893</c:v>
                </c:pt>
                <c:pt idx="22407">
                  <c:v>67.709890939999994</c:v>
                </c:pt>
                <c:pt idx="22408">
                  <c:v>67.059154939999999</c:v>
                </c:pt>
                <c:pt idx="22409">
                  <c:v>66.765732900000003</c:v>
                </c:pt>
                <c:pt idx="22410">
                  <c:v>66.76590736</c:v>
                </c:pt>
                <c:pt idx="22411">
                  <c:v>67.26013021</c:v>
                </c:pt>
                <c:pt idx="22412">
                  <c:v>67.26013021</c:v>
                </c:pt>
                <c:pt idx="22413">
                  <c:v>67.763636910000002</c:v>
                </c:pt>
                <c:pt idx="22414">
                  <c:v>68.276427459999994</c:v>
                </c:pt>
                <c:pt idx="22415">
                  <c:v>68.364525130000004</c:v>
                </c:pt>
                <c:pt idx="22416">
                  <c:v>69.043897630000004</c:v>
                </c:pt>
                <c:pt idx="22417">
                  <c:v>70.642592070000006</c:v>
                </c:pt>
                <c:pt idx="22418">
                  <c:v>70.765637170000005</c:v>
                </c:pt>
                <c:pt idx="22419">
                  <c:v>71.011946589999994</c:v>
                </c:pt>
                <c:pt idx="22420">
                  <c:v>90.950068180000002</c:v>
                </c:pt>
                <c:pt idx="22421">
                  <c:v>92.681037759999995</c:v>
                </c:pt>
                <c:pt idx="22422">
                  <c:v>92.8680497</c:v>
                </c:pt>
                <c:pt idx="22423">
                  <c:v>93.241711269999996</c:v>
                </c:pt>
                <c:pt idx="22424">
                  <c:v>121.49543180000001</c:v>
                </c:pt>
                <c:pt idx="22425">
                  <c:v>123.8259312</c:v>
                </c:pt>
                <c:pt idx="22426">
                  <c:v>124.07690839999999</c:v>
                </c:pt>
                <c:pt idx="22427">
                  <c:v>124.5779191</c:v>
                </c:pt>
                <c:pt idx="22428">
                  <c:v>161.1470084</c:v>
                </c:pt>
                <c:pt idx="22429">
                  <c:v>164.0770186</c:v>
                </c:pt>
                <c:pt idx="22430">
                  <c:v>164.3919592</c:v>
                </c:pt>
                <c:pt idx="22431">
                  <c:v>165.02031489999999</c:v>
                </c:pt>
                <c:pt idx="22432">
                  <c:v>209.90447510000001</c:v>
                </c:pt>
                <c:pt idx="22433">
                  <c:v>213.43397229999999</c:v>
                </c:pt>
                <c:pt idx="22434">
                  <c:v>213.81287349999999</c:v>
                </c:pt>
                <c:pt idx="22435">
                  <c:v>214.56856920000001</c:v>
                </c:pt>
                <c:pt idx="22436">
                  <c:v>267.76743479999999</c:v>
                </c:pt>
                <c:pt idx="22437">
                  <c:v>271.89639010000002</c:v>
                </c:pt>
                <c:pt idx="22438">
                  <c:v>272.339249</c:v>
                </c:pt>
                <c:pt idx="22439">
                  <c:v>273.22227859999998</c:v>
                </c:pt>
                <c:pt idx="22440">
                  <c:v>334.73541619999997</c:v>
                </c:pt>
                <c:pt idx="22441">
                  <c:v>348.98441229999997</c:v>
                </c:pt>
                <c:pt idx="22442">
                  <c:v>352.03187860000003</c:v>
                </c:pt>
                <c:pt idx="22443">
                  <c:v>353.43579240000003</c:v>
                </c:pt>
                <c:pt idx="22444">
                  <c:v>353.43576760000002</c:v>
                </c:pt>
                <c:pt idx="22445">
                  <c:v>351.0820784</c:v>
                </c:pt>
                <c:pt idx="22446">
                  <c:v>351.0820784</c:v>
                </c:pt>
                <c:pt idx="22447">
                  <c:v>348.73767190000001</c:v>
                </c:pt>
                <c:pt idx="22448">
                  <c:v>346.40254820000001</c:v>
                </c:pt>
                <c:pt idx="22449">
                  <c:v>346.00650030000003</c:v>
                </c:pt>
                <c:pt idx="22450">
                  <c:v>343.00066980000003</c:v>
                </c:pt>
                <c:pt idx="22451">
                  <c:v>336.23994800000003</c:v>
                </c:pt>
                <c:pt idx="22452">
                  <c:v>335.73645069999998</c:v>
                </c:pt>
                <c:pt idx="22453">
                  <c:v>334.73537119999997</c:v>
                </c:pt>
                <c:pt idx="22454">
                  <c:v>273.22213859999999</c:v>
                </c:pt>
                <c:pt idx="22455">
                  <c:v>269.08058210000002</c:v>
                </c:pt>
                <c:pt idx="22456">
                  <c:v>268.64103920000002</c:v>
                </c:pt>
                <c:pt idx="22457">
                  <c:v>267.76728689999999</c:v>
                </c:pt>
                <c:pt idx="22458">
                  <c:v>214.5683502</c:v>
                </c:pt>
                <c:pt idx="22459">
                  <c:v>211.02625320000001</c:v>
                </c:pt>
                <c:pt idx="22460">
                  <c:v>210.65066820000001</c:v>
                </c:pt>
                <c:pt idx="22461">
                  <c:v>209.9042504</c:v>
                </c:pt>
                <c:pt idx="22462">
                  <c:v>165.0200427</c:v>
                </c:pt>
                <c:pt idx="22463">
                  <c:v>162.0774341</c:v>
                </c:pt>
                <c:pt idx="22464">
                  <c:v>161.76581010000001</c:v>
                </c:pt>
                <c:pt idx="22465">
                  <c:v>161.1467328</c:v>
                </c:pt>
                <c:pt idx="22466">
                  <c:v>124.5776197</c:v>
                </c:pt>
                <c:pt idx="22467">
                  <c:v>122.2345234</c:v>
                </c:pt>
                <c:pt idx="22468">
                  <c:v>121.98686290000001</c:v>
                </c:pt>
                <c:pt idx="22469">
                  <c:v>121.4951312</c:v>
                </c:pt>
                <c:pt idx="22470">
                  <c:v>93.241410650000006</c:v>
                </c:pt>
                <c:pt idx="22471">
                  <c:v>91.497845729999995</c:v>
                </c:pt>
                <c:pt idx="22472">
                  <c:v>91.314150799999993</c:v>
                </c:pt>
                <c:pt idx="22473">
                  <c:v>90.949768680000005</c:v>
                </c:pt>
                <c:pt idx="22474">
                  <c:v>71.011670749999993</c:v>
                </c:pt>
                <c:pt idx="22475">
                  <c:v>67.709849590000005</c:v>
                </c:pt>
                <c:pt idx="22476">
                  <c:v>67.059078119999995</c:v>
                </c:pt>
                <c:pt idx="22477">
                  <c:v>66.765639930000006</c:v>
                </c:pt>
                <c:pt idx="22478">
                  <c:v>66.765463969999999</c:v>
                </c:pt>
                <c:pt idx="22479">
                  <c:v>67.259656530000001</c:v>
                </c:pt>
                <c:pt idx="22480">
                  <c:v>67.259656530000001</c:v>
                </c:pt>
                <c:pt idx="22481">
                  <c:v>67.763132780000007</c:v>
                </c:pt>
                <c:pt idx="22482">
                  <c:v>68.275892729999995</c:v>
                </c:pt>
                <c:pt idx="22483">
                  <c:v>68.36398518</c:v>
                </c:pt>
                <c:pt idx="22484">
                  <c:v>69.043317799999997</c:v>
                </c:pt>
                <c:pt idx="22485">
                  <c:v>70.641920799999994</c:v>
                </c:pt>
                <c:pt idx="22486">
                  <c:v>70.764958989999997</c:v>
                </c:pt>
                <c:pt idx="22487">
                  <c:v>71.011254629999996</c:v>
                </c:pt>
                <c:pt idx="22488">
                  <c:v>90.948410179999996</c:v>
                </c:pt>
                <c:pt idx="22489">
                  <c:v>92.679305049999996</c:v>
                </c:pt>
                <c:pt idx="22490">
                  <c:v>92.866308979999999</c:v>
                </c:pt>
                <c:pt idx="22491">
                  <c:v>93.239954580000003</c:v>
                </c:pt>
                <c:pt idx="22492">
                  <c:v>121.4925659</c:v>
                </c:pt>
                <c:pt idx="22493">
                  <c:v>123.8229802</c:v>
                </c:pt>
                <c:pt idx="22494">
                  <c:v>124.07394840000001</c:v>
                </c:pt>
                <c:pt idx="22495">
                  <c:v>124.5749409</c:v>
                </c:pt>
                <c:pt idx="22496">
                  <c:v>161.1427778</c:v>
                </c:pt>
                <c:pt idx="22497">
                  <c:v>164.0726927</c:v>
                </c:pt>
                <c:pt idx="22498">
                  <c:v>164.38762310000001</c:v>
                </c:pt>
                <c:pt idx="22499">
                  <c:v>165.01595850000001</c:v>
                </c:pt>
                <c:pt idx="22500">
                  <c:v>209.89872320000001</c:v>
                </c:pt>
                <c:pt idx="22501">
                  <c:v>213.42811470000001</c:v>
                </c:pt>
                <c:pt idx="22502">
                  <c:v>213.8070046</c:v>
                </c:pt>
                <c:pt idx="22503">
                  <c:v>214.56267779999999</c:v>
                </c:pt>
                <c:pt idx="22504">
                  <c:v>267.76000470000002</c:v>
                </c:pt>
                <c:pt idx="22505">
                  <c:v>271.88884409999997</c:v>
                </c:pt>
                <c:pt idx="22506">
                  <c:v>272.3316906</c:v>
                </c:pt>
                <c:pt idx="22507">
                  <c:v>273.21469539999998</c:v>
                </c:pt>
                <c:pt idx="22508">
                  <c:v>334.72615130000003</c:v>
                </c:pt>
                <c:pt idx="22509">
                  <c:v>348.97476790000002</c:v>
                </c:pt>
                <c:pt idx="22510">
                  <c:v>352.0221535</c:v>
                </c:pt>
                <c:pt idx="22511">
                  <c:v>353.42603009999999</c:v>
                </c:pt>
                <c:pt idx="22512">
                  <c:v>353.42604560000001</c:v>
                </c:pt>
                <c:pt idx="22513">
                  <c:v>351.07242489999999</c:v>
                </c:pt>
                <c:pt idx="22514">
                  <c:v>351.07242489999999</c:v>
                </c:pt>
                <c:pt idx="22515">
                  <c:v>348.72808670000001</c:v>
                </c:pt>
                <c:pt idx="22516">
                  <c:v>346.39303109999997</c:v>
                </c:pt>
                <c:pt idx="22517">
                  <c:v>345.99699479999998</c:v>
                </c:pt>
                <c:pt idx="22518">
                  <c:v>342.9912521</c:v>
                </c:pt>
                <c:pt idx="22519">
                  <c:v>336.23072819999999</c:v>
                </c:pt>
                <c:pt idx="22520">
                  <c:v>335.72724570000003</c:v>
                </c:pt>
                <c:pt idx="22521">
                  <c:v>334.72619550000002</c:v>
                </c:pt>
                <c:pt idx="22522">
                  <c:v>273.21479590000001</c:v>
                </c:pt>
                <c:pt idx="22523">
                  <c:v>269.07336509999999</c:v>
                </c:pt>
                <c:pt idx="22524">
                  <c:v>268.6338356</c:v>
                </c:pt>
                <c:pt idx="22525">
                  <c:v>267.76010989999997</c:v>
                </c:pt>
                <c:pt idx="22526">
                  <c:v>214.56282469999999</c:v>
                </c:pt>
                <c:pt idx="22527">
                  <c:v>211.0208404</c:v>
                </c:pt>
                <c:pt idx="22528">
                  <c:v>210.64526739999999</c:v>
                </c:pt>
                <c:pt idx="22529">
                  <c:v>209.89887340000001</c:v>
                </c:pt>
                <c:pt idx="22530">
                  <c:v>165.0161358</c:v>
                </c:pt>
                <c:pt idx="22531">
                  <c:v>162.07362689999999</c:v>
                </c:pt>
                <c:pt idx="22532">
                  <c:v>161.7620134</c:v>
                </c:pt>
                <c:pt idx="22533">
                  <c:v>161.14295709999999</c:v>
                </c:pt>
                <c:pt idx="22534">
                  <c:v>124.5751329</c:v>
                </c:pt>
                <c:pt idx="22535">
                  <c:v>122.2321231</c:v>
                </c:pt>
                <c:pt idx="22536">
                  <c:v>121.98447179999999</c:v>
                </c:pt>
                <c:pt idx="22537">
                  <c:v>121.49275830000001</c:v>
                </c:pt>
                <c:pt idx="22538">
                  <c:v>93.240145150000004</c:v>
                </c:pt>
                <c:pt idx="22539">
                  <c:v>91.496653670000001</c:v>
                </c:pt>
                <c:pt idx="22540">
                  <c:v>91.312966520000003</c:v>
                </c:pt>
                <c:pt idx="22541">
                  <c:v>90.948599869999995</c:v>
                </c:pt>
                <c:pt idx="22542">
                  <c:v>71.011427889999993</c:v>
                </c:pt>
                <c:pt idx="22543">
                  <c:v>67.709784569999997</c:v>
                </c:pt>
                <c:pt idx="22544">
                  <c:v>67.059049590000001</c:v>
                </c:pt>
                <c:pt idx="22545">
                  <c:v>66.765628030000002</c:v>
                </c:pt>
                <c:pt idx="22546">
                  <c:v>66.765804799999998</c:v>
                </c:pt>
                <c:pt idx="22547">
                  <c:v>67.260027230000006</c:v>
                </c:pt>
                <c:pt idx="22548">
                  <c:v>67.260027230000006</c:v>
                </c:pt>
                <c:pt idx="22549">
                  <c:v>67.763533519999996</c:v>
                </c:pt>
                <c:pt idx="22550">
                  <c:v>68.276323680000004</c:v>
                </c:pt>
                <c:pt idx="22551">
                  <c:v>68.364421289999996</c:v>
                </c:pt>
                <c:pt idx="22552">
                  <c:v>69.043793289999996</c:v>
                </c:pt>
                <c:pt idx="22553">
                  <c:v>70.642486669999997</c:v>
                </c:pt>
                <c:pt idx="22554">
                  <c:v>70.765531690000003</c:v>
                </c:pt>
                <c:pt idx="22555">
                  <c:v>71.011840969999994</c:v>
                </c:pt>
                <c:pt idx="22556">
                  <c:v>90.949957490000003</c:v>
                </c:pt>
                <c:pt idx="22557">
                  <c:v>92.680927060000002</c:v>
                </c:pt>
                <c:pt idx="22558">
                  <c:v>92.867938989999999</c:v>
                </c:pt>
                <c:pt idx="22559">
                  <c:v>93.241600570000003</c:v>
                </c:pt>
                <c:pt idx="22560">
                  <c:v>121.49532600000001</c:v>
                </c:pt>
                <c:pt idx="22561">
                  <c:v>123.8258261</c:v>
                </c:pt>
                <c:pt idx="22562">
                  <c:v>124.0768034</c:v>
                </c:pt>
                <c:pt idx="22563">
                  <c:v>124.5778143</c:v>
                </c:pt>
                <c:pt idx="22564">
                  <c:v>161.1469184</c:v>
                </c:pt>
                <c:pt idx="22565">
                  <c:v>164.0769301</c:v>
                </c:pt>
                <c:pt idx="22566">
                  <c:v>164.39187079999999</c:v>
                </c:pt>
                <c:pt idx="22567">
                  <c:v>165.02022679999999</c:v>
                </c:pt>
                <c:pt idx="22568">
                  <c:v>209.90441190000001</c:v>
                </c:pt>
                <c:pt idx="22569">
                  <c:v>213.43391120000001</c:v>
                </c:pt>
                <c:pt idx="22570">
                  <c:v>213.81281269999999</c:v>
                </c:pt>
                <c:pt idx="22571">
                  <c:v>214.56850879999999</c:v>
                </c:pt>
                <c:pt idx="22572">
                  <c:v>267.76740919999997</c:v>
                </c:pt>
                <c:pt idx="22573">
                  <c:v>271.89636739999997</c:v>
                </c:pt>
                <c:pt idx="22574">
                  <c:v>272.33922660000002</c:v>
                </c:pt>
                <c:pt idx="22575">
                  <c:v>273.22225680000003</c:v>
                </c:pt>
                <c:pt idx="22576">
                  <c:v>334.73543919999997</c:v>
                </c:pt>
                <c:pt idx="22577">
                  <c:v>348.98444619999998</c:v>
                </c:pt>
                <c:pt idx="22578">
                  <c:v>352.03191479999998</c:v>
                </c:pt>
                <c:pt idx="22579">
                  <c:v>353.4358297</c:v>
                </c:pt>
                <c:pt idx="22580">
                  <c:v>353.43582429999998</c:v>
                </c:pt>
                <c:pt idx="22581">
                  <c:v>351.08213619999998</c:v>
                </c:pt>
                <c:pt idx="22582">
                  <c:v>351.08213619999998</c:v>
                </c:pt>
                <c:pt idx="22583">
                  <c:v>348.73773089999997</c:v>
                </c:pt>
                <c:pt idx="22584">
                  <c:v>346.40260840000002</c:v>
                </c:pt>
                <c:pt idx="22585">
                  <c:v>346.00656070000002</c:v>
                </c:pt>
                <c:pt idx="22586">
                  <c:v>343.00073190000001</c:v>
                </c:pt>
                <c:pt idx="22587">
                  <c:v>339.35403730000002</c:v>
                </c:pt>
                <c:pt idx="22588">
                  <c:v>339.35403730000002</c:v>
                </c:pt>
                <c:pt idx="22589">
                  <c:v>336.24001349999998</c:v>
                </c:pt>
                <c:pt idx="22590">
                  <c:v>335.73651649999999</c:v>
                </c:pt>
                <c:pt idx="22591">
                  <c:v>334.73543749999999</c:v>
                </c:pt>
                <c:pt idx="22592">
                  <c:v>273.22223450000001</c:v>
                </c:pt>
                <c:pt idx="22593">
                  <c:v>269.08067979999998</c:v>
                </c:pt>
                <c:pt idx="22594">
                  <c:v>268.64113709999998</c:v>
                </c:pt>
                <c:pt idx="22595">
                  <c:v>267.76738519999998</c:v>
                </c:pt>
                <c:pt idx="22596">
                  <c:v>214.56846909999999</c:v>
                </c:pt>
                <c:pt idx="22597">
                  <c:v>211.02637340000001</c:v>
                </c:pt>
                <c:pt idx="22598">
                  <c:v>210.6507885</c:v>
                </c:pt>
                <c:pt idx="22599">
                  <c:v>209.9043709</c:v>
                </c:pt>
                <c:pt idx="22600">
                  <c:v>165.02017509999999</c:v>
                </c:pt>
                <c:pt idx="22601">
                  <c:v>162.07756710000001</c:v>
                </c:pt>
                <c:pt idx="22602">
                  <c:v>161.76594309999999</c:v>
                </c:pt>
                <c:pt idx="22603">
                  <c:v>161.14686589999999</c:v>
                </c:pt>
                <c:pt idx="22604">
                  <c:v>124.5777559</c:v>
                </c:pt>
                <c:pt idx="22605">
                  <c:v>122.2346596</c:v>
                </c:pt>
                <c:pt idx="22606">
                  <c:v>121.98699910000001</c:v>
                </c:pt>
                <c:pt idx="22607">
                  <c:v>121.49526729999999</c:v>
                </c:pt>
                <c:pt idx="22608">
                  <c:v>93.24154102</c:v>
                </c:pt>
                <c:pt idx="22609">
                  <c:v>91.49797538</c:v>
                </c:pt>
                <c:pt idx="22610">
                  <c:v>91.314280359999998</c:v>
                </c:pt>
                <c:pt idx="22611">
                  <c:v>90.949898090000005</c:v>
                </c:pt>
                <c:pt idx="22612">
                  <c:v>71.011785590000002</c:v>
                </c:pt>
                <c:pt idx="22613">
                  <c:v>69.893771000000001</c:v>
                </c:pt>
                <c:pt idx="22614">
                  <c:v>69.893771000000001</c:v>
                </c:pt>
                <c:pt idx="22615">
                  <c:v>67.709960240000001</c:v>
                </c:pt>
                <c:pt idx="22616">
                  <c:v>67.059187840000007</c:v>
                </c:pt>
                <c:pt idx="22617">
                  <c:v>66.765749220000004</c:v>
                </c:pt>
                <c:pt idx="22618">
                  <c:v>66.765572180000007</c:v>
                </c:pt>
                <c:pt idx="22619">
                  <c:v>67.259765279999996</c:v>
                </c:pt>
                <c:pt idx="22620">
                  <c:v>67.259765279999996</c:v>
                </c:pt>
                <c:pt idx="22621">
                  <c:v>67.763242070000004</c:v>
                </c:pt>
                <c:pt idx="22622">
                  <c:v>68.276002539999993</c:v>
                </c:pt>
                <c:pt idx="22623">
                  <c:v>68.364095079999998</c:v>
                </c:pt>
                <c:pt idx="22624">
                  <c:v>69.043428340000006</c:v>
                </c:pt>
                <c:pt idx="22625">
                  <c:v>70.642032729999997</c:v>
                </c:pt>
                <c:pt idx="22626">
                  <c:v>70.76507101</c:v>
                </c:pt>
                <c:pt idx="22627">
                  <c:v>71.011366859999995</c:v>
                </c:pt>
                <c:pt idx="22628">
                  <c:v>90.948530719999994</c:v>
                </c:pt>
                <c:pt idx="22629">
                  <c:v>92.679425850000001</c:v>
                </c:pt>
                <c:pt idx="22630">
                  <c:v>92.866429800000006</c:v>
                </c:pt>
                <c:pt idx="22631">
                  <c:v>93.240075439999998</c:v>
                </c:pt>
                <c:pt idx="22632">
                  <c:v>121.4926851</c:v>
                </c:pt>
                <c:pt idx="22633">
                  <c:v>123.823099</c:v>
                </c:pt>
                <c:pt idx="22634">
                  <c:v>124.07406709999999</c:v>
                </c:pt>
                <c:pt idx="22635">
                  <c:v>124.57505949999999</c:v>
                </c:pt>
                <c:pt idx="22636">
                  <c:v>161.14288490000001</c:v>
                </c:pt>
                <c:pt idx="22637">
                  <c:v>164.0727986</c:v>
                </c:pt>
                <c:pt idx="22638">
                  <c:v>164.38772879999999</c:v>
                </c:pt>
                <c:pt idx="22639">
                  <c:v>165.01606390000001</c:v>
                </c:pt>
                <c:pt idx="22640">
                  <c:v>209.89880719999999</c:v>
                </c:pt>
                <c:pt idx="22641">
                  <c:v>213.4281967</c:v>
                </c:pt>
                <c:pt idx="22642">
                  <c:v>213.8070865</c:v>
                </c:pt>
                <c:pt idx="22643">
                  <c:v>214.56275919999999</c:v>
                </c:pt>
                <c:pt idx="22644">
                  <c:v>267.76005479999998</c:v>
                </c:pt>
                <c:pt idx="22645">
                  <c:v>271.8888915</c:v>
                </c:pt>
                <c:pt idx="22646">
                  <c:v>272.33173770000002</c:v>
                </c:pt>
                <c:pt idx="22647">
                  <c:v>273.21474189999998</c:v>
                </c:pt>
                <c:pt idx="22648">
                  <c:v>334.72615639999998</c:v>
                </c:pt>
                <c:pt idx="22649">
                  <c:v>348.974763</c:v>
                </c:pt>
                <c:pt idx="22650">
                  <c:v>352.0221464</c:v>
                </c:pt>
                <c:pt idx="22651">
                  <c:v>353.42602199999999</c:v>
                </c:pt>
                <c:pt idx="22652">
                  <c:v>353.42601719999999</c:v>
                </c:pt>
                <c:pt idx="22653">
                  <c:v>351.07239499999997</c:v>
                </c:pt>
                <c:pt idx="22654">
                  <c:v>351.07239499999997</c:v>
                </c:pt>
                <c:pt idx="22655">
                  <c:v>348.72805540000002</c:v>
                </c:pt>
                <c:pt idx="22656">
                  <c:v>346.39299840000001</c:v>
                </c:pt>
                <c:pt idx="22657">
                  <c:v>345.99696180000001</c:v>
                </c:pt>
                <c:pt idx="22658">
                  <c:v>342.99121739999998</c:v>
                </c:pt>
                <c:pt idx="22659">
                  <c:v>339.34462550000001</c:v>
                </c:pt>
                <c:pt idx="22660">
                  <c:v>339.34462550000001</c:v>
                </c:pt>
                <c:pt idx="22661">
                  <c:v>336.23068949999998</c:v>
                </c:pt>
                <c:pt idx="22662">
                  <c:v>335.72720670000001</c:v>
                </c:pt>
                <c:pt idx="22663">
                  <c:v>334.72615589999998</c:v>
                </c:pt>
                <c:pt idx="22664">
                  <c:v>273.21472269999998</c:v>
                </c:pt>
                <c:pt idx="22665">
                  <c:v>269.07328990000002</c:v>
                </c:pt>
                <c:pt idx="22666">
                  <c:v>268.63376019999998</c:v>
                </c:pt>
                <c:pt idx="22667">
                  <c:v>267.76003400000002</c:v>
                </c:pt>
                <c:pt idx="22668">
                  <c:v>214.56272430000001</c:v>
                </c:pt>
                <c:pt idx="22669">
                  <c:v>211.02073859999999</c:v>
                </c:pt>
                <c:pt idx="22670">
                  <c:v>210.6451654</c:v>
                </c:pt>
                <c:pt idx="22671">
                  <c:v>209.89877100000001</c:v>
                </c:pt>
                <c:pt idx="22672">
                  <c:v>165.016018</c:v>
                </c:pt>
                <c:pt idx="22673">
                  <c:v>162.07350829999999</c:v>
                </c:pt>
                <c:pt idx="22674">
                  <c:v>161.7618947</c:v>
                </c:pt>
                <c:pt idx="22675">
                  <c:v>161.14283829999999</c:v>
                </c:pt>
                <c:pt idx="22676">
                  <c:v>124.57500760000001</c:v>
                </c:pt>
                <c:pt idx="22677">
                  <c:v>122.2319976</c:v>
                </c:pt>
                <c:pt idx="22678">
                  <c:v>121.9843463</c:v>
                </c:pt>
                <c:pt idx="22679">
                  <c:v>121.4926328</c:v>
                </c:pt>
                <c:pt idx="22680">
                  <c:v>93.24002222</c:v>
                </c:pt>
                <c:pt idx="22681">
                  <c:v>91.496531250000004</c:v>
                </c:pt>
                <c:pt idx="22682">
                  <c:v>91.312844150000004</c:v>
                </c:pt>
                <c:pt idx="22683">
                  <c:v>90.948477620000006</c:v>
                </c:pt>
                <c:pt idx="22684">
                  <c:v>71.011317259999998</c:v>
                </c:pt>
                <c:pt idx="22685">
                  <c:v>67.70967752</c:v>
                </c:pt>
                <c:pt idx="22686">
                  <c:v>67.058943339999999</c:v>
                </c:pt>
                <c:pt idx="22687">
                  <c:v>66.765522160000003</c:v>
                </c:pt>
                <c:pt idx="22688">
                  <c:v>66.76569902</c:v>
                </c:pt>
                <c:pt idx="22689">
                  <c:v>66.76569902</c:v>
                </c:pt>
                <c:pt idx="22690">
                  <c:v>67.763426539999998</c:v>
                </c:pt>
                <c:pt idx="22691">
                  <c:v>68.276216099999999</c:v>
                </c:pt>
                <c:pt idx="22692">
                  <c:v>70.642376630000001</c:v>
                </c:pt>
                <c:pt idx="22693">
                  <c:v>70.765421529999998</c:v>
                </c:pt>
                <c:pt idx="22694">
                  <c:v>71.011730569999997</c:v>
                </c:pt>
                <c:pt idx="22695">
                  <c:v>90.949836090000005</c:v>
                </c:pt>
                <c:pt idx="22696">
                  <c:v>92.680805190000001</c:v>
                </c:pt>
                <c:pt idx="22697">
                  <c:v>92.867817079999995</c:v>
                </c:pt>
                <c:pt idx="22698">
                  <c:v>93.241478560000004</c:v>
                </c:pt>
                <c:pt idx="22699">
                  <c:v>121.4952021</c:v>
                </c:pt>
                <c:pt idx="22700">
                  <c:v>123.8257024</c:v>
                </c:pt>
                <c:pt idx="22701">
                  <c:v>124.07667979999999</c:v>
                </c:pt>
                <c:pt idx="22702">
                  <c:v>124.57769070000001</c:v>
                </c:pt>
                <c:pt idx="22703">
                  <c:v>161.1468021</c:v>
                </c:pt>
                <c:pt idx="22704">
                  <c:v>164.07681460000001</c:v>
                </c:pt>
                <c:pt idx="22705">
                  <c:v>164.39175539999999</c:v>
                </c:pt>
                <c:pt idx="22706">
                  <c:v>165.02011160000001</c:v>
                </c:pt>
                <c:pt idx="22707">
                  <c:v>209.9043131</c:v>
                </c:pt>
                <c:pt idx="22708">
                  <c:v>213.43381389999999</c:v>
                </c:pt>
                <c:pt idx="22709">
                  <c:v>213.81271559999999</c:v>
                </c:pt>
                <c:pt idx="22710">
                  <c:v>214.56841209999999</c:v>
                </c:pt>
                <c:pt idx="22711">
                  <c:v>267.76733810000002</c:v>
                </c:pt>
                <c:pt idx="22712">
                  <c:v>271.89629839999998</c:v>
                </c:pt>
                <c:pt idx="22713">
                  <c:v>272.33915789999998</c:v>
                </c:pt>
                <c:pt idx="22714">
                  <c:v>273.22218850000002</c:v>
                </c:pt>
                <c:pt idx="22715">
                  <c:v>334.73540559999998</c:v>
                </c:pt>
                <c:pt idx="22716">
                  <c:v>348.98442119999999</c:v>
                </c:pt>
                <c:pt idx="22717">
                  <c:v>352.03189170000002</c:v>
                </c:pt>
                <c:pt idx="22718">
                  <c:v>353.43580739999999</c:v>
                </c:pt>
                <c:pt idx="22719">
                  <c:v>353.43582179999999</c:v>
                </c:pt>
                <c:pt idx="22720">
                  <c:v>351.0821353</c:v>
                </c:pt>
                <c:pt idx="22721">
                  <c:v>351.0821353</c:v>
                </c:pt>
                <c:pt idx="22722">
                  <c:v>348.73773160000002</c:v>
                </c:pt>
                <c:pt idx="22723">
                  <c:v>346.4026106</c:v>
                </c:pt>
                <c:pt idx="22724">
                  <c:v>346.00656320000002</c:v>
                </c:pt>
                <c:pt idx="22725">
                  <c:v>343.00073630000003</c:v>
                </c:pt>
                <c:pt idx="22726">
                  <c:v>339.35404410000001</c:v>
                </c:pt>
                <c:pt idx="22727">
                  <c:v>339.35404410000001</c:v>
                </c:pt>
                <c:pt idx="22728">
                  <c:v>336.24002230000002</c:v>
                </c:pt>
                <c:pt idx="22729">
                  <c:v>335.73652559999999</c:v>
                </c:pt>
                <c:pt idx="22730">
                  <c:v>334.73544720000001</c:v>
                </c:pt>
                <c:pt idx="22731">
                  <c:v>273.22228180000002</c:v>
                </c:pt>
                <c:pt idx="22732">
                  <c:v>269.08072950000002</c:v>
                </c:pt>
                <c:pt idx="22733">
                  <c:v>268.641187</c:v>
                </c:pt>
                <c:pt idx="22734">
                  <c:v>267.7674356</c:v>
                </c:pt>
                <c:pt idx="22735">
                  <c:v>214.56854799999999</c:v>
                </c:pt>
                <c:pt idx="22736">
                  <c:v>211.026454</c:v>
                </c:pt>
                <c:pt idx="22737">
                  <c:v>210.65086930000001</c:v>
                </c:pt>
                <c:pt idx="22738">
                  <c:v>209.90445199999999</c:v>
                </c:pt>
                <c:pt idx="22739">
                  <c:v>165.0202755</c:v>
                </c:pt>
                <c:pt idx="22740">
                  <c:v>162.07766849999999</c:v>
                </c:pt>
                <c:pt idx="22741">
                  <c:v>161.76604470000001</c:v>
                </c:pt>
                <c:pt idx="22742">
                  <c:v>161.1469677</c:v>
                </c:pt>
                <c:pt idx="22743">
                  <c:v>124.57786780000001</c:v>
                </c:pt>
                <c:pt idx="22744">
                  <c:v>122.2347718</c:v>
                </c:pt>
                <c:pt idx="22745">
                  <c:v>121.9871114</c:v>
                </c:pt>
                <c:pt idx="22746">
                  <c:v>121.4953797</c:v>
                </c:pt>
                <c:pt idx="22747">
                  <c:v>93.241654310000001</c:v>
                </c:pt>
                <c:pt idx="22748">
                  <c:v>91.498088409999994</c:v>
                </c:pt>
                <c:pt idx="22749">
                  <c:v>91.314393359999997</c:v>
                </c:pt>
                <c:pt idx="22750">
                  <c:v>90.950011029999999</c:v>
                </c:pt>
                <c:pt idx="22751">
                  <c:v>71.011890280000003</c:v>
                </c:pt>
                <c:pt idx="22752">
                  <c:v>69.893874789999998</c:v>
                </c:pt>
                <c:pt idx="22753">
                  <c:v>69.893874789999998</c:v>
                </c:pt>
                <c:pt idx="22754">
                  <c:v>67.710062050000005</c:v>
                </c:pt>
                <c:pt idx="22755">
                  <c:v>67.059289000000007</c:v>
                </c:pt>
                <c:pt idx="22756">
                  <c:v>66.765850069999999</c:v>
                </c:pt>
                <c:pt idx="22757">
                  <c:v>66.765674009999998</c:v>
                </c:pt>
                <c:pt idx="22758">
                  <c:v>67.259867790000001</c:v>
                </c:pt>
                <c:pt idx="22759">
                  <c:v>67.259867790000001</c:v>
                </c:pt>
                <c:pt idx="22760">
                  <c:v>67.763345240000007</c:v>
                </c:pt>
                <c:pt idx="22761">
                  <c:v>68.276106369999994</c:v>
                </c:pt>
                <c:pt idx="22762">
                  <c:v>68.364199020000001</c:v>
                </c:pt>
                <c:pt idx="22763">
                  <c:v>69.043533139999994</c:v>
                </c:pt>
                <c:pt idx="22764">
                  <c:v>70.642139389999997</c:v>
                </c:pt>
                <c:pt idx="22765">
                  <c:v>70.765177820000005</c:v>
                </c:pt>
                <c:pt idx="22766">
                  <c:v>71.011473929999994</c:v>
                </c:pt>
                <c:pt idx="22767">
                  <c:v>90.948651769999998</c:v>
                </c:pt>
                <c:pt idx="22768">
                  <c:v>92.67954761</c:v>
                </c:pt>
                <c:pt idx="22769">
                  <c:v>92.866551639999997</c:v>
                </c:pt>
                <c:pt idx="22770">
                  <c:v>93.240197429999995</c:v>
                </c:pt>
                <c:pt idx="22771">
                  <c:v>121.4928129</c:v>
                </c:pt>
                <c:pt idx="22772">
                  <c:v>123.823227</c:v>
                </c:pt>
                <c:pt idx="22773">
                  <c:v>124.0741951</c:v>
                </c:pt>
                <c:pt idx="22774">
                  <c:v>124.5751875</c:v>
                </c:pt>
                <c:pt idx="22775">
                  <c:v>161.1430106</c:v>
                </c:pt>
                <c:pt idx="22776">
                  <c:v>164.07292380000001</c:v>
                </c:pt>
                <c:pt idx="22777">
                  <c:v>164.387854</c:v>
                </c:pt>
                <c:pt idx="22778">
                  <c:v>165.016189</c:v>
                </c:pt>
                <c:pt idx="22779">
                  <c:v>209.89892180000001</c:v>
                </c:pt>
                <c:pt idx="22780">
                  <c:v>213.42831029999999</c:v>
                </c:pt>
                <c:pt idx="22781">
                  <c:v>213.80719999999999</c:v>
                </c:pt>
                <c:pt idx="22782">
                  <c:v>214.5628725</c:v>
                </c:pt>
                <c:pt idx="22783">
                  <c:v>267.76014939999999</c:v>
                </c:pt>
                <c:pt idx="22784">
                  <c:v>271.88898449999999</c:v>
                </c:pt>
                <c:pt idx="22785">
                  <c:v>272.33183050000002</c:v>
                </c:pt>
                <c:pt idx="22786">
                  <c:v>273.21483439999997</c:v>
                </c:pt>
                <c:pt idx="22787">
                  <c:v>334.7262222</c:v>
                </c:pt>
                <c:pt idx="22788">
                  <c:v>348.97482200000002</c:v>
                </c:pt>
                <c:pt idx="22789">
                  <c:v>352.02220399999999</c:v>
                </c:pt>
                <c:pt idx="22790">
                  <c:v>353.42607889999999</c:v>
                </c:pt>
                <c:pt idx="22791">
                  <c:v>353.42605520000001</c:v>
                </c:pt>
                <c:pt idx="22792">
                  <c:v>351.07243130000001</c:v>
                </c:pt>
                <c:pt idx="22793">
                  <c:v>351.07243130000001</c:v>
                </c:pt>
                <c:pt idx="22794">
                  <c:v>348.72808989999999</c:v>
                </c:pt>
                <c:pt idx="22795">
                  <c:v>346.39303109999997</c:v>
                </c:pt>
                <c:pt idx="22796">
                  <c:v>345.99699429999998</c:v>
                </c:pt>
                <c:pt idx="22797">
                  <c:v>342.99124749999999</c:v>
                </c:pt>
                <c:pt idx="22798">
                  <c:v>339.34465280000001</c:v>
                </c:pt>
                <c:pt idx="22799">
                  <c:v>339.34465280000001</c:v>
                </c:pt>
                <c:pt idx="22800">
                  <c:v>336.23071449999998</c:v>
                </c:pt>
                <c:pt idx="22801">
                  <c:v>335.72723130000003</c:v>
                </c:pt>
                <c:pt idx="22802">
                  <c:v>334.72617980000001</c:v>
                </c:pt>
                <c:pt idx="22803">
                  <c:v>273.21470140000002</c:v>
                </c:pt>
                <c:pt idx="22804">
                  <c:v>269.07326569999998</c:v>
                </c:pt>
                <c:pt idx="22805">
                  <c:v>268.63373560000002</c:v>
                </c:pt>
                <c:pt idx="22806">
                  <c:v>267.7600089</c:v>
                </c:pt>
                <c:pt idx="22807">
                  <c:v>214.56266400000001</c:v>
                </c:pt>
                <c:pt idx="22808">
                  <c:v>211.0206761</c:v>
                </c:pt>
                <c:pt idx="22809">
                  <c:v>210.6451027</c:v>
                </c:pt>
                <c:pt idx="22810">
                  <c:v>209.89870790000001</c:v>
                </c:pt>
                <c:pt idx="22811">
                  <c:v>165.01592980000001</c:v>
                </c:pt>
                <c:pt idx="22812">
                  <c:v>162.0734186</c:v>
                </c:pt>
                <c:pt idx="22813">
                  <c:v>161.76180489999999</c:v>
                </c:pt>
                <c:pt idx="22814">
                  <c:v>161.1427482</c:v>
                </c:pt>
                <c:pt idx="22815">
                  <c:v>124.5749024</c:v>
                </c:pt>
                <c:pt idx="22816">
                  <c:v>122.23189170000001</c:v>
                </c:pt>
                <c:pt idx="22817">
                  <c:v>121.9842403</c:v>
                </c:pt>
                <c:pt idx="22818">
                  <c:v>121.4925267</c:v>
                </c:pt>
                <c:pt idx="22819">
                  <c:v>93.239911079999999</c:v>
                </c:pt>
                <c:pt idx="22820">
                  <c:v>91.496420099999995</c:v>
                </c:pt>
                <c:pt idx="22821">
                  <c:v>91.312732999999994</c:v>
                </c:pt>
                <c:pt idx="22822">
                  <c:v>90.948366480000004</c:v>
                </c:pt>
                <c:pt idx="22823">
                  <c:v>71.01121114</c:v>
                </c:pt>
                <c:pt idx="22824">
                  <c:v>67.709573680000005</c:v>
                </c:pt>
                <c:pt idx="22825">
                  <c:v>67.058840040000007</c:v>
                </c:pt>
                <c:pt idx="22826">
                  <c:v>66.765419109999996</c:v>
                </c:pt>
                <c:pt idx="22827">
                  <c:v>66.765593670000001</c:v>
                </c:pt>
                <c:pt idx="22828">
                  <c:v>67.259814689999999</c:v>
                </c:pt>
                <c:pt idx="22829">
                  <c:v>67.259814689999999</c:v>
                </c:pt>
                <c:pt idx="22830">
                  <c:v>67.763319600000003</c:v>
                </c:pt>
                <c:pt idx="22831">
                  <c:v>68.276108379999997</c:v>
                </c:pt>
                <c:pt idx="22832">
                  <c:v>68.364205760000004</c:v>
                </c:pt>
                <c:pt idx="22833">
                  <c:v>69.043576020000003</c:v>
                </c:pt>
                <c:pt idx="22834">
                  <c:v>70.642265570000006</c:v>
                </c:pt>
                <c:pt idx="22835">
                  <c:v>70.765310310000004</c:v>
                </c:pt>
                <c:pt idx="22836">
                  <c:v>71.011619030000006</c:v>
                </c:pt>
                <c:pt idx="22837">
                  <c:v>90.949707140000001</c:v>
                </c:pt>
                <c:pt idx="22838">
                  <c:v>92.680675249999993</c:v>
                </c:pt>
                <c:pt idx="22839">
                  <c:v>92.867687040000007</c:v>
                </c:pt>
                <c:pt idx="22840">
                  <c:v>93.24134832</c:v>
                </c:pt>
                <c:pt idx="22841">
                  <c:v>121.4950623</c:v>
                </c:pt>
                <c:pt idx="22842">
                  <c:v>123.82556219999999</c:v>
                </c:pt>
                <c:pt idx="22843">
                  <c:v>124.0765395</c:v>
                </c:pt>
                <c:pt idx="22844">
                  <c:v>124.5775503</c:v>
                </c:pt>
                <c:pt idx="22845">
                  <c:v>161.14666</c:v>
                </c:pt>
                <c:pt idx="22846">
                  <c:v>164.07667269999999</c:v>
                </c:pt>
                <c:pt idx="22847">
                  <c:v>164.39161350000001</c:v>
                </c:pt>
                <c:pt idx="22848">
                  <c:v>165.01996980000001</c:v>
                </c:pt>
                <c:pt idx="22849">
                  <c:v>209.90417740000001</c:v>
                </c:pt>
                <c:pt idx="22850">
                  <c:v>213.43367889999999</c:v>
                </c:pt>
                <c:pt idx="22851">
                  <c:v>213.81258059999999</c:v>
                </c:pt>
                <c:pt idx="22852">
                  <c:v>214.56827730000001</c:v>
                </c:pt>
                <c:pt idx="22853">
                  <c:v>267.7672172</c:v>
                </c:pt>
                <c:pt idx="22854">
                  <c:v>271.89617879999997</c:v>
                </c:pt>
                <c:pt idx="22855">
                  <c:v>272.33903839999999</c:v>
                </c:pt>
                <c:pt idx="22856">
                  <c:v>273.22206929999999</c:v>
                </c:pt>
                <c:pt idx="22857">
                  <c:v>334.73530829999999</c:v>
                </c:pt>
                <c:pt idx="22858">
                  <c:v>348.9843295</c:v>
                </c:pt>
                <c:pt idx="22859">
                  <c:v>352.03180120000002</c:v>
                </c:pt>
                <c:pt idx="22860">
                  <c:v>353.43571750000001</c:v>
                </c:pt>
                <c:pt idx="22861">
                  <c:v>353.43575120000003</c:v>
                </c:pt>
                <c:pt idx="22862">
                  <c:v>351.08206680000001</c:v>
                </c:pt>
                <c:pt idx="22863">
                  <c:v>351.08206680000001</c:v>
                </c:pt>
                <c:pt idx="22864">
                  <c:v>348.73766510000002</c:v>
                </c:pt>
                <c:pt idx="22865">
                  <c:v>346.4025461</c:v>
                </c:pt>
                <c:pt idx="22866">
                  <c:v>346.00649909999998</c:v>
                </c:pt>
                <c:pt idx="22867">
                  <c:v>343.00067480000001</c:v>
                </c:pt>
                <c:pt idx="22868">
                  <c:v>336.23996679999999</c:v>
                </c:pt>
                <c:pt idx="22869">
                  <c:v>335.7364705</c:v>
                </c:pt>
                <c:pt idx="22870">
                  <c:v>334.73539299999999</c:v>
                </c:pt>
                <c:pt idx="22871">
                  <c:v>273.22227989999999</c:v>
                </c:pt>
                <c:pt idx="22872">
                  <c:v>269.08073100000001</c:v>
                </c:pt>
                <c:pt idx="22873">
                  <c:v>268.64118889999997</c:v>
                </c:pt>
                <c:pt idx="22874">
                  <c:v>267.76743820000002</c:v>
                </c:pt>
                <c:pt idx="22875">
                  <c:v>214.5685919</c:v>
                </c:pt>
                <c:pt idx="22876">
                  <c:v>211.0265005</c:v>
                </c:pt>
                <c:pt idx="22877">
                  <c:v>210.65091609999999</c:v>
                </c:pt>
                <c:pt idx="22878">
                  <c:v>209.90449939999999</c:v>
                </c:pt>
                <c:pt idx="22879">
                  <c:v>165.0203534</c:v>
                </c:pt>
                <c:pt idx="22880">
                  <c:v>162.0777482</c:v>
                </c:pt>
                <c:pt idx="22881">
                  <c:v>161.76612460000001</c:v>
                </c:pt>
                <c:pt idx="22882">
                  <c:v>161.14704800000001</c:v>
                </c:pt>
                <c:pt idx="22883">
                  <c:v>124.5779677</c:v>
                </c:pt>
                <c:pt idx="22884">
                  <c:v>122.23487280000001</c:v>
                </c:pt>
                <c:pt idx="22885">
                  <c:v>121.9872124</c:v>
                </c:pt>
                <c:pt idx="22886">
                  <c:v>121.4954809</c:v>
                </c:pt>
                <c:pt idx="22887">
                  <c:v>93.241764290000006</c:v>
                </c:pt>
                <c:pt idx="22888">
                  <c:v>91.498198639999998</c:v>
                </c:pt>
                <c:pt idx="22889">
                  <c:v>91.314503610000003</c:v>
                </c:pt>
                <c:pt idx="22890">
                  <c:v>90.950121330000002</c:v>
                </c:pt>
                <c:pt idx="22891">
                  <c:v>71.011998419999998</c:v>
                </c:pt>
                <c:pt idx="22892">
                  <c:v>67.710168429999996</c:v>
                </c:pt>
                <c:pt idx="22893">
                  <c:v>67.059394949999998</c:v>
                </c:pt>
                <c:pt idx="22894">
                  <c:v>66.765955809999994</c:v>
                </c:pt>
                <c:pt idx="22895">
                  <c:v>66.765783260000006</c:v>
                </c:pt>
                <c:pt idx="22896">
                  <c:v>67.259977960000001</c:v>
                </c:pt>
                <c:pt idx="22897">
                  <c:v>67.259977960000001</c:v>
                </c:pt>
                <c:pt idx="22898">
                  <c:v>67.763456320000003</c:v>
                </c:pt>
                <c:pt idx="22899">
                  <c:v>68.276218330000006</c:v>
                </c:pt>
                <c:pt idx="22900">
                  <c:v>68.364311139999998</c:v>
                </c:pt>
                <c:pt idx="22901">
                  <c:v>69.043646379999998</c:v>
                </c:pt>
                <c:pt idx="22902">
                  <c:v>70.642255149999997</c:v>
                </c:pt>
                <c:pt idx="22903">
                  <c:v>70.765293760000006</c:v>
                </c:pt>
                <c:pt idx="22904">
                  <c:v>71.011590240000004</c:v>
                </c:pt>
                <c:pt idx="22905">
                  <c:v>90.948788530000002</c:v>
                </c:pt>
                <c:pt idx="22906">
                  <c:v>92.679685579999997</c:v>
                </c:pt>
                <c:pt idx="22907">
                  <c:v>92.866689730000004</c:v>
                </c:pt>
                <c:pt idx="22908">
                  <c:v>93.240335770000002</c:v>
                </c:pt>
                <c:pt idx="22909">
                  <c:v>121.49296409999999</c:v>
                </c:pt>
                <c:pt idx="22910">
                  <c:v>123.8233788</c:v>
                </c:pt>
                <c:pt idx="22911">
                  <c:v>124.07434689999999</c:v>
                </c:pt>
                <c:pt idx="22912">
                  <c:v>124.5753395</c:v>
                </c:pt>
                <c:pt idx="22913">
                  <c:v>161.14316769999999</c:v>
                </c:pt>
                <c:pt idx="22914">
                  <c:v>164.073081</c:v>
                </c:pt>
                <c:pt idx="22915">
                  <c:v>164.38801119999999</c:v>
                </c:pt>
                <c:pt idx="22916">
                  <c:v>165.01634619999999</c:v>
                </c:pt>
                <c:pt idx="22917">
                  <c:v>209.89907650000001</c:v>
                </c:pt>
                <c:pt idx="22918">
                  <c:v>213.42846460000001</c:v>
                </c:pt>
                <c:pt idx="22919">
                  <c:v>213.80735419999999</c:v>
                </c:pt>
                <c:pt idx="22920">
                  <c:v>214.5630266</c:v>
                </c:pt>
                <c:pt idx="22921">
                  <c:v>267.7602933</c:v>
                </c:pt>
                <c:pt idx="22922">
                  <c:v>271.88912740000001</c:v>
                </c:pt>
                <c:pt idx="22923">
                  <c:v>272.33197330000002</c:v>
                </c:pt>
                <c:pt idx="22924">
                  <c:v>273.21497699999998</c:v>
                </c:pt>
                <c:pt idx="22925">
                  <c:v>334.72634699999998</c:v>
                </c:pt>
                <c:pt idx="22926">
                  <c:v>348.974942</c:v>
                </c:pt>
                <c:pt idx="22927">
                  <c:v>352.02232290000001</c:v>
                </c:pt>
                <c:pt idx="22928">
                  <c:v>353.42619739999998</c:v>
                </c:pt>
                <c:pt idx="22929">
                  <c:v>353.42615369999999</c:v>
                </c:pt>
                <c:pt idx="22930">
                  <c:v>351.07252749999998</c:v>
                </c:pt>
                <c:pt idx="22931">
                  <c:v>351.07252749999998</c:v>
                </c:pt>
                <c:pt idx="22932">
                  <c:v>348.72818380000001</c:v>
                </c:pt>
                <c:pt idx="22933">
                  <c:v>346.39312280000001</c:v>
                </c:pt>
                <c:pt idx="22934">
                  <c:v>345.99708559999999</c:v>
                </c:pt>
                <c:pt idx="22935">
                  <c:v>342.99133610000001</c:v>
                </c:pt>
                <c:pt idx="22936">
                  <c:v>336.23079669999998</c:v>
                </c:pt>
                <c:pt idx="22937">
                  <c:v>335.7273131</c:v>
                </c:pt>
                <c:pt idx="22938">
                  <c:v>334.72626059999999</c:v>
                </c:pt>
                <c:pt idx="22939">
                  <c:v>273.21472670000003</c:v>
                </c:pt>
                <c:pt idx="22940">
                  <c:v>269.0732873</c:v>
                </c:pt>
                <c:pt idx="22941">
                  <c:v>268.63375689999998</c:v>
                </c:pt>
                <c:pt idx="22942">
                  <c:v>267.76002940000001</c:v>
                </c:pt>
                <c:pt idx="22943">
                  <c:v>214.56263989999999</c:v>
                </c:pt>
                <c:pt idx="22944">
                  <c:v>211.02064910000001</c:v>
                </c:pt>
                <c:pt idx="22945">
                  <c:v>210.6450754</c:v>
                </c:pt>
                <c:pt idx="22946">
                  <c:v>209.89868000000001</c:v>
                </c:pt>
                <c:pt idx="22947">
                  <c:v>165.0158682</c:v>
                </c:pt>
                <c:pt idx="22948">
                  <c:v>162.07335499999999</c:v>
                </c:pt>
                <c:pt idx="22949">
                  <c:v>161.76174109999999</c:v>
                </c:pt>
                <c:pt idx="22950">
                  <c:v>161.14268390000001</c:v>
                </c:pt>
                <c:pt idx="22951">
                  <c:v>124.5748153</c:v>
                </c:pt>
                <c:pt idx="22952">
                  <c:v>122.2318034</c:v>
                </c:pt>
                <c:pt idx="22953">
                  <c:v>121.9841519</c:v>
                </c:pt>
                <c:pt idx="22954">
                  <c:v>121.49243800000001</c:v>
                </c:pt>
                <c:pt idx="22955">
                  <c:v>93.239810550000001</c:v>
                </c:pt>
                <c:pt idx="22956">
                  <c:v>91.496319099999994</c:v>
                </c:pt>
                <c:pt idx="22957">
                  <c:v>91.312631960000004</c:v>
                </c:pt>
                <c:pt idx="22958">
                  <c:v>90.948265340000006</c:v>
                </c:pt>
                <c:pt idx="22959">
                  <c:v>71.011109099999999</c:v>
                </c:pt>
                <c:pt idx="22960">
                  <c:v>67.709472750000003</c:v>
                </c:pt>
                <c:pt idx="22961">
                  <c:v>67.058739399999993</c:v>
                </c:pt>
                <c:pt idx="22962">
                  <c:v>66.765318609999994</c:v>
                </c:pt>
                <c:pt idx="22963">
                  <c:v>66.76548871</c:v>
                </c:pt>
                <c:pt idx="22964">
                  <c:v>67.259708770000003</c:v>
                </c:pt>
                <c:pt idx="22965">
                  <c:v>67.259708770000003</c:v>
                </c:pt>
                <c:pt idx="22966">
                  <c:v>67.763212719999999</c:v>
                </c:pt>
                <c:pt idx="22967">
                  <c:v>68.276000550000006</c:v>
                </c:pt>
                <c:pt idx="22968">
                  <c:v>68.364097760000007</c:v>
                </c:pt>
                <c:pt idx="22969">
                  <c:v>69.043466809999998</c:v>
                </c:pt>
                <c:pt idx="22970">
                  <c:v>70.642153640000004</c:v>
                </c:pt>
                <c:pt idx="22971">
                  <c:v>70.765198179999999</c:v>
                </c:pt>
                <c:pt idx="22972">
                  <c:v>71.011506499999996</c:v>
                </c:pt>
                <c:pt idx="22973">
                  <c:v>90.949571689999999</c:v>
                </c:pt>
                <c:pt idx="22974">
                  <c:v>92.680538389999995</c:v>
                </c:pt>
                <c:pt idx="22975">
                  <c:v>92.867550030000004</c:v>
                </c:pt>
                <c:pt idx="22976">
                  <c:v>93.241211019999994</c:v>
                </c:pt>
                <c:pt idx="22977">
                  <c:v>121.4949088</c:v>
                </c:pt>
                <c:pt idx="22978">
                  <c:v>123.8254077</c:v>
                </c:pt>
                <c:pt idx="22979">
                  <c:v>124.07638489999999</c:v>
                </c:pt>
                <c:pt idx="22980">
                  <c:v>124.5773956</c:v>
                </c:pt>
                <c:pt idx="22981">
                  <c:v>161.1464958</c:v>
                </c:pt>
                <c:pt idx="22982">
                  <c:v>164.07650799999999</c:v>
                </c:pt>
                <c:pt idx="22983">
                  <c:v>164.39144870000001</c:v>
                </c:pt>
                <c:pt idx="22984">
                  <c:v>165.0198049</c:v>
                </c:pt>
                <c:pt idx="22985">
                  <c:v>209.90400980000001</c:v>
                </c:pt>
                <c:pt idx="22986">
                  <c:v>213.43351129999999</c:v>
                </c:pt>
                <c:pt idx="22987">
                  <c:v>213.81241299999999</c:v>
                </c:pt>
                <c:pt idx="22988">
                  <c:v>214.56810970000001</c:v>
                </c:pt>
                <c:pt idx="22989">
                  <c:v>267.7670536</c:v>
                </c:pt>
                <c:pt idx="22990">
                  <c:v>271.89601570000002</c:v>
                </c:pt>
                <c:pt idx="22991">
                  <c:v>272.33887540000001</c:v>
                </c:pt>
                <c:pt idx="22992">
                  <c:v>273.22190640000002</c:v>
                </c:pt>
                <c:pt idx="22993">
                  <c:v>334.7351559</c:v>
                </c:pt>
                <c:pt idx="22994">
                  <c:v>348.98418020000003</c:v>
                </c:pt>
                <c:pt idx="22995">
                  <c:v>352.0316527</c:v>
                </c:pt>
                <c:pt idx="22996">
                  <c:v>353.4355693</c:v>
                </c:pt>
                <c:pt idx="22997">
                  <c:v>353.43562200000002</c:v>
                </c:pt>
                <c:pt idx="22998">
                  <c:v>351.08193999999997</c:v>
                </c:pt>
                <c:pt idx="22999">
                  <c:v>351.08193999999997</c:v>
                </c:pt>
                <c:pt idx="23000">
                  <c:v>348.73754070000001</c:v>
                </c:pt>
                <c:pt idx="23001">
                  <c:v>346.40242410000002</c:v>
                </c:pt>
                <c:pt idx="23002">
                  <c:v>346.00637740000002</c:v>
                </c:pt>
                <c:pt idx="23003">
                  <c:v>343.00055609999998</c:v>
                </c:pt>
                <c:pt idx="23004">
                  <c:v>336.23985479999999</c:v>
                </c:pt>
                <c:pt idx="23005">
                  <c:v>335.73635899999999</c:v>
                </c:pt>
                <c:pt idx="23006">
                  <c:v>334.73528249999998</c:v>
                </c:pt>
                <c:pt idx="23007">
                  <c:v>273.22222850000003</c:v>
                </c:pt>
                <c:pt idx="23008">
                  <c:v>269.08068350000002</c:v>
                </c:pt>
                <c:pt idx="23009">
                  <c:v>268.64114180000001</c:v>
                </c:pt>
                <c:pt idx="23010">
                  <c:v>267.76739190000001</c:v>
                </c:pt>
                <c:pt idx="23011">
                  <c:v>214.5685939</c:v>
                </c:pt>
                <c:pt idx="23012">
                  <c:v>211.02650560000001</c:v>
                </c:pt>
                <c:pt idx="23013">
                  <c:v>210.65092150000001</c:v>
                </c:pt>
                <c:pt idx="23014">
                  <c:v>209.90450540000001</c:v>
                </c:pt>
                <c:pt idx="23015">
                  <c:v>165.0203966</c:v>
                </c:pt>
                <c:pt idx="23016">
                  <c:v>162.07779379999999</c:v>
                </c:pt>
                <c:pt idx="23017">
                  <c:v>161.76617039999999</c:v>
                </c:pt>
                <c:pt idx="23018">
                  <c:v>161.1470942</c:v>
                </c:pt>
                <c:pt idx="23019">
                  <c:v>124.5780403</c:v>
                </c:pt>
                <c:pt idx="23020">
                  <c:v>122.2349468</c:v>
                </c:pt>
                <c:pt idx="23021">
                  <c:v>121.9872866</c:v>
                </c:pt>
                <c:pt idx="23022">
                  <c:v>121.49555549999999</c:v>
                </c:pt>
                <c:pt idx="23023">
                  <c:v>93.241854140000001</c:v>
                </c:pt>
                <c:pt idx="23024">
                  <c:v>91.498289200000002</c:v>
                </c:pt>
                <c:pt idx="23025">
                  <c:v>91.314594249999999</c:v>
                </c:pt>
                <c:pt idx="23026">
                  <c:v>90.950212109999995</c:v>
                </c:pt>
                <c:pt idx="23027">
                  <c:v>71.012093539999995</c:v>
                </c:pt>
                <c:pt idx="23028">
                  <c:v>67.710263170000005</c:v>
                </c:pt>
                <c:pt idx="23029">
                  <c:v>67.059489540000001</c:v>
                </c:pt>
                <c:pt idx="23030">
                  <c:v>66.766050340000007</c:v>
                </c:pt>
                <c:pt idx="23031">
                  <c:v>66.765883310000007</c:v>
                </c:pt>
                <c:pt idx="23032">
                  <c:v>67.26007903</c:v>
                </c:pt>
                <c:pt idx="23033">
                  <c:v>67.26007903</c:v>
                </c:pt>
                <c:pt idx="23034">
                  <c:v>67.763558399999994</c:v>
                </c:pt>
                <c:pt idx="23035">
                  <c:v>68.276321440000004</c:v>
                </c:pt>
                <c:pt idx="23036">
                  <c:v>68.364414409999995</c:v>
                </c:pt>
                <c:pt idx="23037">
                  <c:v>69.043750970000005</c:v>
                </c:pt>
                <c:pt idx="23038">
                  <c:v>70.642362680000005</c:v>
                </c:pt>
                <c:pt idx="23039">
                  <c:v>70.765401510000004</c:v>
                </c:pt>
                <c:pt idx="23040">
                  <c:v>71.011698420000002</c:v>
                </c:pt>
                <c:pt idx="23041">
                  <c:v>90.948922400000001</c:v>
                </c:pt>
                <c:pt idx="23042">
                  <c:v>92.679821099999998</c:v>
                </c:pt>
                <c:pt idx="23043">
                  <c:v>92.866825419999998</c:v>
                </c:pt>
                <c:pt idx="23044">
                  <c:v>93.240471810000003</c:v>
                </c:pt>
                <c:pt idx="23045">
                  <c:v>121.49312020000001</c:v>
                </c:pt>
                <c:pt idx="23046">
                  <c:v>123.8235361</c:v>
                </c:pt>
                <c:pt idx="23047">
                  <c:v>124.0745044</c:v>
                </c:pt>
                <c:pt idx="23048">
                  <c:v>124.57549729999999</c:v>
                </c:pt>
                <c:pt idx="23049">
                  <c:v>161.1433399</c:v>
                </c:pt>
                <c:pt idx="23050">
                  <c:v>164.07325399999999</c:v>
                </c:pt>
                <c:pt idx="23051">
                  <c:v>164.38818430000001</c:v>
                </c:pt>
                <c:pt idx="23052">
                  <c:v>165.01651949999999</c:v>
                </c:pt>
                <c:pt idx="23053">
                  <c:v>209.8992585</c:v>
                </c:pt>
                <c:pt idx="23054">
                  <c:v>213.42864710000001</c:v>
                </c:pt>
                <c:pt idx="23055">
                  <c:v>213.80753670000001</c:v>
                </c:pt>
                <c:pt idx="23056">
                  <c:v>214.56320919999999</c:v>
                </c:pt>
                <c:pt idx="23057">
                  <c:v>267.7604791</c:v>
                </c:pt>
                <c:pt idx="23058">
                  <c:v>271.8893132</c:v>
                </c:pt>
                <c:pt idx="23059">
                  <c:v>272.33215910000001</c:v>
                </c:pt>
                <c:pt idx="23060">
                  <c:v>273.21516279999997</c:v>
                </c:pt>
                <c:pt idx="23061">
                  <c:v>334.72653029999998</c:v>
                </c:pt>
                <c:pt idx="23062">
                  <c:v>348.97512410000002</c:v>
                </c:pt>
                <c:pt idx="23063">
                  <c:v>352.02250470000001</c:v>
                </c:pt>
                <c:pt idx="23064">
                  <c:v>353.426379</c:v>
                </c:pt>
                <c:pt idx="23065">
                  <c:v>353.42631740000002</c:v>
                </c:pt>
                <c:pt idx="23066">
                  <c:v>351.07268859999999</c:v>
                </c:pt>
                <c:pt idx="23067">
                  <c:v>351.07268859999999</c:v>
                </c:pt>
                <c:pt idx="23068">
                  <c:v>348.7283425</c:v>
                </c:pt>
                <c:pt idx="23069">
                  <c:v>346.39327889999998</c:v>
                </c:pt>
                <c:pt idx="23070">
                  <c:v>345.99724129999998</c:v>
                </c:pt>
                <c:pt idx="23071">
                  <c:v>342.99148839999998</c:v>
                </c:pt>
                <c:pt idx="23072">
                  <c:v>336.23094159999999</c:v>
                </c:pt>
                <c:pt idx="23073">
                  <c:v>335.72745739999999</c:v>
                </c:pt>
                <c:pt idx="23074">
                  <c:v>334.72640380000001</c:v>
                </c:pt>
                <c:pt idx="23075">
                  <c:v>273.2148037</c:v>
                </c:pt>
                <c:pt idx="23076">
                  <c:v>269.07335999999998</c:v>
                </c:pt>
                <c:pt idx="23077">
                  <c:v>268.63382899999999</c:v>
                </c:pt>
                <c:pt idx="23078">
                  <c:v>267.76010059999999</c:v>
                </c:pt>
                <c:pt idx="23079">
                  <c:v>214.5626566</c:v>
                </c:pt>
                <c:pt idx="23080">
                  <c:v>211.02066239999999</c:v>
                </c:pt>
                <c:pt idx="23081">
                  <c:v>210.6450883</c:v>
                </c:pt>
                <c:pt idx="23082">
                  <c:v>209.8986922</c:v>
                </c:pt>
                <c:pt idx="23083">
                  <c:v>165.0158376</c:v>
                </c:pt>
                <c:pt idx="23084">
                  <c:v>162.07332160000001</c:v>
                </c:pt>
                <c:pt idx="23085">
                  <c:v>161.7617075</c:v>
                </c:pt>
                <c:pt idx="23086">
                  <c:v>161.14264969999999</c:v>
                </c:pt>
                <c:pt idx="23087">
                  <c:v>124.5747501</c:v>
                </c:pt>
                <c:pt idx="23088">
                  <c:v>122.2317364</c:v>
                </c:pt>
                <c:pt idx="23089">
                  <c:v>121.9840847</c:v>
                </c:pt>
                <c:pt idx="23090">
                  <c:v>121.4923704</c:v>
                </c:pt>
                <c:pt idx="23091">
                  <c:v>93.239723679999997</c:v>
                </c:pt>
                <c:pt idx="23092">
                  <c:v>91.496231249999994</c:v>
                </c:pt>
                <c:pt idx="23093">
                  <c:v>91.312544009999996</c:v>
                </c:pt>
                <c:pt idx="23094">
                  <c:v>90.948177200000003</c:v>
                </c:pt>
                <c:pt idx="23095">
                  <c:v>71.011013419999998</c:v>
                </c:pt>
                <c:pt idx="23096">
                  <c:v>67.709376849999998</c:v>
                </c:pt>
                <c:pt idx="23097">
                  <c:v>67.058643520000004</c:v>
                </c:pt>
                <c:pt idx="23098">
                  <c:v>66.765222750000007</c:v>
                </c:pt>
                <c:pt idx="23099">
                  <c:v>66.765386050000004</c:v>
                </c:pt>
                <c:pt idx="23100">
                  <c:v>67.259604969999998</c:v>
                </c:pt>
                <c:pt idx="23101">
                  <c:v>67.259604969999998</c:v>
                </c:pt>
                <c:pt idx="23102">
                  <c:v>67.763107779999999</c:v>
                </c:pt>
                <c:pt idx="23103">
                  <c:v>68.275894489999999</c:v>
                </c:pt>
                <c:pt idx="23104">
                  <c:v>68.363991510000005</c:v>
                </c:pt>
                <c:pt idx="23105">
                  <c:v>69.043359109999997</c:v>
                </c:pt>
                <c:pt idx="23106">
                  <c:v>70.642042700000005</c:v>
                </c:pt>
                <c:pt idx="23107">
                  <c:v>70.765086999999994</c:v>
                </c:pt>
                <c:pt idx="23108">
                  <c:v>71.011394839999994</c:v>
                </c:pt>
                <c:pt idx="23109">
                  <c:v>90.949431169999997</c:v>
                </c:pt>
                <c:pt idx="23110">
                  <c:v>92.68039598</c:v>
                </c:pt>
                <c:pt idx="23111">
                  <c:v>92.867407420000006</c:v>
                </c:pt>
                <c:pt idx="23112">
                  <c:v>93.241067999999999</c:v>
                </c:pt>
                <c:pt idx="23113">
                  <c:v>121.4947422</c:v>
                </c:pt>
                <c:pt idx="23114">
                  <c:v>123.8252396</c:v>
                </c:pt>
                <c:pt idx="23115">
                  <c:v>124.0762167</c:v>
                </c:pt>
                <c:pt idx="23116">
                  <c:v>124.57722699999999</c:v>
                </c:pt>
                <c:pt idx="23117">
                  <c:v>161.14630890000001</c:v>
                </c:pt>
                <c:pt idx="23118">
                  <c:v>164.07632000000001</c:v>
                </c:pt>
                <c:pt idx="23119">
                  <c:v>164.3912607</c:v>
                </c:pt>
                <c:pt idx="23120">
                  <c:v>165.01961660000001</c:v>
                </c:pt>
                <c:pt idx="23121">
                  <c:v>209.9038085</c:v>
                </c:pt>
                <c:pt idx="23122">
                  <c:v>213.43330929999999</c:v>
                </c:pt>
                <c:pt idx="23123">
                  <c:v>213.8122109</c:v>
                </c:pt>
                <c:pt idx="23124">
                  <c:v>214.56790749999999</c:v>
                </c:pt>
                <c:pt idx="23125">
                  <c:v>267.76684360000002</c:v>
                </c:pt>
                <c:pt idx="23126">
                  <c:v>271.89580539999997</c:v>
                </c:pt>
                <c:pt idx="23127">
                  <c:v>272.33866499999999</c:v>
                </c:pt>
                <c:pt idx="23128">
                  <c:v>273.22169589999999</c:v>
                </c:pt>
                <c:pt idx="23129">
                  <c:v>334.73494310000001</c:v>
                </c:pt>
                <c:pt idx="23130">
                  <c:v>348.98396750000001</c:v>
                </c:pt>
                <c:pt idx="23131">
                  <c:v>352.03143999999998</c:v>
                </c:pt>
                <c:pt idx="23132">
                  <c:v>353.4353567</c:v>
                </c:pt>
                <c:pt idx="23133">
                  <c:v>353.43542769999999</c:v>
                </c:pt>
                <c:pt idx="23134">
                  <c:v>351.0817485</c:v>
                </c:pt>
                <c:pt idx="23135">
                  <c:v>351.0817485</c:v>
                </c:pt>
                <c:pt idx="23136">
                  <c:v>348.73735190000002</c:v>
                </c:pt>
                <c:pt idx="23137">
                  <c:v>346.40223809999998</c:v>
                </c:pt>
                <c:pt idx="23138">
                  <c:v>346.00619189999998</c:v>
                </c:pt>
                <c:pt idx="23139">
                  <c:v>343.00037420000001</c:v>
                </c:pt>
                <c:pt idx="23140">
                  <c:v>336.23968100000002</c:v>
                </c:pt>
                <c:pt idx="23141">
                  <c:v>335.73618579999999</c:v>
                </c:pt>
                <c:pt idx="23142">
                  <c:v>334.73511050000002</c:v>
                </c:pt>
                <c:pt idx="23143">
                  <c:v>273.22212889999997</c:v>
                </c:pt>
                <c:pt idx="23144">
                  <c:v>269.08058870000002</c:v>
                </c:pt>
                <c:pt idx="23145">
                  <c:v>268.64104750000001</c:v>
                </c:pt>
                <c:pt idx="23146">
                  <c:v>267.76729870000003</c:v>
                </c:pt>
                <c:pt idx="23147">
                  <c:v>214.56856060000001</c:v>
                </c:pt>
                <c:pt idx="23148">
                  <c:v>211.02647619999999</c:v>
                </c:pt>
                <c:pt idx="23149">
                  <c:v>210.6508925</c:v>
                </c:pt>
                <c:pt idx="23150">
                  <c:v>209.9044773</c:v>
                </c:pt>
                <c:pt idx="23151">
                  <c:v>165.02041610000001</c:v>
                </c:pt>
                <c:pt idx="23152">
                  <c:v>162.0778162</c:v>
                </c:pt>
                <c:pt idx="23153">
                  <c:v>161.76619310000001</c:v>
                </c:pt>
                <c:pt idx="23154">
                  <c:v>161.1471176</c:v>
                </c:pt>
                <c:pt idx="23155">
                  <c:v>124.57809880000001</c:v>
                </c:pt>
                <c:pt idx="23156">
                  <c:v>122.23500749999999</c:v>
                </c:pt>
                <c:pt idx="23157">
                  <c:v>121.9873475</c:v>
                </c:pt>
                <c:pt idx="23158">
                  <c:v>121.49561679999999</c:v>
                </c:pt>
                <c:pt idx="23159">
                  <c:v>93.241938189999999</c:v>
                </c:pt>
                <c:pt idx="23160">
                  <c:v>91.498374459999994</c:v>
                </c:pt>
                <c:pt idx="23161">
                  <c:v>91.314679630000001</c:v>
                </c:pt>
                <c:pt idx="23162">
                  <c:v>90.950297730000003</c:v>
                </c:pt>
                <c:pt idx="23163">
                  <c:v>71.012189520000007</c:v>
                </c:pt>
                <c:pt idx="23164">
                  <c:v>67.7103599</c:v>
                </c:pt>
                <c:pt idx="23165">
                  <c:v>67.059586370000005</c:v>
                </c:pt>
                <c:pt idx="23166">
                  <c:v>66.766147189999998</c:v>
                </c:pt>
                <c:pt idx="23167">
                  <c:v>66.76598808</c:v>
                </c:pt>
                <c:pt idx="23168">
                  <c:v>67.260185039999996</c:v>
                </c:pt>
                <c:pt idx="23169">
                  <c:v>67.260185039999996</c:v>
                </c:pt>
                <c:pt idx="23170">
                  <c:v>67.763665649999993</c:v>
                </c:pt>
                <c:pt idx="23171">
                  <c:v>68.276429899999997</c:v>
                </c:pt>
                <c:pt idx="23172">
                  <c:v>68.364523079999998</c:v>
                </c:pt>
                <c:pt idx="23173">
                  <c:v>69.043861199999995</c:v>
                </c:pt>
                <c:pt idx="23174">
                  <c:v>70.64247641</c:v>
                </c:pt>
                <c:pt idx="23175">
                  <c:v>70.765515500000006</c:v>
                </c:pt>
                <c:pt idx="23176">
                  <c:v>71.011812939999999</c:v>
                </c:pt>
                <c:pt idx="23177">
                  <c:v>90.949068440000005</c:v>
                </c:pt>
                <c:pt idx="23178">
                  <c:v>92.679969240000005</c:v>
                </c:pt>
                <c:pt idx="23179">
                  <c:v>92.866973790000003</c:v>
                </c:pt>
                <c:pt idx="23180">
                  <c:v>93.240620620000001</c:v>
                </c:pt>
                <c:pt idx="23181">
                  <c:v>121.4932955</c:v>
                </c:pt>
                <c:pt idx="23182">
                  <c:v>123.8237132</c:v>
                </c:pt>
                <c:pt idx="23183">
                  <c:v>124.0746817</c:v>
                </c:pt>
                <c:pt idx="23184">
                  <c:v>124.5756749</c:v>
                </c:pt>
                <c:pt idx="23185">
                  <c:v>161.143539</c:v>
                </c:pt>
                <c:pt idx="23186">
                  <c:v>164.07345459999999</c:v>
                </c:pt>
                <c:pt idx="23187">
                  <c:v>164.388385</c:v>
                </c:pt>
                <c:pt idx="23188">
                  <c:v>165.01672049999999</c:v>
                </c:pt>
                <c:pt idx="23189">
                  <c:v>209.89947599999999</c:v>
                </c:pt>
                <c:pt idx="23190">
                  <c:v>213.42886559999999</c:v>
                </c:pt>
                <c:pt idx="23191">
                  <c:v>213.8077553</c:v>
                </c:pt>
                <c:pt idx="23192">
                  <c:v>214.56342810000001</c:v>
                </c:pt>
                <c:pt idx="23193">
                  <c:v>267.76070950000002</c:v>
                </c:pt>
                <c:pt idx="23194">
                  <c:v>271.88954419999999</c:v>
                </c:pt>
                <c:pt idx="23195">
                  <c:v>272.33239020000002</c:v>
                </c:pt>
                <c:pt idx="23196">
                  <c:v>273.21539410000003</c:v>
                </c:pt>
                <c:pt idx="23197">
                  <c:v>334.72676810000002</c:v>
                </c:pt>
                <c:pt idx="23198">
                  <c:v>348.97536270000001</c:v>
                </c:pt>
                <c:pt idx="23199">
                  <c:v>352.02274349999999</c:v>
                </c:pt>
                <c:pt idx="23200">
                  <c:v>353.4266179</c:v>
                </c:pt>
                <c:pt idx="23201">
                  <c:v>353.42653760000002</c:v>
                </c:pt>
                <c:pt idx="23202">
                  <c:v>351.07290590000002</c:v>
                </c:pt>
                <c:pt idx="23203">
                  <c:v>351.07290590000002</c:v>
                </c:pt>
                <c:pt idx="23204">
                  <c:v>348.72855670000001</c:v>
                </c:pt>
                <c:pt idx="23205">
                  <c:v>346.3934903</c:v>
                </c:pt>
                <c:pt idx="23206">
                  <c:v>345.99745209999998</c:v>
                </c:pt>
                <c:pt idx="23207">
                  <c:v>342.99169560000001</c:v>
                </c:pt>
                <c:pt idx="23208">
                  <c:v>336.23114040000002</c:v>
                </c:pt>
                <c:pt idx="23209">
                  <c:v>335.72765559999999</c:v>
                </c:pt>
                <c:pt idx="23210">
                  <c:v>334.72660080000003</c:v>
                </c:pt>
                <c:pt idx="23211">
                  <c:v>273.21492599999999</c:v>
                </c:pt>
                <c:pt idx="23212">
                  <c:v>269.07347729999998</c:v>
                </c:pt>
                <c:pt idx="23213">
                  <c:v>268.63394590000001</c:v>
                </c:pt>
                <c:pt idx="23214">
                  <c:v>267.76021639999999</c:v>
                </c:pt>
                <c:pt idx="23215">
                  <c:v>214.56270989999999</c:v>
                </c:pt>
                <c:pt idx="23216">
                  <c:v>211.0207116</c:v>
                </c:pt>
                <c:pt idx="23217">
                  <c:v>210.6451371</c:v>
                </c:pt>
                <c:pt idx="23218">
                  <c:v>209.8987401</c:v>
                </c:pt>
                <c:pt idx="23219">
                  <c:v>165.01583539999999</c:v>
                </c:pt>
                <c:pt idx="23220">
                  <c:v>162.07331629999999</c:v>
                </c:pt>
                <c:pt idx="23221">
                  <c:v>161.7617018</c:v>
                </c:pt>
                <c:pt idx="23222">
                  <c:v>161.1426433</c:v>
                </c:pt>
                <c:pt idx="23223">
                  <c:v>124.5747059</c:v>
                </c:pt>
                <c:pt idx="23224">
                  <c:v>122.23168990000001</c:v>
                </c:pt>
                <c:pt idx="23225">
                  <c:v>121.9840379</c:v>
                </c:pt>
                <c:pt idx="23226">
                  <c:v>121.49232309999999</c:v>
                </c:pt>
                <c:pt idx="23227">
                  <c:v>93.239650740000002</c:v>
                </c:pt>
                <c:pt idx="23228">
                  <c:v>91.496156900000003</c:v>
                </c:pt>
                <c:pt idx="23229">
                  <c:v>91.31246951</c:v>
                </c:pt>
                <c:pt idx="23230">
                  <c:v>90.948102410000004</c:v>
                </c:pt>
                <c:pt idx="23231">
                  <c:v>71.01092525</c:v>
                </c:pt>
                <c:pt idx="23232">
                  <c:v>67.709287259999996</c:v>
                </c:pt>
                <c:pt idx="23233">
                  <c:v>67.058553700000004</c:v>
                </c:pt>
                <c:pt idx="23234">
                  <c:v>66.765132829999999</c:v>
                </c:pt>
                <c:pt idx="23235">
                  <c:v>66.76528734</c:v>
                </c:pt>
                <c:pt idx="23236">
                  <c:v>67.259504989999996</c:v>
                </c:pt>
                <c:pt idx="23237">
                  <c:v>67.259504989999996</c:v>
                </c:pt>
                <c:pt idx="23238">
                  <c:v>67.763006540000006</c:v>
                </c:pt>
                <c:pt idx="23239">
                  <c:v>68.275791979999994</c:v>
                </c:pt>
                <c:pt idx="23240">
                  <c:v>68.363888790000004</c:v>
                </c:pt>
                <c:pt idx="23241">
                  <c:v>69.043254759999996</c:v>
                </c:pt>
                <c:pt idx="23242">
                  <c:v>70.641934689999999</c:v>
                </c:pt>
                <c:pt idx="23243">
                  <c:v>70.764978709999994</c:v>
                </c:pt>
                <c:pt idx="23244">
                  <c:v>71.011286010000006</c:v>
                </c:pt>
                <c:pt idx="23245">
                  <c:v>90.949288710000005</c:v>
                </c:pt>
                <c:pt idx="23246">
                  <c:v>92.680251229999996</c:v>
                </c:pt>
                <c:pt idx="23247">
                  <c:v>92.867262420000003</c:v>
                </c:pt>
                <c:pt idx="23248">
                  <c:v>93.240922530000006</c:v>
                </c:pt>
                <c:pt idx="23249">
                  <c:v>121.494567</c:v>
                </c:pt>
                <c:pt idx="23250">
                  <c:v>123.82506239999999</c:v>
                </c:pt>
                <c:pt idx="23251">
                  <c:v>124.07603930000001</c:v>
                </c:pt>
                <c:pt idx="23252">
                  <c:v>124.5770492</c:v>
                </c:pt>
                <c:pt idx="23253">
                  <c:v>161.14610529999999</c:v>
                </c:pt>
                <c:pt idx="23254">
                  <c:v>164.07611470000001</c:v>
                </c:pt>
                <c:pt idx="23255">
                  <c:v>164.39105509999999</c:v>
                </c:pt>
                <c:pt idx="23256">
                  <c:v>165.01941070000001</c:v>
                </c:pt>
                <c:pt idx="23257">
                  <c:v>209.90358069999999</c:v>
                </c:pt>
                <c:pt idx="23258">
                  <c:v>213.43308010000001</c:v>
                </c:pt>
                <c:pt idx="23259">
                  <c:v>213.8119816</c:v>
                </c:pt>
                <c:pt idx="23260">
                  <c:v>214.56767780000001</c:v>
                </c:pt>
                <c:pt idx="23261">
                  <c:v>267.76659599999999</c:v>
                </c:pt>
                <c:pt idx="23262">
                  <c:v>271.89555660000002</c:v>
                </c:pt>
                <c:pt idx="23263">
                  <c:v>272.33841610000002</c:v>
                </c:pt>
                <c:pt idx="23264">
                  <c:v>273.22144680000002</c:v>
                </c:pt>
                <c:pt idx="23265">
                  <c:v>334.73468000000003</c:v>
                </c:pt>
                <c:pt idx="23266">
                  <c:v>348.98370190000003</c:v>
                </c:pt>
                <c:pt idx="23267">
                  <c:v>352.03117379999998</c:v>
                </c:pt>
                <c:pt idx="23268">
                  <c:v>353.43509030000001</c:v>
                </c:pt>
                <c:pt idx="23269">
                  <c:v>353.43517869999999</c:v>
                </c:pt>
                <c:pt idx="23270">
                  <c:v>351.0815025</c:v>
                </c:pt>
                <c:pt idx="23271">
                  <c:v>351.0815025</c:v>
                </c:pt>
                <c:pt idx="23272">
                  <c:v>348.73710899999998</c:v>
                </c:pt>
                <c:pt idx="23273">
                  <c:v>346.40199819999998</c:v>
                </c:pt>
                <c:pt idx="23274">
                  <c:v>346.00595249999998</c:v>
                </c:pt>
                <c:pt idx="23275">
                  <c:v>343.00013869999998</c:v>
                </c:pt>
                <c:pt idx="23276">
                  <c:v>336.23945400000002</c:v>
                </c:pt>
                <c:pt idx="23277">
                  <c:v>335.73595949999998</c:v>
                </c:pt>
                <c:pt idx="23278">
                  <c:v>334.73488550000002</c:v>
                </c:pt>
                <c:pt idx="23279">
                  <c:v>273.22198159999999</c:v>
                </c:pt>
                <c:pt idx="23280">
                  <c:v>269.08044649999999</c:v>
                </c:pt>
                <c:pt idx="23281">
                  <c:v>268.64090590000001</c:v>
                </c:pt>
                <c:pt idx="23282">
                  <c:v>267.76715810000002</c:v>
                </c:pt>
                <c:pt idx="23283">
                  <c:v>214.56848550000001</c:v>
                </c:pt>
                <c:pt idx="23284">
                  <c:v>211.02640539999999</c:v>
                </c:pt>
                <c:pt idx="23285">
                  <c:v>210.6508221</c:v>
                </c:pt>
                <c:pt idx="23286">
                  <c:v>209.9044078</c:v>
                </c:pt>
                <c:pt idx="23287">
                  <c:v>165.0203999</c:v>
                </c:pt>
                <c:pt idx="23288">
                  <c:v>162.07780339999999</c:v>
                </c:pt>
                <c:pt idx="23289">
                  <c:v>161.76618070000001</c:v>
                </c:pt>
                <c:pt idx="23290">
                  <c:v>161.14710590000001</c:v>
                </c:pt>
                <c:pt idx="23291">
                  <c:v>124.57812819999999</c:v>
                </c:pt>
                <c:pt idx="23292">
                  <c:v>122.23503940000001</c:v>
                </c:pt>
                <c:pt idx="23293">
                  <c:v>121.98737970000001</c:v>
                </c:pt>
                <c:pt idx="23294">
                  <c:v>121.4956495</c:v>
                </c:pt>
                <c:pt idx="23295">
                  <c:v>93.241999789999994</c:v>
                </c:pt>
                <c:pt idx="23296">
                  <c:v>91.498437710000005</c:v>
                </c:pt>
                <c:pt idx="23297">
                  <c:v>91.314743059999998</c:v>
                </c:pt>
                <c:pt idx="23298">
                  <c:v>90.9503615</c:v>
                </c:pt>
                <c:pt idx="23299">
                  <c:v>71.012269979999999</c:v>
                </c:pt>
                <c:pt idx="23300">
                  <c:v>67.710442499999999</c:v>
                </c:pt>
                <c:pt idx="23301">
                  <c:v>67.059669360000001</c:v>
                </c:pt>
                <c:pt idx="23302">
                  <c:v>66.766230350000001</c:v>
                </c:pt>
                <c:pt idx="23303">
                  <c:v>66.766081009999994</c:v>
                </c:pt>
                <c:pt idx="23304">
                  <c:v>67.26027929</c:v>
                </c:pt>
                <c:pt idx="23305">
                  <c:v>67.26027929</c:v>
                </c:pt>
                <c:pt idx="23306">
                  <c:v>67.763761200000005</c:v>
                </c:pt>
                <c:pt idx="23307">
                  <c:v>68.276526779999998</c:v>
                </c:pt>
                <c:pt idx="23308">
                  <c:v>68.364620180000003</c:v>
                </c:pt>
                <c:pt idx="23309">
                  <c:v>69.043960010000006</c:v>
                </c:pt>
                <c:pt idx="23310">
                  <c:v>70.642579069999996</c:v>
                </c:pt>
                <c:pt idx="23311">
                  <c:v>70.765618450000005</c:v>
                </c:pt>
                <c:pt idx="23312">
                  <c:v>71.011916459999995</c:v>
                </c:pt>
                <c:pt idx="23313">
                  <c:v>90.949208029999994</c:v>
                </c:pt>
                <c:pt idx="23314">
                  <c:v>92.680111330000003</c:v>
                </c:pt>
                <c:pt idx="23315">
                  <c:v>92.867116139999993</c:v>
                </c:pt>
                <c:pt idx="23316">
                  <c:v>93.2407635</c:v>
                </c:pt>
                <c:pt idx="23317">
                  <c:v>121.49347160000001</c:v>
                </c:pt>
                <c:pt idx="23318">
                  <c:v>123.8238916</c:v>
                </c:pt>
                <c:pt idx="23319">
                  <c:v>124.0748603</c:v>
                </c:pt>
                <c:pt idx="23320">
                  <c:v>124.57585400000001</c:v>
                </c:pt>
                <c:pt idx="23321">
                  <c:v>161.14374860000001</c:v>
                </c:pt>
                <c:pt idx="23322">
                  <c:v>164.07366619999999</c:v>
                </c:pt>
                <c:pt idx="23323">
                  <c:v>164.38859679999999</c:v>
                </c:pt>
                <c:pt idx="23324">
                  <c:v>165.01693280000001</c:v>
                </c:pt>
                <c:pt idx="23325">
                  <c:v>209.89971600000001</c:v>
                </c:pt>
                <c:pt idx="23326">
                  <c:v>213.42910739999999</c:v>
                </c:pt>
                <c:pt idx="23327">
                  <c:v>213.80799730000001</c:v>
                </c:pt>
                <c:pt idx="23328">
                  <c:v>214.5636705</c:v>
                </c:pt>
                <c:pt idx="23329">
                  <c:v>267.76097670000001</c:v>
                </c:pt>
                <c:pt idx="23330">
                  <c:v>271.88981310000003</c:v>
                </c:pt>
                <c:pt idx="23331">
                  <c:v>272.33265929999999</c:v>
                </c:pt>
                <c:pt idx="23332">
                  <c:v>273.21566339999998</c:v>
                </c:pt>
                <c:pt idx="23333">
                  <c:v>334.72705939999997</c:v>
                </c:pt>
                <c:pt idx="23334">
                  <c:v>348.97565839999999</c:v>
                </c:pt>
                <c:pt idx="23335">
                  <c:v>352.0230401</c:v>
                </c:pt>
                <c:pt idx="23336">
                  <c:v>353.42691489999999</c:v>
                </c:pt>
                <c:pt idx="23337">
                  <c:v>353.42681850000002</c:v>
                </c:pt>
                <c:pt idx="23338">
                  <c:v>351.07318359999999</c:v>
                </c:pt>
                <c:pt idx="23339">
                  <c:v>351.07318359999999</c:v>
                </c:pt>
                <c:pt idx="23340">
                  <c:v>348.72883130000002</c:v>
                </c:pt>
                <c:pt idx="23341">
                  <c:v>346.39376170000003</c:v>
                </c:pt>
                <c:pt idx="23342">
                  <c:v>345.99772300000001</c:v>
                </c:pt>
                <c:pt idx="23343">
                  <c:v>342.99196230000001</c:v>
                </c:pt>
                <c:pt idx="23344">
                  <c:v>336.23139780000002</c:v>
                </c:pt>
                <c:pt idx="23345">
                  <c:v>335.72791230000001</c:v>
                </c:pt>
                <c:pt idx="23346">
                  <c:v>334.72685610000002</c:v>
                </c:pt>
                <c:pt idx="23347">
                  <c:v>273.21509730000002</c:v>
                </c:pt>
                <c:pt idx="23348">
                  <c:v>269.07364310000003</c:v>
                </c:pt>
                <c:pt idx="23349">
                  <c:v>268.63411100000002</c:v>
                </c:pt>
                <c:pt idx="23350">
                  <c:v>267.76038039999997</c:v>
                </c:pt>
                <c:pt idx="23351">
                  <c:v>214.56280290000001</c:v>
                </c:pt>
                <c:pt idx="23352">
                  <c:v>211.02079989999999</c:v>
                </c:pt>
                <c:pt idx="23353">
                  <c:v>210.64522489999999</c:v>
                </c:pt>
                <c:pt idx="23354">
                  <c:v>209.89882689999999</c:v>
                </c:pt>
                <c:pt idx="23355">
                  <c:v>165.0158639</c:v>
                </c:pt>
                <c:pt idx="23356">
                  <c:v>162.073341</c:v>
                </c:pt>
                <c:pt idx="23357">
                  <c:v>161.7617261</c:v>
                </c:pt>
                <c:pt idx="23358">
                  <c:v>161.14266689999999</c:v>
                </c:pt>
                <c:pt idx="23359">
                  <c:v>124.574684</c:v>
                </c:pt>
                <c:pt idx="23360">
                  <c:v>122.23166519999999</c:v>
                </c:pt>
                <c:pt idx="23361">
                  <c:v>121.984013</c:v>
                </c:pt>
                <c:pt idx="23362">
                  <c:v>121.4922976</c:v>
                </c:pt>
                <c:pt idx="23363">
                  <c:v>93.23959266</c:v>
                </c:pt>
                <c:pt idx="23364">
                  <c:v>91.496096929999993</c:v>
                </c:pt>
                <c:pt idx="23365">
                  <c:v>91.312409340000002</c:v>
                </c:pt>
                <c:pt idx="23366">
                  <c:v>90.948041840000002</c:v>
                </c:pt>
                <c:pt idx="23367">
                  <c:v>71.010844969999994</c:v>
                </c:pt>
                <c:pt idx="23368">
                  <c:v>67.709204270000001</c:v>
                </c:pt>
                <c:pt idx="23369">
                  <c:v>67.058470209999996</c:v>
                </c:pt>
                <c:pt idx="23370">
                  <c:v>66.76504912</c:v>
                </c:pt>
                <c:pt idx="23371">
                  <c:v>66.765192690000006</c:v>
                </c:pt>
                <c:pt idx="23372">
                  <c:v>67.259408919999998</c:v>
                </c:pt>
                <c:pt idx="23373">
                  <c:v>67.259408919999998</c:v>
                </c:pt>
                <c:pt idx="23374">
                  <c:v>67.762909050000005</c:v>
                </c:pt>
                <c:pt idx="23375">
                  <c:v>68.275693079999996</c:v>
                </c:pt>
                <c:pt idx="23376">
                  <c:v>68.363789650000001</c:v>
                </c:pt>
                <c:pt idx="23377">
                  <c:v>69.043153799999999</c:v>
                </c:pt>
                <c:pt idx="23378">
                  <c:v>70.641829610000002</c:v>
                </c:pt>
                <c:pt idx="23379">
                  <c:v>70.764873320000007</c:v>
                </c:pt>
                <c:pt idx="23380">
                  <c:v>71.011180010000004</c:v>
                </c:pt>
                <c:pt idx="23381">
                  <c:v>90.949143890000002</c:v>
                </c:pt>
                <c:pt idx="23382">
                  <c:v>92.680103700000004</c:v>
                </c:pt>
                <c:pt idx="23383">
                  <c:v>92.867114610000002</c:v>
                </c:pt>
                <c:pt idx="23384">
                  <c:v>93.240774139999999</c:v>
                </c:pt>
                <c:pt idx="23385">
                  <c:v>121.4943823</c:v>
                </c:pt>
                <c:pt idx="23386">
                  <c:v>123.82487519999999</c:v>
                </c:pt>
                <c:pt idx="23387">
                  <c:v>124.0758518</c:v>
                </c:pt>
                <c:pt idx="23388">
                  <c:v>124.5768611</c:v>
                </c:pt>
                <c:pt idx="23389">
                  <c:v>161.1458834</c:v>
                </c:pt>
                <c:pt idx="23390">
                  <c:v>164.07589039999999</c:v>
                </c:pt>
                <c:pt idx="23391">
                  <c:v>164.39083059999999</c:v>
                </c:pt>
                <c:pt idx="23392">
                  <c:v>165.01918570000001</c:v>
                </c:pt>
                <c:pt idx="23393">
                  <c:v>209.90332430000001</c:v>
                </c:pt>
                <c:pt idx="23394">
                  <c:v>213.43282149999999</c:v>
                </c:pt>
                <c:pt idx="23395">
                  <c:v>213.81172280000001</c:v>
                </c:pt>
                <c:pt idx="23396">
                  <c:v>214.5674185</c:v>
                </c:pt>
                <c:pt idx="23397">
                  <c:v>267.76630779999999</c:v>
                </c:pt>
                <c:pt idx="23398">
                  <c:v>271.89526640000003</c:v>
                </c:pt>
                <c:pt idx="23399">
                  <c:v>272.33812569999998</c:v>
                </c:pt>
                <c:pt idx="23400">
                  <c:v>273.22115600000001</c:v>
                </c:pt>
                <c:pt idx="23401">
                  <c:v>334.73436270000002</c:v>
                </c:pt>
                <c:pt idx="23402">
                  <c:v>348.9833792</c:v>
                </c:pt>
                <c:pt idx="23403">
                  <c:v>352.03084999999999</c:v>
                </c:pt>
                <c:pt idx="23404">
                  <c:v>353.4347659</c:v>
                </c:pt>
                <c:pt idx="23405">
                  <c:v>353.43487069999998</c:v>
                </c:pt>
                <c:pt idx="23406">
                  <c:v>351.08119790000001</c:v>
                </c:pt>
                <c:pt idx="23407">
                  <c:v>351.08119790000001</c:v>
                </c:pt>
                <c:pt idx="23408">
                  <c:v>348.73680780000001</c:v>
                </c:pt>
                <c:pt idx="23409">
                  <c:v>346.40170030000002</c:v>
                </c:pt>
                <c:pt idx="23410">
                  <c:v>346.00565519999998</c:v>
                </c:pt>
                <c:pt idx="23411">
                  <c:v>342.9998458</c:v>
                </c:pt>
                <c:pt idx="23412">
                  <c:v>336.23917089999998</c:v>
                </c:pt>
                <c:pt idx="23413">
                  <c:v>335.7356772</c:v>
                </c:pt>
                <c:pt idx="23414">
                  <c:v>334.73460460000001</c:v>
                </c:pt>
                <c:pt idx="23415">
                  <c:v>273.2217895</c:v>
                </c:pt>
                <c:pt idx="23416">
                  <c:v>269.08026039999999</c:v>
                </c:pt>
                <c:pt idx="23417">
                  <c:v>268.6407203</c:v>
                </c:pt>
                <c:pt idx="23418">
                  <c:v>267.76697380000002</c:v>
                </c:pt>
                <c:pt idx="23419">
                  <c:v>214.56837680000001</c:v>
                </c:pt>
                <c:pt idx="23420">
                  <c:v>211.02630160000001</c:v>
                </c:pt>
                <c:pt idx="23421">
                  <c:v>210.65071889999999</c:v>
                </c:pt>
                <c:pt idx="23422">
                  <c:v>209.90430559999999</c:v>
                </c:pt>
                <c:pt idx="23423">
                  <c:v>165.02035989999999</c:v>
                </c:pt>
                <c:pt idx="23424">
                  <c:v>162.07776749999999</c:v>
                </c:pt>
                <c:pt idx="23425">
                  <c:v>161.76614520000001</c:v>
                </c:pt>
                <c:pt idx="23426">
                  <c:v>161.1470712</c:v>
                </c:pt>
                <c:pt idx="23427">
                  <c:v>124.5781424</c:v>
                </c:pt>
                <c:pt idx="23428">
                  <c:v>122.2350567</c:v>
                </c:pt>
                <c:pt idx="23429">
                  <c:v>121.9873973</c:v>
                </c:pt>
                <c:pt idx="23430">
                  <c:v>121.4956677</c:v>
                </c:pt>
                <c:pt idx="23431">
                  <c:v>93.242053690000006</c:v>
                </c:pt>
                <c:pt idx="23432">
                  <c:v>91.498493710000005</c:v>
                </c:pt>
                <c:pt idx="23433">
                  <c:v>91.314799280000003</c:v>
                </c:pt>
                <c:pt idx="23434">
                  <c:v>90.950418159999998</c:v>
                </c:pt>
                <c:pt idx="23435">
                  <c:v>71.012348979999999</c:v>
                </c:pt>
                <c:pt idx="23436">
                  <c:v>67.710524719999995</c:v>
                </c:pt>
                <c:pt idx="23437">
                  <c:v>67.059752180000004</c:v>
                </c:pt>
                <c:pt idx="23438">
                  <c:v>66.766313440000005</c:v>
                </c:pt>
                <c:pt idx="23439">
                  <c:v>66.766176029999997</c:v>
                </c:pt>
                <c:pt idx="23440">
                  <c:v>67.260375800000006</c:v>
                </c:pt>
                <c:pt idx="23441">
                  <c:v>67.260375800000006</c:v>
                </c:pt>
                <c:pt idx="23442">
                  <c:v>67.763859210000007</c:v>
                </c:pt>
                <c:pt idx="23443">
                  <c:v>68.276626269999994</c:v>
                </c:pt>
                <c:pt idx="23444">
                  <c:v>68.364719930000007</c:v>
                </c:pt>
                <c:pt idx="23445">
                  <c:v>69.044061659999997</c:v>
                </c:pt>
                <c:pt idx="23446">
                  <c:v>70.642685049999997</c:v>
                </c:pt>
                <c:pt idx="23447">
                  <c:v>70.765724750000004</c:v>
                </c:pt>
                <c:pt idx="23448">
                  <c:v>71.012023400000004</c:v>
                </c:pt>
                <c:pt idx="23449">
                  <c:v>90.949355940000004</c:v>
                </c:pt>
                <c:pt idx="23450">
                  <c:v>92.680262119999995</c:v>
                </c:pt>
                <c:pt idx="23451">
                  <c:v>92.867267240000004</c:v>
                </c:pt>
                <c:pt idx="23452">
                  <c:v>93.240915220000005</c:v>
                </c:pt>
                <c:pt idx="23453">
                  <c:v>121.4936622</c:v>
                </c:pt>
                <c:pt idx="23454">
                  <c:v>123.8240849</c:v>
                </c:pt>
                <c:pt idx="23455">
                  <c:v>124.07505399999999</c:v>
                </c:pt>
                <c:pt idx="23456">
                  <c:v>124.5760482</c:v>
                </c:pt>
                <c:pt idx="23457">
                  <c:v>161.14397959999999</c:v>
                </c:pt>
                <c:pt idx="23458">
                  <c:v>164.07389979999999</c:v>
                </c:pt>
                <c:pt idx="23459">
                  <c:v>164.3888307</c:v>
                </c:pt>
                <c:pt idx="23460">
                  <c:v>165.01716719999999</c:v>
                </c:pt>
                <c:pt idx="23461">
                  <c:v>209.89998510000001</c:v>
                </c:pt>
                <c:pt idx="23462">
                  <c:v>213.42937889999999</c:v>
                </c:pt>
                <c:pt idx="23463">
                  <c:v>213.80826909999999</c:v>
                </c:pt>
                <c:pt idx="23464">
                  <c:v>214.56394280000001</c:v>
                </c:pt>
                <c:pt idx="23465">
                  <c:v>267.76128160000002</c:v>
                </c:pt>
                <c:pt idx="23466">
                  <c:v>271.89012029999998</c:v>
                </c:pt>
                <c:pt idx="23467">
                  <c:v>272.33296680000001</c:v>
                </c:pt>
                <c:pt idx="23468">
                  <c:v>273.2159714</c:v>
                </c:pt>
                <c:pt idx="23469">
                  <c:v>334.72739790000003</c:v>
                </c:pt>
                <c:pt idx="23470">
                  <c:v>348.9760033</c:v>
                </c:pt>
                <c:pt idx="23471">
                  <c:v>352.02338630000003</c:v>
                </c:pt>
                <c:pt idx="23472">
                  <c:v>353.42726169999997</c:v>
                </c:pt>
                <c:pt idx="23473">
                  <c:v>353.42714899999999</c:v>
                </c:pt>
                <c:pt idx="23474">
                  <c:v>351.0735105</c:v>
                </c:pt>
                <c:pt idx="23475">
                  <c:v>351.0735105</c:v>
                </c:pt>
                <c:pt idx="23476">
                  <c:v>348.72915469999998</c:v>
                </c:pt>
                <c:pt idx="23477">
                  <c:v>346.39408159999999</c:v>
                </c:pt>
                <c:pt idx="23478">
                  <c:v>345.99804230000001</c:v>
                </c:pt>
                <c:pt idx="23479">
                  <c:v>342.99227719999999</c:v>
                </c:pt>
                <c:pt idx="23480">
                  <c:v>336.23170290000002</c:v>
                </c:pt>
                <c:pt idx="23481">
                  <c:v>335.7282166</c:v>
                </c:pt>
                <c:pt idx="23482">
                  <c:v>334.72715899999997</c:v>
                </c:pt>
                <c:pt idx="23483">
                  <c:v>273.2153103</c:v>
                </c:pt>
                <c:pt idx="23484">
                  <c:v>269.07384999999999</c:v>
                </c:pt>
                <c:pt idx="23485">
                  <c:v>268.63431730000002</c:v>
                </c:pt>
                <c:pt idx="23486">
                  <c:v>267.76058540000002</c:v>
                </c:pt>
                <c:pt idx="23487">
                  <c:v>214.5629309</c:v>
                </c:pt>
                <c:pt idx="23488">
                  <c:v>211.02092279999999</c:v>
                </c:pt>
                <c:pt idx="23489">
                  <c:v>210.6453473</c:v>
                </c:pt>
                <c:pt idx="23490">
                  <c:v>209.89894820000001</c:v>
                </c:pt>
                <c:pt idx="23491">
                  <c:v>165.01592120000001</c:v>
                </c:pt>
                <c:pt idx="23492">
                  <c:v>162.0733942</c:v>
                </c:pt>
                <c:pt idx="23493">
                  <c:v>161.7617788</c:v>
                </c:pt>
                <c:pt idx="23494">
                  <c:v>161.14271880000001</c:v>
                </c:pt>
                <c:pt idx="23495">
                  <c:v>124.5746848</c:v>
                </c:pt>
                <c:pt idx="23496">
                  <c:v>122.2316628</c:v>
                </c:pt>
                <c:pt idx="23497">
                  <c:v>121.9840102</c:v>
                </c:pt>
                <c:pt idx="23498">
                  <c:v>121.4922941</c:v>
                </c:pt>
                <c:pt idx="23499">
                  <c:v>93.2395511</c:v>
                </c:pt>
                <c:pt idx="23500">
                  <c:v>91.496053079999996</c:v>
                </c:pt>
                <c:pt idx="23501">
                  <c:v>91.312365249999999</c:v>
                </c:pt>
                <c:pt idx="23502">
                  <c:v>90.947997270000002</c:v>
                </c:pt>
                <c:pt idx="23503">
                  <c:v>71.010775249999995</c:v>
                </c:pt>
                <c:pt idx="23504">
                  <c:v>67.709130689999995</c:v>
                </c:pt>
                <c:pt idx="23505">
                  <c:v>67.058395880000006</c:v>
                </c:pt>
                <c:pt idx="23506">
                  <c:v>66.764974449999997</c:v>
                </c:pt>
                <c:pt idx="23507">
                  <c:v>66.765105370000001</c:v>
                </c:pt>
                <c:pt idx="23508">
                  <c:v>67.259320090000003</c:v>
                </c:pt>
                <c:pt idx="23509">
                  <c:v>67.259320090000003</c:v>
                </c:pt>
                <c:pt idx="23510">
                  <c:v>67.762818710000005</c:v>
                </c:pt>
                <c:pt idx="23511">
                  <c:v>68.275601230000007</c:v>
                </c:pt>
                <c:pt idx="23512">
                  <c:v>68.363697549999998</c:v>
                </c:pt>
                <c:pt idx="23513">
                  <c:v>69.043059740000004</c:v>
                </c:pt>
                <c:pt idx="23514">
                  <c:v>70.641731129999997</c:v>
                </c:pt>
                <c:pt idx="23515">
                  <c:v>70.764774520000003</c:v>
                </c:pt>
                <c:pt idx="23516">
                  <c:v>71.011080539999995</c:v>
                </c:pt>
                <c:pt idx="23517">
                  <c:v>90.949001820000007</c:v>
                </c:pt>
                <c:pt idx="23518">
                  <c:v>92.679958589999998</c:v>
                </c:pt>
                <c:pt idx="23519">
                  <c:v>92.866969170000004</c:v>
                </c:pt>
                <c:pt idx="23520">
                  <c:v>93.240628060000006</c:v>
                </c:pt>
                <c:pt idx="23521">
                  <c:v>121.49419450000001</c:v>
                </c:pt>
                <c:pt idx="23522">
                  <c:v>123.8246845</c:v>
                </c:pt>
                <c:pt idx="23523">
                  <c:v>124.0756607</c:v>
                </c:pt>
                <c:pt idx="23524">
                  <c:v>124.5766694</c:v>
                </c:pt>
                <c:pt idx="23525">
                  <c:v>161.14565099999999</c:v>
                </c:pt>
                <c:pt idx="23526">
                  <c:v>164.07565510000001</c:v>
                </c:pt>
                <c:pt idx="23527">
                  <c:v>164.39059499999999</c:v>
                </c:pt>
                <c:pt idx="23528">
                  <c:v>165.01894949999999</c:v>
                </c:pt>
                <c:pt idx="23529">
                  <c:v>209.90304829999999</c:v>
                </c:pt>
                <c:pt idx="23530">
                  <c:v>213.4325426</c:v>
                </c:pt>
                <c:pt idx="23531">
                  <c:v>213.81144359999999</c:v>
                </c:pt>
                <c:pt idx="23532">
                  <c:v>214.56713880000001</c:v>
                </c:pt>
                <c:pt idx="23533">
                  <c:v>267.76598919999998</c:v>
                </c:pt>
                <c:pt idx="23534">
                  <c:v>271.89494509999997</c:v>
                </c:pt>
                <c:pt idx="23535">
                  <c:v>272.33780410000003</c:v>
                </c:pt>
                <c:pt idx="23536">
                  <c:v>273.22083370000001</c:v>
                </c:pt>
                <c:pt idx="23537">
                  <c:v>334.7340026</c:v>
                </c:pt>
                <c:pt idx="23538">
                  <c:v>348.98301099999998</c:v>
                </c:pt>
                <c:pt idx="23539">
                  <c:v>352.03048009999998</c:v>
                </c:pt>
                <c:pt idx="23540">
                  <c:v>353.43439519999998</c:v>
                </c:pt>
                <c:pt idx="23541">
                  <c:v>353.43451479999999</c:v>
                </c:pt>
                <c:pt idx="23542">
                  <c:v>351.08084550000001</c:v>
                </c:pt>
                <c:pt idx="23543">
                  <c:v>351.08084550000001</c:v>
                </c:pt>
                <c:pt idx="23544">
                  <c:v>348.73645900000002</c:v>
                </c:pt>
                <c:pt idx="23545">
                  <c:v>346.40135509999999</c:v>
                </c:pt>
                <c:pt idx="23546">
                  <c:v>346.00531059999997</c:v>
                </c:pt>
                <c:pt idx="23547">
                  <c:v>342.99950560000002</c:v>
                </c:pt>
                <c:pt idx="23548">
                  <c:v>336.23884090000001</c:v>
                </c:pt>
                <c:pt idx="23549">
                  <c:v>335.73534790000002</c:v>
                </c:pt>
                <c:pt idx="23550">
                  <c:v>334.73427679999998</c:v>
                </c:pt>
                <c:pt idx="23551">
                  <c:v>273.22155370000002</c:v>
                </c:pt>
                <c:pt idx="23552">
                  <c:v>269.08003079999997</c:v>
                </c:pt>
                <c:pt idx="23553">
                  <c:v>268.64049139999997</c:v>
                </c:pt>
                <c:pt idx="23554">
                  <c:v>267.7667462</c:v>
                </c:pt>
                <c:pt idx="23555">
                  <c:v>214.56822840000001</c:v>
                </c:pt>
                <c:pt idx="23556">
                  <c:v>211.02615850000001</c:v>
                </c:pt>
                <c:pt idx="23557">
                  <c:v>210.65057640000001</c:v>
                </c:pt>
                <c:pt idx="23558">
                  <c:v>209.9041642</c:v>
                </c:pt>
                <c:pt idx="23559">
                  <c:v>165.020285</c:v>
                </c:pt>
                <c:pt idx="23560">
                  <c:v>162.07769690000001</c:v>
                </c:pt>
                <c:pt idx="23561">
                  <c:v>161.76607509999999</c:v>
                </c:pt>
                <c:pt idx="23562">
                  <c:v>161.14700199999999</c:v>
                </c:pt>
                <c:pt idx="23563">
                  <c:v>124.57812699999999</c:v>
                </c:pt>
                <c:pt idx="23564">
                  <c:v>122.23504459999999</c:v>
                </c:pt>
                <c:pt idx="23565">
                  <c:v>121.9873856</c:v>
                </c:pt>
                <c:pt idx="23566">
                  <c:v>121.49565680000001</c:v>
                </c:pt>
                <c:pt idx="23567">
                  <c:v>93.242083699999995</c:v>
                </c:pt>
                <c:pt idx="23568">
                  <c:v>91.498526220000002</c:v>
                </c:pt>
                <c:pt idx="23569">
                  <c:v>91.314832050000007</c:v>
                </c:pt>
                <c:pt idx="23570">
                  <c:v>90.950451459999996</c:v>
                </c:pt>
                <c:pt idx="23571">
                  <c:v>71.012410470000006</c:v>
                </c:pt>
                <c:pt idx="23572">
                  <c:v>67.710590760000002</c:v>
                </c:pt>
                <c:pt idx="23573">
                  <c:v>67.059819110000007</c:v>
                </c:pt>
                <c:pt idx="23574">
                  <c:v>66.766380769999998</c:v>
                </c:pt>
                <c:pt idx="23575">
                  <c:v>66.766256870000007</c:v>
                </c:pt>
                <c:pt idx="23576">
                  <c:v>67.260458180000001</c:v>
                </c:pt>
                <c:pt idx="23577">
                  <c:v>67.260458180000001</c:v>
                </c:pt>
                <c:pt idx="23578">
                  <c:v>67.763943130000001</c:v>
                </c:pt>
                <c:pt idx="23579">
                  <c:v>68.276711739999996</c:v>
                </c:pt>
                <c:pt idx="23580">
                  <c:v>68.364805660000002</c:v>
                </c:pt>
                <c:pt idx="23581">
                  <c:v>69.044149410000003</c:v>
                </c:pt>
                <c:pt idx="23582">
                  <c:v>70.642777359999997</c:v>
                </c:pt>
                <c:pt idx="23583">
                  <c:v>70.765817400000003</c:v>
                </c:pt>
                <c:pt idx="23584">
                  <c:v>71.012116730000002</c:v>
                </c:pt>
                <c:pt idx="23585">
                  <c:v>90.949493840000002</c:v>
                </c:pt>
                <c:pt idx="23586">
                  <c:v>92.680403240000004</c:v>
                </c:pt>
                <c:pt idx="23587">
                  <c:v>92.867408710000007</c:v>
                </c:pt>
                <c:pt idx="23588">
                  <c:v>93.241057359999999</c:v>
                </c:pt>
                <c:pt idx="23589">
                  <c:v>121.49384910000001</c:v>
                </c:pt>
                <c:pt idx="23590">
                  <c:v>123.824275</c:v>
                </c:pt>
                <c:pt idx="23591">
                  <c:v>124.0752444</c:v>
                </c:pt>
                <c:pt idx="23592">
                  <c:v>124.5762393</c:v>
                </c:pt>
                <c:pt idx="23593">
                  <c:v>161.1442156</c:v>
                </c:pt>
                <c:pt idx="23594">
                  <c:v>164.074139</c:v>
                </c:pt>
                <c:pt idx="23595">
                  <c:v>164.38907029999999</c:v>
                </c:pt>
                <c:pt idx="23596">
                  <c:v>165.01740749999999</c:v>
                </c:pt>
                <c:pt idx="23597">
                  <c:v>209.90027029999999</c:v>
                </c:pt>
                <c:pt idx="23598">
                  <c:v>213.4296674</c:v>
                </c:pt>
                <c:pt idx="23599">
                  <c:v>213.808558</c:v>
                </c:pt>
                <c:pt idx="23600">
                  <c:v>214.56423229999999</c:v>
                </c:pt>
                <c:pt idx="23601">
                  <c:v>267.76161630000001</c:v>
                </c:pt>
                <c:pt idx="23602">
                  <c:v>271.89045829999998</c:v>
                </c:pt>
                <c:pt idx="23603">
                  <c:v>272.333305</c:v>
                </c:pt>
                <c:pt idx="23604">
                  <c:v>273.2163104</c:v>
                </c:pt>
                <c:pt idx="23605">
                  <c:v>334.72778219999998</c:v>
                </c:pt>
                <c:pt idx="23606">
                  <c:v>348.97639729999997</c:v>
                </c:pt>
                <c:pt idx="23607">
                  <c:v>352.02378240000002</c:v>
                </c:pt>
                <c:pt idx="23608">
                  <c:v>353.42765869999999</c:v>
                </c:pt>
                <c:pt idx="23609">
                  <c:v>353.42753260000001</c:v>
                </c:pt>
                <c:pt idx="23610">
                  <c:v>351.0738905</c:v>
                </c:pt>
                <c:pt idx="23611">
                  <c:v>351.0738905</c:v>
                </c:pt>
                <c:pt idx="23612">
                  <c:v>348.72953109999997</c:v>
                </c:pt>
                <c:pt idx="23613">
                  <c:v>346.39445430000001</c:v>
                </c:pt>
                <c:pt idx="23614">
                  <c:v>345.9984144</c:v>
                </c:pt>
                <c:pt idx="23615">
                  <c:v>342.99264449999998</c:v>
                </c:pt>
                <c:pt idx="23616">
                  <c:v>336.23205940000003</c:v>
                </c:pt>
                <c:pt idx="23617">
                  <c:v>335.72857240000002</c:v>
                </c:pt>
                <c:pt idx="23618">
                  <c:v>334.72751319999998</c:v>
                </c:pt>
                <c:pt idx="23619">
                  <c:v>273.21556720000001</c:v>
                </c:pt>
                <c:pt idx="23620">
                  <c:v>269.0741003</c:v>
                </c:pt>
                <c:pt idx="23621">
                  <c:v>268.634567</c:v>
                </c:pt>
                <c:pt idx="23622">
                  <c:v>267.76083369999998</c:v>
                </c:pt>
                <c:pt idx="23623">
                  <c:v>214.56309519999999</c:v>
                </c:pt>
                <c:pt idx="23624">
                  <c:v>211.02108150000001</c:v>
                </c:pt>
                <c:pt idx="23625">
                  <c:v>210.64550539999999</c:v>
                </c:pt>
                <c:pt idx="23626">
                  <c:v>209.89910520000001</c:v>
                </c:pt>
                <c:pt idx="23627">
                  <c:v>165.01600740000001</c:v>
                </c:pt>
                <c:pt idx="23628">
                  <c:v>162.07347580000001</c:v>
                </c:pt>
                <c:pt idx="23629">
                  <c:v>161.76185989999999</c:v>
                </c:pt>
                <c:pt idx="23630">
                  <c:v>161.1427989</c:v>
                </c:pt>
                <c:pt idx="23631">
                  <c:v>124.5747075</c:v>
                </c:pt>
                <c:pt idx="23632">
                  <c:v>122.2316818</c:v>
                </c:pt>
                <c:pt idx="23633">
                  <c:v>121.9840288</c:v>
                </c:pt>
                <c:pt idx="23634">
                  <c:v>121.492312</c:v>
                </c:pt>
                <c:pt idx="23635">
                  <c:v>93.239524810000006</c:v>
                </c:pt>
                <c:pt idx="23636">
                  <c:v>91.496024070000004</c:v>
                </c:pt>
                <c:pt idx="23637">
                  <c:v>91.312335950000005</c:v>
                </c:pt>
                <c:pt idx="23638">
                  <c:v>90.947967410000004</c:v>
                </c:pt>
                <c:pt idx="23639">
                  <c:v>71.010714519999993</c:v>
                </c:pt>
                <c:pt idx="23640">
                  <c:v>67.709064900000001</c:v>
                </c:pt>
                <c:pt idx="23641">
                  <c:v>67.058329099999995</c:v>
                </c:pt>
                <c:pt idx="23642">
                  <c:v>66.764907219999998</c:v>
                </c:pt>
                <c:pt idx="23643">
                  <c:v>66.76502361</c:v>
                </c:pt>
                <c:pt idx="23644">
                  <c:v>67.259236700000002</c:v>
                </c:pt>
                <c:pt idx="23645">
                  <c:v>67.259236700000002</c:v>
                </c:pt>
                <c:pt idx="23646">
                  <c:v>67.762733699999998</c:v>
                </c:pt>
                <c:pt idx="23647">
                  <c:v>68.27551459</c:v>
                </c:pt>
                <c:pt idx="23648">
                  <c:v>68.363610629999997</c:v>
                </c:pt>
                <c:pt idx="23649">
                  <c:v>69.04297072</c:v>
                </c:pt>
                <c:pt idx="23650">
                  <c:v>70.641637329999995</c:v>
                </c:pt>
                <c:pt idx="23651">
                  <c:v>70.76468036</c:v>
                </c:pt>
                <c:pt idx="23652">
                  <c:v>71.010985680000005</c:v>
                </c:pt>
                <c:pt idx="23653">
                  <c:v>90.948860190000005</c:v>
                </c:pt>
                <c:pt idx="23654">
                  <c:v>92.679813580000001</c:v>
                </c:pt>
                <c:pt idx="23655">
                  <c:v>92.866823800000006</c:v>
                </c:pt>
                <c:pt idx="23656">
                  <c:v>93.240481959999997</c:v>
                </c:pt>
                <c:pt idx="23657">
                  <c:v>121.4940012</c:v>
                </c:pt>
                <c:pt idx="23658">
                  <c:v>123.82448770000001</c:v>
                </c:pt>
                <c:pt idx="23659">
                  <c:v>124.07546360000001</c:v>
                </c:pt>
                <c:pt idx="23660">
                  <c:v>124.5764716</c:v>
                </c:pt>
                <c:pt idx="23661">
                  <c:v>161.14540539999999</c:v>
                </c:pt>
                <c:pt idx="23662">
                  <c:v>164.07540610000001</c:v>
                </c:pt>
                <c:pt idx="23663">
                  <c:v>164.39034559999999</c:v>
                </c:pt>
                <c:pt idx="23664">
                  <c:v>165.0186994</c:v>
                </c:pt>
                <c:pt idx="23665">
                  <c:v>209.90275</c:v>
                </c:pt>
                <c:pt idx="23666">
                  <c:v>213.43224079999999</c:v>
                </c:pt>
                <c:pt idx="23667">
                  <c:v>213.8111414</c:v>
                </c:pt>
                <c:pt idx="23668">
                  <c:v>214.56683580000001</c:v>
                </c:pt>
                <c:pt idx="23669">
                  <c:v>267.76563759999999</c:v>
                </c:pt>
                <c:pt idx="23670">
                  <c:v>271.89458999999999</c:v>
                </c:pt>
                <c:pt idx="23671">
                  <c:v>272.33744860000002</c:v>
                </c:pt>
                <c:pt idx="23672">
                  <c:v>273.22047750000002</c:v>
                </c:pt>
                <c:pt idx="23673">
                  <c:v>334.73359720000002</c:v>
                </c:pt>
                <c:pt idx="23674">
                  <c:v>348.98259489999998</c:v>
                </c:pt>
                <c:pt idx="23675">
                  <c:v>352.0300618</c:v>
                </c:pt>
                <c:pt idx="23676">
                  <c:v>353.43397590000001</c:v>
                </c:pt>
                <c:pt idx="23677">
                  <c:v>353.43410899999998</c:v>
                </c:pt>
                <c:pt idx="23678">
                  <c:v>351.0804435</c:v>
                </c:pt>
                <c:pt idx="23679">
                  <c:v>351.0804435</c:v>
                </c:pt>
                <c:pt idx="23680">
                  <c:v>348.73606080000002</c:v>
                </c:pt>
                <c:pt idx="23681">
                  <c:v>346.40096069999998</c:v>
                </c:pt>
                <c:pt idx="23682">
                  <c:v>346.00491679999999</c:v>
                </c:pt>
                <c:pt idx="23683">
                  <c:v>342.99911680000002</c:v>
                </c:pt>
                <c:pt idx="23684">
                  <c:v>336.23846309999999</c:v>
                </c:pt>
                <c:pt idx="23685">
                  <c:v>335.73497099999997</c:v>
                </c:pt>
                <c:pt idx="23686">
                  <c:v>334.7339015</c:v>
                </c:pt>
                <c:pt idx="23687">
                  <c:v>273.2212791</c:v>
                </c:pt>
                <c:pt idx="23688">
                  <c:v>269.07976300000001</c:v>
                </c:pt>
                <c:pt idx="23689">
                  <c:v>268.6402243</c:v>
                </c:pt>
                <c:pt idx="23690">
                  <c:v>267.7664805</c:v>
                </c:pt>
                <c:pt idx="23691">
                  <c:v>214.56805</c:v>
                </c:pt>
                <c:pt idx="23692">
                  <c:v>211.0259858</c:v>
                </c:pt>
                <c:pt idx="23693">
                  <c:v>210.65040429999999</c:v>
                </c:pt>
                <c:pt idx="23694">
                  <c:v>209.90399339999999</c:v>
                </c:pt>
                <c:pt idx="23695">
                  <c:v>165.0201878</c:v>
                </c:pt>
                <c:pt idx="23696">
                  <c:v>162.0776046</c:v>
                </c:pt>
                <c:pt idx="23697">
                  <c:v>161.76598319999999</c:v>
                </c:pt>
                <c:pt idx="23698">
                  <c:v>161.14691120000001</c:v>
                </c:pt>
                <c:pt idx="23699">
                  <c:v>124.5780963</c:v>
                </c:pt>
                <c:pt idx="23700">
                  <c:v>122.2350179</c:v>
                </c:pt>
                <c:pt idx="23701">
                  <c:v>121.98735929999999</c:v>
                </c:pt>
                <c:pt idx="23702">
                  <c:v>121.4956313</c:v>
                </c:pt>
                <c:pt idx="23703">
                  <c:v>93.242104810000001</c:v>
                </c:pt>
                <c:pt idx="23704">
                  <c:v>91.498550219999998</c:v>
                </c:pt>
                <c:pt idx="23705">
                  <c:v>91.314856359999993</c:v>
                </c:pt>
                <c:pt idx="23706">
                  <c:v>90.950476359999996</c:v>
                </c:pt>
                <c:pt idx="23707">
                  <c:v>71.012468519999999</c:v>
                </c:pt>
                <c:pt idx="23708">
                  <c:v>67.710654340000005</c:v>
                </c:pt>
                <c:pt idx="23709">
                  <c:v>67.059883780000007</c:v>
                </c:pt>
                <c:pt idx="23710">
                  <c:v>66.766445930000003</c:v>
                </c:pt>
                <c:pt idx="23711">
                  <c:v>66.766337340000007</c:v>
                </c:pt>
                <c:pt idx="23712">
                  <c:v>67.260540329999998</c:v>
                </c:pt>
                <c:pt idx="23713">
                  <c:v>67.260540329999998</c:v>
                </c:pt>
                <c:pt idx="23714">
                  <c:v>67.764026970000003</c:v>
                </c:pt>
                <c:pt idx="23715">
                  <c:v>68.276797250000001</c:v>
                </c:pt>
                <c:pt idx="23716">
                  <c:v>68.364891450000002</c:v>
                </c:pt>
                <c:pt idx="23717">
                  <c:v>69.044237370000005</c:v>
                </c:pt>
                <c:pt idx="23718">
                  <c:v>70.642870220000006</c:v>
                </c:pt>
                <c:pt idx="23719">
                  <c:v>70.765910629999993</c:v>
                </c:pt>
                <c:pt idx="23720">
                  <c:v>71.012210699999997</c:v>
                </c:pt>
                <c:pt idx="23721">
                  <c:v>90.949636119999994</c:v>
                </c:pt>
                <c:pt idx="23722">
                  <c:v>92.680549040000002</c:v>
                </c:pt>
                <c:pt idx="23723">
                  <c:v>92.86755488</c:v>
                </c:pt>
                <c:pt idx="23724">
                  <c:v>93.241204280000005</c:v>
                </c:pt>
                <c:pt idx="23725">
                  <c:v>121.4940452</c:v>
                </c:pt>
                <c:pt idx="23726">
                  <c:v>123.8244747</c:v>
                </c:pt>
                <c:pt idx="23727">
                  <c:v>124.0754445</c:v>
                </c:pt>
                <c:pt idx="23728">
                  <c:v>124.57644019999999</c:v>
                </c:pt>
                <c:pt idx="23729">
                  <c:v>161.14446659999999</c:v>
                </c:pt>
                <c:pt idx="23730">
                  <c:v>164.0743937</c:v>
                </c:pt>
                <c:pt idx="23731">
                  <c:v>164.3893253</c:v>
                </c:pt>
                <c:pt idx="23732">
                  <c:v>165.01766330000001</c:v>
                </c:pt>
                <c:pt idx="23733">
                  <c:v>209.90057719999999</c:v>
                </c:pt>
                <c:pt idx="23734">
                  <c:v>213.4299781</c:v>
                </c:pt>
                <c:pt idx="23735">
                  <c:v>213.80886899999999</c:v>
                </c:pt>
                <c:pt idx="23736">
                  <c:v>214.56454410000001</c:v>
                </c:pt>
                <c:pt idx="23737">
                  <c:v>267.76198010000002</c:v>
                </c:pt>
                <c:pt idx="23738">
                  <c:v>271.89082580000002</c:v>
                </c:pt>
                <c:pt idx="23739">
                  <c:v>272.33367299999998</c:v>
                </c:pt>
                <c:pt idx="23740">
                  <c:v>273.21667910000002</c:v>
                </c:pt>
                <c:pt idx="23741">
                  <c:v>334.72820380000002</c:v>
                </c:pt>
                <c:pt idx="23742">
                  <c:v>348.97683050000001</c:v>
                </c:pt>
                <c:pt idx="23743">
                  <c:v>352.0242179</c:v>
                </c:pt>
                <c:pt idx="23744">
                  <c:v>353.42809540000002</c:v>
                </c:pt>
                <c:pt idx="23745">
                  <c:v>353.42795610000002</c:v>
                </c:pt>
                <c:pt idx="23746">
                  <c:v>351.07431009999999</c:v>
                </c:pt>
                <c:pt idx="23747">
                  <c:v>351.07431009999999</c:v>
                </c:pt>
                <c:pt idx="23748">
                  <c:v>348.72994679999999</c:v>
                </c:pt>
                <c:pt idx="23749">
                  <c:v>346.39486620000002</c:v>
                </c:pt>
                <c:pt idx="23750">
                  <c:v>345.99882559999998</c:v>
                </c:pt>
                <c:pt idx="23751">
                  <c:v>342.99305090000001</c:v>
                </c:pt>
                <c:pt idx="23752">
                  <c:v>336.23245480000003</c:v>
                </c:pt>
                <c:pt idx="23753">
                  <c:v>335.72896689999999</c:v>
                </c:pt>
                <c:pt idx="23754">
                  <c:v>334.72790609999998</c:v>
                </c:pt>
                <c:pt idx="23755">
                  <c:v>273.21585959999999</c:v>
                </c:pt>
                <c:pt idx="23756">
                  <c:v>269.074386</c:v>
                </c:pt>
                <c:pt idx="23757">
                  <c:v>268.6348519</c:v>
                </c:pt>
                <c:pt idx="23758">
                  <c:v>267.7611172</c:v>
                </c:pt>
                <c:pt idx="23759">
                  <c:v>214.56329120000001</c:v>
                </c:pt>
                <c:pt idx="23760">
                  <c:v>211.0212717</c:v>
                </c:pt>
                <c:pt idx="23761">
                  <c:v>210.6456949</c:v>
                </c:pt>
                <c:pt idx="23762">
                  <c:v>209.8992935</c:v>
                </c:pt>
                <c:pt idx="23763">
                  <c:v>165.01612130000001</c:v>
                </c:pt>
                <c:pt idx="23764">
                  <c:v>162.0735847</c:v>
                </c:pt>
                <c:pt idx="23765">
                  <c:v>161.76196830000001</c:v>
                </c:pt>
                <c:pt idx="23766">
                  <c:v>161.1429062</c:v>
                </c:pt>
                <c:pt idx="23767">
                  <c:v>124.5747533</c:v>
                </c:pt>
                <c:pt idx="23768">
                  <c:v>122.2317236</c:v>
                </c:pt>
                <c:pt idx="23769">
                  <c:v>121.98407020000001</c:v>
                </c:pt>
                <c:pt idx="23770">
                  <c:v>121.4923526</c:v>
                </c:pt>
                <c:pt idx="23771">
                  <c:v>93.239516800000004</c:v>
                </c:pt>
                <c:pt idx="23772">
                  <c:v>91.496013020000007</c:v>
                </c:pt>
                <c:pt idx="23773">
                  <c:v>91.312324579999995</c:v>
                </c:pt>
                <c:pt idx="23774">
                  <c:v>90.947955399999998</c:v>
                </c:pt>
                <c:pt idx="23775">
                  <c:v>71.010666900000004</c:v>
                </c:pt>
                <c:pt idx="23776">
                  <c:v>67.709011149999995</c:v>
                </c:pt>
                <c:pt idx="23777">
                  <c:v>67.058274130000001</c:v>
                </c:pt>
                <c:pt idx="23778">
                  <c:v>66.764851699999994</c:v>
                </c:pt>
                <c:pt idx="23779">
                  <c:v>66.76495224</c:v>
                </c:pt>
                <c:pt idx="23780">
                  <c:v>67.259163659999999</c:v>
                </c:pt>
                <c:pt idx="23781">
                  <c:v>67.259163659999999</c:v>
                </c:pt>
                <c:pt idx="23782">
                  <c:v>67.762658979999998</c:v>
                </c:pt>
                <c:pt idx="23783">
                  <c:v>68.275438199999996</c:v>
                </c:pt>
                <c:pt idx="23784">
                  <c:v>68.363533950000004</c:v>
                </c:pt>
                <c:pt idx="23785">
                  <c:v>69.042891870000005</c:v>
                </c:pt>
                <c:pt idx="23786">
                  <c:v>70.641553529999996</c:v>
                </c:pt>
                <c:pt idx="23787">
                  <c:v>70.764596179999998</c:v>
                </c:pt>
                <c:pt idx="23788">
                  <c:v>71.010900759999998</c:v>
                </c:pt>
                <c:pt idx="23789">
                  <c:v>90.948725920000001</c:v>
                </c:pt>
                <c:pt idx="23790">
                  <c:v>92.679675669999995</c:v>
                </c:pt>
                <c:pt idx="23791">
                  <c:v>92.866685500000003</c:v>
                </c:pt>
                <c:pt idx="23792">
                  <c:v>93.240342900000002</c:v>
                </c:pt>
                <c:pt idx="23793">
                  <c:v>121.4938107</c:v>
                </c:pt>
                <c:pt idx="23794">
                  <c:v>123.8242934</c:v>
                </c:pt>
                <c:pt idx="23795">
                  <c:v>124.0752689</c:v>
                </c:pt>
                <c:pt idx="23796">
                  <c:v>124.5762761</c:v>
                </c:pt>
                <c:pt idx="23797">
                  <c:v>161.14515639999999</c:v>
                </c:pt>
                <c:pt idx="23798">
                  <c:v>164.07515309999999</c:v>
                </c:pt>
                <c:pt idx="23799">
                  <c:v>164.3900922</c:v>
                </c:pt>
                <c:pt idx="23800">
                  <c:v>165.01844510000001</c:v>
                </c:pt>
                <c:pt idx="23801">
                  <c:v>209.90244010000001</c:v>
                </c:pt>
                <c:pt idx="23802">
                  <c:v>213.43192680000001</c:v>
                </c:pt>
                <c:pt idx="23803">
                  <c:v>213.81082699999999</c:v>
                </c:pt>
                <c:pt idx="23804">
                  <c:v>214.5665205</c:v>
                </c:pt>
                <c:pt idx="23805">
                  <c:v>267.76526460000002</c:v>
                </c:pt>
                <c:pt idx="23806">
                  <c:v>271.89421270000003</c:v>
                </c:pt>
                <c:pt idx="23807">
                  <c:v>272.33707079999999</c:v>
                </c:pt>
                <c:pt idx="23808">
                  <c:v>273.22009889999998</c:v>
                </c:pt>
                <c:pt idx="23809">
                  <c:v>334.73315869999999</c:v>
                </c:pt>
                <c:pt idx="23810">
                  <c:v>348.98214330000002</c:v>
                </c:pt>
                <c:pt idx="23811">
                  <c:v>352.02960739999997</c:v>
                </c:pt>
                <c:pt idx="23812">
                  <c:v>353.43352019999998</c:v>
                </c:pt>
                <c:pt idx="23813">
                  <c:v>353.43366470000001</c:v>
                </c:pt>
                <c:pt idx="23814">
                  <c:v>351.0800031</c:v>
                </c:pt>
                <c:pt idx="23815">
                  <c:v>351.0800031</c:v>
                </c:pt>
                <c:pt idx="23816">
                  <c:v>348.73562429999998</c:v>
                </c:pt>
                <c:pt idx="23817">
                  <c:v>346.40052800000001</c:v>
                </c:pt>
                <c:pt idx="23818">
                  <c:v>346.0044848</c:v>
                </c:pt>
                <c:pt idx="23819">
                  <c:v>342.9986897</c:v>
                </c:pt>
                <c:pt idx="23820">
                  <c:v>336.23804710000002</c:v>
                </c:pt>
                <c:pt idx="23821">
                  <c:v>335.73455580000001</c:v>
                </c:pt>
                <c:pt idx="23822">
                  <c:v>334.73348800000002</c:v>
                </c:pt>
                <c:pt idx="23823">
                  <c:v>273.22096720000002</c:v>
                </c:pt>
                <c:pt idx="23824">
                  <c:v>269.07945790000002</c:v>
                </c:pt>
                <c:pt idx="23825">
                  <c:v>268.63992000000002</c:v>
                </c:pt>
                <c:pt idx="23826">
                  <c:v>267.76617770000001</c:v>
                </c:pt>
                <c:pt idx="23827">
                  <c:v>214.567836</c:v>
                </c:pt>
                <c:pt idx="23828">
                  <c:v>211.02577779999999</c:v>
                </c:pt>
                <c:pt idx="23829">
                  <c:v>210.65019699999999</c:v>
                </c:pt>
                <c:pt idx="23830">
                  <c:v>209.9037873</c:v>
                </c:pt>
                <c:pt idx="23831">
                  <c:v>165.02005800000001</c:v>
                </c:pt>
                <c:pt idx="23832">
                  <c:v>162.07747979999999</c:v>
                </c:pt>
                <c:pt idx="23833">
                  <c:v>161.76585900000001</c:v>
                </c:pt>
                <c:pt idx="23834">
                  <c:v>161.14678799999999</c:v>
                </c:pt>
                <c:pt idx="23835">
                  <c:v>124.5780367</c:v>
                </c:pt>
                <c:pt idx="23836">
                  <c:v>122.2349624</c:v>
                </c:pt>
                <c:pt idx="23837">
                  <c:v>121.9873042</c:v>
                </c:pt>
                <c:pt idx="23838">
                  <c:v>121.495577</c:v>
                </c:pt>
                <c:pt idx="23839">
                  <c:v>93.242101520000006</c:v>
                </c:pt>
                <c:pt idx="23840">
                  <c:v>91.49855015</c:v>
                </c:pt>
                <c:pt idx="23841">
                  <c:v>91.314856629999994</c:v>
                </c:pt>
                <c:pt idx="23842">
                  <c:v>90.950477309999997</c:v>
                </c:pt>
                <c:pt idx="23843">
                  <c:v>71.0125077</c:v>
                </c:pt>
                <c:pt idx="23844">
                  <c:v>67.710700250000002</c:v>
                </c:pt>
                <c:pt idx="23845">
                  <c:v>67.059931030000001</c:v>
                </c:pt>
                <c:pt idx="23846">
                  <c:v>66.766493800000006</c:v>
                </c:pt>
                <c:pt idx="23847">
                  <c:v>66.766401759999994</c:v>
                </c:pt>
                <c:pt idx="23848">
                  <c:v>67.260606429999996</c:v>
                </c:pt>
                <c:pt idx="23849">
                  <c:v>67.260606429999996</c:v>
                </c:pt>
                <c:pt idx="23850">
                  <c:v>67.764094760000006</c:v>
                </c:pt>
                <c:pt idx="23851">
                  <c:v>68.276866740000003</c:v>
                </c:pt>
                <c:pt idx="23852">
                  <c:v>68.364961230000006</c:v>
                </c:pt>
                <c:pt idx="23853">
                  <c:v>69.044309350000006</c:v>
                </c:pt>
                <c:pt idx="23854">
                  <c:v>70.642947250000006</c:v>
                </c:pt>
                <c:pt idx="23855">
                  <c:v>70.765988039999996</c:v>
                </c:pt>
                <c:pt idx="23856">
                  <c:v>71.012288859999998</c:v>
                </c:pt>
                <c:pt idx="23857">
                  <c:v>90.949765029999995</c:v>
                </c:pt>
                <c:pt idx="23858">
                  <c:v>92.680681719999995</c:v>
                </c:pt>
                <c:pt idx="23859">
                  <c:v>92.867687959999998</c:v>
                </c:pt>
                <c:pt idx="23860">
                  <c:v>93.241338159999998</c:v>
                </c:pt>
                <c:pt idx="23861">
                  <c:v>121.49423299999999</c:v>
                </c:pt>
                <c:pt idx="23862">
                  <c:v>123.82466650000001</c:v>
                </c:pt>
                <c:pt idx="23863">
                  <c:v>124.0756367</c:v>
                </c:pt>
                <c:pt idx="23864">
                  <c:v>124.5766332</c:v>
                </c:pt>
                <c:pt idx="23865">
                  <c:v>161.14471660000001</c:v>
                </c:pt>
                <c:pt idx="23866">
                  <c:v>164.0746479</c:v>
                </c:pt>
                <c:pt idx="23867">
                  <c:v>164.38958</c:v>
                </c:pt>
                <c:pt idx="23868">
                  <c:v>165.01791890000001</c:v>
                </c:pt>
                <c:pt idx="23869">
                  <c:v>209.9008929</c:v>
                </c:pt>
                <c:pt idx="23870">
                  <c:v>213.43029820000001</c:v>
                </c:pt>
                <c:pt idx="23871">
                  <c:v>213.8091896</c:v>
                </c:pt>
                <c:pt idx="23872">
                  <c:v>214.56486570000001</c:v>
                </c:pt>
                <c:pt idx="23873">
                  <c:v>267.76236490000002</c:v>
                </c:pt>
                <c:pt idx="23874">
                  <c:v>271.8912153</c:v>
                </c:pt>
                <c:pt idx="23875">
                  <c:v>272.33406300000001</c:v>
                </c:pt>
                <c:pt idx="23876">
                  <c:v>273.2170701</c:v>
                </c:pt>
                <c:pt idx="23877">
                  <c:v>334.72866110000001</c:v>
                </c:pt>
                <c:pt idx="23878">
                  <c:v>348.97730250000001</c:v>
                </c:pt>
                <c:pt idx="23879">
                  <c:v>352.02469300000001</c:v>
                </c:pt>
                <c:pt idx="23880">
                  <c:v>353.42857190000001</c:v>
                </c:pt>
                <c:pt idx="23881">
                  <c:v>353.42842259999998</c:v>
                </c:pt>
                <c:pt idx="23882">
                  <c:v>351.07477269999998</c:v>
                </c:pt>
                <c:pt idx="23883">
                  <c:v>351.07477269999998</c:v>
                </c:pt>
                <c:pt idx="23884">
                  <c:v>348.73040550000002</c:v>
                </c:pt>
                <c:pt idx="23885">
                  <c:v>346.3953209</c:v>
                </c:pt>
                <c:pt idx="23886">
                  <c:v>345.99927969999999</c:v>
                </c:pt>
                <c:pt idx="23887">
                  <c:v>342.9934998</c:v>
                </c:pt>
                <c:pt idx="23888">
                  <c:v>336.23289219999998</c:v>
                </c:pt>
                <c:pt idx="23889">
                  <c:v>335.72940349999999</c:v>
                </c:pt>
                <c:pt idx="23890">
                  <c:v>334.72834089999998</c:v>
                </c:pt>
                <c:pt idx="23891">
                  <c:v>273.2161888</c:v>
                </c:pt>
                <c:pt idx="23892">
                  <c:v>269.07470810000001</c:v>
                </c:pt>
                <c:pt idx="23893">
                  <c:v>268.6351732</c:v>
                </c:pt>
                <c:pt idx="23894">
                  <c:v>267.761437</c:v>
                </c:pt>
                <c:pt idx="23895">
                  <c:v>214.56351839999999</c:v>
                </c:pt>
                <c:pt idx="23896">
                  <c:v>211.02149270000001</c:v>
                </c:pt>
                <c:pt idx="23897">
                  <c:v>210.64591530000001</c:v>
                </c:pt>
                <c:pt idx="23898">
                  <c:v>209.89951249999999</c:v>
                </c:pt>
                <c:pt idx="23899">
                  <c:v>165.0162607</c:v>
                </c:pt>
                <c:pt idx="23900">
                  <c:v>162.07371889999999</c:v>
                </c:pt>
                <c:pt idx="23901">
                  <c:v>161.7621019</c:v>
                </c:pt>
                <c:pt idx="23902">
                  <c:v>161.1430388</c:v>
                </c:pt>
                <c:pt idx="23903">
                  <c:v>124.5748193</c:v>
                </c:pt>
                <c:pt idx="23904">
                  <c:v>122.2317853</c:v>
                </c:pt>
                <c:pt idx="23905">
                  <c:v>121.9841314</c:v>
                </c:pt>
                <c:pt idx="23906">
                  <c:v>121.49241290000001</c:v>
                </c:pt>
                <c:pt idx="23907">
                  <c:v>93.239523629999994</c:v>
                </c:pt>
                <c:pt idx="23908">
                  <c:v>91.496016449999999</c:v>
                </c:pt>
                <c:pt idx="23909">
                  <c:v>91.312327659999994</c:v>
                </c:pt>
                <c:pt idx="23910">
                  <c:v>90.947957770000002</c:v>
                </c:pt>
                <c:pt idx="23911">
                  <c:v>71.010628839999995</c:v>
                </c:pt>
                <c:pt idx="23912">
                  <c:v>67.708965939999999</c:v>
                </c:pt>
                <c:pt idx="23913">
                  <c:v>67.058227479999999</c:v>
                </c:pt>
                <c:pt idx="23914">
                  <c:v>66.764804400000003</c:v>
                </c:pt>
                <c:pt idx="23915">
                  <c:v>66.764887569999999</c:v>
                </c:pt>
                <c:pt idx="23916">
                  <c:v>67.259097249999996</c:v>
                </c:pt>
                <c:pt idx="23917">
                  <c:v>67.259097249999996</c:v>
                </c:pt>
                <c:pt idx="23918">
                  <c:v>67.762590810000006</c:v>
                </c:pt>
                <c:pt idx="23919">
                  <c:v>68.275368279999995</c:v>
                </c:pt>
                <c:pt idx="23920">
                  <c:v>68.363463730000007</c:v>
                </c:pt>
                <c:pt idx="23921">
                  <c:v>69.042819370000004</c:v>
                </c:pt>
                <c:pt idx="23922">
                  <c:v>70.641475850000006</c:v>
                </c:pt>
                <c:pt idx="23923">
                  <c:v>70.764518109999997</c:v>
                </c:pt>
                <c:pt idx="23924">
                  <c:v>71.010821910000004</c:v>
                </c:pt>
                <c:pt idx="23925">
                  <c:v>90.948594779999993</c:v>
                </c:pt>
                <c:pt idx="23926">
                  <c:v>92.679540639999999</c:v>
                </c:pt>
                <c:pt idx="23927">
                  <c:v>92.866550050000001</c:v>
                </c:pt>
                <c:pt idx="23928">
                  <c:v>93.240206610000001</c:v>
                </c:pt>
                <c:pt idx="23929">
                  <c:v>121.4936187</c:v>
                </c:pt>
                <c:pt idx="23930">
                  <c:v>123.82409730000001</c:v>
                </c:pt>
                <c:pt idx="23931">
                  <c:v>124.0750723</c:v>
                </c:pt>
                <c:pt idx="23932">
                  <c:v>124.5760786</c:v>
                </c:pt>
                <c:pt idx="23933">
                  <c:v>161.14489979999999</c:v>
                </c:pt>
                <c:pt idx="23934">
                  <c:v>164.07489219999999</c:v>
                </c:pt>
                <c:pt idx="23935">
                  <c:v>164.3898308</c:v>
                </c:pt>
                <c:pt idx="23936">
                  <c:v>165.01818280000001</c:v>
                </c:pt>
                <c:pt idx="23937">
                  <c:v>209.9021152</c:v>
                </c:pt>
                <c:pt idx="23938">
                  <c:v>213.43159739999999</c:v>
                </c:pt>
                <c:pt idx="23939">
                  <c:v>213.81049709999999</c:v>
                </c:pt>
                <c:pt idx="23940">
                  <c:v>214.5661896</c:v>
                </c:pt>
                <c:pt idx="23941">
                  <c:v>267.76486779999999</c:v>
                </c:pt>
                <c:pt idx="23942">
                  <c:v>271.89381100000003</c:v>
                </c:pt>
                <c:pt idx="23943">
                  <c:v>272.3366686</c:v>
                </c:pt>
                <c:pt idx="23944">
                  <c:v>273.21969560000002</c:v>
                </c:pt>
                <c:pt idx="23945">
                  <c:v>334.73268619999999</c:v>
                </c:pt>
                <c:pt idx="23946">
                  <c:v>348.98165549999999</c:v>
                </c:pt>
                <c:pt idx="23947">
                  <c:v>352.0291163</c:v>
                </c:pt>
                <c:pt idx="23948">
                  <c:v>353.4330276</c:v>
                </c:pt>
                <c:pt idx="23949">
                  <c:v>353.43318210000001</c:v>
                </c:pt>
                <c:pt idx="23950">
                  <c:v>351.07952460000001</c:v>
                </c:pt>
                <c:pt idx="23951">
                  <c:v>351.07952460000001</c:v>
                </c:pt>
                <c:pt idx="23952">
                  <c:v>348.73514970000002</c:v>
                </c:pt>
                <c:pt idx="23953">
                  <c:v>346.4000575</c:v>
                </c:pt>
                <c:pt idx="23954">
                  <c:v>346.00401499999998</c:v>
                </c:pt>
                <c:pt idx="23955">
                  <c:v>342.99822499999999</c:v>
                </c:pt>
                <c:pt idx="23956">
                  <c:v>336.23759419999999</c:v>
                </c:pt>
                <c:pt idx="23957">
                  <c:v>335.73410380000001</c:v>
                </c:pt>
                <c:pt idx="23958">
                  <c:v>334.73303770000001</c:v>
                </c:pt>
                <c:pt idx="23959">
                  <c:v>273.2206243</c:v>
                </c:pt>
                <c:pt idx="23960">
                  <c:v>269.07912229999999</c:v>
                </c:pt>
                <c:pt idx="23961">
                  <c:v>268.6395852</c:v>
                </c:pt>
                <c:pt idx="23962">
                  <c:v>267.76584439999999</c:v>
                </c:pt>
                <c:pt idx="23963">
                  <c:v>214.5675971</c:v>
                </c:pt>
                <c:pt idx="23964">
                  <c:v>211.0255453</c:v>
                </c:pt>
                <c:pt idx="23965">
                  <c:v>210.6499651</c:v>
                </c:pt>
                <c:pt idx="23966">
                  <c:v>209.9035567</c:v>
                </c:pt>
                <c:pt idx="23967">
                  <c:v>165.0199088</c:v>
                </c:pt>
                <c:pt idx="23968">
                  <c:v>162.077336</c:v>
                </c:pt>
                <c:pt idx="23969">
                  <c:v>161.76571580000001</c:v>
                </c:pt>
                <c:pt idx="23970">
                  <c:v>161.14664590000001</c:v>
                </c:pt>
                <c:pt idx="23971">
                  <c:v>124.5779629</c:v>
                </c:pt>
                <c:pt idx="23972">
                  <c:v>122.23489309999999</c:v>
                </c:pt>
                <c:pt idx="23973">
                  <c:v>121.9872354</c:v>
                </c:pt>
                <c:pt idx="23974">
                  <c:v>121.4955092</c:v>
                </c:pt>
                <c:pt idx="23975">
                  <c:v>93.242088899999999</c:v>
                </c:pt>
                <c:pt idx="23976">
                  <c:v>91.498541059999994</c:v>
                </c:pt>
                <c:pt idx="23977">
                  <c:v>91.314847900000004</c:v>
                </c:pt>
                <c:pt idx="23978">
                  <c:v>90.950469319999996</c:v>
                </c:pt>
                <c:pt idx="23979">
                  <c:v>71.012541949999999</c:v>
                </c:pt>
                <c:pt idx="23980">
                  <c:v>67.710742030000006</c:v>
                </c:pt>
                <c:pt idx="23981">
                  <c:v>67.059974339999997</c:v>
                </c:pt>
                <c:pt idx="23982">
                  <c:v>66.766537790000001</c:v>
                </c:pt>
                <c:pt idx="23983">
                  <c:v>66.766463659999999</c:v>
                </c:pt>
                <c:pt idx="23984">
                  <c:v>67.260670110000007</c:v>
                </c:pt>
                <c:pt idx="23985">
                  <c:v>67.260670110000007</c:v>
                </c:pt>
                <c:pt idx="23986">
                  <c:v>67.764160219999994</c:v>
                </c:pt>
                <c:pt idx="23987">
                  <c:v>68.276933970000002</c:v>
                </c:pt>
                <c:pt idx="23988">
                  <c:v>68.365028769999995</c:v>
                </c:pt>
                <c:pt idx="23989">
                  <c:v>69.044379199999995</c:v>
                </c:pt>
                <c:pt idx="23990">
                  <c:v>70.643022340000002</c:v>
                </c:pt>
                <c:pt idx="23991">
                  <c:v>70.766063529999997</c:v>
                </c:pt>
                <c:pt idx="23992">
                  <c:v>71.012365130000006</c:v>
                </c:pt>
                <c:pt idx="23993">
                  <c:v>90.949894450000002</c:v>
                </c:pt>
                <c:pt idx="23994">
                  <c:v>92.680815100000004</c:v>
                </c:pt>
                <c:pt idx="23995">
                  <c:v>92.867821770000006</c:v>
                </c:pt>
                <c:pt idx="23996">
                  <c:v>93.241472819999998</c:v>
                </c:pt>
                <c:pt idx="23997">
                  <c:v>121.4944246</c:v>
                </c:pt>
                <c:pt idx="23998">
                  <c:v>123.8248624</c:v>
                </c:pt>
                <c:pt idx="23999">
                  <c:v>124.075833</c:v>
                </c:pt>
                <c:pt idx="24000">
                  <c:v>124.5768305</c:v>
                </c:pt>
                <c:pt idx="24001">
                  <c:v>161.14497470000001</c:v>
                </c:pt>
                <c:pt idx="24002">
                  <c:v>164.07491060000001</c:v>
                </c:pt>
                <c:pt idx="24003">
                  <c:v>164.38984310000001</c:v>
                </c:pt>
                <c:pt idx="24004">
                  <c:v>165.01818299999999</c:v>
                </c:pt>
                <c:pt idx="24005">
                  <c:v>209.90122170000001</c:v>
                </c:pt>
                <c:pt idx="24006">
                  <c:v>213.43063179999999</c:v>
                </c:pt>
                <c:pt idx="24007">
                  <c:v>213.8095237</c:v>
                </c:pt>
                <c:pt idx="24008">
                  <c:v>214.56520080000001</c:v>
                </c:pt>
                <c:pt idx="24009">
                  <c:v>267.76276860000002</c:v>
                </c:pt>
                <c:pt idx="24010">
                  <c:v>271.8916241</c:v>
                </c:pt>
                <c:pt idx="24011">
                  <c:v>272.33447230000002</c:v>
                </c:pt>
                <c:pt idx="24012">
                  <c:v>273.21748050000002</c:v>
                </c:pt>
                <c:pt idx="24013">
                  <c:v>334.72914400000002</c:v>
                </c:pt>
                <c:pt idx="24014">
                  <c:v>348.97780139999998</c:v>
                </c:pt>
                <c:pt idx="24015">
                  <c:v>352.02519539999997</c:v>
                </c:pt>
                <c:pt idx="24016">
                  <c:v>353.42907589999999</c:v>
                </c:pt>
                <c:pt idx="24017">
                  <c:v>353.42891709999998</c:v>
                </c:pt>
                <c:pt idx="24018">
                  <c:v>351.07526309999997</c:v>
                </c:pt>
                <c:pt idx="24019">
                  <c:v>351.07526309999997</c:v>
                </c:pt>
                <c:pt idx="24020">
                  <c:v>348.73089179999999</c:v>
                </c:pt>
                <c:pt idx="24021">
                  <c:v>346.39580330000001</c:v>
                </c:pt>
                <c:pt idx="24022">
                  <c:v>345.99976140000001</c:v>
                </c:pt>
                <c:pt idx="24023">
                  <c:v>342.99397640000001</c:v>
                </c:pt>
                <c:pt idx="24024">
                  <c:v>336.2333572</c:v>
                </c:pt>
                <c:pt idx="24025">
                  <c:v>335.7298677</c:v>
                </c:pt>
                <c:pt idx="24026">
                  <c:v>334.7288034</c:v>
                </c:pt>
                <c:pt idx="24027">
                  <c:v>273.21654560000002</c:v>
                </c:pt>
                <c:pt idx="24028">
                  <c:v>269.07505759999998</c:v>
                </c:pt>
                <c:pt idx="24029">
                  <c:v>268.63552199999998</c:v>
                </c:pt>
                <c:pt idx="24030">
                  <c:v>267.76178429999999</c:v>
                </c:pt>
                <c:pt idx="24031">
                  <c:v>214.56377230000001</c:v>
                </c:pt>
                <c:pt idx="24032">
                  <c:v>211.02174020000001</c:v>
                </c:pt>
                <c:pt idx="24033">
                  <c:v>210.64616219999999</c:v>
                </c:pt>
                <c:pt idx="24034">
                  <c:v>209.89975810000001</c:v>
                </c:pt>
                <c:pt idx="24035">
                  <c:v>165.01642509999999</c:v>
                </c:pt>
                <c:pt idx="24036">
                  <c:v>162.07387790000001</c:v>
                </c:pt>
                <c:pt idx="24037">
                  <c:v>161.7622604</c:v>
                </c:pt>
                <c:pt idx="24038">
                  <c:v>161.14319610000001</c:v>
                </c:pt>
                <c:pt idx="24039">
                  <c:v>124.57490780000001</c:v>
                </c:pt>
                <c:pt idx="24040">
                  <c:v>122.23186920000001</c:v>
                </c:pt>
                <c:pt idx="24041">
                  <c:v>121.9842149</c:v>
                </c:pt>
                <c:pt idx="24042">
                  <c:v>121.4924954</c:v>
                </c:pt>
                <c:pt idx="24043">
                  <c:v>93.239549629999999</c:v>
                </c:pt>
                <c:pt idx="24044">
                  <c:v>91.496038810000002</c:v>
                </c:pt>
                <c:pt idx="24045">
                  <c:v>91.31234963</c:v>
                </c:pt>
                <c:pt idx="24046">
                  <c:v>90.947978969999994</c:v>
                </c:pt>
                <c:pt idx="24047">
                  <c:v>71.010605819999995</c:v>
                </c:pt>
                <c:pt idx="24048">
                  <c:v>67.708934859999999</c:v>
                </c:pt>
                <c:pt idx="24049">
                  <c:v>67.05819477</c:v>
                </c:pt>
                <c:pt idx="24050">
                  <c:v>66.764770949999999</c:v>
                </c:pt>
                <c:pt idx="24051">
                  <c:v>66.764835890000001</c:v>
                </c:pt>
                <c:pt idx="24052">
                  <c:v>67.259043820000002</c:v>
                </c:pt>
                <c:pt idx="24053">
                  <c:v>67.259043820000002</c:v>
                </c:pt>
                <c:pt idx="24054">
                  <c:v>67.762535639999996</c:v>
                </c:pt>
                <c:pt idx="24055">
                  <c:v>68.275311349999996</c:v>
                </c:pt>
                <c:pt idx="24056">
                  <c:v>68.363406499999996</c:v>
                </c:pt>
                <c:pt idx="24057">
                  <c:v>69.042759849999996</c:v>
                </c:pt>
                <c:pt idx="24058">
                  <c:v>70.641411099999999</c:v>
                </c:pt>
                <c:pt idx="24059">
                  <c:v>70.764452980000002</c:v>
                </c:pt>
                <c:pt idx="24060">
                  <c:v>71.010755990000007</c:v>
                </c:pt>
                <c:pt idx="24061">
                  <c:v>90.948475329999994</c:v>
                </c:pt>
                <c:pt idx="24062">
                  <c:v>92.679417150000006</c:v>
                </c:pt>
                <c:pt idx="24063">
                  <c:v>92.866426129999994</c:v>
                </c:pt>
                <c:pt idx="24064">
                  <c:v>93.240081829999994</c:v>
                </c:pt>
                <c:pt idx="24065">
                  <c:v>121.4934354</c:v>
                </c:pt>
                <c:pt idx="24066">
                  <c:v>123.82390959999999</c:v>
                </c:pt>
                <c:pt idx="24067">
                  <c:v>124.07488410000001</c:v>
                </c:pt>
                <c:pt idx="24068">
                  <c:v>124.5758895</c:v>
                </c:pt>
                <c:pt idx="24069">
                  <c:v>161.14464709999999</c:v>
                </c:pt>
                <c:pt idx="24070">
                  <c:v>164.07463469999999</c:v>
                </c:pt>
                <c:pt idx="24071">
                  <c:v>164.3895728</c:v>
                </c:pt>
                <c:pt idx="24072">
                  <c:v>165.01792380000001</c:v>
                </c:pt>
                <c:pt idx="24073">
                  <c:v>209.90178760000001</c:v>
                </c:pt>
                <c:pt idx="24074">
                  <c:v>213.43126459999999</c:v>
                </c:pt>
                <c:pt idx="24075">
                  <c:v>213.8101638</c:v>
                </c:pt>
                <c:pt idx="24076">
                  <c:v>214.56585519999999</c:v>
                </c:pt>
                <c:pt idx="24077">
                  <c:v>267.76445969999997</c:v>
                </c:pt>
                <c:pt idx="24078">
                  <c:v>271.89339740000003</c:v>
                </c:pt>
                <c:pt idx="24079">
                  <c:v>272.3362545</c:v>
                </c:pt>
                <c:pt idx="24080">
                  <c:v>273.21928029999998</c:v>
                </c:pt>
                <c:pt idx="24081">
                  <c:v>334.73219219999999</c:v>
                </c:pt>
                <c:pt idx="24082">
                  <c:v>348.98114390000001</c:v>
                </c:pt>
                <c:pt idx="24083">
                  <c:v>352.02860099999998</c:v>
                </c:pt>
                <c:pt idx="24084">
                  <c:v>353.43251070000002</c:v>
                </c:pt>
                <c:pt idx="24085">
                  <c:v>353.43267250000002</c:v>
                </c:pt>
                <c:pt idx="24086">
                  <c:v>351.07901900000002</c:v>
                </c:pt>
                <c:pt idx="24087">
                  <c:v>351.07901900000002</c:v>
                </c:pt>
                <c:pt idx="24088">
                  <c:v>348.73464819999998</c:v>
                </c:pt>
                <c:pt idx="24089">
                  <c:v>346.39955989999999</c:v>
                </c:pt>
                <c:pt idx="24090">
                  <c:v>346.00351810000001</c:v>
                </c:pt>
                <c:pt idx="24091">
                  <c:v>342.99773320000003</c:v>
                </c:pt>
                <c:pt idx="24092">
                  <c:v>336.2371139</c:v>
                </c:pt>
                <c:pt idx="24093">
                  <c:v>335.73362429999997</c:v>
                </c:pt>
                <c:pt idx="24094">
                  <c:v>334.73255990000001</c:v>
                </c:pt>
                <c:pt idx="24095">
                  <c:v>273.22025239999999</c:v>
                </c:pt>
                <c:pt idx="24096">
                  <c:v>269.07875760000002</c:v>
                </c:pt>
                <c:pt idx="24097">
                  <c:v>268.63922120000001</c:v>
                </c:pt>
                <c:pt idx="24098">
                  <c:v>267.7654819</c:v>
                </c:pt>
                <c:pt idx="24099">
                  <c:v>214.5673285</c:v>
                </c:pt>
                <c:pt idx="24100">
                  <c:v>211.0252831</c:v>
                </c:pt>
                <c:pt idx="24101">
                  <c:v>210.64970349999999</c:v>
                </c:pt>
                <c:pt idx="24102">
                  <c:v>209.90329650000001</c:v>
                </c:pt>
                <c:pt idx="24103">
                  <c:v>165.0197306</c:v>
                </c:pt>
                <c:pt idx="24104">
                  <c:v>162.0771633</c:v>
                </c:pt>
                <c:pt idx="24105">
                  <c:v>161.7655436</c:v>
                </c:pt>
                <c:pt idx="24106">
                  <c:v>161.14647500000001</c:v>
                </c:pt>
                <c:pt idx="24107">
                  <c:v>124.577862</c:v>
                </c:pt>
                <c:pt idx="24108">
                  <c:v>122.2347968</c:v>
                </c:pt>
                <c:pt idx="24109">
                  <c:v>121.98713960000001</c:v>
                </c:pt>
                <c:pt idx="24110">
                  <c:v>121.4954144</c:v>
                </c:pt>
                <c:pt idx="24111">
                  <c:v>93.242052330000007</c:v>
                </c:pt>
                <c:pt idx="24112">
                  <c:v>91.498508259999994</c:v>
                </c:pt>
                <c:pt idx="24113">
                  <c:v>91.314815510000003</c:v>
                </c:pt>
                <c:pt idx="24114">
                  <c:v>90.950437719999996</c:v>
                </c:pt>
                <c:pt idx="24115">
                  <c:v>71.012556649999993</c:v>
                </c:pt>
                <c:pt idx="24116">
                  <c:v>67.710765289999998</c:v>
                </c:pt>
                <c:pt idx="24117">
                  <c:v>67.059999340000005</c:v>
                </c:pt>
                <c:pt idx="24118">
                  <c:v>66.766563579999996</c:v>
                </c:pt>
                <c:pt idx="24119">
                  <c:v>66.766508169999994</c:v>
                </c:pt>
                <c:pt idx="24120">
                  <c:v>67.260716360000004</c:v>
                </c:pt>
                <c:pt idx="24121">
                  <c:v>67.260716360000004</c:v>
                </c:pt>
                <c:pt idx="24122">
                  <c:v>67.764208210000007</c:v>
                </c:pt>
                <c:pt idx="24123">
                  <c:v>68.276983729999998</c:v>
                </c:pt>
                <c:pt idx="24124">
                  <c:v>68.365078830000002</c:v>
                </c:pt>
                <c:pt idx="24125">
                  <c:v>69.044431549999999</c:v>
                </c:pt>
                <c:pt idx="24126">
                  <c:v>70.643079950000001</c:v>
                </c:pt>
                <c:pt idx="24127">
                  <c:v>70.766121530000007</c:v>
                </c:pt>
                <c:pt idx="24128">
                  <c:v>71.012423920000003</c:v>
                </c:pt>
                <c:pt idx="24129">
                  <c:v>90.950007529999993</c:v>
                </c:pt>
                <c:pt idx="24130">
                  <c:v>92.680932299999995</c:v>
                </c:pt>
                <c:pt idx="24131">
                  <c:v>92.867939410000005</c:v>
                </c:pt>
                <c:pt idx="24132">
                  <c:v>93.241591339999999</c:v>
                </c:pt>
                <c:pt idx="24133">
                  <c:v>121.4946034</c:v>
                </c:pt>
                <c:pt idx="24134">
                  <c:v>123.8250457</c:v>
                </c:pt>
                <c:pt idx="24135">
                  <c:v>124.0760168</c:v>
                </c:pt>
                <c:pt idx="24136">
                  <c:v>124.5770153</c:v>
                </c:pt>
                <c:pt idx="24137">
                  <c:v>161.1452257</c:v>
                </c:pt>
                <c:pt idx="24138">
                  <c:v>164.07516649999999</c:v>
                </c:pt>
                <c:pt idx="24139">
                  <c:v>164.39009960000001</c:v>
                </c:pt>
                <c:pt idx="24140">
                  <c:v>165.0184405</c:v>
                </c:pt>
                <c:pt idx="24141">
                  <c:v>209.90155139999999</c:v>
                </c:pt>
                <c:pt idx="24142">
                  <c:v>213.43096689999999</c:v>
                </c:pt>
                <c:pt idx="24143">
                  <c:v>213.80985939999999</c:v>
                </c:pt>
                <c:pt idx="24144">
                  <c:v>214.56553769999999</c:v>
                </c:pt>
                <c:pt idx="24145">
                  <c:v>267.76318350000003</c:v>
                </c:pt>
                <c:pt idx="24146">
                  <c:v>271.89204489999997</c:v>
                </c:pt>
                <c:pt idx="24147">
                  <c:v>272.33489370000001</c:v>
                </c:pt>
                <c:pt idx="24148">
                  <c:v>273.21790320000002</c:v>
                </c:pt>
                <c:pt idx="24149">
                  <c:v>334.72965069999998</c:v>
                </c:pt>
                <c:pt idx="24150">
                  <c:v>348.97832690000001</c:v>
                </c:pt>
                <c:pt idx="24151">
                  <c:v>352.0257249</c:v>
                </c:pt>
                <c:pt idx="24152">
                  <c:v>353.42960720000002</c:v>
                </c:pt>
                <c:pt idx="24153">
                  <c:v>353.42944249999999</c:v>
                </c:pt>
                <c:pt idx="24154">
                  <c:v>351.07578439999997</c:v>
                </c:pt>
                <c:pt idx="24155">
                  <c:v>351.07578439999997</c:v>
                </c:pt>
                <c:pt idx="24156">
                  <c:v>348.73140910000001</c:v>
                </c:pt>
                <c:pt idx="24157">
                  <c:v>346.39631650000001</c:v>
                </c:pt>
                <c:pt idx="24158">
                  <c:v>346.00027399999999</c:v>
                </c:pt>
                <c:pt idx="24159">
                  <c:v>342.99448369999999</c:v>
                </c:pt>
                <c:pt idx="24160">
                  <c:v>336.23385280000002</c:v>
                </c:pt>
                <c:pt idx="24161">
                  <c:v>335.73036239999999</c:v>
                </c:pt>
                <c:pt idx="24162">
                  <c:v>334.72929629999999</c:v>
                </c:pt>
                <c:pt idx="24163">
                  <c:v>273.21692999999999</c:v>
                </c:pt>
                <c:pt idx="24164">
                  <c:v>269.07543470000002</c:v>
                </c:pt>
                <c:pt idx="24165">
                  <c:v>268.63589830000001</c:v>
                </c:pt>
                <c:pt idx="24166">
                  <c:v>267.762159</c:v>
                </c:pt>
                <c:pt idx="24167">
                  <c:v>214.5640506</c:v>
                </c:pt>
                <c:pt idx="24168">
                  <c:v>211.02201199999999</c:v>
                </c:pt>
                <c:pt idx="24169">
                  <c:v>210.64643319999999</c:v>
                </c:pt>
                <c:pt idx="24170">
                  <c:v>209.9000278</c:v>
                </c:pt>
                <c:pt idx="24171">
                  <c:v>165.01661060000001</c:v>
                </c:pt>
                <c:pt idx="24172">
                  <c:v>162.0740577</c:v>
                </c:pt>
                <c:pt idx="24173">
                  <c:v>161.76243959999999</c:v>
                </c:pt>
                <c:pt idx="24174">
                  <c:v>161.14337409999999</c:v>
                </c:pt>
                <c:pt idx="24175">
                  <c:v>124.5750137</c:v>
                </c:pt>
                <c:pt idx="24176">
                  <c:v>122.2319703</c:v>
                </c:pt>
                <c:pt idx="24177">
                  <c:v>121.98431549999999</c:v>
                </c:pt>
                <c:pt idx="24178">
                  <c:v>121.49259499999999</c:v>
                </c:pt>
                <c:pt idx="24179">
                  <c:v>93.239589190000004</c:v>
                </c:pt>
                <c:pt idx="24180">
                  <c:v>91.496074469999996</c:v>
                </c:pt>
                <c:pt idx="24181">
                  <c:v>91.312384879999996</c:v>
                </c:pt>
                <c:pt idx="24182">
                  <c:v>90.948013399999994</c:v>
                </c:pt>
                <c:pt idx="24183">
                  <c:v>71.010592349999996</c:v>
                </c:pt>
                <c:pt idx="24184">
                  <c:v>67.708912519999998</c:v>
                </c:pt>
                <c:pt idx="24185">
                  <c:v>67.058170630000006</c:v>
                </c:pt>
                <c:pt idx="24186">
                  <c:v>66.764745989999994</c:v>
                </c:pt>
                <c:pt idx="24187">
                  <c:v>66.764791630000005</c:v>
                </c:pt>
                <c:pt idx="24188">
                  <c:v>67.258997769999993</c:v>
                </c:pt>
                <c:pt idx="24189">
                  <c:v>67.258997769999993</c:v>
                </c:pt>
                <c:pt idx="24190">
                  <c:v>67.762487800000002</c:v>
                </c:pt>
                <c:pt idx="24191">
                  <c:v>68.275261720000003</c:v>
                </c:pt>
                <c:pt idx="24192">
                  <c:v>68.36335656</c:v>
                </c:pt>
                <c:pt idx="24193">
                  <c:v>69.042707579999998</c:v>
                </c:pt>
                <c:pt idx="24194">
                  <c:v>70.641353510000002</c:v>
                </c:pt>
                <c:pt idx="24195">
                  <c:v>70.764394980000006</c:v>
                </c:pt>
                <c:pt idx="24196">
                  <c:v>71.010697190000002</c:v>
                </c:pt>
                <c:pt idx="24197">
                  <c:v>90.948361399999996</c:v>
                </c:pt>
                <c:pt idx="24198">
                  <c:v>92.679299029999996</c:v>
                </c:pt>
                <c:pt idx="24199">
                  <c:v>92.866307559999996</c:v>
                </c:pt>
                <c:pt idx="24200">
                  <c:v>93.239962370000001</c:v>
                </c:pt>
                <c:pt idx="24201">
                  <c:v>121.4932546</c:v>
                </c:pt>
                <c:pt idx="24202">
                  <c:v>123.8237242</c:v>
                </c:pt>
                <c:pt idx="24203">
                  <c:v>124.07469829999999</c:v>
                </c:pt>
                <c:pt idx="24204">
                  <c:v>124.5757026</c:v>
                </c:pt>
                <c:pt idx="24205">
                  <c:v>161.14439279999999</c:v>
                </c:pt>
                <c:pt idx="24206">
                  <c:v>164.07437530000001</c:v>
                </c:pt>
                <c:pt idx="24207">
                  <c:v>164.38931289999999</c:v>
                </c:pt>
                <c:pt idx="24208">
                  <c:v>165.01766280000001</c:v>
                </c:pt>
                <c:pt idx="24209">
                  <c:v>209.9014531</c:v>
                </c:pt>
                <c:pt idx="24210">
                  <c:v>213.4309246</c:v>
                </c:pt>
                <c:pt idx="24211">
                  <c:v>213.80982309999999</c:v>
                </c:pt>
                <c:pt idx="24212">
                  <c:v>214.56551339999999</c:v>
                </c:pt>
                <c:pt idx="24213">
                  <c:v>267.76403820000002</c:v>
                </c:pt>
                <c:pt idx="24214">
                  <c:v>271.89296999999999</c:v>
                </c:pt>
                <c:pt idx="24215">
                  <c:v>272.33582639999997</c:v>
                </c:pt>
                <c:pt idx="24216">
                  <c:v>273.21885099999997</c:v>
                </c:pt>
                <c:pt idx="24217">
                  <c:v>334.73167699999999</c:v>
                </c:pt>
                <c:pt idx="24218">
                  <c:v>348.98060950000001</c:v>
                </c:pt>
                <c:pt idx="24219">
                  <c:v>352.02806249999998</c:v>
                </c:pt>
                <c:pt idx="24220">
                  <c:v>353.43197029999999</c:v>
                </c:pt>
                <c:pt idx="24221">
                  <c:v>353.43213800000001</c:v>
                </c:pt>
                <c:pt idx="24222">
                  <c:v>351.07848860000001</c:v>
                </c:pt>
                <c:pt idx="24223">
                  <c:v>351.07848860000001</c:v>
                </c:pt>
                <c:pt idx="24224">
                  <c:v>348.73412180000003</c:v>
                </c:pt>
                <c:pt idx="24225">
                  <c:v>346.39903759999999</c:v>
                </c:pt>
                <c:pt idx="24226">
                  <c:v>346.00299649999999</c:v>
                </c:pt>
                <c:pt idx="24227">
                  <c:v>342.99721690000001</c:v>
                </c:pt>
                <c:pt idx="24228">
                  <c:v>336.23660940000002</c:v>
                </c:pt>
                <c:pt idx="24229">
                  <c:v>335.73312060000001</c:v>
                </c:pt>
                <c:pt idx="24230">
                  <c:v>334.73205799999999</c:v>
                </c:pt>
                <c:pt idx="24231">
                  <c:v>273.21985899999999</c:v>
                </c:pt>
                <c:pt idx="24232">
                  <c:v>269.07837169999999</c:v>
                </c:pt>
                <c:pt idx="24233">
                  <c:v>268.63883609999999</c:v>
                </c:pt>
                <c:pt idx="24234">
                  <c:v>267.7650984</c:v>
                </c:pt>
                <c:pt idx="24235">
                  <c:v>214.5670417</c:v>
                </c:pt>
                <c:pt idx="24236">
                  <c:v>211.02500280000001</c:v>
                </c:pt>
                <c:pt idx="24237">
                  <c:v>210.64942400000001</c:v>
                </c:pt>
                <c:pt idx="24238">
                  <c:v>209.90301830000001</c:v>
                </c:pt>
                <c:pt idx="24239">
                  <c:v>165.0195372</c:v>
                </c:pt>
                <c:pt idx="24240">
                  <c:v>162.0769756</c:v>
                </c:pt>
                <c:pt idx="24241">
                  <c:v>161.7653565</c:v>
                </c:pt>
                <c:pt idx="24242">
                  <c:v>161.14628909999999</c:v>
                </c:pt>
                <c:pt idx="24243">
                  <c:v>124.57774910000001</c:v>
                </c:pt>
                <c:pt idx="24244">
                  <c:v>122.23468870000001</c:v>
                </c:pt>
                <c:pt idx="24245">
                  <c:v>121.987032</c:v>
                </c:pt>
                <c:pt idx="24246">
                  <c:v>121.49530780000001</c:v>
                </c:pt>
                <c:pt idx="24247">
                  <c:v>93.242006770000003</c:v>
                </c:pt>
                <c:pt idx="24248">
                  <c:v>91.498466680000007</c:v>
                </c:pt>
                <c:pt idx="24249">
                  <c:v>91.314774349999993</c:v>
                </c:pt>
                <c:pt idx="24250">
                  <c:v>90.9503974</c:v>
                </c:pt>
                <c:pt idx="24251">
                  <c:v>71.012565449999997</c:v>
                </c:pt>
                <c:pt idx="24252">
                  <c:v>67.710783250000006</c:v>
                </c:pt>
                <c:pt idx="24253">
                  <c:v>67.060019159999996</c:v>
                </c:pt>
                <c:pt idx="24254">
                  <c:v>66.766584260000002</c:v>
                </c:pt>
                <c:pt idx="24255">
                  <c:v>66.766548420000007</c:v>
                </c:pt>
                <c:pt idx="24256">
                  <c:v>67.2607584</c:v>
                </c:pt>
                <c:pt idx="24257">
                  <c:v>67.2607584</c:v>
                </c:pt>
                <c:pt idx="24258">
                  <c:v>67.764252040000002</c:v>
                </c:pt>
                <c:pt idx="24259">
                  <c:v>68.277029350000007</c:v>
                </c:pt>
                <c:pt idx="24260">
                  <c:v>68.365124750000007</c:v>
                </c:pt>
                <c:pt idx="24261">
                  <c:v>69.044479800000005</c:v>
                </c:pt>
                <c:pt idx="24262">
                  <c:v>70.643133509999998</c:v>
                </c:pt>
                <c:pt idx="24263">
                  <c:v>70.766175489999995</c:v>
                </c:pt>
                <c:pt idx="24264">
                  <c:v>71.012478680000001</c:v>
                </c:pt>
                <c:pt idx="24265">
                  <c:v>90.950117520000006</c:v>
                </c:pt>
                <c:pt idx="24266">
                  <c:v>92.681046510000002</c:v>
                </c:pt>
                <c:pt idx="24267">
                  <c:v>92.868054069999999</c:v>
                </c:pt>
                <c:pt idx="24268">
                  <c:v>93.241706899999997</c:v>
                </c:pt>
                <c:pt idx="24269">
                  <c:v>121.4947808</c:v>
                </c:pt>
                <c:pt idx="24270">
                  <c:v>123.82522779999999</c:v>
                </c:pt>
                <c:pt idx="24271">
                  <c:v>124.07619939999999</c:v>
                </c:pt>
                <c:pt idx="24272">
                  <c:v>124.5771989</c:v>
                </c:pt>
                <c:pt idx="24273">
                  <c:v>161.14547769999999</c:v>
                </c:pt>
                <c:pt idx="24274">
                  <c:v>164.07542369999999</c:v>
                </c:pt>
                <c:pt idx="24275">
                  <c:v>164.39035730000001</c:v>
                </c:pt>
                <c:pt idx="24276">
                  <c:v>165.01869930000001</c:v>
                </c:pt>
                <c:pt idx="24277">
                  <c:v>209.90188520000001</c:v>
                </c:pt>
                <c:pt idx="24278">
                  <c:v>213.43130629999999</c:v>
                </c:pt>
                <c:pt idx="24279">
                  <c:v>213.81019939999999</c:v>
                </c:pt>
                <c:pt idx="24280">
                  <c:v>214.5658789</c:v>
                </c:pt>
                <c:pt idx="24281">
                  <c:v>267.76360629999999</c:v>
                </c:pt>
                <c:pt idx="24282">
                  <c:v>271.8924738</c:v>
                </c:pt>
                <c:pt idx="24283">
                  <c:v>272.33532330000003</c:v>
                </c:pt>
                <c:pt idx="24284">
                  <c:v>273.21833400000003</c:v>
                </c:pt>
                <c:pt idx="24285">
                  <c:v>334.73016969999998</c:v>
                </c:pt>
                <c:pt idx="24286">
                  <c:v>348.97886569999997</c:v>
                </c:pt>
                <c:pt idx="24287">
                  <c:v>352.02626789999999</c:v>
                </c:pt>
                <c:pt idx="24288">
                  <c:v>353.43015209999999</c:v>
                </c:pt>
                <c:pt idx="24289">
                  <c:v>353.42998219999998</c:v>
                </c:pt>
                <c:pt idx="24290">
                  <c:v>351.0763202</c:v>
                </c:pt>
                <c:pt idx="24291">
                  <c:v>351.0763202</c:v>
                </c:pt>
                <c:pt idx="24292">
                  <c:v>348.73194089999998</c:v>
                </c:pt>
                <c:pt idx="24293">
                  <c:v>346.3968443</c:v>
                </c:pt>
                <c:pt idx="24294">
                  <c:v>346.00080100000002</c:v>
                </c:pt>
                <c:pt idx="24295">
                  <c:v>342.99500569999998</c:v>
                </c:pt>
                <c:pt idx="24296">
                  <c:v>336.23436340000001</c:v>
                </c:pt>
                <c:pt idx="24297">
                  <c:v>335.7308721</c:v>
                </c:pt>
                <c:pt idx="24298">
                  <c:v>334.72980439999998</c:v>
                </c:pt>
                <c:pt idx="24299">
                  <c:v>273.21733260000002</c:v>
                </c:pt>
                <c:pt idx="24300">
                  <c:v>269.07583</c:v>
                </c:pt>
                <c:pt idx="24301">
                  <c:v>268.63629279999998</c:v>
                </c:pt>
                <c:pt idx="24302">
                  <c:v>267.76255200000003</c:v>
                </c:pt>
                <c:pt idx="24303">
                  <c:v>214.56434909999999</c:v>
                </c:pt>
                <c:pt idx="24304">
                  <c:v>211.02230410000001</c:v>
                </c:pt>
                <c:pt idx="24305">
                  <c:v>210.64672469999999</c:v>
                </c:pt>
                <c:pt idx="24306">
                  <c:v>209.90031780000001</c:v>
                </c:pt>
                <c:pt idx="24307">
                  <c:v>165.0168171</c:v>
                </c:pt>
                <c:pt idx="24308">
                  <c:v>162.07425860000001</c:v>
                </c:pt>
                <c:pt idx="24309">
                  <c:v>161.76263990000001</c:v>
                </c:pt>
                <c:pt idx="24310">
                  <c:v>161.14357319999999</c:v>
                </c:pt>
                <c:pt idx="24311">
                  <c:v>124.5751403</c:v>
                </c:pt>
                <c:pt idx="24312">
                  <c:v>122.2320921</c:v>
                </c:pt>
                <c:pt idx="24313">
                  <c:v>121.9844367</c:v>
                </c:pt>
                <c:pt idx="24314">
                  <c:v>121.49271520000001</c:v>
                </c:pt>
                <c:pt idx="24315">
                  <c:v>93.239647880000007</c:v>
                </c:pt>
                <c:pt idx="24316">
                  <c:v>91.496129120000006</c:v>
                </c:pt>
                <c:pt idx="24317">
                  <c:v>91.312439100000006</c:v>
                </c:pt>
                <c:pt idx="24318">
                  <c:v>90.948066769999997</c:v>
                </c:pt>
                <c:pt idx="24319">
                  <c:v>71.010595190000004</c:v>
                </c:pt>
                <c:pt idx="24320">
                  <c:v>67.708905790000003</c:v>
                </c:pt>
                <c:pt idx="24321">
                  <c:v>67.058161929999997</c:v>
                </c:pt>
                <c:pt idx="24322">
                  <c:v>66.764736400000004</c:v>
                </c:pt>
                <c:pt idx="24323">
                  <c:v>66.764762379999993</c:v>
                </c:pt>
                <c:pt idx="24324">
                  <c:v>67.258966799999996</c:v>
                </c:pt>
                <c:pt idx="24325">
                  <c:v>67.258966799999996</c:v>
                </c:pt>
                <c:pt idx="24326">
                  <c:v>67.762455090000003</c:v>
                </c:pt>
                <c:pt idx="24327">
                  <c:v>68.275227259999994</c:v>
                </c:pt>
                <c:pt idx="24328">
                  <c:v>68.363321810000002</c:v>
                </c:pt>
                <c:pt idx="24329">
                  <c:v>69.042670549999997</c:v>
                </c:pt>
                <c:pt idx="24330">
                  <c:v>70.641311250000001</c:v>
                </c:pt>
                <c:pt idx="24331">
                  <c:v>70.764352329999994</c:v>
                </c:pt>
                <c:pt idx="24332">
                  <c:v>71.010653759999997</c:v>
                </c:pt>
                <c:pt idx="24333">
                  <c:v>90.948263040000001</c:v>
                </c:pt>
                <c:pt idx="24334">
                  <c:v>92.679196439999998</c:v>
                </c:pt>
                <c:pt idx="24335">
                  <c:v>92.866204519999997</c:v>
                </c:pt>
                <c:pt idx="24336">
                  <c:v>93.239858420000004</c:v>
                </c:pt>
                <c:pt idx="24337">
                  <c:v>121.49308809999999</c:v>
                </c:pt>
                <c:pt idx="24338">
                  <c:v>123.8235528</c:v>
                </c:pt>
                <c:pt idx="24339">
                  <c:v>124.0745264</c:v>
                </c:pt>
                <c:pt idx="24340">
                  <c:v>124.5755297</c:v>
                </c:pt>
                <c:pt idx="24341">
                  <c:v>161.14414959999999</c:v>
                </c:pt>
                <c:pt idx="24342">
                  <c:v>164.07412669999999</c:v>
                </c:pt>
                <c:pt idx="24343">
                  <c:v>164.3890638</c:v>
                </c:pt>
                <c:pt idx="24344">
                  <c:v>165.01741250000001</c:v>
                </c:pt>
                <c:pt idx="24345">
                  <c:v>209.9011247</c:v>
                </c:pt>
                <c:pt idx="24346">
                  <c:v>213.43059030000001</c:v>
                </c:pt>
                <c:pt idx="24347">
                  <c:v>213.8094883</c:v>
                </c:pt>
                <c:pt idx="24348">
                  <c:v>214.56517729999999</c:v>
                </c:pt>
                <c:pt idx="24349">
                  <c:v>267.76361639999999</c:v>
                </c:pt>
                <c:pt idx="24350">
                  <c:v>271.89254169999998</c:v>
                </c:pt>
                <c:pt idx="24351">
                  <c:v>272.33539739999998</c:v>
                </c:pt>
                <c:pt idx="24352">
                  <c:v>273.2184206</c:v>
                </c:pt>
                <c:pt idx="24353">
                  <c:v>334.73115319999999</c:v>
                </c:pt>
                <c:pt idx="24354">
                  <c:v>348.98006459999999</c:v>
                </c:pt>
                <c:pt idx="24355">
                  <c:v>352.02751319999999</c:v>
                </c:pt>
                <c:pt idx="24356">
                  <c:v>353.43141880000002</c:v>
                </c:pt>
                <c:pt idx="24357">
                  <c:v>353.43158970000002</c:v>
                </c:pt>
                <c:pt idx="24358">
                  <c:v>351.07794419999999</c:v>
                </c:pt>
                <c:pt idx="24359">
                  <c:v>351.07794419999999</c:v>
                </c:pt>
                <c:pt idx="24360">
                  <c:v>348.73358130000003</c:v>
                </c:pt>
                <c:pt idx="24361">
                  <c:v>346.39850100000001</c:v>
                </c:pt>
                <c:pt idx="24362">
                  <c:v>346.00246049999998</c:v>
                </c:pt>
                <c:pt idx="24363">
                  <c:v>342.99668589999999</c:v>
                </c:pt>
                <c:pt idx="24364">
                  <c:v>336.23608969999998</c:v>
                </c:pt>
                <c:pt idx="24365">
                  <c:v>335.7326018</c:v>
                </c:pt>
                <c:pt idx="24366">
                  <c:v>334.7315408</c:v>
                </c:pt>
                <c:pt idx="24367">
                  <c:v>273.21944630000002</c:v>
                </c:pt>
                <c:pt idx="24368">
                  <c:v>269.07796610000003</c:v>
                </c:pt>
                <c:pt idx="24369">
                  <c:v>268.63843129999998</c:v>
                </c:pt>
                <c:pt idx="24370">
                  <c:v>267.76469509999998</c:v>
                </c:pt>
                <c:pt idx="24371">
                  <c:v>214.56673240000001</c:v>
                </c:pt>
                <c:pt idx="24372">
                  <c:v>211.0246999</c:v>
                </c:pt>
                <c:pt idx="24373">
                  <c:v>210.64912169999999</c:v>
                </c:pt>
                <c:pt idx="24374">
                  <c:v>209.9027174</c:v>
                </c:pt>
                <c:pt idx="24375">
                  <c:v>165.01931980000001</c:v>
                </c:pt>
                <c:pt idx="24376">
                  <c:v>162.07676380000001</c:v>
                </c:pt>
                <c:pt idx="24377">
                  <c:v>161.76514539999999</c:v>
                </c:pt>
                <c:pt idx="24378">
                  <c:v>161.14607910000001</c:v>
                </c:pt>
                <c:pt idx="24379">
                  <c:v>124.5776121</c:v>
                </c:pt>
                <c:pt idx="24380">
                  <c:v>122.2345566</c:v>
                </c:pt>
                <c:pt idx="24381">
                  <c:v>121.9869004</c:v>
                </c:pt>
                <c:pt idx="24382">
                  <c:v>121.4951772</c:v>
                </c:pt>
                <c:pt idx="24383">
                  <c:v>93.241938680000004</c:v>
                </c:pt>
                <c:pt idx="24384">
                  <c:v>91.498402720000001</c:v>
                </c:pt>
                <c:pt idx="24385">
                  <c:v>91.314710829999996</c:v>
                </c:pt>
                <c:pt idx="24386">
                  <c:v>90.950334749999996</c:v>
                </c:pt>
                <c:pt idx="24387">
                  <c:v>71.012554780000002</c:v>
                </c:pt>
                <c:pt idx="24388">
                  <c:v>67.710782519999995</c:v>
                </c:pt>
                <c:pt idx="24389">
                  <c:v>67.060020469999998</c:v>
                </c:pt>
                <c:pt idx="24390">
                  <c:v>66.766586500000003</c:v>
                </c:pt>
                <c:pt idx="24391">
                  <c:v>66.766570580000007</c:v>
                </c:pt>
                <c:pt idx="24392">
                  <c:v>67.260782259999999</c:v>
                </c:pt>
                <c:pt idx="24393">
                  <c:v>67.260782259999999</c:v>
                </c:pt>
                <c:pt idx="24394">
                  <c:v>67.764277620000001</c:v>
                </c:pt>
                <c:pt idx="24395">
                  <c:v>68.27705666</c:v>
                </c:pt>
                <c:pt idx="24396">
                  <c:v>68.365152359999996</c:v>
                </c:pt>
                <c:pt idx="24397">
                  <c:v>69.044509660000003</c:v>
                </c:pt>
                <c:pt idx="24398">
                  <c:v>70.643168560000007</c:v>
                </c:pt>
                <c:pt idx="24399">
                  <c:v>70.76621093</c:v>
                </c:pt>
                <c:pt idx="24400">
                  <c:v>71.012514909999993</c:v>
                </c:pt>
                <c:pt idx="24401">
                  <c:v>90.950208759999995</c:v>
                </c:pt>
                <c:pt idx="24402">
                  <c:v>92.681142019999996</c:v>
                </c:pt>
                <c:pt idx="24403">
                  <c:v>92.868150029999995</c:v>
                </c:pt>
                <c:pt idx="24404">
                  <c:v>93.241803779999998</c:v>
                </c:pt>
                <c:pt idx="24405">
                  <c:v>121.4949412</c:v>
                </c:pt>
                <c:pt idx="24406">
                  <c:v>123.82539300000001</c:v>
                </c:pt>
                <c:pt idx="24407">
                  <c:v>124.0763652</c:v>
                </c:pt>
                <c:pt idx="24408">
                  <c:v>124.5773657</c:v>
                </c:pt>
                <c:pt idx="24409">
                  <c:v>161.14571649999999</c:v>
                </c:pt>
                <c:pt idx="24410">
                  <c:v>164.07566800000001</c:v>
                </c:pt>
                <c:pt idx="24411">
                  <c:v>164.39060219999999</c:v>
                </c:pt>
                <c:pt idx="24412">
                  <c:v>165.01894540000001</c:v>
                </c:pt>
                <c:pt idx="24413">
                  <c:v>209.90221170000001</c:v>
                </c:pt>
                <c:pt idx="24414">
                  <c:v>213.4316389</c:v>
                </c:pt>
                <c:pt idx="24415">
                  <c:v>213.81053270000001</c:v>
                </c:pt>
                <c:pt idx="24416">
                  <c:v>214.5662135</c:v>
                </c:pt>
                <c:pt idx="24417">
                  <c:v>267.7640298</c:v>
                </c:pt>
                <c:pt idx="24418">
                  <c:v>271.89290399999999</c:v>
                </c:pt>
                <c:pt idx="24419">
                  <c:v>272.3357542</c:v>
                </c:pt>
                <c:pt idx="24420">
                  <c:v>273.21876639999999</c:v>
                </c:pt>
                <c:pt idx="24421">
                  <c:v>334.73069950000001</c:v>
                </c:pt>
                <c:pt idx="24422">
                  <c:v>348.97941750000001</c:v>
                </c:pt>
                <c:pt idx="24423">
                  <c:v>352.02682440000001</c:v>
                </c:pt>
                <c:pt idx="24424">
                  <c:v>353.43071079999999</c:v>
                </c:pt>
                <c:pt idx="24425">
                  <c:v>353.4305392</c:v>
                </c:pt>
                <c:pt idx="24426">
                  <c:v>351.07687329999999</c:v>
                </c:pt>
                <c:pt idx="24427">
                  <c:v>351.07687329999999</c:v>
                </c:pt>
                <c:pt idx="24428">
                  <c:v>348.73249010000001</c:v>
                </c:pt>
                <c:pt idx="24429">
                  <c:v>346.3973896</c:v>
                </c:pt>
                <c:pt idx="24430">
                  <c:v>346.0013457</c:v>
                </c:pt>
                <c:pt idx="24431">
                  <c:v>342.9955453</c:v>
                </c:pt>
                <c:pt idx="24432">
                  <c:v>336.23489160000003</c:v>
                </c:pt>
                <c:pt idx="24433">
                  <c:v>335.73139939999999</c:v>
                </c:pt>
                <c:pt idx="24434">
                  <c:v>334.73032999999998</c:v>
                </c:pt>
                <c:pt idx="24435">
                  <c:v>273.21775239999999</c:v>
                </c:pt>
                <c:pt idx="24436">
                  <c:v>269.07624249999998</c:v>
                </c:pt>
                <c:pt idx="24437">
                  <c:v>268.63670459999997</c:v>
                </c:pt>
                <c:pt idx="24438">
                  <c:v>267.7629622</c:v>
                </c:pt>
                <c:pt idx="24439">
                  <c:v>214.56466409999999</c:v>
                </c:pt>
                <c:pt idx="24440">
                  <c:v>211.0226126</c:v>
                </c:pt>
                <c:pt idx="24441">
                  <c:v>210.64703249999999</c:v>
                </c:pt>
                <c:pt idx="24442">
                  <c:v>209.9006243</c:v>
                </c:pt>
                <c:pt idx="24443">
                  <c:v>165.01703889999999</c:v>
                </c:pt>
                <c:pt idx="24444">
                  <c:v>162.0744747</c:v>
                </c:pt>
                <c:pt idx="24445">
                  <c:v>161.76285540000001</c:v>
                </c:pt>
                <c:pt idx="24446">
                  <c:v>161.1437875</c:v>
                </c:pt>
                <c:pt idx="24447">
                  <c:v>124.57528050000001</c:v>
                </c:pt>
                <c:pt idx="24448">
                  <c:v>122.23222730000001</c:v>
                </c:pt>
                <c:pt idx="24449">
                  <c:v>121.98457139999999</c:v>
                </c:pt>
                <c:pt idx="24450">
                  <c:v>121.4928488</c:v>
                </c:pt>
                <c:pt idx="24451">
                  <c:v>93.239718060000001</c:v>
                </c:pt>
                <c:pt idx="24452">
                  <c:v>91.496195090000001</c:v>
                </c:pt>
                <c:pt idx="24453">
                  <c:v>91.312504630000007</c:v>
                </c:pt>
                <c:pt idx="24454">
                  <c:v>90.948131410000002</c:v>
                </c:pt>
                <c:pt idx="24455">
                  <c:v>71.010606940000002</c:v>
                </c:pt>
                <c:pt idx="24456">
                  <c:v>67.708907409999995</c:v>
                </c:pt>
                <c:pt idx="24457">
                  <c:v>67.058161479999995</c:v>
                </c:pt>
                <c:pt idx="24458">
                  <c:v>66.764735000000002</c:v>
                </c:pt>
                <c:pt idx="24459">
                  <c:v>66.764740739999993</c:v>
                </c:pt>
                <c:pt idx="24460">
                  <c:v>67.258943439999996</c:v>
                </c:pt>
                <c:pt idx="24461">
                  <c:v>67.258943439999996</c:v>
                </c:pt>
                <c:pt idx="24462">
                  <c:v>67.762429999999995</c:v>
                </c:pt>
                <c:pt idx="24463">
                  <c:v>68.275200420000004</c:v>
                </c:pt>
                <c:pt idx="24464">
                  <c:v>68.363294670000002</c:v>
                </c:pt>
                <c:pt idx="24465">
                  <c:v>69.042641149999994</c:v>
                </c:pt>
                <c:pt idx="24466">
                  <c:v>70.641276660000003</c:v>
                </c:pt>
                <c:pt idx="24467">
                  <c:v>70.764317349999999</c:v>
                </c:pt>
                <c:pt idx="24468">
                  <c:v>71.01061799</c:v>
                </c:pt>
                <c:pt idx="24469">
                  <c:v>90.948172150000005</c:v>
                </c:pt>
                <c:pt idx="24470">
                  <c:v>92.679101270000004</c:v>
                </c:pt>
                <c:pt idx="24471">
                  <c:v>92.8661089</c:v>
                </c:pt>
                <c:pt idx="24472">
                  <c:v>93.239761889999997</c:v>
                </c:pt>
                <c:pt idx="24473">
                  <c:v>121.4929278</c:v>
                </c:pt>
                <c:pt idx="24474">
                  <c:v>123.8233877</c:v>
                </c:pt>
                <c:pt idx="24475">
                  <c:v>124.07436079999999</c:v>
                </c:pt>
                <c:pt idx="24476">
                  <c:v>124.5753631</c:v>
                </c:pt>
                <c:pt idx="24477">
                  <c:v>161.14391069999999</c:v>
                </c:pt>
                <c:pt idx="24478">
                  <c:v>164.07388230000001</c:v>
                </c:pt>
                <c:pt idx="24479">
                  <c:v>164.3888187</c:v>
                </c:pt>
                <c:pt idx="24480">
                  <c:v>165.01716630000001</c:v>
                </c:pt>
                <c:pt idx="24481">
                  <c:v>209.90079779999999</c:v>
                </c:pt>
                <c:pt idx="24482">
                  <c:v>213.4302572</c:v>
                </c:pt>
                <c:pt idx="24483">
                  <c:v>213.80915450000001</c:v>
                </c:pt>
                <c:pt idx="24484">
                  <c:v>214.56484219999999</c:v>
                </c:pt>
                <c:pt idx="24485">
                  <c:v>267.76319189999998</c:v>
                </c:pt>
                <c:pt idx="24486">
                  <c:v>271.8921105</c:v>
                </c:pt>
                <c:pt idx="24487">
                  <c:v>272.33496550000001</c:v>
                </c:pt>
                <c:pt idx="24488">
                  <c:v>273.2179873</c:v>
                </c:pt>
                <c:pt idx="24489">
                  <c:v>334.73062190000002</c:v>
                </c:pt>
                <c:pt idx="24490">
                  <c:v>348.97951130000001</c:v>
                </c:pt>
                <c:pt idx="24491">
                  <c:v>352.02695510000001</c:v>
                </c:pt>
                <c:pt idx="24492">
                  <c:v>353.43085860000002</c:v>
                </c:pt>
                <c:pt idx="24493">
                  <c:v>353.43103109999998</c:v>
                </c:pt>
                <c:pt idx="24494">
                  <c:v>351.07738949999998</c:v>
                </c:pt>
                <c:pt idx="24495">
                  <c:v>351.07738949999998</c:v>
                </c:pt>
                <c:pt idx="24496">
                  <c:v>348.73303040000002</c:v>
                </c:pt>
                <c:pt idx="24497">
                  <c:v>346.39795400000003</c:v>
                </c:pt>
                <c:pt idx="24498">
                  <c:v>346.00191410000002</c:v>
                </c:pt>
                <c:pt idx="24499">
                  <c:v>342.99614459999998</c:v>
                </c:pt>
                <c:pt idx="24500">
                  <c:v>336.23555959999999</c:v>
                </c:pt>
                <c:pt idx="24501">
                  <c:v>335.73207250000002</c:v>
                </c:pt>
                <c:pt idx="24502">
                  <c:v>334.73101320000001</c:v>
                </c:pt>
                <c:pt idx="24503">
                  <c:v>273.21902299999999</c:v>
                </c:pt>
                <c:pt idx="24504">
                  <c:v>269.07754990000001</c:v>
                </c:pt>
                <c:pt idx="24505">
                  <c:v>268.63801590000003</c:v>
                </c:pt>
                <c:pt idx="24506">
                  <c:v>267.76428120000003</c:v>
                </c:pt>
                <c:pt idx="24507">
                  <c:v>214.56641260000001</c:v>
                </c:pt>
                <c:pt idx="24508">
                  <c:v>211.02438649999999</c:v>
                </c:pt>
                <c:pt idx="24509">
                  <c:v>210.648809</c:v>
                </c:pt>
                <c:pt idx="24510">
                  <c:v>209.90240610000001</c:v>
                </c:pt>
                <c:pt idx="24511">
                  <c:v>165.01909240000001</c:v>
                </c:pt>
                <c:pt idx="24512">
                  <c:v>162.07654210000001</c:v>
                </c:pt>
                <c:pt idx="24513">
                  <c:v>161.76492429999999</c:v>
                </c:pt>
                <c:pt idx="24514">
                  <c:v>161.14585919999999</c:v>
                </c:pt>
                <c:pt idx="24515">
                  <c:v>124.57746590000001</c:v>
                </c:pt>
                <c:pt idx="24516">
                  <c:v>122.2344154</c:v>
                </c:pt>
                <c:pt idx="24517">
                  <c:v>121.9867598</c:v>
                </c:pt>
                <c:pt idx="24518">
                  <c:v>121.4950376</c:v>
                </c:pt>
                <c:pt idx="24519">
                  <c:v>93.241862679999997</c:v>
                </c:pt>
                <c:pt idx="24520">
                  <c:v>91.498330960000004</c:v>
                </c:pt>
                <c:pt idx="24521">
                  <c:v>91.314639510000006</c:v>
                </c:pt>
                <c:pt idx="24522">
                  <c:v>90.950264320000002</c:v>
                </c:pt>
                <c:pt idx="24523">
                  <c:v>71.012537800000004</c:v>
                </c:pt>
                <c:pt idx="24524">
                  <c:v>67.710775850000005</c:v>
                </c:pt>
                <c:pt idx="24525">
                  <c:v>67.060015910000004</c:v>
                </c:pt>
                <c:pt idx="24526">
                  <c:v>66.766582909999997</c:v>
                </c:pt>
                <c:pt idx="24527">
                  <c:v>66.766587229999999</c:v>
                </c:pt>
                <c:pt idx="24528">
                  <c:v>67.260800610000004</c:v>
                </c:pt>
                <c:pt idx="24529">
                  <c:v>67.260800610000004</c:v>
                </c:pt>
                <c:pt idx="24530">
                  <c:v>67.764297670000005</c:v>
                </c:pt>
                <c:pt idx="24531">
                  <c:v>68.277078419999995</c:v>
                </c:pt>
                <c:pt idx="24532">
                  <c:v>68.365174409999995</c:v>
                </c:pt>
                <c:pt idx="24533">
                  <c:v>69.044533939999994</c:v>
                </c:pt>
                <c:pt idx="24534">
                  <c:v>70.643197950000001</c:v>
                </c:pt>
                <c:pt idx="24535">
                  <c:v>70.766240710000005</c:v>
                </c:pt>
                <c:pt idx="24536">
                  <c:v>71.012545459999998</c:v>
                </c:pt>
                <c:pt idx="24537">
                  <c:v>90.950293759999994</c:v>
                </c:pt>
                <c:pt idx="24538">
                  <c:v>92.681231260000004</c:v>
                </c:pt>
                <c:pt idx="24539">
                  <c:v>92.868239729999999</c:v>
                </c:pt>
                <c:pt idx="24540">
                  <c:v>93.241894380000005</c:v>
                </c:pt>
                <c:pt idx="24541">
                  <c:v>121.49509519999999</c:v>
                </c:pt>
                <c:pt idx="24542">
                  <c:v>123.82555189999999</c:v>
                </c:pt>
                <c:pt idx="24543">
                  <c:v>124.0765246</c:v>
                </c:pt>
                <c:pt idx="24544">
                  <c:v>124.5775261</c:v>
                </c:pt>
                <c:pt idx="24545">
                  <c:v>161.14594930000001</c:v>
                </c:pt>
                <c:pt idx="24546">
                  <c:v>164.07590630000001</c:v>
                </c:pt>
                <c:pt idx="24547">
                  <c:v>164.39084120000001</c:v>
                </c:pt>
                <c:pt idx="24548">
                  <c:v>165.01918549999999</c:v>
                </c:pt>
                <c:pt idx="24549">
                  <c:v>209.90253319999999</c:v>
                </c:pt>
                <c:pt idx="24550">
                  <c:v>213.43196660000001</c:v>
                </c:pt>
                <c:pt idx="24551">
                  <c:v>213.81086099999999</c:v>
                </c:pt>
                <c:pt idx="24552">
                  <c:v>214.56654309999999</c:v>
                </c:pt>
                <c:pt idx="24553">
                  <c:v>267.76444980000002</c:v>
                </c:pt>
                <c:pt idx="24554">
                  <c:v>271.8933308</c:v>
                </c:pt>
                <c:pt idx="24555">
                  <c:v>272.3361817</c:v>
                </c:pt>
                <c:pt idx="24556">
                  <c:v>273.21919539999999</c:v>
                </c:pt>
                <c:pt idx="24557">
                  <c:v>334.73122769999998</c:v>
                </c:pt>
                <c:pt idx="24558">
                  <c:v>348.97996819999997</c:v>
                </c:pt>
                <c:pt idx="24559">
                  <c:v>352.02737980000001</c:v>
                </c:pt>
                <c:pt idx="24560">
                  <c:v>353.43126840000002</c:v>
                </c:pt>
                <c:pt idx="24561">
                  <c:v>353.43109620000001</c:v>
                </c:pt>
                <c:pt idx="24562">
                  <c:v>351.07742639999998</c:v>
                </c:pt>
                <c:pt idx="24563">
                  <c:v>351.07742639999998</c:v>
                </c:pt>
                <c:pt idx="24564">
                  <c:v>348.73303950000002</c:v>
                </c:pt>
                <c:pt idx="24565">
                  <c:v>346.39793529999997</c:v>
                </c:pt>
                <c:pt idx="24566">
                  <c:v>346.00189069999999</c:v>
                </c:pt>
                <c:pt idx="24567">
                  <c:v>342.99608560000001</c:v>
                </c:pt>
                <c:pt idx="24568">
                  <c:v>336.2354211</c:v>
                </c:pt>
                <c:pt idx="24569">
                  <c:v>335.7319281</c:v>
                </c:pt>
                <c:pt idx="24570">
                  <c:v>334.73085709999998</c:v>
                </c:pt>
                <c:pt idx="24571">
                  <c:v>273.21817979999997</c:v>
                </c:pt>
                <c:pt idx="24572">
                  <c:v>269.07666310000002</c:v>
                </c:pt>
                <c:pt idx="24573">
                  <c:v>268.6371244</c:v>
                </c:pt>
                <c:pt idx="24574">
                  <c:v>267.7633806</c:v>
                </c:pt>
                <c:pt idx="24575">
                  <c:v>214.5649918</c:v>
                </c:pt>
                <c:pt idx="24576">
                  <c:v>211.02293409999999</c:v>
                </c:pt>
                <c:pt idx="24577">
                  <c:v>210.64735329999999</c:v>
                </c:pt>
                <c:pt idx="24578">
                  <c:v>209.90094379999999</c:v>
                </c:pt>
                <c:pt idx="24579">
                  <c:v>165.01727690000001</c:v>
                </c:pt>
                <c:pt idx="24580">
                  <c:v>162.07470710000001</c:v>
                </c:pt>
                <c:pt idx="24581">
                  <c:v>161.7630872</c:v>
                </c:pt>
                <c:pt idx="24582">
                  <c:v>161.14401810000001</c:v>
                </c:pt>
                <c:pt idx="24583">
                  <c:v>124.57543870000001</c:v>
                </c:pt>
                <c:pt idx="24584">
                  <c:v>122.2323806</c:v>
                </c:pt>
                <c:pt idx="24585">
                  <c:v>121.9847242</c:v>
                </c:pt>
                <c:pt idx="24586">
                  <c:v>121.4930006</c:v>
                </c:pt>
                <c:pt idx="24587">
                  <c:v>93.239806490000007</c:v>
                </c:pt>
                <c:pt idx="24588">
                  <c:v>91.496279270000002</c:v>
                </c:pt>
                <c:pt idx="24589">
                  <c:v>91.312588360000007</c:v>
                </c:pt>
                <c:pt idx="24590">
                  <c:v>90.948214250000007</c:v>
                </c:pt>
                <c:pt idx="24591">
                  <c:v>71.010635559999997</c:v>
                </c:pt>
                <c:pt idx="24592">
                  <c:v>67.708925429999994</c:v>
                </c:pt>
                <c:pt idx="24593">
                  <c:v>67.058177319999999</c:v>
                </c:pt>
                <c:pt idx="24594">
                  <c:v>66.764749839999993</c:v>
                </c:pt>
                <c:pt idx="24595">
                  <c:v>66.764735509999994</c:v>
                </c:pt>
                <c:pt idx="24596">
                  <c:v>67.258936590000005</c:v>
                </c:pt>
                <c:pt idx="24597">
                  <c:v>67.258936590000005</c:v>
                </c:pt>
                <c:pt idx="24598">
                  <c:v>67.762421520000004</c:v>
                </c:pt>
                <c:pt idx="24599">
                  <c:v>68.275190300000006</c:v>
                </c:pt>
                <c:pt idx="24600">
                  <c:v>68.363284280000002</c:v>
                </c:pt>
                <c:pt idx="24601">
                  <c:v>69.0426286</c:v>
                </c:pt>
                <c:pt idx="24602">
                  <c:v>70.641259160000004</c:v>
                </c:pt>
                <c:pt idx="24603">
                  <c:v>70.764299469999997</c:v>
                </c:pt>
                <c:pt idx="24604">
                  <c:v>71.010599369999994</c:v>
                </c:pt>
                <c:pt idx="24605">
                  <c:v>90.948100080000003</c:v>
                </c:pt>
                <c:pt idx="24606">
                  <c:v>92.679024990000002</c:v>
                </c:pt>
                <c:pt idx="24607">
                  <c:v>92.866032169999997</c:v>
                </c:pt>
                <c:pt idx="24608">
                  <c:v>93.239684249999996</c:v>
                </c:pt>
                <c:pt idx="24609">
                  <c:v>121.4927868</c:v>
                </c:pt>
                <c:pt idx="24610">
                  <c:v>123.8232417</c:v>
                </c:pt>
                <c:pt idx="24611">
                  <c:v>124.0742142</c:v>
                </c:pt>
                <c:pt idx="24612">
                  <c:v>124.5752155</c:v>
                </c:pt>
                <c:pt idx="24613">
                  <c:v>161.14368970000001</c:v>
                </c:pt>
                <c:pt idx="24614">
                  <c:v>164.07365569999999</c:v>
                </c:pt>
                <c:pt idx="24615">
                  <c:v>164.38859149999999</c:v>
                </c:pt>
                <c:pt idx="24616">
                  <c:v>165.01693779999999</c:v>
                </c:pt>
                <c:pt idx="24617">
                  <c:v>209.90048590000001</c:v>
                </c:pt>
                <c:pt idx="24618">
                  <c:v>213.42993899999999</c:v>
                </c:pt>
                <c:pt idx="24619">
                  <c:v>213.80883560000001</c:v>
                </c:pt>
                <c:pt idx="24620">
                  <c:v>214.56452189999999</c:v>
                </c:pt>
                <c:pt idx="24621">
                  <c:v>267.76277820000001</c:v>
                </c:pt>
                <c:pt idx="24622">
                  <c:v>271.89168969999997</c:v>
                </c:pt>
                <c:pt idx="24623">
                  <c:v>272.33454399999999</c:v>
                </c:pt>
                <c:pt idx="24624">
                  <c:v>273.21756420000003</c:v>
                </c:pt>
                <c:pt idx="24625">
                  <c:v>334.7300955</c:v>
                </c:pt>
                <c:pt idx="24626">
                  <c:v>348.97896129999998</c:v>
                </c:pt>
                <c:pt idx="24627">
                  <c:v>352.02640020000001</c:v>
                </c:pt>
                <c:pt idx="24628">
                  <c:v>353.43030140000002</c:v>
                </c:pt>
                <c:pt idx="24629">
                  <c:v>353.43047239999999</c:v>
                </c:pt>
                <c:pt idx="24630">
                  <c:v>351.0768344</c:v>
                </c:pt>
                <c:pt idx="24631">
                  <c:v>351.0768344</c:v>
                </c:pt>
                <c:pt idx="24632">
                  <c:v>348.73247900000001</c:v>
                </c:pt>
                <c:pt idx="24633">
                  <c:v>346.39740619999998</c:v>
                </c:pt>
                <c:pt idx="24634">
                  <c:v>346.00136689999999</c:v>
                </c:pt>
                <c:pt idx="24635">
                  <c:v>342.99560200000002</c:v>
                </c:pt>
                <c:pt idx="24636">
                  <c:v>336.2350275</c:v>
                </c:pt>
                <c:pt idx="24637">
                  <c:v>335.73154119999998</c:v>
                </c:pt>
                <c:pt idx="24638">
                  <c:v>334.73048349999999</c:v>
                </c:pt>
                <c:pt idx="24639">
                  <c:v>273.21859089999998</c:v>
                </c:pt>
                <c:pt idx="24640">
                  <c:v>269.07712459999999</c:v>
                </c:pt>
                <c:pt idx="24641">
                  <c:v>268.63759119999997</c:v>
                </c:pt>
                <c:pt idx="24642">
                  <c:v>267.76385800000003</c:v>
                </c:pt>
                <c:pt idx="24643">
                  <c:v>214.5660785</c:v>
                </c:pt>
                <c:pt idx="24644">
                  <c:v>211.0240585</c:v>
                </c:pt>
                <c:pt idx="24645">
                  <c:v>210.64848169999999</c:v>
                </c:pt>
                <c:pt idx="24646">
                  <c:v>209.90208010000001</c:v>
                </c:pt>
                <c:pt idx="24647">
                  <c:v>165.0188469</c:v>
                </c:pt>
                <c:pt idx="24648">
                  <c:v>162.07630219999999</c:v>
                </c:pt>
                <c:pt idx="24649">
                  <c:v>161.76468489999999</c:v>
                </c:pt>
                <c:pt idx="24650">
                  <c:v>161.14562100000001</c:v>
                </c:pt>
                <c:pt idx="24651">
                  <c:v>124.57729980000001</c:v>
                </c:pt>
                <c:pt idx="24652">
                  <c:v>122.2342541</c:v>
                </c:pt>
                <c:pt idx="24653">
                  <c:v>121.986599</c:v>
                </c:pt>
                <c:pt idx="24654">
                  <c:v>121.49487790000001</c:v>
                </c:pt>
                <c:pt idx="24655">
                  <c:v>93.241766459999994</c:v>
                </c:pt>
                <c:pt idx="24656">
                  <c:v>91.49823902</c:v>
                </c:pt>
                <c:pt idx="24657">
                  <c:v>91.314548020000004</c:v>
                </c:pt>
                <c:pt idx="24658">
                  <c:v>90.950173739999997</c:v>
                </c:pt>
                <c:pt idx="24659">
                  <c:v>71.012502179999998</c:v>
                </c:pt>
                <c:pt idx="24660">
                  <c:v>67.710751049999999</c:v>
                </c:pt>
                <c:pt idx="24661">
                  <c:v>67.059993349999999</c:v>
                </c:pt>
                <c:pt idx="24662">
                  <c:v>66.766561359999997</c:v>
                </c:pt>
                <c:pt idx="24663">
                  <c:v>66.766585770000006</c:v>
                </c:pt>
                <c:pt idx="24664">
                  <c:v>67.26080073</c:v>
                </c:pt>
                <c:pt idx="24665">
                  <c:v>67.26080073</c:v>
                </c:pt>
                <c:pt idx="24666">
                  <c:v>67.764299379999997</c:v>
                </c:pt>
                <c:pt idx="24667">
                  <c:v>68.27708174</c:v>
                </c:pt>
                <c:pt idx="24668">
                  <c:v>68.365178009999994</c:v>
                </c:pt>
                <c:pt idx="24669">
                  <c:v>69.044539639999996</c:v>
                </c:pt>
                <c:pt idx="24670">
                  <c:v>70.643208509999994</c:v>
                </c:pt>
                <c:pt idx="24671">
                  <c:v>70.766251629999999</c:v>
                </c:pt>
                <c:pt idx="24672">
                  <c:v>71.012557119999997</c:v>
                </c:pt>
                <c:pt idx="24673">
                  <c:v>90.950358300000005</c:v>
                </c:pt>
                <c:pt idx="24674">
                  <c:v>92.681299980000006</c:v>
                </c:pt>
                <c:pt idx="24675">
                  <c:v>92.868308900000002</c:v>
                </c:pt>
                <c:pt idx="24676">
                  <c:v>93.241964449999998</c:v>
                </c:pt>
                <c:pt idx="24677">
                  <c:v>121.4952287</c:v>
                </c:pt>
                <c:pt idx="24678">
                  <c:v>123.8256904</c:v>
                </c:pt>
                <c:pt idx="24679">
                  <c:v>124.0766636</c:v>
                </c:pt>
                <c:pt idx="24680">
                  <c:v>124.5776662</c:v>
                </c:pt>
                <c:pt idx="24681">
                  <c:v>161.14616340000001</c:v>
                </c:pt>
                <c:pt idx="24682">
                  <c:v>164.0761262</c:v>
                </c:pt>
                <c:pt idx="24683">
                  <c:v>164.3910616</c:v>
                </c:pt>
                <c:pt idx="24684">
                  <c:v>165.01940719999999</c:v>
                </c:pt>
                <c:pt idx="24685">
                  <c:v>209.9028395</c:v>
                </c:pt>
                <c:pt idx="24686">
                  <c:v>213.4322794</c:v>
                </c:pt>
                <c:pt idx="24687">
                  <c:v>213.81117449999999</c:v>
                </c:pt>
                <c:pt idx="24688">
                  <c:v>214.566858</c:v>
                </c:pt>
                <c:pt idx="24689">
                  <c:v>267.76485989999998</c:v>
                </c:pt>
                <c:pt idx="24690">
                  <c:v>271.89374809999998</c:v>
                </c:pt>
                <c:pt idx="24691">
                  <c:v>272.33659990000001</c:v>
                </c:pt>
                <c:pt idx="24692">
                  <c:v>273.2196151</c:v>
                </c:pt>
                <c:pt idx="24693">
                  <c:v>334.73175320000001</c:v>
                </c:pt>
                <c:pt idx="24694">
                  <c:v>348.98051779999997</c:v>
                </c:pt>
                <c:pt idx="24695">
                  <c:v>352.02793450000001</c:v>
                </c:pt>
                <c:pt idx="24696">
                  <c:v>353.4318255</c:v>
                </c:pt>
                <c:pt idx="24697">
                  <c:v>353.43165599999998</c:v>
                </c:pt>
                <c:pt idx="24698">
                  <c:v>351.07798270000001</c:v>
                </c:pt>
                <c:pt idx="24699">
                  <c:v>351.07798270000001</c:v>
                </c:pt>
                <c:pt idx="24700">
                  <c:v>348.73359219999998</c:v>
                </c:pt>
                <c:pt idx="24701">
                  <c:v>346.39848439999997</c:v>
                </c:pt>
                <c:pt idx="24702">
                  <c:v>346.00243929999999</c:v>
                </c:pt>
                <c:pt idx="24703">
                  <c:v>342.99662949999998</c:v>
                </c:pt>
                <c:pt idx="24704">
                  <c:v>336.23595449999999</c:v>
                </c:pt>
                <c:pt idx="24705">
                  <c:v>335.73246080000001</c:v>
                </c:pt>
                <c:pt idx="24706">
                  <c:v>334.73138820000003</c:v>
                </c:pt>
                <c:pt idx="24707">
                  <c:v>273.21861319999999</c:v>
                </c:pt>
                <c:pt idx="24708">
                  <c:v>269.07708969999999</c:v>
                </c:pt>
                <c:pt idx="24709">
                  <c:v>268.63755029999999</c:v>
                </c:pt>
                <c:pt idx="24710">
                  <c:v>267.76380510000001</c:v>
                </c:pt>
                <c:pt idx="24711">
                  <c:v>214.56532709999999</c:v>
                </c:pt>
                <c:pt idx="24712">
                  <c:v>211.0232633</c:v>
                </c:pt>
                <c:pt idx="24713">
                  <c:v>210.64768190000001</c:v>
                </c:pt>
                <c:pt idx="24714">
                  <c:v>209.9012711</c:v>
                </c:pt>
                <c:pt idx="24715">
                  <c:v>165.01752350000001</c:v>
                </c:pt>
                <c:pt idx="24716">
                  <c:v>162.07494819999999</c:v>
                </c:pt>
                <c:pt idx="24717">
                  <c:v>161.76332769999999</c:v>
                </c:pt>
                <c:pt idx="24718">
                  <c:v>161.14425739999999</c:v>
                </c:pt>
                <c:pt idx="24719">
                  <c:v>124.5756059</c:v>
                </c:pt>
                <c:pt idx="24720">
                  <c:v>122.2325429</c:v>
                </c:pt>
                <c:pt idx="24721">
                  <c:v>121.984886</c:v>
                </c:pt>
                <c:pt idx="24722">
                  <c:v>121.4931613</c:v>
                </c:pt>
                <c:pt idx="24723">
                  <c:v>93.239903569999996</c:v>
                </c:pt>
                <c:pt idx="24724">
                  <c:v>91.496372070000007</c:v>
                </c:pt>
                <c:pt idx="24725">
                  <c:v>91.312680700000001</c:v>
                </c:pt>
                <c:pt idx="24726">
                  <c:v>90.948305680000004</c:v>
                </c:pt>
                <c:pt idx="24727">
                  <c:v>71.010671849999994</c:v>
                </c:pt>
                <c:pt idx="24728">
                  <c:v>67.708950860000002</c:v>
                </c:pt>
                <c:pt idx="24729">
                  <c:v>67.058200510000006</c:v>
                </c:pt>
                <c:pt idx="24730">
                  <c:v>66.764771999999994</c:v>
                </c:pt>
                <c:pt idx="24731">
                  <c:v>66.764737550000007</c:v>
                </c:pt>
                <c:pt idx="24732">
                  <c:v>67.258937040000006</c:v>
                </c:pt>
                <c:pt idx="24733">
                  <c:v>67.258937040000006</c:v>
                </c:pt>
                <c:pt idx="24734">
                  <c:v>67.762420379999995</c:v>
                </c:pt>
                <c:pt idx="24735">
                  <c:v>68.27518757</c:v>
                </c:pt>
                <c:pt idx="24736">
                  <c:v>68.363281270000002</c:v>
                </c:pt>
                <c:pt idx="24737">
                  <c:v>69.042623509999999</c:v>
                </c:pt>
                <c:pt idx="24738">
                  <c:v>70.641249279999997</c:v>
                </c:pt>
                <c:pt idx="24739">
                  <c:v>70.764289219999995</c:v>
                </c:pt>
                <c:pt idx="24740">
                  <c:v>71.010588389999995</c:v>
                </c:pt>
                <c:pt idx="24741">
                  <c:v>90.948036849999994</c:v>
                </c:pt>
                <c:pt idx="24742">
                  <c:v>92.678957620000006</c:v>
                </c:pt>
                <c:pt idx="24743">
                  <c:v>92.865964349999999</c:v>
                </c:pt>
                <c:pt idx="24744">
                  <c:v>93.239615549999996</c:v>
                </c:pt>
                <c:pt idx="24745">
                  <c:v>121.4926553</c:v>
                </c:pt>
                <c:pt idx="24746">
                  <c:v>123.82310529999999</c:v>
                </c:pt>
                <c:pt idx="24747">
                  <c:v>124.0740773</c:v>
                </c:pt>
                <c:pt idx="24748">
                  <c:v>124.57507750000001</c:v>
                </c:pt>
                <c:pt idx="24749">
                  <c:v>161.14347839999999</c:v>
                </c:pt>
                <c:pt idx="24750">
                  <c:v>164.0734387</c:v>
                </c:pt>
                <c:pt idx="24751">
                  <c:v>164.388374</c:v>
                </c:pt>
                <c:pt idx="24752">
                  <c:v>165.01671909999999</c:v>
                </c:pt>
                <c:pt idx="24753">
                  <c:v>209.90018330000001</c:v>
                </c:pt>
                <c:pt idx="24754">
                  <c:v>213.42963</c:v>
                </c:pt>
                <c:pt idx="24755">
                  <c:v>213.80852590000001</c:v>
                </c:pt>
                <c:pt idx="24756">
                  <c:v>214.56421090000001</c:v>
                </c:pt>
                <c:pt idx="24757">
                  <c:v>267.76237279999998</c:v>
                </c:pt>
                <c:pt idx="24758">
                  <c:v>271.89127710000002</c:v>
                </c:pt>
                <c:pt idx="24759">
                  <c:v>272.33413059999998</c:v>
                </c:pt>
                <c:pt idx="24760">
                  <c:v>273.21714930000002</c:v>
                </c:pt>
                <c:pt idx="24761">
                  <c:v>334.7295757</c:v>
                </c:pt>
                <c:pt idx="24762">
                  <c:v>348.97841770000002</c:v>
                </c:pt>
                <c:pt idx="24763">
                  <c:v>352.02585149999999</c:v>
                </c:pt>
                <c:pt idx="24764">
                  <c:v>353.42975039999999</c:v>
                </c:pt>
                <c:pt idx="24765">
                  <c:v>353.42991849999999</c:v>
                </c:pt>
                <c:pt idx="24766">
                  <c:v>351.07628410000001</c:v>
                </c:pt>
                <c:pt idx="24767">
                  <c:v>351.07628410000001</c:v>
                </c:pt>
                <c:pt idx="24768">
                  <c:v>348.73193209999999</c:v>
                </c:pt>
                <c:pt idx="24769">
                  <c:v>346.39686280000001</c:v>
                </c:pt>
                <c:pt idx="24770">
                  <c:v>346.00082409999999</c:v>
                </c:pt>
                <c:pt idx="24771">
                  <c:v>342.9950637</c:v>
                </c:pt>
                <c:pt idx="24772">
                  <c:v>336.23449929999998</c:v>
                </c:pt>
                <c:pt idx="24773">
                  <c:v>335.73101380000003</c:v>
                </c:pt>
                <c:pt idx="24774">
                  <c:v>334.72995759999998</c:v>
                </c:pt>
                <c:pt idx="24775">
                  <c:v>273.21815950000001</c:v>
                </c:pt>
                <c:pt idx="24776">
                  <c:v>269.07669970000001</c:v>
                </c:pt>
                <c:pt idx="24777">
                  <c:v>268.6371671</c:v>
                </c:pt>
                <c:pt idx="24778">
                  <c:v>267.7634352</c:v>
                </c:pt>
                <c:pt idx="24779">
                  <c:v>214.56574230000001</c:v>
                </c:pt>
                <c:pt idx="24780">
                  <c:v>211.02372829999999</c:v>
                </c:pt>
                <c:pt idx="24781">
                  <c:v>210.6481521</c:v>
                </c:pt>
                <c:pt idx="24782">
                  <c:v>209.9017518</c:v>
                </c:pt>
                <c:pt idx="24783">
                  <c:v>165.0185974</c:v>
                </c:pt>
                <c:pt idx="24784">
                  <c:v>162.07605799999999</c:v>
                </c:pt>
                <c:pt idx="24785">
                  <c:v>161.76444129999999</c:v>
                </c:pt>
                <c:pt idx="24786">
                  <c:v>161.14537859999999</c:v>
                </c:pt>
                <c:pt idx="24787">
                  <c:v>124.5771282</c:v>
                </c:pt>
                <c:pt idx="24788">
                  <c:v>122.2340873</c:v>
                </c:pt>
                <c:pt idx="24789">
                  <c:v>121.98643269999999</c:v>
                </c:pt>
                <c:pt idx="24790">
                  <c:v>121.4947126</c:v>
                </c:pt>
                <c:pt idx="24791">
                  <c:v>93.241664110000002</c:v>
                </c:pt>
                <c:pt idx="24792">
                  <c:v>91.498140910000004</c:v>
                </c:pt>
                <c:pt idx="24793">
                  <c:v>91.314450370000003</c:v>
                </c:pt>
                <c:pt idx="24794">
                  <c:v>90.950076989999999</c:v>
                </c:pt>
                <c:pt idx="24795">
                  <c:v>71.012460439999998</c:v>
                </c:pt>
                <c:pt idx="24796">
                  <c:v>67.710720210000005</c:v>
                </c:pt>
                <c:pt idx="24797">
                  <c:v>67.059964769999993</c:v>
                </c:pt>
                <c:pt idx="24798">
                  <c:v>66.766533809999999</c:v>
                </c:pt>
                <c:pt idx="24799">
                  <c:v>66.766578069999994</c:v>
                </c:pt>
                <c:pt idx="24800">
                  <c:v>67.260794559999994</c:v>
                </c:pt>
                <c:pt idx="24801">
                  <c:v>67.260794559999994</c:v>
                </c:pt>
                <c:pt idx="24802">
                  <c:v>67.764294750000005</c:v>
                </c:pt>
                <c:pt idx="24803">
                  <c:v>68.277078650000007</c:v>
                </c:pt>
                <c:pt idx="24804">
                  <c:v>68.365175179999994</c:v>
                </c:pt>
                <c:pt idx="24805">
                  <c:v>69.044538829999993</c:v>
                </c:pt>
                <c:pt idx="24806">
                  <c:v>70.643212320000004</c:v>
                </c:pt>
                <c:pt idx="24807">
                  <c:v>70.766255799999996</c:v>
                </c:pt>
                <c:pt idx="24808">
                  <c:v>71.012561989999995</c:v>
                </c:pt>
                <c:pt idx="24809">
                  <c:v>90.950414030000005</c:v>
                </c:pt>
                <c:pt idx="24810">
                  <c:v>92.681359760000007</c:v>
                </c:pt>
                <c:pt idx="24811">
                  <c:v>92.868369119999997</c:v>
                </c:pt>
                <c:pt idx="24812">
                  <c:v>93.242025530000006</c:v>
                </c:pt>
                <c:pt idx="24813">
                  <c:v>121.4953515</c:v>
                </c:pt>
                <c:pt idx="24814">
                  <c:v>123.82581810000001</c:v>
                </c:pt>
                <c:pt idx="24815">
                  <c:v>124.0767918</c:v>
                </c:pt>
                <c:pt idx="24816">
                  <c:v>124.5777954</c:v>
                </c:pt>
                <c:pt idx="24817">
                  <c:v>161.14636519999999</c:v>
                </c:pt>
                <c:pt idx="24818">
                  <c:v>164.0763336</c:v>
                </c:pt>
                <c:pt idx="24819">
                  <c:v>164.39126959999999</c:v>
                </c:pt>
                <c:pt idx="24820">
                  <c:v>165.01961639999999</c:v>
                </c:pt>
                <c:pt idx="24821">
                  <c:v>209.90313209999999</c:v>
                </c:pt>
                <c:pt idx="24822">
                  <c:v>213.43257840000001</c:v>
                </c:pt>
                <c:pt idx="24823">
                  <c:v>213.81147419999999</c:v>
                </c:pt>
                <c:pt idx="24824">
                  <c:v>214.567159</c:v>
                </c:pt>
                <c:pt idx="24825">
                  <c:v>267.76525520000001</c:v>
                </c:pt>
                <c:pt idx="24826">
                  <c:v>271.89415059999999</c:v>
                </c:pt>
                <c:pt idx="24827">
                  <c:v>272.3370031</c:v>
                </c:pt>
                <c:pt idx="24828">
                  <c:v>273.22001990000001</c:v>
                </c:pt>
                <c:pt idx="24829">
                  <c:v>334.73226319999998</c:v>
                </c:pt>
                <c:pt idx="24830">
                  <c:v>348.9810516</c:v>
                </c:pt>
                <c:pt idx="24831">
                  <c:v>352.02847350000002</c:v>
                </c:pt>
                <c:pt idx="24832">
                  <c:v>353.43236680000001</c:v>
                </c:pt>
                <c:pt idx="24833">
                  <c:v>353.43220109999999</c:v>
                </c:pt>
                <c:pt idx="24834">
                  <c:v>351.07852450000001</c:v>
                </c:pt>
                <c:pt idx="24835">
                  <c:v>351.07852450000001</c:v>
                </c:pt>
                <c:pt idx="24836">
                  <c:v>348.73413060000001</c:v>
                </c:pt>
                <c:pt idx="24837">
                  <c:v>346.39901959999997</c:v>
                </c:pt>
                <c:pt idx="24838">
                  <c:v>346.00297389999997</c:v>
                </c:pt>
                <c:pt idx="24839">
                  <c:v>342.99715989999999</c:v>
                </c:pt>
                <c:pt idx="24840">
                  <c:v>336.23647549999998</c:v>
                </c:pt>
                <c:pt idx="24841">
                  <c:v>335.732981</c:v>
                </c:pt>
                <c:pt idx="24842">
                  <c:v>334.73190699999998</c:v>
                </c:pt>
                <c:pt idx="24843">
                  <c:v>273.21904319999999</c:v>
                </c:pt>
                <c:pt idx="24844">
                  <c:v>269.07751359999997</c:v>
                </c:pt>
                <c:pt idx="24845">
                  <c:v>268.63797360000001</c:v>
                </c:pt>
                <c:pt idx="24846">
                  <c:v>267.76422700000001</c:v>
                </c:pt>
                <c:pt idx="24847">
                  <c:v>214.56566699999999</c:v>
                </c:pt>
                <c:pt idx="24848">
                  <c:v>211.02359749999999</c:v>
                </c:pt>
                <c:pt idx="24849">
                  <c:v>210.64801550000001</c:v>
                </c:pt>
                <c:pt idx="24850">
                  <c:v>209.90160349999999</c:v>
                </c:pt>
                <c:pt idx="24851">
                  <c:v>165.01778060000001</c:v>
                </c:pt>
                <c:pt idx="24852">
                  <c:v>162.07520009999999</c:v>
                </c:pt>
                <c:pt idx="24853">
                  <c:v>161.76357899999999</c:v>
                </c:pt>
                <c:pt idx="24854">
                  <c:v>161.14450769999999</c:v>
                </c:pt>
                <c:pt idx="24855">
                  <c:v>124.5757875</c:v>
                </c:pt>
                <c:pt idx="24856">
                  <c:v>122.23271990000001</c:v>
                </c:pt>
                <c:pt idx="24857">
                  <c:v>121.9850624</c:v>
                </c:pt>
                <c:pt idx="24858">
                  <c:v>121.49333679999999</c:v>
                </c:pt>
                <c:pt idx="24859">
                  <c:v>93.240017219999999</c:v>
                </c:pt>
                <c:pt idx="24860">
                  <c:v>91.496481500000002</c:v>
                </c:pt>
                <c:pt idx="24861">
                  <c:v>91.312789670000001</c:v>
                </c:pt>
                <c:pt idx="24862">
                  <c:v>90.948413770000002</c:v>
                </c:pt>
                <c:pt idx="24863">
                  <c:v>71.010724850000003</c:v>
                </c:pt>
                <c:pt idx="24864">
                  <c:v>67.708992789999996</c:v>
                </c:pt>
                <c:pt idx="24865">
                  <c:v>67.058240139999995</c:v>
                </c:pt>
                <c:pt idx="24866">
                  <c:v>66.764810589999996</c:v>
                </c:pt>
                <c:pt idx="24867">
                  <c:v>66.764756700000007</c:v>
                </c:pt>
                <c:pt idx="24868">
                  <c:v>67.258954779999996</c:v>
                </c:pt>
                <c:pt idx="24869">
                  <c:v>67.258954779999996</c:v>
                </c:pt>
                <c:pt idx="24870">
                  <c:v>67.762436679999993</c:v>
                </c:pt>
                <c:pt idx="24871">
                  <c:v>68.275202410000006</c:v>
                </c:pt>
                <c:pt idx="24872">
                  <c:v>68.363295859999994</c:v>
                </c:pt>
                <c:pt idx="24873">
                  <c:v>69.042636189999996</c:v>
                </c:pt>
                <c:pt idx="24874">
                  <c:v>70.641257539999998</c:v>
                </c:pt>
                <c:pt idx="24875">
                  <c:v>70.764297150000004</c:v>
                </c:pt>
                <c:pt idx="24876">
                  <c:v>71.010595649999999</c:v>
                </c:pt>
                <c:pt idx="24877">
                  <c:v>90.947994899999998</c:v>
                </c:pt>
                <c:pt idx="24878">
                  <c:v>92.678911720000002</c:v>
                </c:pt>
                <c:pt idx="24879">
                  <c:v>92.865918019999995</c:v>
                </c:pt>
                <c:pt idx="24880">
                  <c:v>93.239568370000001</c:v>
                </c:pt>
                <c:pt idx="24881">
                  <c:v>121.4925471</c:v>
                </c:pt>
                <c:pt idx="24882">
                  <c:v>123.8229924</c:v>
                </c:pt>
                <c:pt idx="24883">
                  <c:v>124.0739639</c:v>
                </c:pt>
                <c:pt idx="24884">
                  <c:v>124.574963</c:v>
                </c:pt>
                <c:pt idx="24885">
                  <c:v>161.14329119999999</c:v>
                </c:pt>
                <c:pt idx="24886">
                  <c:v>164.07324589999999</c:v>
                </c:pt>
                <c:pt idx="24887">
                  <c:v>164.3881805</c:v>
                </c:pt>
                <c:pt idx="24888">
                  <c:v>165.01652440000001</c:v>
                </c:pt>
                <c:pt idx="24889">
                  <c:v>209.89990409999999</c:v>
                </c:pt>
                <c:pt idx="24890">
                  <c:v>213.4293443</c:v>
                </c:pt>
                <c:pt idx="24891">
                  <c:v>213.80823950000001</c:v>
                </c:pt>
                <c:pt idx="24892">
                  <c:v>214.56392310000001</c:v>
                </c:pt>
                <c:pt idx="24893">
                  <c:v>267.76198879999998</c:v>
                </c:pt>
                <c:pt idx="24894">
                  <c:v>271.89088579999998</c:v>
                </c:pt>
                <c:pt idx="24895">
                  <c:v>272.33373849999998</c:v>
                </c:pt>
                <c:pt idx="24896">
                  <c:v>273.2167556</c:v>
                </c:pt>
                <c:pt idx="24897">
                  <c:v>334.72907400000003</c:v>
                </c:pt>
                <c:pt idx="24898">
                  <c:v>348.97789130000001</c:v>
                </c:pt>
                <c:pt idx="24899">
                  <c:v>352.0253199</c:v>
                </c:pt>
                <c:pt idx="24900">
                  <c:v>353.42921630000001</c:v>
                </c:pt>
                <c:pt idx="24901">
                  <c:v>353.42937849999998</c:v>
                </c:pt>
                <c:pt idx="24902">
                  <c:v>351.07574720000002</c:v>
                </c:pt>
                <c:pt idx="24903">
                  <c:v>351.07574720000002</c:v>
                </c:pt>
                <c:pt idx="24904">
                  <c:v>348.73139839999999</c:v>
                </c:pt>
                <c:pt idx="24905">
                  <c:v>346.39633220000002</c:v>
                </c:pt>
                <c:pt idx="24906">
                  <c:v>346.00029410000002</c:v>
                </c:pt>
                <c:pt idx="24907">
                  <c:v>342.99453770000002</c:v>
                </c:pt>
                <c:pt idx="24908">
                  <c:v>336.2339824</c:v>
                </c:pt>
                <c:pt idx="24909">
                  <c:v>335.73049759999998</c:v>
                </c:pt>
                <c:pt idx="24910">
                  <c:v>334.72944269999999</c:v>
                </c:pt>
                <c:pt idx="24911">
                  <c:v>273.21773039999999</c:v>
                </c:pt>
                <c:pt idx="24912">
                  <c:v>269.07627660000003</c:v>
                </c:pt>
                <c:pt idx="24913">
                  <c:v>268.63674459999999</c:v>
                </c:pt>
                <c:pt idx="24914">
                  <c:v>267.76301389999998</c:v>
                </c:pt>
                <c:pt idx="24915">
                  <c:v>214.5654007</c:v>
                </c:pt>
                <c:pt idx="24916">
                  <c:v>211.02339219999999</c:v>
                </c:pt>
                <c:pt idx="24917">
                  <c:v>210.6478166</c:v>
                </c:pt>
                <c:pt idx="24918">
                  <c:v>209.90141740000001</c:v>
                </c:pt>
                <c:pt idx="24919">
                  <c:v>165.0183365</c:v>
                </c:pt>
                <c:pt idx="24920">
                  <c:v>162.0758022</c:v>
                </c:pt>
                <c:pt idx="24921">
                  <c:v>161.764186</c:v>
                </c:pt>
                <c:pt idx="24922">
                  <c:v>161.14512439999999</c:v>
                </c:pt>
                <c:pt idx="24923">
                  <c:v>124.5769413</c:v>
                </c:pt>
                <c:pt idx="24924">
                  <c:v>122.2339052</c:v>
                </c:pt>
                <c:pt idx="24925">
                  <c:v>121.986251</c:v>
                </c:pt>
                <c:pt idx="24926">
                  <c:v>121.4945319</c:v>
                </c:pt>
                <c:pt idx="24927">
                  <c:v>93.241544630000007</c:v>
                </c:pt>
                <c:pt idx="24928">
                  <c:v>91.498025630000001</c:v>
                </c:pt>
                <c:pt idx="24929">
                  <c:v>91.314335540000002</c:v>
                </c:pt>
                <c:pt idx="24930">
                  <c:v>90.94996304</c:v>
                </c:pt>
                <c:pt idx="24931">
                  <c:v>71.012401600000004</c:v>
                </c:pt>
                <c:pt idx="24932">
                  <c:v>67.710672509999995</c:v>
                </c:pt>
                <c:pt idx="24933">
                  <c:v>67.059919379999997</c:v>
                </c:pt>
                <c:pt idx="24934">
                  <c:v>66.766489480000004</c:v>
                </c:pt>
                <c:pt idx="24935">
                  <c:v>66.766552950000005</c:v>
                </c:pt>
                <c:pt idx="24936">
                  <c:v>67.260770800000003</c:v>
                </c:pt>
                <c:pt idx="24937">
                  <c:v>67.260770800000003</c:v>
                </c:pt>
                <c:pt idx="24938">
                  <c:v>67.764272379999994</c:v>
                </c:pt>
                <c:pt idx="24939">
                  <c:v>68.277057690000007</c:v>
                </c:pt>
                <c:pt idx="24940">
                  <c:v>68.365154450000006</c:v>
                </c:pt>
                <c:pt idx="24941">
                  <c:v>69.044519949999994</c:v>
                </c:pt>
                <c:pt idx="24942">
                  <c:v>70.643197720000003</c:v>
                </c:pt>
                <c:pt idx="24943">
                  <c:v>70.766241519999994</c:v>
                </c:pt>
                <c:pt idx="24944">
                  <c:v>71.012548350000003</c:v>
                </c:pt>
                <c:pt idx="24945">
                  <c:v>90.950448390000005</c:v>
                </c:pt>
                <c:pt idx="24946">
                  <c:v>92.681398009999995</c:v>
                </c:pt>
                <c:pt idx="24947">
                  <c:v>92.868407790000006</c:v>
                </c:pt>
                <c:pt idx="24948">
                  <c:v>93.24206504</c:v>
                </c:pt>
                <c:pt idx="24949">
                  <c:v>121.49545120000001</c:v>
                </c:pt>
                <c:pt idx="24950">
                  <c:v>123.8259225</c:v>
                </c:pt>
                <c:pt idx="24951">
                  <c:v>124.07689670000001</c:v>
                </c:pt>
                <c:pt idx="24952">
                  <c:v>124.5779014</c:v>
                </c:pt>
                <c:pt idx="24953">
                  <c:v>161.14654350000001</c:v>
                </c:pt>
                <c:pt idx="24954">
                  <c:v>164.07651749999999</c:v>
                </c:pt>
                <c:pt idx="24955">
                  <c:v>164.3914541</c:v>
                </c:pt>
                <c:pt idx="24956">
                  <c:v>165.01980209999999</c:v>
                </c:pt>
                <c:pt idx="24957">
                  <c:v>209.9034024</c:v>
                </c:pt>
                <c:pt idx="24958">
                  <c:v>213.43285510000001</c:v>
                </c:pt>
                <c:pt idx="24959">
                  <c:v>213.8117517</c:v>
                </c:pt>
                <c:pt idx="24960">
                  <c:v>214.56743789999999</c:v>
                </c:pt>
                <c:pt idx="24961">
                  <c:v>267.76563069999997</c:v>
                </c:pt>
                <c:pt idx="24962">
                  <c:v>271.89453350000002</c:v>
                </c:pt>
                <c:pt idx="24963">
                  <c:v>272.33738679999999</c:v>
                </c:pt>
                <c:pt idx="24964">
                  <c:v>273.22040509999999</c:v>
                </c:pt>
                <c:pt idx="24965">
                  <c:v>334.73275719999998</c:v>
                </c:pt>
                <c:pt idx="24966">
                  <c:v>348.9815706</c:v>
                </c:pt>
                <c:pt idx="24967">
                  <c:v>352.02899780000001</c:v>
                </c:pt>
                <c:pt idx="24968">
                  <c:v>353.43289349999998</c:v>
                </c:pt>
                <c:pt idx="24969">
                  <c:v>353.43273479999999</c:v>
                </c:pt>
                <c:pt idx="24970">
                  <c:v>351.07905520000003</c:v>
                </c:pt>
                <c:pt idx="24971">
                  <c:v>351.07905520000003</c:v>
                </c:pt>
                <c:pt idx="24972">
                  <c:v>348.73465829999998</c:v>
                </c:pt>
                <c:pt idx="24973">
                  <c:v>346.39954419999998</c:v>
                </c:pt>
                <c:pt idx="24974">
                  <c:v>346.00349799999998</c:v>
                </c:pt>
                <c:pt idx="24975">
                  <c:v>342.99768</c:v>
                </c:pt>
                <c:pt idx="24976">
                  <c:v>336.23698660000002</c:v>
                </c:pt>
                <c:pt idx="24977">
                  <c:v>335.73349150000001</c:v>
                </c:pt>
                <c:pt idx="24978">
                  <c:v>334.73241619999999</c:v>
                </c:pt>
                <c:pt idx="24979">
                  <c:v>273.21946780000002</c:v>
                </c:pt>
                <c:pt idx="24980">
                  <c:v>269.07793229999999</c:v>
                </c:pt>
                <c:pt idx="24981">
                  <c:v>268.6383917</c:v>
                </c:pt>
                <c:pt idx="24982">
                  <c:v>267.76464379999999</c:v>
                </c:pt>
                <c:pt idx="24983">
                  <c:v>214.5660053</c:v>
                </c:pt>
                <c:pt idx="24984">
                  <c:v>211.02393040000001</c:v>
                </c:pt>
                <c:pt idx="24985">
                  <c:v>210.64834769999999</c:v>
                </c:pt>
                <c:pt idx="24986">
                  <c:v>209.9019346</c:v>
                </c:pt>
                <c:pt idx="24987">
                  <c:v>165.0180392</c:v>
                </c:pt>
                <c:pt idx="24988">
                  <c:v>162.0754536</c:v>
                </c:pt>
                <c:pt idx="24989">
                  <c:v>161.7638321</c:v>
                </c:pt>
                <c:pt idx="24990">
                  <c:v>161.14475970000001</c:v>
                </c:pt>
                <c:pt idx="24991">
                  <c:v>124.575973</c:v>
                </c:pt>
                <c:pt idx="24992">
                  <c:v>122.2329007</c:v>
                </c:pt>
                <c:pt idx="24993">
                  <c:v>121.98524279999999</c:v>
                </c:pt>
                <c:pt idx="24994">
                  <c:v>121.4935162</c:v>
                </c:pt>
                <c:pt idx="24995">
                  <c:v>93.240136079999999</c:v>
                </c:pt>
                <c:pt idx="24996">
                  <c:v>91.496596210000007</c:v>
                </c:pt>
                <c:pt idx="24997">
                  <c:v>91.312903939999998</c:v>
                </c:pt>
                <c:pt idx="24998">
                  <c:v>90.948527159999998</c:v>
                </c:pt>
                <c:pt idx="24999">
                  <c:v>71.010783709999998</c:v>
                </c:pt>
                <c:pt idx="25000">
                  <c:v>67.709040619999996</c:v>
                </c:pt>
                <c:pt idx="25001">
                  <c:v>67.058285670000004</c:v>
                </c:pt>
                <c:pt idx="25002">
                  <c:v>66.764855069999996</c:v>
                </c:pt>
                <c:pt idx="25003">
                  <c:v>66.764782199999999</c:v>
                </c:pt>
                <c:pt idx="25004">
                  <c:v>67.258978920000004</c:v>
                </c:pt>
                <c:pt idx="25005">
                  <c:v>67.258978920000004</c:v>
                </c:pt>
                <c:pt idx="25006">
                  <c:v>67.762459460000002</c:v>
                </c:pt>
                <c:pt idx="25007">
                  <c:v>68.275223819999994</c:v>
                </c:pt>
                <c:pt idx="25008">
                  <c:v>68.363317030000005</c:v>
                </c:pt>
                <c:pt idx="25009">
                  <c:v>69.042655569999994</c:v>
                </c:pt>
                <c:pt idx="25010">
                  <c:v>70.64127277</c:v>
                </c:pt>
                <c:pt idx="25011">
                  <c:v>70.764312070000003</c:v>
                </c:pt>
                <c:pt idx="25012">
                  <c:v>71.010609930000001</c:v>
                </c:pt>
                <c:pt idx="25013">
                  <c:v>90.947962489999995</c:v>
                </c:pt>
                <c:pt idx="25014">
                  <c:v>92.678875520000005</c:v>
                </c:pt>
                <c:pt idx="25015">
                  <c:v>92.86588141</c:v>
                </c:pt>
                <c:pt idx="25016">
                  <c:v>93.239530950000002</c:v>
                </c:pt>
                <c:pt idx="25017">
                  <c:v>121.4924511</c:v>
                </c:pt>
                <c:pt idx="25018">
                  <c:v>123.8228917</c:v>
                </c:pt>
                <c:pt idx="25019">
                  <c:v>124.07386270000001</c:v>
                </c:pt>
                <c:pt idx="25020">
                  <c:v>124.5748608</c:v>
                </c:pt>
                <c:pt idx="25021">
                  <c:v>161.14311839999999</c:v>
                </c:pt>
                <c:pt idx="25022">
                  <c:v>164.0730676</c:v>
                </c:pt>
                <c:pt idx="25023">
                  <c:v>164.3880016</c:v>
                </c:pt>
                <c:pt idx="25024">
                  <c:v>165.01634440000001</c:v>
                </c:pt>
                <c:pt idx="25025">
                  <c:v>209.8996416</c:v>
                </c:pt>
                <c:pt idx="25026">
                  <c:v>213.42907539999999</c:v>
                </c:pt>
                <c:pt idx="25027">
                  <c:v>213.80796989999999</c:v>
                </c:pt>
                <c:pt idx="25028">
                  <c:v>214.56365210000001</c:v>
                </c:pt>
                <c:pt idx="25029">
                  <c:v>267.76162340000002</c:v>
                </c:pt>
                <c:pt idx="25030">
                  <c:v>271.89051310000002</c:v>
                </c:pt>
                <c:pt idx="25031">
                  <c:v>272.33336500000001</c:v>
                </c:pt>
                <c:pt idx="25032">
                  <c:v>273.21638059999998</c:v>
                </c:pt>
                <c:pt idx="25033">
                  <c:v>334.72859269999998</c:v>
                </c:pt>
                <c:pt idx="25034">
                  <c:v>348.97738559999999</c:v>
                </c:pt>
                <c:pt idx="25035">
                  <c:v>352.02480889999998</c:v>
                </c:pt>
                <c:pt idx="25036">
                  <c:v>353.42870299999998</c:v>
                </c:pt>
                <c:pt idx="25037">
                  <c:v>353.42885819999998</c:v>
                </c:pt>
                <c:pt idx="25038">
                  <c:v>351.07522979999999</c:v>
                </c:pt>
                <c:pt idx="25039">
                  <c:v>351.07522979999999</c:v>
                </c:pt>
                <c:pt idx="25040">
                  <c:v>348.73088389999998</c:v>
                </c:pt>
                <c:pt idx="25041">
                  <c:v>346.39582059999998</c:v>
                </c:pt>
                <c:pt idx="25042">
                  <c:v>345.99978299999998</c:v>
                </c:pt>
                <c:pt idx="25043">
                  <c:v>342.99403039999999</c:v>
                </c:pt>
                <c:pt idx="25044">
                  <c:v>336.2334836</c:v>
                </c:pt>
                <c:pt idx="25045">
                  <c:v>335.7299994</c:v>
                </c:pt>
                <c:pt idx="25046">
                  <c:v>334.72894580000002</c:v>
                </c:pt>
                <c:pt idx="25047">
                  <c:v>273.21731340000002</c:v>
                </c:pt>
                <c:pt idx="25048">
                  <c:v>269.07586520000001</c:v>
                </c:pt>
                <c:pt idx="25049">
                  <c:v>268.63633370000002</c:v>
                </c:pt>
                <c:pt idx="25050">
                  <c:v>267.76260430000002</c:v>
                </c:pt>
                <c:pt idx="25051">
                  <c:v>214.56506569999999</c:v>
                </c:pt>
                <c:pt idx="25052">
                  <c:v>211.02306250000001</c:v>
                </c:pt>
                <c:pt idx="25053">
                  <c:v>210.64748739999999</c:v>
                </c:pt>
                <c:pt idx="25054">
                  <c:v>209.9010893</c:v>
                </c:pt>
                <c:pt idx="25055">
                  <c:v>165.01807779999999</c:v>
                </c:pt>
                <c:pt idx="25056">
                  <c:v>162.0755484</c:v>
                </c:pt>
                <c:pt idx="25057">
                  <c:v>161.7639327</c:v>
                </c:pt>
                <c:pt idx="25058">
                  <c:v>161.14487209999999</c:v>
                </c:pt>
                <c:pt idx="25059">
                  <c:v>124.5767532</c:v>
                </c:pt>
                <c:pt idx="25060">
                  <c:v>122.2337215</c:v>
                </c:pt>
                <c:pt idx="25061">
                  <c:v>121.9860678</c:v>
                </c:pt>
                <c:pt idx="25062">
                  <c:v>121.4943497</c:v>
                </c:pt>
                <c:pt idx="25063">
                  <c:v>93.241421329999994</c:v>
                </c:pt>
                <c:pt idx="25064">
                  <c:v>91.497906400000005</c:v>
                </c:pt>
                <c:pt idx="25065">
                  <c:v>91.314216740000006</c:v>
                </c:pt>
                <c:pt idx="25066">
                  <c:v>90.949845100000005</c:v>
                </c:pt>
                <c:pt idx="25067">
                  <c:v>71.012337360000004</c:v>
                </c:pt>
                <c:pt idx="25068">
                  <c:v>67.710619219999998</c:v>
                </c:pt>
                <c:pt idx="25069">
                  <c:v>67.059868370000004</c:v>
                </c:pt>
                <c:pt idx="25070">
                  <c:v>66.766439509999998</c:v>
                </c:pt>
                <c:pt idx="25071">
                  <c:v>66.766521420000004</c:v>
                </c:pt>
                <c:pt idx="25072">
                  <c:v>67.26074054</c:v>
                </c:pt>
                <c:pt idx="25073">
                  <c:v>67.26074054</c:v>
                </c:pt>
                <c:pt idx="25074">
                  <c:v>67.764243410000006</c:v>
                </c:pt>
                <c:pt idx="25075">
                  <c:v>68.277030010000004</c:v>
                </c:pt>
                <c:pt idx="25076">
                  <c:v>68.365127000000001</c:v>
                </c:pt>
                <c:pt idx="25077">
                  <c:v>69.044494180000001</c:v>
                </c:pt>
                <c:pt idx="25078">
                  <c:v>70.643175880000001</c:v>
                </c:pt>
                <c:pt idx="25079">
                  <c:v>70.766219980000002</c:v>
                </c:pt>
                <c:pt idx="25080">
                  <c:v>71.012527410000004</c:v>
                </c:pt>
                <c:pt idx="25081">
                  <c:v>90.950472070000004</c:v>
                </c:pt>
                <c:pt idx="25082">
                  <c:v>92.681425340000004</c:v>
                </c:pt>
                <c:pt idx="25083">
                  <c:v>92.868435509999998</c:v>
                </c:pt>
                <c:pt idx="25084">
                  <c:v>93.242093550000007</c:v>
                </c:pt>
                <c:pt idx="25085">
                  <c:v>121.4955365</c:v>
                </c:pt>
                <c:pt idx="25086">
                  <c:v>123.8260123</c:v>
                </c:pt>
                <c:pt idx="25087">
                  <c:v>124.076987</c:v>
                </c:pt>
                <c:pt idx="25088">
                  <c:v>124.5779927</c:v>
                </c:pt>
                <c:pt idx="25089">
                  <c:v>161.14670369999999</c:v>
                </c:pt>
                <c:pt idx="25090">
                  <c:v>164.07668319999999</c:v>
                </c:pt>
                <c:pt idx="25091">
                  <c:v>164.39162039999999</c:v>
                </c:pt>
                <c:pt idx="25092">
                  <c:v>165.0199695</c:v>
                </c:pt>
                <c:pt idx="25093">
                  <c:v>209.9036509</c:v>
                </c:pt>
                <c:pt idx="25094">
                  <c:v>213.43311</c:v>
                </c:pt>
                <c:pt idx="25095">
                  <c:v>213.81200720000001</c:v>
                </c:pt>
                <c:pt idx="25096">
                  <c:v>214.5676947</c:v>
                </c:pt>
                <c:pt idx="25097">
                  <c:v>267.76598089999999</c:v>
                </c:pt>
                <c:pt idx="25098">
                  <c:v>271.89489079999998</c:v>
                </c:pt>
                <c:pt idx="25099">
                  <c:v>272.33774490000002</c:v>
                </c:pt>
                <c:pt idx="25100">
                  <c:v>273.22076470000002</c:v>
                </c:pt>
                <c:pt idx="25101">
                  <c:v>334.73322230000002</c:v>
                </c:pt>
                <c:pt idx="25102">
                  <c:v>339.35177579999998</c:v>
                </c:pt>
                <c:pt idx="25103">
                  <c:v>339.35177579999998</c:v>
                </c:pt>
                <c:pt idx="25104">
                  <c:v>348.87907749999999</c:v>
                </c:pt>
                <c:pt idx="25105">
                  <c:v>352.2381891</c:v>
                </c:pt>
                <c:pt idx="25106">
                  <c:v>354.05504969999998</c:v>
                </c:pt>
                <c:pt idx="25107">
                  <c:v>360.03945270000003</c:v>
                </c:pt>
                <c:pt idx="25108">
                  <c:v>356.21601629999998</c:v>
                </c:pt>
                <c:pt idx="25109">
                  <c:v>354.31404609999998</c:v>
                </c:pt>
                <c:pt idx="25110">
                  <c:v>346.0239416</c:v>
                </c:pt>
                <c:pt idx="25111">
                  <c:v>345.61266999999998</c:v>
                </c:pt>
                <c:pt idx="25112">
                  <c:v>344.794802</c:v>
                </c:pt>
                <c:pt idx="25113">
                  <c:v>294.08859139999998</c:v>
                </c:pt>
                <c:pt idx="25114">
                  <c:v>290.63818279999998</c:v>
                </c:pt>
                <c:pt idx="25115">
                  <c:v>290.27168130000001</c:v>
                </c:pt>
                <c:pt idx="25116">
                  <c:v>289.54294670000002</c:v>
                </c:pt>
                <c:pt idx="25117">
                  <c:v>244.6570509</c:v>
                </c:pt>
                <c:pt idx="25118">
                  <c:v>241.62628839999999</c:v>
                </c:pt>
                <c:pt idx="25119">
                  <c:v>241.30456000000001</c:v>
                </c:pt>
                <c:pt idx="25120">
                  <c:v>240.66496470000001</c:v>
                </c:pt>
                <c:pt idx="25121">
                  <c:v>201.59974930000001</c:v>
                </c:pt>
                <c:pt idx="25122">
                  <c:v>198.98865749999999</c:v>
                </c:pt>
                <c:pt idx="25123">
                  <c:v>198.71170499999999</c:v>
                </c:pt>
                <c:pt idx="25124">
                  <c:v>198.1612542</c:v>
                </c:pt>
                <c:pt idx="25125">
                  <c:v>164.9170373</c:v>
                </c:pt>
                <c:pt idx="25126">
                  <c:v>162.7256375</c:v>
                </c:pt>
                <c:pt idx="25127">
                  <c:v>162.49346299999999</c:v>
                </c:pt>
                <c:pt idx="25128">
                  <c:v>162.03216130000001</c:v>
                </c:pt>
                <c:pt idx="25129">
                  <c:v>134.6092137</c:v>
                </c:pt>
                <c:pt idx="25130">
                  <c:v>132.83752380000001</c:v>
                </c:pt>
                <c:pt idx="25131">
                  <c:v>132.65012920000001</c:v>
                </c:pt>
                <c:pt idx="25132">
                  <c:v>132.2779803</c:v>
                </c:pt>
                <c:pt idx="25133">
                  <c:v>110.6765254</c:v>
                </c:pt>
                <c:pt idx="25134">
                  <c:v>106.7454225</c:v>
                </c:pt>
                <c:pt idx="25135">
                  <c:v>105.8097559</c:v>
                </c:pt>
                <c:pt idx="25136">
                  <c:v>105.2879336</c:v>
                </c:pt>
                <c:pt idx="25137">
                  <c:v>104.1961242</c:v>
                </c:pt>
                <c:pt idx="25138">
                  <c:v>109.07462750000001</c:v>
                </c:pt>
                <c:pt idx="25139">
                  <c:v>109.2253189</c:v>
                </c:pt>
                <c:pt idx="25140">
                  <c:v>109.5263017</c:v>
                </c:pt>
                <c:pt idx="25141">
                  <c:v>131.97389860000001</c:v>
                </c:pt>
                <c:pt idx="25142">
                  <c:v>133.80505869999999</c:v>
                </c:pt>
                <c:pt idx="25143">
                  <c:v>134.00211920000001</c:v>
                </c:pt>
                <c:pt idx="25144">
                  <c:v>134.39541850000001</c:v>
                </c:pt>
                <c:pt idx="25145">
                  <c:v>162.8708914</c:v>
                </c:pt>
                <c:pt idx="25146">
                  <c:v>165.136641</c:v>
                </c:pt>
                <c:pt idx="25147">
                  <c:v>165.3800689</c:v>
                </c:pt>
                <c:pt idx="25148">
                  <c:v>165.8656814</c:v>
                </c:pt>
                <c:pt idx="25149">
                  <c:v>200.3687984</c:v>
                </c:pt>
                <c:pt idx="25150">
                  <c:v>203.069119</c:v>
                </c:pt>
                <c:pt idx="25151">
                  <c:v>203.35891240000001</c:v>
                </c:pt>
                <c:pt idx="25152">
                  <c:v>203.93683429999999</c:v>
                </c:pt>
                <c:pt idx="25153">
                  <c:v>244.4673143</c:v>
                </c:pt>
                <c:pt idx="25154">
                  <c:v>247.60218399999999</c:v>
                </c:pt>
                <c:pt idx="25155">
                  <c:v>247.93834039999999</c:v>
                </c:pt>
                <c:pt idx="25156">
                  <c:v>248.60856699999999</c:v>
                </c:pt>
                <c:pt idx="25157">
                  <c:v>295.1660799</c:v>
                </c:pt>
                <c:pt idx="25158">
                  <c:v>298.73547300000001</c:v>
                </c:pt>
                <c:pt idx="25159">
                  <c:v>299.11798979999998</c:v>
                </c:pt>
                <c:pt idx="25160">
                  <c:v>299.88051560000002</c:v>
                </c:pt>
                <c:pt idx="25161">
                  <c:v>352.46468220000003</c:v>
                </c:pt>
                <c:pt idx="25162">
                  <c:v>364.42917180000001</c:v>
                </c:pt>
                <c:pt idx="25163">
                  <c:v>375.23559660000001</c:v>
                </c:pt>
                <c:pt idx="25164">
                  <c:v>376.59512840000002</c:v>
                </c:pt>
                <c:pt idx="25165">
                  <c:v>371.80577419999997</c:v>
                </c:pt>
                <c:pt idx="25166">
                  <c:v>185.95096340000001</c:v>
                </c:pt>
                <c:pt idx="25167">
                  <c:v>185.53325570000001</c:v>
                </c:pt>
                <c:pt idx="25168">
                  <c:v>184.70342410000001</c:v>
                </c:pt>
                <c:pt idx="25169">
                  <c:v>138.46174859999999</c:v>
                </c:pt>
                <c:pt idx="25170">
                  <c:v>135.27189240000001</c:v>
                </c:pt>
                <c:pt idx="25171">
                  <c:v>134.9346702</c:v>
                </c:pt>
                <c:pt idx="25172">
                  <c:v>134.26507799999999</c:v>
                </c:pt>
                <c:pt idx="25173">
                  <c:v>97.825989129999996</c:v>
                </c:pt>
                <c:pt idx="25174">
                  <c:v>95.390524009999993</c:v>
                </c:pt>
                <c:pt idx="25175">
                  <c:v>95.133789829999998</c:v>
                </c:pt>
                <c:pt idx="25176">
                  <c:v>94.624441779999998</c:v>
                </c:pt>
                <c:pt idx="25177">
                  <c:v>67.988201590000003</c:v>
                </c:pt>
                <c:pt idx="25178">
                  <c:v>66.3071451</c:v>
                </c:pt>
                <c:pt idx="25179">
                  <c:v>66.13090072</c:v>
                </c:pt>
                <c:pt idx="25180">
                  <c:v>65.781800559999994</c:v>
                </c:pt>
                <c:pt idx="25181">
                  <c:v>48.948600560000003</c:v>
                </c:pt>
                <c:pt idx="25182">
                  <c:v>45.890224879999998</c:v>
                </c:pt>
                <c:pt idx="25183">
                  <c:v>46.180054239999997</c:v>
                </c:pt>
                <c:pt idx="25184">
                  <c:v>49.111655239999997</c:v>
                </c:pt>
                <c:pt idx="25185">
                  <c:v>49.217690959999999</c:v>
                </c:pt>
                <c:pt idx="25186">
                  <c:v>49.430604389999999</c:v>
                </c:pt>
                <c:pt idx="25187">
                  <c:v>67.027419949999995</c:v>
                </c:pt>
                <c:pt idx="25188">
                  <c:v>68.754461809999995</c:v>
                </c:pt>
                <c:pt idx="25189">
                  <c:v>68.94187015</c:v>
                </c:pt>
                <c:pt idx="25190">
                  <c:v>69.316789060000005</c:v>
                </c:pt>
                <c:pt idx="25191">
                  <c:v>96.824010529999995</c:v>
                </c:pt>
                <c:pt idx="25192">
                  <c:v>99.313723539999998</c:v>
                </c:pt>
                <c:pt idx="25193">
                  <c:v>99.582503169999995</c:v>
                </c:pt>
                <c:pt idx="25194">
                  <c:v>100.1194249</c:v>
                </c:pt>
                <c:pt idx="25195">
                  <c:v>137.5368545</c:v>
                </c:pt>
                <c:pt idx="25196">
                  <c:v>140.78922069999999</c:v>
                </c:pt>
                <c:pt idx="25197">
                  <c:v>141.1393697</c:v>
                </c:pt>
                <c:pt idx="25198">
                  <c:v>141.83829040000001</c:v>
                </c:pt>
                <c:pt idx="25199">
                  <c:v>189.16565900000001</c:v>
                </c:pt>
                <c:pt idx="25200">
                  <c:v>203.7004019</c:v>
                </c:pt>
                <c:pt idx="25201">
                  <c:v>214.00550530000001</c:v>
                </c:pt>
                <c:pt idx="25202">
                  <c:v>207.3025767</c:v>
                </c:pt>
                <c:pt idx="25203">
                  <c:v>207.08550349999999</c:v>
                </c:pt>
                <c:pt idx="25204">
                  <c:v>206.65401679999999</c:v>
                </c:pt>
                <c:pt idx="25205">
                  <c:v>181.99560270000001</c:v>
                </c:pt>
                <c:pt idx="25206">
                  <c:v>180.23962760000001</c:v>
                </c:pt>
                <c:pt idx="25207">
                  <c:v>180.05347380000001</c:v>
                </c:pt>
                <c:pt idx="25208">
                  <c:v>179.6835446</c:v>
                </c:pt>
                <c:pt idx="25209">
                  <c:v>158.79091589999999</c:v>
                </c:pt>
                <c:pt idx="25210">
                  <c:v>157.32475149999999</c:v>
                </c:pt>
                <c:pt idx="25211">
                  <c:v>157.16951829999999</c:v>
                </c:pt>
                <c:pt idx="25212">
                  <c:v>156.86114929999999</c:v>
                </c:pt>
                <c:pt idx="25213">
                  <c:v>139.73445620000001</c:v>
                </c:pt>
                <c:pt idx="25214">
                  <c:v>138.55811299999999</c:v>
                </c:pt>
                <c:pt idx="25215">
                  <c:v>138.43380149999999</c:v>
                </c:pt>
                <c:pt idx="25216">
                  <c:v>138.18699509999999</c:v>
                </c:pt>
                <c:pt idx="25217">
                  <c:v>124.8263607</c:v>
                </c:pt>
                <c:pt idx="25218">
                  <c:v>121.76293870000001</c:v>
                </c:pt>
                <c:pt idx="25219">
                  <c:v>128.8751925</c:v>
                </c:pt>
                <c:pt idx="25220">
                  <c:v>136.81549240000001</c:v>
                </c:pt>
                <c:pt idx="25221">
                  <c:v>137.0838162</c:v>
                </c:pt>
                <c:pt idx="25222">
                  <c:v>137.61933339999999</c:v>
                </c:pt>
                <c:pt idx="25223">
                  <c:v>173.6920337</c:v>
                </c:pt>
                <c:pt idx="25224">
                  <c:v>176.73826220000001</c:v>
                </c:pt>
                <c:pt idx="25225">
                  <c:v>177.06555180000001</c:v>
                </c:pt>
                <c:pt idx="25226">
                  <c:v>177.7184642</c:v>
                </c:pt>
                <c:pt idx="25227">
                  <c:v>220.97254050000001</c:v>
                </c:pt>
                <c:pt idx="25228">
                  <c:v>224.571417</c:v>
                </c:pt>
                <c:pt idx="25229">
                  <c:v>224.95766990000001</c:v>
                </c:pt>
                <c:pt idx="25230">
                  <c:v>225.72797299999999</c:v>
                </c:pt>
                <c:pt idx="25231">
                  <c:v>276.16311430000002</c:v>
                </c:pt>
                <c:pt idx="25232">
                  <c:v>280.3146127</c:v>
                </c:pt>
                <c:pt idx="25233">
                  <c:v>280.75982620000002</c:v>
                </c:pt>
                <c:pt idx="25234">
                  <c:v>281.64751439999998</c:v>
                </c:pt>
                <c:pt idx="25235">
                  <c:v>339.26335799999998</c:v>
                </c:pt>
                <c:pt idx="25236">
                  <c:v>356.18419770000003</c:v>
                </c:pt>
                <c:pt idx="25237">
                  <c:v>356.18419770000003</c:v>
                </c:pt>
                <c:pt idx="25238">
                  <c:v>356.18419770000003</c:v>
                </c:pt>
                <c:pt idx="25239">
                  <c:v>359.07979369999998</c:v>
                </c:pt>
                <c:pt idx="25240">
                  <c:v>344.06044780000002</c:v>
                </c:pt>
                <c:pt idx="25241">
                  <c:v>300.08858459999999</c:v>
                </c:pt>
                <c:pt idx="25242">
                  <c:v>295.5443866</c:v>
                </c:pt>
                <c:pt idx="25243">
                  <c:v>255.98322110000001</c:v>
                </c:pt>
                <c:pt idx="25244">
                  <c:v>166.42596130000001</c:v>
                </c:pt>
                <c:pt idx="25245">
                  <c:v>141.9739208</c:v>
                </c:pt>
                <c:pt idx="25246">
                  <c:v>139.55348939999999</c:v>
                </c:pt>
                <c:pt idx="25247">
                  <c:v>119.5123172</c:v>
                </c:pt>
                <c:pt idx="25248">
                  <c:v>113.90088590000001</c:v>
                </c:pt>
                <c:pt idx="25249">
                  <c:v>114.7274432</c:v>
                </c:pt>
                <c:pt idx="25250">
                  <c:v>400.79976779999998</c:v>
                </c:pt>
                <c:pt idx="25251">
                  <c:v>399.42641270000001</c:v>
                </c:pt>
                <c:pt idx="25252">
                  <c:v>95.387009430000006</c:v>
                </c:pt>
                <c:pt idx="25253">
                  <c:v>93.427091349999998</c:v>
                </c:pt>
                <c:pt idx="25254">
                  <c:v>93.427091349999998</c:v>
                </c:pt>
                <c:pt idx="25255">
                  <c:v>523.46375650000004</c:v>
                </c:pt>
                <c:pt idx="25256">
                  <c:v>523.46360689999995</c:v>
                </c:pt>
                <c:pt idx="25257">
                  <c:v>93.424853170000006</c:v>
                </c:pt>
                <c:pt idx="25258">
                  <c:v>93.424765170000001</c:v>
                </c:pt>
                <c:pt idx="25259">
                  <c:v>93.424765170000001</c:v>
                </c:pt>
                <c:pt idx="25260">
                  <c:v>235.46649020000001</c:v>
                </c:pt>
                <c:pt idx="25261">
                  <c:v>235.46649020000001</c:v>
                </c:pt>
                <c:pt idx="25262">
                  <c:v>523.45635340000001</c:v>
                </c:pt>
                <c:pt idx="25263">
                  <c:v>523.456503</c:v>
                </c:pt>
                <c:pt idx="25264">
                  <c:v>93.427003339999999</c:v>
                </c:pt>
                <c:pt idx="25265">
                  <c:v>93.427091349999998</c:v>
                </c:pt>
                <c:pt idx="25266">
                  <c:v>523.46375650000004</c:v>
                </c:pt>
                <c:pt idx="25267">
                  <c:v>506.49882109999999</c:v>
                </c:pt>
                <c:pt idx="25268">
                  <c:v>19.40112414</c:v>
                </c:pt>
                <c:pt idx="25269">
                  <c:v>22.03791871</c:v>
                </c:pt>
                <c:pt idx="25270">
                  <c:v>634.37967790000005</c:v>
                </c:pt>
                <c:pt idx="25271">
                  <c:v>646.89230710000004</c:v>
                </c:pt>
                <c:pt idx="25272">
                  <c:v>615.280259</c:v>
                </c:pt>
                <c:pt idx="25273">
                  <c:v>522.56238670000005</c:v>
                </c:pt>
                <c:pt idx="25274">
                  <c:v>512.96438499999999</c:v>
                </c:pt>
                <c:pt idx="25275">
                  <c:v>429.24844960000001</c:v>
                </c:pt>
                <c:pt idx="25276">
                  <c:v>238.14566439999999</c:v>
                </c:pt>
                <c:pt idx="25277">
                  <c:v>185.26628629999999</c:v>
                </c:pt>
                <c:pt idx="25278">
                  <c:v>180.00273369999999</c:v>
                </c:pt>
                <c:pt idx="25279">
                  <c:v>136.12565649999999</c:v>
                </c:pt>
                <c:pt idx="25280">
                  <c:v>123.714484</c:v>
                </c:pt>
                <c:pt idx="25281">
                  <c:v>114.3063221</c:v>
                </c:pt>
                <c:pt idx="25282">
                  <c:v>114.3063221</c:v>
                </c:pt>
                <c:pt idx="25283">
                  <c:v>114.3063221</c:v>
                </c:pt>
                <c:pt idx="25284">
                  <c:v>114.11267770000001</c:v>
                </c:pt>
                <c:pt idx="25285">
                  <c:v>114.1096294</c:v>
                </c:pt>
                <c:pt idx="25286">
                  <c:v>114.10419210000001</c:v>
                </c:pt>
                <c:pt idx="25287">
                  <c:v>115.3702612</c:v>
                </c:pt>
                <c:pt idx="25288">
                  <c:v>115.5980631</c:v>
                </c:pt>
                <c:pt idx="25289">
                  <c:v>115.62346789999999</c:v>
                </c:pt>
                <c:pt idx="25290">
                  <c:v>115.6746782</c:v>
                </c:pt>
                <c:pt idx="25291">
                  <c:v>120.4060862</c:v>
                </c:pt>
                <c:pt idx="25292">
                  <c:v>120.9005701</c:v>
                </c:pt>
                <c:pt idx="25293">
                  <c:v>120.9544279</c:v>
                </c:pt>
                <c:pt idx="25294">
                  <c:v>121.0622855</c:v>
                </c:pt>
                <c:pt idx="25295">
                  <c:v>129.2589983</c:v>
                </c:pt>
                <c:pt idx="25296">
                  <c:v>130.02016069999999</c:v>
                </c:pt>
                <c:pt idx="25297">
                  <c:v>130.1024711</c:v>
                </c:pt>
                <c:pt idx="25298">
                  <c:v>130.26697519999999</c:v>
                </c:pt>
                <c:pt idx="25299">
                  <c:v>141.9289339</c:v>
                </c:pt>
                <c:pt idx="25300">
                  <c:v>145.6725611</c:v>
                </c:pt>
                <c:pt idx="25301">
                  <c:v>135.2096267</c:v>
                </c:pt>
                <c:pt idx="25302">
                  <c:v>125.15353949999999</c:v>
                </c:pt>
                <c:pt idx="25303">
                  <c:v>124.8319757</c:v>
                </c:pt>
                <c:pt idx="25304">
                  <c:v>124.1935792</c:v>
                </c:pt>
                <c:pt idx="25305">
                  <c:v>89.71765207</c:v>
                </c:pt>
                <c:pt idx="25306">
                  <c:v>87.437734699999993</c:v>
                </c:pt>
                <c:pt idx="25307">
                  <c:v>87.197633999999994</c:v>
                </c:pt>
                <c:pt idx="25308">
                  <c:v>86.72142332</c:v>
                </c:pt>
                <c:pt idx="25309">
                  <c:v>62.167108710000001</c:v>
                </c:pt>
                <c:pt idx="25310">
                  <c:v>60.650739160000001</c:v>
                </c:pt>
                <c:pt idx="25311">
                  <c:v>60.49210334</c:v>
                </c:pt>
                <c:pt idx="25312">
                  <c:v>60.178081839999997</c:v>
                </c:pt>
                <c:pt idx="25313">
                  <c:v>45.545556359999999</c:v>
                </c:pt>
                <c:pt idx="25314">
                  <c:v>44.792745510000003</c:v>
                </c:pt>
                <c:pt idx="25315">
                  <c:v>44.715575710000003</c:v>
                </c:pt>
                <c:pt idx="25316">
                  <c:v>44.563745679999997</c:v>
                </c:pt>
                <c:pt idx="25317">
                  <c:v>39.85311454</c:v>
                </c:pt>
                <c:pt idx="25318">
                  <c:v>40.134427969999997</c:v>
                </c:pt>
                <c:pt idx="25319">
                  <c:v>49.43053896</c:v>
                </c:pt>
                <c:pt idx="25320">
                  <c:v>55.911171349999996</c:v>
                </c:pt>
                <c:pt idx="25321">
                  <c:v>56.138555449999998</c:v>
                </c:pt>
                <c:pt idx="25322">
                  <c:v>56.593916409999999</c:v>
                </c:pt>
                <c:pt idx="25323">
                  <c:v>91.184084940000005</c:v>
                </c:pt>
                <c:pt idx="25324">
                  <c:v>94.395185949999998</c:v>
                </c:pt>
                <c:pt idx="25325">
                  <c:v>94.742419839999997</c:v>
                </c:pt>
                <c:pt idx="25326">
                  <c:v>95.436390799999998</c:v>
                </c:pt>
                <c:pt idx="25327">
                  <c:v>144.6230845</c:v>
                </c:pt>
                <c:pt idx="25328">
                  <c:v>148.95748209999999</c:v>
                </c:pt>
                <c:pt idx="25329">
                  <c:v>149.42456329999999</c:v>
                </c:pt>
                <c:pt idx="25330">
                  <c:v>150.3571393</c:v>
                </c:pt>
                <c:pt idx="25331">
                  <c:v>214.14000440000001</c:v>
                </c:pt>
                <c:pt idx="25332">
                  <c:v>219.59766740000001</c:v>
                </c:pt>
                <c:pt idx="25333">
                  <c:v>220.18459250000001</c:v>
                </c:pt>
                <c:pt idx="25334">
                  <c:v>221.35576689999999</c:v>
                </c:pt>
                <c:pt idx="25335">
                  <c:v>299.7343449</c:v>
                </c:pt>
                <c:pt idx="25336">
                  <c:v>323.51755759999998</c:v>
                </c:pt>
                <c:pt idx="25337">
                  <c:v>336.09782689999997</c:v>
                </c:pt>
                <c:pt idx="25338">
                  <c:v>320.86800499999998</c:v>
                </c:pt>
                <c:pt idx="25339">
                  <c:v>320.37373439999999</c:v>
                </c:pt>
                <c:pt idx="25340">
                  <c:v>319.39104570000001</c:v>
                </c:pt>
                <c:pt idx="25341">
                  <c:v>262.71659160000002</c:v>
                </c:pt>
                <c:pt idx="25342">
                  <c:v>258.63563049999999</c:v>
                </c:pt>
                <c:pt idx="25343">
                  <c:v>258.20258990000002</c:v>
                </c:pt>
                <c:pt idx="25344">
                  <c:v>257.34180450000002</c:v>
                </c:pt>
                <c:pt idx="25345">
                  <c:v>208.12481639999999</c:v>
                </c:pt>
                <c:pt idx="25346">
                  <c:v>204.61777570000001</c:v>
                </c:pt>
                <c:pt idx="25347">
                  <c:v>204.24596819999999</c:v>
                </c:pt>
                <c:pt idx="25348">
                  <c:v>203.50709219999999</c:v>
                </c:pt>
                <c:pt idx="25349">
                  <c:v>161.7479242</c:v>
                </c:pt>
                <c:pt idx="25350">
                  <c:v>158.8148291</c:v>
                </c:pt>
                <c:pt idx="25351">
                  <c:v>158.50425730000001</c:v>
                </c:pt>
                <c:pt idx="25352">
                  <c:v>157.88729620000001</c:v>
                </c:pt>
                <c:pt idx="25353">
                  <c:v>123.5862484</c:v>
                </c:pt>
                <c:pt idx="25354">
                  <c:v>62.831694849999998</c:v>
                </c:pt>
                <c:pt idx="25355">
                  <c:v>60.48393446</c:v>
                </c:pt>
                <c:pt idx="25356">
                  <c:v>60.192443689999998</c:v>
                </c:pt>
                <c:pt idx="25357">
                  <c:v>60.180827600000001</c:v>
                </c:pt>
                <c:pt idx="25358">
                  <c:v>63.786687499999999</c:v>
                </c:pt>
                <c:pt idx="25359">
                  <c:v>63.902274920000004</c:v>
                </c:pt>
                <c:pt idx="25360">
                  <c:v>64.133839039999998</c:v>
                </c:pt>
                <c:pt idx="25361">
                  <c:v>83.403777869999999</c:v>
                </c:pt>
                <c:pt idx="25362">
                  <c:v>85.109003749999999</c:v>
                </c:pt>
                <c:pt idx="25363">
                  <c:v>85.293447130000004</c:v>
                </c:pt>
                <c:pt idx="25364">
                  <c:v>85.662097189999997</c:v>
                </c:pt>
                <c:pt idx="25365">
                  <c:v>113.8832223</c:v>
                </c:pt>
                <c:pt idx="25366">
                  <c:v>116.2338026</c:v>
                </c:pt>
                <c:pt idx="25367">
                  <c:v>116.4871004</c:v>
                </c:pt>
                <c:pt idx="25368">
                  <c:v>116.9928335</c:v>
                </c:pt>
                <c:pt idx="25369">
                  <c:v>154.16491500000001</c:v>
                </c:pt>
                <c:pt idx="25370">
                  <c:v>157.1608305</c:v>
                </c:pt>
                <c:pt idx="25371">
                  <c:v>157.48298080000001</c:v>
                </c:pt>
                <c:pt idx="25372">
                  <c:v>158.12579260000001</c:v>
                </c:pt>
                <c:pt idx="25373">
                  <c:v>204.24852780000001</c:v>
                </c:pt>
                <c:pt idx="25374">
                  <c:v>207.8897542</c:v>
                </c:pt>
                <c:pt idx="25375">
                  <c:v>208.28075419999999</c:v>
                </c:pt>
                <c:pt idx="25376">
                  <c:v>209.0606397</c:v>
                </c:pt>
                <c:pt idx="25377">
                  <c:v>264.13365290000002</c:v>
                </c:pt>
                <c:pt idx="25378">
                  <c:v>268.42016039999999</c:v>
                </c:pt>
                <c:pt idx="25379">
                  <c:v>268.88000699999998</c:v>
                </c:pt>
                <c:pt idx="25380">
                  <c:v>269.79695989999999</c:v>
                </c:pt>
                <c:pt idx="25381">
                  <c:v>333.81980249999998</c:v>
                </c:pt>
                <c:pt idx="25382">
                  <c:v>348.5781035</c:v>
                </c:pt>
                <c:pt idx="25383">
                  <c:v>351.69064109999999</c:v>
                </c:pt>
                <c:pt idx="25384">
                  <c:v>353.19710079999999</c:v>
                </c:pt>
                <c:pt idx="25385">
                  <c:v>353.19819360000002</c:v>
                </c:pt>
                <c:pt idx="25386">
                  <c:v>336.01472030000002</c:v>
                </c:pt>
                <c:pt idx="25387">
                  <c:v>335.51158600000002</c:v>
                </c:pt>
                <c:pt idx="25388">
                  <c:v>334.51122820000001</c:v>
                </c:pt>
                <c:pt idx="25389">
                  <c:v>273.04304079999997</c:v>
                </c:pt>
                <c:pt idx="25390">
                  <c:v>268.9045734</c:v>
                </c:pt>
                <c:pt idx="25391">
                  <c:v>268.46535879999999</c:v>
                </c:pt>
                <c:pt idx="25392">
                  <c:v>267.59225950000001</c:v>
                </c:pt>
                <c:pt idx="25393">
                  <c:v>214.433874</c:v>
                </c:pt>
                <c:pt idx="25394">
                  <c:v>210.8945421</c:v>
                </c:pt>
                <c:pt idx="25395">
                  <c:v>210.5192509</c:v>
                </c:pt>
                <c:pt idx="25396">
                  <c:v>209.77341709999999</c:v>
                </c:pt>
                <c:pt idx="25397">
                  <c:v>164.92526659999999</c:v>
                </c:pt>
                <c:pt idx="25398">
                  <c:v>161.98509899999999</c:v>
                </c:pt>
                <c:pt idx="25399">
                  <c:v>161.67373420000001</c:v>
                </c:pt>
                <c:pt idx="25400">
                  <c:v>161.05517209999999</c:v>
                </c:pt>
                <c:pt idx="25401">
                  <c:v>124.51762170000001</c:v>
                </c:pt>
                <c:pt idx="25402">
                  <c:v>122.17664240000001</c:v>
                </c:pt>
                <c:pt idx="25403">
                  <c:v>121.9292066</c:v>
                </c:pt>
                <c:pt idx="25404">
                  <c:v>121.4379213</c:v>
                </c:pt>
                <c:pt idx="25405">
                  <c:v>93.211268619999998</c:v>
                </c:pt>
                <c:pt idx="25406">
                  <c:v>91.469496609999993</c:v>
                </c:pt>
                <c:pt idx="25407">
                  <c:v>91.285991699999997</c:v>
                </c:pt>
                <c:pt idx="25408">
                  <c:v>90.921987200000004</c:v>
                </c:pt>
                <c:pt idx="25409">
                  <c:v>71.006462189999993</c:v>
                </c:pt>
                <c:pt idx="25410">
                  <c:v>67.731261790000005</c:v>
                </c:pt>
                <c:pt idx="25411">
                  <c:v>67.080423409999995</c:v>
                </c:pt>
                <c:pt idx="25412">
                  <c:v>66.765209859999999</c:v>
                </c:pt>
                <c:pt idx="25413">
                  <c:v>66.765371770000002</c:v>
                </c:pt>
                <c:pt idx="25414">
                  <c:v>67.763093119999994</c:v>
                </c:pt>
                <c:pt idx="25415">
                  <c:v>68.275879630000006</c:v>
                </c:pt>
                <c:pt idx="25416">
                  <c:v>69.893373409999995</c:v>
                </c:pt>
                <c:pt idx="25417">
                  <c:v>69.893373409999995</c:v>
                </c:pt>
                <c:pt idx="25418">
                  <c:v>70.642026999999999</c:v>
                </c:pt>
                <c:pt idx="25419">
                  <c:v>70.765071259999999</c:v>
                </c:pt>
                <c:pt idx="25420">
                  <c:v>71.011379020000007</c:v>
                </c:pt>
                <c:pt idx="25421">
                  <c:v>90.949410189999995</c:v>
                </c:pt>
                <c:pt idx="25422">
                  <c:v>92.680374639999997</c:v>
                </c:pt>
                <c:pt idx="25423">
                  <c:v>92.86738604</c:v>
                </c:pt>
                <c:pt idx="25424">
                  <c:v>93.241046549999993</c:v>
                </c:pt>
                <c:pt idx="25425">
                  <c:v>121.49471610000001</c:v>
                </c:pt>
                <c:pt idx="25426">
                  <c:v>123.82521319999999</c:v>
                </c:pt>
                <c:pt idx="25427">
                  <c:v>124.0761902</c:v>
                </c:pt>
                <c:pt idx="25428">
                  <c:v>124.5772005</c:v>
                </c:pt>
                <c:pt idx="25429">
                  <c:v>161.14627830000001</c:v>
                </c:pt>
                <c:pt idx="25430">
                  <c:v>164.0762891</c:v>
                </c:pt>
                <c:pt idx="25431">
                  <c:v>164.3912297</c:v>
                </c:pt>
                <c:pt idx="25432">
                  <c:v>165.0195856</c:v>
                </c:pt>
                <c:pt idx="25433">
                  <c:v>209.90377380000001</c:v>
                </c:pt>
                <c:pt idx="25434">
                  <c:v>213.43327429999999</c:v>
                </c:pt>
                <c:pt idx="25435">
                  <c:v>213.81217599999999</c:v>
                </c:pt>
                <c:pt idx="25436">
                  <c:v>214.5678724</c:v>
                </c:pt>
                <c:pt idx="25437">
                  <c:v>267.76680549999998</c:v>
                </c:pt>
                <c:pt idx="25438">
                  <c:v>271.89576699999998</c:v>
                </c:pt>
                <c:pt idx="25439">
                  <c:v>272.3386266</c:v>
                </c:pt>
                <c:pt idx="25440">
                  <c:v>273.22165749999999</c:v>
                </c:pt>
                <c:pt idx="25441">
                  <c:v>334.7349021</c:v>
                </c:pt>
                <c:pt idx="25442">
                  <c:v>348.9839255</c:v>
                </c:pt>
                <c:pt idx="25443">
                  <c:v>352.0313979</c:v>
                </c:pt>
                <c:pt idx="25444">
                  <c:v>353.435315</c:v>
                </c:pt>
                <c:pt idx="25445">
                  <c:v>353.43538849999999</c:v>
                </c:pt>
                <c:pt idx="25446">
                  <c:v>351.0817098</c:v>
                </c:pt>
                <c:pt idx="25447">
                  <c:v>351.0817098</c:v>
                </c:pt>
                <c:pt idx="25448">
                  <c:v>348.73731370000002</c:v>
                </c:pt>
                <c:pt idx="25449">
                  <c:v>346.4022003</c:v>
                </c:pt>
                <c:pt idx="25450">
                  <c:v>346.00615420000003</c:v>
                </c:pt>
                <c:pt idx="25451">
                  <c:v>343.00033710000002</c:v>
                </c:pt>
                <c:pt idx="25452">
                  <c:v>336.23964519999998</c:v>
                </c:pt>
                <c:pt idx="25453">
                  <c:v>335.73615009999997</c:v>
                </c:pt>
                <c:pt idx="25454">
                  <c:v>334.73507499999999</c:v>
                </c:pt>
                <c:pt idx="25455">
                  <c:v>273.22210539999998</c:v>
                </c:pt>
                <c:pt idx="25456">
                  <c:v>269.08056590000001</c:v>
                </c:pt>
                <c:pt idx="25457">
                  <c:v>268.64102480000003</c:v>
                </c:pt>
                <c:pt idx="25458">
                  <c:v>267.7672761</c:v>
                </c:pt>
                <c:pt idx="25459">
                  <c:v>214.56854820000001</c:v>
                </c:pt>
                <c:pt idx="25460">
                  <c:v>211.02646440000001</c:v>
                </c:pt>
                <c:pt idx="25461">
                  <c:v>210.65088080000001</c:v>
                </c:pt>
                <c:pt idx="25462">
                  <c:v>209.9044657</c:v>
                </c:pt>
                <c:pt idx="25463">
                  <c:v>165.0204128</c:v>
                </c:pt>
                <c:pt idx="25464">
                  <c:v>162.0778134</c:v>
                </c:pt>
                <c:pt idx="25465">
                  <c:v>161.7661904</c:v>
                </c:pt>
                <c:pt idx="25466">
                  <c:v>161.14711500000001</c:v>
                </c:pt>
                <c:pt idx="25467">
                  <c:v>124.57810259999999</c:v>
                </c:pt>
                <c:pt idx="25468">
                  <c:v>122.2350117</c:v>
                </c:pt>
                <c:pt idx="25469">
                  <c:v>121.9873517</c:v>
                </c:pt>
                <c:pt idx="25470">
                  <c:v>121.49562109999999</c:v>
                </c:pt>
                <c:pt idx="25471">
                  <c:v>93.241947069999995</c:v>
                </c:pt>
                <c:pt idx="25472">
                  <c:v>91.498383599999997</c:v>
                </c:pt>
                <c:pt idx="25473">
                  <c:v>91.314688799999999</c:v>
                </c:pt>
                <c:pt idx="25474">
                  <c:v>90.950306960000006</c:v>
                </c:pt>
                <c:pt idx="25475">
                  <c:v>71.012201439999998</c:v>
                </c:pt>
                <c:pt idx="25476">
                  <c:v>67.710372280000001</c:v>
                </c:pt>
                <c:pt idx="25477">
                  <c:v>67.059598809999997</c:v>
                </c:pt>
                <c:pt idx="25478">
                  <c:v>66.766159560000006</c:v>
                </c:pt>
                <c:pt idx="25479">
                  <c:v>66.766001979999999</c:v>
                </c:pt>
                <c:pt idx="25480">
                  <c:v>67.260199139999997</c:v>
                </c:pt>
                <c:pt idx="25481">
                  <c:v>67.260199139999997</c:v>
                </c:pt>
                <c:pt idx="25482">
                  <c:v>67.763679949999997</c:v>
                </c:pt>
                <c:pt idx="25483">
                  <c:v>68.276444409999996</c:v>
                </c:pt>
                <c:pt idx="25484">
                  <c:v>68.364537619999993</c:v>
                </c:pt>
                <c:pt idx="25485">
                  <c:v>69.043875999999997</c:v>
                </c:pt>
                <c:pt idx="25486">
                  <c:v>70.642491800000002</c:v>
                </c:pt>
                <c:pt idx="25487">
                  <c:v>70.765530929999997</c:v>
                </c:pt>
                <c:pt idx="25488">
                  <c:v>71.011828460000004</c:v>
                </c:pt>
                <c:pt idx="25489">
                  <c:v>90.949089470000004</c:v>
                </c:pt>
                <c:pt idx="25490">
                  <c:v>92.679990649999993</c:v>
                </c:pt>
                <c:pt idx="25491">
                  <c:v>92.866995239999994</c:v>
                </c:pt>
                <c:pt idx="25492">
                  <c:v>93.240642149999999</c:v>
                </c:pt>
                <c:pt idx="25493">
                  <c:v>121.4933221</c:v>
                </c:pt>
                <c:pt idx="25494">
                  <c:v>123.8237402</c:v>
                </c:pt>
                <c:pt idx="25495">
                  <c:v>124.0747087</c:v>
                </c:pt>
                <c:pt idx="25496">
                  <c:v>124.57570200000001</c:v>
                </c:pt>
                <c:pt idx="25497">
                  <c:v>161.14357079999999</c:v>
                </c:pt>
                <c:pt idx="25498">
                  <c:v>164.07348669999999</c:v>
                </c:pt>
                <c:pt idx="25499">
                  <c:v>164.3884171</c:v>
                </c:pt>
                <c:pt idx="25500">
                  <c:v>165.01675270000001</c:v>
                </c:pt>
                <c:pt idx="25501">
                  <c:v>209.89951260000001</c:v>
                </c:pt>
                <c:pt idx="25502">
                  <c:v>213.4289024</c:v>
                </c:pt>
                <c:pt idx="25503">
                  <c:v>213.80779219999999</c:v>
                </c:pt>
                <c:pt idx="25504">
                  <c:v>214.56346500000001</c:v>
                </c:pt>
                <c:pt idx="25505">
                  <c:v>267.76075029999998</c:v>
                </c:pt>
                <c:pt idx="25506">
                  <c:v>271.88958539999999</c:v>
                </c:pt>
                <c:pt idx="25507">
                  <c:v>272.33243140000002</c:v>
                </c:pt>
                <c:pt idx="25508">
                  <c:v>273.21543530000002</c:v>
                </c:pt>
                <c:pt idx="25509">
                  <c:v>334.7268128</c:v>
                </c:pt>
                <c:pt idx="25510">
                  <c:v>348.97540770000001</c:v>
                </c:pt>
                <c:pt idx="25511">
                  <c:v>352.02278849999999</c:v>
                </c:pt>
                <c:pt idx="25512">
                  <c:v>353.42666350000002</c:v>
                </c:pt>
                <c:pt idx="25513">
                  <c:v>353.42658080000001</c:v>
                </c:pt>
                <c:pt idx="25514">
                  <c:v>351.07294860000002</c:v>
                </c:pt>
                <c:pt idx="25515">
                  <c:v>351.07294860000002</c:v>
                </c:pt>
                <c:pt idx="25516">
                  <c:v>348.72859899999997</c:v>
                </c:pt>
                <c:pt idx="25517">
                  <c:v>346.39353199999999</c:v>
                </c:pt>
                <c:pt idx="25518">
                  <c:v>345.99749379999997</c:v>
                </c:pt>
                <c:pt idx="25519">
                  <c:v>342.99173660000002</c:v>
                </c:pt>
                <c:pt idx="25520">
                  <c:v>336.23118010000002</c:v>
                </c:pt>
                <c:pt idx="25521">
                  <c:v>335.72769520000003</c:v>
                </c:pt>
                <c:pt idx="25522">
                  <c:v>334.72664020000002</c:v>
                </c:pt>
                <c:pt idx="25523">
                  <c:v>273.21495279999999</c:v>
                </c:pt>
                <c:pt idx="25524">
                  <c:v>269.07350330000003</c:v>
                </c:pt>
                <c:pt idx="25525">
                  <c:v>268.63397179999998</c:v>
                </c:pt>
                <c:pt idx="25526">
                  <c:v>267.76024219999999</c:v>
                </c:pt>
                <c:pt idx="25527">
                  <c:v>214.56272509999999</c:v>
                </c:pt>
                <c:pt idx="25528">
                  <c:v>211.02072609999999</c:v>
                </c:pt>
                <c:pt idx="25529">
                  <c:v>210.6451515</c:v>
                </c:pt>
                <c:pt idx="25530">
                  <c:v>209.89875430000001</c:v>
                </c:pt>
                <c:pt idx="25531">
                  <c:v>165.01584080000001</c:v>
                </c:pt>
                <c:pt idx="25532">
                  <c:v>162.07332120000001</c:v>
                </c:pt>
                <c:pt idx="25533">
                  <c:v>161.7617066</c:v>
                </c:pt>
                <c:pt idx="25534">
                  <c:v>161.1426481</c:v>
                </c:pt>
                <c:pt idx="25535">
                  <c:v>124.5747037</c:v>
                </c:pt>
                <c:pt idx="25536">
                  <c:v>122.2316873</c:v>
                </c:pt>
                <c:pt idx="25537">
                  <c:v>121.98403519999999</c:v>
                </c:pt>
                <c:pt idx="25538">
                  <c:v>121.4923204</c:v>
                </c:pt>
                <c:pt idx="25539">
                  <c:v>93.239643009999995</c:v>
                </c:pt>
                <c:pt idx="25540">
                  <c:v>91.496148880000007</c:v>
                </c:pt>
                <c:pt idx="25541">
                  <c:v>91.312461459999994</c:v>
                </c:pt>
                <c:pt idx="25542">
                  <c:v>90.94809429</c:v>
                </c:pt>
                <c:pt idx="25543">
                  <c:v>71.010914009999993</c:v>
                </c:pt>
                <c:pt idx="25544">
                  <c:v>67.709275680000005</c:v>
                </c:pt>
                <c:pt idx="25545">
                  <c:v>67.058542029999998</c:v>
                </c:pt>
                <c:pt idx="25546">
                  <c:v>66.765121019999995</c:v>
                </c:pt>
                <c:pt idx="25547">
                  <c:v>66.765273859999994</c:v>
                </c:pt>
                <c:pt idx="25548">
                  <c:v>67.259491299999993</c:v>
                </c:pt>
                <c:pt idx="25549">
                  <c:v>67.259491299999993</c:v>
                </c:pt>
                <c:pt idx="25550">
                  <c:v>67.762992639999993</c:v>
                </c:pt>
                <c:pt idx="25551">
                  <c:v>68.275777869999999</c:v>
                </c:pt>
                <c:pt idx="25552">
                  <c:v>68.36387465</c:v>
                </c:pt>
                <c:pt idx="25553">
                  <c:v>69.043240339999997</c:v>
                </c:pt>
                <c:pt idx="25554">
                  <c:v>70.641919650000006</c:v>
                </c:pt>
                <c:pt idx="25555">
                  <c:v>70.764963629999997</c:v>
                </c:pt>
                <c:pt idx="25556">
                  <c:v>71.011270839999995</c:v>
                </c:pt>
                <c:pt idx="25557">
                  <c:v>90.949267699999993</c:v>
                </c:pt>
                <c:pt idx="25558">
                  <c:v>92.68022981</c:v>
                </c:pt>
                <c:pt idx="25559">
                  <c:v>92.867240960000004</c:v>
                </c:pt>
                <c:pt idx="25560">
                  <c:v>93.240900980000006</c:v>
                </c:pt>
                <c:pt idx="25561">
                  <c:v>121.49453990000001</c:v>
                </c:pt>
                <c:pt idx="25562">
                  <c:v>123.825035</c:v>
                </c:pt>
                <c:pt idx="25563">
                  <c:v>124.0760118</c:v>
                </c:pt>
                <c:pt idx="25564">
                  <c:v>124.57702159999999</c:v>
                </c:pt>
                <c:pt idx="25565">
                  <c:v>161.1460725</c:v>
                </c:pt>
                <c:pt idx="25566">
                  <c:v>164.07608139999999</c:v>
                </c:pt>
                <c:pt idx="25567">
                  <c:v>164.3910219</c:v>
                </c:pt>
                <c:pt idx="25568">
                  <c:v>165.0193774</c:v>
                </c:pt>
                <c:pt idx="25569">
                  <c:v>209.90354239999999</c:v>
                </c:pt>
                <c:pt idx="25570">
                  <c:v>213.43304140000001</c:v>
                </c:pt>
                <c:pt idx="25571">
                  <c:v>213.81194289999999</c:v>
                </c:pt>
                <c:pt idx="25572">
                  <c:v>214.56763900000001</c:v>
                </c:pt>
                <c:pt idx="25573">
                  <c:v>267.76655260000001</c:v>
                </c:pt>
                <c:pt idx="25574">
                  <c:v>271.89551290000003</c:v>
                </c:pt>
                <c:pt idx="25575">
                  <c:v>272.3383723</c:v>
                </c:pt>
                <c:pt idx="25576">
                  <c:v>273.22140300000001</c:v>
                </c:pt>
                <c:pt idx="25577">
                  <c:v>334.73463179999999</c:v>
                </c:pt>
                <c:pt idx="25578">
                  <c:v>348.98365230000002</c:v>
                </c:pt>
                <c:pt idx="25579">
                  <c:v>352.03112399999998</c:v>
                </c:pt>
                <c:pt idx="25580">
                  <c:v>353.43504080000002</c:v>
                </c:pt>
                <c:pt idx="25581">
                  <c:v>353.43513159999998</c:v>
                </c:pt>
                <c:pt idx="25582">
                  <c:v>351.08145589999998</c:v>
                </c:pt>
                <c:pt idx="25583">
                  <c:v>351.08145589999998</c:v>
                </c:pt>
                <c:pt idx="25584">
                  <c:v>348.73706290000001</c:v>
                </c:pt>
                <c:pt idx="25585">
                  <c:v>346.40195260000002</c:v>
                </c:pt>
                <c:pt idx="25586">
                  <c:v>346.00590699999998</c:v>
                </c:pt>
                <c:pt idx="25587">
                  <c:v>343.0000938</c:v>
                </c:pt>
                <c:pt idx="25588">
                  <c:v>336.23941059999999</c:v>
                </c:pt>
                <c:pt idx="25589">
                  <c:v>335.73591620000002</c:v>
                </c:pt>
                <c:pt idx="25590">
                  <c:v>334.73484230000003</c:v>
                </c:pt>
                <c:pt idx="25591">
                  <c:v>273.22195149999999</c:v>
                </c:pt>
                <c:pt idx="25592">
                  <c:v>269.08041730000002</c:v>
                </c:pt>
                <c:pt idx="25593">
                  <c:v>268.64087669999998</c:v>
                </c:pt>
                <c:pt idx="25594">
                  <c:v>267.76712909999998</c:v>
                </c:pt>
                <c:pt idx="25595">
                  <c:v>214.56846770000001</c:v>
                </c:pt>
                <c:pt idx="25596">
                  <c:v>211.02638830000001</c:v>
                </c:pt>
                <c:pt idx="25597">
                  <c:v>210.65080520000001</c:v>
                </c:pt>
                <c:pt idx="25598">
                  <c:v>209.904391</c:v>
                </c:pt>
                <c:pt idx="25599">
                  <c:v>165.0203923</c:v>
                </c:pt>
                <c:pt idx="25600">
                  <c:v>162.07779640000001</c:v>
                </c:pt>
                <c:pt idx="25601">
                  <c:v>161.76617379999999</c:v>
                </c:pt>
                <c:pt idx="25602">
                  <c:v>161.14709909999999</c:v>
                </c:pt>
                <c:pt idx="25603">
                  <c:v>124.57812869999999</c:v>
                </c:pt>
                <c:pt idx="25604">
                  <c:v>122.2350404</c:v>
                </c:pt>
                <c:pt idx="25605">
                  <c:v>121.9873807</c:v>
                </c:pt>
                <c:pt idx="25606">
                  <c:v>121.4956506</c:v>
                </c:pt>
                <c:pt idx="25607">
                  <c:v>93.242006380000007</c:v>
                </c:pt>
                <c:pt idx="25608">
                  <c:v>91.498444620000001</c:v>
                </c:pt>
                <c:pt idx="25609">
                  <c:v>91.314750000000004</c:v>
                </c:pt>
                <c:pt idx="25610">
                  <c:v>90.950368519999998</c:v>
                </c:pt>
                <c:pt idx="25611">
                  <c:v>71.012280540000006</c:v>
                </c:pt>
                <c:pt idx="25612">
                  <c:v>67.710453689999994</c:v>
                </c:pt>
                <c:pt idx="25613">
                  <c:v>67.059680650000004</c:v>
                </c:pt>
                <c:pt idx="25614">
                  <c:v>66.766241590000007</c:v>
                </c:pt>
                <c:pt idx="25615">
                  <c:v>66.76609406</c:v>
                </c:pt>
                <c:pt idx="25616">
                  <c:v>67.260292550000003</c:v>
                </c:pt>
                <c:pt idx="25617">
                  <c:v>67.260292550000003</c:v>
                </c:pt>
                <c:pt idx="25618">
                  <c:v>67.763774690000005</c:v>
                </c:pt>
                <c:pt idx="25619">
                  <c:v>68.276540479999994</c:v>
                </c:pt>
                <c:pt idx="25620">
                  <c:v>68.364633920000003</c:v>
                </c:pt>
                <c:pt idx="25621">
                  <c:v>69.043974030000001</c:v>
                </c:pt>
                <c:pt idx="25622">
                  <c:v>70.642593739999995</c:v>
                </c:pt>
                <c:pt idx="25623">
                  <c:v>70.765633159999993</c:v>
                </c:pt>
                <c:pt idx="25624">
                  <c:v>71.011931270000005</c:v>
                </c:pt>
                <c:pt idx="25625">
                  <c:v>90.949228980000001</c:v>
                </c:pt>
                <c:pt idx="25626">
                  <c:v>92.680132720000003</c:v>
                </c:pt>
                <c:pt idx="25627">
                  <c:v>92.867137580000005</c:v>
                </c:pt>
                <c:pt idx="25628">
                  <c:v>93.240785029999998</c:v>
                </c:pt>
                <c:pt idx="25629">
                  <c:v>121.49349909999999</c:v>
                </c:pt>
                <c:pt idx="25630">
                  <c:v>123.8239195</c:v>
                </c:pt>
                <c:pt idx="25631">
                  <c:v>124.0748883</c:v>
                </c:pt>
                <c:pt idx="25632">
                  <c:v>124.5758821</c:v>
                </c:pt>
                <c:pt idx="25633">
                  <c:v>161.14378239999999</c:v>
                </c:pt>
                <c:pt idx="25634">
                  <c:v>164.0737005</c:v>
                </c:pt>
                <c:pt idx="25635">
                  <c:v>164.3886311</c:v>
                </c:pt>
                <c:pt idx="25636">
                  <c:v>165.01696720000001</c:v>
                </c:pt>
                <c:pt idx="25637">
                  <c:v>209.8997559</c:v>
                </c:pt>
                <c:pt idx="25638">
                  <c:v>213.42914769999999</c:v>
                </c:pt>
                <c:pt idx="25639">
                  <c:v>213.8080377</c:v>
                </c:pt>
                <c:pt idx="25640">
                  <c:v>214.56371089999999</c:v>
                </c:pt>
                <c:pt idx="25641">
                  <c:v>267.76102250000002</c:v>
                </c:pt>
                <c:pt idx="25642">
                  <c:v>271.88985939999998</c:v>
                </c:pt>
                <c:pt idx="25643">
                  <c:v>272.3327056</c:v>
                </c:pt>
                <c:pt idx="25644">
                  <c:v>273.21570980000001</c:v>
                </c:pt>
                <c:pt idx="25645">
                  <c:v>334.72711099999998</c:v>
                </c:pt>
                <c:pt idx="25646">
                  <c:v>348.97571069999998</c:v>
                </c:pt>
                <c:pt idx="25647">
                  <c:v>352.02309259999998</c:v>
                </c:pt>
                <c:pt idx="25648">
                  <c:v>353.42696799999999</c:v>
                </c:pt>
                <c:pt idx="25649">
                  <c:v>353.42686939999999</c:v>
                </c:pt>
                <c:pt idx="25650">
                  <c:v>351.07323389999999</c:v>
                </c:pt>
                <c:pt idx="25651">
                  <c:v>351.07323389999999</c:v>
                </c:pt>
                <c:pt idx="25652">
                  <c:v>348.72888110000002</c:v>
                </c:pt>
                <c:pt idx="25653">
                  <c:v>346.39381100000003</c:v>
                </c:pt>
                <c:pt idx="25654">
                  <c:v>345.99777219999999</c:v>
                </c:pt>
                <c:pt idx="25655">
                  <c:v>342.9920108</c:v>
                </c:pt>
                <c:pt idx="25656">
                  <c:v>336.23144489999999</c:v>
                </c:pt>
                <c:pt idx="25657">
                  <c:v>335.72795930000001</c:v>
                </c:pt>
                <c:pt idx="25658">
                  <c:v>334.72690290000003</c:v>
                </c:pt>
                <c:pt idx="25659">
                  <c:v>273.21513049999999</c:v>
                </c:pt>
                <c:pt idx="25660">
                  <c:v>269.07367540000001</c:v>
                </c:pt>
                <c:pt idx="25661">
                  <c:v>268.63414319999998</c:v>
                </c:pt>
                <c:pt idx="25662">
                  <c:v>267.76041240000001</c:v>
                </c:pt>
                <c:pt idx="25663">
                  <c:v>214.56282329999999</c:v>
                </c:pt>
                <c:pt idx="25664">
                  <c:v>211.02081949999999</c:v>
                </c:pt>
                <c:pt idx="25665">
                  <c:v>210.6452444</c:v>
                </c:pt>
                <c:pt idx="25666">
                  <c:v>209.8988463</c:v>
                </c:pt>
                <c:pt idx="25667">
                  <c:v>165.01587359999999</c:v>
                </c:pt>
                <c:pt idx="25668">
                  <c:v>162.0733501</c:v>
                </c:pt>
                <c:pt idx="25669">
                  <c:v>161.76173510000001</c:v>
                </c:pt>
                <c:pt idx="25670">
                  <c:v>161.14267580000001</c:v>
                </c:pt>
                <c:pt idx="25671">
                  <c:v>124.5746851</c:v>
                </c:pt>
                <c:pt idx="25672">
                  <c:v>122.2316658</c:v>
                </c:pt>
                <c:pt idx="25673">
                  <c:v>121.9840135</c:v>
                </c:pt>
                <c:pt idx="25674">
                  <c:v>121.49229800000001</c:v>
                </c:pt>
                <c:pt idx="25675">
                  <c:v>93.239587240000006</c:v>
                </c:pt>
                <c:pt idx="25676">
                  <c:v>91.496091149999998</c:v>
                </c:pt>
                <c:pt idx="25677">
                  <c:v>91.312403520000004</c:v>
                </c:pt>
                <c:pt idx="25678">
                  <c:v>90.948035950000005</c:v>
                </c:pt>
                <c:pt idx="25679">
                  <c:v>71.010835139999998</c:v>
                </c:pt>
                <c:pt idx="25680">
                  <c:v>67.709193920000004</c:v>
                </c:pt>
                <c:pt idx="25681">
                  <c:v>67.058459740000004</c:v>
                </c:pt>
                <c:pt idx="25682">
                  <c:v>66.765038489999995</c:v>
                </c:pt>
                <c:pt idx="25683">
                  <c:v>66.765180119999997</c:v>
                </c:pt>
                <c:pt idx="25684">
                  <c:v>67.259396120000005</c:v>
                </c:pt>
                <c:pt idx="25685">
                  <c:v>67.259396120000005</c:v>
                </c:pt>
                <c:pt idx="25686">
                  <c:v>67.762896029999993</c:v>
                </c:pt>
                <c:pt idx="25687">
                  <c:v>68.275679830000001</c:v>
                </c:pt>
                <c:pt idx="25688">
                  <c:v>68.363776360000003</c:v>
                </c:pt>
                <c:pt idx="25689">
                  <c:v>69.043140219999998</c:v>
                </c:pt>
                <c:pt idx="25690">
                  <c:v>70.641815359999995</c:v>
                </c:pt>
                <c:pt idx="25691">
                  <c:v>70.764859029999997</c:v>
                </c:pt>
                <c:pt idx="25692">
                  <c:v>71.01116562</c:v>
                </c:pt>
                <c:pt idx="25693">
                  <c:v>90.949123069999999</c:v>
                </c:pt>
                <c:pt idx="25694">
                  <c:v>92.680082420000005</c:v>
                </c:pt>
                <c:pt idx="25695">
                  <c:v>92.867093269999998</c:v>
                </c:pt>
                <c:pt idx="25696">
                  <c:v>93.240752700000002</c:v>
                </c:pt>
                <c:pt idx="25697">
                  <c:v>121.4943545</c:v>
                </c:pt>
                <c:pt idx="25698">
                  <c:v>123.8248469</c:v>
                </c:pt>
                <c:pt idx="25699">
                  <c:v>124.0758235</c:v>
                </c:pt>
                <c:pt idx="25700">
                  <c:v>124.5768327</c:v>
                </c:pt>
                <c:pt idx="25701">
                  <c:v>161.14584869999999</c:v>
                </c:pt>
                <c:pt idx="25702">
                  <c:v>164.0758553</c:v>
                </c:pt>
                <c:pt idx="25703">
                  <c:v>164.3907954</c:v>
                </c:pt>
                <c:pt idx="25704">
                  <c:v>165.0191504</c:v>
                </c:pt>
                <c:pt idx="25705">
                  <c:v>209.9032828</c:v>
                </c:pt>
                <c:pt idx="25706">
                  <c:v>213.4327796</c:v>
                </c:pt>
                <c:pt idx="25707">
                  <c:v>213.8116808</c:v>
                </c:pt>
                <c:pt idx="25708">
                  <c:v>214.56737649999999</c:v>
                </c:pt>
                <c:pt idx="25709">
                  <c:v>267.76625960000001</c:v>
                </c:pt>
                <c:pt idx="25710">
                  <c:v>271.89521780000001</c:v>
                </c:pt>
                <c:pt idx="25711">
                  <c:v>272.338077</c:v>
                </c:pt>
                <c:pt idx="25712">
                  <c:v>273.22110720000001</c:v>
                </c:pt>
                <c:pt idx="25713">
                  <c:v>334.73430789999998</c:v>
                </c:pt>
                <c:pt idx="25714">
                  <c:v>348.98332260000001</c:v>
                </c:pt>
                <c:pt idx="25715">
                  <c:v>352.03079320000001</c:v>
                </c:pt>
                <c:pt idx="25716">
                  <c:v>353.43470939999997</c:v>
                </c:pt>
                <c:pt idx="25717">
                  <c:v>353.43481630000002</c:v>
                </c:pt>
                <c:pt idx="25718">
                  <c:v>351.08114399999999</c:v>
                </c:pt>
                <c:pt idx="25719">
                  <c:v>351.08114399999999</c:v>
                </c:pt>
                <c:pt idx="25720">
                  <c:v>348.7367544</c:v>
                </c:pt>
                <c:pt idx="25721">
                  <c:v>346.40164750000002</c:v>
                </c:pt>
                <c:pt idx="25722">
                  <c:v>346.00560250000001</c:v>
                </c:pt>
                <c:pt idx="25723">
                  <c:v>342.9997937</c:v>
                </c:pt>
                <c:pt idx="25724">
                  <c:v>336.23912039999999</c:v>
                </c:pt>
                <c:pt idx="25725">
                  <c:v>335.73562679999998</c:v>
                </c:pt>
                <c:pt idx="25726">
                  <c:v>334.73455439999998</c:v>
                </c:pt>
                <c:pt idx="25727">
                  <c:v>273.22175329999999</c:v>
                </c:pt>
                <c:pt idx="25728">
                  <c:v>269.08022510000001</c:v>
                </c:pt>
                <c:pt idx="25729">
                  <c:v>268.64068520000001</c:v>
                </c:pt>
                <c:pt idx="25730">
                  <c:v>267.76693879999999</c:v>
                </c:pt>
                <c:pt idx="25731">
                  <c:v>214.56835380000001</c:v>
                </c:pt>
                <c:pt idx="25732">
                  <c:v>211.02627939999999</c:v>
                </c:pt>
                <c:pt idx="25733">
                  <c:v>210.65069679999999</c:v>
                </c:pt>
                <c:pt idx="25734">
                  <c:v>209.90428370000001</c:v>
                </c:pt>
                <c:pt idx="25735">
                  <c:v>165.02034810000001</c:v>
                </c:pt>
                <c:pt idx="25736">
                  <c:v>162.0777563</c:v>
                </c:pt>
                <c:pt idx="25737">
                  <c:v>161.76613409999999</c:v>
                </c:pt>
                <c:pt idx="25738">
                  <c:v>161.14706029999999</c:v>
                </c:pt>
                <c:pt idx="25739">
                  <c:v>124.57813969999999</c:v>
                </c:pt>
                <c:pt idx="25740">
                  <c:v>122.2350545</c:v>
                </c:pt>
                <c:pt idx="25741">
                  <c:v>121.9873951</c:v>
                </c:pt>
                <c:pt idx="25742">
                  <c:v>121.4956657</c:v>
                </c:pt>
                <c:pt idx="25743">
                  <c:v>93.242057900000006</c:v>
                </c:pt>
                <c:pt idx="25744">
                  <c:v>91.498498299999994</c:v>
                </c:pt>
                <c:pt idx="25745">
                  <c:v>91.314803909999995</c:v>
                </c:pt>
                <c:pt idx="25746">
                  <c:v>90.950422869999997</c:v>
                </c:pt>
                <c:pt idx="25747">
                  <c:v>71.012358019999994</c:v>
                </c:pt>
                <c:pt idx="25748">
                  <c:v>67.710534569999993</c:v>
                </c:pt>
                <c:pt idx="25749">
                  <c:v>67.059762169999999</c:v>
                </c:pt>
                <c:pt idx="25750">
                  <c:v>66.766323400000005</c:v>
                </c:pt>
                <c:pt idx="25751">
                  <c:v>66.766188040000003</c:v>
                </c:pt>
                <c:pt idx="25752">
                  <c:v>67.260388050000003</c:v>
                </c:pt>
                <c:pt idx="25753">
                  <c:v>67.260388050000003</c:v>
                </c:pt>
                <c:pt idx="25754">
                  <c:v>67.763871690000002</c:v>
                </c:pt>
                <c:pt idx="25755">
                  <c:v>68.276638989999995</c:v>
                </c:pt>
                <c:pt idx="25756">
                  <c:v>68.364732680000003</c:v>
                </c:pt>
                <c:pt idx="25757">
                  <c:v>69.044074719999998</c:v>
                </c:pt>
                <c:pt idx="25758">
                  <c:v>70.642698789999997</c:v>
                </c:pt>
                <c:pt idx="25759">
                  <c:v>70.765738540000001</c:v>
                </c:pt>
                <c:pt idx="25760">
                  <c:v>71.012037289999995</c:v>
                </c:pt>
                <c:pt idx="25761">
                  <c:v>90.949376540000003</c:v>
                </c:pt>
                <c:pt idx="25762">
                  <c:v>92.680283200000005</c:v>
                </c:pt>
                <c:pt idx="25763">
                  <c:v>92.867288369999997</c:v>
                </c:pt>
                <c:pt idx="25764">
                  <c:v>93.240936450000007</c:v>
                </c:pt>
                <c:pt idx="25765">
                  <c:v>121.4936902</c:v>
                </c:pt>
                <c:pt idx="25766">
                  <c:v>123.8241134</c:v>
                </c:pt>
                <c:pt idx="25767">
                  <c:v>124.07508249999999</c:v>
                </c:pt>
                <c:pt idx="25768">
                  <c:v>124.5760768</c:v>
                </c:pt>
                <c:pt idx="25769">
                  <c:v>161.144015</c:v>
                </c:pt>
                <c:pt idx="25770">
                  <c:v>164.07393569999999</c:v>
                </c:pt>
                <c:pt idx="25771">
                  <c:v>164.3888666</c:v>
                </c:pt>
                <c:pt idx="25772">
                  <c:v>165.01720320000001</c:v>
                </c:pt>
                <c:pt idx="25773">
                  <c:v>209.9000279</c:v>
                </c:pt>
                <c:pt idx="25774">
                  <c:v>213.4294223</c:v>
                </c:pt>
                <c:pt idx="25775">
                  <c:v>213.8083125</c:v>
                </c:pt>
                <c:pt idx="25776">
                  <c:v>214.56398630000001</c:v>
                </c:pt>
                <c:pt idx="25777">
                  <c:v>267.76133190000002</c:v>
                </c:pt>
                <c:pt idx="25778">
                  <c:v>271.89017109999998</c:v>
                </c:pt>
                <c:pt idx="25779">
                  <c:v>272.33301760000001</c:v>
                </c:pt>
                <c:pt idx="25780">
                  <c:v>273.21602239999999</c:v>
                </c:pt>
                <c:pt idx="25781">
                  <c:v>334.72745579999997</c:v>
                </c:pt>
                <c:pt idx="25782">
                  <c:v>348.97606209999998</c:v>
                </c:pt>
                <c:pt idx="25783">
                  <c:v>352.02344540000001</c:v>
                </c:pt>
                <c:pt idx="25784">
                  <c:v>353.42732150000001</c:v>
                </c:pt>
                <c:pt idx="25785">
                  <c:v>353.42720680000002</c:v>
                </c:pt>
                <c:pt idx="25786">
                  <c:v>351.07356779999998</c:v>
                </c:pt>
                <c:pt idx="25787">
                  <c:v>351.07356779999998</c:v>
                </c:pt>
                <c:pt idx="25788">
                  <c:v>348.7292114</c:v>
                </c:pt>
                <c:pt idx="25789">
                  <c:v>346.39413780000001</c:v>
                </c:pt>
                <c:pt idx="25790">
                  <c:v>345.9980984</c:v>
                </c:pt>
                <c:pt idx="25791">
                  <c:v>342.9923326</c:v>
                </c:pt>
                <c:pt idx="25792">
                  <c:v>336.23175659999998</c:v>
                </c:pt>
                <c:pt idx="25793">
                  <c:v>335.72827030000002</c:v>
                </c:pt>
                <c:pt idx="25794">
                  <c:v>334.72721239999998</c:v>
                </c:pt>
                <c:pt idx="25795">
                  <c:v>273.21534939999998</c:v>
                </c:pt>
                <c:pt idx="25796">
                  <c:v>269.07388809999998</c:v>
                </c:pt>
                <c:pt idx="25797">
                  <c:v>268.63435529999998</c:v>
                </c:pt>
                <c:pt idx="25798">
                  <c:v>267.7606232</c:v>
                </c:pt>
                <c:pt idx="25799">
                  <c:v>214.5629563</c:v>
                </c:pt>
                <c:pt idx="25800">
                  <c:v>211.02094740000001</c:v>
                </c:pt>
                <c:pt idx="25801">
                  <c:v>210.64537179999999</c:v>
                </c:pt>
                <c:pt idx="25802">
                  <c:v>209.89897260000001</c:v>
                </c:pt>
                <c:pt idx="25803">
                  <c:v>165.01593510000001</c:v>
                </c:pt>
                <c:pt idx="25804">
                  <c:v>162.07340740000001</c:v>
                </c:pt>
                <c:pt idx="25805">
                  <c:v>161.76179189999999</c:v>
                </c:pt>
                <c:pt idx="25806">
                  <c:v>161.14273170000001</c:v>
                </c:pt>
                <c:pt idx="25807">
                  <c:v>124.57468919999999</c:v>
                </c:pt>
                <c:pt idx="25808">
                  <c:v>122.2316666</c:v>
                </c:pt>
                <c:pt idx="25809">
                  <c:v>121.984014</c:v>
                </c:pt>
                <c:pt idx="25810">
                  <c:v>121.4922978</c:v>
                </c:pt>
                <c:pt idx="25811">
                  <c:v>93.239548130000003</c:v>
                </c:pt>
                <c:pt idx="25812">
                  <c:v>91.496049690000007</c:v>
                </c:pt>
                <c:pt idx="25813">
                  <c:v>91.312361820000007</c:v>
                </c:pt>
                <c:pt idx="25814">
                  <c:v>90.947993760000003</c:v>
                </c:pt>
                <c:pt idx="25815">
                  <c:v>71.010767009999995</c:v>
                </c:pt>
                <c:pt idx="25816">
                  <c:v>67.709121760000002</c:v>
                </c:pt>
                <c:pt idx="25817">
                  <c:v>67.058386799999994</c:v>
                </c:pt>
                <c:pt idx="25818">
                  <c:v>66.764965200000006</c:v>
                </c:pt>
                <c:pt idx="25819">
                  <c:v>66.76509394</c:v>
                </c:pt>
                <c:pt idx="25820">
                  <c:v>67.259308419999996</c:v>
                </c:pt>
                <c:pt idx="25821">
                  <c:v>67.259308419999996</c:v>
                </c:pt>
                <c:pt idx="25822">
                  <c:v>67.762806800000007</c:v>
                </c:pt>
                <c:pt idx="25823">
                  <c:v>68.275589080000003</c:v>
                </c:pt>
                <c:pt idx="25824">
                  <c:v>68.363685360000005</c:v>
                </c:pt>
                <c:pt idx="25825">
                  <c:v>69.043047240000007</c:v>
                </c:pt>
                <c:pt idx="25826">
                  <c:v>70.641717920000005</c:v>
                </c:pt>
                <c:pt idx="25827">
                  <c:v>70.76476126</c:v>
                </c:pt>
                <c:pt idx="25828">
                  <c:v>71.011067179999998</c:v>
                </c:pt>
                <c:pt idx="25829">
                  <c:v>90.948981509999996</c:v>
                </c:pt>
                <c:pt idx="25830">
                  <c:v>92.679937780000003</c:v>
                </c:pt>
                <c:pt idx="25831">
                  <c:v>92.866948309999998</c:v>
                </c:pt>
                <c:pt idx="25832">
                  <c:v>93.240607080000004</c:v>
                </c:pt>
                <c:pt idx="25833">
                  <c:v>121.49416650000001</c:v>
                </c:pt>
                <c:pt idx="25834">
                  <c:v>123.8246559</c:v>
                </c:pt>
                <c:pt idx="25835">
                  <c:v>124.07563210000001</c:v>
                </c:pt>
                <c:pt idx="25836">
                  <c:v>124.5766407</c:v>
                </c:pt>
                <c:pt idx="25837">
                  <c:v>161.14561499999999</c:v>
                </c:pt>
                <c:pt idx="25838">
                  <c:v>164.07561860000001</c:v>
                </c:pt>
                <c:pt idx="25839">
                  <c:v>164.3905584</c:v>
                </c:pt>
                <c:pt idx="25840">
                  <c:v>165.01891280000001</c:v>
                </c:pt>
                <c:pt idx="25841">
                  <c:v>209.9030042</c:v>
                </c:pt>
                <c:pt idx="25842">
                  <c:v>213.43249800000001</c:v>
                </c:pt>
                <c:pt idx="25843">
                  <c:v>213.81139899999999</c:v>
                </c:pt>
                <c:pt idx="25844">
                  <c:v>214.567094</c:v>
                </c:pt>
                <c:pt idx="25845">
                  <c:v>267.76593689999999</c:v>
                </c:pt>
                <c:pt idx="25846">
                  <c:v>271.89489220000002</c:v>
                </c:pt>
                <c:pt idx="25847">
                  <c:v>272.33775109999999</c:v>
                </c:pt>
                <c:pt idx="25848">
                  <c:v>273.22078069999998</c:v>
                </c:pt>
                <c:pt idx="25849">
                  <c:v>334.73394189999999</c:v>
                </c:pt>
                <c:pt idx="25850">
                  <c:v>348.98294809999999</c:v>
                </c:pt>
                <c:pt idx="25851">
                  <c:v>352.03041689999998</c:v>
                </c:pt>
                <c:pt idx="25852">
                  <c:v>353.43433229999999</c:v>
                </c:pt>
                <c:pt idx="25853">
                  <c:v>353.43445380000003</c:v>
                </c:pt>
                <c:pt idx="25854">
                  <c:v>351.08078510000001</c:v>
                </c:pt>
                <c:pt idx="25855">
                  <c:v>351.08078510000001</c:v>
                </c:pt>
                <c:pt idx="25856">
                  <c:v>348.73639910000003</c:v>
                </c:pt>
                <c:pt idx="25857">
                  <c:v>346.40129569999999</c:v>
                </c:pt>
                <c:pt idx="25858">
                  <c:v>346.0052513</c:v>
                </c:pt>
                <c:pt idx="25859">
                  <c:v>342.99944699999998</c:v>
                </c:pt>
                <c:pt idx="25860">
                  <c:v>336.23878400000001</c:v>
                </c:pt>
                <c:pt idx="25861">
                  <c:v>335.73529109999998</c:v>
                </c:pt>
                <c:pt idx="25862">
                  <c:v>334.73422019999998</c:v>
                </c:pt>
                <c:pt idx="25863">
                  <c:v>273.22151179999997</c:v>
                </c:pt>
                <c:pt idx="25864">
                  <c:v>269.07998989999999</c:v>
                </c:pt>
                <c:pt idx="25865">
                  <c:v>268.64045060000001</c:v>
                </c:pt>
                <c:pt idx="25866">
                  <c:v>267.76670560000002</c:v>
                </c:pt>
                <c:pt idx="25867">
                  <c:v>214.56820060000001</c:v>
                </c:pt>
                <c:pt idx="25868">
                  <c:v>211.02613160000001</c:v>
                </c:pt>
                <c:pt idx="25869">
                  <c:v>210.65054950000001</c:v>
                </c:pt>
                <c:pt idx="25870">
                  <c:v>209.90413749999999</c:v>
                </c:pt>
                <c:pt idx="25871">
                  <c:v>165.02026910000001</c:v>
                </c:pt>
                <c:pt idx="25872">
                  <c:v>162.07768179999999</c:v>
                </c:pt>
                <c:pt idx="25873">
                  <c:v>161.76606000000001</c:v>
                </c:pt>
                <c:pt idx="25874">
                  <c:v>161.14698709999999</c:v>
                </c:pt>
                <c:pt idx="25875">
                  <c:v>124.578121</c:v>
                </c:pt>
                <c:pt idx="25876">
                  <c:v>122.2350392</c:v>
                </c:pt>
                <c:pt idx="25877">
                  <c:v>121.9873803</c:v>
                </c:pt>
                <c:pt idx="25878">
                  <c:v>121.4956516</c:v>
                </c:pt>
                <c:pt idx="25879">
                  <c:v>93.242085470000006</c:v>
                </c:pt>
                <c:pt idx="25880">
                  <c:v>91.498528429999993</c:v>
                </c:pt>
                <c:pt idx="25881">
                  <c:v>91.314834309999995</c:v>
                </c:pt>
                <c:pt idx="25882">
                  <c:v>90.950453800000005</c:v>
                </c:pt>
                <c:pt idx="25883">
                  <c:v>71.012417900000003</c:v>
                </c:pt>
                <c:pt idx="25884">
                  <c:v>67.710599160000001</c:v>
                </c:pt>
                <c:pt idx="25885">
                  <c:v>67.059827679999998</c:v>
                </c:pt>
                <c:pt idx="25886">
                  <c:v>66.766389320000002</c:v>
                </c:pt>
                <c:pt idx="25887">
                  <c:v>66.766267709999994</c:v>
                </c:pt>
                <c:pt idx="25888">
                  <c:v>67.260469259999994</c:v>
                </c:pt>
                <c:pt idx="25889">
                  <c:v>67.260469259999994</c:v>
                </c:pt>
                <c:pt idx="25890">
                  <c:v>67.763954470000002</c:v>
                </c:pt>
                <c:pt idx="25891">
                  <c:v>68.276723309999994</c:v>
                </c:pt>
                <c:pt idx="25892">
                  <c:v>68.364817279999997</c:v>
                </c:pt>
                <c:pt idx="25893">
                  <c:v>69.044161340000002</c:v>
                </c:pt>
                <c:pt idx="25894">
                  <c:v>69.89416181</c:v>
                </c:pt>
                <c:pt idx="25895">
                  <c:v>69.89416181</c:v>
                </c:pt>
                <c:pt idx="25896">
                  <c:v>70.642790020000007</c:v>
                </c:pt>
                <c:pt idx="25897">
                  <c:v>70.765830109999996</c:v>
                </c:pt>
                <c:pt idx="25898">
                  <c:v>71.012129549999997</c:v>
                </c:pt>
                <c:pt idx="25899">
                  <c:v>90.949513830000001</c:v>
                </c:pt>
                <c:pt idx="25900">
                  <c:v>92.680423759999996</c:v>
                </c:pt>
                <c:pt idx="25901">
                  <c:v>92.867429279999996</c:v>
                </c:pt>
                <c:pt idx="25902">
                  <c:v>93.241078040000005</c:v>
                </c:pt>
                <c:pt idx="25903">
                  <c:v>121.4938772</c:v>
                </c:pt>
                <c:pt idx="25904">
                  <c:v>123.8243037</c:v>
                </c:pt>
                <c:pt idx="25905">
                  <c:v>124.0752731</c:v>
                </c:pt>
                <c:pt idx="25906">
                  <c:v>124.5762682</c:v>
                </c:pt>
                <c:pt idx="25907">
                  <c:v>161.14425209999999</c:v>
                </c:pt>
                <c:pt idx="25908">
                  <c:v>164.07417609999999</c:v>
                </c:pt>
                <c:pt idx="25909">
                  <c:v>164.3891074</c:v>
                </c:pt>
                <c:pt idx="25910">
                  <c:v>165.0174447</c:v>
                </c:pt>
                <c:pt idx="25911">
                  <c:v>209.9003155</c:v>
                </c:pt>
                <c:pt idx="25912">
                  <c:v>213.42971320000001</c:v>
                </c:pt>
                <c:pt idx="25913">
                  <c:v>213.80860379999999</c:v>
                </c:pt>
                <c:pt idx="25914">
                  <c:v>214.56427830000001</c:v>
                </c:pt>
                <c:pt idx="25915">
                  <c:v>267.76167040000001</c:v>
                </c:pt>
                <c:pt idx="25916">
                  <c:v>271.890513</c:v>
                </c:pt>
                <c:pt idx="25917">
                  <c:v>272.33335979999998</c:v>
                </c:pt>
                <c:pt idx="25918">
                  <c:v>273.21636530000001</c:v>
                </c:pt>
                <c:pt idx="25919">
                  <c:v>334.7278455</c:v>
                </c:pt>
                <c:pt idx="25920">
                  <c:v>339.34632729999998</c:v>
                </c:pt>
                <c:pt idx="25921">
                  <c:v>339.34632729999998</c:v>
                </c:pt>
                <c:pt idx="25922">
                  <c:v>348.97646200000003</c:v>
                </c:pt>
                <c:pt idx="25923">
                  <c:v>352.02384749999999</c:v>
                </c:pt>
                <c:pt idx="25924">
                  <c:v>353.42772450000001</c:v>
                </c:pt>
                <c:pt idx="25925">
                  <c:v>353.42759660000002</c:v>
                </c:pt>
                <c:pt idx="25926">
                  <c:v>351.07395389999999</c:v>
                </c:pt>
                <c:pt idx="25927">
                  <c:v>351.07395389999999</c:v>
                </c:pt>
                <c:pt idx="25928">
                  <c:v>348.7295939</c:v>
                </c:pt>
                <c:pt idx="25929">
                  <c:v>346.39451659999997</c:v>
                </c:pt>
                <c:pt idx="25930">
                  <c:v>345.9984766</c:v>
                </c:pt>
                <c:pt idx="25931">
                  <c:v>342.992706</c:v>
                </c:pt>
                <c:pt idx="25932">
                  <c:v>336.23211930000002</c:v>
                </c:pt>
                <c:pt idx="25933">
                  <c:v>335.72863210000003</c:v>
                </c:pt>
                <c:pt idx="25934">
                  <c:v>334.7275727</c:v>
                </c:pt>
                <c:pt idx="25935">
                  <c:v>273.21561170000001</c:v>
                </c:pt>
                <c:pt idx="25936">
                  <c:v>269.0741438</c:v>
                </c:pt>
                <c:pt idx="25937">
                  <c:v>268.63461039999999</c:v>
                </c:pt>
                <c:pt idx="25938">
                  <c:v>267.76087680000001</c:v>
                </c:pt>
                <c:pt idx="25939">
                  <c:v>214.5631253</c:v>
                </c:pt>
                <c:pt idx="25940">
                  <c:v>211.02111070000001</c:v>
                </c:pt>
                <c:pt idx="25941">
                  <c:v>210.6455345</c:v>
                </c:pt>
                <c:pt idx="25942">
                  <c:v>209.8991341</c:v>
                </c:pt>
                <c:pt idx="25943">
                  <c:v>165.0160252</c:v>
                </c:pt>
                <c:pt idx="25944">
                  <c:v>162.0734928</c:v>
                </c:pt>
                <c:pt idx="25945">
                  <c:v>161.7618769</c:v>
                </c:pt>
                <c:pt idx="25946">
                  <c:v>161.1428157</c:v>
                </c:pt>
                <c:pt idx="25947">
                  <c:v>124.57471510000001</c:v>
                </c:pt>
                <c:pt idx="25948">
                  <c:v>122.2316888</c:v>
                </c:pt>
                <c:pt idx="25949">
                  <c:v>121.98403570000001</c:v>
                </c:pt>
                <c:pt idx="25950">
                  <c:v>121.49231880000001</c:v>
                </c:pt>
                <c:pt idx="25951">
                  <c:v>93.239524250000002</c:v>
                </c:pt>
                <c:pt idx="25952">
                  <c:v>91.496023050000005</c:v>
                </c:pt>
                <c:pt idx="25953">
                  <c:v>91.312334890000002</c:v>
                </c:pt>
                <c:pt idx="25954">
                  <c:v>90.947966249999993</c:v>
                </c:pt>
                <c:pt idx="25955">
                  <c:v>71.010707929999995</c:v>
                </c:pt>
                <c:pt idx="25956">
                  <c:v>67.709057459999997</c:v>
                </c:pt>
                <c:pt idx="25957">
                  <c:v>67.058321469999996</c:v>
                </c:pt>
                <c:pt idx="25958">
                  <c:v>66.764899400000004</c:v>
                </c:pt>
                <c:pt idx="25959">
                  <c:v>66.765013400000001</c:v>
                </c:pt>
                <c:pt idx="25960">
                  <c:v>67.259226249999998</c:v>
                </c:pt>
                <c:pt idx="25961">
                  <c:v>67.259226249999998</c:v>
                </c:pt>
                <c:pt idx="25962">
                  <c:v>67.76272299</c:v>
                </c:pt>
                <c:pt idx="25963">
                  <c:v>68.275503639999997</c:v>
                </c:pt>
                <c:pt idx="25964">
                  <c:v>68.363599629999996</c:v>
                </c:pt>
                <c:pt idx="25965">
                  <c:v>69.042959400000001</c:v>
                </c:pt>
                <c:pt idx="25966">
                  <c:v>69.892979600000004</c:v>
                </c:pt>
                <c:pt idx="25967">
                  <c:v>69.892979600000004</c:v>
                </c:pt>
                <c:pt idx="25968">
                  <c:v>70.64162528</c:v>
                </c:pt>
                <c:pt idx="25969">
                  <c:v>70.76466825</c:v>
                </c:pt>
                <c:pt idx="25970">
                  <c:v>71.010973460000002</c:v>
                </c:pt>
                <c:pt idx="25971">
                  <c:v>90.948840599999997</c:v>
                </c:pt>
                <c:pt idx="25972">
                  <c:v>92.679793439999997</c:v>
                </c:pt>
                <c:pt idx="25973">
                  <c:v>92.866803610000005</c:v>
                </c:pt>
                <c:pt idx="25974">
                  <c:v>93.24046165</c:v>
                </c:pt>
                <c:pt idx="25975">
                  <c:v>121.4939732</c:v>
                </c:pt>
                <c:pt idx="25976">
                  <c:v>123.8244591</c:v>
                </c:pt>
                <c:pt idx="25977">
                  <c:v>124.0754349</c:v>
                </c:pt>
                <c:pt idx="25978">
                  <c:v>124.5764428</c:v>
                </c:pt>
                <c:pt idx="25979">
                  <c:v>161.14536860000001</c:v>
                </c:pt>
                <c:pt idx="25980">
                  <c:v>164.07536859999999</c:v>
                </c:pt>
                <c:pt idx="25981">
                  <c:v>164.3903081</c:v>
                </c:pt>
                <c:pt idx="25982">
                  <c:v>165.0186617</c:v>
                </c:pt>
                <c:pt idx="25983">
                  <c:v>209.90270380000001</c:v>
                </c:pt>
                <c:pt idx="25984">
                  <c:v>213.4321941</c:v>
                </c:pt>
                <c:pt idx="25985">
                  <c:v>213.81109459999999</c:v>
                </c:pt>
                <c:pt idx="25986">
                  <c:v>214.56678890000001</c:v>
                </c:pt>
                <c:pt idx="25987">
                  <c:v>267.76558189999997</c:v>
                </c:pt>
                <c:pt idx="25988">
                  <c:v>271.89453359999999</c:v>
                </c:pt>
                <c:pt idx="25989">
                  <c:v>272.33739209999999</c:v>
                </c:pt>
                <c:pt idx="25990">
                  <c:v>273.22042090000002</c:v>
                </c:pt>
                <c:pt idx="25991">
                  <c:v>334.7335314</c:v>
                </c:pt>
                <c:pt idx="25992">
                  <c:v>348.98252669999999</c:v>
                </c:pt>
                <c:pt idx="25993">
                  <c:v>352.02999319999998</c:v>
                </c:pt>
                <c:pt idx="25994">
                  <c:v>353.43390749999998</c:v>
                </c:pt>
                <c:pt idx="25995">
                  <c:v>353.43404220000002</c:v>
                </c:pt>
                <c:pt idx="25996">
                  <c:v>351.08037730000001</c:v>
                </c:pt>
                <c:pt idx="25997">
                  <c:v>351.08037730000001</c:v>
                </c:pt>
                <c:pt idx="25998">
                  <c:v>348.73599510000003</c:v>
                </c:pt>
                <c:pt idx="25999">
                  <c:v>346.40089560000001</c:v>
                </c:pt>
                <c:pt idx="26000">
                  <c:v>346.00485179999998</c:v>
                </c:pt>
                <c:pt idx="26001">
                  <c:v>342.9990525</c:v>
                </c:pt>
                <c:pt idx="26002">
                  <c:v>336.23840059999998</c:v>
                </c:pt>
                <c:pt idx="26003">
                  <c:v>335.73490850000002</c:v>
                </c:pt>
                <c:pt idx="26004">
                  <c:v>334.7338393</c:v>
                </c:pt>
                <c:pt idx="26005">
                  <c:v>273.22123210000001</c:v>
                </c:pt>
                <c:pt idx="26006">
                  <c:v>269.07971700000002</c:v>
                </c:pt>
                <c:pt idx="26007">
                  <c:v>268.64017849999999</c:v>
                </c:pt>
                <c:pt idx="26008">
                  <c:v>267.76643489999998</c:v>
                </c:pt>
                <c:pt idx="26009">
                  <c:v>214.56801759999999</c:v>
                </c:pt>
                <c:pt idx="26010">
                  <c:v>211.02595439999999</c:v>
                </c:pt>
                <c:pt idx="26011">
                  <c:v>210.650373</c:v>
                </c:pt>
                <c:pt idx="26012">
                  <c:v>209.9039622</c:v>
                </c:pt>
                <c:pt idx="26013">
                  <c:v>165.02016810000001</c:v>
                </c:pt>
                <c:pt idx="26014">
                  <c:v>162.07758559999999</c:v>
                </c:pt>
                <c:pt idx="26015">
                  <c:v>161.7659644</c:v>
                </c:pt>
                <c:pt idx="26016">
                  <c:v>161.14689250000001</c:v>
                </c:pt>
                <c:pt idx="26017">
                  <c:v>124.5780872</c:v>
                </c:pt>
                <c:pt idx="26018">
                  <c:v>122.2350093</c:v>
                </c:pt>
                <c:pt idx="26019">
                  <c:v>121.9873508</c:v>
                </c:pt>
                <c:pt idx="26020">
                  <c:v>121.4956229</c:v>
                </c:pt>
                <c:pt idx="26021">
                  <c:v>93.242104119999993</c:v>
                </c:pt>
                <c:pt idx="26022">
                  <c:v>91.498550019999996</c:v>
                </c:pt>
                <c:pt idx="26023">
                  <c:v>91.314856199999994</c:v>
                </c:pt>
                <c:pt idx="26024">
                  <c:v>90.950476309999999</c:v>
                </c:pt>
                <c:pt idx="26025">
                  <c:v>71.012474229999995</c:v>
                </c:pt>
                <c:pt idx="26026">
                  <c:v>67.710661160000001</c:v>
                </c:pt>
                <c:pt idx="26027">
                  <c:v>67.059890809999999</c:v>
                </c:pt>
                <c:pt idx="26028">
                  <c:v>66.766452959999995</c:v>
                </c:pt>
                <c:pt idx="26029">
                  <c:v>66.766346850000005</c:v>
                </c:pt>
                <c:pt idx="26030">
                  <c:v>67.260550089999995</c:v>
                </c:pt>
                <c:pt idx="26031">
                  <c:v>67.260550089999995</c:v>
                </c:pt>
                <c:pt idx="26032">
                  <c:v>67.76403698</c:v>
                </c:pt>
                <c:pt idx="26033">
                  <c:v>68.276807520000006</c:v>
                </c:pt>
                <c:pt idx="26034">
                  <c:v>68.364901770000003</c:v>
                </c:pt>
                <c:pt idx="26035">
                  <c:v>69.044247999999996</c:v>
                </c:pt>
                <c:pt idx="26036">
                  <c:v>70.642881610000003</c:v>
                </c:pt>
                <c:pt idx="26037">
                  <c:v>70.765922079999996</c:v>
                </c:pt>
                <c:pt idx="26038">
                  <c:v>71.012222249999994</c:v>
                </c:pt>
                <c:pt idx="26039">
                  <c:v>90.949655219999997</c:v>
                </c:pt>
                <c:pt idx="26040">
                  <c:v>92.680568690000001</c:v>
                </c:pt>
                <c:pt idx="26041">
                  <c:v>92.867574590000004</c:v>
                </c:pt>
                <c:pt idx="26042">
                  <c:v>93.241224119999998</c:v>
                </c:pt>
                <c:pt idx="26043">
                  <c:v>121.49407309999999</c:v>
                </c:pt>
                <c:pt idx="26044">
                  <c:v>123.8245032</c:v>
                </c:pt>
                <c:pt idx="26045">
                  <c:v>124.075473</c:v>
                </c:pt>
                <c:pt idx="26046">
                  <c:v>124.5764688</c:v>
                </c:pt>
                <c:pt idx="26047">
                  <c:v>161.1445037</c:v>
                </c:pt>
                <c:pt idx="26048">
                  <c:v>164.07443140000001</c:v>
                </c:pt>
                <c:pt idx="26049">
                  <c:v>164.3893631</c:v>
                </c:pt>
                <c:pt idx="26050">
                  <c:v>165.0177012</c:v>
                </c:pt>
                <c:pt idx="26051">
                  <c:v>209.90062409999999</c:v>
                </c:pt>
                <c:pt idx="26052">
                  <c:v>213.43002559999999</c:v>
                </c:pt>
                <c:pt idx="26053">
                  <c:v>213.8089166</c:v>
                </c:pt>
                <c:pt idx="26054">
                  <c:v>214.56459190000001</c:v>
                </c:pt>
                <c:pt idx="26055">
                  <c:v>267.76203720000001</c:v>
                </c:pt>
                <c:pt idx="26056">
                  <c:v>271.89088370000002</c:v>
                </c:pt>
                <c:pt idx="26057">
                  <c:v>272.333731</c:v>
                </c:pt>
                <c:pt idx="26058">
                  <c:v>273.21673720000001</c:v>
                </c:pt>
                <c:pt idx="26059">
                  <c:v>334.72827180000002</c:v>
                </c:pt>
                <c:pt idx="26060">
                  <c:v>348.97690019999999</c:v>
                </c:pt>
                <c:pt idx="26061">
                  <c:v>352.02428809999998</c:v>
                </c:pt>
                <c:pt idx="26062">
                  <c:v>353.42816629999999</c:v>
                </c:pt>
                <c:pt idx="26063">
                  <c:v>353.42802549999999</c:v>
                </c:pt>
                <c:pt idx="26064">
                  <c:v>351.0743789</c:v>
                </c:pt>
                <c:pt idx="26065">
                  <c:v>351.0743789</c:v>
                </c:pt>
                <c:pt idx="26066">
                  <c:v>348.73001499999998</c:v>
                </c:pt>
                <c:pt idx="26067">
                  <c:v>346.39493379999999</c:v>
                </c:pt>
                <c:pt idx="26068">
                  <c:v>345.9988932</c:v>
                </c:pt>
                <c:pt idx="26069">
                  <c:v>342.99311760000001</c:v>
                </c:pt>
                <c:pt idx="26070">
                  <c:v>336.2325199</c:v>
                </c:pt>
                <c:pt idx="26071">
                  <c:v>335.7290319</c:v>
                </c:pt>
                <c:pt idx="26072">
                  <c:v>334.72797079999998</c:v>
                </c:pt>
                <c:pt idx="26073">
                  <c:v>273.21590900000001</c:v>
                </c:pt>
                <c:pt idx="26074">
                  <c:v>269.07443430000001</c:v>
                </c:pt>
                <c:pt idx="26075">
                  <c:v>268.63490009999998</c:v>
                </c:pt>
                <c:pt idx="26076">
                  <c:v>267.76116510000003</c:v>
                </c:pt>
                <c:pt idx="26077">
                  <c:v>214.56332560000001</c:v>
                </c:pt>
                <c:pt idx="26078">
                  <c:v>211.0213052</c:v>
                </c:pt>
                <c:pt idx="26079">
                  <c:v>210.6457284</c:v>
                </c:pt>
                <c:pt idx="26080">
                  <c:v>209.89932669999999</c:v>
                </c:pt>
                <c:pt idx="26081">
                  <c:v>165.01614280000001</c:v>
                </c:pt>
                <c:pt idx="26082">
                  <c:v>162.07360550000001</c:v>
                </c:pt>
                <c:pt idx="26083">
                  <c:v>161.761989</c:v>
                </c:pt>
                <c:pt idx="26084">
                  <c:v>161.1429268</c:v>
                </c:pt>
                <c:pt idx="26085">
                  <c:v>124.574764</c:v>
                </c:pt>
                <c:pt idx="26086">
                  <c:v>122.23173370000001</c:v>
                </c:pt>
                <c:pt idx="26087">
                  <c:v>121.98408019999999</c:v>
                </c:pt>
                <c:pt idx="26088">
                  <c:v>121.4923624</c:v>
                </c:pt>
                <c:pt idx="26089">
                  <c:v>93.23951873</c:v>
                </c:pt>
                <c:pt idx="26090">
                  <c:v>91.496014439999996</c:v>
                </c:pt>
                <c:pt idx="26091">
                  <c:v>91.312325950000002</c:v>
                </c:pt>
                <c:pt idx="26092">
                  <c:v>90.947956669999996</c:v>
                </c:pt>
                <c:pt idx="26093">
                  <c:v>71.010662089999997</c:v>
                </c:pt>
                <c:pt idx="26094">
                  <c:v>67.709005349999998</c:v>
                </c:pt>
                <c:pt idx="26095">
                  <c:v>67.05826811</c:v>
                </c:pt>
                <c:pt idx="26096">
                  <c:v>66.764845480000005</c:v>
                </c:pt>
                <c:pt idx="26097">
                  <c:v>66.764943450000004</c:v>
                </c:pt>
                <c:pt idx="26098">
                  <c:v>67.259154609999996</c:v>
                </c:pt>
                <c:pt idx="26099">
                  <c:v>67.259154609999996</c:v>
                </c:pt>
                <c:pt idx="26100">
                  <c:v>67.762649679999996</c:v>
                </c:pt>
                <c:pt idx="26101">
                  <c:v>68.275428640000001</c:v>
                </c:pt>
                <c:pt idx="26102">
                  <c:v>68.363524350000006</c:v>
                </c:pt>
                <c:pt idx="26103">
                  <c:v>69.042881929999993</c:v>
                </c:pt>
                <c:pt idx="26104">
                  <c:v>70.641542830000006</c:v>
                </c:pt>
                <c:pt idx="26105">
                  <c:v>70.764585429999997</c:v>
                </c:pt>
                <c:pt idx="26106">
                  <c:v>71.010889899999995</c:v>
                </c:pt>
                <c:pt idx="26107">
                  <c:v>90.948707369999994</c:v>
                </c:pt>
                <c:pt idx="26108">
                  <c:v>92.679656539999996</c:v>
                </c:pt>
                <c:pt idx="26109">
                  <c:v>92.866666309999999</c:v>
                </c:pt>
                <c:pt idx="26110">
                  <c:v>93.240323579999995</c:v>
                </c:pt>
                <c:pt idx="26111">
                  <c:v>121.4937831</c:v>
                </c:pt>
                <c:pt idx="26112">
                  <c:v>123.8242652</c:v>
                </c:pt>
                <c:pt idx="26113">
                  <c:v>124.0752406</c:v>
                </c:pt>
                <c:pt idx="26114">
                  <c:v>124.5762477</c:v>
                </c:pt>
                <c:pt idx="26115">
                  <c:v>161.14511909999999</c:v>
                </c:pt>
                <c:pt idx="26116">
                  <c:v>164.0751152</c:v>
                </c:pt>
                <c:pt idx="26117">
                  <c:v>164.39005420000001</c:v>
                </c:pt>
                <c:pt idx="26118">
                  <c:v>165.018407</c:v>
                </c:pt>
                <c:pt idx="26119">
                  <c:v>209.90239249999999</c:v>
                </c:pt>
                <c:pt idx="26120">
                  <c:v>213.4318786</c:v>
                </c:pt>
                <c:pt idx="26121">
                  <c:v>213.81077869999999</c:v>
                </c:pt>
                <c:pt idx="26122">
                  <c:v>214.5664721</c:v>
                </c:pt>
                <c:pt idx="26123">
                  <c:v>267.7652061</c:v>
                </c:pt>
                <c:pt idx="26124">
                  <c:v>271.89415350000002</c:v>
                </c:pt>
                <c:pt idx="26125">
                  <c:v>272.33701159999998</c:v>
                </c:pt>
                <c:pt idx="26126">
                  <c:v>273.22003940000002</c:v>
                </c:pt>
                <c:pt idx="26127">
                  <c:v>334.7330887</c:v>
                </c:pt>
                <c:pt idx="26128">
                  <c:v>348.98207050000002</c:v>
                </c:pt>
                <c:pt idx="26129">
                  <c:v>352.02953409999998</c:v>
                </c:pt>
                <c:pt idx="26130">
                  <c:v>353.43344719999999</c:v>
                </c:pt>
                <c:pt idx="26131">
                  <c:v>353.43359290000001</c:v>
                </c:pt>
                <c:pt idx="26132">
                  <c:v>351.07993199999999</c:v>
                </c:pt>
                <c:pt idx="26133">
                  <c:v>351.07993199999999</c:v>
                </c:pt>
                <c:pt idx="26134">
                  <c:v>348.73555370000003</c:v>
                </c:pt>
                <c:pt idx="26135">
                  <c:v>346.40045800000001</c:v>
                </c:pt>
                <c:pt idx="26136">
                  <c:v>346.00441489999997</c:v>
                </c:pt>
                <c:pt idx="26137">
                  <c:v>342.99862050000002</c:v>
                </c:pt>
                <c:pt idx="26138">
                  <c:v>336.23797969999998</c:v>
                </c:pt>
                <c:pt idx="26139">
                  <c:v>335.7344885</c:v>
                </c:pt>
                <c:pt idx="26140">
                  <c:v>334.7334209</c:v>
                </c:pt>
                <c:pt idx="26141">
                  <c:v>273.22091569999998</c:v>
                </c:pt>
                <c:pt idx="26142">
                  <c:v>269.0794075</c:v>
                </c:pt>
                <c:pt idx="26143">
                  <c:v>268.63986970000002</c:v>
                </c:pt>
                <c:pt idx="26144">
                  <c:v>267.7661276</c:v>
                </c:pt>
                <c:pt idx="26145">
                  <c:v>214.5677996</c:v>
                </c:pt>
                <c:pt idx="26146">
                  <c:v>211.02574240000001</c:v>
                </c:pt>
                <c:pt idx="26147">
                  <c:v>210.65016159999999</c:v>
                </c:pt>
                <c:pt idx="26148">
                  <c:v>209.90375209999999</c:v>
                </c:pt>
                <c:pt idx="26149">
                  <c:v>165.0200347</c:v>
                </c:pt>
                <c:pt idx="26150">
                  <c:v>162.07745729999999</c:v>
                </c:pt>
                <c:pt idx="26151">
                  <c:v>161.76583650000001</c:v>
                </c:pt>
                <c:pt idx="26152">
                  <c:v>161.1467658</c:v>
                </c:pt>
                <c:pt idx="26153">
                  <c:v>124.5780245</c:v>
                </c:pt>
                <c:pt idx="26154">
                  <c:v>122.23495079999999</c:v>
                </c:pt>
                <c:pt idx="26155">
                  <c:v>121.9872927</c:v>
                </c:pt>
                <c:pt idx="26156">
                  <c:v>121.4955657</c:v>
                </c:pt>
                <c:pt idx="26157">
                  <c:v>93.242098389999995</c:v>
                </c:pt>
                <c:pt idx="26158">
                  <c:v>91.498547540000004</c:v>
                </c:pt>
                <c:pt idx="26159">
                  <c:v>91.314854069999996</c:v>
                </c:pt>
                <c:pt idx="26160">
                  <c:v>90.950474869999994</c:v>
                </c:pt>
                <c:pt idx="26161">
                  <c:v>71.012511630000006</c:v>
                </c:pt>
                <c:pt idx="26162">
                  <c:v>67.710705430000004</c:v>
                </c:pt>
                <c:pt idx="26163">
                  <c:v>67.059936449999995</c:v>
                </c:pt>
                <c:pt idx="26164">
                  <c:v>66.766499229999994</c:v>
                </c:pt>
                <c:pt idx="26165">
                  <c:v>66.766409830000001</c:v>
                </c:pt>
                <c:pt idx="26166">
                  <c:v>67.260614759999996</c:v>
                </c:pt>
                <c:pt idx="26167">
                  <c:v>67.260614759999996</c:v>
                </c:pt>
                <c:pt idx="26168">
                  <c:v>67.764103349999999</c:v>
                </c:pt>
                <c:pt idx="26169">
                  <c:v>68.276875579999995</c:v>
                </c:pt>
                <c:pt idx="26170">
                  <c:v>68.364970119999995</c:v>
                </c:pt>
                <c:pt idx="26171">
                  <c:v>69.044318579999995</c:v>
                </c:pt>
                <c:pt idx="26172">
                  <c:v>70.642957240000001</c:v>
                </c:pt>
                <c:pt idx="26173">
                  <c:v>70.765998089999997</c:v>
                </c:pt>
                <c:pt idx="26174">
                  <c:v>71.012299029999994</c:v>
                </c:pt>
                <c:pt idx="26175">
                  <c:v>90.949783010000004</c:v>
                </c:pt>
                <c:pt idx="26176">
                  <c:v>92.680700290000004</c:v>
                </c:pt>
                <c:pt idx="26177">
                  <c:v>92.867706589999997</c:v>
                </c:pt>
                <c:pt idx="26178">
                  <c:v>93.241356920000001</c:v>
                </c:pt>
                <c:pt idx="26179">
                  <c:v>121.4942602</c:v>
                </c:pt>
                <c:pt idx="26180">
                  <c:v>123.8246944</c:v>
                </c:pt>
                <c:pt idx="26181">
                  <c:v>124.0756646</c:v>
                </c:pt>
                <c:pt idx="26182">
                  <c:v>124.5766613</c:v>
                </c:pt>
                <c:pt idx="26183">
                  <c:v>161.14475390000001</c:v>
                </c:pt>
                <c:pt idx="26184">
                  <c:v>164.07468589999999</c:v>
                </c:pt>
                <c:pt idx="26185">
                  <c:v>164.38961800000001</c:v>
                </c:pt>
                <c:pt idx="26186">
                  <c:v>165.01795709999999</c:v>
                </c:pt>
                <c:pt idx="26187">
                  <c:v>209.90094099999999</c:v>
                </c:pt>
                <c:pt idx="26188">
                  <c:v>213.43034700000001</c:v>
                </c:pt>
                <c:pt idx="26189">
                  <c:v>213.8092384</c:v>
                </c:pt>
                <c:pt idx="26190">
                  <c:v>214.5649147</c:v>
                </c:pt>
                <c:pt idx="26191">
                  <c:v>267.76242439999999</c:v>
                </c:pt>
                <c:pt idx="26192">
                  <c:v>271.89127559999997</c:v>
                </c:pt>
                <c:pt idx="26193">
                  <c:v>272.33412340000001</c:v>
                </c:pt>
                <c:pt idx="26194">
                  <c:v>273.21713069999998</c:v>
                </c:pt>
                <c:pt idx="26195">
                  <c:v>334.72873290000001</c:v>
                </c:pt>
                <c:pt idx="26196">
                  <c:v>348.9773763</c:v>
                </c:pt>
                <c:pt idx="26197">
                  <c:v>352.02476739999997</c:v>
                </c:pt>
                <c:pt idx="26198">
                  <c:v>353.42864700000001</c:v>
                </c:pt>
                <c:pt idx="26199">
                  <c:v>353.42849649999999</c:v>
                </c:pt>
                <c:pt idx="26200">
                  <c:v>351.07484599999998</c:v>
                </c:pt>
                <c:pt idx="26201">
                  <c:v>351.07484599999998</c:v>
                </c:pt>
                <c:pt idx="26202">
                  <c:v>348.73047810000003</c:v>
                </c:pt>
                <c:pt idx="26203">
                  <c:v>346.39539300000001</c:v>
                </c:pt>
                <c:pt idx="26204">
                  <c:v>345.99935169999998</c:v>
                </c:pt>
                <c:pt idx="26205">
                  <c:v>342.99357099999997</c:v>
                </c:pt>
                <c:pt idx="26206">
                  <c:v>336.23296169999998</c:v>
                </c:pt>
                <c:pt idx="26207">
                  <c:v>335.72947290000002</c:v>
                </c:pt>
                <c:pt idx="26208">
                  <c:v>334.72841</c:v>
                </c:pt>
                <c:pt idx="26209">
                  <c:v>273.21624229999998</c:v>
                </c:pt>
                <c:pt idx="26210">
                  <c:v>269.07476050000002</c:v>
                </c:pt>
                <c:pt idx="26211">
                  <c:v>268.63522549999999</c:v>
                </c:pt>
                <c:pt idx="26212">
                  <c:v>267.76148910000001</c:v>
                </c:pt>
                <c:pt idx="26213">
                  <c:v>214.5635566</c:v>
                </c:pt>
                <c:pt idx="26214">
                  <c:v>211.02153000000001</c:v>
                </c:pt>
                <c:pt idx="26215">
                  <c:v>210.64595249999999</c:v>
                </c:pt>
                <c:pt idx="26216">
                  <c:v>209.89954950000001</c:v>
                </c:pt>
                <c:pt idx="26217">
                  <c:v>165.0162857</c:v>
                </c:pt>
                <c:pt idx="26218">
                  <c:v>162.07374300000001</c:v>
                </c:pt>
                <c:pt idx="26219">
                  <c:v>161.76212599999999</c:v>
                </c:pt>
                <c:pt idx="26220">
                  <c:v>161.1430627</c:v>
                </c:pt>
                <c:pt idx="26221">
                  <c:v>124.574833</c:v>
                </c:pt>
                <c:pt idx="26222">
                  <c:v>122.23179829999999</c:v>
                </c:pt>
                <c:pt idx="26223">
                  <c:v>121.9841443</c:v>
                </c:pt>
                <c:pt idx="26224">
                  <c:v>121.4924256</c:v>
                </c:pt>
                <c:pt idx="26225">
                  <c:v>93.239527969999997</c:v>
                </c:pt>
                <c:pt idx="26226">
                  <c:v>91.496020240000007</c:v>
                </c:pt>
                <c:pt idx="26227">
                  <c:v>91.312331389999997</c:v>
                </c:pt>
                <c:pt idx="26228">
                  <c:v>90.947961390000003</c:v>
                </c:pt>
                <c:pt idx="26229">
                  <c:v>71.010625820000001</c:v>
                </c:pt>
                <c:pt idx="26230">
                  <c:v>67.708961799999997</c:v>
                </c:pt>
                <c:pt idx="26231">
                  <c:v>67.058223089999998</c:v>
                </c:pt>
                <c:pt idx="26232">
                  <c:v>66.764799800000006</c:v>
                </c:pt>
                <c:pt idx="26233">
                  <c:v>66.764880259999998</c:v>
                </c:pt>
                <c:pt idx="26234">
                  <c:v>67.259089669999994</c:v>
                </c:pt>
                <c:pt idx="26235">
                  <c:v>67.259089669999994</c:v>
                </c:pt>
                <c:pt idx="26236">
                  <c:v>67.762582980000005</c:v>
                </c:pt>
                <c:pt idx="26237">
                  <c:v>68.275360190000001</c:v>
                </c:pt>
                <c:pt idx="26238">
                  <c:v>68.363455590000001</c:v>
                </c:pt>
                <c:pt idx="26239">
                  <c:v>69.042810900000006</c:v>
                </c:pt>
                <c:pt idx="26240">
                  <c:v>70.641466600000001</c:v>
                </c:pt>
                <c:pt idx="26241">
                  <c:v>70.764508809999995</c:v>
                </c:pt>
                <c:pt idx="26242">
                  <c:v>71.010812490000006</c:v>
                </c:pt>
                <c:pt idx="26243">
                  <c:v>90.948577439999994</c:v>
                </c:pt>
                <c:pt idx="26244">
                  <c:v>92.679522700000007</c:v>
                </c:pt>
                <c:pt idx="26245">
                  <c:v>92.866532050000004</c:v>
                </c:pt>
                <c:pt idx="26246">
                  <c:v>93.240188489999994</c:v>
                </c:pt>
                <c:pt idx="26247">
                  <c:v>121.4935919</c:v>
                </c:pt>
                <c:pt idx="26248">
                  <c:v>123.8240698</c:v>
                </c:pt>
                <c:pt idx="26249">
                  <c:v>124.0750448</c:v>
                </c:pt>
                <c:pt idx="26250">
                  <c:v>124.57605100000001</c:v>
                </c:pt>
                <c:pt idx="26251">
                  <c:v>161.1448627</c:v>
                </c:pt>
                <c:pt idx="26252">
                  <c:v>164.0748543</c:v>
                </c:pt>
                <c:pt idx="26253">
                  <c:v>164.3897929</c:v>
                </c:pt>
                <c:pt idx="26254">
                  <c:v>165.01814469999999</c:v>
                </c:pt>
                <c:pt idx="26255">
                  <c:v>209.90206689999999</c:v>
                </c:pt>
                <c:pt idx="26256">
                  <c:v>213.4315483</c:v>
                </c:pt>
                <c:pt idx="26257">
                  <c:v>213.81044790000001</c:v>
                </c:pt>
                <c:pt idx="26258">
                  <c:v>214.5661403</c:v>
                </c:pt>
                <c:pt idx="26259">
                  <c:v>267.7648074</c:v>
                </c:pt>
                <c:pt idx="26260">
                  <c:v>271.89374980000002</c:v>
                </c:pt>
                <c:pt idx="26261">
                  <c:v>272.33660730000003</c:v>
                </c:pt>
                <c:pt idx="26262">
                  <c:v>273.21963419999997</c:v>
                </c:pt>
                <c:pt idx="26263">
                  <c:v>334.73261289999999</c:v>
                </c:pt>
                <c:pt idx="26264">
                  <c:v>348.98157909999998</c:v>
                </c:pt>
                <c:pt idx="26265">
                  <c:v>352.02903939999999</c:v>
                </c:pt>
                <c:pt idx="26266">
                  <c:v>353.43295089999998</c:v>
                </c:pt>
                <c:pt idx="26267">
                  <c:v>353.43310630000002</c:v>
                </c:pt>
                <c:pt idx="26268">
                  <c:v>351.07944939999999</c:v>
                </c:pt>
                <c:pt idx="26269">
                  <c:v>351.07944939999999</c:v>
                </c:pt>
                <c:pt idx="26270">
                  <c:v>348.73507519999998</c:v>
                </c:pt>
                <c:pt idx="26271">
                  <c:v>346.39998350000002</c:v>
                </c:pt>
                <c:pt idx="26272">
                  <c:v>346.00394110000002</c:v>
                </c:pt>
                <c:pt idx="26273">
                  <c:v>342.99815189999998</c:v>
                </c:pt>
                <c:pt idx="26274">
                  <c:v>336.23752289999999</c:v>
                </c:pt>
                <c:pt idx="26275">
                  <c:v>335.73403250000001</c:v>
                </c:pt>
                <c:pt idx="26276">
                  <c:v>334.73296670000002</c:v>
                </c:pt>
                <c:pt idx="26277">
                  <c:v>273.22056900000001</c:v>
                </c:pt>
                <c:pt idx="26278">
                  <c:v>269.07906809999997</c:v>
                </c:pt>
                <c:pt idx="26279">
                  <c:v>268.63953099999998</c:v>
                </c:pt>
                <c:pt idx="26280">
                  <c:v>267.76579049999998</c:v>
                </c:pt>
                <c:pt idx="26281">
                  <c:v>214.56755709999999</c:v>
                </c:pt>
                <c:pt idx="26282">
                  <c:v>211.0255062</c:v>
                </c:pt>
                <c:pt idx="26283">
                  <c:v>210.64992609999999</c:v>
                </c:pt>
                <c:pt idx="26284">
                  <c:v>209.90351799999999</c:v>
                </c:pt>
                <c:pt idx="26285">
                  <c:v>165.01988220000001</c:v>
                </c:pt>
                <c:pt idx="26286">
                  <c:v>162.0773102</c:v>
                </c:pt>
                <c:pt idx="26287">
                  <c:v>161.7656901</c:v>
                </c:pt>
                <c:pt idx="26288">
                  <c:v>161.14662039999999</c:v>
                </c:pt>
                <c:pt idx="26289">
                  <c:v>124.5779478</c:v>
                </c:pt>
                <c:pt idx="26290">
                  <c:v>122.2348787</c:v>
                </c:pt>
                <c:pt idx="26291">
                  <c:v>121.98722100000001</c:v>
                </c:pt>
                <c:pt idx="26292">
                  <c:v>121.49549500000001</c:v>
                </c:pt>
                <c:pt idx="26293">
                  <c:v>93.242083350000001</c:v>
                </c:pt>
                <c:pt idx="26294">
                  <c:v>91.498536060000006</c:v>
                </c:pt>
                <c:pt idx="26295">
                  <c:v>91.314842970000001</c:v>
                </c:pt>
                <c:pt idx="26296">
                  <c:v>90.950464510000003</c:v>
                </c:pt>
                <c:pt idx="26297">
                  <c:v>71.012544020000007</c:v>
                </c:pt>
                <c:pt idx="26298">
                  <c:v>67.71074548</c:v>
                </c:pt>
                <c:pt idx="26299">
                  <c:v>67.059978040000004</c:v>
                </c:pt>
                <c:pt idx="26300">
                  <c:v>66.766541520000004</c:v>
                </c:pt>
                <c:pt idx="26301">
                  <c:v>66.766470159999997</c:v>
                </c:pt>
                <c:pt idx="26302">
                  <c:v>67.260676880000005</c:v>
                </c:pt>
                <c:pt idx="26303">
                  <c:v>67.260676880000005</c:v>
                </c:pt>
                <c:pt idx="26304">
                  <c:v>67.764167240000006</c:v>
                </c:pt>
                <c:pt idx="26305">
                  <c:v>68.276941260000001</c:v>
                </c:pt>
                <c:pt idx="26306">
                  <c:v>68.365036099999998</c:v>
                </c:pt>
                <c:pt idx="26307">
                  <c:v>69.044386860000003</c:v>
                </c:pt>
                <c:pt idx="26308">
                  <c:v>70.643030780000004</c:v>
                </c:pt>
                <c:pt idx="26309">
                  <c:v>70.766072019999996</c:v>
                </c:pt>
                <c:pt idx="26310">
                  <c:v>71.012373749999995</c:v>
                </c:pt>
                <c:pt idx="26311">
                  <c:v>90.949911049999997</c:v>
                </c:pt>
                <c:pt idx="26312">
                  <c:v>92.68083231</c:v>
                </c:pt>
                <c:pt idx="26313">
                  <c:v>92.867839040000007</c:v>
                </c:pt>
                <c:pt idx="26314">
                  <c:v>93.241490229999997</c:v>
                </c:pt>
                <c:pt idx="26315">
                  <c:v>121.4944509</c:v>
                </c:pt>
                <c:pt idx="26316">
                  <c:v>123.8248894</c:v>
                </c:pt>
                <c:pt idx="26317">
                  <c:v>124.0758601</c:v>
                </c:pt>
                <c:pt idx="26318">
                  <c:v>124.57685770000001</c:v>
                </c:pt>
                <c:pt idx="26319">
                  <c:v>161.1450116</c:v>
                </c:pt>
                <c:pt idx="26320">
                  <c:v>164.07494819999999</c:v>
                </c:pt>
                <c:pt idx="26321">
                  <c:v>164.38988090000001</c:v>
                </c:pt>
                <c:pt idx="26322">
                  <c:v>165.01822089999999</c:v>
                </c:pt>
                <c:pt idx="26323">
                  <c:v>209.90127029999999</c:v>
                </c:pt>
                <c:pt idx="26324">
                  <c:v>213.43068109999999</c:v>
                </c:pt>
                <c:pt idx="26325">
                  <c:v>213.80957309999999</c:v>
                </c:pt>
                <c:pt idx="26326">
                  <c:v>214.5652504</c:v>
                </c:pt>
                <c:pt idx="26327">
                  <c:v>267.7628297</c:v>
                </c:pt>
                <c:pt idx="26328">
                  <c:v>271.89168599999999</c:v>
                </c:pt>
                <c:pt idx="26329">
                  <c:v>272.3345344</c:v>
                </c:pt>
                <c:pt idx="26330">
                  <c:v>273.21754279999999</c:v>
                </c:pt>
                <c:pt idx="26331">
                  <c:v>334.72921860000002</c:v>
                </c:pt>
                <c:pt idx="26332">
                  <c:v>348.97787829999999</c:v>
                </c:pt>
                <c:pt idx="26333">
                  <c:v>352.0252729</c:v>
                </c:pt>
                <c:pt idx="26334">
                  <c:v>353.42915410000001</c:v>
                </c:pt>
                <c:pt idx="26335">
                  <c:v>353.42899449999999</c:v>
                </c:pt>
                <c:pt idx="26336">
                  <c:v>351.07533990000002</c:v>
                </c:pt>
                <c:pt idx="26337">
                  <c:v>351.07533990000002</c:v>
                </c:pt>
                <c:pt idx="26338">
                  <c:v>348.73096800000002</c:v>
                </c:pt>
                <c:pt idx="26339">
                  <c:v>346.39587890000001</c:v>
                </c:pt>
                <c:pt idx="26340">
                  <c:v>345.99983689999999</c:v>
                </c:pt>
                <c:pt idx="26341">
                  <c:v>342.99405109999998</c:v>
                </c:pt>
                <c:pt idx="26342">
                  <c:v>336.23343030000001</c:v>
                </c:pt>
                <c:pt idx="26343">
                  <c:v>335.72994060000002</c:v>
                </c:pt>
                <c:pt idx="26344">
                  <c:v>334.72887600000001</c:v>
                </c:pt>
                <c:pt idx="26345">
                  <c:v>273.21660259999999</c:v>
                </c:pt>
                <c:pt idx="26346">
                  <c:v>269.07511360000001</c:v>
                </c:pt>
                <c:pt idx="26347">
                  <c:v>268.63557780000002</c:v>
                </c:pt>
                <c:pt idx="26348">
                  <c:v>267.76183980000002</c:v>
                </c:pt>
                <c:pt idx="26349">
                  <c:v>214.56381390000001</c:v>
                </c:pt>
                <c:pt idx="26350">
                  <c:v>211.02178090000001</c:v>
                </c:pt>
                <c:pt idx="26351">
                  <c:v>210.6462027</c:v>
                </c:pt>
                <c:pt idx="26352">
                  <c:v>209.89979840000001</c:v>
                </c:pt>
                <c:pt idx="26353">
                  <c:v>165.01645329999999</c:v>
                </c:pt>
                <c:pt idx="26354">
                  <c:v>162.07390520000001</c:v>
                </c:pt>
                <c:pt idx="26355">
                  <c:v>161.76228760000001</c:v>
                </c:pt>
                <c:pt idx="26356">
                  <c:v>161.1432231</c:v>
                </c:pt>
                <c:pt idx="26357">
                  <c:v>124.57492430000001</c:v>
                </c:pt>
                <c:pt idx="26358">
                  <c:v>122.23188500000001</c:v>
                </c:pt>
                <c:pt idx="26359">
                  <c:v>121.9842306</c:v>
                </c:pt>
                <c:pt idx="26360">
                  <c:v>121.49251099999999</c:v>
                </c:pt>
                <c:pt idx="26361">
                  <c:v>93.239556370000003</c:v>
                </c:pt>
                <c:pt idx="26362">
                  <c:v>91.49604497</c:v>
                </c:pt>
                <c:pt idx="26363">
                  <c:v>91.312355729999993</c:v>
                </c:pt>
                <c:pt idx="26364">
                  <c:v>90.947984950000006</c:v>
                </c:pt>
                <c:pt idx="26365">
                  <c:v>71.010604689999994</c:v>
                </c:pt>
                <c:pt idx="26366">
                  <c:v>67.708932500000003</c:v>
                </c:pt>
                <c:pt idx="26367">
                  <c:v>67.058192140000003</c:v>
                </c:pt>
                <c:pt idx="26368">
                  <c:v>66.764768090000004</c:v>
                </c:pt>
                <c:pt idx="26369">
                  <c:v>66.764830200000006</c:v>
                </c:pt>
                <c:pt idx="26370">
                  <c:v>67.25903787</c:v>
                </c:pt>
                <c:pt idx="26371">
                  <c:v>67.25903787</c:v>
                </c:pt>
                <c:pt idx="26372">
                  <c:v>67.762529430000001</c:v>
                </c:pt>
                <c:pt idx="26373">
                  <c:v>68.275304879999993</c:v>
                </c:pt>
                <c:pt idx="26374">
                  <c:v>68.363399990000005</c:v>
                </c:pt>
                <c:pt idx="26375">
                  <c:v>69.042753000000005</c:v>
                </c:pt>
                <c:pt idx="26376">
                  <c:v>70.641403479999994</c:v>
                </c:pt>
                <c:pt idx="26377">
                  <c:v>70.764445300000006</c:v>
                </c:pt>
                <c:pt idx="26378">
                  <c:v>71.010748190000001</c:v>
                </c:pt>
                <c:pt idx="26379">
                  <c:v>90.948459490000005</c:v>
                </c:pt>
                <c:pt idx="26380">
                  <c:v>92.679400700000002</c:v>
                </c:pt>
                <c:pt idx="26381">
                  <c:v>92.866409619999999</c:v>
                </c:pt>
                <c:pt idx="26382">
                  <c:v>93.240065189999996</c:v>
                </c:pt>
                <c:pt idx="26383">
                  <c:v>121.4934097</c:v>
                </c:pt>
                <c:pt idx="26384">
                  <c:v>123.8238832</c:v>
                </c:pt>
                <c:pt idx="26385">
                  <c:v>124.0748577</c:v>
                </c:pt>
                <c:pt idx="26386">
                  <c:v>124.5758629</c:v>
                </c:pt>
                <c:pt idx="26387">
                  <c:v>161.1446105</c:v>
                </c:pt>
                <c:pt idx="26388">
                  <c:v>164.07459729999999</c:v>
                </c:pt>
                <c:pt idx="26389">
                  <c:v>164.3895354</c:v>
                </c:pt>
                <c:pt idx="26390">
                  <c:v>165.01788619999999</c:v>
                </c:pt>
                <c:pt idx="26391">
                  <c:v>209.90173909999999</c:v>
                </c:pt>
                <c:pt idx="26392">
                  <c:v>213.43121529999999</c:v>
                </c:pt>
                <c:pt idx="26393">
                  <c:v>213.81011430000001</c:v>
                </c:pt>
                <c:pt idx="26394">
                  <c:v>214.5658056</c:v>
                </c:pt>
                <c:pt idx="26395">
                  <c:v>267.76439820000002</c:v>
                </c:pt>
                <c:pt idx="26396">
                  <c:v>271.89333499999998</c:v>
                </c:pt>
                <c:pt idx="26397">
                  <c:v>272.33619190000002</c:v>
                </c:pt>
                <c:pt idx="26398">
                  <c:v>273.21921759999998</c:v>
                </c:pt>
                <c:pt idx="26399">
                  <c:v>334.73211650000002</c:v>
                </c:pt>
                <c:pt idx="26400">
                  <c:v>348.98106489999998</c:v>
                </c:pt>
                <c:pt idx="26401">
                  <c:v>352.02852139999999</c:v>
                </c:pt>
                <c:pt idx="26402">
                  <c:v>353.4324312</c:v>
                </c:pt>
                <c:pt idx="26403">
                  <c:v>353.43259369999998</c:v>
                </c:pt>
                <c:pt idx="26404">
                  <c:v>351.07894090000002</c:v>
                </c:pt>
                <c:pt idx="26405">
                  <c:v>351.07894090000002</c:v>
                </c:pt>
                <c:pt idx="26406">
                  <c:v>348.73457059999998</c:v>
                </c:pt>
                <c:pt idx="26407">
                  <c:v>346.39948290000001</c:v>
                </c:pt>
                <c:pt idx="26408">
                  <c:v>346.0034412</c:v>
                </c:pt>
                <c:pt idx="26409">
                  <c:v>342.99765710000003</c:v>
                </c:pt>
                <c:pt idx="26410">
                  <c:v>336.23703949999998</c:v>
                </c:pt>
                <c:pt idx="26411">
                  <c:v>335.73354999999998</c:v>
                </c:pt>
                <c:pt idx="26412">
                  <c:v>334.73248589999997</c:v>
                </c:pt>
                <c:pt idx="26413">
                  <c:v>273.22019390000003</c:v>
                </c:pt>
                <c:pt idx="26414">
                  <c:v>269.07870020000001</c:v>
                </c:pt>
                <c:pt idx="26415">
                  <c:v>268.63916390000003</c:v>
                </c:pt>
                <c:pt idx="26416">
                  <c:v>267.76542490000003</c:v>
                </c:pt>
                <c:pt idx="26417">
                  <c:v>214.5672854</c:v>
                </c:pt>
                <c:pt idx="26418">
                  <c:v>211.0252409</c:v>
                </c:pt>
                <c:pt idx="26419">
                  <c:v>210.64966150000001</c:v>
                </c:pt>
                <c:pt idx="26420">
                  <c:v>209.90325469999999</c:v>
                </c:pt>
                <c:pt idx="26421">
                  <c:v>165.019701</c:v>
                </c:pt>
                <c:pt idx="26422">
                  <c:v>162.07713459999999</c:v>
                </c:pt>
                <c:pt idx="26423">
                  <c:v>161.76551499999999</c:v>
                </c:pt>
                <c:pt idx="26424">
                  <c:v>161.1464465</c:v>
                </c:pt>
                <c:pt idx="26425">
                  <c:v>124.5778442</c:v>
                </c:pt>
                <c:pt idx="26426">
                  <c:v>122.2347797</c:v>
                </c:pt>
                <c:pt idx="26427">
                  <c:v>121.98712260000001</c:v>
                </c:pt>
                <c:pt idx="26428">
                  <c:v>121.4953975</c:v>
                </c:pt>
                <c:pt idx="26429">
                  <c:v>93.242044449999995</c:v>
                </c:pt>
                <c:pt idx="26430">
                  <c:v>91.498500969999995</c:v>
                </c:pt>
                <c:pt idx="26431">
                  <c:v>91.314808279999994</c:v>
                </c:pt>
                <c:pt idx="26432">
                  <c:v>90.950430620000006</c:v>
                </c:pt>
                <c:pt idx="26433">
                  <c:v>71.012556869999997</c:v>
                </c:pt>
                <c:pt idx="26434">
                  <c:v>67.710766989999996</c:v>
                </c:pt>
                <c:pt idx="26435">
                  <c:v>67.060001319999998</c:v>
                </c:pt>
                <c:pt idx="26436">
                  <c:v>66.766565589999999</c:v>
                </c:pt>
                <c:pt idx="26437">
                  <c:v>66.76651305</c:v>
                </c:pt>
                <c:pt idx="26438">
                  <c:v>67.260721500000002</c:v>
                </c:pt>
                <c:pt idx="26439">
                  <c:v>67.260721500000002</c:v>
                </c:pt>
                <c:pt idx="26440">
                  <c:v>67.764213609999999</c:v>
                </c:pt>
                <c:pt idx="26441">
                  <c:v>68.276989389999997</c:v>
                </c:pt>
                <c:pt idx="26442">
                  <c:v>68.365084530000004</c:v>
                </c:pt>
                <c:pt idx="26443">
                  <c:v>69.044437590000001</c:v>
                </c:pt>
                <c:pt idx="26444">
                  <c:v>70.643086749999995</c:v>
                </c:pt>
                <c:pt idx="26445">
                  <c:v>70.766128390000006</c:v>
                </c:pt>
                <c:pt idx="26446">
                  <c:v>71.012430899999998</c:v>
                </c:pt>
                <c:pt idx="26447">
                  <c:v>90.950022570000002</c:v>
                </c:pt>
                <c:pt idx="26448">
                  <c:v>92.680947970000005</c:v>
                </c:pt>
                <c:pt idx="26449">
                  <c:v>92.867955140000007</c:v>
                </c:pt>
                <c:pt idx="26450">
                  <c:v>93.241607209999998</c:v>
                </c:pt>
                <c:pt idx="26451">
                  <c:v>121.4946284</c:v>
                </c:pt>
                <c:pt idx="26452">
                  <c:v>123.8250714</c:v>
                </c:pt>
                <c:pt idx="26453">
                  <c:v>124.07604259999999</c:v>
                </c:pt>
                <c:pt idx="26454">
                  <c:v>124.5770412</c:v>
                </c:pt>
                <c:pt idx="26455">
                  <c:v>161.14526179999999</c:v>
                </c:pt>
                <c:pt idx="26456">
                  <c:v>164.07520339999999</c:v>
                </c:pt>
                <c:pt idx="26457">
                  <c:v>164.39013660000001</c:v>
                </c:pt>
                <c:pt idx="26458">
                  <c:v>165.01847770000001</c:v>
                </c:pt>
                <c:pt idx="26459">
                  <c:v>209.90159980000001</c:v>
                </c:pt>
                <c:pt idx="26460">
                  <c:v>213.43101619999999</c:v>
                </c:pt>
                <c:pt idx="26461">
                  <c:v>213.80990879999999</c:v>
                </c:pt>
                <c:pt idx="26462">
                  <c:v>214.56558720000001</c:v>
                </c:pt>
                <c:pt idx="26463">
                  <c:v>267.76324540000002</c:v>
                </c:pt>
                <c:pt idx="26464">
                  <c:v>271.8921077</c:v>
                </c:pt>
                <c:pt idx="26465">
                  <c:v>272.3349566</c:v>
                </c:pt>
                <c:pt idx="26466">
                  <c:v>273.2179663</c:v>
                </c:pt>
                <c:pt idx="26467">
                  <c:v>334.72972720000001</c:v>
                </c:pt>
                <c:pt idx="26468">
                  <c:v>348.97840589999998</c:v>
                </c:pt>
                <c:pt idx="26469">
                  <c:v>352.02580449999999</c:v>
                </c:pt>
                <c:pt idx="26470">
                  <c:v>353.42968760000002</c:v>
                </c:pt>
                <c:pt idx="26471">
                  <c:v>353.42952229999997</c:v>
                </c:pt>
                <c:pt idx="26472">
                  <c:v>351.07586370000001</c:v>
                </c:pt>
                <c:pt idx="26473">
                  <c:v>351.07586370000001</c:v>
                </c:pt>
                <c:pt idx="26474">
                  <c:v>348.73148789999999</c:v>
                </c:pt>
                <c:pt idx="26475">
                  <c:v>346.39639469999997</c:v>
                </c:pt>
                <c:pt idx="26476">
                  <c:v>346.00035200000002</c:v>
                </c:pt>
                <c:pt idx="26477">
                  <c:v>342.99456099999998</c:v>
                </c:pt>
                <c:pt idx="26478">
                  <c:v>336.23392840000002</c:v>
                </c:pt>
                <c:pt idx="26479">
                  <c:v>335.73043790000003</c:v>
                </c:pt>
                <c:pt idx="26480">
                  <c:v>334.72937159999998</c:v>
                </c:pt>
                <c:pt idx="26481">
                  <c:v>273.21698980000002</c:v>
                </c:pt>
                <c:pt idx="26482">
                  <c:v>269.07549330000001</c:v>
                </c:pt>
                <c:pt idx="26483">
                  <c:v>268.63595679999997</c:v>
                </c:pt>
                <c:pt idx="26484">
                  <c:v>267.76221729999997</c:v>
                </c:pt>
                <c:pt idx="26485">
                  <c:v>214.56409500000001</c:v>
                </c:pt>
                <c:pt idx="26486">
                  <c:v>211.02205549999999</c:v>
                </c:pt>
                <c:pt idx="26487">
                  <c:v>210.6464766</c:v>
                </c:pt>
                <c:pt idx="26488">
                  <c:v>209.9000709</c:v>
                </c:pt>
                <c:pt idx="26489">
                  <c:v>165.01664149999999</c:v>
                </c:pt>
                <c:pt idx="26490">
                  <c:v>162.07408770000001</c:v>
                </c:pt>
                <c:pt idx="26491">
                  <c:v>161.76246950000001</c:v>
                </c:pt>
                <c:pt idx="26492">
                  <c:v>161.14340379999999</c:v>
                </c:pt>
                <c:pt idx="26493">
                  <c:v>124.57503269999999</c:v>
                </c:pt>
                <c:pt idx="26494">
                  <c:v>122.2319887</c:v>
                </c:pt>
                <c:pt idx="26495">
                  <c:v>121.98433369999999</c:v>
                </c:pt>
                <c:pt idx="26496">
                  <c:v>121.4926131</c:v>
                </c:pt>
                <c:pt idx="26497">
                  <c:v>93.239598189999995</c:v>
                </c:pt>
                <c:pt idx="26498">
                  <c:v>91.496082869999995</c:v>
                </c:pt>
                <c:pt idx="26499">
                  <c:v>91.312393209999996</c:v>
                </c:pt>
                <c:pt idx="26500">
                  <c:v>90.948021609999998</c:v>
                </c:pt>
                <c:pt idx="26501">
                  <c:v>71.010593060000005</c:v>
                </c:pt>
                <c:pt idx="26502">
                  <c:v>69.892625699999996</c:v>
                </c:pt>
                <c:pt idx="26503">
                  <c:v>69.892625699999996</c:v>
                </c:pt>
                <c:pt idx="26504">
                  <c:v>67.731235310000002</c:v>
                </c:pt>
                <c:pt idx="26505">
                  <c:v>67.179872509999996</c:v>
                </c:pt>
                <c:pt idx="26506">
                  <c:v>66.962667440000004</c:v>
                </c:pt>
                <c:pt idx="26507">
                  <c:v>68.932700539999999</c:v>
                </c:pt>
                <c:pt idx="26508">
                  <c:v>70.270748380000001</c:v>
                </c:pt>
                <c:pt idx="26509">
                  <c:v>70.955372150000002</c:v>
                </c:pt>
                <c:pt idx="26510">
                  <c:v>74.090732540000005</c:v>
                </c:pt>
                <c:pt idx="26511">
                  <c:v>74.252810870000005</c:v>
                </c:pt>
                <c:pt idx="26512">
                  <c:v>74.576992730000001</c:v>
                </c:pt>
                <c:pt idx="26513">
                  <c:v>100.06335199999999</c:v>
                </c:pt>
                <c:pt idx="26514">
                  <c:v>102.2296173</c:v>
                </c:pt>
                <c:pt idx="26515">
                  <c:v>102.4633522</c:v>
                </c:pt>
                <c:pt idx="26516">
                  <c:v>102.9301957</c:v>
                </c:pt>
                <c:pt idx="26517">
                  <c:v>137.7317937</c:v>
                </c:pt>
                <c:pt idx="26518">
                  <c:v>140.569659</c:v>
                </c:pt>
                <c:pt idx="26519">
                  <c:v>140.87504849999999</c:v>
                </c:pt>
                <c:pt idx="26520">
                  <c:v>141.48454989999999</c:v>
                </c:pt>
                <c:pt idx="26521">
                  <c:v>185.60110309999999</c:v>
                </c:pt>
                <c:pt idx="26522">
                  <c:v>189.11054519999999</c:v>
                </c:pt>
                <c:pt idx="26523">
                  <c:v>189.4875869</c:v>
                </c:pt>
                <c:pt idx="26524">
                  <c:v>190.23974129999999</c:v>
                </c:pt>
                <c:pt idx="26525">
                  <c:v>243.67089039999999</c:v>
                </c:pt>
                <c:pt idx="26526">
                  <c:v>247.85188070000001</c:v>
                </c:pt>
                <c:pt idx="26527">
                  <c:v>248.30057149999999</c:v>
                </c:pt>
                <c:pt idx="26528">
                  <c:v>249.19537270000001</c:v>
                </c:pt>
                <c:pt idx="26529">
                  <c:v>311.9406826</c:v>
                </c:pt>
                <c:pt idx="26530">
                  <c:v>316.79318699999999</c:v>
                </c:pt>
                <c:pt idx="26531">
                  <c:v>317.31352329999999</c:v>
                </c:pt>
                <c:pt idx="26532">
                  <c:v>318.35096399999998</c:v>
                </c:pt>
                <c:pt idx="26533">
                  <c:v>390.40992360000001</c:v>
                </c:pt>
                <c:pt idx="26534">
                  <c:v>406.93061310000002</c:v>
                </c:pt>
                <c:pt idx="26535">
                  <c:v>410.18673389999998</c:v>
                </c:pt>
                <c:pt idx="26536">
                  <c:v>411.64864740000002</c:v>
                </c:pt>
                <c:pt idx="26537">
                  <c:v>405.92832709999999</c:v>
                </c:pt>
                <c:pt idx="26538">
                  <c:v>382.84097170000001</c:v>
                </c:pt>
                <c:pt idx="26539">
                  <c:v>382.16593360000002</c:v>
                </c:pt>
                <c:pt idx="26540">
                  <c:v>380.82395589999999</c:v>
                </c:pt>
                <c:pt idx="26541">
                  <c:v>298.84962039999999</c:v>
                </c:pt>
                <c:pt idx="26542">
                  <c:v>293.3697803</c:v>
                </c:pt>
                <c:pt idx="26543">
                  <c:v>292.78853980000002</c:v>
                </c:pt>
                <c:pt idx="26544">
                  <c:v>291.63330459999997</c:v>
                </c:pt>
                <c:pt idx="26545">
                  <c:v>221.8529662</c:v>
                </c:pt>
                <c:pt idx="26546">
                  <c:v>217.25230920000001</c:v>
                </c:pt>
                <c:pt idx="26547">
                  <c:v>216.764871</c:v>
                </c:pt>
                <c:pt idx="26548">
                  <c:v>215.79638779999999</c:v>
                </c:pt>
                <c:pt idx="26549">
                  <c:v>158.21061470000001</c:v>
                </c:pt>
                <c:pt idx="26550">
                  <c:v>154.4891782</c:v>
                </c:pt>
                <c:pt idx="26551">
                  <c:v>154.09554639999999</c:v>
                </c:pt>
                <c:pt idx="26552">
                  <c:v>153.31382300000001</c:v>
                </c:pt>
                <c:pt idx="26553">
                  <c:v>107.92308439999999</c:v>
                </c:pt>
                <c:pt idx="26554">
                  <c:v>105.0808986</c:v>
                </c:pt>
                <c:pt idx="26555">
                  <c:v>104.7810763</c:v>
                </c:pt>
                <c:pt idx="26556">
                  <c:v>104.1861193</c:v>
                </c:pt>
                <c:pt idx="26557">
                  <c:v>70.990784739999995</c:v>
                </c:pt>
                <c:pt idx="26558">
                  <c:v>69.027872840000001</c:v>
                </c:pt>
                <c:pt idx="26559">
                  <c:v>68.821862519999996</c:v>
                </c:pt>
                <c:pt idx="26560">
                  <c:v>68.413676679999995</c:v>
                </c:pt>
                <c:pt idx="26561">
                  <c:v>47.414016599999997</c:v>
                </c:pt>
                <c:pt idx="26562">
                  <c:v>44.367498320000003</c:v>
                </c:pt>
                <c:pt idx="26563">
                  <c:v>42.498929259999997</c:v>
                </c:pt>
                <c:pt idx="26564">
                  <c:v>42.338892190000003</c:v>
                </c:pt>
                <c:pt idx="26565">
                  <c:v>43.735148709999997</c:v>
                </c:pt>
                <c:pt idx="26566">
                  <c:v>123.2891767</c:v>
                </c:pt>
                <c:pt idx="26567">
                  <c:v>123.6340726</c:v>
                </c:pt>
                <c:pt idx="26568">
                  <c:v>124.3227468</c:v>
                </c:pt>
                <c:pt idx="26569">
                  <c:v>171.5600355</c:v>
                </c:pt>
                <c:pt idx="26570">
                  <c:v>175.61186810000001</c:v>
                </c:pt>
                <c:pt idx="26571">
                  <c:v>176.04768340000001</c:v>
                </c:pt>
                <c:pt idx="26572">
                  <c:v>176.91736990000001</c:v>
                </c:pt>
                <c:pt idx="26573">
                  <c:v>235.227678</c:v>
                </c:pt>
                <c:pt idx="26574">
                  <c:v>240.1316449</c:v>
                </c:pt>
                <c:pt idx="26575">
                  <c:v>240.6583765</c:v>
                </c:pt>
                <c:pt idx="26576">
                  <c:v>241.70906909999999</c:v>
                </c:pt>
                <c:pt idx="26577">
                  <c:v>311.09197719999997</c:v>
                </c:pt>
                <c:pt idx="26578">
                  <c:v>316.84804329999997</c:v>
                </c:pt>
                <c:pt idx="26579">
                  <c:v>317.46568739999998</c:v>
                </c:pt>
                <c:pt idx="26580">
                  <c:v>318.69737850000001</c:v>
                </c:pt>
                <c:pt idx="26581">
                  <c:v>399.15238779999999</c:v>
                </c:pt>
                <c:pt idx="26582">
                  <c:v>422.94624570000002</c:v>
                </c:pt>
                <c:pt idx="26583">
                  <c:v>423.34662059999999</c:v>
                </c:pt>
                <c:pt idx="26584">
                  <c:v>401.86270450000001</c:v>
                </c:pt>
                <c:pt idx="26585">
                  <c:v>401.16579489999998</c:v>
                </c:pt>
                <c:pt idx="26586">
                  <c:v>399.78029149999998</c:v>
                </c:pt>
                <c:pt idx="26587">
                  <c:v>320.0366133</c:v>
                </c:pt>
                <c:pt idx="26588">
                  <c:v>314.30853839999997</c:v>
                </c:pt>
                <c:pt idx="26589">
                  <c:v>313.70084509999998</c:v>
                </c:pt>
                <c:pt idx="26590">
                  <c:v>312.4929631</c:v>
                </c:pt>
                <c:pt idx="26591">
                  <c:v>243.61531339999999</c:v>
                </c:pt>
                <c:pt idx="26592">
                  <c:v>238.72347819999999</c:v>
                </c:pt>
                <c:pt idx="26593">
                  <c:v>238.2050054</c:v>
                </c:pt>
                <c:pt idx="26594">
                  <c:v>237.1747536</c:v>
                </c:pt>
                <c:pt idx="26595">
                  <c:v>179.16362770000001</c:v>
                </c:pt>
                <c:pt idx="26596">
                  <c:v>175.10806729999999</c:v>
                </c:pt>
                <c:pt idx="26597">
                  <c:v>174.67881890000001</c:v>
                </c:pt>
                <c:pt idx="26598">
                  <c:v>173.82620470000001</c:v>
                </c:pt>
                <c:pt idx="26599">
                  <c:v>126.6820196</c:v>
                </c:pt>
                <c:pt idx="26600">
                  <c:v>115.48877880000001</c:v>
                </c:pt>
                <c:pt idx="26601">
                  <c:v>97.337851049999998</c:v>
                </c:pt>
                <c:pt idx="26602">
                  <c:v>94.545518849999993</c:v>
                </c:pt>
                <c:pt idx="26603">
                  <c:v>94.458232629999998</c:v>
                </c:pt>
                <c:pt idx="26604">
                  <c:v>94.285336139999998</c:v>
                </c:pt>
                <c:pt idx="26605">
                  <c:v>85.942602989999997</c:v>
                </c:pt>
                <c:pt idx="26606">
                  <c:v>85.482744749999995</c:v>
                </c:pt>
                <c:pt idx="26607">
                  <c:v>85.435218509999999</c:v>
                </c:pt>
                <c:pt idx="26608">
                  <c:v>85.341480540000006</c:v>
                </c:pt>
                <c:pt idx="26609">
                  <c:v>81.841191469999998</c:v>
                </c:pt>
                <c:pt idx="26610">
                  <c:v>81.753995900000007</c:v>
                </c:pt>
                <c:pt idx="26611">
                  <c:v>81.746229979999995</c:v>
                </c:pt>
                <c:pt idx="26612">
                  <c:v>81.731651209999995</c:v>
                </c:pt>
                <c:pt idx="26613">
                  <c:v>83.073831389999995</c:v>
                </c:pt>
                <c:pt idx="26614">
                  <c:v>83.359299100000001</c:v>
                </c:pt>
                <c:pt idx="26615">
                  <c:v>83.391293579999996</c:v>
                </c:pt>
                <c:pt idx="26616">
                  <c:v>83.455874120000004</c:v>
                </c:pt>
                <c:pt idx="26617">
                  <c:v>89.640513900000002</c:v>
                </c:pt>
                <c:pt idx="26618">
                  <c:v>92.101844799999995</c:v>
                </c:pt>
                <c:pt idx="26619">
                  <c:v>86.069956450000006</c:v>
                </c:pt>
                <c:pt idx="26620">
                  <c:v>79.999966950000001</c:v>
                </c:pt>
                <c:pt idx="26621">
                  <c:v>79.808467410000006</c:v>
                </c:pt>
                <c:pt idx="26622">
                  <c:v>79.428794159999995</c:v>
                </c:pt>
                <c:pt idx="26623">
                  <c:v>60.215322100000002</c:v>
                </c:pt>
                <c:pt idx="26624">
                  <c:v>59.063918319999999</c:v>
                </c:pt>
                <c:pt idx="26625">
                  <c:v>58.943833050000002</c:v>
                </c:pt>
                <c:pt idx="26626">
                  <c:v>58.706339159999999</c:v>
                </c:pt>
                <c:pt idx="26627">
                  <c:v>48.190563339999997</c:v>
                </c:pt>
                <c:pt idx="26628">
                  <c:v>47.708514170000001</c:v>
                </c:pt>
                <c:pt idx="26629">
                  <c:v>47.659844059999998</c:v>
                </c:pt>
                <c:pt idx="26630">
                  <c:v>47.564531250000002</c:v>
                </c:pt>
                <c:pt idx="26631">
                  <c:v>45.746527290000003</c:v>
                </c:pt>
                <c:pt idx="26632">
                  <c:v>45.933836169999999</c:v>
                </c:pt>
                <c:pt idx="26633">
                  <c:v>45.956581569999997</c:v>
                </c:pt>
                <c:pt idx="26634">
                  <c:v>46.003450540000003</c:v>
                </c:pt>
                <c:pt idx="26635">
                  <c:v>52.883231510000002</c:v>
                </c:pt>
                <c:pt idx="26636">
                  <c:v>56.145715320000001</c:v>
                </c:pt>
                <c:pt idx="26637">
                  <c:v>56.145715320000001</c:v>
                </c:pt>
                <c:pt idx="26638">
                  <c:v>56.145715320000001</c:v>
                </c:pt>
                <c:pt idx="26639">
                  <c:v>56.145716290000003</c:v>
                </c:pt>
                <c:pt idx="26640">
                  <c:v>56.145716290000003</c:v>
                </c:pt>
                <c:pt idx="26641">
                  <c:v>56.145716290000003</c:v>
                </c:pt>
                <c:pt idx="26642">
                  <c:v>74.587948609999998</c:v>
                </c:pt>
                <c:pt idx="26643">
                  <c:v>77.613778199999999</c:v>
                </c:pt>
                <c:pt idx="26644">
                  <c:v>124.3051239</c:v>
                </c:pt>
                <c:pt idx="26645">
                  <c:v>1405.6724810000001</c:v>
                </c:pt>
                <c:pt idx="26646">
                  <c:v>1737.9253200000001</c:v>
                </c:pt>
                <c:pt idx="26647">
                  <c:v>3053.2107900000001</c:v>
                </c:pt>
                <c:pt idx="26648">
                  <c:v>3845.0126089999999</c:v>
                </c:pt>
                <c:pt idx="26649">
                  <c:v>16817.63006</c:v>
                </c:pt>
                <c:pt idx="26650">
                  <c:v>18020.911400000001</c:v>
                </c:pt>
                <c:pt idx="26651">
                  <c:v>25190.848890000001</c:v>
                </c:pt>
                <c:pt idx="26652">
                  <c:v>25430.794689999999</c:v>
                </c:pt>
                <c:pt idx="26653">
                  <c:v>25494.972440000001</c:v>
                </c:pt>
                <c:pt idx="26654">
                  <c:v>25736.359779999999</c:v>
                </c:pt>
                <c:pt idx="26655">
                  <c:v>28373.50128</c:v>
                </c:pt>
                <c:pt idx="26656">
                  <c:v>29657.995279999999</c:v>
                </c:pt>
                <c:pt idx="26657">
                  <c:v>29788.006740000001</c:v>
                </c:pt>
                <c:pt idx="26658">
                  <c:v>31103.747309999999</c:v>
                </c:pt>
                <c:pt idx="26659">
                  <c:v>36128.394160000003</c:v>
                </c:pt>
                <c:pt idx="26660">
                  <c:v>37332.728289999999</c:v>
                </c:pt>
                <c:pt idx="26661">
                  <c:v>37478.572809999998</c:v>
                </c:pt>
                <c:pt idx="26662">
                  <c:v>38704.969770000003</c:v>
                </c:pt>
                <c:pt idx="26663">
                  <c:v>40438.895109999998</c:v>
                </c:pt>
                <c:pt idx="26664">
                  <c:v>40438.895109999998</c:v>
                </c:pt>
                <c:pt idx="26665">
                  <c:v>40438.895109999998</c:v>
                </c:pt>
                <c:pt idx="26666">
                  <c:v>41128.221310000001</c:v>
                </c:pt>
                <c:pt idx="26667">
                  <c:v>61505.974110000003</c:v>
                </c:pt>
                <c:pt idx="26668">
                  <c:v>83397.801749999999</c:v>
                </c:pt>
                <c:pt idx="26669">
                  <c:v>103381.95359999999</c:v>
                </c:pt>
                <c:pt idx="26670">
                  <c:v>101253.0916</c:v>
                </c:pt>
                <c:pt idx="26671">
                  <c:v>69750.059500000003</c:v>
                </c:pt>
                <c:pt idx="26672">
                  <c:v>60690.939039999997</c:v>
                </c:pt>
                <c:pt idx="26673">
                  <c:v>60690.939039999997</c:v>
                </c:pt>
                <c:pt idx="26674">
                  <c:v>60690.939039999997</c:v>
                </c:pt>
                <c:pt idx="26675">
                  <c:v>45417.191189999998</c:v>
                </c:pt>
                <c:pt idx="26676">
                  <c:v>18892.902750000001</c:v>
                </c:pt>
                <c:pt idx="26677">
                  <c:v>0.20000106270000001</c:v>
                </c:pt>
                <c:pt idx="26678">
                  <c:v>0.20000106270000001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FDF-4557-A91E-E8F4F0ECB9DA}"/>
            </c:ext>
          </c:extLst>
        </c:ser>
        <c:ser>
          <c:idx val="1"/>
          <c:order val="1"/>
          <c:tx>
            <c:strRef>
              <c:f>'61m,'!$F$1:$F$2</c:f>
              <c:strCache>
                <c:ptCount val="2"/>
                <c:pt idx="0">
                  <c:v>BETY</c:v>
                </c:pt>
                <c:pt idx="1">
                  <c:v>%le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'61m,'!$C$3:$C$26726</c:f>
              <c:numCache>
                <c:formatCode>General</c:formatCode>
                <c:ptCount val="267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61.47</c:v>
                </c:pt>
                <c:pt idx="4">
                  <c:v>82.01</c:v>
                </c:pt>
                <c:pt idx="5">
                  <c:v>88.21</c:v>
                </c:pt>
                <c:pt idx="6">
                  <c:v>88.21</c:v>
                </c:pt>
                <c:pt idx="7">
                  <c:v>88.21</c:v>
                </c:pt>
                <c:pt idx="8">
                  <c:v>91.52</c:v>
                </c:pt>
                <c:pt idx="9">
                  <c:v>109.1</c:v>
                </c:pt>
                <c:pt idx="10">
                  <c:v>114.22</c:v>
                </c:pt>
                <c:pt idx="11">
                  <c:v>131.80000000000001</c:v>
                </c:pt>
                <c:pt idx="12">
                  <c:v>141.31</c:v>
                </c:pt>
                <c:pt idx="13">
                  <c:v>161.85</c:v>
                </c:pt>
                <c:pt idx="14">
                  <c:v>168.64</c:v>
                </c:pt>
                <c:pt idx="15">
                  <c:v>168.64</c:v>
                </c:pt>
                <c:pt idx="16">
                  <c:v>168.64</c:v>
                </c:pt>
                <c:pt idx="17">
                  <c:v>185.98</c:v>
                </c:pt>
                <c:pt idx="18">
                  <c:v>198.48</c:v>
                </c:pt>
                <c:pt idx="19">
                  <c:v>199.98</c:v>
                </c:pt>
                <c:pt idx="20">
                  <c:v>212.48</c:v>
                </c:pt>
                <c:pt idx="21">
                  <c:v>267.02999999999997</c:v>
                </c:pt>
                <c:pt idx="22">
                  <c:v>282.02999999999997</c:v>
                </c:pt>
                <c:pt idx="23">
                  <c:v>283.52999999999997</c:v>
                </c:pt>
                <c:pt idx="24">
                  <c:v>298.52999999999997</c:v>
                </c:pt>
                <c:pt idx="25">
                  <c:v>330.43</c:v>
                </c:pt>
                <c:pt idx="26">
                  <c:v>333.43</c:v>
                </c:pt>
                <c:pt idx="27">
                  <c:v>334.23</c:v>
                </c:pt>
                <c:pt idx="28">
                  <c:v>337.23</c:v>
                </c:pt>
                <c:pt idx="29">
                  <c:v>434.6</c:v>
                </c:pt>
                <c:pt idx="30">
                  <c:v>443.7</c:v>
                </c:pt>
                <c:pt idx="31">
                  <c:v>534.20000000000005</c:v>
                </c:pt>
                <c:pt idx="32">
                  <c:v>547</c:v>
                </c:pt>
                <c:pt idx="33">
                  <c:v>590</c:v>
                </c:pt>
                <c:pt idx="34">
                  <c:v>602.79999999999995</c:v>
                </c:pt>
                <c:pt idx="35">
                  <c:v>680.88</c:v>
                </c:pt>
                <c:pt idx="36">
                  <c:v>689.98</c:v>
                </c:pt>
                <c:pt idx="37">
                  <c:v>690.9</c:v>
                </c:pt>
                <c:pt idx="38">
                  <c:v>700</c:v>
                </c:pt>
                <c:pt idx="39">
                  <c:v>700</c:v>
                </c:pt>
                <c:pt idx="40">
                  <c:v>700</c:v>
                </c:pt>
                <c:pt idx="41">
                  <c:v>700</c:v>
                </c:pt>
                <c:pt idx="42">
                  <c:v>700</c:v>
                </c:pt>
                <c:pt idx="43">
                  <c:v>703.34100000000001</c:v>
                </c:pt>
                <c:pt idx="44">
                  <c:v>703.45100000000002</c:v>
                </c:pt>
                <c:pt idx="45">
                  <c:v>703.67</c:v>
                </c:pt>
                <c:pt idx="46">
                  <c:v>717.06704500000001</c:v>
                </c:pt>
                <c:pt idx="47">
                  <c:v>718.09804499999996</c:v>
                </c:pt>
                <c:pt idx="48">
                  <c:v>718.20804499999997</c:v>
                </c:pt>
                <c:pt idx="49">
                  <c:v>718.42704500000002</c:v>
                </c:pt>
                <c:pt idx="50">
                  <c:v>731.82408999999996</c:v>
                </c:pt>
                <c:pt idx="51">
                  <c:v>732.85509000000002</c:v>
                </c:pt>
                <c:pt idx="52">
                  <c:v>732.96509000000003</c:v>
                </c:pt>
                <c:pt idx="53">
                  <c:v>733.18408999999997</c:v>
                </c:pt>
                <c:pt idx="54">
                  <c:v>746.58113500000002</c:v>
                </c:pt>
                <c:pt idx="55">
                  <c:v>747.61213499999997</c:v>
                </c:pt>
                <c:pt idx="56">
                  <c:v>747.72213499999998</c:v>
                </c:pt>
                <c:pt idx="57">
                  <c:v>747.94113500000003</c:v>
                </c:pt>
                <c:pt idx="58">
                  <c:v>761.33817999999997</c:v>
                </c:pt>
                <c:pt idx="59">
                  <c:v>765.00818330000004</c:v>
                </c:pt>
                <c:pt idx="60">
                  <c:v>774.74753820000001</c:v>
                </c:pt>
                <c:pt idx="61">
                  <c:v>778.08853820000002</c:v>
                </c:pt>
                <c:pt idx="62">
                  <c:v>778.19853820000003</c:v>
                </c:pt>
                <c:pt idx="63">
                  <c:v>778.41753819999997</c:v>
                </c:pt>
                <c:pt idx="64">
                  <c:v>791.81458320000002</c:v>
                </c:pt>
                <c:pt idx="65">
                  <c:v>792.84558319999996</c:v>
                </c:pt>
                <c:pt idx="66">
                  <c:v>792.95558319999998</c:v>
                </c:pt>
                <c:pt idx="67">
                  <c:v>793.17458320000003</c:v>
                </c:pt>
                <c:pt idx="68">
                  <c:v>806.57162819999996</c:v>
                </c:pt>
                <c:pt idx="69">
                  <c:v>807.60262820000003</c:v>
                </c:pt>
                <c:pt idx="70">
                  <c:v>807.71262820000004</c:v>
                </c:pt>
                <c:pt idx="71">
                  <c:v>807.93162819999998</c:v>
                </c:pt>
                <c:pt idx="72">
                  <c:v>821.32867320000003</c:v>
                </c:pt>
                <c:pt idx="73">
                  <c:v>822.35967319999997</c:v>
                </c:pt>
                <c:pt idx="74">
                  <c:v>822.46967319999999</c:v>
                </c:pt>
                <c:pt idx="75">
                  <c:v>822.68867320000004</c:v>
                </c:pt>
                <c:pt idx="76">
                  <c:v>836.08571819999997</c:v>
                </c:pt>
                <c:pt idx="77">
                  <c:v>839.75572150000005</c:v>
                </c:pt>
                <c:pt idx="78">
                  <c:v>849.49507630000005</c:v>
                </c:pt>
                <c:pt idx="79">
                  <c:v>852.83607629999995</c:v>
                </c:pt>
                <c:pt idx="80">
                  <c:v>852.94607629999996</c:v>
                </c:pt>
                <c:pt idx="81">
                  <c:v>853.16507630000001</c:v>
                </c:pt>
                <c:pt idx="82">
                  <c:v>866.56212129999994</c:v>
                </c:pt>
                <c:pt idx="83">
                  <c:v>867.59312130000001</c:v>
                </c:pt>
                <c:pt idx="84">
                  <c:v>867.70312130000002</c:v>
                </c:pt>
                <c:pt idx="85">
                  <c:v>867.92212129999996</c:v>
                </c:pt>
                <c:pt idx="86">
                  <c:v>881.31916630000001</c:v>
                </c:pt>
                <c:pt idx="87">
                  <c:v>882.35016629999996</c:v>
                </c:pt>
                <c:pt idx="88">
                  <c:v>882.46016629999997</c:v>
                </c:pt>
                <c:pt idx="89">
                  <c:v>882.67916630000002</c:v>
                </c:pt>
                <c:pt idx="90">
                  <c:v>896.07621129999995</c:v>
                </c:pt>
                <c:pt idx="91">
                  <c:v>897.10721130000002</c:v>
                </c:pt>
                <c:pt idx="92">
                  <c:v>897.21721130000003</c:v>
                </c:pt>
                <c:pt idx="93">
                  <c:v>897.43621129999997</c:v>
                </c:pt>
                <c:pt idx="94">
                  <c:v>910.83325630000002</c:v>
                </c:pt>
                <c:pt idx="95">
                  <c:v>914.50325969999994</c:v>
                </c:pt>
                <c:pt idx="96">
                  <c:v>926.27164679999998</c:v>
                </c:pt>
                <c:pt idx="97">
                  <c:v>929.61264679999999</c:v>
                </c:pt>
                <c:pt idx="98">
                  <c:v>929.72264680000001</c:v>
                </c:pt>
                <c:pt idx="99">
                  <c:v>929.94164679999994</c:v>
                </c:pt>
                <c:pt idx="100">
                  <c:v>943.33869179999999</c:v>
                </c:pt>
                <c:pt idx="101">
                  <c:v>944.36969180000006</c:v>
                </c:pt>
                <c:pt idx="102">
                  <c:v>944.47969179999996</c:v>
                </c:pt>
                <c:pt idx="103">
                  <c:v>944.69869180000001</c:v>
                </c:pt>
                <c:pt idx="104">
                  <c:v>958.09573680000005</c:v>
                </c:pt>
                <c:pt idx="105">
                  <c:v>959.1267368</c:v>
                </c:pt>
                <c:pt idx="106">
                  <c:v>959.23673680000002</c:v>
                </c:pt>
                <c:pt idx="107">
                  <c:v>959.45573679999995</c:v>
                </c:pt>
                <c:pt idx="108">
                  <c:v>972.8527818</c:v>
                </c:pt>
                <c:pt idx="109">
                  <c:v>973.88378179999995</c:v>
                </c:pt>
                <c:pt idx="110">
                  <c:v>973.99378179999997</c:v>
                </c:pt>
                <c:pt idx="111">
                  <c:v>974.21278180000002</c:v>
                </c:pt>
                <c:pt idx="112">
                  <c:v>987.60982679999995</c:v>
                </c:pt>
                <c:pt idx="113">
                  <c:v>1025.9596309999999</c:v>
                </c:pt>
                <c:pt idx="114">
                  <c:v>1028.5973730000001</c:v>
                </c:pt>
                <c:pt idx="115">
                  <c:v>1028.917373</c:v>
                </c:pt>
                <c:pt idx="116">
                  <c:v>1035.207373</c:v>
                </c:pt>
                <c:pt idx="117">
                  <c:v>1038.9070099999999</c:v>
                </c:pt>
                <c:pt idx="118">
                  <c:v>1039.01701</c:v>
                </c:pt>
                <c:pt idx="119">
                  <c:v>1039.2360100000001</c:v>
                </c:pt>
                <c:pt idx="120">
                  <c:v>1053.53601</c:v>
                </c:pt>
                <c:pt idx="121">
                  <c:v>1054.56701</c:v>
                </c:pt>
                <c:pt idx="122">
                  <c:v>1054.6770100000001</c:v>
                </c:pt>
                <c:pt idx="123">
                  <c:v>1054.8960099999999</c:v>
                </c:pt>
                <c:pt idx="124">
                  <c:v>1069.1960099999999</c:v>
                </c:pt>
                <c:pt idx="125">
                  <c:v>1070.2270100000001</c:v>
                </c:pt>
                <c:pt idx="126">
                  <c:v>1070.33701</c:v>
                </c:pt>
                <c:pt idx="127">
                  <c:v>1070.55601</c:v>
                </c:pt>
                <c:pt idx="128">
                  <c:v>1084.85601</c:v>
                </c:pt>
                <c:pt idx="129">
                  <c:v>1085.8870099999999</c:v>
                </c:pt>
                <c:pt idx="130">
                  <c:v>1085.99701</c:v>
                </c:pt>
                <c:pt idx="131">
                  <c:v>1086.2160100000001</c:v>
                </c:pt>
                <c:pt idx="132">
                  <c:v>1100.5160100000001</c:v>
                </c:pt>
                <c:pt idx="133">
                  <c:v>1101.54701</c:v>
                </c:pt>
                <c:pt idx="134">
                  <c:v>1101.6570099999999</c:v>
                </c:pt>
                <c:pt idx="135">
                  <c:v>1101.87601</c:v>
                </c:pt>
                <c:pt idx="136">
                  <c:v>1116.1760099999999</c:v>
                </c:pt>
                <c:pt idx="137">
                  <c:v>1117.2070100000001</c:v>
                </c:pt>
                <c:pt idx="138">
                  <c:v>1117.31701</c:v>
                </c:pt>
                <c:pt idx="139">
                  <c:v>1117.53601</c:v>
                </c:pt>
                <c:pt idx="140">
                  <c:v>1131.83601</c:v>
                </c:pt>
                <c:pt idx="141">
                  <c:v>1134.895358</c:v>
                </c:pt>
                <c:pt idx="142">
                  <c:v>1135.5446480000001</c:v>
                </c:pt>
                <c:pt idx="143">
                  <c:v>1135.864648</c:v>
                </c:pt>
                <c:pt idx="144">
                  <c:v>1142.154648</c:v>
                </c:pt>
                <c:pt idx="145">
                  <c:v>1145.8542849999999</c:v>
                </c:pt>
                <c:pt idx="146">
                  <c:v>1145.964285</c:v>
                </c:pt>
                <c:pt idx="147">
                  <c:v>1146.1832850000001</c:v>
                </c:pt>
                <c:pt idx="148">
                  <c:v>1160.483285</c:v>
                </c:pt>
                <c:pt idx="149">
                  <c:v>1161.514285</c:v>
                </c:pt>
                <c:pt idx="150">
                  <c:v>1161.6242850000001</c:v>
                </c:pt>
                <c:pt idx="151">
                  <c:v>1161.8432849999999</c:v>
                </c:pt>
                <c:pt idx="152">
                  <c:v>1176.1432850000001</c:v>
                </c:pt>
                <c:pt idx="153">
                  <c:v>1177.1742850000001</c:v>
                </c:pt>
                <c:pt idx="154">
                  <c:v>1177.284285</c:v>
                </c:pt>
                <c:pt idx="155">
                  <c:v>1177.503285</c:v>
                </c:pt>
                <c:pt idx="156">
                  <c:v>1191.803285</c:v>
                </c:pt>
                <c:pt idx="157">
                  <c:v>1192.8342849999999</c:v>
                </c:pt>
                <c:pt idx="158">
                  <c:v>1192.944285</c:v>
                </c:pt>
                <c:pt idx="159">
                  <c:v>1193.1632850000001</c:v>
                </c:pt>
                <c:pt idx="160">
                  <c:v>1207.463285</c:v>
                </c:pt>
                <c:pt idx="161">
                  <c:v>1208.494285</c:v>
                </c:pt>
                <c:pt idx="162">
                  <c:v>1208.6042849999999</c:v>
                </c:pt>
                <c:pt idx="163">
                  <c:v>1208.8232849999999</c:v>
                </c:pt>
                <c:pt idx="164">
                  <c:v>1223.1232849999999</c:v>
                </c:pt>
                <c:pt idx="165">
                  <c:v>1224.1542850000001</c:v>
                </c:pt>
                <c:pt idx="166">
                  <c:v>1224.264285</c:v>
                </c:pt>
                <c:pt idx="167">
                  <c:v>1224.483285</c:v>
                </c:pt>
                <c:pt idx="168">
                  <c:v>1238.783285</c:v>
                </c:pt>
                <c:pt idx="169">
                  <c:v>1241.842633</c:v>
                </c:pt>
                <c:pt idx="170">
                  <c:v>1242.491923</c:v>
                </c:pt>
                <c:pt idx="171">
                  <c:v>1242.811923</c:v>
                </c:pt>
                <c:pt idx="172">
                  <c:v>1249.1019229999999</c:v>
                </c:pt>
                <c:pt idx="173">
                  <c:v>1250.1019229999999</c:v>
                </c:pt>
                <c:pt idx="174">
                  <c:v>1250.6019229999999</c:v>
                </c:pt>
                <c:pt idx="175">
                  <c:v>1252.1234010000001</c:v>
                </c:pt>
                <c:pt idx="176">
                  <c:v>1252.1234010000001</c:v>
                </c:pt>
                <c:pt idx="177">
                  <c:v>1252.8015600000001</c:v>
                </c:pt>
                <c:pt idx="178">
                  <c:v>1252.91156</c:v>
                </c:pt>
                <c:pt idx="179">
                  <c:v>1253.1305600000001</c:v>
                </c:pt>
                <c:pt idx="180">
                  <c:v>1267.43056</c:v>
                </c:pt>
                <c:pt idx="181">
                  <c:v>1268.46156</c:v>
                </c:pt>
                <c:pt idx="182">
                  <c:v>1268.5715600000001</c:v>
                </c:pt>
                <c:pt idx="183">
                  <c:v>1268.7905599999999</c:v>
                </c:pt>
                <c:pt idx="184">
                  <c:v>1283.0905600000001</c:v>
                </c:pt>
                <c:pt idx="185">
                  <c:v>1284.12156</c:v>
                </c:pt>
                <c:pt idx="186">
                  <c:v>1284.2315599999999</c:v>
                </c:pt>
                <c:pt idx="187">
                  <c:v>1284.45056</c:v>
                </c:pt>
                <c:pt idx="188">
                  <c:v>1298.75056</c:v>
                </c:pt>
                <c:pt idx="189">
                  <c:v>1299.7815599999999</c:v>
                </c:pt>
                <c:pt idx="190">
                  <c:v>1299.89156</c:v>
                </c:pt>
                <c:pt idx="191">
                  <c:v>1300.1105600000001</c:v>
                </c:pt>
                <c:pt idx="192">
                  <c:v>1314.41056</c:v>
                </c:pt>
                <c:pt idx="193">
                  <c:v>1315.44156</c:v>
                </c:pt>
                <c:pt idx="194">
                  <c:v>1315.5515600000001</c:v>
                </c:pt>
                <c:pt idx="195">
                  <c:v>1315.7705599999999</c:v>
                </c:pt>
                <c:pt idx="196">
                  <c:v>1330.0705599999999</c:v>
                </c:pt>
                <c:pt idx="197">
                  <c:v>1331.1015600000001</c:v>
                </c:pt>
                <c:pt idx="198">
                  <c:v>1331.21156</c:v>
                </c:pt>
                <c:pt idx="199">
                  <c:v>1331.43056</c:v>
                </c:pt>
                <c:pt idx="200">
                  <c:v>1345.73056</c:v>
                </c:pt>
                <c:pt idx="201">
                  <c:v>1348.8119079999999</c:v>
                </c:pt>
                <c:pt idx="202">
                  <c:v>1349.461198</c:v>
                </c:pt>
                <c:pt idx="203">
                  <c:v>1349.759198</c:v>
                </c:pt>
                <c:pt idx="204">
                  <c:v>1356.0491979999999</c:v>
                </c:pt>
                <c:pt idx="205">
                  <c:v>1356.5491979999999</c:v>
                </c:pt>
                <c:pt idx="206">
                  <c:v>1356.5491979999999</c:v>
                </c:pt>
                <c:pt idx="207">
                  <c:v>1357.0491979999999</c:v>
                </c:pt>
                <c:pt idx="208">
                  <c:v>1357.5491979999999</c:v>
                </c:pt>
                <c:pt idx="209">
                  <c:v>1357.634198</c:v>
                </c:pt>
                <c:pt idx="210">
                  <c:v>1358.2811979999999</c:v>
                </c:pt>
                <c:pt idx="211">
                  <c:v>1359.7488350000001</c:v>
                </c:pt>
                <c:pt idx="212">
                  <c:v>1359.858835</c:v>
                </c:pt>
                <c:pt idx="213">
                  <c:v>1360.0778350000001</c:v>
                </c:pt>
                <c:pt idx="214">
                  <c:v>1374.377835</c:v>
                </c:pt>
                <c:pt idx="215">
                  <c:v>1375.408835</c:v>
                </c:pt>
                <c:pt idx="216">
                  <c:v>1375.5188350000001</c:v>
                </c:pt>
                <c:pt idx="217">
                  <c:v>1375.7378349999999</c:v>
                </c:pt>
                <c:pt idx="218">
                  <c:v>1390.0378350000001</c:v>
                </c:pt>
                <c:pt idx="219">
                  <c:v>1391.068835</c:v>
                </c:pt>
                <c:pt idx="220">
                  <c:v>1391.1788349999999</c:v>
                </c:pt>
                <c:pt idx="221">
                  <c:v>1391.397835</c:v>
                </c:pt>
                <c:pt idx="222">
                  <c:v>1405.6978349999999</c:v>
                </c:pt>
                <c:pt idx="223">
                  <c:v>1406.7288349999999</c:v>
                </c:pt>
                <c:pt idx="224">
                  <c:v>1406.838835</c:v>
                </c:pt>
                <c:pt idx="225">
                  <c:v>1407.0578350000001</c:v>
                </c:pt>
                <c:pt idx="226">
                  <c:v>1421.357835</c:v>
                </c:pt>
                <c:pt idx="227">
                  <c:v>1422.388835</c:v>
                </c:pt>
                <c:pt idx="228">
                  <c:v>1422.4988350000001</c:v>
                </c:pt>
                <c:pt idx="229">
                  <c:v>1422.7178349999999</c:v>
                </c:pt>
                <c:pt idx="230">
                  <c:v>1437.0178350000001</c:v>
                </c:pt>
                <c:pt idx="231">
                  <c:v>1438.0488350000001</c:v>
                </c:pt>
                <c:pt idx="232">
                  <c:v>1438.158835</c:v>
                </c:pt>
                <c:pt idx="233">
                  <c:v>1438.377835</c:v>
                </c:pt>
                <c:pt idx="234">
                  <c:v>1452.677835</c:v>
                </c:pt>
                <c:pt idx="235">
                  <c:v>1455.7591829999999</c:v>
                </c:pt>
                <c:pt idx="236">
                  <c:v>1456.408473</c:v>
                </c:pt>
                <c:pt idx="237">
                  <c:v>1456.706473</c:v>
                </c:pt>
                <c:pt idx="238">
                  <c:v>1462.9964729999999</c:v>
                </c:pt>
                <c:pt idx="239">
                  <c:v>1463.4964729999999</c:v>
                </c:pt>
                <c:pt idx="240">
                  <c:v>1463.4964729999999</c:v>
                </c:pt>
                <c:pt idx="241">
                  <c:v>1463.9964729999999</c:v>
                </c:pt>
                <c:pt idx="242">
                  <c:v>1464.4964729999999</c:v>
                </c:pt>
                <c:pt idx="243">
                  <c:v>1464.581473</c:v>
                </c:pt>
                <c:pt idx="244">
                  <c:v>1465.2284729999999</c:v>
                </c:pt>
                <c:pt idx="245">
                  <c:v>1466.6961100000001</c:v>
                </c:pt>
                <c:pt idx="246">
                  <c:v>1466.80611</c:v>
                </c:pt>
                <c:pt idx="247">
                  <c:v>1467.02511</c:v>
                </c:pt>
                <c:pt idx="248">
                  <c:v>1481.32511</c:v>
                </c:pt>
                <c:pt idx="249">
                  <c:v>1482.3561099999999</c:v>
                </c:pt>
                <c:pt idx="250">
                  <c:v>1482.4661100000001</c:v>
                </c:pt>
                <c:pt idx="251">
                  <c:v>1482.6851099999999</c:v>
                </c:pt>
                <c:pt idx="252">
                  <c:v>1496.9851100000001</c:v>
                </c:pt>
                <c:pt idx="253">
                  <c:v>1498.01611</c:v>
                </c:pt>
                <c:pt idx="254">
                  <c:v>1498.1261099999999</c:v>
                </c:pt>
                <c:pt idx="255">
                  <c:v>1498.34511</c:v>
                </c:pt>
                <c:pt idx="256">
                  <c:v>1512.6451099999999</c:v>
                </c:pt>
                <c:pt idx="257">
                  <c:v>1513.6761100000001</c:v>
                </c:pt>
                <c:pt idx="258">
                  <c:v>1513.78611</c:v>
                </c:pt>
                <c:pt idx="259">
                  <c:v>1514.0051100000001</c:v>
                </c:pt>
                <c:pt idx="260">
                  <c:v>1528.30511</c:v>
                </c:pt>
                <c:pt idx="261">
                  <c:v>1529.33611</c:v>
                </c:pt>
                <c:pt idx="262">
                  <c:v>1529.4461100000001</c:v>
                </c:pt>
                <c:pt idx="263">
                  <c:v>1529.6651099999999</c:v>
                </c:pt>
                <c:pt idx="264">
                  <c:v>1543.9651100000001</c:v>
                </c:pt>
                <c:pt idx="265">
                  <c:v>1544.99611</c:v>
                </c:pt>
                <c:pt idx="266">
                  <c:v>1545.1061099999999</c:v>
                </c:pt>
                <c:pt idx="267">
                  <c:v>1545.32511</c:v>
                </c:pt>
                <c:pt idx="268">
                  <c:v>1559.6251099999999</c:v>
                </c:pt>
                <c:pt idx="269">
                  <c:v>1562.7064580000001</c:v>
                </c:pt>
                <c:pt idx="270">
                  <c:v>1563.3557479999999</c:v>
                </c:pt>
                <c:pt idx="271">
                  <c:v>1563.653748</c:v>
                </c:pt>
                <c:pt idx="272">
                  <c:v>1569.9437479999999</c:v>
                </c:pt>
                <c:pt idx="273">
                  <c:v>1570.4437479999999</c:v>
                </c:pt>
                <c:pt idx="274">
                  <c:v>1570.4437479999999</c:v>
                </c:pt>
                <c:pt idx="275">
                  <c:v>1570.9437479999999</c:v>
                </c:pt>
                <c:pt idx="276">
                  <c:v>1571.4437479999999</c:v>
                </c:pt>
                <c:pt idx="277">
                  <c:v>1571.528748</c:v>
                </c:pt>
                <c:pt idx="278">
                  <c:v>1572.1757480000001</c:v>
                </c:pt>
                <c:pt idx="279">
                  <c:v>1573.6433850000001</c:v>
                </c:pt>
                <c:pt idx="280">
                  <c:v>1573.753385</c:v>
                </c:pt>
                <c:pt idx="281">
                  <c:v>1573.972385</c:v>
                </c:pt>
                <c:pt idx="282">
                  <c:v>1588.272385</c:v>
                </c:pt>
                <c:pt idx="283">
                  <c:v>1589.3033849999999</c:v>
                </c:pt>
                <c:pt idx="284">
                  <c:v>1589.4133850000001</c:v>
                </c:pt>
                <c:pt idx="285">
                  <c:v>1589.6323850000001</c:v>
                </c:pt>
                <c:pt idx="286">
                  <c:v>1603.9323850000001</c:v>
                </c:pt>
                <c:pt idx="287">
                  <c:v>1604.963385</c:v>
                </c:pt>
                <c:pt idx="288">
                  <c:v>1605.0733849999999</c:v>
                </c:pt>
                <c:pt idx="289">
                  <c:v>1605.292385</c:v>
                </c:pt>
                <c:pt idx="290">
                  <c:v>1619.5923849999999</c:v>
                </c:pt>
                <c:pt idx="291">
                  <c:v>1620.6233850000001</c:v>
                </c:pt>
                <c:pt idx="292">
                  <c:v>1620.733385</c:v>
                </c:pt>
                <c:pt idx="293">
                  <c:v>1620.952385</c:v>
                </c:pt>
                <c:pt idx="294">
                  <c:v>1635.252385</c:v>
                </c:pt>
                <c:pt idx="295">
                  <c:v>1636.283385</c:v>
                </c:pt>
                <c:pt idx="296">
                  <c:v>1636.3933850000001</c:v>
                </c:pt>
                <c:pt idx="297">
                  <c:v>1636.6123849999999</c:v>
                </c:pt>
                <c:pt idx="298">
                  <c:v>1650.9123850000001</c:v>
                </c:pt>
                <c:pt idx="299">
                  <c:v>1651.943385</c:v>
                </c:pt>
                <c:pt idx="300">
                  <c:v>1652.0533849999999</c:v>
                </c:pt>
                <c:pt idx="301">
                  <c:v>1652.272385</c:v>
                </c:pt>
                <c:pt idx="302">
                  <c:v>1666.5723849999999</c:v>
                </c:pt>
                <c:pt idx="303">
                  <c:v>1669.6537330000001</c:v>
                </c:pt>
                <c:pt idx="304">
                  <c:v>1670.3030229999999</c:v>
                </c:pt>
                <c:pt idx="305">
                  <c:v>1670.6010229999999</c:v>
                </c:pt>
                <c:pt idx="306">
                  <c:v>1676.8910229999999</c:v>
                </c:pt>
                <c:pt idx="307">
                  <c:v>1677.3910229999999</c:v>
                </c:pt>
                <c:pt idx="308">
                  <c:v>1677.3910229999999</c:v>
                </c:pt>
                <c:pt idx="309">
                  <c:v>1677.8910229999999</c:v>
                </c:pt>
                <c:pt idx="310">
                  <c:v>1678.3910229999999</c:v>
                </c:pt>
                <c:pt idx="311">
                  <c:v>1678.4760229999999</c:v>
                </c:pt>
                <c:pt idx="312">
                  <c:v>1679.1230230000001</c:v>
                </c:pt>
                <c:pt idx="313">
                  <c:v>1680.5906600000001</c:v>
                </c:pt>
                <c:pt idx="314">
                  <c:v>1680.70066</c:v>
                </c:pt>
                <c:pt idx="315">
                  <c:v>1680.91966</c:v>
                </c:pt>
                <c:pt idx="316">
                  <c:v>1695.21966</c:v>
                </c:pt>
                <c:pt idx="317">
                  <c:v>1696.2506599999999</c:v>
                </c:pt>
                <c:pt idx="318">
                  <c:v>1696.3606600000001</c:v>
                </c:pt>
                <c:pt idx="319">
                  <c:v>1696.5796600000001</c:v>
                </c:pt>
                <c:pt idx="320">
                  <c:v>1710.8796600000001</c:v>
                </c:pt>
                <c:pt idx="321">
                  <c:v>1711.91066</c:v>
                </c:pt>
                <c:pt idx="322">
                  <c:v>1712.0206599999999</c:v>
                </c:pt>
                <c:pt idx="323">
                  <c:v>1712.23966</c:v>
                </c:pt>
                <c:pt idx="324">
                  <c:v>1726.5396599999999</c:v>
                </c:pt>
                <c:pt idx="325">
                  <c:v>1727.5706600000001</c:v>
                </c:pt>
                <c:pt idx="326">
                  <c:v>1727.68066</c:v>
                </c:pt>
                <c:pt idx="327">
                  <c:v>1727.89966</c:v>
                </c:pt>
                <c:pt idx="328">
                  <c:v>1742.19966</c:v>
                </c:pt>
                <c:pt idx="329">
                  <c:v>1743.2306599999999</c:v>
                </c:pt>
                <c:pt idx="330">
                  <c:v>1743.3406600000001</c:v>
                </c:pt>
                <c:pt idx="331">
                  <c:v>1743.5596599999999</c:v>
                </c:pt>
                <c:pt idx="332">
                  <c:v>1757.8596600000001</c:v>
                </c:pt>
                <c:pt idx="333">
                  <c:v>1758.89066</c:v>
                </c:pt>
                <c:pt idx="334">
                  <c:v>1759.0006599999999</c:v>
                </c:pt>
                <c:pt idx="335">
                  <c:v>1759.21966</c:v>
                </c:pt>
                <c:pt idx="336">
                  <c:v>1773.5196599999999</c:v>
                </c:pt>
                <c:pt idx="337">
                  <c:v>1776.6010080000001</c:v>
                </c:pt>
                <c:pt idx="338">
                  <c:v>1777.2502979999999</c:v>
                </c:pt>
                <c:pt idx="339">
                  <c:v>1777.5482979999999</c:v>
                </c:pt>
                <c:pt idx="340">
                  <c:v>1783.8382979999999</c:v>
                </c:pt>
                <c:pt idx="341">
                  <c:v>1784.3382979999999</c:v>
                </c:pt>
                <c:pt idx="342">
                  <c:v>1784.3382979999999</c:v>
                </c:pt>
                <c:pt idx="343">
                  <c:v>1784.8382979999999</c:v>
                </c:pt>
                <c:pt idx="344">
                  <c:v>1785.3382979999999</c:v>
                </c:pt>
                <c:pt idx="345">
                  <c:v>1785.4232979999999</c:v>
                </c:pt>
                <c:pt idx="346">
                  <c:v>1786.0702980000001</c:v>
                </c:pt>
                <c:pt idx="347">
                  <c:v>1787.5379350000001</c:v>
                </c:pt>
                <c:pt idx="348">
                  <c:v>1787.647935</c:v>
                </c:pt>
                <c:pt idx="349">
                  <c:v>1787.866935</c:v>
                </c:pt>
                <c:pt idx="350">
                  <c:v>1802.166935</c:v>
                </c:pt>
                <c:pt idx="351">
                  <c:v>1803.1979349999999</c:v>
                </c:pt>
                <c:pt idx="352">
                  <c:v>1803.307935</c:v>
                </c:pt>
                <c:pt idx="353">
                  <c:v>1803.5269350000001</c:v>
                </c:pt>
                <c:pt idx="354">
                  <c:v>1817.826935</c:v>
                </c:pt>
                <c:pt idx="355">
                  <c:v>1818.857935</c:v>
                </c:pt>
                <c:pt idx="356">
                  <c:v>1818.9679349999999</c:v>
                </c:pt>
                <c:pt idx="357">
                  <c:v>1819.1869349999999</c:v>
                </c:pt>
                <c:pt idx="358">
                  <c:v>1833.4869349999999</c:v>
                </c:pt>
                <c:pt idx="359">
                  <c:v>1834.5179350000001</c:v>
                </c:pt>
                <c:pt idx="360">
                  <c:v>1834.627935</c:v>
                </c:pt>
                <c:pt idx="361">
                  <c:v>1834.846935</c:v>
                </c:pt>
                <c:pt idx="362">
                  <c:v>1849.146935</c:v>
                </c:pt>
                <c:pt idx="363">
                  <c:v>1850.1779349999999</c:v>
                </c:pt>
                <c:pt idx="364">
                  <c:v>1850.2879350000001</c:v>
                </c:pt>
                <c:pt idx="365">
                  <c:v>1850.5069350000001</c:v>
                </c:pt>
                <c:pt idx="366">
                  <c:v>1864.8069350000001</c:v>
                </c:pt>
                <c:pt idx="367">
                  <c:v>1865.837935</c:v>
                </c:pt>
                <c:pt idx="368">
                  <c:v>1865.9479349999999</c:v>
                </c:pt>
                <c:pt idx="369">
                  <c:v>1866.166935</c:v>
                </c:pt>
                <c:pt idx="370">
                  <c:v>1880.4669349999999</c:v>
                </c:pt>
                <c:pt idx="371">
                  <c:v>1883.5482830000001</c:v>
                </c:pt>
                <c:pt idx="372">
                  <c:v>1884.1975729999999</c:v>
                </c:pt>
                <c:pt idx="373">
                  <c:v>1884.4955729999999</c:v>
                </c:pt>
                <c:pt idx="374">
                  <c:v>1890.7855730000001</c:v>
                </c:pt>
                <c:pt idx="375">
                  <c:v>1891.2855730000001</c:v>
                </c:pt>
                <c:pt idx="376">
                  <c:v>1891.2855730000001</c:v>
                </c:pt>
                <c:pt idx="377">
                  <c:v>1891.7855730000001</c:v>
                </c:pt>
                <c:pt idx="378">
                  <c:v>1892.2855730000001</c:v>
                </c:pt>
                <c:pt idx="379">
                  <c:v>1892.3705729999999</c:v>
                </c:pt>
                <c:pt idx="380">
                  <c:v>1893.0175730000001</c:v>
                </c:pt>
                <c:pt idx="381">
                  <c:v>1894.4852100000001</c:v>
                </c:pt>
                <c:pt idx="382">
                  <c:v>1894.59521</c:v>
                </c:pt>
                <c:pt idx="383">
                  <c:v>1894.81421</c:v>
                </c:pt>
                <c:pt idx="384">
                  <c:v>1909.11421</c:v>
                </c:pt>
                <c:pt idx="385">
                  <c:v>1910.1452099999999</c:v>
                </c:pt>
                <c:pt idx="386">
                  <c:v>1910.25521</c:v>
                </c:pt>
                <c:pt idx="387">
                  <c:v>1910.4742100000001</c:v>
                </c:pt>
                <c:pt idx="388">
                  <c:v>1924.77421</c:v>
                </c:pt>
                <c:pt idx="389">
                  <c:v>1925.80521</c:v>
                </c:pt>
                <c:pt idx="390">
                  <c:v>1925.9152099999999</c:v>
                </c:pt>
                <c:pt idx="391">
                  <c:v>1926.1342099999999</c:v>
                </c:pt>
                <c:pt idx="392">
                  <c:v>1940.4342099999999</c:v>
                </c:pt>
                <c:pt idx="393">
                  <c:v>1941.4652100000001</c:v>
                </c:pt>
                <c:pt idx="394">
                  <c:v>1941.57521</c:v>
                </c:pt>
                <c:pt idx="395">
                  <c:v>1941.79421</c:v>
                </c:pt>
                <c:pt idx="396">
                  <c:v>1956.09421</c:v>
                </c:pt>
                <c:pt idx="397">
                  <c:v>1957.1252099999999</c:v>
                </c:pt>
                <c:pt idx="398">
                  <c:v>1957.2352100000001</c:v>
                </c:pt>
                <c:pt idx="399">
                  <c:v>1957.4542100000001</c:v>
                </c:pt>
                <c:pt idx="400">
                  <c:v>1971.7542100000001</c:v>
                </c:pt>
                <c:pt idx="401">
                  <c:v>1972.78521</c:v>
                </c:pt>
                <c:pt idx="402">
                  <c:v>1972.8952099999999</c:v>
                </c:pt>
                <c:pt idx="403">
                  <c:v>1973.11421</c:v>
                </c:pt>
                <c:pt idx="404">
                  <c:v>1987.4142099999999</c:v>
                </c:pt>
                <c:pt idx="405">
                  <c:v>1990.4955580000001</c:v>
                </c:pt>
                <c:pt idx="406">
                  <c:v>1991.1448479999999</c:v>
                </c:pt>
                <c:pt idx="407">
                  <c:v>1991.4428479999999</c:v>
                </c:pt>
                <c:pt idx="408">
                  <c:v>1997.7328480000001</c:v>
                </c:pt>
                <c:pt idx="409">
                  <c:v>1998.2328480000001</c:v>
                </c:pt>
                <c:pt idx="410">
                  <c:v>1998.2328480000001</c:v>
                </c:pt>
                <c:pt idx="411">
                  <c:v>1998.7328480000001</c:v>
                </c:pt>
                <c:pt idx="412">
                  <c:v>1999.2328480000001</c:v>
                </c:pt>
                <c:pt idx="413">
                  <c:v>1999.3178479999999</c:v>
                </c:pt>
                <c:pt idx="414">
                  <c:v>1999.9648480000001</c:v>
                </c:pt>
                <c:pt idx="415">
                  <c:v>2001.432485</c:v>
                </c:pt>
                <c:pt idx="416">
                  <c:v>2001.5424849999999</c:v>
                </c:pt>
                <c:pt idx="417">
                  <c:v>2001.761485</c:v>
                </c:pt>
                <c:pt idx="418">
                  <c:v>2016.0614849999999</c:v>
                </c:pt>
                <c:pt idx="419">
                  <c:v>2017.0924849999999</c:v>
                </c:pt>
                <c:pt idx="420">
                  <c:v>2017.202485</c:v>
                </c:pt>
                <c:pt idx="421">
                  <c:v>2017.4214850000001</c:v>
                </c:pt>
                <c:pt idx="422">
                  <c:v>2031.721485</c:v>
                </c:pt>
                <c:pt idx="423">
                  <c:v>2032.752485</c:v>
                </c:pt>
                <c:pt idx="424">
                  <c:v>2032.8624850000001</c:v>
                </c:pt>
                <c:pt idx="425">
                  <c:v>2033.0814849999999</c:v>
                </c:pt>
                <c:pt idx="426">
                  <c:v>2047.3814850000001</c:v>
                </c:pt>
                <c:pt idx="427">
                  <c:v>2048.4124849999998</c:v>
                </c:pt>
                <c:pt idx="428">
                  <c:v>2048.522485</c:v>
                </c:pt>
                <c:pt idx="429">
                  <c:v>2048.741485</c:v>
                </c:pt>
                <c:pt idx="430">
                  <c:v>2063.0414850000002</c:v>
                </c:pt>
                <c:pt idx="431">
                  <c:v>2064.0724850000001</c:v>
                </c:pt>
                <c:pt idx="432">
                  <c:v>2064.1824849999998</c:v>
                </c:pt>
                <c:pt idx="433">
                  <c:v>2064.4014849999999</c:v>
                </c:pt>
                <c:pt idx="434">
                  <c:v>2078.701485</c:v>
                </c:pt>
                <c:pt idx="435">
                  <c:v>2079.732485</c:v>
                </c:pt>
                <c:pt idx="436">
                  <c:v>2079.8424850000001</c:v>
                </c:pt>
                <c:pt idx="437">
                  <c:v>2080.0614850000002</c:v>
                </c:pt>
                <c:pt idx="438">
                  <c:v>2094.3614849999999</c:v>
                </c:pt>
                <c:pt idx="439">
                  <c:v>2097.4428330000001</c:v>
                </c:pt>
                <c:pt idx="440">
                  <c:v>2098.0921229999999</c:v>
                </c:pt>
                <c:pt idx="441">
                  <c:v>2098.3901230000001</c:v>
                </c:pt>
                <c:pt idx="442">
                  <c:v>2104.6801230000001</c:v>
                </c:pt>
                <c:pt idx="443">
                  <c:v>2105.1801230000001</c:v>
                </c:pt>
                <c:pt idx="444">
                  <c:v>2105.1801230000001</c:v>
                </c:pt>
                <c:pt idx="445">
                  <c:v>2105.6801230000001</c:v>
                </c:pt>
                <c:pt idx="446">
                  <c:v>2106.1801230000001</c:v>
                </c:pt>
                <c:pt idx="447">
                  <c:v>2106.2651230000001</c:v>
                </c:pt>
                <c:pt idx="448">
                  <c:v>2106.9121230000001</c:v>
                </c:pt>
                <c:pt idx="449">
                  <c:v>2108.3797599999998</c:v>
                </c:pt>
                <c:pt idx="450">
                  <c:v>2108.4897599999999</c:v>
                </c:pt>
                <c:pt idx="451">
                  <c:v>2108.70876</c:v>
                </c:pt>
                <c:pt idx="452">
                  <c:v>2123.0087600000002</c:v>
                </c:pt>
                <c:pt idx="453">
                  <c:v>2124.0397600000001</c:v>
                </c:pt>
                <c:pt idx="454">
                  <c:v>2124.1497599999998</c:v>
                </c:pt>
                <c:pt idx="455">
                  <c:v>2124.3687599999998</c:v>
                </c:pt>
                <c:pt idx="456">
                  <c:v>2138.66876</c:v>
                </c:pt>
                <c:pt idx="457">
                  <c:v>2139.69976</c:v>
                </c:pt>
                <c:pt idx="458">
                  <c:v>2139.8097600000001</c:v>
                </c:pt>
                <c:pt idx="459">
                  <c:v>2140.0287600000001</c:v>
                </c:pt>
                <c:pt idx="460">
                  <c:v>2154.3287599999999</c:v>
                </c:pt>
                <c:pt idx="461">
                  <c:v>2155.3597599999998</c:v>
                </c:pt>
                <c:pt idx="462">
                  <c:v>2155.46976</c:v>
                </c:pt>
                <c:pt idx="463">
                  <c:v>2155.68876</c:v>
                </c:pt>
                <c:pt idx="464">
                  <c:v>2169.9887600000002</c:v>
                </c:pt>
                <c:pt idx="465">
                  <c:v>2171.0197600000001</c:v>
                </c:pt>
                <c:pt idx="466">
                  <c:v>2171.1297599999998</c:v>
                </c:pt>
                <c:pt idx="467">
                  <c:v>2171.3487599999999</c:v>
                </c:pt>
                <c:pt idx="468">
                  <c:v>2185.64876</c:v>
                </c:pt>
                <c:pt idx="469">
                  <c:v>2186.67976</c:v>
                </c:pt>
                <c:pt idx="470">
                  <c:v>2186.7897600000001</c:v>
                </c:pt>
                <c:pt idx="471">
                  <c:v>2187.0087600000002</c:v>
                </c:pt>
                <c:pt idx="472">
                  <c:v>2201.3087599999999</c:v>
                </c:pt>
                <c:pt idx="473">
                  <c:v>2204.3901080000001</c:v>
                </c:pt>
                <c:pt idx="474">
                  <c:v>2205.0393979999999</c:v>
                </c:pt>
                <c:pt idx="475">
                  <c:v>2205.3373980000001</c:v>
                </c:pt>
                <c:pt idx="476">
                  <c:v>2211.6273980000001</c:v>
                </c:pt>
                <c:pt idx="477">
                  <c:v>2212.1273980000001</c:v>
                </c:pt>
                <c:pt idx="478">
                  <c:v>2212.1273980000001</c:v>
                </c:pt>
                <c:pt idx="479">
                  <c:v>2212.6273980000001</c:v>
                </c:pt>
                <c:pt idx="480">
                  <c:v>2213.1273980000001</c:v>
                </c:pt>
                <c:pt idx="481">
                  <c:v>2213.2123980000001</c:v>
                </c:pt>
                <c:pt idx="482">
                  <c:v>2213.8593980000001</c:v>
                </c:pt>
                <c:pt idx="483">
                  <c:v>2215.3270349999998</c:v>
                </c:pt>
                <c:pt idx="484">
                  <c:v>2215.4370349999999</c:v>
                </c:pt>
                <c:pt idx="485">
                  <c:v>2215.656035</c:v>
                </c:pt>
                <c:pt idx="486">
                  <c:v>2229.9560350000002</c:v>
                </c:pt>
                <c:pt idx="487">
                  <c:v>2230.9870350000001</c:v>
                </c:pt>
                <c:pt idx="488">
                  <c:v>2231.0970349999998</c:v>
                </c:pt>
                <c:pt idx="489">
                  <c:v>2231.3160349999998</c:v>
                </c:pt>
                <c:pt idx="490">
                  <c:v>2245.616035</c:v>
                </c:pt>
                <c:pt idx="491">
                  <c:v>2246.647035</c:v>
                </c:pt>
                <c:pt idx="492">
                  <c:v>2246.7570350000001</c:v>
                </c:pt>
                <c:pt idx="493">
                  <c:v>2246.9760350000001</c:v>
                </c:pt>
                <c:pt idx="494">
                  <c:v>2261.2760349999999</c:v>
                </c:pt>
                <c:pt idx="495">
                  <c:v>2262.3070349999998</c:v>
                </c:pt>
                <c:pt idx="496">
                  <c:v>2262.4170349999999</c:v>
                </c:pt>
                <c:pt idx="497">
                  <c:v>2262.636035</c:v>
                </c:pt>
                <c:pt idx="498">
                  <c:v>2276.9360350000002</c:v>
                </c:pt>
                <c:pt idx="499">
                  <c:v>2277.9670350000001</c:v>
                </c:pt>
                <c:pt idx="500">
                  <c:v>2278.0770349999998</c:v>
                </c:pt>
                <c:pt idx="501">
                  <c:v>2278.2960349999998</c:v>
                </c:pt>
                <c:pt idx="502">
                  <c:v>2292.596035</c:v>
                </c:pt>
                <c:pt idx="503">
                  <c:v>2293.627035</c:v>
                </c:pt>
                <c:pt idx="504">
                  <c:v>2293.7370350000001</c:v>
                </c:pt>
                <c:pt idx="505">
                  <c:v>2293.9560350000002</c:v>
                </c:pt>
                <c:pt idx="506">
                  <c:v>2308.2560349999999</c:v>
                </c:pt>
                <c:pt idx="507">
                  <c:v>2311.337383</c:v>
                </c:pt>
                <c:pt idx="508">
                  <c:v>2311.9866729999999</c:v>
                </c:pt>
                <c:pt idx="509">
                  <c:v>2312.2846730000001</c:v>
                </c:pt>
                <c:pt idx="510">
                  <c:v>2318.5746730000001</c:v>
                </c:pt>
                <c:pt idx="511">
                  <c:v>2319.0746730000001</c:v>
                </c:pt>
                <c:pt idx="512">
                  <c:v>2319.0746730000001</c:v>
                </c:pt>
                <c:pt idx="513">
                  <c:v>2319.5746730000001</c:v>
                </c:pt>
                <c:pt idx="514">
                  <c:v>2320.0746730000001</c:v>
                </c:pt>
                <c:pt idx="515">
                  <c:v>2320.1596730000001</c:v>
                </c:pt>
                <c:pt idx="516">
                  <c:v>2320.806673</c:v>
                </c:pt>
                <c:pt idx="517">
                  <c:v>2322.2743099999998</c:v>
                </c:pt>
                <c:pt idx="518">
                  <c:v>2322.3843099999999</c:v>
                </c:pt>
                <c:pt idx="519">
                  <c:v>2322.60331</c:v>
                </c:pt>
                <c:pt idx="520">
                  <c:v>2336.9033100000001</c:v>
                </c:pt>
                <c:pt idx="521">
                  <c:v>2337.9343100000001</c:v>
                </c:pt>
                <c:pt idx="522">
                  <c:v>2338.0443100000002</c:v>
                </c:pt>
                <c:pt idx="523">
                  <c:v>2338.2633099999998</c:v>
                </c:pt>
                <c:pt idx="524">
                  <c:v>2352.56331</c:v>
                </c:pt>
                <c:pt idx="525">
                  <c:v>2353.59431</c:v>
                </c:pt>
                <c:pt idx="526">
                  <c:v>2353.7043100000001</c:v>
                </c:pt>
                <c:pt idx="527">
                  <c:v>2353.9233100000001</c:v>
                </c:pt>
                <c:pt idx="528">
                  <c:v>2368.2233099999999</c:v>
                </c:pt>
                <c:pt idx="529">
                  <c:v>2369.2543099999998</c:v>
                </c:pt>
                <c:pt idx="530">
                  <c:v>2369.3643099999999</c:v>
                </c:pt>
                <c:pt idx="531">
                  <c:v>2369.58331</c:v>
                </c:pt>
                <c:pt idx="532">
                  <c:v>2383.8833100000002</c:v>
                </c:pt>
                <c:pt idx="533">
                  <c:v>2384.9143100000001</c:v>
                </c:pt>
                <c:pt idx="534">
                  <c:v>2385.0243099999998</c:v>
                </c:pt>
                <c:pt idx="535">
                  <c:v>2385.2433099999998</c:v>
                </c:pt>
                <c:pt idx="536">
                  <c:v>2399.54331</c:v>
                </c:pt>
                <c:pt idx="537">
                  <c:v>2400.57431</c:v>
                </c:pt>
                <c:pt idx="538">
                  <c:v>2400.6843100000001</c:v>
                </c:pt>
                <c:pt idx="539">
                  <c:v>2400.9033100000001</c:v>
                </c:pt>
                <c:pt idx="540">
                  <c:v>2415.2033099999999</c:v>
                </c:pt>
                <c:pt idx="541">
                  <c:v>2418.284658</c:v>
                </c:pt>
                <c:pt idx="542">
                  <c:v>2418.9339479999999</c:v>
                </c:pt>
                <c:pt idx="543">
                  <c:v>2419.2319480000001</c:v>
                </c:pt>
                <c:pt idx="544">
                  <c:v>2425.5219480000001</c:v>
                </c:pt>
                <c:pt idx="545">
                  <c:v>2426.0219480000001</c:v>
                </c:pt>
                <c:pt idx="546">
                  <c:v>2426.0219480000001</c:v>
                </c:pt>
                <c:pt idx="547">
                  <c:v>2426.5219480000001</c:v>
                </c:pt>
                <c:pt idx="548">
                  <c:v>2427.0219480000001</c:v>
                </c:pt>
                <c:pt idx="549">
                  <c:v>2427.1069480000001</c:v>
                </c:pt>
                <c:pt idx="550">
                  <c:v>2427.753948</c:v>
                </c:pt>
                <c:pt idx="551">
                  <c:v>2429.2215849999998</c:v>
                </c:pt>
                <c:pt idx="552">
                  <c:v>2429.3315849999999</c:v>
                </c:pt>
                <c:pt idx="553">
                  <c:v>2429.550585</c:v>
                </c:pt>
                <c:pt idx="554">
                  <c:v>2443.8505850000001</c:v>
                </c:pt>
                <c:pt idx="555">
                  <c:v>2444.8815850000001</c:v>
                </c:pt>
                <c:pt idx="556">
                  <c:v>2444.9915850000002</c:v>
                </c:pt>
                <c:pt idx="557">
                  <c:v>2445.2105849999998</c:v>
                </c:pt>
                <c:pt idx="558">
                  <c:v>2459.510585</c:v>
                </c:pt>
                <c:pt idx="559">
                  <c:v>2460.5415849999999</c:v>
                </c:pt>
                <c:pt idx="560">
                  <c:v>2460.6515850000001</c:v>
                </c:pt>
                <c:pt idx="561">
                  <c:v>2460.8705850000001</c:v>
                </c:pt>
                <c:pt idx="562">
                  <c:v>2475.1705849999998</c:v>
                </c:pt>
                <c:pt idx="563">
                  <c:v>2476.2015849999998</c:v>
                </c:pt>
                <c:pt idx="564">
                  <c:v>2476.3115849999999</c:v>
                </c:pt>
                <c:pt idx="565">
                  <c:v>2476.530585</c:v>
                </c:pt>
                <c:pt idx="566">
                  <c:v>2490.8305850000002</c:v>
                </c:pt>
                <c:pt idx="567">
                  <c:v>2491.8615850000001</c:v>
                </c:pt>
                <c:pt idx="568">
                  <c:v>2491.9715849999998</c:v>
                </c:pt>
                <c:pt idx="569">
                  <c:v>2492.1905849999998</c:v>
                </c:pt>
                <c:pt idx="570">
                  <c:v>2506.490585</c:v>
                </c:pt>
                <c:pt idx="571">
                  <c:v>2507.521585</c:v>
                </c:pt>
                <c:pt idx="572">
                  <c:v>2507.6315850000001</c:v>
                </c:pt>
                <c:pt idx="573">
                  <c:v>2507.8505850000001</c:v>
                </c:pt>
                <c:pt idx="574">
                  <c:v>2522.1505849999999</c:v>
                </c:pt>
                <c:pt idx="575">
                  <c:v>2525.231933</c:v>
                </c:pt>
                <c:pt idx="576">
                  <c:v>2525.8812229999999</c:v>
                </c:pt>
                <c:pt idx="577">
                  <c:v>2526.1792230000001</c:v>
                </c:pt>
                <c:pt idx="578">
                  <c:v>2532.4692230000001</c:v>
                </c:pt>
                <c:pt idx="579">
                  <c:v>2532.9692230000001</c:v>
                </c:pt>
                <c:pt idx="580">
                  <c:v>2532.9692230000001</c:v>
                </c:pt>
                <c:pt idx="581">
                  <c:v>2533.4692230000001</c:v>
                </c:pt>
                <c:pt idx="582">
                  <c:v>2533.9692230000001</c:v>
                </c:pt>
                <c:pt idx="583">
                  <c:v>2534.0542230000001</c:v>
                </c:pt>
                <c:pt idx="584">
                  <c:v>2534.701223</c:v>
                </c:pt>
                <c:pt idx="585">
                  <c:v>2536.1688600000002</c:v>
                </c:pt>
                <c:pt idx="586">
                  <c:v>2536.2788599999999</c:v>
                </c:pt>
                <c:pt idx="587">
                  <c:v>2536.4978599999999</c:v>
                </c:pt>
                <c:pt idx="588">
                  <c:v>2550.7978600000001</c:v>
                </c:pt>
                <c:pt idx="589">
                  <c:v>2551.8288600000001</c:v>
                </c:pt>
                <c:pt idx="590">
                  <c:v>2551.9388600000002</c:v>
                </c:pt>
                <c:pt idx="591">
                  <c:v>2552.1578599999998</c:v>
                </c:pt>
                <c:pt idx="592">
                  <c:v>2566.45786</c:v>
                </c:pt>
                <c:pt idx="593">
                  <c:v>2567.4888599999999</c:v>
                </c:pt>
                <c:pt idx="594">
                  <c:v>2567.5988600000001</c:v>
                </c:pt>
                <c:pt idx="595">
                  <c:v>2567.8178600000001</c:v>
                </c:pt>
                <c:pt idx="596">
                  <c:v>2582.1178599999998</c:v>
                </c:pt>
                <c:pt idx="597">
                  <c:v>2583.1488599999998</c:v>
                </c:pt>
                <c:pt idx="598">
                  <c:v>2583.2588599999999</c:v>
                </c:pt>
                <c:pt idx="599">
                  <c:v>2583.47786</c:v>
                </c:pt>
                <c:pt idx="600">
                  <c:v>2597.7778600000001</c:v>
                </c:pt>
                <c:pt idx="601">
                  <c:v>2598.8088600000001</c:v>
                </c:pt>
                <c:pt idx="602">
                  <c:v>2598.9188600000002</c:v>
                </c:pt>
                <c:pt idx="603">
                  <c:v>2599.1378599999998</c:v>
                </c:pt>
                <c:pt idx="604">
                  <c:v>2613.43786</c:v>
                </c:pt>
                <c:pt idx="605">
                  <c:v>2614.4688599999999</c:v>
                </c:pt>
                <c:pt idx="606">
                  <c:v>2614.5788600000001</c:v>
                </c:pt>
                <c:pt idx="607">
                  <c:v>2614.7978600000001</c:v>
                </c:pt>
                <c:pt idx="608">
                  <c:v>2629.0978599999999</c:v>
                </c:pt>
                <c:pt idx="609">
                  <c:v>2632.179208</c:v>
                </c:pt>
                <c:pt idx="610">
                  <c:v>2632.8284979999999</c:v>
                </c:pt>
                <c:pt idx="611">
                  <c:v>2633.1264980000001</c:v>
                </c:pt>
                <c:pt idx="612">
                  <c:v>2639.416498</c:v>
                </c:pt>
                <c:pt idx="613">
                  <c:v>2639.916498</c:v>
                </c:pt>
                <c:pt idx="614">
                  <c:v>2639.916498</c:v>
                </c:pt>
                <c:pt idx="615">
                  <c:v>2640.416498</c:v>
                </c:pt>
                <c:pt idx="616">
                  <c:v>2640.916498</c:v>
                </c:pt>
                <c:pt idx="617">
                  <c:v>2641.0014980000001</c:v>
                </c:pt>
                <c:pt idx="618">
                  <c:v>2641.648498</c:v>
                </c:pt>
                <c:pt idx="619">
                  <c:v>2643.1161350000002</c:v>
                </c:pt>
                <c:pt idx="620">
                  <c:v>2643.2261349999999</c:v>
                </c:pt>
                <c:pt idx="621">
                  <c:v>2643.4451349999999</c:v>
                </c:pt>
                <c:pt idx="622">
                  <c:v>2657.7451350000001</c:v>
                </c:pt>
                <c:pt idx="623">
                  <c:v>2658.7761350000001</c:v>
                </c:pt>
                <c:pt idx="624">
                  <c:v>2658.8861350000002</c:v>
                </c:pt>
                <c:pt idx="625">
                  <c:v>2659.1051349999998</c:v>
                </c:pt>
                <c:pt idx="626">
                  <c:v>2673.405135</c:v>
                </c:pt>
                <c:pt idx="627">
                  <c:v>2674.4361349999999</c:v>
                </c:pt>
                <c:pt idx="628">
                  <c:v>2674.546135</c:v>
                </c:pt>
                <c:pt idx="629">
                  <c:v>2674.7651350000001</c:v>
                </c:pt>
                <c:pt idx="630">
                  <c:v>2689.0651349999998</c:v>
                </c:pt>
                <c:pt idx="631">
                  <c:v>2690.0961349999998</c:v>
                </c:pt>
                <c:pt idx="632">
                  <c:v>2690.2061349999999</c:v>
                </c:pt>
                <c:pt idx="633">
                  <c:v>2690.425135</c:v>
                </c:pt>
                <c:pt idx="634">
                  <c:v>2704.7251350000001</c:v>
                </c:pt>
                <c:pt idx="635">
                  <c:v>2705.7561350000001</c:v>
                </c:pt>
                <c:pt idx="636">
                  <c:v>2705.8661350000002</c:v>
                </c:pt>
                <c:pt idx="637">
                  <c:v>2706.0851349999998</c:v>
                </c:pt>
                <c:pt idx="638">
                  <c:v>2720.385135</c:v>
                </c:pt>
                <c:pt idx="639">
                  <c:v>2721.4161349999999</c:v>
                </c:pt>
                <c:pt idx="640">
                  <c:v>2721.5261350000001</c:v>
                </c:pt>
                <c:pt idx="641">
                  <c:v>2721.7451350000001</c:v>
                </c:pt>
                <c:pt idx="642">
                  <c:v>2736.0451349999998</c:v>
                </c:pt>
                <c:pt idx="643">
                  <c:v>2739.126483</c:v>
                </c:pt>
                <c:pt idx="644">
                  <c:v>2739.7757729999998</c:v>
                </c:pt>
                <c:pt idx="645">
                  <c:v>2740.0737730000001</c:v>
                </c:pt>
                <c:pt idx="646">
                  <c:v>2746.363773</c:v>
                </c:pt>
                <c:pt idx="647">
                  <c:v>2746.863773</c:v>
                </c:pt>
                <c:pt idx="648">
                  <c:v>2746.863773</c:v>
                </c:pt>
                <c:pt idx="649">
                  <c:v>2747.363773</c:v>
                </c:pt>
                <c:pt idx="650">
                  <c:v>2747.863773</c:v>
                </c:pt>
                <c:pt idx="651">
                  <c:v>2747.9487730000001</c:v>
                </c:pt>
                <c:pt idx="652">
                  <c:v>2748.595773</c:v>
                </c:pt>
                <c:pt idx="653">
                  <c:v>2749.3852510000002</c:v>
                </c:pt>
                <c:pt idx="654">
                  <c:v>2749.3852510000002</c:v>
                </c:pt>
                <c:pt idx="655">
                  <c:v>2750.0634100000002</c:v>
                </c:pt>
                <c:pt idx="656">
                  <c:v>2750.1734099999999</c:v>
                </c:pt>
                <c:pt idx="657">
                  <c:v>2750.3924099999999</c:v>
                </c:pt>
                <c:pt idx="658">
                  <c:v>2764.6924100000001</c:v>
                </c:pt>
                <c:pt idx="659">
                  <c:v>2765.7234100000001</c:v>
                </c:pt>
                <c:pt idx="660">
                  <c:v>2765.8334100000002</c:v>
                </c:pt>
                <c:pt idx="661">
                  <c:v>2766.0524099999998</c:v>
                </c:pt>
                <c:pt idx="662">
                  <c:v>2780.35241</c:v>
                </c:pt>
                <c:pt idx="663">
                  <c:v>2781.3834099999999</c:v>
                </c:pt>
                <c:pt idx="664">
                  <c:v>2781.49341</c:v>
                </c:pt>
                <c:pt idx="665">
                  <c:v>2781.7124100000001</c:v>
                </c:pt>
                <c:pt idx="666">
                  <c:v>2796.0124099999998</c:v>
                </c:pt>
                <c:pt idx="667">
                  <c:v>2797.0434100000002</c:v>
                </c:pt>
                <c:pt idx="668">
                  <c:v>2797.1534099999999</c:v>
                </c:pt>
                <c:pt idx="669">
                  <c:v>2797.3724099999999</c:v>
                </c:pt>
                <c:pt idx="670">
                  <c:v>2811.6724100000001</c:v>
                </c:pt>
                <c:pt idx="671">
                  <c:v>2812.7034100000001</c:v>
                </c:pt>
                <c:pt idx="672">
                  <c:v>2812.8134100000002</c:v>
                </c:pt>
                <c:pt idx="673">
                  <c:v>2813.0324099999998</c:v>
                </c:pt>
                <c:pt idx="674">
                  <c:v>2827.33241</c:v>
                </c:pt>
                <c:pt idx="675">
                  <c:v>2828.3634099999999</c:v>
                </c:pt>
                <c:pt idx="676">
                  <c:v>2828.4734100000001</c:v>
                </c:pt>
                <c:pt idx="677">
                  <c:v>2828.6924100000001</c:v>
                </c:pt>
                <c:pt idx="678">
                  <c:v>2842.9924099999998</c:v>
                </c:pt>
                <c:pt idx="679">
                  <c:v>2843.9995709999998</c:v>
                </c:pt>
                <c:pt idx="680">
                  <c:v>2843.9995709999998</c:v>
                </c:pt>
                <c:pt idx="681">
                  <c:v>2846.073758</c:v>
                </c:pt>
                <c:pt idx="682">
                  <c:v>2846.7230479999998</c:v>
                </c:pt>
                <c:pt idx="683">
                  <c:v>2847.0210480000001</c:v>
                </c:pt>
                <c:pt idx="684">
                  <c:v>2853.311048</c:v>
                </c:pt>
                <c:pt idx="685">
                  <c:v>2853.811048</c:v>
                </c:pt>
                <c:pt idx="686">
                  <c:v>2853.811048</c:v>
                </c:pt>
                <c:pt idx="687">
                  <c:v>2854.311048</c:v>
                </c:pt>
                <c:pt idx="688">
                  <c:v>2854.811048</c:v>
                </c:pt>
                <c:pt idx="689">
                  <c:v>2854.8960480000001</c:v>
                </c:pt>
                <c:pt idx="690">
                  <c:v>2855.543048</c:v>
                </c:pt>
                <c:pt idx="691">
                  <c:v>2857.0106850000002</c:v>
                </c:pt>
                <c:pt idx="692">
                  <c:v>2857.1206849999999</c:v>
                </c:pt>
                <c:pt idx="693">
                  <c:v>2857.3396849999999</c:v>
                </c:pt>
                <c:pt idx="694">
                  <c:v>2871.6396850000001</c:v>
                </c:pt>
                <c:pt idx="695">
                  <c:v>2872.670685</c:v>
                </c:pt>
                <c:pt idx="696">
                  <c:v>2872.7806850000002</c:v>
                </c:pt>
                <c:pt idx="697">
                  <c:v>2872.9996850000002</c:v>
                </c:pt>
                <c:pt idx="698">
                  <c:v>2887.299685</c:v>
                </c:pt>
                <c:pt idx="699">
                  <c:v>2888.3306849999999</c:v>
                </c:pt>
                <c:pt idx="700">
                  <c:v>2888.440685</c:v>
                </c:pt>
                <c:pt idx="701">
                  <c:v>2888.6596850000001</c:v>
                </c:pt>
                <c:pt idx="702">
                  <c:v>2902.9596849999998</c:v>
                </c:pt>
                <c:pt idx="703">
                  <c:v>2903.9906850000002</c:v>
                </c:pt>
                <c:pt idx="704">
                  <c:v>2904.1006849999999</c:v>
                </c:pt>
                <c:pt idx="705">
                  <c:v>2904.3196849999999</c:v>
                </c:pt>
                <c:pt idx="706">
                  <c:v>2918.6196850000001</c:v>
                </c:pt>
                <c:pt idx="707">
                  <c:v>2919.6506850000001</c:v>
                </c:pt>
                <c:pt idx="708">
                  <c:v>2919.7606850000002</c:v>
                </c:pt>
                <c:pt idx="709">
                  <c:v>2919.9796849999998</c:v>
                </c:pt>
                <c:pt idx="710">
                  <c:v>2934.279685</c:v>
                </c:pt>
                <c:pt idx="711">
                  <c:v>2935.3106849999999</c:v>
                </c:pt>
                <c:pt idx="712">
                  <c:v>2935.420685</c:v>
                </c:pt>
                <c:pt idx="713">
                  <c:v>2935.6396850000001</c:v>
                </c:pt>
                <c:pt idx="714">
                  <c:v>2949.9396849999998</c:v>
                </c:pt>
                <c:pt idx="715">
                  <c:v>2953.021033</c:v>
                </c:pt>
                <c:pt idx="716">
                  <c:v>2953.6703229999998</c:v>
                </c:pt>
                <c:pt idx="717">
                  <c:v>2953.9683230000001</c:v>
                </c:pt>
                <c:pt idx="718">
                  <c:v>2960.258323</c:v>
                </c:pt>
                <c:pt idx="719">
                  <c:v>2960.758323</c:v>
                </c:pt>
                <c:pt idx="720">
                  <c:v>2960.758323</c:v>
                </c:pt>
                <c:pt idx="721">
                  <c:v>2961.258323</c:v>
                </c:pt>
                <c:pt idx="722">
                  <c:v>2961.758323</c:v>
                </c:pt>
                <c:pt idx="723">
                  <c:v>2961.8433230000001</c:v>
                </c:pt>
                <c:pt idx="724">
                  <c:v>2962.490323</c:v>
                </c:pt>
                <c:pt idx="725">
                  <c:v>2963.2798010000001</c:v>
                </c:pt>
                <c:pt idx="726">
                  <c:v>2963.2798010000001</c:v>
                </c:pt>
                <c:pt idx="727">
                  <c:v>2963.9579600000002</c:v>
                </c:pt>
                <c:pt idx="728">
                  <c:v>2964.0679599999999</c:v>
                </c:pt>
                <c:pt idx="729">
                  <c:v>2964.2869599999999</c:v>
                </c:pt>
                <c:pt idx="730">
                  <c:v>2978.5869600000001</c:v>
                </c:pt>
                <c:pt idx="731">
                  <c:v>2979.61796</c:v>
                </c:pt>
                <c:pt idx="732">
                  <c:v>2979.7279600000002</c:v>
                </c:pt>
                <c:pt idx="733">
                  <c:v>2979.9469600000002</c:v>
                </c:pt>
                <c:pt idx="734">
                  <c:v>2994.2469599999999</c:v>
                </c:pt>
                <c:pt idx="735">
                  <c:v>2995.2779599999999</c:v>
                </c:pt>
                <c:pt idx="736">
                  <c:v>2995.38796</c:v>
                </c:pt>
                <c:pt idx="737">
                  <c:v>2995.6069600000001</c:v>
                </c:pt>
                <c:pt idx="738">
                  <c:v>3009.9069599999998</c:v>
                </c:pt>
                <c:pt idx="739">
                  <c:v>3010.9379600000002</c:v>
                </c:pt>
                <c:pt idx="740">
                  <c:v>3011.0479599999999</c:v>
                </c:pt>
                <c:pt idx="741">
                  <c:v>3011.2669599999999</c:v>
                </c:pt>
                <c:pt idx="742">
                  <c:v>3025.5669600000001</c:v>
                </c:pt>
                <c:pt idx="743">
                  <c:v>3026.5979600000001</c:v>
                </c:pt>
                <c:pt idx="744">
                  <c:v>3026.7079600000002</c:v>
                </c:pt>
                <c:pt idx="745">
                  <c:v>3026.9269599999998</c:v>
                </c:pt>
                <c:pt idx="746">
                  <c:v>3041.22696</c:v>
                </c:pt>
                <c:pt idx="747">
                  <c:v>3042.2579599999999</c:v>
                </c:pt>
                <c:pt idx="748">
                  <c:v>3042.36796</c:v>
                </c:pt>
                <c:pt idx="749">
                  <c:v>3042.5869600000001</c:v>
                </c:pt>
                <c:pt idx="750">
                  <c:v>3056.8869599999998</c:v>
                </c:pt>
                <c:pt idx="751">
                  <c:v>3059.968308</c:v>
                </c:pt>
                <c:pt idx="752">
                  <c:v>3060.6175979999998</c:v>
                </c:pt>
                <c:pt idx="753">
                  <c:v>3060.915598</c:v>
                </c:pt>
                <c:pt idx="754">
                  <c:v>3067.205598</c:v>
                </c:pt>
                <c:pt idx="755">
                  <c:v>3067.705598</c:v>
                </c:pt>
                <c:pt idx="756">
                  <c:v>3067.705598</c:v>
                </c:pt>
                <c:pt idx="757">
                  <c:v>3068.205598</c:v>
                </c:pt>
                <c:pt idx="758">
                  <c:v>3068.705598</c:v>
                </c:pt>
                <c:pt idx="759">
                  <c:v>3068.790598</c:v>
                </c:pt>
                <c:pt idx="760">
                  <c:v>3069.437598</c:v>
                </c:pt>
                <c:pt idx="761">
                  <c:v>3070.9052350000002</c:v>
                </c:pt>
                <c:pt idx="762">
                  <c:v>3071.0152349999998</c:v>
                </c:pt>
                <c:pt idx="763">
                  <c:v>3071.2342349999999</c:v>
                </c:pt>
                <c:pt idx="764">
                  <c:v>3085.5342350000001</c:v>
                </c:pt>
                <c:pt idx="765">
                  <c:v>3086.565235</c:v>
                </c:pt>
                <c:pt idx="766">
                  <c:v>3086.6752350000002</c:v>
                </c:pt>
                <c:pt idx="767">
                  <c:v>3086.8942350000002</c:v>
                </c:pt>
                <c:pt idx="768">
                  <c:v>3101.1942349999999</c:v>
                </c:pt>
                <c:pt idx="769">
                  <c:v>3102.2252349999999</c:v>
                </c:pt>
                <c:pt idx="770">
                  <c:v>3102.335235</c:v>
                </c:pt>
                <c:pt idx="771">
                  <c:v>3102.5542350000001</c:v>
                </c:pt>
                <c:pt idx="772">
                  <c:v>3116.8542349999998</c:v>
                </c:pt>
                <c:pt idx="773">
                  <c:v>3117.8852350000002</c:v>
                </c:pt>
                <c:pt idx="774">
                  <c:v>3117.9952349999999</c:v>
                </c:pt>
                <c:pt idx="775">
                  <c:v>3118.2142349999999</c:v>
                </c:pt>
                <c:pt idx="776">
                  <c:v>3132.5142350000001</c:v>
                </c:pt>
                <c:pt idx="777">
                  <c:v>3133.545235</c:v>
                </c:pt>
                <c:pt idx="778">
                  <c:v>3133.6552350000002</c:v>
                </c:pt>
                <c:pt idx="779">
                  <c:v>3133.8742350000002</c:v>
                </c:pt>
                <c:pt idx="780">
                  <c:v>3148.174235</c:v>
                </c:pt>
                <c:pt idx="781">
                  <c:v>3149.2052349999999</c:v>
                </c:pt>
                <c:pt idx="782">
                  <c:v>3149.315235</c:v>
                </c:pt>
                <c:pt idx="783">
                  <c:v>3149.5342350000001</c:v>
                </c:pt>
                <c:pt idx="784">
                  <c:v>3163.8342349999998</c:v>
                </c:pt>
                <c:pt idx="785">
                  <c:v>3166.915583</c:v>
                </c:pt>
                <c:pt idx="786">
                  <c:v>3167.5648729999998</c:v>
                </c:pt>
                <c:pt idx="787">
                  <c:v>3167.862873</c:v>
                </c:pt>
                <c:pt idx="788">
                  <c:v>3174.152873</c:v>
                </c:pt>
                <c:pt idx="789">
                  <c:v>3174.652873</c:v>
                </c:pt>
                <c:pt idx="790">
                  <c:v>3174.652873</c:v>
                </c:pt>
                <c:pt idx="791">
                  <c:v>3175.152873</c:v>
                </c:pt>
                <c:pt idx="792">
                  <c:v>3175.652873</c:v>
                </c:pt>
                <c:pt idx="793">
                  <c:v>3175.737873</c:v>
                </c:pt>
                <c:pt idx="794">
                  <c:v>3176.384873</c:v>
                </c:pt>
                <c:pt idx="795">
                  <c:v>3177.8525100000002</c:v>
                </c:pt>
                <c:pt idx="796">
                  <c:v>3177.9625099999998</c:v>
                </c:pt>
                <c:pt idx="797">
                  <c:v>3178.1815099999999</c:v>
                </c:pt>
                <c:pt idx="798">
                  <c:v>3192.4815100000001</c:v>
                </c:pt>
                <c:pt idx="799">
                  <c:v>3193.51251</c:v>
                </c:pt>
                <c:pt idx="800">
                  <c:v>3193.6225100000001</c:v>
                </c:pt>
                <c:pt idx="801">
                  <c:v>3193.8415100000002</c:v>
                </c:pt>
                <c:pt idx="802">
                  <c:v>3208.1415099999999</c:v>
                </c:pt>
                <c:pt idx="803">
                  <c:v>3209.1725099999999</c:v>
                </c:pt>
                <c:pt idx="804">
                  <c:v>3209.28251</c:v>
                </c:pt>
                <c:pt idx="805">
                  <c:v>3209.5015100000001</c:v>
                </c:pt>
                <c:pt idx="806">
                  <c:v>3223.8015099999998</c:v>
                </c:pt>
                <c:pt idx="807">
                  <c:v>3224.8325100000002</c:v>
                </c:pt>
                <c:pt idx="808">
                  <c:v>3224.9425099999999</c:v>
                </c:pt>
                <c:pt idx="809">
                  <c:v>3225.1615099999999</c:v>
                </c:pt>
                <c:pt idx="810">
                  <c:v>3239.4615100000001</c:v>
                </c:pt>
                <c:pt idx="811">
                  <c:v>3240.49251</c:v>
                </c:pt>
                <c:pt idx="812">
                  <c:v>3240.6025100000002</c:v>
                </c:pt>
                <c:pt idx="813">
                  <c:v>3240.8215100000002</c:v>
                </c:pt>
                <c:pt idx="814">
                  <c:v>3255.1215099999999</c:v>
                </c:pt>
                <c:pt idx="815">
                  <c:v>3256.1525099999999</c:v>
                </c:pt>
                <c:pt idx="816">
                  <c:v>3256.26251</c:v>
                </c:pt>
                <c:pt idx="817">
                  <c:v>3256.4815100000001</c:v>
                </c:pt>
                <c:pt idx="818">
                  <c:v>3270.7815099999998</c:v>
                </c:pt>
                <c:pt idx="819">
                  <c:v>3273.862858</c:v>
                </c:pt>
                <c:pt idx="820">
                  <c:v>3274.5121479999998</c:v>
                </c:pt>
                <c:pt idx="821">
                  <c:v>3274.810148</c:v>
                </c:pt>
                <c:pt idx="822">
                  <c:v>3281.100148</c:v>
                </c:pt>
                <c:pt idx="823">
                  <c:v>3281.600148</c:v>
                </c:pt>
                <c:pt idx="824">
                  <c:v>3281.600148</c:v>
                </c:pt>
                <c:pt idx="825">
                  <c:v>3282.100148</c:v>
                </c:pt>
                <c:pt idx="826">
                  <c:v>3282.600148</c:v>
                </c:pt>
                <c:pt idx="827">
                  <c:v>3282.685148</c:v>
                </c:pt>
                <c:pt idx="828">
                  <c:v>3283.332148</c:v>
                </c:pt>
                <c:pt idx="829">
                  <c:v>3284.7997850000002</c:v>
                </c:pt>
                <c:pt idx="830">
                  <c:v>3284.9097849999998</c:v>
                </c:pt>
                <c:pt idx="831">
                  <c:v>3285.1287849999999</c:v>
                </c:pt>
                <c:pt idx="832">
                  <c:v>3299.4287850000001</c:v>
                </c:pt>
                <c:pt idx="833">
                  <c:v>3300.459785</c:v>
                </c:pt>
                <c:pt idx="834">
                  <c:v>3300.5697850000001</c:v>
                </c:pt>
                <c:pt idx="835">
                  <c:v>3300.7887850000002</c:v>
                </c:pt>
                <c:pt idx="836">
                  <c:v>3315.0887849999999</c:v>
                </c:pt>
                <c:pt idx="837">
                  <c:v>3316.1197849999999</c:v>
                </c:pt>
                <c:pt idx="838">
                  <c:v>3316.229785</c:v>
                </c:pt>
                <c:pt idx="839">
                  <c:v>3316.448785</c:v>
                </c:pt>
                <c:pt idx="840">
                  <c:v>3330.7487850000002</c:v>
                </c:pt>
                <c:pt idx="841">
                  <c:v>3331.7797850000002</c:v>
                </c:pt>
                <c:pt idx="842">
                  <c:v>3331.8897849999998</c:v>
                </c:pt>
                <c:pt idx="843">
                  <c:v>3332.1087849999999</c:v>
                </c:pt>
                <c:pt idx="844">
                  <c:v>3346.4087850000001</c:v>
                </c:pt>
                <c:pt idx="845">
                  <c:v>3347.439785</c:v>
                </c:pt>
                <c:pt idx="846">
                  <c:v>3347.5497850000002</c:v>
                </c:pt>
                <c:pt idx="847">
                  <c:v>3347.7687850000002</c:v>
                </c:pt>
                <c:pt idx="848">
                  <c:v>3362.0687849999999</c:v>
                </c:pt>
                <c:pt idx="849">
                  <c:v>3363.0997849999999</c:v>
                </c:pt>
                <c:pt idx="850">
                  <c:v>3363.209785</c:v>
                </c:pt>
                <c:pt idx="851">
                  <c:v>3363.4287850000001</c:v>
                </c:pt>
                <c:pt idx="852">
                  <c:v>3377.7287849999998</c:v>
                </c:pt>
                <c:pt idx="853">
                  <c:v>3380.810133</c:v>
                </c:pt>
                <c:pt idx="854">
                  <c:v>3381.4594229999998</c:v>
                </c:pt>
                <c:pt idx="855">
                  <c:v>3381.757423</c:v>
                </c:pt>
                <c:pt idx="856">
                  <c:v>3388.047423</c:v>
                </c:pt>
                <c:pt idx="857">
                  <c:v>3388.547423</c:v>
                </c:pt>
                <c:pt idx="858">
                  <c:v>3388.547423</c:v>
                </c:pt>
                <c:pt idx="859">
                  <c:v>3389.047423</c:v>
                </c:pt>
                <c:pt idx="860">
                  <c:v>3389.547423</c:v>
                </c:pt>
                <c:pt idx="861">
                  <c:v>3389.632423</c:v>
                </c:pt>
                <c:pt idx="862">
                  <c:v>3390.279423</c:v>
                </c:pt>
                <c:pt idx="863">
                  <c:v>3391.7470600000001</c:v>
                </c:pt>
                <c:pt idx="864">
                  <c:v>3391.8570599999998</c:v>
                </c:pt>
                <c:pt idx="865">
                  <c:v>3392.0760599999999</c:v>
                </c:pt>
                <c:pt idx="866">
                  <c:v>3406.3760600000001</c:v>
                </c:pt>
                <c:pt idx="867">
                  <c:v>3407.40706</c:v>
                </c:pt>
                <c:pt idx="868">
                  <c:v>3407.5170600000001</c:v>
                </c:pt>
                <c:pt idx="869">
                  <c:v>3407.7360600000002</c:v>
                </c:pt>
                <c:pt idx="870">
                  <c:v>3422.0360599999999</c:v>
                </c:pt>
                <c:pt idx="871">
                  <c:v>3423.0670599999999</c:v>
                </c:pt>
                <c:pt idx="872">
                  <c:v>3423.17706</c:v>
                </c:pt>
                <c:pt idx="873">
                  <c:v>3423.39606</c:v>
                </c:pt>
                <c:pt idx="874">
                  <c:v>3437.6960600000002</c:v>
                </c:pt>
                <c:pt idx="875">
                  <c:v>3438.7270600000002</c:v>
                </c:pt>
                <c:pt idx="876">
                  <c:v>3438.8370599999998</c:v>
                </c:pt>
                <c:pt idx="877">
                  <c:v>3439.0560599999999</c:v>
                </c:pt>
                <c:pt idx="878">
                  <c:v>3453.3560600000001</c:v>
                </c:pt>
                <c:pt idx="879">
                  <c:v>3454.38706</c:v>
                </c:pt>
                <c:pt idx="880">
                  <c:v>3454.4970600000001</c:v>
                </c:pt>
                <c:pt idx="881">
                  <c:v>3454.7160600000002</c:v>
                </c:pt>
                <c:pt idx="882">
                  <c:v>3469.0160599999999</c:v>
                </c:pt>
                <c:pt idx="883">
                  <c:v>3470.0470599999999</c:v>
                </c:pt>
                <c:pt idx="884">
                  <c:v>3470.15706</c:v>
                </c:pt>
                <c:pt idx="885">
                  <c:v>3470.3760600000001</c:v>
                </c:pt>
                <c:pt idx="886">
                  <c:v>3484.6760599999998</c:v>
                </c:pt>
                <c:pt idx="887">
                  <c:v>3487.7574079999999</c:v>
                </c:pt>
                <c:pt idx="888">
                  <c:v>3488.4066979999998</c:v>
                </c:pt>
                <c:pt idx="889">
                  <c:v>3488.704698</c:v>
                </c:pt>
                <c:pt idx="890">
                  <c:v>3494.994698</c:v>
                </c:pt>
                <c:pt idx="891">
                  <c:v>3495.494698</c:v>
                </c:pt>
                <c:pt idx="892">
                  <c:v>3495.494698</c:v>
                </c:pt>
                <c:pt idx="893">
                  <c:v>3495.994698</c:v>
                </c:pt>
                <c:pt idx="894">
                  <c:v>3496.494698</c:v>
                </c:pt>
                <c:pt idx="895">
                  <c:v>3496.579698</c:v>
                </c:pt>
                <c:pt idx="896">
                  <c:v>3497.2266979999999</c:v>
                </c:pt>
                <c:pt idx="897">
                  <c:v>3498.6943350000001</c:v>
                </c:pt>
                <c:pt idx="898">
                  <c:v>3498.8043349999998</c:v>
                </c:pt>
                <c:pt idx="899">
                  <c:v>3499.0233349999999</c:v>
                </c:pt>
                <c:pt idx="900">
                  <c:v>3513.323335</c:v>
                </c:pt>
                <c:pt idx="901">
                  <c:v>3514.354335</c:v>
                </c:pt>
                <c:pt idx="902">
                  <c:v>3514.4643350000001</c:v>
                </c:pt>
                <c:pt idx="903">
                  <c:v>3514.6833350000002</c:v>
                </c:pt>
                <c:pt idx="904">
                  <c:v>3528.9833349999999</c:v>
                </c:pt>
                <c:pt idx="905">
                  <c:v>3530.0143349999998</c:v>
                </c:pt>
                <c:pt idx="906">
                  <c:v>3530.124335</c:v>
                </c:pt>
                <c:pt idx="907">
                  <c:v>3530.343335</c:v>
                </c:pt>
                <c:pt idx="908">
                  <c:v>3544.6433350000002</c:v>
                </c:pt>
                <c:pt idx="909">
                  <c:v>3545.6743350000002</c:v>
                </c:pt>
                <c:pt idx="910">
                  <c:v>3545.7843349999998</c:v>
                </c:pt>
                <c:pt idx="911">
                  <c:v>3546.0033349999999</c:v>
                </c:pt>
                <c:pt idx="912">
                  <c:v>3560.3033350000001</c:v>
                </c:pt>
                <c:pt idx="913">
                  <c:v>3561.334335</c:v>
                </c:pt>
                <c:pt idx="914">
                  <c:v>3561.4443350000001</c:v>
                </c:pt>
                <c:pt idx="915">
                  <c:v>3561.6633350000002</c:v>
                </c:pt>
                <c:pt idx="916">
                  <c:v>3575.9633349999999</c:v>
                </c:pt>
                <c:pt idx="917">
                  <c:v>3576.9943349999999</c:v>
                </c:pt>
                <c:pt idx="918">
                  <c:v>3577.104335</c:v>
                </c:pt>
                <c:pt idx="919">
                  <c:v>3577.323335</c:v>
                </c:pt>
                <c:pt idx="920">
                  <c:v>3591.6233350000002</c:v>
                </c:pt>
                <c:pt idx="921">
                  <c:v>3594.7046829999999</c:v>
                </c:pt>
                <c:pt idx="922">
                  <c:v>3595.3539730000002</c:v>
                </c:pt>
                <c:pt idx="923">
                  <c:v>3595.651973</c:v>
                </c:pt>
                <c:pt idx="924">
                  <c:v>3601.941973</c:v>
                </c:pt>
                <c:pt idx="925">
                  <c:v>3602.441973</c:v>
                </c:pt>
                <c:pt idx="926">
                  <c:v>3602.441973</c:v>
                </c:pt>
                <c:pt idx="927">
                  <c:v>3602.941973</c:v>
                </c:pt>
                <c:pt idx="928">
                  <c:v>3603.441973</c:v>
                </c:pt>
                <c:pt idx="929">
                  <c:v>3603.526973</c:v>
                </c:pt>
                <c:pt idx="930">
                  <c:v>3604.1739729999999</c:v>
                </c:pt>
                <c:pt idx="931">
                  <c:v>3605.6416100000001</c:v>
                </c:pt>
                <c:pt idx="932">
                  <c:v>3605.7516099999998</c:v>
                </c:pt>
                <c:pt idx="933">
                  <c:v>3605.9706099999999</c:v>
                </c:pt>
                <c:pt idx="934">
                  <c:v>3620.27061</c:v>
                </c:pt>
                <c:pt idx="935">
                  <c:v>3621.30161</c:v>
                </c:pt>
                <c:pt idx="936">
                  <c:v>3621.4116100000001</c:v>
                </c:pt>
                <c:pt idx="937">
                  <c:v>3621.6306100000002</c:v>
                </c:pt>
                <c:pt idx="938">
                  <c:v>3635.9306099999999</c:v>
                </c:pt>
                <c:pt idx="939">
                  <c:v>3636.9616099999998</c:v>
                </c:pt>
                <c:pt idx="940">
                  <c:v>3637.07161</c:v>
                </c:pt>
                <c:pt idx="941">
                  <c:v>3637.29061</c:v>
                </c:pt>
                <c:pt idx="942">
                  <c:v>3651.5906100000002</c:v>
                </c:pt>
                <c:pt idx="943">
                  <c:v>3652.6216100000001</c:v>
                </c:pt>
                <c:pt idx="944">
                  <c:v>3652.7316099999998</c:v>
                </c:pt>
                <c:pt idx="945">
                  <c:v>3652.9506099999999</c:v>
                </c:pt>
                <c:pt idx="946">
                  <c:v>3667.2506100000001</c:v>
                </c:pt>
                <c:pt idx="947">
                  <c:v>3668.28161</c:v>
                </c:pt>
                <c:pt idx="948">
                  <c:v>3668.3916100000001</c:v>
                </c:pt>
                <c:pt idx="949">
                  <c:v>3668.6106100000002</c:v>
                </c:pt>
                <c:pt idx="950">
                  <c:v>3682.9106099999999</c:v>
                </c:pt>
                <c:pt idx="951">
                  <c:v>3683.9416099999999</c:v>
                </c:pt>
                <c:pt idx="952">
                  <c:v>3684.05161</c:v>
                </c:pt>
                <c:pt idx="953">
                  <c:v>3684.27061</c:v>
                </c:pt>
                <c:pt idx="954">
                  <c:v>3698.5706100000002</c:v>
                </c:pt>
                <c:pt idx="955">
                  <c:v>3701.6519579999999</c:v>
                </c:pt>
                <c:pt idx="956">
                  <c:v>3702.3012480000002</c:v>
                </c:pt>
                <c:pt idx="957">
                  <c:v>3702.599248</c:v>
                </c:pt>
                <c:pt idx="958">
                  <c:v>3708.889248</c:v>
                </c:pt>
                <c:pt idx="959">
                  <c:v>3709.389248</c:v>
                </c:pt>
                <c:pt idx="960">
                  <c:v>3709.389248</c:v>
                </c:pt>
                <c:pt idx="961">
                  <c:v>3709.889248</c:v>
                </c:pt>
                <c:pt idx="962">
                  <c:v>3710.389248</c:v>
                </c:pt>
                <c:pt idx="963">
                  <c:v>3710.474248</c:v>
                </c:pt>
                <c:pt idx="964">
                  <c:v>3711.1212479999999</c:v>
                </c:pt>
                <c:pt idx="965">
                  <c:v>3712.5888850000001</c:v>
                </c:pt>
                <c:pt idx="966">
                  <c:v>3712.6988849999998</c:v>
                </c:pt>
                <c:pt idx="967">
                  <c:v>3712.9178849999998</c:v>
                </c:pt>
                <c:pt idx="968">
                  <c:v>3727.217885</c:v>
                </c:pt>
                <c:pt idx="969">
                  <c:v>3728.248885</c:v>
                </c:pt>
                <c:pt idx="970">
                  <c:v>3728.3588850000001</c:v>
                </c:pt>
                <c:pt idx="971">
                  <c:v>3728.5778850000002</c:v>
                </c:pt>
                <c:pt idx="972">
                  <c:v>3742.8778849999999</c:v>
                </c:pt>
                <c:pt idx="973">
                  <c:v>3743.9088849999998</c:v>
                </c:pt>
                <c:pt idx="974">
                  <c:v>3744.018885</c:v>
                </c:pt>
                <c:pt idx="975">
                  <c:v>3744.237885</c:v>
                </c:pt>
                <c:pt idx="976">
                  <c:v>3758.5378850000002</c:v>
                </c:pt>
                <c:pt idx="977">
                  <c:v>3759.5688850000001</c:v>
                </c:pt>
                <c:pt idx="978">
                  <c:v>3759.6788849999998</c:v>
                </c:pt>
                <c:pt idx="979">
                  <c:v>3759.8978849999999</c:v>
                </c:pt>
                <c:pt idx="980">
                  <c:v>3774.197885</c:v>
                </c:pt>
                <c:pt idx="981">
                  <c:v>3775.228885</c:v>
                </c:pt>
                <c:pt idx="982">
                  <c:v>3775.3388850000001</c:v>
                </c:pt>
                <c:pt idx="983">
                  <c:v>3775.5578850000002</c:v>
                </c:pt>
                <c:pt idx="984">
                  <c:v>3789.8578849999999</c:v>
                </c:pt>
                <c:pt idx="985">
                  <c:v>3790.8888849999998</c:v>
                </c:pt>
                <c:pt idx="986">
                  <c:v>3790.998885</c:v>
                </c:pt>
                <c:pt idx="987">
                  <c:v>3791.217885</c:v>
                </c:pt>
                <c:pt idx="988">
                  <c:v>3805.5178850000002</c:v>
                </c:pt>
                <c:pt idx="989">
                  <c:v>3808.5992329999999</c:v>
                </c:pt>
                <c:pt idx="990">
                  <c:v>3809.2485230000002</c:v>
                </c:pt>
                <c:pt idx="991">
                  <c:v>3809.546523</c:v>
                </c:pt>
                <c:pt idx="992">
                  <c:v>3815.8365229999999</c:v>
                </c:pt>
                <c:pt idx="993">
                  <c:v>3816.3365229999999</c:v>
                </c:pt>
                <c:pt idx="994">
                  <c:v>3816.3365229999999</c:v>
                </c:pt>
                <c:pt idx="995">
                  <c:v>3816.8365229999999</c:v>
                </c:pt>
                <c:pt idx="996">
                  <c:v>3817.3365229999999</c:v>
                </c:pt>
                <c:pt idx="997">
                  <c:v>3817.421523</c:v>
                </c:pt>
                <c:pt idx="998">
                  <c:v>3818.0685229999999</c:v>
                </c:pt>
                <c:pt idx="999">
                  <c:v>3819.5361600000001</c:v>
                </c:pt>
                <c:pt idx="1000">
                  <c:v>3819.6461599999998</c:v>
                </c:pt>
                <c:pt idx="1001">
                  <c:v>3819.8651599999998</c:v>
                </c:pt>
                <c:pt idx="1002">
                  <c:v>3834.16516</c:v>
                </c:pt>
                <c:pt idx="1003">
                  <c:v>3835.19616</c:v>
                </c:pt>
                <c:pt idx="1004">
                  <c:v>3835.3061600000001</c:v>
                </c:pt>
                <c:pt idx="1005">
                  <c:v>3835.5251600000001</c:v>
                </c:pt>
                <c:pt idx="1006">
                  <c:v>3849.8251599999999</c:v>
                </c:pt>
                <c:pt idx="1007">
                  <c:v>3850.8561599999998</c:v>
                </c:pt>
                <c:pt idx="1008">
                  <c:v>3850.9661599999999</c:v>
                </c:pt>
                <c:pt idx="1009">
                  <c:v>3851.18516</c:v>
                </c:pt>
                <c:pt idx="1010">
                  <c:v>3865.4851600000002</c:v>
                </c:pt>
                <c:pt idx="1011">
                  <c:v>3866.5161600000001</c:v>
                </c:pt>
                <c:pt idx="1012">
                  <c:v>3866.6261599999998</c:v>
                </c:pt>
                <c:pt idx="1013">
                  <c:v>3866.8451599999999</c:v>
                </c:pt>
                <c:pt idx="1014">
                  <c:v>3881.14516</c:v>
                </c:pt>
                <c:pt idx="1015">
                  <c:v>3882.17616</c:v>
                </c:pt>
                <c:pt idx="1016">
                  <c:v>3882.2861600000001</c:v>
                </c:pt>
                <c:pt idx="1017">
                  <c:v>3882.5051600000002</c:v>
                </c:pt>
                <c:pt idx="1018">
                  <c:v>3896.8051599999999</c:v>
                </c:pt>
                <c:pt idx="1019">
                  <c:v>3897.8361599999998</c:v>
                </c:pt>
                <c:pt idx="1020">
                  <c:v>3897.94616</c:v>
                </c:pt>
                <c:pt idx="1021">
                  <c:v>3898.16516</c:v>
                </c:pt>
                <c:pt idx="1022">
                  <c:v>3912.4651600000002</c:v>
                </c:pt>
                <c:pt idx="1023">
                  <c:v>3915.5465079999999</c:v>
                </c:pt>
                <c:pt idx="1024">
                  <c:v>3916.1957980000002</c:v>
                </c:pt>
                <c:pt idx="1025">
                  <c:v>3916.493798</c:v>
                </c:pt>
                <c:pt idx="1026">
                  <c:v>3922.7837979999999</c:v>
                </c:pt>
                <c:pt idx="1027">
                  <c:v>3923.2837979999999</c:v>
                </c:pt>
                <c:pt idx="1028">
                  <c:v>3923.2837979999999</c:v>
                </c:pt>
                <c:pt idx="1029">
                  <c:v>3923.7837979999999</c:v>
                </c:pt>
                <c:pt idx="1030">
                  <c:v>3924.2837979999999</c:v>
                </c:pt>
                <c:pt idx="1031">
                  <c:v>3924.368798</c:v>
                </c:pt>
                <c:pt idx="1032">
                  <c:v>3925.0157979999999</c:v>
                </c:pt>
                <c:pt idx="1033">
                  <c:v>3926.4834350000001</c:v>
                </c:pt>
                <c:pt idx="1034">
                  <c:v>3926.5934350000002</c:v>
                </c:pt>
                <c:pt idx="1035">
                  <c:v>3926.8124349999998</c:v>
                </c:pt>
                <c:pt idx="1036">
                  <c:v>3941.112435</c:v>
                </c:pt>
                <c:pt idx="1037">
                  <c:v>3942.143435</c:v>
                </c:pt>
                <c:pt idx="1038">
                  <c:v>3942.2534350000001</c:v>
                </c:pt>
                <c:pt idx="1039">
                  <c:v>3942.4724350000001</c:v>
                </c:pt>
                <c:pt idx="1040">
                  <c:v>3956.7724349999999</c:v>
                </c:pt>
                <c:pt idx="1041">
                  <c:v>3957.8034349999998</c:v>
                </c:pt>
                <c:pt idx="1042">
                  <c:v>3957.9134349999999</c:v>
                </c:pt>
                <c:pt idx="1043">
                  <c:v>3958.132435</c:v>
                </c:pt>
                <c:pt idx="1044">
                  <c:v>3972.4324350000002</c:v>
                </c:pt>
                <c:pt idx="1045">
                  <c:v>3973.4634350000001</c:v>
                </c:pt>
                <c:pt idx="1046">
                  <c:v>3973.5734349999998</c:v>
                </c:pt>
                <c:pt idx="1047">
                  <c:v>3973.7924349999998</c:v>
                </c:pt>
                <c:pt idx="1048">
                  <c:v>3988.092435</c:v>
                </c:pt>
                <c:pt idx="1049">
                  <c:v>3989.123435</c:v>
                </c:pt>
                <c:pt idx="1050">
                  <c:v>3989.2334350000001</c:v>
                </c:pt>
                <c:pt idx="1051">
                  <c:v>3989.4524350000002</c:v>
                </c:pt>
                <c:pt idx="1052">
                  <c:v>4003.7524349999999</c:v>
                </c:pt>
                <c:pt idx="1053">
                  <c:v>4004.7834349999998</c:v>
                </c:pt>
                <c:pt idx="1054">
                  <c:v>4004.893435</c:v>
                </c:pt>
                <c:pt idx="1055">
                  <c:v>4005.112435</c:v>
                </c:pt>
                <c:pt idx="1056">
                  <c:v>4019.4124350000002</c:v>
                </c:pt>
                <c:pt idx="1057">
                  <c:v>4022.4937829999999</c:v>
                </c:pt>
                <c:pt idx="1058">
                  <c:v>4023.1430730000002</c:v>
                </c:pt>
                <c:pt idx="1059">
                  <c:v>4023.441073</c:v>
                </c:pt>
                <c:pt idx="1060">
                  <c:v>4029.7310729999999</c:v>
                </c:pt>
                <c:pt idx="1061">
                  <c:v>4030.2310729999999</c:v>
                </c:pt>
                <c:pt idx="1062">
                  <c:v>4030.2310729999999</c:v>
                </c:pt>
                <c:pt idx="1063">
                  <c:v>4030.7310729999999</c:v>
                </c:pt>
                <c:pt idx="1064">
                  <c:v>4031.2310729999999</c:v>
                </c:pt>
                <c:pt idx="1065">
                  <c:v>4031.316073</c:v>
                </c:pt>
                <c:pt idx="1066">
                  <c:v>4031.9630729999999</c:v>
                </c:pt>
                <c:pt idx="1067">
                  <c:v>4033.4307100000001</c:v>
                </c:pt>
                <c:pt idx="1068">
                  <c:v>4033.5407100000002</c:v>
                </c:pt>
                <c:pt idx="1069">
                  <c:v>4033.7597099999998</c:v>
                </c:pt>
                <c:pt idx="1070">
                  <c:v>4048.05971</c:v>
                </c:pt>
                <c:pt idx="1071">
                  <c:v>4049.0907099999999</c:v>
                </c:pt>
                <c:pt idx="1072">
                  <c:v>4049.2007100000001</c:v>
                </c:pt>
                <c:pt idx="1073">
                  <c:v>4049.4197100000001</c:v>
                </c:pt>
                <c:pt idx="1074">
                  <c:v>4063.7197099999998</c:v>
                </c:pt>
                <c:pt idx="1075">
                  <c:v>4064.7507099999998</c:v>
                </c:pt>
                <c:pt idx="1076">
                  <c:v>4064.8607099999999</c:v>
                </c:pt>
                <c:pt idx="1077">
                  <c:v>4065.07971</c:v>
                </c:pt>
                <c:pt idx="1078">
                  <c:v>4079.3797100000002</c:v>
                </c:pt>
                <c:pt idx="1079">
                  <c:v>4080.4107100000001</c:v>
                </c:pt>
                <c:pt idx="1080">
                  <c:v>4080.5207099999998</c:v>
                </c:pt>
                <c:pt idx="1081">
                  <c:v>4080.7397099999998</c:v>
                </c:pt>
                <c:pt idx="1082">
                  <c:v>4095.03971</c:v>
                </c:pt>
                <c:pt idx="1083">
                  <c:v>4096.07071</c:v>
                </c:pt>
                <c:pt idx="1084">
                  <c:v>4096.1807099999996</c:v>
                </c:pt>
                <c:pt idx="1085">
                  <c:v>4096.3997099999997</c:v>
                </c:pt>
                <c:pt idx="1086">
                  <c:v>4110.6997099999999</c:v>
                </c:pt>
                <c:pt idx="1087">
                  <c:v>4111.7307099999998</c:v>
                </c:pt>
                <c:pt idx="1088">
                  <c:v>4111.8407100000004</c:v>
                </c:pt>
                <c:pt idx="1089">
                  <c:v>4112.0597100000005</c:v>
                </c:pt>
                <c:pt idx="1090">
                  <c:v>4126.3597099999997</c:v>
                </c:pt>
                <c:pt idx="1091">
                  <c:v>4129.4410580000003</c:v>
                </c:pt>
                <c:pt idx="1092">
                  <c:v>4130.0903479999997</c:v>
                </c:pt>
                <c:pt idx="1093">
                  <c:v>4130.3883480000004</c:v>
                </c:pt>
                <c:pt idx="1094">
                  <c:v>4136.6783480000004</c:v>
                </c:pt>
                <c:pt idx="1095">
                  <c:v>4137.1783480000004</c:v>
                </c:pt>
                <c:pt idx="1096">
                  <c:v>4137.1783480000004</c:v>
                </c:pt>
                <c:pt idx="1097">
                  <c:v>4137.6783480000004</c:v>
                </c:pt>
                <c:pt idx="1098">
                  <c:v>4138.1783480000004</c:v>
                </c:pt>
                <c:pt idx="1099">
                  <c:v>4138.2633480000004</c:v>
                </c:pt>
                <c:pt idx="1100">
                  <c:v>4138.9103480000003</c:v>
                </c:pt>
                <c:pt idx="1101">
                  <c:v>4140.3779850000001</c:v>
                </c:pt>
                <c:pt idx="1102">
                  <c:v>4140.4879849999998</c:v>
                </c:pt>
                <c:pt idx="1103">
                  <c:v>4140.7069849999998</c:v>
                </c:pt>
                <c:pt idx="1104">
                  <c:v>4155.006985</c:v>
                </c:pt>
                <c:pt idx="1105">
                  <c:v>4156.0379849999999</c:v>
                </c:pt>
                <c:pt idx="1106">
                  <c:v>4156.1479849999996</c:v>
                </c:pt>
                <c:pt idx="1107">
                  <c:v>4156.3669849999997</c:v>
                </c:pt>
                <c:pt idx="1108">
                  <c:v>4170.6669849999998</c:v>
                </c:pt>
                <c:pt idx="1109">
                  <c:v>4171.6979849999998</c:v>
                </c:pt>
                <c:pt idx="1110">
                  <c:v>4171.8079850000004</c:v>
                </c:pt>
                <c:pt idx="1111">
                  <c:v>4172.0269850000004</c:v>
                </c:pt>
                <c:pt idx="1112">
                  <c:v>4186.3269849999997</c:v>
                </c:pt>
                <c:pt idx="1113">
                  <c:v>4187.3579849999996</c:v>
                </c:pt>
                <c:pt idx="1114">
                  <c:v>4187.4679850000002</c:v>
                </c:pt>
                <c:pt idx="1115">
                  <c:v>4187.6869850000003</c:v>
                </c:pt>
                <c:pt idx="1116">
                  <c:v>4201.9869849999995</c:v>
                </c:pt>
                <c:pt idx="1117">
                  <c:v>4203.0179850000004</c:v>
                </c:pt>
                <c:pt idx="1118">
                  <c:v>4203.1279850000001</c:v>
                </c:pt>
                <c:pt idx="1119">
                  <c:v>4203.3469850000001</c:v>
                </c:pt>
                <c:pt idx="1120">
                  <c:v>4217.6469850000003</c:v>
                </c:pt>
                <c:pt idx="1121">
                  <c:v>4218.6779850000003</c:v>
                </c:pt>
                <c:pt idx="1122">
                  <c:v>4218.7879849999999</c:v>
                </c:pt>
                <c:pt idx="1123">
                  <c:v>4219.006985</c:v>
                </c:pt>
                <c:pt idx="1124">
                  <c:v>4233.3069850000002</c:v>
                </c:pt>
                <c:pt idx="1125">
                  <c:v>4236.3883329999999</c:v>
                </c:pt>
                <c:pt idx="1126">
                  <c:v>4237.0376230000002</c:v>
                </c:pt>
                <c:pt idx="1127">
                  <c:v>4237.3356229999999</c:v>
                </c:pt>
                <c:pt idx="1128">
                  <c:v>4243.6256229999999</c:v>
                </c:pt>
                <c:pt idx="1129">
                  <c:v>4244.1256229999999</c:v>
                </c:pt>
                <c:pt idx="1130">
                  <c:v>4244.1256229999999</c:v>
                </c:pt>
                <c:pt idx="1131">
                  <c:v>4244.6256229999999</c:v>
                </c:pt>
                <c:pt idx="1132">
                  <c:v>4245.1256229999999</c:v>
                </c:pt>
                <c:pt idx="1133">
                  <c:v>4245.2106229999999</c:v>
                </c:pt>
                <c:pt idx="1134">
                  <c:v>4245.8576229999999</c:v>
                </c:pt>
                <c:pt idx="1135">
                  <c:v>4247.3252599999996</c:v>
                </c:pt>
                <c:pt idx="1136">
                  <c:v>4247.4352600000002</c:v>
                </c:pt>
                <c:pt idx="1137">
                  <c:v>4247.6542600000002</c:v>
                </c:pt>
                <c:pt idx="1138">
                  <c:v>4261.9542600000004</c:v>
                </c:pt>
                <c:pt idx="1139">
                  <c:v>4262.9852600000004</c:v>
                </c:pt>
                <c:pt idx="1140">
                  <c:v>4263.0952600000001</c:v>
                </c:pt>
                <c:pt idx="1141">
                  <c:v>4263.3142600000001</c:v>
                </c:pt>
                <c:pt idx="1142">
                  <c:v>4277.6142600000003</c:v>
                </c:pt>
                <c:pt idx="1143">
                  <c:v>4278.6452600000002</c:v>
                </c:pt>
                <c:pt idx="1144">
                  <c:v>4278.7552599999999</c:v>
                </c:pt>
                <c:pt idx="1145">
                  <c:v>4278.97426</c:v>
                </c:pt>
                <c:pt idx="1146">
                  <c:v>4293.2742600000001</c:v>
                </c:pt>
                <c:pt idx="1147">
                  <c:v>4294.3052600000001</c:v>
                </c:pt>
                <c:pt idx="1148">
                  <c:v>4294.4152599999998</c:v>
                </c:pt>
                <c:pt idx="1149">
                  <c:v>4294.6342599999998</c:v>
                </c:pt>
                <c:pt idx="1150">
                  <c:v>4308.93426</c:v>
                </c:pt>
                <c:pt idx="1151">
                  <c:v>4309.9652599999999</c:v>
                </c:pt>
                <c:pt idx="1152">
                  <c:v>4310.0752599999996</c:v>
                </c:pt>
                <c:pt idx="1153">
                  <c:v>4310.2942599999997</c:v>
                </c:pt>
                <c:pt idx="1154">
                  <c:v>4324.5942599999998</c:v>
                </c:pt>
                <c:pt idx="1155">
                  <c:v>4325.6252599999998</c:v>
                </c:pt>
                <c:pt idx="1156">
                  <c:v>4325.7352600000004</c:v>
                </c:pt>
                <c:pt idx="1157">
                  <c:v>4325.9542600000004</c:v>
                </c:pt>
                <c:pt idx="1158">
                  <c:v>4340.2542599999997</c:v>
                </c:pt>
                <c:pt idx="1159">
                  <c:v>4343.3356080000003</c:v>
                </c:pt>
                <c:pt idx="1160">
                  <c:v>4343.9848979999997</c:v>
                </c:pt>
                <c:pt idx="1161">
                  <c:v>4344.2828980000004</c:v>
                </c:pt>
                <c:pt idx="1162">
                  <c:v>4350.5728980000004</c:v>
                </c:pt>
                <c:pt idx="1163">
                  <c:v>4351.0728980000004</c:v>
                </c:pt>
                <c:pt idx="1164">
                  <c:v>4351.0728980000004</c:v>
                </c:pt>
                <c:pt idx="1165">
                  <c:v>4351.5728980000004</c:v>
                </c:pt>
                <c:pt idx="1166">
                  <c:v>4352.0728980000004</c:v>
                </c:pt>
                <c:pt idx="1167">
                  <c:v>4352.1578980000004</c:v>
                </c:pt>
                <c:pt idx="1168">
                  <c:v>4352.8048980000003</c:v>
                </c:pt>
                <c:pt idx="1169">
                  <c:v>4354.2725350000001</c:v>
                </c:pt>
                <c:pt idx="1170">
                  <c:v>4354.3825349999997</c:v>
                </c:pt>
                <c:pt idx="1171">
                  <c:v>4354.6015349999998</c:v>
                </c:pt>
                <c:pt idx="1172">
                  <c:v>4368.901535</c:v>
                </c:pt>
                <c:pt idx="1173">
                  <c:v>4369.9325349999999</c:v>
                </c:pt>
                <c:pt idx="1174">
                  <c:v>4370.0425349999996</c:v>
                </c:pt>
                <c:pt idx="1175">
                  <c:v>4370.2615349999996</c:v>
                </c:pt>
                <c:pt idx="1176">
                  <c:v>4384.5615349999998</c:v>
                </c:pt>
                <c:pt idx="1177">
                  <c:v>4385.5925349999998</c:v>
                </c:pt>
                <c:pt idx="1178">
                  <c:v>4385.7025350000004</c:v>
                </c:pt>
                <c:pt idx="1179">
                  <c:v>4385.9215350000004</c:v>
                </c:pt>
                <c:pt idx="1180">
                  <c:v>4400.2215349999997</c:v>
                </c:pt>
                <c:pt idx="1181">
                  <c:v>4401.2525349999996</c:v>
                </c:pt>
                <c:pt idx="1182">
                  <c:v>4401.3625350000002</c:v>
                </c:pt>
                <c:pt idx="1183">
                  <c:v>4401.5815350000003</c:v>
                </c:pt>
                <c:pt idx="1184">
                  <c:v>4415.8815350000004</c:v>
                </c:pt>
                <c:pt idx="1185">
                  <c:v>4416.9125350000004</c:v>
                </c:pt>
                <c:pt idx="1186">
                  <c:v>4417.0225350000001</c:v>
                </c:pt>
                <c:pt idx="1187">
                  <c:v>4417.2415350000001</c:v>
                </c:pt>
                <c:pt idx="1188">
                  <c:v>4431.5415350000003</c:v>
                </c:pt>
                <c:pt idx="1189">
                  <c:v>4432.5725350000002</c:v>
                </c:pt>
                <c:pt idx="1190">
                  <c:v>4432.6825349999999</c:v>
                </c:pt>
                <c:pt idx="1191">
                  <c:v>4432.901535</c:v>
                </c:pt>
                <c:pt idx="1192">
                  <c:v>4447.2015350000001</c:v>
                </c:pt>
                <c:pt idx="1193">
                  <c:v>4450.2828829999999</c:v>
                </c:pt>
                <c:pt idx="1194">
                  <c:v>4450.9321730000001</c:v>
                </c:pt>
                <c:pt idx="1195">
                  <c:v>4451.2301729999999</c:v>
                </c:pt>
                <c:pt idx="1196">
                  <c:v>4457.5201729999999</c:v>
                </c:pt>
                <c:pt idx="1197">
                  <c:v>4458.0201729999999</c:v>
                </c:pt>
                <c:pt idx="1198">
                  <c:v>4458.0201729999999</c:v>
                </c:pt>
                <c:pt idx="1199">
                  <c:v>4458.5201729999999</c:v>
                </c:pt>
                <c:pt idx="1200">
                  <c:v>4459.0201729999999</c:v>
                </c:pt>
                <c:pt idx="1201">
                  <c:v>4459.1051729999999</c:v>
                </c:pt>
                <c:pt idx="1202">
                  <c:v>4459.7521729999999</c:v>
                </c:pt>
                <c:pt idx="1203">
                  <c:v>4461.2198099999996</c:v>
                </c:pt>
                <c:pt idx="1204">
                  <c:v>4461.3298100000002</c:v>
                </c:pt>
                <c:pt idx="1205">
                  <c:v>4461.5488100000002</c:v>
                </c:pt>
                <c:pt idx="1206">
                  <c:v>4475.8488100000004</c:v>
                </c:pt>
                <c:pt idx="1207">
                  <c:v>4476.8798100000004</c:v>
                </c:pt>
                <c:pt idx="1208">
                  <c:v>4476.98981</c:v>
                </c:pt>
                <c:pt idx="1209">
                  <c:v>4477.2088100000001</c:v>
                </c:pt>
                <c:pt idx="1210">
                  <c:v>4491.5088100000003</c:v>
                </c:pt>
                <c:pt idx="1211">
                  <c:v>4492.5398100000002</c:v>
                </c:pt>
                <c:pt idx="1212">
                  <c:v>4492.6498099999999</c:v>
                </c:pt>
                <c:pt idx="1213">
                  <c:v>4492.8688099999999</c:v>
                </c:pt>
                <c:pt idx="1214">
                  <c:v>4507.1688100000001</c:v>
                </c:pt>
                <c:pt idx="1215">
                  <c:v>4508.1998100000001</c:v>
                </c:pt>
                <c:pt idx="1216">
                  <c:v>4508.3098099999997</c:v>
                </c:pt>
                <c:pt idx="1217">
                  <c:v>4508.5288099999998</c:v>
                </c:pt>
                <c:pt idx="1218">
                  <c:v>4522.82881</c:v>
                </c:pt>
                <c:pt idx="1219">
                  <c:v>4523.8598099999999</c:v>
                </c:pt>
                <c:pt idx="1220">
                  <c:v>4523.9698099999996</c:v>
                </c:pt>
                <c:pt idx="1221">
                  <c:v>4524.1888099999996</c:v>
                </c:pt>
                <c:pt idx="1222">
                  <c:v>4538.4888099999998</c:v>
                </c:pt>
                <c:pt idx="1223">
                  <c:v>4539.5198099999998</c:v>
                </c:pt>
                <c:pt idx="1224">
                  <c:v>4539.6298100000004</c:v>
                </c:pt>
                <c:pt idx="1225">
                  <c:v>4539.8488100000004</c:v>
                </c:pt>
                <c:pt idx="1226">
                  <c:v>4554.1488099999997</c:v>
                </c:pt>
                <c:pt idx="1227">
                  <c:v>4557.2301580000003</c:v>
                </c:pt>
                <c:pt idx="1228">
                  <c:v>4557.8794479999997</c:v>
                </c:pt>
                <c:pt idx="1229">
                  <c:v>4558.1774480000004</c:v>
                </c:pt>
                <c:pt idx="1230">
                  <c:v>4564.4674480000003</c:v>
                </c:pt>
                <c:pt idx="1231">
                  <c:v>4564.9674480000003</c:v>
                </c:pt>
                <c:pt idx="1232">
                  <c:v>4564.9674480000003</c:v>
                </c:pt>
                <c:pt idx="1233">
                  <c:v>4565.4674480000003</c:v>
                </c:pt>
                <c:pt idx="1234">
                  <c:v>4565.9674480000003</c:v>
                </c:pt>
                <c:pt idx="1235">
                  <c:v>4566.0524480000004</c:v>
                </c:pt>
                <c:pt idx="1236">
                  <c:v>4566.6994480000003</c:v>
                </c:pt>
                <c:pt idx="1237">
                  <c:v>4568.167085</c:v>
                </c:pt>
                <c:pt idx="1238">
                  <c:v>4568.2770849999997</c:v>
                </c:pt>
                <c:pt idx="1239">
                  <c:v>4568.4960849999998</c:v>
                </c:pt>
                <c:pt idx="1240">
                  <c:v>4582.7960849999999</c:v>
                </c:pt>
                <c:pt idx="1241">
                  <c:v>4583.8270849999999</c:v>
                </c:pt>
                <c:pt idx="1242">
                  <c:v>4583.9370849999996</c:v>
                </c:pt>
                <c:pt idx="1243">
                  <c:v>4584.1560849999996</c:v>
                </c:pt>
                <c:pt idx="1244">
                  <c:v>4598.4560849999998</c:v>
                </c:pt>
                <c:pt idx="1245">
                  <c:v>4599.4870849999998</c:v>
                </c:pt>
                <c:pt idx="1246">
                  <c:v>4599.5970850000003</c:v>
                </c:pt>
                <c:pt idx="1247">
                  <c:v>4599.8160850000004</c:v>
                </c:pt>
                <c:pt idx="1248">
                  <c:v>4614.1160849999997</c:v>
                </c:pt>
                <c:pt idx="1249">
                  <c:v>4615.1470849999996</c:v>
                </c:pt>
                <c:pt idx="1250">
                  <c:v>4615.2570850000002</c:v>
                </c:pt>
                <c:pt idx="1251">
                  <c:v>4615.4760850000002</c:v>
                </c:pt>
                <c:pt idx="1252">
                  <c:v>4629.7760850000004</c:v>
                </c:pt>
                <c:pt idx="1253">
                  <c:v>4630.8070850000004</c:v>
                </c:pt>
                <c:pt idx="1254">
                  <c:v>4630.917085</c:v>
                </c:pt>
                <c:pt idx="1255">
                  <c:v>4631.1360850000001</c:v>
                </c:pt>
                <c:pt idx="1256">
                  <c:v>4645.4360850000003</c:v>
                </c:pt>
                <c:pt idx="1257">
                  <c:v>4646.4670850000002</c:v>
                </c:pt>
                <c:pt idx="1258">
                  <c:v>4646.5770849999999</c:v>
                </c:pt>
                <c:pt idx="1259">
                  <c:v>4646.7960849999999</c:v>
                </c:pt>
                <c:pt idx="1260">
                  <c:v>4661.0960850000001</c:v>
                </c:pt>
                <c:pt idx="1261">
                  <c:v>4662.1032459999997</c:v>
                </c:pt>
                <c:pt idx="1262">
                  <c:v>4662.1032459999997</c:v>
                </c:pt>
                <c:pt idx="1263">
                  <c:v>4664.1554329999999</c:v>
                </c:pt>
                <c:pt idx="1264">
                  <c:v>4664.8047230000002</c:v>
                </c:pt>
                <c:pt idx="1265">
                  <c:v>4665.1247229999999</c:v>
                </c:pt>
                <c:pt idx="1266">
                  <c:v>4671.4147229999999</c:v>
                </c:pt>
                <c:pt idx="1267">
                  <c:v>4672.4147229999999</c:v>
                </c:pt>
                <c:pt idx="1268">
                  <c:v>4672.9147229999999</c:v>
                </c:pt>
                <c:pt idx="1269">
                  <c:v>4675.1143599999996</c:v>
                </c:pt>
                <c:pt idx="1270">
                  <c:v>4675.2243600000002</c:v>
                </c:pt>
                <c:pt idx="1271">
                  <c:v>4675.4433600000002</c:v>
                </c:pt>
                <c:pt idx="1272">
                  <c:v>4689.7433600000004</c:v>
                </c:pt>
                <c:pt idx="1273">
                  <c:v>4690.7743600000003</c:v>
                </c:pt>
                <c:pt idx="1274">
                  <c:v>4690.88436</c:v>
                </c:pt>
                <c:pt idx="1275">
                  <c:v>4691.1033600000001</c:v>
                </c:pt>
                <c:pt idx="1276">
                  <c:v>4705.4033600000002</c:v>
                </c:pt>
                <c:pt idx="1277">
                  <c:v>4706.4343600000002</c:v>
                </c:pt>
                <c:pt idx="1278">
                  <c:v>4706.5443599999999</c:v>
                </c:pt>
                <c:pt idx="1279">
                  <c:v>4706.7633599999999</c:v>
                </c:pt>
                <c:pt idx="1280">
                  <c:v>4721.0633600000001</c:v>
                </c:pt>
                <c:pt idx="1281">
                  <c:v>4722.0943600000001</c:v>
                </c:pt>
                <c:pt idx="1282">
                  <c:v>4722.2043599999997</c:v>
                </c:pt>
                <c:pt idx="1283">
                  <c:v>4722.4233599999998</c:v>
                </c:pt>
                <c:pt idx="1284">
                  <c:v>4736.72336</c:v>
                </c:pt>
                <c:pt idx="1285">
                  <c:v>4737.7543599999999</c:v>
                </c:pt>
                <c:pt idx="1286">
                  <c:v>4737.8643599999996</c:v>
                </c:pt>
                <c:pt idx="1287">
                  <c:v>4738.0833599999996</c:v>
                </c:pt>
                <c:pt idx="1288">
                  <c:v>4752.3833599999998</c:v>
                </c:pt>
                <c:pt idx="1289">
                  <c:v>4753.4143599999998</c:v>
                </c:pt>
                <c:pt idx="1290">
                  <c:v>4753.5243600000003</c:v>
                </c:pt>
                <c:pt idx="1291">
                  <c:v>4753.7433600000004</c:v>
                </c:pt>
                <c:pt idx="1292">
                  <c:v>4768.0433599999997</c:v>
                </c:pt>
                <c:pt idx="1293">
                  <c:v>4771.1027080000003</c:v>
                </c:pt>
                <c:pt idx="1294">
                  <c:v>4771.7519979999997</c:v>
                </c:pt>
                <c:pt idx="1295">
                  <c:v>4772.0719980000003</c:v>
                </c:pt>
                <c:pt idx="1296">
                  <c:v>4778.3619980000003</c:v>
                </c:pt>
                <c:pt idx="1297">
                  <c:v>4782.061635</c:v>
                </c:pt>
                <c:pt idx="1298">
                  <c:v>4782.1716349999997</c:v>
                </c:pt>
                <c:pt idx="1299">
                  <c:v>4782.3906349999997</c:v>
                </c:pt>
                <c:pt idx="1300">
                  <c:v>4796.6906349999999</c:v>
                </c:pt>
                <c:pt idx="1301">
                  <c:v>4797.7216349999999</c:v>
                </c:pt>
                <c:pt idx="1302">
                  <c:v>4797.8316349999996</c:v>
                </c:pt>
                <c:pt idx="1303">
                  <c:v>4798.0506349999996</c:v>
                </c:pt>
                <c:pt idx="1304">
                  <c:v>4812.3506349999998</c:v>
                </c:pt>
                <c:pt idx="1305">
                  <c:v>4813.3816349999997</c:v>
                </c:pt>
                <c:pt idx="1306">
                  <c:v>4813.4916350000003</c:v>
                </c:pt>
                <c:pt idx="1307">
                  <c:v>4813.7106350000004</c:v>
                </c:pt>
                <c:pt idx="1308">
                  <c:v>4828.0106349999996</c:v>
                </c:pt>
                <c:pt idx="1309">
                  <c:v>4829.0416349999996</c:v>
                </c:pt>
                <c:pt idx="1310">
                  <c:v>4829.1516350000002</c:v>
                </c:pt>
                <c:pt idx="1311">
                  <c:v>4829.3706350000002</c:v>
                </c:pt>
                <c:pt idx="1312">
                  <c:v>4843.6706350000004</c:v>
                </c:pt>
                <c:pt idx="1313">
                  <c:v>4844.7016350000004</c:v>
                </c:pt>
                <c:pt idx="1314">
                  <c:v>4844.811635</c:v>
                </c:pt>
                <c:pt idx="1315">
                  <c:v>4845.0306350000001</c:v>
                </c:pt>
                <c:pt idx="1316">
                  <c:v>4859.3306350000003</c:v>
                </c:pt>
                <c:pt idx="1317">
                  <c:v>4860.3616350000002</c:v>
                </c:pt>
                <c:pt idx="1318">
                  <c:v>4860.4716349999999</c:v>
                </c:pt>
                <c:pt idx="1319">
                  <c:v>4860.6906349999999</c:v>
                </c:pt>
                <c:pt idx="1320">
                  <c:v>4874.9906350000001</c:v>
                </c:pt>
                <c:pt idx="1321">
                  <c:v>4878.0499829999999</c:v>
                </c:pt>
                <c:pt idx="1322">
                  <c:v>4880.6877249999998</c:v>
                </c:pt>
                <c:pt idx="1323">
                  <c:v>4881.0077250000004</c:v>
                </c:pt>
                <c:pt idx="1324">
                  <c:v>4887.2977250000004</c:v>
                </c:pt>
                <c:pt idx="1325">
                  <c:v>4926.2878170000004</c:v>
                </c:pt>
                <c:pt idx="1326">
                  <c:v>4926.397817</c:v>
                </c:pt>
                <c:pt idx="1327">
                  <c:v>4926.6168170000001</c:v>
                </c:pt>
                <c:pt idx="1328">
                  <c:v>4940.0138619999998</c:v>
                </c:pt>
                <c:pt idx="1329">
                  <c:v>4941.0448619999997</c:v>
                </c:pt>
                <c:pt idx="1330">
                  <c:v>4941.1548620000003</c:v>
                </c:pt>
                <c:pt idx="1331">
                  <c:v>4941.3738620000004</c:v>
                </c:pt>
                <c:pt idx="1332">
                  <c:v>4954.7709070000001</c:v>
                </c:pt>
                <c:pt idx="1333">
                  <c:v>4955.801907</c:v>
                </c:pt>
                <c:pt idx="1334">
                  <c:v>4955.9119069999997</c:v>
                </c:pt>
                <c:pt idx="1335">
                  <c:v>4956.1309069999998</c:v>
                </c:pt>
                <c:pt idx="1336">
                  <c:v>4969.5279520000004</c:v>
                </c:pt>
                <c:pt idx="1337">
                  <c:v>4970.5589520000003</c:v>
                </c:pt>
                <c:pt idx="1338">
                  <c:v>4970.668952</c:v>
                </c:pt>
                <c:pt idx="1339">
                  <c:v>4970.887952</c:v>
                </c:pt>
                <c:pt idx="1340">
                  <c:v>4984.2849969999997</c:v>
                </c:pt>
                <c:pt idx="1341">
                  <c:v>4987.9549999999999</c:v>
                </c:pt>
                <c:pt idx="1342">
                  <c:v>4999.723387</c:v>
                </c:pt>
                <c:pt idx="1343">
                  <c:v>5003.0643870000004</c:v>
                </c:pt>
                <c:pt idx="1344">
                  <c:v>5003.174387</c:v>
                </c:pt>
                <c:pt idx="1345">
                  <c:v>5003.3933870000001</c:v>
                </c:pt>
                <c:pt idx="1346">
                  <c:v>5016.7904319999998</c:v>
                </c:pt>
                <c:pt idx="1347">
                  <c:v>5017.8214319999997</c:v>
                </c:pt>
                <c:pt idx="1348">
                  <c:v>5017.9314320000003</c:v>
                </c:pt>
                <c:pt idx="1349">
                  <c:v>5018.1504320000004</c:v>
                </c:pt>
                <c:pt idx="1350">
                  <c:v>5031.5474770000001</c:v>
                </c:pt>
                <c:pt idx="1351">
                  <c:v>5032.578477</c:v>
                </c:pt>
                <c:pt idx="1352">
                  <c:v>5032.6884769999997</c:v>
                </c:pt>
                <c:pt idx="1353">
                  <c:v>5032.9074769999997</c:v>
                </c:pt>
                <c:pt idx="1354">
                  <c:v>5046.3045220000004</c:v>
                </c:pt>
                <c:pt idx="1355">
                  <c:v>5047.3355220000003</c:v>
                </c:pt>
                <c:pt idx="1356">
                  <c:v>5047.445522</c:v>
                </c:pt>
                <c:pt idx="1357">
                  <c:v>5047.664522</c:v>
                </c:pt>
                <c:pt idx="1358">
                  <c:v>5061.0615669999997</c:v>
                </c:pt>
                <c:pt idx="1359">
                  <c:v>5064.7315699999999</c:v>
                </c:pt>
                <c:pt idx="1360">
                  <c:v>5074.4709249999996</c:v>
                </c:pt>
                <c:pt idx="1361">
                  <c:v>5077.811925</c:v>
                </c:pt>
                <c:pt idx="1362">
                  <c:v>5077.9219249999996</c:v>
                </c:pt>
                <c:pt idx="1363">
                  <c:v>5078.1409249999997</c:v>
                </c:pt>
                <c:pt idx="1364">
                  <c:v>5091.5379700000003</c:v>
                </c:pt>
                <c:pt idx="1365">
                  <c:v>5092.5689700000003</c:v>
                </c:pt>
                <c:pt idx="1366">
                  <c:v>5092.6789699999999</c:v>
                </c:pt>
                <c:pt idx="1367">
                  <c:v>5092.89797</c:v>
                </c:pt>
                <c:pt idx="1368">
                  <c:v>5106.2950149999997</c:v>
                </c:pt>
                <c:pt idx="1369">
                  <c:v>5107.3260149999996</c:v>
                </c:pt>
                <c:pt idx="1370">
                  <c:v>5107.4360150000002</c:v>
                </c:pt>
                <c:pt idx="1371">
                  <c:v>5107.6550150000003</c:v>
                </c:pt>
                <c:pt idx="1372">
                  <c:v>5121.05206</c:v>
                </c:pt>
                <c:pt idx="1373">
                  <c:v>5122.0830599999999</c:v>
                </c:pt>
                <c:pt idx="1374">
                  <c:v>5122.1930599999996</c:v>
                </c:pt>
                <c:pt idx="1375">
                  <c:v>5122.4120599999997</c:v>
                </c:pt>
                <c:pt idx="1376">
                  <c:v>5135.8091050000003</c:v>
                </c:pt>
                <c:pt idx="1377">
                  <c:v>5139.4791089999999</c:v>
                </c:pt>
                <c:pt idx="1378">
                  <c:v>5149.2184630000002</c:v>
                </c:pt>
                <c:pt idx="1379">
                  <c:v>5152.5594629999996</c:v>
                </c:pt>
                <c:pt idx="1380">
                  <c:v>5152.6694630000002</c:v>
                </c:pt>
                <c:pt idx="1381">
                  <c:v>5152.8884630000002</c:v>
                </c:pt>
                <c:pt idx="1382">
                  <c:v>5166.2855079999999</c:v>
                </c:pt>
                <c:pt idx="1383">
                  <c:v>5167.3165079999999</c:v>
                </c:pt>
                <c:pt idx="1384">
                  <c:v>5167.4265079999996</c:v>
                </c:pt>
                <c:pt idx="1385">
                  <c:v>5167.6455079999996</c:v>
                </c:pt>
                <c:pt idx="1386">
                  <c:v>5181.0425530000002</c:v>
                </c:pt>
                <c:pt idx="1387">
                  <c:v>5182.0735530000002</c:v>
                </c:pt>
                <c:pt idx="1388">
                  <c:v>5182.1835529999998</c:v>
                </c:pt>
                <c:pt idx="1389">
                  <c:v>5182.4025529999999</c:v>
                </c:pt>
                <c:pt idx="1390">
                  <c:v>5195.7995979999996</c:v>
                </c:pt>
                <c:pt idx="1391">
                  <c:v>5196.8305979999996</c:v>
                </c:pt>
                <c:pt idx="1392">
                  <c:v>5196.9405980000001</c:v>
                </c:pt>
                <c:pt idx="1393">
                  <c:v>5197.1595980000002</c:v>
                </c:pt>
                <c:pt idx="1394">
                  <c:v>5210.5566429999999</c:v>
                </c:pt>
                <c:pt idx="1395">
                  <c:v>5214.2266470000004</c:v>
                </c:pt>
                <c:pt idx="1396">
                  <c:v>5214.2266470000004</c:v>
                </c:pt>
                <c:pt idx="1397">
                  <c:v>5214.2266470000004</c:v>
                </c:pt>
                <c:pt idx="1398">
                  <c:v>5220.5166470000004</c:v>
                </c:pt>
                <c:pt idx="1399">
                  <c:v>5224.5452830000004</c:v>
                </c:pt>
                <c:pt idx="1400">
                  <c:v>5237.0452830000004</c:v>
                </c:pt>
                <c:pt idx="1401">
                  <c:v>5238.4052830000001</c:v>
                </c:pt>
                <c:pt idx="1402">
                  <c:v>5250.9052830000001</c:v>
                </c:pt>
                <c:pt idx="1403">
                  <c:v>5285.8813440000004</c:v>
                </c:pt>
                <c:pt idx="1404">
                  <c:v>5298.3813440000004</c:v>
                </c:pt>
                <c:pt idx="1405">
                  <c:v>5299.741344</c:v>
                </c:pt>
                <c:pt idx="1406">
                  <c:v>5312.241344</c:v>
                </c:pt>
                <c:pt idx="1407">
                  <c:v>5316.26998</c:v>
                </c:pt>
                <c:pt idx="1408">
                  <c:v>5322.55998</c:v>
                </c:pt>
                <c:pt idx="1409">
                  <c:v>5418.3133129999997</c:v>
                </c:pt>
                <c:pt idx="1410">
                  <c:v>5424.6033129999996</c:v>
                </c:pt>
                <c:pt idx="1411">
                  <c:v>5520.3566469999996</c:v>
                </c:pt>
                <c:pt idx="1412">
                  <c:v>5526.6466469999996</c:v>
                </c:pt>
                <c:pt idx="1413">
                  <c:v>5526.6466469999996</c:v>
                </c:pt>
                <c:pt idx="1414">
                  <c:v>5676.6466469999996</c:v>
                </c:pt>
                <c:pt idx="1415">
                  <c:v>5682.9366470000004</c:v>
                </c:pt>
                <c:pt idx="1416">
                  <c:v>5832.9366470000004</c:v>
                </c:pt>
                <c:pt idx="1417">
                  <c:v>5839.2266470000004</c:v>
                </c:pt>
                <c:pt idx="1418">
                  <c:v>5839.2266470000004</c:v>
                </c:pt>
                <c:pt idx="1419">
                  <c:v>5914.2266470000004</c:v>
                </c:pt>
                <c:pt idx="1420">
                  <c:v>5914.2266470000004</c:v>
                </c:pt>
                <c:pt idx="1421">
                  <c:v>5989.2266470000004</c:v>
                </c:pt>
                <c:pt idx="1422">
                  <c:v>5995.5166470000004</c:v>
                </c:pt>
                <c:pt idx="1423">
                  <c:v>6145.5166470000004</c:v>
                </c:pt>
                <c:pt idx="1424">
                  <c:v>6151.8066470000003</c:v>
                </c:pt>
                <c:pt idx="1425">
                  <c:v>6301.8066470000003</c:v>
                </c:pt>
                <c:pt idx="1426">
                  <c:v>6308.0966470000003</c:v>
                </c:pt>
                <c:pt idx="1427">
                  <c:v>6403.84998</c:v>
                </c:pt>
                <c:pt idx="1428">
                  <c:v>6410.1399799999999</c:v>
                </c:pt>
                <c:pt idx="1429">
                  <c:v>6505.8933129999996</c:v>
                </c:pt>
                <c:pt idx="1430">
                  <c:v>6512.1833130000005</c:v>
                </c:pt>
                <c:pt idx="1431">
                  <c:v>6516.2119499999999</c:v>
                </c:pt>
                <c:pt idx="1432">
                  <c:v>6528.7119499999999</c:v>
                </c:pt>
                <c:pt idx="1433">
                  <c:v>6530.0719499999996</c:v>
                </c:pt>
                <c:pt idx="1434">
                  <c:v>6542.5719499999996</c:v>
                </c:pt>
                <c:pt idx="1435">
                  <c:v>6577.5480100000004</c:v>
                </c:pt>
                <c:pt idx="1436">
                  <c:v>6590.0480100000004</c:v>
                </c:pt>
                <c:pt idx="1437">
                  <c:v>6591.4080100000001</c:v>
                </c:pt>
                <c:pt idx="1438">
                  <c:v>6603.9080100000001</c:v>
                </c:pt>
                <c:pt idx="1439">
                  <c:v>6607.9366470000004</c:v>
                </c:pt>
                <c:pt idx="1440">
                  <c:v>6614.2266470000004</c:v>
                </c:pt>
                <c:pt idx="1441">
                  <c:v>6614.2266470000004</c:v>
                </c:pt>
                <c:pt idx="1442">
                  <c:v>6614.2266470000004</c:v>
                </c:pt>
                <c:pt idx="1443">
                  <c:v>6617.5676469999999</c:v>
                </c:pt>
                <c:pt idx="1444">
                  <c:v>6617.6776470000004</c:v>
                </c:pt>
                <c:pt idx="1445">
                  <c:v>6617.8966469999996</c:v>
                </c:pt>
                <c:pt idx="1446">
                  <c:v>6631.2936920000002</c:v>
                </c:pt>
                <c:pt idx="1447">
                  <c:v>6632.3246920000001</c:v>
                </c:pt>
                <c:pt idx="1448">
                  <c:v>6632.4346919999998</c:v>
                </c:pt>
                <c:pt idx="1449">
                  <c:v>6632.6536919999999</c:v>
                </c:pt>
                <c:pt idx="1450">
                  <c:v>6646.0507369999996</c:v>
                </c:pt>
                <c:pt idx="1451">
                  <c:v>6647.0817370000004</c:v>
                </c:pt>
                <c:pt idx="1452">
                  <c:v>6647.1917370000001</c:v>
                </c:pt>
                <c:pt idx="1453">
                  <c:v>6647.4107370000002</c:v>
                </c:pt>
                <c:pt idx="1454">
                  <c:v>6660.8077819999999</c:v>
                </c:pt>
                <c:pt idx="1455">
                  <c:v>6661.8387819999998</c:v>
                </c:pt>
                <c:pt idx="1456">
                  <c:v>6661.9487820000004</c:v>
                </c:pt>
                <c:pt idx="1457">
                  <c:v>6662.1677820000004</c:v>
                </c:pt>
                <c:pt idx="1458">
                  <c:v>6675.5648270000002</c:v>
                </c:pt>
                <c:pt idx="1459">
                  <c:v>6679.2348300000003</c:v>
                </c:pt>
                <c:pt idx="1460">
                  <c:v>6688.974185</c:v>
                </c:pt>
                <c:pt idx="1461">
                  <c:v>6692.3151850000004</c:v>
                </c:pt>
                <c:pt idx="1462">
                  <c:v>6692.4251850000001</c:v>
                </c:pt>
                <c:pt idx="1463">
                  <c:v>6692.6441850000001</c:v>
                </c:pt>
                <c:pt idx="1464">
                  <c:v>6706.0412299999998</c:v>
                </c:pt>
                <c:pt idx="1465">
                  <c:v>6707.0722299999998</c:v>
                </c:pt>
                <c:pt idx="1466">
                  <c:v>6707.1822300000003</c:v>
                </c:pt>
                <c:pt idx="1467">
                  <c:v>6707.4012300000004</c:v>
                </c:pt>
                <c:pt idx="1468">
                  <c:v>6720.7982750000001</c:v>
                </c:pt>
                <c:pt idx="1469">
                  <c:v>6721.8292750000001</c:v>
                </c:pt>
                <c:pt idx="1470">
                  <c:v>6721.9392749999997</c:v>
                </c:pt>
                <c:pt idx="1471">
                  <c:v>6722.1582749999998</c:v>
                </c:pt>
                <c:pt idx="1472">
                  <c:v>6735.5553200000004</c:v>
                </c:pt>
                <c:pt idx="1473">
                  <c:v>6736.5863200000003</c:v>
                </c:pt>
                <c:pt idx="1474">
                  <c:v>6736.69632</c:v>
                </c:pt>
                <c:pt idx="1475">
                  <c:v>6736.9153200000001</c:v>
                </c:pt>
                <c:pt idx="1476">
                  <c:v>6750.3123649999998</c:v>
                </c:pt>
                <c:pt idx="1477">
                  <c:v>6753.982368</c:v>
                </c:pt>
                <c:pt idx="1478">
                  <c:v>6763.7217229999997</c:v>
                </c:pt>
                <c:pt idx="1479">
                  <c:v>6767.062723</c:v>
                </c:pt>
                <c:pt idx="1480">
                  <c:v>6767.1727229999997</c:v>
                </c:pt>
                <c:pt idx="1481">
                  <c:v>6767.3917229999997</c:v>
                </c:pt>
                <c:pt idx="1482">
                  <c:v>6780.7887680000003</c:v>
                </c:pt>
                <c:pt idx="1483">
                  <c:v>6781.8197680000003</c:v>
                </c:pt>
                <c:pt idx="1484">
                  <c:v>6781.929768</c:v>
                </c:pt>
                <c:pt idx="1485">
                  <c:v>6782.148768</c:v>
                </c:pt>
                <c:pt idx="1486">
                  <c:v>6795.5458129999997</c:v>
                </c:pt>
                <c:pt idx="1487">
                  <c:v>6796.5768129999997</c:v>
                </c:pt>
                <c:pt idx="1488">
                  <c:v>6796.6868130000003</c:v>
                </c:pt>
                <c:pt idx="1489">
                  <c:v>6796.9058130000003</c:v>
                </c:pt>
                <c:pt idx="1490">
                  <c:v>6810.302858</c:v>
                </c:pt>
                <c:pt idx="1491">
                  <c:v>6811.333858</c:v>
                </c:pt>
                <c:pt idx="1492">
                  <c:v>6811.4438579999996</c:v>
                </c:pt>
                <c:pt idx="1493">
                  <c:v>6811.6628579999997</c:v>
                </c:pt>
                <c:pt idx="1494">
                  <c:v>6825.0599030000003</c:v>
                </c:pt>
                <c:pt idx="1495">
                  <c:v>6828.7299059999996</c:v>
                </c:pt>
                <c:pt idx="1496">
                  <c:v>6840.498294</c:v>
                </c:pt>
                <c:pt idx="1497">
                  <c:v>6843.8392940000003</c:v>
                </c:pt>
                <c:pt idx="1498">
                  <c:v>6843.949294</c:v>
                </c:pt>
                <c:pt idx="1499">
                  <c:v>6844.1682940000001</c:v>
                </c:pt>
                <c:pt idx="1500">
                  <c:v>6857.5653389999998</c:v>
                </c:pt>
                <c:pt idx="1501">
                  <c:v>6858.5963389999997</c:v>
                </c:pt>
                <c:pt idx="1502">
                  <c:v>6858.7063390000003</c:v>
                </c:pt>
                <c:pt idx="1503">
                  <c:v>6858.9253390000003</c:v>
                </c:pt>
                <c:pt idx="1504">
                  <c:v>6872.3223840000001</c:v>
                </c:pt>
                <c:pt idx="1505">
                  <c:v>6873.353384</c:v>
                </c:pt>
                <c:pt idx="1506">
                  <c:v>6873.4633839999997</c:v>
                </c:pt>
                <c:pt idx="1507">
                  <c:v>6873.6823839999997</c:v>
                </c:pt>
                <c:pt idx="1508">
                  <c:v>6887.0794290000003</c:v>
                </c:pt>
                <c:pt idx="1509">
                  <c:v>6888.1104290000003</c:v>
                </c:pt>
                <c:pt idx="1510">
                  <c:v>6888.220429</c:v>
                </c:pt>
                <c:pt idx="1511">
                  <c:v>6888.439429</c:v>
                </c:pt>
                <c:pt idx="1512">
                  <c:v>6901.8364739999997</c:v>
                </c:pt>
                <c:pt idx="1513">
                  <c:v>6940.1862780000001</c:v>
                </c:pt>
                <c:pt idx="1514">
                  <c:v>6942.82402</c:v>
                </c:pt>
                <c:pt idx="1515">
                  <c:v>6943.1440199999997</c:v>
                </c:pt>
                <c:pt idx="1516">
                  <c:v>6949.4340199999997</c:v>
                </c:pt>
                <c:pt idx="1517">
                  <c:v>6953.1336570000003</c:v>
                </c:pt>
                <c:pt idx="1518">
                  <c:v>6953.243657</c:v>
                </c:pt>
                <c:pt idx="1519">
                  <c:v>6953.462657</c:v>
                </c:pt>
                <c:pt idx="1520">
                  <c:v>6967.7626570000002</c:v>
                </c:pt>
                <c:pt idx="1521">
                  <c:v>6968.7936570000002</c:v>
                </c:pt>
                <c:pt idx="1522">
                  <c:v>6968.9036569999998</c:v>
                </c:pt>
                <c:pt idx="1523">
                  <c:v>6969.1226569999999</c:v>
                </c:pt>
                <c:pt idx="1524">
                  <c:v>6983.4226570000001</c:v>
                </c:pt>
                <c:pt idx="1525">
                  <c:v>6984.453657</c:v>
                </c:pt>
                <c:pt idx="1526">
                  <c:v>6984.5636569999997</c:v>
                </c:pt>
                <c:pt idx="1527">
                  <c:v>6984.7826569999997</c:v>
                </c:pt>
                <c:pt idx="1528">
                  <c:v>6999.0826569999999</c:v>
                </c:pt>
                <c:pt idx="1529">
                  <c:v>7000.1136569999999</c:v>
                </c:pt>
                <c:pt idx="1530">
                  <c:v>7000.2236569999995</c:v>
                </c:pt>
                <c:pt idx="1531">
                  <c:v>7000.4426569999996</c:v>
                </c:pt>
                <c:pt idx="1532">
                  <c:v>7014.7426569999998</c:v>
                </c:pt>
                <c:pt idx="1533">
                  <c:v>7015.7736569999997</c:v>
                </c:pt>
                <c:pt idx="1534">
                  <c:v>7015.8836570000003</c:v>
                </c:pt>
                <c:pt idx="1535">
                  <c:v>7016.1026570000004</c:v>
                </c:pt>
                <c:pt idx="1536">
                  <c:v>7030.4026569999996</c:v>
                </c:pt>
                <c:pt idx="1537">
                  <c:v>7031.4336569999996</c:v>
                </c:pt>
                <c:pt idx="1538">
                  <c:v>7031.5436570000002</c:v>
                </c:pt>
                <c:pt idx="1539">
                  <c:v>7031.7626570000002</c:v>
                </c:pt>
                <c:pt idx="1540">
                  <c:v>7046.0626570000004</c:v>
                </c:pt>
                <c:pt idx="1541">
                  <c:v>7049.1220050000002</c:v>
                </c:pt>
                <c:pt idx="1542">
                  <c:v>7049.7712949999996</c:v>
                </c:pt>
                <c:pt idx="1543">
                  <c:v>7050.0912950000002</c:v>
                </c:pt>
                <c:pt idx="1544">
                  <c:v>7056.3812950000001</c:v>
                </c:pt>
                <c:pt idx="1545">
                  <c:v>7060.0809319999998</c:v>
                </c:pt>
                <c:pt idx="1546">
                  <c:v>7060.1909320000004</c:v>
                </c:pt>
                <c:pt idx="1547">
                  <c:v>7060.4099319999996</c:v>
                </c:pt>
                <c:pt idx="1548">
                  <c:v>7074.7099319999998</c:v>
                </c:pt>
                <c:pt idx="1549">
                  <c:v>7075.7409319999997</c:v>
                </c:pt>
                <c:pt idx="1550">
                  <c:v>7075.8509320000003</c:v>
                </c:pt>
                <c:pt idx="1551">
                  <c:v>7076.0699320000003</c:v>
                </c:pt>
                <c:pt idx="1552">
                  <c:v>7090.3699319999996</c:v>
                </c:pt>
                <c:pt idx="1553">
                  <c:v>7091.4009319999996</c:v>
                </c:pt>
                <c:pt idx="1554">
                  <c:v>7091.5109320000001</c:v>
                </c:pt>
                <c:pt idx="1555">
                  <c:v>7091.7299320000002</c:v>
                </c:pt>
                <c:pt idx="1556">
                  <c:v>7106.0299320000004</c:v>
                </c:pt>
                <c:pt idx="1557">
                  <c:v>7107.0609320000003</c:v>
                </c:pt>
                <c:pt idx="1558">
                  <c:v>7107.170932</c:v>
                </c:pt>
                <c:pt idx="1559">
                  <c:v>7107.389932</c:v>
                </c:pt>
                <c:pt idx="1560">
                  <c:v>7121.6899320000002</c:v>
                </c:pt>
                <c:pt idx="1561">
                  <c:v>7122.7209320000002</c:v>
                </c:pt>
                <c:pt idx="1562">
                  <c:v>7122.8309319999998</c:v>
                </c:pt>
                <c:pt idx="1563">
                  <c:v>7123.0499319999999</c:v>
                </c:pt>
                <c:pt idx="1564">
                  <c:v>7137.3499320000001</c:v>
                </c:pt>
                <c:pt idx="1565">
                  <c:v>7138.380932</c:v>
                </c:pt>
                <c:pt idx="1566">
                  <c:v>7138.4909319999997</c:v>
                </c:pt>
                <c:pt idx="1567">
                  <c:v>7138.7099319999998</c:v>
                </c:pt>
                <c:pt idx="1568">
                  <c:v>7153.0099319999999</c:v>
                </c:pt>
                <c:pt idx="1569">
                  <c:v>7156.0692799999997</c:v>
                </c:pt>
                <c:pt idx="1570">
                  <c:v>7156.71857</c:v>
                </c:pt>
                <c:pt idx="1571">
                  <c:v>7157.0385699999997</c:v>
                </c:pt>
                <c:pt idx="1572">
                  <c:v>7163.3285699999997</c:v>
                </c:pt>
                <c:pt idx="1573">
                  <c:v>7164.3285699999997</c:v>
                </c:pt>
                <c:pt idx="1574">
                  <c:v>7164.8285699999997</c:v>
                </c:pt>
                <c:pt idx="1575">
                  <c:v>7166.3500469999999</c:v>
                </c:pt>
                <c:pt idx="1576">
                  <c:v>7166.3500469999999</c:v>
                </c:pt>
                <c:pt idx="1577">
                  <c:v>7167.0282070000003</c:v>
                </c:pt>
                <c:pt idx="1578">
                  <c:v>7167.138207</c:v>
                </c:pt>
                <c:pt idx="1579">
                  <c:v>7167.357207</c:v>
                </c:pt>
                <c:pt idx="1580">
                  <c:v>7181.6572070000002</c:v>
                </c:pt>
                <c:pt idx="1581">
                  <c:v>7182.6882070000001</c:v>
                </c:pt>
                <c:pt idx="1582">
                  <c:v>7182.7982069999998</c:v>
                </c:pt>
                <c:pt idx="1583">
                  <c:v>7183.0172069999999</c:v>
                </c:pt>
                <c:pt idx="1584">
                  <c:v>7197.3172070000001</c:v>
                </c:pt>
                <c:pt idx="1585">
                  <c:v>7198.348207</c:v>
                </c:pt>
                <c:pt idx="1586">
                  <c:v>7198.4582069999997</c:v>
                </c:pt>
                <c:pt idx="1587">
                  <c:v>7198.6772069999997</c:v>
                </c:pt>
                <c:pt idx="1588">
                  <c:v>7212.9772069999999</c:v>
                </c:pt>
                <c:pt idx="1589">
                  <c:v>7214.0082069999999</c:v>
                </c:pt>
                <c:pt idx="1590">
                  <c:v>7214.1182070000004</c:v>
                </c:pt>
                <c:pt idx="1591">
                  <c:v>7214.3372069999996</c:v>
                </c:pt>
                <c:pt idx="1592">
                  <c:v>7228.6372069999998</c:v>
                </c:pt>
                <c:pt idx="1593">
                  <c:v>7229.6682069999997</c:v>
                </c:pt>
                <c:pt idx="1594">
                  <c:v>7229.7782070000003</c:v>
                </c:pt>
                <c:pt idx="1595">
                  <c:v>7229.9972070000003</c:v>
                </c:pt>
                <c:pt idx="1596">
                  <c:v>7244.2972069999996</c:v>
                </c:pt>
                <c:pt idx="1597">
                  <c:v>7245.3282069999996</c:v>
                </c:pt>
                <c:pt idx="1598">
                  <c:v>7245.4382070000001</c:v>
                </c:pt>
                <c:pt idx="1599">
                  <c:v>7245.6572070000002</c:v>
                </c:pt>
                <c:pt idx="1600">
                  <c:v>7259.9572070000004</c:v>
                </c:pt>
                <c:pt idx="1601">
                  <c:v>7263.0385550000001</c:v>
                </c:pt>
                <c:pt idx="1602">
                  <c:v>7263.6878450000004</c:v>
                </c:pt>
                <c:pt idx="1603">
                  <c:v>7263.9858450000002</c:v>
                </c:pt>
                <c:pt idx="1604">
                  <c:v>7270.2758450000001</c:v>
                </c:pt>
                <c:pt idx="1605">
                  <c:v>7270.7758450000001</c:v>
                </c:pt>
                <c:pt idx="1606">
                  <c:v>7270.7758450000001</c:v>
                </c:pt>
                <c:pt idx="1607">
                  <c:v>7271.2758450000001</c:v>
                </c:pt>
                <c:pt idx="1608">
                  <c:v>7271.7758450000001</c:v>
                </c:pt>
                <c:pt idx="1609">
                  <c:v>7271.8608450000002</c:v>
                </c:pt>
                <c:pt idx="1610">
                  <c:v>7272.5078450000001</c:v>
                </c:pt>
                <c:pt idx="1611">
                  <c:v>7273.9754819999998</c:v>
                </c:pt>
                <c:pt idx="1612">
                  <c:v>7274.0854820000004</c:v>
                </c:pt>
                <c:pt idx="1613">
                  <c:v>7274.3044819999996</c:v>
                </c:pt>
                <c:pt idx="1614">
                  <c:v>7288.6044819999997</c:v>
                </c:pt>
                <c:pt idx="1615">
                  <c:v>7289.6354819999997</c:v>
                </c:pt>
                <c:pt idx="1616">
                  <c:v>7289.7454820000003</c:v>
                </c:pt>
                <c:pt idx="1617">
                  <c:v>7289.9644820000003</c:v>
                </c:pt>
                <c:pt idx="1618">
                  <c:v>7304.2644819999996</c:v>
                </c:pt>
                <c:pt idx="1619">
                  <c:v>7305.2954820000004</c:v>
                </c:pt>
                <c:pt idx="1620">
                  <c:v>7305.4054820000001</c:v>
                </c:pt>
                <c:pt idx="1621">
                  <c:v>7305.6244820000002</c:v>
                </c:pt>
                <c:pt idx="1622">
                  <c:v>7319.9244820000004</c:v>
                </c:pt>
                <c:pt idx="1623">
                  <c:v>7320.9554820000003</c:v>
                </c:pt>
                <c:pt idx="1624">
                  <c:v>7321.065482</c:v>
                </c:pt>
                <c:pt idx="1625">
                  <c:v>7321.284482</c:v>
                </c:pt>
                <c:pt idx="1626">
                  <c:v>7335.5844820000002</c:v>
                </c:pt>
                <c:pt idx="1627">
                  <c:v>7336.6154820000002</c:v>
                </c:pt>
                <c:pt idx="1628">
                  <c:v>7336.7254819999998</c:v>
                </c:pt>
                <c:pt idx="1629">
                  <c:v>7336.9444819999999</c:v>
                </c:pt>
                <c:pt idx="1630">
                  <c:v>7351.2444820000001</c:v>
                </c:pt>
                <c:pt idx="1631">
                  <c:v>7352.275482</c:v>
                </c:pt>
                <c:pt idx="1632">
                  <c:v>7352.3854819999997</c:v>
                </c:pt>
                <c:pt idx="1633">
                  <c:v>7352.6044819999997</c:v>
                </c:pt>
                <c:pt idx="1634">
                  <c:v>7366.9044819999999</c:v>
                </c:pt>
                <c:pt idx="1635">
                  <c:v>7369.9858299999996</c:v>
                </c:pt>
                <c:pt idx="1636">
                  <c:v>7370.6351199999999</c:v>
                </c:pt>
                <c:pt idx="1637">
                  <c:v>7370.9331199999997</c:v>
                </c:pt>
                <c:pt idx="1638">
                  <c:v>7377.2231199999997</c:v>
                </c:pt>
                <c:pt idx="1639">
                  <c:v>7377.7231199999997</c:v>
                </c:pt>
                <c:pt idx="1640">
                  <c:v>7377.7231199999997</c:v>
                </c:pt>
                <c:pt idx="1641">
                  <c:v>7378.2231199999997</c:v>
                </c:pt>
                <c:pt idx="1642">
                  <c:v>7378.7231199999997</c:v>
                </c:pt>
                <c:pt idx="1643">
                  <c:v>7378.8081199999997</c:v>
                </c:pt>
                <c:pt idx="1644">
                  <c:v>7379.4551199999996</c:v>
                </c:pt>
                <c:pt idx="1645">
                  <c:v>7380.9227570000003</c:v>
                </c:pt>
                <c:pt idx="1646">
                  <c:v>7381.0327569999999</c:v>
                </c:pt>
                <c:pt idx="1647">
                  <c:v>7381.251757</c:v>
                </c:pt>
                <c:pt idx="1648">
                  <c:v>7395.5517570000002</c:v>
                </c:pt>
                <c:pt idx="1649">
                  <c:v>7396.5827570000001</c:v>
                </c:pt>
                <c:pt idx="1650">
                  <c:v>7396.6927569999998</c:v>
                </c:pt>
                <c:pt idx="1651">
                  <c:v>7396.9117569999999</c:v>
                </c:pt>
                <c:pt idx="1652">
                  <c:v>7411.211757</c:v>
                </c:pt>
                <c:pt idx="1653">
                  <c:v>7412.242757</c:v>
                </c:pt>
                <c:pt idx="1654">
                  <c:v>7412.3527569999997</c:v>
                </c:pt>
                <c:pt idx="1655">
                  <c:v>7412.5717569999997</c:v>
                </c:pt>
                <c:pt idx="1656">
                  <c:v>7426.8717569999999</c:v>
                </c:pt>
                <c:pt idx="1657">
                  <c:v>7427.9027569999998</c:v>
                </c:pt>
                <c:pt idx="1658">
                  <c:v>7428.0127570000004</c:v>
                </c:pt>
                <c:pt idx="1659">
                  <c:v>7428.2317569999996</c:v>
                </c:pt>
                <c:pt idx="1660">
                  <c:v>7442.5317569999997</c:v>
                </c:pt>
                <c:pt idx="1661">
                  <c:v>7443.5627569999997</c:v>
                </c:pt>
                <c:pt idx="1662">
                  <c:v>7443.6727570000003</c:v>
                </c:pt>
                <c:pt idx="1663">
                  <c:v>7443.8917570000003</c:v>
                </c:pt>
                <c:pt idx="1664">
                  <c:v>7458.1917569999996</c:v>
                </c:pt>
                <c:pt idx="1665">
                  <c:v>7459.2227569999995</c:v>
                </c:pt>
                <c:pt idx="1666">
                  <c:v>7459.3327570000001</c:v>
                </c:pt>
                <c:pt idx="1667">
                  <c:v>7459.5517570000002</c:v>
                </c:pt>
                <c:pt idx="1668">
                  <c:v>7473.8517570000004</c:v>
                </c:pt>
                <c:pt idx="1669">
                  <c:v>7476.9331050000001</c:v>
                </c:pt>
                <c:pt idx="1670">
                  <c:v>7477.5823950000004</c:v>
                </c:pt>
                <c:pt idx="1671">
                  <c:v>7477.8803950000001</c:v>
                </c:pt>
                <c:pt idx="1672">
                  <c:v>7484.1703950000001</c:v>
                </c:pt>
                <c:pt idx="1673">
                  <c:v>7484.6703950000001</c:v>
                </c:pt>
                <c:pt idx="1674">
                  <c:v>7484.6703950000001</c:v>
                </c:pt>
                <c:pt idx="1675">
                  <c:v>7485.1703950000001</c:v>
                </c:pt>
                <c:pt idx="1676">
                  <c:v>7485.6703950000001</c:v>
                </c:pt>
                <c:pt idx="1677">
                  <c:v>7485.7553950000001</c:v>
                </c:pt>
                <c:pt idx="1678">
                  <c:v>7486.4023950000001</c:v>
                </c:pt>
                <c:pt idx="1679">
                  <c:v>7487.8700319999998</c:v>
                </c:pt>
                <c:pt idx="1680">
                  <c:v>7487.9800320000004</c:v>
                </c:pt>
                <c:pt idx="1681">
                  <c:v>7488.1990320000004</c:v>
                </c:pt>
                <c:pt idx="1682">
                  <c:v>7502.4990319999997</c:v>
                </c:pt>
                <c:pt idx="1683">
                  <c:v>7503.5300319999997</c:v>
                </c:pt>
                <c:pt idx="1684">
                  <c:v>7503.6400320000002</c:v>
                </c:pt>
                <c:pt idx="1685">
                  <c:v>7503.8590320000003</c:v>
                </c:pt>
                <c:pt idx="1686">
                  <c:v>7518.1590319999996</c:v>
                </c:pt>
                <c:pt idx="1687">
                  <c:v>7519.1900320000004</c:v>
                </c:pt>
                <c:pt idx="1688">
                  <c:v>7519.3000320000001</c:v>
                </c:pt>
                <c:pt idx="1689">
                  <c:v>7519.5190320000002</c:v>
                </c:pt>
                <c:pt idx="1690">
                  <c:v>7533.8190320000003</c:v>
                </c:pt>
                <c:pt idx="1691">
                  <c:v>7534.8500320000003</c:v>
                </c:pt>
                <c:pt idx="1692">
                  <c:v>7534.960032</c:v>
                </c:pt>
                <c:pt idx="1693">
                  <c:v>7535.179032</c:v>
                </c:pt>
                <c:pt idx="1694">
                  <c:v>7549.4790320000002</c:v>
                </c:pt>
                <c:pt idx="1695">
                  <c:v>7550.5100320000001</c:v>
                </c:pt>
                <c:pt idx="1696">
                  <c:v>7550.6200319999998</c:v>
                </c:pt>
                <c:pt idx="1697">
                  <c:v>7550.8390319999999</c:v>
                </c:pt>
                <c:pt idx="1698">
                  <c:v>7565.139032</c:v>
                </c:pt>
                <c:pt idx="1699">
                  <c:v>7566.170032</c:v>
                </c:pt>
                <c:pt idx="1700">
                  <c:v>7566.2800319999997</c:v>
                </c:pt>
                <c:pt idx="1701">
                  <c:v>7566.4990319999997</c:v>
                </c:pt>
                <c:pt idx="1702">
                  <c:v>7580.7990319999999</c:v>
                </c:pt>
                <c:pt idx="1703">
                  <c:v>7583.8803799999996</c:v>
                </c:pt>
                <c:pt idx="1704">
                  <c:v>7584.5296699999999</c:v>
                </c:pt>
                <c:pt idx="1705">
                  <c:v>7584.8276699999997</c:v>
                </c:pt>
                <c:pt idx="1706">
                  <c:v>7591.1176699999996</c:v>
                </c:pt>
                <c:pt idx="1707">
                  <c:v>7591.6176699999996</c:v>
                </c:pt>
                <c:pt idx="1708">
                  <c:v>7591.6176699999996</c:v>
                </c:pt>
                <c:pt idx="1709">
                  <c:v>7592.1176699999996</c:v>
                </c:pt>
                <c:pt idx="1710">
                  <c:v>7592.6176699999996</c:v>
                </c:pt>
                <c:pt idx="1711">
                  <c:v>7592.7026699999997</c:v>
                </c:pt>
                <c:pt idx="1712">
                  <c:v>7593.3496699999996</c:v>
                </c:pt>
                <c:pt idx="1713">
                  <c:v>7594.8173070000003</c:v>
                </c:pt>
                <c:pt idx="1714">
                  <c:v>7594.9273069999999</c:v>
                </c:pt>
                <c:pt idx="1715">
                  <c:v>7595.146307</c:v>
                </c:pt>
                <c:pt idx="1716">
                  <c:v>7609.4463070000002</c:v>
                </c:pt>
                <c:pt idx="1717">
                  <c:v>7610.4773070000001</c:v>
                </c:pt>
                <c:pt idx="1718">
                  <c:v>7610.5873069999998</c:v>
                </c:pt>
                <c:pt idx="1719">
                  <c:v>7610.8063069999998</c:v>
                </c:pt>
                <c:pt idx="1720">
                  <c:v>7625.106307</c:v>
                </c:pt>
                <c:pt idx="1721">
                  <c:v>7626.137307</c:v>
                </c:pt>
                <c:pt idx="1722">
                  <c:v>7626.2473069999996</c:v>
                </c:pt>
                <c:pt idx="1723">
                  <c:v>7626.4663069999997</c:v>
                </c:pt>
                <c:pt idx="1724">
                  <c:v>7640.7663069999999</c:v>
                </c:pt>
                <c:pt idx="1725">
                  <c:v>7641.7973069999998</c:v>
                </c:pt>
                <c:pt idx="1726">
                  <c:v>7641.9073070000004</c:v>
                </c:pt>
                <c:pt idx="1727">
                  <c:v>7642.1263070000005</c:v>
                </c:pt>
                <c:pt idx="1728">
                  <c:v>7656.4263069999997</c:v>
                </c:pt>
                <c:pt idx="1729">
                  <c:v>7657.4573069999997</c:v>
                </c:pt>
                <c:pt idx="1730">
                  <c:v>7657.5673070000003</c:v>
                </c:pt>
                <c:pt idx="1731">
                  <c:v>7657.7863070000003</c:v>
                </c:pt>
                <c:pt idx="1732">
                  <c:v>7672.0863069999996</c:v>
                </c:pt>
                <c:pt idx="1733">
                  <c:v>7673.1173070000004</c:v>
                </c:pt>
                <c:pt idx="1734">
                  <c:v>7673.2273070000001</c:v>
                </c:pt>
                <c:pt idx="1735">
                  <c:v>7673.4463070000002</c:v>
                </c:pt>
                <c:pt idx="1736">
                  <c:v>7687.7463070000003</c:v>
                </c:pt>
                <c:pt idx="1737">
                  <c:v>7690.827655</c:v>
                </c:pt>
                <c:pt idx="1738">
                  <c:v>7691.4769450000003</c:v>
                </c:pt>
                <c:pt idx="1739">
                  <c:v>7691.7749450000001</c:v>
                </c:pt>
                <c:pt idx="1740">
                  <c:v>7698.0649450000001</c:v>
                </c:pt>
                <c:pt idx="1741">
                  <c:v>7698.5649450000001</c:v>
                </c:pt>
                <c:pt idx="1742">
                  <c:v>7698.5649450000001</c:v>
                </c:pt>
                <c:pt idx="1743">
                  <c:v>7699.0649450000001</c:v>
                </c:pt>
                <c:pt idx="1744">
                  <c:v>7699.5649450000001</c:v>
                </c:pt>
                <c:pt idx="1745">
                  <c:v>7699.6499450000001</c:v>
                </c:pt>
                <c:pt idx="1746">
                  <c:v>7700.2969450000001</c:v>
                </c:pt>
                <c:pt idx="1747">
                  <c:v>7701.7645819999998</c:v>
                </c:pt>
                <c:pt idx="1748">
                  <c:v>7701.8745820000004</c:v>
                </c:pt>
                <c:pt idx="1749">
                  <c:v>7702.0935820000004</c:v>
                </c:pt>
                <c:pt idx="1750">
                  <c:v>7716.3935819999997</c:v>
                </c:pt>
                <c:pt idx="1751">
                  <c:v>7717.4245819999996</c:v>
                </c:pt>
                <c:pt idx="1752">
                  <c:v>7717.5345820000002</c:v>
                </c:pt>
                <c:pt idx="1753">
                  <c:v>7717.7535820000003</c:v>
                </c:pt>
                <c:pt idx="1754">
                  <c:v>7732.0535819999996</c:v>
                </c:pt>
                <c:pt idx="1755">
                  <c:v>7733.0845820000004</c:v>
                </c:pt>
                <c:pt idx="1756">
                  <c:v>7733.1945820000001</c:v>
                </c:pt>
                <c:pt idx="1757">
                  <c:v>7733.4135820000001</c:v>
                </c:pt>
                <c:pt idx="1758">
                  <c:v>7747.7135820000003</c:v>
                </c:pt>
                <c:pt idx="1759">
                  <c:v>7748.7445820000003</c:v>
                </c:pt>
                <c:pt idx="1760">
                  <c:v>7748.8545819999999</c:v>
                </c:pt>
                <c:pt idx="1761">
                  <c:v>7749.073582</c:v>
                </c:pt>
                <c:pt idx="1762">
                  <c:v>7763.3735820000002</c:v>
                </c:pt>
                <c:pt idx="1763">
                  <c:v>7764.4045820000001</c:v>
                </c:pt>
                <c:pt idx="1764">
                  <c:v>7764.5145819999998</c:v>
                </c:pt>
                <c:pt idx="1765">
                  <c:v>7764.7335819999998</c:v>
                </c:pt>
                <c:pt idx="1766">
                  <c:v>7779.033582</c:v>
                </c:pt>
                <c:pt idx="1767">
                  <c:v>7780.064582</c:v>
                </c:pt>
                <c:pt idx="1768">
                  <c:v>7780.1745819999996</c:v>
                </c:pt>
                <c:pt idx="1769">
                  <c:v>7780.3935819999997</c:v>
                </c:pt>
                <c:pt idx="1770">
                  <c:v>7794.6935819999999</c:v>
                </c:pt>
                <c:pt idx="1771">
                  <c:v>7797.7749299999996</c:v>
                </c:pt>
                <c:pt idx="1772">
                  <c:v>7798.4242199999999</c:v>
                </c:pt>
                <c:pt idx="1773">
                  <c:v>7798.7222199999997</c:v>
                </c:pt>
                <c:pt idx="1774">
                  <c:v>7805.0122199999996</c:v>
                </c:pt>
                <c:pt idx="1775">
                  <c:v>7805.5122199999996</c:v>
                </c:pt>
                <c:pt idx="1776">
                  <c:v>7805.5122199999996</c:v>
                </c:pt>
                <c:pt idx="1777">
                  <c:v>7806.0122199999996</c:v>
                </c:pt>
                <c:pt idx="1778">
                  <c:v>7806.5122199999996</c:v>
                </c:pt>
                <c:pt idx="1779">
                  <c:v>7806.5972199999997</c:v>
                </c:pt>
                <c:pt idx="1780">
                  <c:v>7807.2442199999996</c:v>
                </c:pt>
                <c:pt idx="1781">
                  <c:v>7808.7118570000002</c:v>
                </c:pt>
                <c:pt idx="1782">
                  <c:v>7808.8218569999999</c:v>
                </c:pt>
                <c:pt idx="1783">
                  <c:v>7809.040857</c:v>
                </c:pt>
                <c:pt idx="1784">
                  <c:v>7823.3408570000001</c:v>
                </c:pt>
                <c:pt idx="1785">
                  <c:v>7824.3718570000001</c:v>
                </c:pt>
                <c:pt idx="1786">
                  <c:v>7824.4818569999998</c:v>
                </c:pt>
                <c:pt idx="1787">
                  <c:v>7824.7008569999998</c:v>
                </c:pt>
                <c:pt idx="1788">
                  <c:v>7839.000857</c:v>
                </c:pt>
                <c:pt idx="1789">
                  <c:v>7840.0318569999999</c:v>
                </c:pt>
                <c:pt idx="1790">
                  <c:v>7840.1418569999996</c:v>
                </c:pt>
                <c:pt idx="1791">
                  <c:v>7840.3608569999997</c:v>
                </c:pt>
                <c:pt idx="1792">
                  <c:v>7854.6608569999999</c:v>
                </c:pt>
                <c:pt idx="1793">
                  <c:v>7855.6918569999998</c:v>
                </c:pt>
                <c:pt idx="1794">
                  <c:v>7855.8018570000004</c:v>
                </c:pt>
                <c:pt idx="1795">
                  <c:v>7856.0208570000004</c:v>
                </c:pt>
                <c:pt idx="1796">
                  <c:v>7870.3208569999997</c:v>
                </c:pt>
                <c:pt idx="1797">
                  <c:v>7871.3518569999997</c:v>
                </c:pt>
                <c:pt idx="1798">
                  <c:v>7871.4618570000002</c:v>
                </c:pt>
                <c:pt idx="1799">
                  <c:v>7871.6808570000003</c:v>
                </c:pt>
                <c:pt idx="1800">
                  <c:v>7885.9808569999996</c:v>
                </c:pt>
                <c:pt idx="1801">
                  <c:v>7887.0118570000004</c:v>
                </c:pt>
                <c:pt idx="1802">
                  <c:v>7887.1218570000001</c:v>
                </c:pt>
                <c:pt idx="1803">
                  <c:v>7887.3408570000001</c:v>
                </c:pt>
                <c:pt idx="1804">
                  <c:v>7901.6408570000003</c:v>
                </c:pt>
                <c:pt idx="1805">
                  <c:v>7904.722205</c:v>
                </c:pt>
                <c:pt idx="1806">
                  <c:v>7905.3714950000003</c:v>
                </c:pt>
                <c:pt idx="1807">
                  <c:v>7905.6694950000001</c:v>
                </c:pt>
                <c:pt idx="1808">
                  <c:v>7911.9594950000001</c:v>
                </c:pt>
                <c:pt idx="1809">
                  <c:v>7912.4594950000001</c:v>
                </c:pt>
                <c:pt idx="1810">
                  <c:v>7912.4594950000001</c:v>
                </c:pt>
                <c:pt idx="1811">
                  <c:v>7912.9594950000001</c:v>
                </c:pt>
                <c:pt idx="1812">
                  <c:v>7913.4594950000001</c:v>
                </c:pt>
                <c:pt idx="1813">
                  <c:v>7913.5444950000001</c:v>
                </c:pt>
                <c:pt idx="1814">
                  <c:v>7914.191495</c:v>
                </c:pt>
                <c:pt idx="1815">
                  <c:v>7915.6591319999998</c:v>
                </c:pt>
                <c:pt idx="1816">
                  <c:v>7915.7691320000004</c:v>
                </c:pt>
                <c:pt idx="1817">
                  <c:v>7915.9881320000004</c:v>
                </c:pt>
                <c:pt idx="1818">
                  <c:v>7930.2881319999997</c:v>
                </c:pt>
                <c:pt idx="1819">
                  <c:v>7931.3191319999996</c:v>
                </c:pt>
                <c:pt idx="1820">
                  <c:v>7931.4291320000002</c:v>
                </c:pt>
                <c:pt idx="1821">
                  <c:v>7931.6481320000003</c:v>
                </c:pt>
                <c:pt idx="1822">
                  <c:v>7945.9481320000004</c:v>
                </c:pt>
                <c:pt idx="1823">
                  <c:v>7946.9791320000004</c:v>
                </c:pt>
                <c:pt idx="1824">
                  <c:v>7947.0891320000001</c:v>
                </c:pt>
                <c:pt idx="1825">
                  <c:v>7947.3081320000001</c:v>
                </c:pt>
                <c:pt idx="1826">
                  <c:v>7961.6081320000003</c:v>
                </c:pt>
                <c:pt idx="1827">
                  <c:v>7962.6391320000002</c:v>
                </c:pt>
                <c:pt idx="1828">
                  <c:v>7962.7491319999999</c:v>
                </c:pt>
                <c:pt idx="1829">
                  <c:v>7962.968132</c:v>
                </c:pt>
                <c:pt idx="1830">
                  <c:v>7977.2681320000002</c:v>
                </c:pt>
                <c:pt idx="1831">
                  <c:v>7978.2991320000001</c:v>
                </c:pt>
                <c:pt idx="1832">
                  <c:v>7978.4091319999998</c:v>
                </c:pt>
                <c:pt idx="1833">
                  <c:v>7978.6281319999998</c:v>
                </c:pt>
                <c:pt idx="1834">
                  <c:v>7992.928132</c:v>
                </c:pt>
                <c:pt idx="1835">
                  <c:v>7993.959132</c:v>
                </c:pt>
                <c:pt idx="1836">
                  <c:v>7994.0691319999996</c:v>
                </c:pt>
                <c:pt idx="1837">
                  <c:v>7994.2881319999997</c:v>
                </c:pt>
                <c:pt idx="1838">
                  <c:v>8008.5881319999999</c:v>
                </c:pt>
                <c:pt idx="1839">
                  <c:v>8011.6694799999996</c:v>
                </c:pt>
                <c:pt idx="1840">
                  <c:v>8012.3187699999999</c:v>
                </c:pt>
                <c:pt idx="1841">
                  <c:v>8012.6167699999996</c:v>
                </c:pt>
                <c:pt idx="1842">
                  <c:v>8018.9067699999996</c:v>
                </c:pt>
                <c:pt idx="1843">
                  <c:v>8019.4067699999996</c:v>
                </c:pt>
                <c:pt idx="1844">
                  <c:v>8019.4067699999996</c:v>
                </c:pt>
                <c:pt idx="1845">
                  <c:v>8019.9067699999996</c:v>
                </c:pt>
                <c:pt idx="1846">
                  <c:v>8020.4067699999996</c:v>
                </c:pt>
                <c:pt idx="1847">
                  <c:v>8020.4917699999996</c:v>
                </c:pt>
                <c:pt idx="1848">
                  <c:v>8021.1387699999996</c:v>
                </c:pt>
                <c:pt idx="1849">
                  <c:v>8022.6064070000002</c:v>
                </c:pt>
                <c:pt idx="1850">
                  <c:v>8022.7164069999999</c:v>
                </c:pt>
                <c:pt idx="1851">
                  <c:v>8022.9354069999999</c:v>
                </c:pt>
                <c:pt idx="1852">
                  <c:v>8037.2354070000001</c:v>
                </c:pt>
                <c:pt idx="1853">
                  <c:v>8038.2664070000001</c:v>
                </c:pt>
                <c:pt idx="1854">
                  <c:v>8038.3764069999997</c:v>
                </c:pt>
                <c:pt idx="1855">
                  <c:v>8038.5954069999998</c:v>
                </c:pt>
                <c:pt idx="1856">
                  <c:v>8052.895407</c:v>
                </c:pt>
                <c:pt idx="1857">
                  <c:v>8053.9264069999999</c:v>
                </c:pt>
                <c:pt idx="1858">
                  <c:v>8054.0364069999996</c:v>
                </c:pt>
                <c:pt idx="1859">
                  <c:v>8054.2554069999996</c:v>
                </c:pt>
                <c:pt idx="1860">
                  <c:v>8068.5554069999998</c:v>
                </c:pt>
                <c:pt idx="1861">
                  <c:v>8069.5864069999998</c:v>
                </c:pt>
                <c:pt idx="1862">
                  <c:v>8069.6964070000004</c:v>
                </c:pt>
                <c:pt idx="1863">
                  <c:v>8069.9154070000004</c:v>
                </c:pt>
                <c:pt idx="1864">
                  <c:v>8084.2154069999997</c:v>
                </c:pt>
                <c:pt idx="1865">
                  <c:v>8085.2464069999996</c:v>
                </c:pt>
                <c:pt idx="1866">
                  <c:v>8085.3564070000002</c:v>
                </c:pt>
                <c:pt idx="1867">
                  <c:v>8085.5754070000003</c:v>
                </c:pt>
                <c:pt idx="1868">
                  <c:v>8099.8754070000005</c:v>
                </c:pt>
                <c:pt idx="1869">
                  <c:v>8100.9064070000004</c:v>
                </c:pt>
                <c:pt idx="1870">
                  <c:v>8101.0164070000001</c:v>
                </c:pt>
                <c:pt idx="1871">
                  <c:v>8101.2354070000001</c:v>
                </c:pt>
                <c:pt idx="1872">
                  <c:v>8115.5354070000003</c:v>
                </c:pt>
                <c:pt idx="1873">
                  <c:v>8118.616755</c:v>
                </c:pt>
                <c:pt idx="1874">
                  <c:v>8119.2660450000003</c:v>
                </c:pt>
                <c:pt idx="1875">
                  <c:v>8119.5640450000001</c:v>
                </c:pt>
                <c:pt idx="1876">
                  <c:v>8125.854045</c:v>
                </c:pt>
                <c:pt idx="1877">
                  <c:v>8126.354045</c:v>
                </c:pt>
                <c:pt idx="1878">
                  <c:v>8126.354045</c:v>
                </c:pt>
                <c:pt idx="1879">
                  <c:v>8126.854045</c:v>
                </c:pt>
                <c:pt idx="1880">
                  <c:v>8127.354045</c:v>
                </c:pt>
                <c:pt idx="1881">
                  <c:v>8127.4390450000001</c:v>
                </c:pt>
                <c:pt idx="1882">
                  <c:v>8128.086045</c:v>
                </c:pt>
                <c:pt idx="1883">
                  <c:v>8129.5536819999998</c:v>
                </c:pt>
                <c:pt idx="1884">
                  <c:v>8129.6636820000003</c:v>
                </c:pt>
                <c:pt idx="1885">
                  <c:v>8129.8826820000004</c:v>
                </c:pt>
                <c:pt idx="1886">
                  <c:v>8144.1826819999997</c:v>
                </c:pt>
                <c:pt idx="1887">
                  <c:v>8145.2136819999996</c:v>
                </c:pt>
                <c:pt idx="1888">
                  <c:v>8145.3236820000002</c:v>
                </c:pt>
                <c:pt idx="1889">
                  <c:v>8145.5426820000002</c:v>
                </c:pt>
                <c:pt idx="1890">
                  <c:v>8159.8426820000004</c:v>
                </c:pt>
                <c:pt idx="1891">
                  <c:v>8160.8736820000004</c:v>
                </c:pt>
                <c:pt idx="1892">
                  <c:v>8160.983682</c:v>
                </c:pt>
                <c:pt idx="1893">
                  <c:v>8161.2026820000001</c:v>
                </c:pt>
                <c:pt idx="1894">
                  <c:v>8175.5026820000003</c:v>
                </c:pt>
                <c:pt idx="1895">
                  <c:v>8176.5336820000002</c:v>
                </c:pt>
                <c:pt idx="1896">
                  <c:v>8176.6436819999999</c:v>
                </c:pt>
                <c:pt idx="1897">
                  <c:v>8176.8626819999999</c:v>
                </c:pt>
                <c:pt idx="1898">
                  <c:v>8191.1626820000001</c:v>
                </c:pt>
                <c:pt idx="1899">
                  <c:v>8192.1936819999992</c:v>
                </c:pt>
                <c:pt idx="1900">
                  <c:v>8192.3036819999998</c:v>
                </c:pt>
                <c:pt idx="1901">
                  <c:v>8192.5226820000007</c:v>
                </c:pt>
                <c:pt idx="1902">
                  <c:v>8206.822682</c:v>
                </c:pt>
                <c:pt idx="1903">
                  <c:v>8207.8536820000008</c:v>
                </c:pt>
                <c:pt idx="1904">
                  <c:v>8207.9636819999996</c:v>
                </c:pt>
                <c:pt idx="1905">
                  <c:v>8208.1826820000006</c:v>
                </c:pt>
                <c:pt idx="1906">
                  <c:v>8222.4826819999998</c:v>
                </c:pt>
                <c:pt idx="1907">
                  <c:v>8225.5640299999995</c:v>
                </c:pt>
                <c:pt idx="1908">
                  <c:v>8226.2133200000007</c:v>
                </c:pt>
                <c:pt idx="1909">
                  <c:v>8226.5113199999996</c:v>
                </c:pt>
                <c:pt idx="1910">
                  <c:v>8232.8013200000005</c:v>
                </c:pt>
                <c:pt idx="1911">
                  <c:v>8233.3013200000005</c:v>
                </c:pt>
                <c:pt idx="1912">
                  <c:v>8233.3013200000005</c:v>
                </c:pt>
                <c:pt idx="1913">
                  <c:v>8233.8013200000005</c:v>
                </c:pt>
                <c:pt idx="1914">
                  <c:v>8234.3013200000005</c:v>
                </c:pt>
                <c:pt idx="1915">
                  <c:v>8234.3863199999996</c:v>
                </c:pt>
                <c:pt idx="1916">
                  <c:v>8235.0333200000005</c:v>
                </c:pt>
                <c:pt idx="1917">
                  <c:v>8236.5009570000002</c:v>
                </c:pt>
                <c:pt idx="1918">
                  <c:v>8236.6109570000008</c:v>
                </c:pt>
                <c:pt idx="1919">
                  <c:v>8236.8299569999999</c:v>
                </c:pt>
                <c:pt idx="1920">
                  <c:v>8251.1299569999992</c:v>
                </c:pt>
                <c:pt idx="1921">
                  <c:v>8252.1609570000001</c:v>
                </c:pt>
                <c:pt idx="1922">
                  <c:v>8252.2709570000006</c:v>
                </c:pt>
                <c:pt idx="1923">
                  <c:v>8252.4899569999998</c:v>
                </c:pt>
                <c:pt idx="1924">
                  <c:v>8266.7899570000009</c:v>
                </c:pt>
                <c:pt idx="1925">
                  <c:v>8267.8209569999999</c:v>
                </c:pt>
                <c:pt idx="1926">
                  <c:v>8267.9309570000005</c:v>
                </c:pt>
                <c:pt idx="1927">
                  <c:v>8268.1499569999996</c:v>
                </c:pt>
                <c:pt idx="1928">
                  <c:v>8282.4499570000007</c:v>
                </c:pt>
                <c:pt idx="1929">
                  <c:v>8283.4809569999998</c:v>
                </c:pt>
                <c:pt idx="1930">
                  <c:v>8283.5909570000003</c:v>
                </c:pt>
                <c:pt idx="1931">
                  <c:v>8283.8099569999995</c:v>
                </c:pt>
                <c:pt idx="1932">
                  <c:v>8298.1099570000006</c:v>
                </c:pt>
                <c:pt idx="1933">
                  <c:v>8299.1409569999996</c:v>
                </c:pt>
                <c:pt idx="1934">
                  <c:v>8299.2509570000002</c:v>
                </c:pt>
                <c:pt idx="1935">
                  <c:v>8299.4699569999993</c:v>
                </c:pt>
                <c:pt idx="1936">
                  <c:v>8313.7699570000004</c:v>
                </c:pt>
                <c:pt idx="1937">
                  <c:v>8314.8009569999995</c:v>
                </c:pt>
                <c:pt idx="1938">
                  <c:v>8314.9109570000001</c:v>
                </c:pt>
                <c:pt idx="1939">
                  <c:v>8315.1299569999992</c:v>
                </c:pt>
                <c:pt idx="1940">
                  <c:v>8329.4299570000003</c:v>
                </c:pt>
                <c:pt idx="1941">
                  <c:v>8332.511305</c:v>
                </c:pt>
                <c:pt idx="1942">
                  <c:v>8333.1605949999994</c:v>
                </c:pt>
                <c:pt idx="1943">
                  <c:v>8333.4585950000001</c:v>
                </c:pt>
                <c:pt idx="1944">
                  <c:v>8339.7485949999991</c:v>
                </c:pt>
                <c:pt idx="1945">
                  <c:v>8340.2485949999991</c:v>
                </c:pt>
                <c:pt idx="1946">
                  <c:v>8340.2485949999991</c:v>
                </c:pt>
                <c:pt idx="1947">
                  <c:v>8340.7485949999991</c:v>
                </c:pt>
                <c:pt idx="1948">
                  <c:v>8341.2485949999991</c:v>
                </c:pt>
                <c:pt idx="1949">
                  <c:v>8341.3335950000001</c:v>
                </c:pt>
                <c:pt idx="1950">
                  <c:v>8341.9805950000009</c:v>
                </c:pt>
                <c:pt idx="1951">
                  <c:v>8343.4482320000006</c:v>
                </c:pt>
                <c:pt idx="1952">
                  <c:v>8343.5582319999994</c:v>
                </c:pt>
                <c:pt idx="1953">
                  <c:v>8343.7772320000004</c:v>
                </c:pt>
                <c:pt idx="1954">
                  <c:v>8358.0772319999996</c:v>
                </c:pt>
                <c:pt idx="1955">
                  <c:v>8359.1082320000005</c:v>
                </c:pt>
                <c:pt idx="1956">
                  <c:v>8359.2182319999993</c:v>
                </c:pt>
                <c:pt idx="1957">
                  <c:v>8359.4372320000002</c:v>
                </c:pt>
                <c:pt idx="1958">
                  <c:v>8373.7372319999995</c:v>
                </c:pt>
                <c:pt idx="1959">
                  <c:v>8374.7682320000004</c:v>
                </c:pt>
                <c:pt idx="1960">
                  <c:v>8374.8782319999991</c:v>
                </c:pt>
                <c:pt idx="1961">
                  <c:v>8375.0972320000001</c:v>
                </c:pt>
                <c:pt idx="1962">
                  <c:v>8389.3972319999993</c:v>
                </c:pt>
                <c:pt idx="1963">
                  <c:v>8390.4282320000002</c:v>
                </c:pt>
                <c:pt idx="1964">
                  <c:v>8390.5382320000008</c:v>
                </c:pt>
                <c:pt idx="1965">
                  <c:v>8390.7572319999999</c:v>
                </c:pt>
                <c:pt idx="1966">
                  <c:v>8405.0572319999992</c:v>
                </c:pt>
                <c:pt idx="1967">
                  <c:v>8406.0882320000001</c:v>
                </c:pt>
                <c:pt idx="1968">
                  <c:v>8406.1982320000006</c:v>
                </c:pt>
                <c:pt idx="1969">
                  <c:v>8406.4172319999998</c:v>
                </c:pt>
                <c:pt idx="1970">
                  <c:v>8420.7172320000009</c:v>
                </c:pt>
                <c:pt idx="1971">
                  <c:v>8421.7482319999999</c:v>
                </c:pt>
                <c:pt idx="1972">
                  <c:v>8421.8582320000005</c:v>
                </c:pt>
                <c:pt idx="1973">
                  <c:v>8422.0772319999996</c:v>
                </c:pt>
                <c:pt idx="1974">
                  <c:v>8436.3772320000007</c:v>
                </c:pt>
                <c:pt idx="1975">
                  <c:v>8439.4585800000004</c:v>
                </c:pt>
                <c:pt idx="1976">
                  <c:v>8440.1078699999998</c:v>
                </c:pt>
                <c:pt idx="1977">
                  <c:v>8440.4058700000005</c:v>
                </c:pt>
                <c:pt idx="1978">
                  <c:v>8446.6958699999996</c:v>
                </c:pt>
                <c:pt idx="1979">
                  <c:v>8447.1958699999996</c:v>
                </c:pt>
                <c:pt idx="1980">
                  <c:v>8447.1958699999996</c:v>
                </c:pt>
                <c:pt idx="1981">
                  <c:v>8447.6958699999996</c:v>
                </c:pt>
                <c:pt idx="1982">
                  <c:v>8448.1958699999996</c:v>
                </c:pt>
                <c:pt idx="1983">
                  <c:v>8448.2808700000005</c:v>
                </c:pt>
                <c:pt idx="1984">
                  <c:v>8448.9278699999995</c:v>
                </c:pt>
                <c:pt idx="1985">
                  <c:v>8450.3955069999993</c:v>
                </c:pt>
                <c:pt idx="1986">
                  <c:v>8450.5055069999999</c:v>
                </c:pt>
                <c:pt idx="1987">
                  <c:v>8450.7245070000008</c:v>
                </c:pt>
                <c:pt idx="1988">
                  <c:v>8465.0245070000001</c:v>
                </c:pt>
                <c:pt idx="1989">
                  <c:v>8466.0555069999991</c:v>
                </c:pt>
                <c:pt idx="1990">
                  <c:v>8466.1655069999997</c:v>
                </c:pt>
                <c:pt idx="1991">
                  <c:v>8466.3845070000007</c:v>
                </c:pt>
                <c:pt idx="1992">
                  <c:v>8480.6845069999999</c:v>
                </c:pt>
                <c:pt idx="1993">
                  <c:v>8481.7155070000008</c:v>
                </c:pt>
                <c:pt idx="1994">
                  <c:v>8481.8255069999996</c:v>
                </c:pt>
                <c:pt idx="1995">
                  <c:v>8482.0445070000005</c:v>
                </c:pt>
                <c:pt idx="1996">
                  <c:v>8496.3445069999998</c:v>
                </c:pt>
                <c:pt idx="1997">
                  <c:v>8497.3755070000007</c:v>
                </c:pt>
                <c:pt idx="1998">
                  <c:v>8497.4855069999994</c:v>
                </c:pt>
                <c:pt idx="1999">
                  <c:v>8497.7045070000004</c:v>
                </c:pt>
                <c:pt idx="2000">
                  <c:v>8512.0045069999996</c:v>
                </c:pt>
                <c:pt idx="2001">
                  <c:v>8513.0355070000005</c:v>
                </c:pt>
                <c:pt idx="2002">
                  <c:v>8513.1455069999993</c:v>
                </c:pt>
                <c:pt idx="2003">
                  <c:v>8513.3645070000002</c:v>
                </c:pt>
                <c:pt idx="2004">
                  <c:v>8527.6645069999995</c:v>
                </c:pt>
                <c:pt idx="2005">
                  <c:v>8528.6955070000004</c:v>
                </c:pt>
                <c:pt idx="2006">
                  <c:v>8528.8055069999991</c:v>
                </c:pt>
                <c:pt idx="2007">
                  <c:v>8529.0245070000001</c:v>
                </c:pt>
                <c:pt idx="2008">
                  <c:v>8543.3245069999994</c:v>
                </c:pt>
                <c:pt idx="2009">
                  <c:v>8546.4058550000009</c:v>
                </c:pt>
                <c:pt idx="2010">
                  <c:v>8547.0551450000003</c:v>
                </c:pt>
                <c:pt idx="2011">
                  <c:v>8547.3531449999991</c:v>
                </c:pt>
                <c:pt idx="2012">
                  <c:v>8553.643145</c:v>
                </c:pt>
                <c:pt idx="2013">
                  <c:v>8554.143145</c:v>
                </c:pt>
                <c:pt idx="2014">
                  <c:v>8554.143145</c:v>
                </c:pt>
                <c:pt idx="2015">
                  <c:v>8554.643145</c:v>
                </c:pt>
                <c:pt idx="2016">
                  <c:v>8555.143145</c:v>
                </c:pt>
                <c:pt idx="2017">
                  <c:v>8555.2281449999991</c:v>
                </c:pt>
                <c:pt idx="2018">
                  <c:v>8555.875145</c:v>
                </c:pt>
                <c:pt idx="2019">
                  <c:v>8557.3427819999997</c:v>
                </c:pt>
                <c:pt idx="2020">
                  <c:v>8557.4527820000003</c:v>
                </c:pt>
                <c:pt idx="2021">
                  <c:v>8557.6717819999994</c:v>
                </c:pt>
                <c:pt idx="2022">
                  <c:v>8571.9717820000005</c:v>
                </c:pt>
                <c:pt idx="2023">
                  <c:v>8573.0027819999996</c:v>
                </c:pt>
                <c:pt idx="2024">
                  <c:v>8573.1127820000002</c:v>
                </c:pt>
                <c:pt idx="2025">
                  <c:v>8573.3317819999993</c:v>
                </c:pt>
                <c:pt idx="2026">
                  <c:v>8587.6317820000004</c:v>
                </c:pt>
                <c:pt idx="2027">
                  <c:v>8588.6627819999994</c:v>
                </c:pt>
                <c:pt idx="2028">
                  <c:v>8588.772782</c:v>
                </c:pt>
                <c:pt idx="2029">
                  <c:v>8588.9917819999991</c:v>
                </c:pt>
                <c:pt idx="2030">
                  <c:v>8603.2917820000002</c:v>
                </c:pt>
                <c:pt idx="2031">
                  <c:v>8604.3227819999993</c:v>
                </c:pt>
                <c:pt idx="2032">
                  <c:v>8604.4327819999999</c:v>
                </c:pt>
                <c:pt idx="2033">
                  <c:v>8604.6517820000008</c:v>
                </c:pt>
                <c:pt idx="2034">
                  <c:v>8618.9517820000001</c:v>
                </c:pt>
                <c:pt idx="2035">
                  <c:v>8619.9827819999991</c:v>
                </c:pt>
                <c:pt idx="2036">
                  <c:v>8620.0927819999997</c:v>
                </c:pt>
                <c:pt idx="2037">
                  <c:v>8620.3117820000007</c:v>
                </c:pt>
                <c:pt idx="2038">
                  <c:v>8634.6117819999999</c:v>
                </c:pt>
                <c:pt idx="2039">
                  <c:v>8635.6427820000008</c:v>
                </c:pt>
                <c:pt idx="2040">
                  <c:v>8635.7527819999996</c:v>
                </c:pt>
                <c:pt idx="2041">
                  <c:v>8635.9717820000005</c:v>
                </c:pt>
                <c:pt idx="2042">
                  <c:v>8650.2717819999998</c:v>
                </c:pt>
                <c:pt idx="2043">
                  <c:v>8653.3531299999995</c:v>
                </c:pt>
                <c:pt idx="2044">
                  <c:v>8654.0024200000007</c:v>
                </c:pt>
                <c:pt idx="2045">
                  <c:v>8654.3004199999996</c:v>
                </c:pt>
                <c:pt idx="2046">
                  <c:v>8660.5904200000004</c:v>
                </c:pt>
                <c:pt idx="2047">
                  <c:v>8661.0904200000004</c:v>
                </c:pt>
                <c:pt idx="2048">
                  <c:v>8661.0904200000004</c:v>
                </c:pt>
                <c:pt idx="2049">
                  <c:v>8661.5904200000004</c:v>
                </c:pt>
                <c:pt idx="2050">
                  <c:v>8662.0904200000004</c:v>
                </c:pt>
                <c:pt idx="2051">
                  <c:v>8662.1754199999996</c:v>
                </c:pt>
                <c:pt idx="2052">
                  <c:v>8662.8224200000004</c:v>
                </c:pt>
                <c:pt idx="2053">
                  <c:v>8664.2900570000002</c:v>
                </c:pt>
                <c:pt idx="2054">
                  <c:v>8664.4000570000007</c:v>
                </c:pt>
                <c:pt idx="2055">
                  <c:v>8664.6190569999999</c:v>
                </c:pt>
                <c:pt idx="2056">
                  <c:v>8678.9190569999992</c:v>
                </c:pt>
                <c:pt idx="2057">
                  <c:v>8679.950057</c:v>
                </c:pt>
                <c:pt idx="2058">
                  <c:v>8680.0600570000006</c:v>
                </c:pt>
                <c:pt idx="2059">
                  <c:v>8680.2790569999997</c:v>
                </c:pt>
                <c:pt idx="2060">
                  <c:v>8694.5790570000008</c:v>
                </c:pt>
                <c:pt idx="2061">
                  <c:v>8695.6100569999999</c:v>
                </c:pt>
                <c:pt idx="2062">
                  <c:v>8695.7200570000005</c:v>
                </c:pt>
                <c:pt idx="2063">
                  <c:v>8695.9390569999996</c:v>
                </c:pt>
                <c:pt idx="2064">
                  <c:v>8710.2390570000007</c:v>
                </c:pt>
                <c:pt idx="2065">
                  <c:v>8711.2700569999997</c:v>
                </c:pt>
                <c:pt idx="2066">
                  <c:v>8711.3800570000003</c:v>
                </c:pt>
                <c:pt idx="2067">
                  <c:v>8711.5990569999994</c:v>
                </c:pt>
                <c:pt idx="2068">
                  <c:v>8725.8990570000005</c:v>
                </c:pt>
                <c:pt idx="2069">
                  <c:v>8726.9300569999996</c:v>
                </c:pt>
                <c:pt idx="2070">
                  <c:v>8727.0400570000002</c:v>
                </c:pt>
                <c:pt idx="2071">
                  <c:v>8727.2590569999993</c:v>
                </c:pt>
                <c:pt idx="2072">
                  <c:v>8741.5590570000004</c:v>
                </c:pt>
                <c:pt idx="2073">
                  <c:v>8742.5900569999994</c:v>
                </c:pt>
                <c:pt idx="2074">
                  <c:v>8742.700057</c:v>
                </c:pt>
                <c:pt idx="2075">
                  <c:v>8742.9190569999992</c:v>
                </c:pt>
                <c:pt idx="2076">
                  <c:v>8757.2190570000002</c:v>
                </c:pt>
                <c:pt idx="2077">
                  <c:v>8760.300405</c:v>
                </c:pt>
                <c:pt idx="2078">
                  <c:v>8760.9496949999993</c:v>
                </c:pt>
                <c:pt idx="2079">
                  <c:v>8761.247695</c:v>
                </c:pt>
                <c:pt idx="2080">
                  <c:v>8767.5376950000009</c:v>
                </c:pt>
                <c:pt idx="2081">
                  <c:v>8768.0376950000009</c:v>
                </c:pt>
                <c:pt idx="2082">
                  <c:v>8768.0376950000009</c:v>
                </c:pt>
                <c:pt idx="2083">
                  <c:v>8768.5376950000009</c:v>
                </c:pt>
                <c:pt idx="2084">
                  <c:v>8769.0376950000009</c:v>
                </c:pt>
                <c:pt idx="2085">
                  <c:v>8769.122695</c:v>
                </c:pt>
                <c:pt idx="2086">
                  <c:v>8769.7696950000009</c:v>
                </c:pt>
                <c:pt idx="2087">
                  <c:v>8771.2373320000006</c:v>
                </c:pt>
                <c:pt idx="2088">
                  <c:v>8771.3473319999994</c:v>
                </c:pt>
                <c:pt idx="2089">
                  <c:v>8771.5663320000003</c:v>
                </c:pt>
                <c:pt idx="2090">
                  <c:v>8785.8663319999996</c:v>
                </c:pt>
                <c:pt idx="2091">
                  <c:v>8786.8973320000005</c:v>
                </c:pt>
                <c:pt idx="2092">
                  <c:v>8787.0073319999992</c:v>
                </c:pt>
                <c:pt idx="2093">
                  <c:v>8787.2263320000002</c:v>
                </c:pt>
                <c:pt idx="2094">
                  <c:v>8801.5263319999995</c:v>
                </c:pt>
                <c:pt idx="2095">
                  <c:v>8802.5573320000003</c:v>
                </c:pt>
                <c:pt idx="2096">
                  <c:v>8802.6673320000009</c:v>
                </c:pt>
                <c:pt idx="2097">
                  <c:v>8802.886332</c:v>
                </c:pt>
                <c:pt idx="2098">
                  <c:v>8817.1863319999993</c:v>
                </c:pt>
                <c:pt idx="2099">
                  <c:v>8818.2173320000002</c:v>
                </c:pt>
                <c:pt idx="2100">
                  <c:v>8818.3273320000008</c:v>
                </c:pt>
                <c:pt idx="2101">
                  <c:v>8818.5463319999999</c:v>
                </c:pt>
                <c:pt idx="2102">
                  <c:v>8832.8463319999992</c:v>
                </c:pt>
                <c:pt idx="2103">
                  <c:v>8833.877332</c:v>
                </c:pt>
                <c:pt idx="2104">
                  <c:v>8833.9873320000006</c:v>
                </c:pt>
                <c:pt idx="2105">
                  <c:v>8834.2063319999997</c:v>
                </c:pt>
                <c:pt idx="2106">
                  <c:v>8848.5063320000008</c:v>
                </c:pt>
                <c:pt idx="2107">
                  <c:v>8849.5373319999999</c:v>
                </c:pt>
                <c:pt idx="2108">
                  <c:v>8849.6473320000005</c:v>
                </c:pt>
                <c:pt idx="2109">
                  <c:v>8849.8663319999996</c:v>
                </c:pt>
                <c:pt idx="2110">
                  <c:v>8864.1663320000007</c:v>
                </c:pt>
                <c:pt idx="2111">
                  <c:v>8867.2476800000004</c:v>
                </c:pt>
                <c:pt idx="2112">
                  <c:v>8867.8969699999998</c:v>
                </c:pt>
                <c:pt idx="2113">
                  <c:v>8868.1949700000005</c:v>
                </c:pt>
                <c:pt idx="2114">
                  <c:v>8874.4849699999995</c:v>
                </c:pt>
                <c:pt idx="2115">
                  <c:v>8874.9849699999995</c:v>
                </c:pt>
                <c:pt idx="2116">
                  <c:v>8874.9849699999995</c:v>
                </c:pt>
                <c:pt idx="2117">
                  <c:v>8875.4849699999995</c:v>
                </c:pt>
                <c:pt idx="2118">
                  <c:v>8875.9849699999995</c:v>
                </c:pt>
                <c:pt idx="2119">
                  <c:v>8876.0699700000005</c:v>
                </c:pt>
                <c:pt idx="2120">
                  <c:v>8876.7169699999995</c:v>
                </c:pt>
                <c:pt idx="2121">
                  <c:v>8878.1846069999992</c:v>
                </c:pt>
                <c:pt idx="2122">
                  <c:v>8878.2946069999998</c:v>
                </c:pt>
                <c:pt idx="2123">
                  <c:v>8878.5136070000008</c:v>
                </c:pt>
                <c:pt idx="2124">
                  <c:v>8892.813607</c:v>
                </c:pt>
                <c:pt idx="2125">
                  <c:v>8893.8446070000009</c:v>
                </c:pt>
                <c:pt idx="2126">
                  <c:v>8893.9546069999997</c:v>
                </c:pt>
                <c:pt idx="2127">
                  <c:v>8894.1736070000006</c:v>
                </c:pt>
                <c:pt idx="2128">
                  <c:v>8908.4736069999999</c:v>
                </c:pt>
                <c:pt idx="2129">
                  <c:v>8909.5046070000008</c:v>
                </c:pt>
                <c:pt idx="2130">
                  <c:v>8909.6146069999995</c:v>
                </c:pt>
                <c:pt idx="2131">
                  <c:v>8909.8336070000005</c:v>
                </c:pt>
                <c:pt idx="2132">
                  <c:v>8924.1336069999998</c:v>
                </c:pt>
                <c:pt idx="2133">
                  <c:v>8925.1646070000006</c:v>
                </c:pt>
                <c:pt idx="2134">
                  <c:v>8925.2746069999994</c:v>
                </c:pt>
                <c:pt idx="2135">
                  <c:v>8925.4936070000003</c:v>
                </c:pt>
                <c:pt idx="2136">
                  <c:v>8939.7936069999996</c:v>
                </c:pt>
                <c:pt idx="2137">
                  <c:v>8940.8246070000005</c:v>
                </c:pt>
                <c:pt idx="2138">
                  <c:v>8940.9346069999992</c:v>
                </c:pt>
                <c:pt idx="2139">
                  <c:v>8941.1536070000002</c:v>
                </c:pt>
                <c:pt idx="2140">
                  <c:v>8955.4536069999995</c:v>
                </c:pt>
                <c:pt idx="2141">
                  <c:v>8956.4846070000003</c:v>
                </c:pt>
                <c:pt idx="2142">
                  <c:v>8956.5946070000009</c:v>
                </c:pt>
                <c:pt idx="2143">
                  <c:v>8956.813607</c:v>
                </c:pt>
                <c:pt idx="2144">
                  <c:v>8971.1136069999993</c:v>
                </c:pt>
                <c:pt idx="2145">
                  <c:v>8974.1949550000008</c:v>
                </c:pt>
                <c:pt idx="2146">
                  <c:v>8974.8442450000002</c:v>
                </c:pt>
                <c:pt idx="2147">
                  <c:v>8975.1422449999991</c:v>
                </c:pt>
                <c:pt idx="2148">
                  <c:v>8981.432245</c:v>
                </c:pt>
                <c:pt idx="2149">
                  <c:v>8981.932245</c:v>
                </c:pt>
                <c:pt idx="2150">
                  <c:v>8981.932245</c:v>
                </c:pt>
                <c:pt idx="2151">
                  <c:v>8982.432245</c:v>
                </c:pt>
                <c:pt idx="2152">
                  <c:v>8982.932245</c:v>
                </c:pt>
                <c:pt idx="2153">
                  <c:v>8983.0172449999991</c:v>
                </c:pt>
                <c:pt idx="2154">
                  <c:v>8983.6642449999999</c:v>
                </c:pt>
                <c:pt idx="2155">
                  <c:v>8985.1318819999997</c:v>
                </c:pt>
                <c:pt idx="2156">
                  <c:v>8985.2418820000003</c:v>
                </c:pt>
                <c:pt idx="2157">
                  <c:v>8985.4608819999994</c:v>
                </c:pt>
                <c:pt idx="2158">
                  <c:v>8999.7608820000005</c:v>
                </c:pt>
                <c:pt idx="2159">
                  <c:v>9000.7918819999995</c:v>
                </c:pt>
                <c:pt idx="2160">
                  <c:v>9000.9018820000001</c:v>
                </c:pt>
                <c:pt idx="2161">
                  <c:v>9001.1208819999993</c:v>
                </c:pt>
                <c:pt idx="2162">
                  <c:v>9015.4208820000003</c:v>
                </c:pt>
                <c:pt idx="2163">
                  <c:v>9016.4518819999994</c:v>
                </c:pt>
                <c:pt idx="2164">
                  <c:v>9016.561882</c:v>
                </c:pt>
                <c:pt idx="2165">
                  <c:v>9016.7808819999991</c:v>
                </c:pt>
                <c:pt idx="2166">
                  <c:v>9031.0808820000002</c:v>
                </c:pt>
                <c:pt idx="2167">
                  <c:v>9032.1118819999992</c:v>
                </c:pt>
                <c:pt idx="2168">
                  <c:v>9032.2218819999998</c:v>
                </c:pt>
                <c:pt idx="2169">
                  <c:v>9032.4408820000008</c:v>
                </c:pt>
                <c:pt idx="2170">
                  <c:v>9046.7408820000001</c:v>
                </c:pt>
                <c:pt idx="2171">
                  <c:v>9047.7718819999991</c:v>
                </c:pt>
                <c:pt idx="2172">
                  <c:v>9047.8818819999997</c:v>
                </c:pt>
                <c:pt idx="2173">
                  <c:v>9048.1008820000006</c:v>
                </c:pt>
                <c:pt idx="2174">
                  <c:v>9062.4008819999999</c:v>
                </c:pt>
                <c:pt idx="2175">
                  <c:v>9063.4318820000008</c:v>
                </c:pt>
                <c:pt idx="2176">
                  <c:v>9063.5418819999995</c:v>
                </c:pt>
                <c:pt idx="2177">
                  <c:v>9063.7608820000005</c:v>
                </c:pt>
                <c:pt idx="2178">
                  <c:v>9078.0608819999998</c:v>
                </c:pt>
                <c:pt idx="2179">
                  <c:v>9081.1422299999995</c:v>
                </c:pt>
                <c:pt idx="2180">
                  <c:v>9081.7915200000007</c:v>
                </c:pt>
                <c:pt idx="2181">
                  <c:v>9082.0895199999995</c:v>
                </c:pt>
                <c:pt idx="2182">
                  <c:v>9088.3795200000004</c:v>
                </c:pt>
                <c:pt idx="2183">
                  <c:v>9088.8795200000004</c:v>
                </c:pt>
                <c:pt idx="2184">
                  <c:v>9088.8795200000004</c:v>
                </c:pt>
                <c:pt idx="2185">
                  <c:v>9089.3795200000004</c:v>
                </c:pt>
                <c:pt idx="2186">
                  <c:v>9089.8795200000004</c:v>
                </c:pt>
                <c:pt idx="2187">
                  <c:v>9089.9645199999995</c:v>
                </c:pt>
                <c:pt idx="2188">
                  <c:v>9090.6115200000004</c:v>
                </c:pt>
                <c:pt idx="2189">
                  <c:v>9092.0791570000001</c:v>
                </c:pt>
                <c:pt idx="2190">
                  <c:v>9092.1891570000007</c:v>
                </c:pt>
                <c:pt idx="2191">
                  <c:v>9092.4081569999998</c:v>
                </c:pt>
                <c:pt idx="2192">
                  <c:v>9106.7081569999991</c:v>
                </c:pt>
                <c:pt idx="2193">
                  <c:v>9107.739157</c:v>
                </c:pt>
                <c:pt idx="2194">
                  <c:v>9107.8491570000006</c:v>
                </c:pt>
                <c:pt idx="2195">
                  <c:v>9108.0681569999997</c:v>
                </c:pt>
                <c:pt idx="2196">
                  <c:v>9122.3681570000008</c:v>
                </c:pt>
                <c:pt idx="2197">
                  <c:v>9123.3991569999998</c:v>
                </c:pt>
                <c:pt idx="2198">
                  <c:v>9123.5091570000004</c:v>
                </c:pt>
                <c:pt idx="2199">
                  <c:v>9123.7281569999996</c:v>
                </c:pt>
                <c:pt idx="2200">
                  <c:v>9138.0281570000006</c:v>
                </c:pt>
                <c:pt idx="2201">
                  <c:v>9139.0591569999997</c:v>
                </c:pt>
                <c:pt idx="2202">
                  <c:v>9139.1691570000003</c:v>
                </c:pt>
                <c:pt idx="2203">
                  <c:v>9139.3881569999994</c:v>
                </c:pt>
                <c:pt idx="2204">
                  <c:v>9153.6881570000005</c:v>
                </c:pt>
                <c:pt idx="2205">
                  <c:v>9154.7191569999995</c:v>
                </c:pt>
                <c:pt idx="2206">
                  <c:v>9154.8291570000001</c:v>
                </c:pt>
                <c:pt idx="2207">
                  <c:v>9155.0481569999993</c:v>
                </c:pt>
                <c:pt idx="2208">
                  <c:v>9169.3481570000004</c:v>
                </c:pt>
                <c:pt idx="2209">
                  <c:v>9170.3791569999994</c:v>
                </c:pt>
                <c:pt idx="2210">
                  <c:v>9170.489157</c:v>
                </c:pt>
                <c:pt idx="2211">
                  <c:v>9170.7081569999991</c:v>
                </c:pt>
                <c:pt idx="2212">
                  <c:v>9185.0081570000002</c:v>
                </c:pt>
                <c:pt idx="2213">
                  <c:v>9188.0895049999999</c:v>
                </c:pt>
                <c:pt idx="2214">
                  <c:v>9188.7387949999993</c:v>
                </c:pt>
                <c:pt idx="2215">
                  <c:v>9189.036795</c:v>
                </c:pt>
                <c:pt idx="2216">
                  <c:v>9195.3267950000009</c:v>
                </c:pt>
                <c:pt idx="2217">
                  <c:v>9195.8267950000009</c:v>
                </c:pt>
                <c:pt idx="2218">
                  <c:v>9195.8267950000009</c:v>
                </c:pt>
                <c:pt idx="2219">
                  <c:v>9196.3267950000009</c:v>
                </c:pt>
                <c:pt idx="2220">
                  <c:v>9196.8267950000009</c:v>
                </c:pt>
                <c:pt idx="2221">
                  <c:v>9196.911795</c:v>
                </c:pt>
                <c:pt idx="2222">
                  <c:v>9197.5587950000008</c:v>
                </c:pt>
                <c:pt idx="2223">
                  <c:v>9199.0264320000006</c:v>
                </c:pt>
                <c:pt idx="2224">
                  <c:v>9199.1364319999993</c:v>
                </c:pt>
                <c:pt idx="2225">
                  <c:v>9199.3554320000003</c:v>
                </c:pt>
                <c:pt idx="2226">
                  <c:v>9213.6554319999996</c:v>
                </c:pt>
                <c:pt idx="2227">
                  <c:v>9214.6864320000004</c:v>
                </c:pt>
                <c:pt idx="2228">
                  <c:v>9214.7964319999992</c:v>
                </c:pt>
                <c:pt idx="2229">
                  <c:v>9215.0154320000001</c:v>
                </c:pt>
                <c:pt idx="2230">
                  <c:v>9229.3154319999994</c:v>
                </c:pt>
                <c:pt idx="2231">
                  <c:v>9230.3464320000003</c:v>
                </c:pt>
                <c:pt idx="2232">
                  <c:v>9230.4564320000009</c:v>
                </c:pt>
                <c:pt idx="2233">
                  <c:v>9230.675432</c:v>
                </c:pt>
                <c:pt idx="2234">
                  <c:v>9244.9754319999993</c:v>
                </c:pt>
                <c:pt idx="2235">
                  <c:v>9246.0064320000001</c:v>
                </c:pt>
                <c:pt idx="2236">
                  <c:v>9246.1164320000007</c:v>
                </c:pt>
                <c:pt idx="2237">
                  <c:v>9246.3354319999999</c:v>
                </c:pt>
                <c:pt idx="2238">
                  <c:v>9260.6354319999991</c:v>
                </c:pt>
                <c:pt idx="2239">
                  <c:v>9261.666432</c:v>
                </c:pt>
                <c:pt idx="2240">
                  <c:v>9261.7764320000006</c:v>
                </c:pt>
                <c:pt idx="2241">
                  <c:v>9261.9954319999997</c:v>
                </c:pt>
                <c:pt idx="2242">
                  <c:v>9276.2954320000008</c:v>
                </c:pt>
                <c:pt idx="2243">
                  <c:v>9277.3264319999998</c:v>
                </c:pt>
                <c:pt idx="2244">
                  <c:v>9277.4364320000004</c:v>
                </c:pt>
                <c:pt idx="2245">
                  <c:v>9277.6554319999996</c:v>
                </c:pt>
                <c:pt idx="2246">
                  <c:v>9291.9554320000007</c:v>
                </c:pt>
                <c:pt idx="2247">
                  <c:v>9295.0367800000004</c:v>
                </c:pt>
                <c:pt idx="2248">
                  <c:v>9295.6860699999997</c:v>
                </c:pt>
                <c:pt idx="2249">
                  <c:v>9295.9840700000004</c:v>
                </c:pt>
                <c:pt idx="2250">
                  <c:v>9302.2740699999995</c:v>
                </c:pt>
                <c:pt idx="2251">
                  <c:v>9302.7740699999995</c:v>
                </c:pt>
                <c:pt idx="2252">
                  <c:v>9302.7740699999995</c:v>
                </c:pt>
                <c:pt idx="2253">
                  <c:v>9303.2740699999995</c:v>
                </c:pt>
                <c:pt idx="2254">
                  <c:v>9303.7740699999995</c:v>
                </c:pt>
                <c:pt idx="2255">
                  <c:v>9303.8590700000004</c:v>
                </c:pt>
                <c:pt idx="2256">
                  <c:v>9304.5060699999995</c:v>
                </c:pt>
                <c:pt idx="2257">
                  <c:v>9305.9737069999992</c:v>
                </c:pt>
                <c:pt idx="2258">
                  <c:v>9306.0837069999998</c:v>
                </c:pt>
                <c:pt idx="2259">
                  <c:v>9306.3027070000007</c:v>
                </c:pt>
                <c:pt idx="2260">
                  <c:v>9320.602707</c:v>
                </c:pt>
                <c:pt idx="2261">
                  <c:v>9321.6337070000009</c:v>
                </c:pt>
                <c:pt idx="2262">
                  <c:v>9321.7437069999996</c:v>
                </c:pt>
                <c:pt idx="2263">
                  <c:v>9321.9627070000006</c:v>
                </c:pt>
                <c:pt idx="2264">
                  <c:v>9336.2627069999999</c:v>
                </c:pt>
                <c:pt idx="2265">
                  <c:v>9337.2937070000007</c:v>
                </c:pt>
                <c:pt idx="2266">
                  <c:v>9337.4037069999995</c:v>
                </c:pt>
                <c:pt idx="2267">
                  <c:v>9337.6227070000004</c:v>
                </c:pt>
                <c:pt idx="2268">
                  <c:v>9351.9227069999997</c:v>
                </c:pt>
                <c:pt idx="2269">
                  <c:v>9352.9537070000006</c:v>
                </c:pt>
                <c:pt idx="2270">
                  <c:v>9353.0637069999993</c:v>
                </c:pt>
                <c:pt idx="2271">
                  <c:v>9353.2827070000003</c:v>
                </c:pt>
                <c:pt idx="2272">
                  <c:v>9367.5827069999996</c:v>
                </c:pt>
                <c:pt idx="2273">
                  <c:v>9368.6137070000004</c:v>
                </c:pt>
                <c:pt idx="2274">
                  <c:v>9368.7237069999992</c:v>
                </c:pt>
                <c:pt idx="2275">
                  <c:v>9368.9427070000002</c:v>
                </c:pt>
                <c:pt idx="2276">
                  <c:v>9383.2427069999994</c:v>
                </c:pt>
                <c:pt idx="2277">
                  <c:v>9384.2737070000003</c:v>
                </c:pt>
                <c:pt idx="2278">
                  <c:v>9384.3837070000009</c:v>
                </c:pt>
                <c:pt idx="2279">
                  <c:v>9384.602707</c:v>
                </c:pt>
                <c:pt idx="2280">
                  <c:v>9398.9027069999993</c:v>
                </c:pt>
                <c:pt idx="2281">
                  <c:v>9401.9840550000008</c:v>
                </c:pt>
                <c:pt idx="2282">
                  <c:v>9402.6333450000002</c:v>
                </c:pt>
                <c:pt idx="2283">
                  <c:v>9402.9313450000009</c:v>
                </c:pt>
                <c:pt idx="2284">
                  <c:v>9409.2213449999999</c:v>
                </c:pt>
                <c:pt idx="2285">
                  <c:v>9409.7213449999999</c:v>
                </c:pt>
                <c:pt idx="2286">
                  <c:v>9409.7213449999999</c:v>
                </c:pt>
                <c:pt idx="2287">
                  <c:v>9410.2213449999999</c:v>
                </c:pt>
                <c:pt idx="2288">
                  <c:v>9410.7213449999999</c:v>
                </c:pt>
                <c:pt idx="2289">
                  <c:v>9410.8063450000009</c:v>
                </c:pt>
                <c:pt idx="2290">
                  <c:v>9411.4533449999999</c:v>
                </c:pt>
                <c:pt idx="2291">
                  <c:v>9412.9209819999996</c:v>
                </c:pt>
                <c:pt idx="2292">
                  <c:v>9413.0309820000002</c:v>
                </c:pt>
                <c:pt idx="2293">
                  <c:v>9413.2499819999994</c:v>
                </c:pt>
                <c:pt idx="2294">
                  <c:v>9427.5499820000005</c:v>
                </c:pt>
                <c:pt idx="2295">
                  <c:v>9428.5809819999995</c:v>
                </c:pt>
                <c:pt idx="2296">
                  <c:v>9428.6909820000001</c:v>
                </c:pt>
                <c:pt idx="2297">
                  <c:v>9428.9099819999992</c:v>
                </c:pt>
                <c:pt idx="2298">
                  <c:v>9443.2099820000003</c:v>
                </c:pt>
                <c:pt idx="2299">
                  <c:v>9444.2409819999993</c:v>
                </c:pt>
                <c:pt idx="2300">
                  <c:v>9444.3509819999999</c:v>
                </c:pt>
                <c:pt idx="2301">
                  <c:v>9444.5699820000009</c:v>
                </c:pt>
                <c:pt idx="2302">
                  <c:v>9458.8699820000002</c:v>
                </c:pt>
                <c:pt idx="2303">
                  <c:v>9459.9009819999992</c:v>
                </c:pt>
                <c:pt idx="2304">
                  <c:v>9460.0109819999998</c:v>
                </c:pt>
                <c:pt idx="2305">
                  <c:v>9460.2299820000007</c:v>
                </c:pt>
                <c:pt idx="2306">
                  <c:v>9474.529982</c:v>
                </c:pt>
                <c:pt idx="2307">
                  <c:v>9475.5609820000009</c:v>
                </c:pt>
                <c:pt idx="2308">
                  <c:v>9475.6709819999996</c:v>
                </c:pt>
                <c:pt idx="2309">
                  <c:v>9475.8899820000006</c:v>
                </c:pt>
                <c:pt idx="2310">
                  <c:v>9490.1899819999999</c:v>
                </c:pt>
                <c:pt idx="2311">
                  <c:v>9491.2209820000007</c:v>
                </c:pt>
                <c:pt idx="2312">
                  <c:v>9491.3309819999995</c:v>
                </c:pt>
                <c:pt idx="2313">
                  <c:v>9491.5499820000005</c:v>
                </c:pt>
                <c:pt idx="2314">
                  <c:v>9505.8499819999997</c:v>
                </c:pt>
                <c:pt idx="2315">
                  <c:v>9508.9313299999994</c:v>
                </c:pt>
                <c:pt idx="2316">
                  <c:v>9509.5806200000006</c:v>
                </c:pt>
                <c:pt idx="2317">
                  <c:v>9509.8786199999995</c:v>
                </c:pt>
                <c:pt idx="2318">
                  <c:v>9516.1686200000004</c:v>
                </c:pt>
                <c:pt idx="2319">
                  <c:v>9516.6686200000004</c:v>
                </c:pt>
                <c:pt idx="2320">
                  <c:v>9516.6686200000004</c:v>
                </c:pt>
                <c:pt idx="2321">
                  <c:v>9517.1686200000004</c:v>
                </c:pt>
                <c:pt idx="2322">
                  <c:v>9517.6686200000004</c:v>
                </c:pt>
                <c:pt idx="2323">
                  <c:v>9517.7536199999995</c:v>
                </c:pt>
                <c:pt idx="2324">
                  <c:v>9518.4006200000003</c:v>
                </c:pt>
                <c:pt idx="2325">
                  <c:v>9519.8682570000001</c:v>
                </c:pt>
                <c:pt idx="2326">
                  <c:v>9519.9782570000007</c:v>
                </c:pt>
                <c:pt idx="2327">
                  <c:v>9520.1972569999998</c:v>
                </c:pt>
                <c:pt idx="2328">
                  <c:v>9534.4972570000009</c:v>
                </c:pt>
                <c:pt idx="2329">
                  <c:v>9535.5282569999999</c:v>
                </c:pt>
                <c:pt idx="2330">
                  <c:v>9535.6382570000005</c:v>
                </c:pt>
                <c:pt idx="2331">
                  <c:v>9535.8572569999997</c:v>
                </c:pt>
                <c:pt idx="2332">
                  <c:v>9550.1572570000008</c:v>
                </c:pt>
                <c:pt idx="2333">
                  <c:v>9551.1882569999998</c:v>
                </c:pt>
                <c:pt idx="2334">
                  <c:v>9551.2982570000004</c:v>
                </c:pt>
                <c:pt idx="2335">
                  <c:v>9551.5172569999995</c:v>
                </c:pt>
                <c:pt idx="2336">
                  <c:v>9565.8172570000006</c:v>
                </c:pt>
                <c:pt idx="2337">
                  <c:v>9566.8482569999996</c:v>
                </c:pt>
                <c:pt idx="2338">
                  <c:v>9566.9582570000002</c:v>
                </c:pt>
                <c:pt idx="2339">
                  <c:v>9567.1772569999994</c:v>
                </c:pt>
                <c:pt idx="2340">
                  <c:v>9581.4772570000005</c:v>
                </c:pt>
                <c:pt idx="2341">
                  <c:v>9582.5082569999995</c:v>
                </c:pt>
                <c:pt idx="2342">
                  <c:v>9582.6182570000001</c:v>
                </c:pt>
                <c:pt idx="2343">
                  <c:v>9582.8372569999992</c:v>
                </c:pt>
                <c:pt idx="2344">
                  <c:v>9597.1372570000003</c:v>
                </c:pt>
                <c:pt idx="2345">
                  <c:v>9598.1682569999994</c:v>
                </c:pt>
                <c:pt idx="2346">
                  <c:v>9598.2782569999999</c:v>
                </c:pt>
                <c:pt idx="2347">
                  <c:v>9598.4972570000009</c:v>
                </c:pt>
                <c:pt idx="2348">
                  <c:v>9612.7972570000002</c:v>
                </c:pt>
                <c:pt idx="2349">
                  <c:v>9615.8786049999999</c:v>
                </c:pt>
                <c:pt idx="2350">
                  <c:v>9616.5278949999993</c:v>
                </c:pt>
                <c:pt idx="2351">
                  <c:v>9616.8258949999999</c:v>
                </c:pt>
                <c:pt idx="2352">
                  <c:v>9623.1158950000008</c:v>
                </c:pt>
                <c:pt idx="2353">
                  <c:v>9623.6158950000008</c:v>
                </c:pt>
                <c:pt idx="2354">
                  <c:v>9623.6158950000008</c:v>
                </c:pt>
                <c:pt idx="2355">
                  <c:v>9624.1158950000008</c:v>
                </c:pt>
                <c:pt idx="2356">
                  <c:v>9624.6158950000008</c:v>
                </c:pt>
                <c:pt idx="2357">
                  <c:v>9624.7008949999999</c:v>
                </c:pt>
                <c:pt idx="2358">
                  <c:v>9625.3478950000008</c:v>
                </c:pt>
                <c:pt idx="2359">
                  <c:v>9626.8155320000005</c:v>
                </c:pt>
                <c:pt idx="2360">
                  <c:v>9626.9255319999993</c:v>
                </c:pt>
                <c:pt idx="2361">
                  <c:v>9627.1445320000003</c:v>
                </c:pt>
                <c:pt idx="2362">
                  <c:v>9641.4445319999995</c:v>
                </c:pt>
                <c:pt idx="2363">
                  <c:v>9642.4755320000004</c:v>
                </c:pt>
                <c:pt idx="2364">
                  <c:v>9642.5855319999991</c:v>
                </c:pt>
                <c:pt idx="2365">
                  <c:v>9642.8045320000001</c:v>
                </c:pt>
                <c:pt idx="2366">
                  <c:v>9657.1045319999994</c:v>
                </c:pt>
                <c:pt idx="2367">
                  <c:v>9658.1355320000002</c:v>
                </c:pt>
                <c:pt idx="2368">
                  <c:v>9658.2455320000008</c:v>
                </c:pt>
                <c:pt idx="2369">
                  <c:v>9658.464532</c:v>
                </c:pt>
                <c:pt idx="2370">
                  <c:v>9672.7645319999992</c:v>
                </c:pt>
                <c:pt idx="2371">
                  <c:v>9673.7955320000001</c:v>
                </c:pt>
                <c:pt idx="2372">
                  <c:v>9673.9055320000007</c:v>
                </c:pt>
                <c:pt idx="2373">
                  <c:v>9674.1245319999998</c:v>
                </c:pt>
                <c:pt idx="2374">
                  <c:v>9688.4245320000009</c:v>
                </c:pt>
                <c:pt idx="2375">
                  <c:v>9689.4555319999999</c:v>
                </c:pt>
                <c:pt idx="2376">
                  <c:v>9689.5655320000005</c:v>
                </c:pt>
                <c:pt idx="2377">
                  <c:v>9689.7845319999997</c:v>
                </c:pt>
                <c:pt idx="2378">
                  <c:v>9704.0845320000008</c:v>
                </c:pt>
                <c:pt idx="2379">
                  <c:v>9705.1155319999998</c:v>
                </c:pt>
                <c:pt idx="2380">
                  <c:v>9705.2255320000004</c:v>
                </c:pt>
                <c:pt idx="2381">
                  <c:v>9705.4445319999995</c:v>
                </c:pt>
                <c:pt idx="2382">
                  <c:v>9719.7445320000006</c:v>
                </c:pt>
                <c:pt idx="2383">
                  <c:v>9722.8258800000003</c:v>
                </c:pt>
                <c:pt idx="2384">
                  <c:v>9723.4751699999997</c:v>
                </c:pt>
                <c:pt idx="2385">
                  <c:v>9723.7731700000004</c:v>
                </c:pt>
                <c:pt idx="2386">
                  <c:v>9730.0631699999994</c:v>
                </c:pt>
                <c:pt idx="2387">
                  <c:v>9730.5631699999994</c:v>
                </c:pt>
                <c:pt idx="2388">
                  <c:v>9730.5631699999994</c:v>
                </c:pt>
                <c:pt idx="2389">
                  <c:v>9731.0631699999994</c:v>
                </c:pt>
                <c:pt idx="2390">
                  <c:v>9731.5631699999994</c:v>
                </c:pt>
                <c:pt idx="2391">
                  <c:v>9731.6481700000004</c:v>
                </c:pt>
                <c:pt idx="2392">
                  <c:v>9732.2951699999994</c:v>
                </c:pt>
                <c:pt idx="2393">
                  <c:v>9733.7628069999992</c:v>
                </c:pt>
                <c:pt idx="2394">
                  <c:v>9733.8728069999997</c:v>
                </c:pt>
                <c:pt idx="2395">
                  <c:v>9734.0918070000007</c:v>
                </c:pt>
                <c:pt idx="2396">
                  <c:v>9748.391807</c:v>
                </c:pt>
                <c:pt idx="2397">
                  <c:v>9749.4228070000008</c:v>
                </c:pt>
                <c:pt idx="2398">
                  <c:v>9749.5328069999996</c:v>
                </c:pt>
                <c:pt idx="2399">
                  <c:v>9749.7518070000006</c:v>
                </c:pt>
                <c:pt idx="2400">
                  <c:v>9764.0518069999998</c:v>
                </c:pt>
                <c:pt idx="2401">
                  <c:v>9765.0828070000007</c:v>
                </c:pt>
                <c:pt idx="2402">
                  <c:v>9765.1928069999994</c:v>
                </c:pt>
                <c:pt idx="2403">
                  <c:v>9765.4118070000004</c:v>
                </c:pt>
                <c:pt idx="2404">
                  <c:v>9779.7118069999997</c:v>
                </c:pt>
                <c:pt idx="2405">
                  <c:v>9780.7428070000005</c:v>
                </c:pt>
                <c:pt idx="2406">
                  <c:v>9780.8528069999993</c:v>
                </c:pt>
                <c:pt idx="2407">
                  <c:v>9781.0718070000003</c:v>
                </c:pt>
                <c:pt idx="2408">
                  <c:v>9795.3718069999995</c:v>
                </c:pt>
                <c:pt idx="2409">
                  <c:v>9796.4028070000004</c:v>
                </c:pt>
                <c:pt idx="2410">
                  <c:v>9796.5128069999992</c:v>
                </c:pt>
                <c:pt idx="2411">
                  <c:v>9796.7318070000001</c:v>
                </c:pt>
                <c:pt idx="2412">
                  <c:v>9811.0318069999994</c:v>
                </c:pt>
                <c:pt idx="2413">
                  <c:v>9812.0628070000002</c:v>
                </c:pt>
                <c:pt idx="2414">
                  <c:v>9812.1728070000008</c:v>
                </c:pt>
                <c:pt idx="2415">
                  <c:v>9812.391807</c:v>
                </c:pt>
                <c:pt idx="2416">
                  <c:v>9826.6918069999992</c:v>
                </c:pt>
                <c:pt idx="2417">
                  <c:v>9829.7731550000008</c:v>
                </c:pt>
                <c:pt idx="2418">
                  <c:v>9830.4224450000002</c:v>
                </c:pt>
                <c:pt idx="2419">
                  <c:v>9830.7204450000008</c:v>
                </c:pt>
                <c:pt idx="2420">
                  <c:v>9837.0104449999999</c:v>
                </c:pt>
                <c:pt idx="2421">
                  <c:v>9837.5104449999999</c:v>
                </c:pt>
                <c:pt idx="2422">
                  <c:v>9837.5104449999999</c:v>
                </c:pt>
                <c:pt idx="2423">
                  <c:v>9838.0104449999999</c:v>
                </c:pt>
                <c:pt idx="2424">
                  <c:v>9838.5104449999999</c:v>
                </c:pt>
                <c:pt idx="2425">
                  <c:v>9838.5954450000008</c:v>
                </c:pt>
                <c:pt idx="2426">
                  <c:v>9839.2424449999999</c:v>
                </c:pt>
                <c:pt idx="2427">
                  <c:v>9840.7100819999996</c:v>
                </c:pt>
                <c:pt idx="2428">
                  <c:v>9840.8200820000002</c:v>
                </c:pt>
                <c:pt idx="2429">
                  <c:v>9841.0390819999993</c:v>
                </c:pt>
                <c:pt idx="2430">
                  <c:v>9855.3390820000004</c:v>
                </c:pt>
                <c:pt idx="2431">
                  <c:v>9856.3700819999995</c:v>
                </c:pt>
                <c:pt idx="2432">
                  <c:v>9856.480082</c:v>
                </c:pt>
                <c:pt idx="2433">
                  <c:v>9856.6990819999992</c:v>
                </c:pt>
                <c:pt idx="2434">
                  <c:v>9870.9990820000003</c:v>
                </c:pt>
                <c:pt idx="2435">
                  <c:v>9872.0300819999993</c:v>
                </c:pt>
                <c:pt idx="2436">
                  <c:v>9872.1400819999999</c:v>
                </c:pt>
                <c:pt idx="2437">
                  <c:v>9872.3590820000009</c:v>
                </c:pt>
                <c:pt idx="2438">
                  <c:v>9886.6590820000001</c:v>
                </c:pt>
                <c:pt idx="2439">
                  <c:v>9887.6900819999992</c:v>
                </c:pt>
                <c:pt idx="2440">
                  <c:v>9887.8000819999997</c:v>
                </c:pt>
                <c:pt idx="2441">
                  <c:v>9888.0190820000007</c:v>
                </c:pt>
                <c:pt idx="2442">
                  <c:v>9902.319082</c:v>
                </c:pt>
                <c:pt idx="2443">
                  <c:v>9903.3500820000008</c:v>
                </c:pt>
                <c:pt idx="2444">
                  <c:v>9903.4600819999996</c:v>
                </c:pt>
                <c:pt idx="2445">
                  <c:v>9903.6790820000006</c:v>
                </c:pt>
                <c:pt idx="2446">
                  <c:v>9917.9790819999998</c:v>
                </c:pt>
                <c:pt idx="2447">
                  <c:v>9919.0100820000007</c:v>
                </c:pt>
                <c:pt idx="2448">
                  <c:v>9919.1200819999995</c:v>
                </c:pt>
                <c:pt idx="2449">
                  <c:v>9919.3390820000004</c:v>
                </c:pt>
                <c:pt idx="2450">
                  <c:v>9933.6390819999997</c:v>
                </c:pt>
                <c:pt idx="2451">
                  <c:v>9936.7204299999994</c:v>
                </c:pt>
                <c:pt idx="2452">
                  <c:v>9937.3697200000006</c:v>
                </c:pt>
                <c:pt idx="2453">
                  <c:v>9937.6677199999995</c:v>
                </c:pt>
                <c:pt idx="2454">
                  <c:v>9943.9577200000003</c:v>
                </c:pt>
                <c:pt idx="2455">
                  <c:v>9944.4577200000003</c:v>
                </c:pt>
                <c:pt idx="2456">
                  <c:v>9944.4577200000003</c:v>
                </c:pt>
                <c:pt idx="2457">
                  <c:v>9944.9577200000003</c:v>
                </c:pt>
                <c:pt idx="2458">
                  <c:v>9945.4577200000003</c:v>
                </c:pt>
                <c:pt idx="2459">
                  <c:v>9945.5427199999995</c:v>
                </c:pt>
                <c:pt idx="2460">
                  <c:v>9946.1897200000003</c:v>
                </c:pt>
                <c:pt idx="2461">
                  <c:v>9947.657357</c:v>
                </c:pt>
                <c:pt idx="2462">
                  <c:v>9947.7673570000006</c:v>
                </c:pt>
                <c:pt idx="2463">
                  <c:v>9947.9863569999998</c:v>
                </c:pt>
                <c:pt idx="2464">
                  <c:v>9962.2863570000009</c:v>
                </c:pt>
                <c:pt idx="2465">
                  <c:v>9963.3173569999999</c:v>
                </c:pt>
                <c:pt idx="2466">
                  <c:v>9963.4273570000005</c:v>
                </c:pt>
                <c:pt idx="2467">
                  <c:v>9963.6463569999996</c:v>
                </c:pt>
                <c:pt idx="2468">
                  <c:v>9977.9463570000007</c:v>
                </c:pt>
                <c:pt idx="2469">
                  <c:v>9978.9773569999998</c:v>
                </c:pt>
                <c:pt idx="2470">
                  <c:v>9979.0873570000003</c:v>
                </c:pt>
                <c:pt idx="2471">
                  <c:v>9979.3063569999995</c:v>
                </c:pt>
                <c:pt idx="2472">
                  <c:v>9993.6063570000006</c:v>
                </c:pt>
                <c:pt idx="2473">
                  <c:v>9994.6373569999996</c:v>
                </c:pt>
                <c:pt idx="2474">
                  <c:v>9994.7473570000002</c:v>
                </c:pt>
                <c:pt idx="2475">
                  <c:v>9994.9663569999993</c:v>
                </c:pt>
                <c:pt idx="2476">
                  <c:v>10009.26636</c:v>
                </c:pt>
                <c:pt idx="2477">
                  <c:v>10010.29736</c:v>
                </c:pt>
                <c:pt idx="2478">
                  <c:v>10010.407359999999</c:v>
                </c:pt>
                <c:pt idx="2479">
                  <c:v>10010.62636</c:v>
                </c:pt>
                <c:pt idx="2480">
                  <c:v>10024.926359999999</c:v>
                </c:pt>
                <c:pt idx="2481">
                  <c:v>10025.95736</c:v>
                </c:pt>
                <c:pt idx="2482">
                  <c:v>10026.067359999999</c:v>
                </c:pt>
                <c:pt idx="2483">
                  <c:v>10026.28636</c:v>
                </c:pt>
                <c:pt idx="2484">
                  <c:v>10040.586359999999</c:v>
                </c:pt>
                <c:pt idx="2485">
                  <c:v>10043.6677</c:v>
                </c:pt>
                <c:pt idx="2486">
                  <c:v>10044.316999999999</c:v>
                </c:pt>
                <c:pt idx="2487">
                  <c:v>10044.615</c:v>
                </c:pt>
                <c:pt idx="2488">
                  <c:v>10050.905000000001</c:v>
                </c:pt>
                <c:pt idx="2489">
                  <c:v>10051.405000000001</c:v>
                </c:pt>
                <c:pt idx="2490">
                  <c:v>10051.405000000001</c:v>
                </c:pt>
                <c:pt idx="2491">
                  <c:v>10051.905000000001</c:v>
                </c:pt>
                <c:pt idx="2492">
                  <c:v>10052.405000000001</c:v>
                </c:pt>
                <c:pt idx="2493">
                  <c:v>10052.49</c:v>
                </c:pt>
                <c:pt idx="2494">
                  <c:v>10053.137000000001</c:v>
                </c:pt>
                <c:pt idx="2495">
                  <c:v>10054.60463</c:v>
                </c:pt>
                <c:pt idx="2496">
                  <c:v>10054.71463</c:v>
                </c:pt>
                <c:pt idx="2497">
                  <c:v>10054.93363</c:v>
                </c:pt>
                <c:pt idx="2498">
                  <c:v>10069.233630000001</c:v>
                </c:pt>
                <c:pt idx="2499">
                  <c:v>10070.26463</c:v>
                </c:pt>
                <c:pt idx="2500">
                  <c:v>10070.37463</c:v>
                </c:pt>
                <c:pt idx="2501">
                  <c:v>10070.593629999999</c:v>
                </c:pt>
                <c:pt idx="2502">
                  <c:v>10084.89363</c:v>
                </c:pt>
                <c:pt idx="2503">
                  <c:v>10085.92463</c:v>
                </c:pt>
                <c:pt idx="2504">
                  <c:v>10086.03463</c:v>
                </c:pt>
                <c:pt idx="2505">
                  <c:v>10086.253629999999</c:v>
                </c:pt>
                <c:pt idx="2506">
                  <c:v>10100.55363</c:v>
                </c:pt>
                <c:pt idx="2507">
                  <c:v>10101.584629999999</c:v>
                </c:pt>
                <c:pt idx="2508">
                  <c:v>10101.69463</c:v>
                </c:pt>
                <c:pt idx="2509">
                  <c:v>10101.913629999999</c:v>
                </c:pt>
                <c:pt idx="2510">
                  <c:v>10116.21363</c:v>
                </c:pt>
                <c:pt idx="2511">
                  <c:v>10117.244629999999</c:v>
                </c:pt>
                <c:pt idx="2512">
                  <c:v>10117.35463</c:v>
                </c:pt>
                <c:pt idx="2513">
                  <c:v>10117.573630000001</c:v>
                </c:pt>
                <c:pt idx="2514">
                  <c:v>10131.87363</c:v>
                </c:pt>
                <c:pt idx="2515">
                  <c:v>10132.904630000001</c:v>
                </c:pt>
                <c:pt idx="2516">
                  <c:v>10133.01463</c:v>
                </c:pt>
                <c:pt idx="2517">
                  <c:v>10133.233630000001</c:v>
                </c:pt>
                <c:pt idx="2518">
                  <c:v>10147.53363</c:v>
                </c:pt>
                <c:pt idx="2519">
                  <c:v>10150.61498</c:v>
                </c:pt>
                <c:pt idx="2520">
                  <c:v>10151.26427</c:v>
                </c:pt>
                <c:pt idx="2521">
                  <c:v>10151.56227</c:v>
                </c:pt>
                <c:pt idx="2522">
                  <c:v>10157.852269999999</c:v>
                </c:pt>
                <c:pt idx="2523">
                  <c:v>10158.352269999999</c:v>
                </c:pt>
                <c:pt idx="2524">
                  <c:v>10158.352269999999</c:v>
                </c:pt>
                <c:pt idx="2525">
                  <c:v>10158.852269999999</c:v>
                </c:pt>
                <c:pt idx="2526">
                  <c:v>10159.352269999999</c:v>
                </c:pt>
                <c:pt idx="2527">
                  <c:v>10159.43727</c:v>
                </c:pt>
                <c:pt idx="2528">
                  <c:v>10160.084269999999</c:v>
                </c:pt>
                <c:pt idx="2529">
                  <c:v>10161.55191</c:v>
                </c:pt>
                <c:pt idx="2530">
                  <c:v>10161.661910000001</c:v>
                </c:pt>
                <c:pt idx="2531">
                  <c:v>10161.88091</c:v>
                </c:pt>
                <c:pt idx="2532">
                  <c:v>10176.180909999999</c:v>
                </c:pt>
                <c:pt idx="2533">
                  <c:v>10177.21191</c:v>
                </c:pt>
                <c:pt idx="2534">
                  <c:v>10177.321910000001</c:v>
                </c:pt>
                <c:pt idx="2535">
                  <c:v>10177.54091</c:v>
                </c:pt>
                <c:pt idx="2536">
                  <c:v>10191.840910000001</c:v>
                </c:pt>
                <c:pt idx="2537">
                  <c:v>10192.87191</c:v>
                </c:pt>
                <c:pt idx="2538">
                  <c:v>10192.98191</c:v>
                </c:pt>
                <c:pt idx="2539">
                  <c:v>10193.20091</c:v>
                </c:pt>
                <c:pt idx="2540">
                  <c:v>10207.500910000001</c:v>
                </c:pt>
                <c:pt idx="2541">
                  <c:v>10208.53191</c:v>
                </c:pt>
                <c:pt idx="2542">
                  <c:v>10208.64191</c:v>
                </c:pt>
                <c:pt idx="2543">
                  <c:v>10208.860909999999</c:v>
                </c:pt>
                <c:pt idx="2544">
                  <c:v>10223.160910000001</c:v>
                </c:pt>
                <c:pt idx="2545">
                  <c:v>10224.19191</c:v>
                </c:pt>
                <c:pt idx="2546">
                  <c:v>10224.30191</c:v>
                </c:pt>
                <c:pt idx="2547">
                  <c:v>10224.520909999999</c:v>
                </c:pt>
                <c:pt idx="2548">
                  <c:v>10238.82091</c:v>
                </c:pt>
                <c:pt idx="2549">
                  <c:v>10239.851909999999</c:v>
                </c:pt>
                <c:pt idx="2550">
                  <c:v>10239.96191</c:v>
                </c:pt>
                <c:pt idx="2551">
                  <c:v>10240.180909999999</c:v>
                </c:pt>
                <c:pt idx="2552">
                  <c:v>10254.48091</c:v>
                </c:pt>
                <c:pt idx="2553">
                  <c:v>10257.562250000001</c:v>
                </c:pt>
                <c:pt idx="2554">
                  <c:v>10258.21155</c:v>
                </c:pt>
                <c:pt idx="2555">
                  <c:v>10258.509550000001</c:v>
                </c:pt>
                <c:pt idx="2556">
                  <c:v>10264.79955</c:v>
                </c:pt>
                <c:pt idx="2557">
                  <c:v>10265.29955</c:v>
                </c:pt>
                <c:pt idx="2558">
                  <c:v>10265.29955</c:v>
                </c:pt>
                <c:pt idx="2559">
                  <c:v>10265.79955</c:v>
                </c:pt>
                <c:pt idx="2560">
                  <c:v>10266.29955</c:v>
                </c:pt>
                <c:pt idx="2561">
                  <c:v>10266.384550000001</c:v>
                </c:pt>
                <c:pt idx="2562">
                  <c:v>10267.03155</c:v>
                </c:pt>
                <c:pt idx="2563">
                  <c:v>10268.499180000001</c:v>
                </c:pt>
                <c:pt idx="2564">
                  <c:v>10268.609179999999</c:v>
                </c:pt>
                <c:pt idx="2565">
                  <c:v>10268.82818</c:v>
                </c:pt>
                <c:pt idx="2566">
                  <c:v>10283.12818</c:v>
                </c:pt>
                <c:pt idx="2567">
                  <c:v>10284.159180000001</c:v>
                </c:pt>
                <c:pt idx="2568">
                  <c:v>10284.269179999999</c:v>
                </c:pt>
                <c:pt idx="2569">
                  <c:v>10284.48818</c:v>
                </c:pt>
                <c:pt idx="2570">
                  <c:v>10298.78818</c:v>
                </c:pt>
                <c:pt idx="2571">
                  <c:v>10299.81918</c:v>
                </c:pt>
                <c:pt idx="2572">
                  <c:v>10299.929179999999</c:v>
                </c:pt>
                <c:pt idx="2573">
                  <c:v>10300.14818</c:v>
                </c:pt>
                <c:pt idx="2574">
                  <c:v>10314.448179999999</c:v>
                </c:pt>
                <c:pt idx="2575">
                  <c:v>10315.47918</c:v>
                </c:pt>
                <c:pt idx="2576">
                  <c:v>10315.589180000001</c:v>
                </c:pt>
                <c:pt idx="2577">
                  <c:v>10315.80818</c:v>
                </c:pt>
                <c:pt idx="2578">
                  <c:v>10330.108179999999</c:v>
                </c:pt>
                <c:pt idx="2579">
                  <c:v>10331.13918</c:v>
                </c:pt>
                <c:pt idx="2580">
                  <c:v>10331.249180000001</c:v>
                </c:pt>
                <c:pt idx="2581">
                  <c:v>10331.46818</c:v>
                </c:pt>
                <c:pt idx="2582">
                  <c:v>10345.768179999999</c:v>
                </c:pt>
                <c:pt idx="2583">
                  <c:v>10346.79918</c:v>
                </c:pt>
                <c:pt idx="2584">
                  <c:v>10346.909180000001</c:v>
                </c:pt>
                <c:pt idx="2585">
                  <c:v>10347.12818</c:v>
                </c:pt>
                <c:pt idx="2586">
                  <c:v>10361.428180000001</c:v>
                </c:pt>
                <c:pt idx="2587">
                  <c:v>10364.509529999999</c:v>
                </c:pt>
                <c:pt idx="2588">
                  <c:v>10365.158820000001</c:v>
                </c:pt>
                <c:pt idx="2589">
                  <c:v>10365.456819999999</c:v>
                </c:pt>
                <c:pt idx="2590">
                  <c:v>10371.74682</c:v>
                </c:pt>
                <c:pt idx="2591">
                  <c:v>10372.24682</c:v>
                </c:pt>
                <c:pt idx="2592">
                  <c:v>10372.24682</c:v>
                </c:pt>
                <c:pt idx="2593">
                  <c:v>10372.74682</c:v>
                </c:pt>
                <c:pt idx="2594">
                  <c:v>10373.24682</c:v>
                </c:pt>
                <c:pt idx="2595">
                  <c:v>10373.331819999999</c:v>
                </c:pt>
                <c:pt idx="2596">
                  <c:v>10373.97882</c:v>
                </c:pt>
                <c:pt idx="2597">
                  <c:v>10375.446459999999</c:v>
                </c:pt>
                <c:pt idx="2598">
                  <c:v>10375.55646</c:v>
                </c:pt>
                <c:pt idx="2599">
                  <c:v>10375.775460000001</c:v>
                </c:pt>
                <c:pt idx="2600">
                  <c:v>10390.07546</c:v>
                </c:pt>
                <c:pt idx="2601">
                  <c:v>10391.106460000001</c:v>
                </c:pt>
                <c:pt idx="2602">
                  <c:v>10391.21646</c:v>
                </c:pt>
                <c:pt idx="2603">
                  <c:v>10391.435460000001</c:v>
                </c:pt>
                <c:pt idx="2604">
                  <c:v>10405.73546</c:v>
                </c:pt>
                <c:pt idx="2605">
                  <c:v>10406.766460000001</c:v>
                </c:pt>
                <c:pt idx="2606">
                  <c:v>10406.876459999999</c:v>
                </c:pt>
                <c:pt idx="2607">
                  <c:v>10407.09546</c:v>
                </c:pt>
                <c:pt idx="2608">
                  <c:v>10421.39546</c:v>
                </c:pt>
                <c:pt idx="2609">
                  <c:v>10422.426460000001</c:v>
                </c:pt>
                <c:pt idx="2610">
                  <c:v>10422.536459999999</c:v>
                </c:pt>
                <c:pt idx="2611">
                  <c:v>10422.75546</c:v>
                </c:pt>
                <c:pt idx="2612">
                  <c:v>10437.05546</c:v>
                </c:pt>
                <c:pt idx="2613">
                  <c:v>10438.08646</c:v>
                </c:pt>
                <c:pt idx="2614">
                  <c:v>10438.196459999999</c:v>
                </c:pt>
                <c:pt idx="2615">
                  <c:v>10438.41546</c:v>
                </c:pt>
                <c:pt idx="2616">
                  <c:v>10452.715459999999</c:v>
                </c:pt>
                <c:pt idx="2617">
                  <c:v>10453.74646</c:v>
                </c:pt>
                <c:pt idx="2618">
                  <c:v>10453.856460000001</c:v>
                </c:pt>
                <c:pt idx="2619">
                  <c:v>10454.07546</c:v>
                </c:pt>
                <c:pt idx="2620">
                  <c:v>10468.375459999999</c:v>
                </c:pt>
                <c:pt idx="2621">
                  <c:v>10471.4568</c:v>
                </c:pt>
                <c:pt idx="2622">
                  <c:v>10472.106100000001</c:v>
                </c:pt>
                <c:pt idx="2623">
                  <c:v>10472.4041</c:v>
                </c:pt>
                <c:pt idx="2624">
                  <c:v>10478.694100000001</c:v>
                </c:pt>
                <c:pt idx="2625">
                  <c:v>10479.194100000001</c:v>
                </c:pt>
                <c:pt idx="2626">
                  <c:v>10479.194100000001</c:v>
                </c:pt>
                <c:pt idx="2627">
                  <c:v>10479.694100000001</c:v>
                </c:pt>
                <c:pt idx="2628">
                  <c:v>10480.194100000001</c:v>
                </c:pt>
                <c:pt idx="2629">
                  <c:v>10480.2791</c:v>
                </c:pt>
                <c:pt idx="2630">
                  <c:v>10480.926100000001</c:v>
                </c:pt>
                <c:pt idx="2631">
                  <c:v>10482.39373</c:v>
                </c:pt>
                <c:pt idx="2632">
                  <c:v>10482.50373</c:v>
                </c:pt>
                <c:pt idx="2633">
                  <c:v>10482.72273</c:v>
                </c:pt>
                <c:pt idx="2634">
                  <c:v>10497.022730000001</c:v>
                </c:pt>
                <c:pt idx="2635">
                  <c:v>10498.05373</c:v>
                </c:pt>
                <c:pt idx="2636">
                  <c:v>10498.16373</c:v>
                </c:pt>
                <c:pt idx="2637">
                  <c:v>10498.382729999999</c:v>
                </c:pt>
                <c:pt idx="2638">
                  <c:v>10512.68273</c:v>
                </c:pt>
                <c:pt idx="2639">
                  <c:v>10513.713729999999</c:v>
                </c:pt>
                <c:pt idx="2640">
                  <c:v>10513.82373</c:v>
                </c:pt>
                <c:pt idx="2641">
                  <c:v>10514.042729999999</c:v>
                </c:pt>
                <c:pt idx="2642">
                  <c:v>10528.34273</c:v>
                </c:pt>
                <c:pt idx="2643">
                  <c:v>10529.373729999999</c:v>
                </c:pt>
                <c:pt idx="2644">
                  <c:v>10529.48373</c:v>
                </c:pt>
                <c:pt idx="2645">
                  <c:v>10529.702730000001</c:v>
                </c:pt>
                <c:pt idx="2646">
                  <c:v>10544.00273</c:v>
                </c:pt>
                <c:pt idx="2647">
                  <c:v>10545.033729999999</c:v>
                </c:pt>
                <c:pt idx="2648">
                  <c:v>10545.14373</c:v>
                </c:pt>
                <c:pt idx="2649">
                  <c:v>10545.362730000001</c:v>
                </c:pt>
                <c:pt idx="2650">
                  <c:v>10559.66273</c:v>
                </c:pt>
                <c:pt idx="2651">
                  <c:v>10560.693730000001</c:v>
                </c:pt>
                <c:pt idx="2652">
                  <c:v>10560.80373</c:v>
                </c:pt>
                <c:pt idx="2653">
                  <c:v>10561.022730000001</c:v>
                </c:pt>
                <c:pt idx="2654">
                  <c:v>10575.32273</c:v>
                </c:pt>
                <c:pt idx="2655">
                  <c:v>10578.40408</c:v>
                </c:pt>
                <c:pt idx="2656">
                  <c:v>10579.05337</c:v>
                </c:pt>
                <c:pt idx="2657">
                  <c:v>10579.35137</c:v>
                </c:pt>
                <c:pt idx="2658">
                  <c:v>10585.641369999999</c:v>
                </c:pt>
                <c:pt idx="2659">
                  <c:v>10586.141369999999</c:v>
                </c:pt>
                <c:pt idx="2660">
                  <c:v>10586.141369999999</c:v>
                </c:pt>
                <c:pt idx="2661">
                  <c:v>10586.641369999999</c:v>
                </c:pt>
                <c:pt idx="2662">
                  <c:v>10587.141369999999</c:v>
                </c:pt>
                <c:pt idx="2663">
                  <c:v>10587.22637</c:v>
                </c:pt>
                <c:pt idx="2664">
                  <c:v>10587.873369999999</c:v>
                </c:pt>
                <c:pt idx="2665">
                  <c:v>10589.34101</c:v>
                </c:pt>
                <c:pt idx="2666">
                  <c:v>10589.451010000001</c:v>
                </c:pt>
                <c:pt idx="2667">
                  <c:v>10589.67001</c:v>
                </c:pt>
                <c:pt idx="2668">
                  <c:v>10603.970009999999</c:v>
                </c:pt>
                <c:pt idx="2669">
                  <c:v>10605.00101</c:v>
                </c:pt>
                <c:pt idx="2670">
                  <c:v>10605.111010000001</c:v>
                </c:pt>
                <c:pt idx="2671">
                  <c:v>10605.33001</c:v>
                </c:pt>
                <c:pt idx="2672">
                  <c:v>10619.630010000001</c:v>
                </c:pt>
                <c:pt idx="2673">
                  <c:v>10620.66101</c:v>
                </c:pt>
                <c:pt idx="2674">
                  <c:v>10620.77101</c:v>
                </c:pt>
                <c:pt idx="2675">
                  <c:v>10620.99001</c:v>
                </c:pt>
                <c:pt idx="2676">
                  <c:v>10635.290010000001</c:v>
                </c:pt>
                <c:pt idx="2677">
                  <c:v>10636.32101</c:v>
                </c:pt>
                <c:pt idx="2678">
                  <c:v>10636.43101</c:v>
                </c:pt>
                <c:pt idx="2679">
                  <c:v>10636.650009999999</c:v>
                </c:pt>
                <c:pt idx="2680">
                  <c:v>10650.95001</c:v>
                </c:pt>
                <c:pt idx="2681">
                  <c:v>10651.98101</c:v>
                </c:pt>
                <c:pt idx="2682">
                  <c:v>10652.09101</c:v>
                </c:pt>
                <c:pt idx="2683">
                  <c:v>10652.310009999999</c:v>
                </c:pt>
                <c:pt idx="2684">
                  <c:v>10666.61001</c:v>
                </c:pt>
                <c:pt idx="2685">
                  <c:v>10667.641009999999</c:v>
                </c:pt>
                <c:pt idx="2686">
                  <c:v>10667.75101</c:v>
                </c:pt>
                <c:pt idx="2687">
                  <c:v>10667.970009999999</c:v>
                </c:pt>
                <c:pt idx="2688">
                  <c:v>10682.27001</c:v>
                </c:pt>
                <c:pt idx="2689">
                  <c:v>10685.351350000001</c:v>
                </c:pt>
                <c:pt idx="2690">
                  <c:v>10686.00065</c:v>
                </c:pt>
                <c:pt idx="2691">
                  <c:v>10686.298650000001</c:v>
                </c:pt>
                <c:pt idx="2692">
                  <c:v>10692.58865</c:v>
                </c:pt>
                <c:pt idx="2693">
                  <c:v>10693.08865</c:v>
                </c:pt>
                <c:pt idx="2694">
                  <c:v>10693.08865</c:v>
                </c:pt>
                <c:pt idx="2695">
                  <c:v>10693.58865</c:v>
                </c:pt>
                <c:pt idx="2696">
                  <c:v>10694.08865</c:v>
                </c:pt>
                <c:pt idx="2697">
                  <c:v>10694.173650000001</c:v>
                </c:pt>
                <c:pt idx="2698">
                  <c:v>10694.82065</c:v>
                </c:pt>
                <c:pt idx="2699">
                  <c:v>10696.288280000001</c:v>
                </c:pt>
                <c:pt idx="2700">
                  <c:v>10696.398279999999</c:v>
                </c:pt>
                <c:pt idx="2701">
                  <c:v>10696.61728</c:v>
                </c:pt>
                <c:pt idx="2702">
                  <c:v>10710.91728</c:v>
                </c:pt>
                <c:pt idx="2703">
                  <c:v>10711.948280000001</c:v>
                </c:pt>
                <c:pt idx="2704">
                  <c:v>10712.058279999999</c:v>
                </c:pt>
                <c:pt idx="2705">
                  <c:v>10712.27728</c:v>
                </c:pt>
                <c:pt idx="2706">
                  <c:v>10726.57728</c:v>
                </c:pt>
                <c:pt idx="2707">
                  <c:v>10727.60828</c:v>
                </c:pt>
                <c:pt idx="2708">
                  <c:v>10727.718279999999</c:v>
                </c:pt>
                <c:pt idx="2709">
                  <c:v>10727.93728</c:v>
                </c:pt>
                <c:pt idx="2710">
                  <c:v>10742.237279999999</c:v>
                </c:pt>
                <c:pt idx="2711">
                  <c:v>10743.26828</c:v>
                </c:pt>
                <c:pt idx="2712">
                  <c:v>10743.378280000001</c:v>
                </c:pt>
                <c:pt idx="2713">
                  <c:v>10743.59728</c:v>
                </c:pt>
                <c:pt idx="2714">
                  <c:v>10757.897279999999</c:v>
                </c:pt>
                <c:pt idx="2715">
                  <c:v>10758.92828</c:v>
                </c:pt>
                <c:pt idx="2716">
                  <c:v>10759.038280000001</c:v>
                </c:pt>
                <c:pt idx="2717">
                  <c:v>10759.25728</c:v>
                </c:pt>
                <c:pt idx="2718">
                  <c:v>10773.557280000001</c:v>
                </c:pt>
                <c:pt idx="2719">
                  <c:v>10774.58828</c:v>
                </c:pt>
                <c:pt idx="2720">
                  <c:v>10774.698280000001</c:v>
                </c:pt>
                <c:pt idx="2721">
                  <c:v>10774.91728</c:v>
                </c:pt>
                <c:pt idx="2722">
                  <c:v>10789.217280000001</c:v>
                </c:pt>
                <c:pt idx="2723">
                  <c:v>10792.298629999999</c:v>
                </c:pt>
                <c:pt idx="2724">
                  <c:v>10792.947920000001</c:v>
                </c:pt>
                <c:pt idx="2725">
                  <c:v>10793.245919999999</c:v>
                </c:pt>
                <c:pt idx="2726">
                  <c:v>10799.53592</c:v>
                </c:pt>
                <c:pt idx="2727">
                  <c:v>10800.03592</c:v>
                </c:pt>
                <c:pt idx="2728">
                  <c:v>10800.03592</c:v>
                </c:pt>
                <c:pt idx="2729">
                  <c:v>10800.53592</c:v>
                </c:pt>
                <c:pt idx="2730">
                  <c:v>10801.03592</c:v>
                </c:pt>
                <c:pt idx="2731">
                  <c:v>10801.120919999999</c:v>
                </c:pt>
                <c:pt idx="2732">
                  <c:v>10801.76792</c:v>
                </c:pt>
                <c:pt idx="2733">
                  <c:v>10803.235559999999</c:v>
                </c:pt>
                <c:pt idx="2734">
                  <c:v>10803.34556</c:v>
                </c:pt>
                <c:pt idx="2735">
                  <c:v>10803.564560000001</c:v>
                </c:pt>
                <c:pt idx="2736">
                  <c:v>10817.86456</c:v>
                </c:pt>
                <c:pt idx="2737">
                  <c:v>10818.895560000001</c:v>
                </c:pt>
                <c:pt idx="2738">
                  <c:v>10819.00556</c:v>
                </c:pt>
                <c:pt idx="2739">
                  <c:v>10819.224560000001</c:v>
                </c:pt>
                <c:pt idx="2740">
                  <c:v>10833.52456</c:v>
                </c:pt>
                <c:pt idx="2741">
                  <c:v>10834.555560000001</c:v>
                </c:pt>
                <c:pt idx="2742">
                  <c:v>10834.665559999999</c:v>
                </c:pt>
                <c:pt idx="2743">
                  <c:v>10834.88456</c:v>
                </c:pt>
                <c:pt idx="2744">
                  <c:v>10849.18456</c:v>
                </c:pt>
                <c:pt idx="2745">
                  <c:v>10850.215560000001</c:v>
                </c:pt>
                <c:pt idx="2746">
                  <c:v>10850.325559999999</c:v>
                </c:pt>
                <c:pt idx="2747">
                  <c:v>10850.54456</c:v>
                </c:pt>
                <c:pt idx="2748">
                  <c:v>10864.84456</c:v>
                </c:pt>
                <c:pt idx="2749">
                  <c:v>10865.87556</c:v>
                </c:pt>
                <c:pt idx="2750">
                  <c:v>10865.985559999999</c:v>
                </c:pt>
                <c:pt idx="2751">
                  <c:v>10866.20456</c:v>
                </c:pt>
                <c:pt idx="2752">
                  <c:v>10880.504559999999</c:v>
                </c:pt>
                <c:pt idx="2753">
                  <c:v>10881.53556</c:v>
                </c:pt>
                <c:pt idx="2754">
                  <c:v>10881.645560000001</c:v>
                </c:pt>
                <c:pt idx="2755">
                  <c:v>10881.86456</c:v>
                </c:pt>
                <c:pt idx="2756">
                  <c:v>10896.164559999999</c:v>
                </c:pt>
                <c:pt idx="2757">
                  <c:v>10899.2459</c:v>
                </c:pt>
                <c:pt idx="2758">
                  <c:v>10899.895200000001</c:v>
                </c:pt>
                <c:pt idx="2759">
                  <c:v>10900.1932</c:v>
                </c:pt>
                <c:pt idx="2760">
                  <c:v>10906.483200000001</c:v>
                </c:pt>
                <c:pt idx="2761">
                  <c:v>10906.983200000001</c:v>
                </c:pt>
                <c:pt idx="2762">
                  <c:v>10906.983200000001</c:v>
                </c:pt>
                <c:pt idx="2763">
                  <c:v>10907.483200000001</c:v>
                </c:pt>
                <c:pt idx="2764">
                  <c:v>10907.983200000001</c:v>
                </c:pt>
                <c:pt idx="2765">
                  <c:v>10908.0682</c:v>
                </c:pt>
                <c:pt idx="2766">
                  <c:v>10908.715200000001</c:v>
                </c:pt>
                <c:pt idx="2767">
                  <c:v>10910.18283</c:v>
                </c:pt>
                <c:pt idx="2768">
                  <c:v>10910.29283</c:v>
                </c:pt>
                <c:pt idx="2769">
                  <c:v>10910.511829999999</c:v>
                </c:pt>
                <c:pt idx="2770">
                  <c:v>10924.811830000001</c:v>
                </c:pt>
                <c:pt idx="2771">
                  <c:v>10925.84283</c:v>
                </c:pt>
                <c:pt idx="2772">
                  <c:v>10925.95283</c:v>
                </c:pt>
                <c:pt idx="2773">
                  <c:v>10926.171829999999</c:v>
                </c:pt>
                <c:pt idx="2774">
                  <c:v>10940.47183</c:v>
                </c:pt>
                <c:pt idx="2775">
                  <c:v>10941.502829999999</c:v>
                </c:pt>
                <c:pt idx="2776">
                  <c:v>10941.61283</c:v>
                </c:pt>
                <c:pt idx="2777">
                  <c:v>10941.831829999999</c:v>
                </c:pt>
                <c:pt idx="2778">
                  <c:v>10956.13183</c:v>
                </c:pt>
                <c:pt idx="2779">
                  <c:v>10957.162829999999</c:v>
                </c:pt>
                <c:pt idx="2780">
                  <c:v>10957.27283</c:v>
                </c:pt>
                <c:pt idx="2781">
                  <c:v>10957.491830000001</c:v>
                </c:pt>
                <c:pt idx="2782">
                  <c:v>10971.79183</c:v>
                </c:pt>
                <c:pt idx="2783">
                  <c:v>10972.822829999999</c:v>
                </c:pt>
                <c:pt idx="2784">
                  <c:v>10972.93283</c:v>
                </c:pt>
                <c:pt idx="2785">
                  <c:v>10973.151830000001</c:v>
                </c:pt>
                <c:pt idx="2786">
                  <c:v>10987.45183</c:v>
                </c:pt>
                <c:pt idx="2787">
                  <c:v>10988.482830000001</c:v>
                </c:pt>
                <c:pt idx="2788">
                  <c:v>10988.59283</c:v>
                </c:pt>
                <c:pt idx="2789">
                  <c:v>10988.811830000001</c:v>
                </c:pt>
                <c:pt idx="2790">
                  <c:v>11003.11183</c:v>
                </c:pt>
                <c:pt idx="2791">
                  <c:v>11006.19318</c:v>
                </c:pt>
                <c:pt idx="2792">
                  <c:v>11006.84247</c:v>
                </c:pt>
                <c:pt idx="2793">
                  <c:v>11007.14047</c:v>
                </c:pt>
                <c:pt idx="2794">
                  <c:v>11013.430469999999</c:v>
                </c:pt>
                <c:pt idx="2795">
                  <c:v>11013.930469999999</c:v>
                </c:pt>
                <c:pt idx="2796">
                  <c:v>11013.930469999999</c:v>
                </c:pt>
                <c:pt idx="2797">
                  <c:v>11014.430469999999</c:v>
                </c:pt>
                <c:pt idx="2798">
                  <c:v>11014.930469999999</c:v>
                </c:pt>
                <c:pt idx="2799">
                  <c:v>11015.01547</c:v>
                </c:pt>
                <c:pt idx="2800">
                  <c:v>11015.662469999999</c:v>
                </c:pt>
                <c:pt idx="2801">
                  <c:v>11017.13011</c:v>
                </c:pt>
                <c:pt idx="2802">
                  <c:v>11017.240110000001</c:v>
                </c:pt>
                <c:pt idx="2803">
                  <c:v>11017.45911</c:v>
                </c:pt>
                <c:pt idx="2804">
                  <c:v>11031.759110000001</c:v>
                </c:pt>
                <c:pt idx="2805">
                  <c:v>11032.79011</c:v>
                </c:pt>
                <c:pt idx="2806">
                  <c:v>11032.90011</c:v>
                </c:pt>
                <c:pt idx="2807">
                  <c:v>11033.11911</c:v>
                </c:pt>
                <c:pt idx="2808">
                  <c:v>11047.419110000001</c:v>
                </c:pt>
                <c:pt idx="2809">
                  <c:v>11048.45011</c:v>
                </c:pt>
                <c:pt idx="2810">
                  <c:v>11048.56011</c:v>
                </c:pt>
                <c:pt idx="2811">
                  <c:v>11048.779109999999</c:v>
                </c:pt>
                <c:pt idx="2812">
                  <c:v>11063.079110000001</c:v>
                </c:pt>
                <c:pt idx="2813">
                  <c:v>11064.11011</c:v>
                </c:pt>
                <c:pt idx="2814">
                  <c:v>11064.22011</c:v>
                </c:pt>
                <c:pt idx="2815">
                  <c:v>11064.439109999999</c:v>
                </c:pt>
                <c:pt idx="2816">
                  <c:v>11078.73911</c:v>
                </c:pt>
                <c:pt idx="2817">
                  <c:v>11079.770109999999</c:v>
                </c:pt>
                <c:pt idx="2818">
                  <c:v>11079.88011</c:v>
                </c:pt>
                <c:pt idx="2819">
                  <c:v>11080.099109999999</c:v>
                </c:pt>
                <c:pt idx="2820">
                  <c:v>11094.39911</c:v>
                </c:pt>
                <c:pt idx="2821">
                  <c:v>11095.430109999999</c:v>
                </c:pt>
                <c:pt idx="2822">
                  <c:v>11095.54011</c:v>
                </c:pt>
                <c:pt idx="2823">
                  <c:v>11095.759110000001</c:v>
                </c:pt>
                <c:pt idx="2824">
                  <c:v>11110.05911</c:v>
                </c:pt>
                <c:pt idx="2825">
                  <c:v>11113.140450000001</c:v>
                </c:pt>
                <c:pt idx="2826">
                  <c:v>11113.78975</c:v>
                </c:pt>
                <c:pt idx="2827">
                  <c:v>11114.087750000001</c:v>
                </c:pt>
                <c:pt idx="2828">
                  <c:v>11120.37775</c:v>
                </c:pt>
                <c:pt idx="2829">
                  <c:v>11120.87775</c:v>
                </c:pt>
                <c:pt idx="2830">
                  <c:v>11120.87775</c:v>
                </c:pt>
                <c:pt idx="2831">
                  <c:v>11121.37775</c:v>
                </c:pt>
                <c:pt idx="2832">
                  <c:v>11121.87775</c:v>
                </c:pt>
                <c:pt idx="2833">
                  <c:v>11121.962750000001</c:v>
                </c:pt>
                <c:pt idx="2834">
                  <c:v>11122.60975</c:v>
                </c:pt>
                <c:pt idx="2835">
                  <c:v>11124.077380000001</c:v>
                </c:pt>
                <c:pt idx="2836">
                  <c:v>11124.187379999999</c:v>
                </c:pt>
                <c:pt idx="2837">
                  <c:v>11124.40638</c:v>
                </c:pt>
                <c:pt idx="2838">
                  <c:v>11138.70638</c:v>
                </c:pt>
                <c:pt idx="2839">
                  <c:v>11139.73738</c:v>
                </c:pt>
                <c:pt idx="2840">
                  <c:v>11139.847379999999</c:v>
                </c:pt>
                <c:pt idx="2841">
                  <c:v>11140.06638</c:v>
                </c:pt>
                <c:pt idx="2842">
                  <c:v>11154.366379999999</c:v>
                </c:pt>
                <c:pt idx="2843">
                  <c:v>11155.39738</c:v>
                </c:pt>
                <c:pt idx="2844">
                  <c:v>11155.507379999999</c:v>
                </c:pt>
                <c:pt idx="2845">
                  <c:v>11155.72638</c:v>
                </c:pt>
                <c:pt idx="2846">
                  <c:v>11170.026379999999</c:v>
                </c:pt>
                <c:pt idx="2847">
                  <c:v>11171.05738</c:v>
                </c:pt>
                <c:pt idx="2848">
                  <c:v>11171.167380000001</c:v>
                </c:pt>
                <c:pt idx="2849">
                  <c:v>11171.38638</c:v>
                </c:pt>
                <c:pt idx="2850">
                  <c:v>11185.686379999999</c:v>
                </c:pt>
                <c:pt idx="2851">
                  <c:v>11186.71738</c:v>
                </c:pt>
                <c:pt idx="2852">
                  <c:v>11186.827380000001</c:v>
                </c:pt>
                <c:pt idx="2853">
                  <c:v>11187.04638</c:v>
                </c:pt>
                <c:pt idx="2854">
                  <c:v>11201.346380000001</c:v>
                </c:pt>
                <c:pt idx="2855">
                  <c:v>11202.37738</c:v>
                </c:pt>
                <c:pt idx="2856">
                  <c:v>11202.48738</c:v>
                </c:pt>
                <c:pt idx="2857">
                  <c:v>11202.70638</c:v>
                </c:pt>
                <c:pt idx="2858">
                  <c:v>11217.006380000001</c:v>
                </c:pt>
                <c:pt idx="2859">
                  <c:v>11220.087729999999</c:v>
                </c:pt>
                <c:pt idx="2860">
                  <c:v>11220.73702</c:v>
                </c:pt>
                <c:pt idx="2861">
                  <c:v>11221.035019999999</c:v>
                </c:pt>
                <c:pt idx="2862">
                  <c:v>11227.32502</c:v>
                </c:pt>
                <c:pt idx="2863">
                  <c:v>11227.82502</c:v>
                </c:pt>
                <c:pt idx="2864">
                  <c:v>11227.82502</c:v>
                </c:pt>
                <c:pt idx="2865">
                  <c:v>11228.32502</c:v>
                </c:pt>
                <c:pt idx="2866">
                  <c:v>11228.82502</c:v>
                </c:pt>
                <c:pt idx="2867">
                  <c:v>11228.910019999999</c:v>
                </c:pt>
                <c:pt idx="2868">
                  <c:v>11229.55702</c:v>
                </c:pt>
                <c:pt idx="2869">
                  <c:v>11231.024659999999</c:v>
                </c:pt>
                <c:pt idx="2870">
                  <c:v>11231.13466</c:v>
                </c:pt>
                <c:pt idx="2871">
                  <c:v>11231.353660000001</c:v>
                </c:pt>
                <c:pt idx="2872">
                  <c:v>11245.65366</c:v>
                </c:pt>
                <c:pt idx="2873">
                  <c:v>11246.684660000001</c:v>
                </c:pt>
                <c:pt idx="2874">
                  <c:v>11246.79466</c:v>
                </c:pt>
                <c:pt idx="2875">
                  <c:v>11247.013660000001</c:v>
                </c:pt>
                <c:pt idx="2876">
                  <c:v>11261.31366</c:v>
                </c:pt>
                <c:pt idx="2877">
                  <c:v>11262.344660000001</c:v>
                </c:pt>
                <c:pt idx="2878">
                  <c:v>11262.454659999999</c:v>
                </c:pt>
                <c:pt idx="2879">
                  <c:v>11262.67366</c:v>
                </c:pt>
                <c:pt idx="2880">
                  <c:v>11276.97366</c:v>
                </c:pt>
                <c:pt idx="2881">
                  <c:v>11278.004660000001</c:v>
                </c:pt>
                <c:pt idx="2882">
                  <c:v>11278.114659999999</c:v>
                </c:pt>
                <c:pt idx="2883">
                  <c:v>11278.33366</c:v>
                </c:pt>
                <c:pt idx="2884">
                  <c:v>11292.63366</c:v>
                </c:pt>
                <c:pt idx="2885">
                  <c:v>11293.66466</c:v>
                </c:pt>
                <c:pt idx="2886">
                  <c:v>11293.774659999999</c:v>
                </c:pt>
                <c:pt idx="2887">
                  <c:v>11293.99366</c:v>
                </c:pt>
                <c:pt idx="2888">
                  <c:v>11308.293659999999</c:v>
                </c:pt>
                <c:pt idx="2889">
                  <c:v>11309.32466</c:v>
                </c:pt>
                <c:pt idx="2890">
                  <c:v>11309.434660000001</c:v>
                </c:pt>
                <c:pt idx="2891">
                  <c:v>11309.65366</c:v>
                </c:pt>
                <c:pt idx="2892">
                  <c:v>11323.953659999999</c:v>
                </c:pt>
                <c:pt idx="2893">
                  <c:v>11327.035</c:v>
                </c:pt>
                <c:pt idx="2894">
                  <c:v>11327.684300000001</c:v>
                </c:pt>
                <c:pt idx="2895">
                  <c:v>11327.9823</c:v>
                </c:pt>
                <c:pt idx="2896">
                  <c:v>11334.272300000001</c:v>
                </c:pt>
                <c:pt idx="2897">
                  <c:v>11334.772300000001</c:v>
                </c:pt>
                <c:pt idx="2898">
                  <c:v>11334.772300000001</c:v>
                </c:pt>
                <c:pt idx="2899">
                  <c:v>11335.272300000001</c:v>
                </c:pt>
                <c:pt idx="2900">
                  <c:v>11335.772300000001</c:v>
                </c:pt>
                <c:pt idx="2901">
                  <c:v>11335.8573</c:v>
                </c:pt>
                <c:pt idx="2902">
                  <c:v>11336.504300000001</c:v>
                </c:pt>
                <c:pt idx="2903">
                  <c:v>11337.97193</c:v>
                </c:pt>
                <c:pt idx="2904">
                  <c:v>11338.08193</c:v>
                </c:pt>
                <c:pt idx="2905">
                  <c:v>11338.300929999999</c:v>
                </c:pt>
                <c:pt idx="2906">
                  <c:v>11352.600930000001</c:v>
                </c:pt>
                <c:pt idx="2907">
                  <c:v>11353.63193</c:v>
                </c:pt>
                <c:pt idx="2908">
                  <c:v>11353.74193</c:v>
                </c:pt>
                <c:pt idx="2909">
                  <c:v>11353.960929999999</c:v>
                </c:pt>
                <c:pt idx="2910">
                  <c:v>11368.26093</c:v>
                </c:pt>
                <c:pt idx="2911">
                  <c:v>11369.291929999999</c:v>
                </c:pt>
                <c:pt idx="2912">
                  <c:v>11369.40193</c:v>
                </c:pt>
                <c:pt idx="2913">
                  <c:v>11369.620929999999</c:v>
                </c:pt>
                <c:pt idx="2914">
                  <c:v>11383.92093</c:v>
                </c:pt>
                <c:pt idx="2915">
                  <c:v>11384.951929999999</c:v>
                </c:pt>
                <c:pt idx="2916">
                  <c:v>11385.06193</c:v>
                </c:pt>
                <c:pt idx="2917">
                  <c:v>11385.280930000001</c:v>
                </c:pt>
                <c:pt idx="2918">
                  <c:v>11399.58093</c:v>
                </c:pt>
                <c:pt idx="2919">
                  <c:v>11400.611929999999</c:v>
                </c:pt>
                <c:pt idx="2920">
                  <c:v>11400.72193</c:v>
                </c:pt>
                <c:pt idx="2921">
                  <c:v>11400.940930000001</c:v>
                </c:pt>
                <c:pt idx="2922">
                  <c:v>11415.24093</c:v>
                </c:pt>
                <c:pt idx="2923">
                  <c:v>11416.271930000001</c:v>
                </c:pt>
                <c:pt idx="2924">
                  <c:v>11416.38193</c:v>
                </c:pt>
                <c:pt idx="2925">
                  <c:v>11416.600930000001</c:v>
                </c:pt>
                <c:pt idx="2926">
                  <c:v>11430.90093</c:v>
                </c:pt>
                <c:pt idx="2927">
                  <c:v>11433.98228</c:v>
                </c:pt>
                <c:pt idx="2928">
                  <c:v>11434.63157</c:v>
                </c:pt>
                <c:pt idx="2929">
                  <c:v>11434.92957</c:v>
                </c:pt>
                <c:pt idx="2930">
                  <c:v>11441.219569999999</c:v>
                </c:pt>
                <c:pt idx="2931">
                  <c:v>11441.719569999999</c:v>
                </c:pt>
                <c:pt idx="2932">
                  <c:v>11441.719569999999</c:v>
                </c:pt>
                <c:pt idx="2933">
                  <c:v>11442.219569999999</c:v>
                </c:pt>
                <c:pt idx="2934">
                  <c:v>11442.719569999999</c:v>
                </c:pt>
                <c:pt idx="2935">
                  <c:v>11442.80457</c:v>
                </c:pt>
                <c:pt idx="2936">
                  <c:v>11443.451569999999</c:v>
                </c:pt>
                <c:pt idx="2937">
                  <c:v>11444.91921</c:v>
                </c:pt>
                <c:pt idx="2938">
                  <c:v>11445.029210000001</c:v>
                </c:pt>
                <c:pt idx="2939">
                  <c:v>11445.24821</c:v>
                </c:pt>
                <c:pt idx="2940">
                  <c:v>11459.548210000001</c:v>
                </c:pt>
                <c:pt idx="2941">
                  <c:v>11460.57921</c:v>
                </c:pt>
                <c:pt idx="2942">
                  <c:v>11460.68921</c:v>
                </c:pt>
                <c:pt idx="2943">
                  <c:v>11460.90821</c:v>
                </c:pt>
                <c:pt idx="2944">
                  <c:v>11475.208210000001</c:v>
                </c:pt>
                <c:pt idx="2945">
                  <c:v>11476.23921</c:v>
                </c:pt>
                <c:pt idx="2946">
                  <c:v>11476.34921</c:v>
                </c:pt>
                <c:pt idx="2947">
                  <c:v>11476.568209999999</c:v>
                </c:pt>
                <c:pt idx="2948">
                  <c:v>11490.868210000001</c:v>
                </c:pt>
                <c:pt idx="2949">
                  <c:v>11491.89921</c:v>
                </c:pt>
                <c:pt idx="2950">
                  <c:v>11492.00921</c:v>
                </c:pt>
                <c:pt idx="2951">
                  <c:v>11492.228209999999</c:v>
                </c:pt>
                <c:pt idx="2952">
                  <c:v>11506.52821</c:v>
                </c:pt>
                <c:pt idx="2953">
                  <c:v>11507.559209999999</c:v>
                </c:pt>
                <c:pt idx="2954">
                  <c:v>11507.66921</c:v>
                </c:pt>
                <c:pt idx="2955">
                  <c:v>11507.888209999999</c:v>
                </c:pt>
                <c:pt idx="2956">
                  <c:v>11522.18821</c:v>
                </c:pt>
                <c:pt idx="2957">
                  <c:v>11523.219209999999</c:v>
                </c:pt>
                <c:pt idx="2958">
                  <c:v>11523.32921</c:v>
                </c:pt>
                <c:pt idx="2959">
                  <c:v>11523.548210000001</c:v>
                </c:pt>
                <c:pt idx="2960">
                  <c:v>11537.84821</c:v>
                </c:pt>
                <c:pt idx="2961">
                  <c:v>11540.929550000001</c:v>
                </c:pt>
                <c:pt idx="2962">
                  <c:v>11541.57885</c:v>
                </c:pt>
                <c:pt idx="2963">
                  <c:v>11541.876850000001</c:v>
                </c:pt>
                <c:pt idx="2964">
                  <c:v>11548.16685</c:v>
                </c:pt>
                <c:pt idx="2965">
                  <c:v>11548.66685</c:v>
                </c:pt>
                <c:pt idx="2966">
                  <c:v>11548.66685</c:v>
                </c:pt>
                <c:pt idx="2967">
                  <c:v>11549.16685</c:v>
                </c:pt>
                <c:pt idx="2968">
                  <c:v>11549.66685</c:v>
                </c:pt>
                <c:pt idx="2969">
                  <c:v>11549.751850000001</c:v>
                </c:pt>
                <c:pt idx="2970">
                  <c:v>11550.39885</c:v>
                </c:pt>
                <c:pt idx="2971">
                  <c:v>11551.866480000001</c:v>
                </c:pt>
                <c:pt idx="2972">
                  <c:v>11551.976479999999</c:v>
                </c:pt>
                <c:pt idx="2973">
                  <c:v>11552.19548</c:v>
                </c:pt>
                <c:pt idx="2974">
                  <c:v>11566.49548</c:v>
                </c:pt>
                <c:pt idx="2975">
                  <c:v>11567.52648</c:v>
                </c:pt>
                <c:pt idx="2976">
                  <c:v>11567.636479999999</c:v>
                </c:pt>
                <c:pt idx="2977">
                  <c:v>11567.85548</c:v>
                </c:pt>
                <c:pt idx="2978">
                  <c:v>11582.155479999999</c:v>
                </c:pt>
                <c:pt idx="2979">
                  <c:v>11583.18648</c:v>
                </c:pt>
                <c:pt idx="2980">
                  <c:v>11583.296480000001</c:v>
                </c:pt>
                <c:pt idx="2981">
                  <c:v>11583.51548</c:v>
                </c:pt>
                <c:pt idx="2982">
                  <c:v>11597.815479999999</c:v>
                </c:pt>
                <c:pt idx="2983">
                  <c:v>11598.84648</c:v>
                </c:pt>
                <c:pt idx="2984">
                  <c:v>11598.956480000001</c:v>
                </c:pt>
                <c:pt idx="2985">
                  <c:v>11599.17548</c:v>
                </c:pt>
                <c:pt idx="2986">
                  <c:v>11613.475479999999</c:v>
                </c:pt>
                <c:pt idx="2987">
                  <c:v>11614.50648</c:v>
                </c:pt>
                <c:pt idx="2988">
                  <c:v>11614.616480000001</c:v>
                </c:pt>
                <c:pt idx="2989">
                  <c:v>11614.83548</c:v>
                </c:pt>
                <c:pt idx="2990">
                  <c:v>11629.135480000001</c:v>
                </c:pt>
                <c:pt idx="2991">
                  <c:v>11630.16648</c:v>
                </c:pt>
                <c:pt idx="2992">
                  <c:v>11630.27648</c:v>
                </c:pt>
                <c:pt idx="2993">
                  <c:v>11630.49548</c:v>
                </c:pt>
                <c:pt idx="2994">
                  <c:v>11644.795480000001</c:v>
                </c:pt>
                <c:pt idx="2995">
                  <c:v>11647.876829999999</c:v>
                </c:pt>
                <c:pt idx="2996">
                  <c:v>11648.52612</c:v>
                </c:pt>
                <c:pt idx="2997">
                  <c:v>11648.824119999999</c:v>
                </c:pt>
                <c:pt idx="2998">
                  <c:v>11655.11412</c:v>
                </c:pt>
                <c:pt idx="2999">
                  <c:v>11655.61412</c:v>
                </c:pt>
                <c:pt idx="3000">
                  <c:v>11655.61412</c:v>
                </c:pt>
                <c:pt idx="3001">
                  <c:v>11656.11412</c:v>
                </c:pt>
                <c:pt idx="3002">
                  <c:v>11656.61412</c:v>
                </c:pt>
                <c:pt idx="3003">
                  <c:v>11656.699119999999</c:v>
                </c:pt>
                <c:pt idx="3004">
                  <c:v>11657.34612</c:v>
                </c:pt>
                <c:pt idx="3005">
                  <c:v>11658.813759999999</c:v>
                </c:pt>
                <c:pt idx="3006">
                  <c:v>11658.92376</c:v>
                </c:pt>
                <c:pt idx="3007">
                  <c:v>11659.142760000001</c:v>
                </c:pt>
                <c:pt idx="3008">
                  <c:v>11673.44276</c:v>
                </c:pt>
                <c:pt idx="3009">
                  <c:v>11674.473760000001</c:v>
                </c:pt>
                <c:pt idx="3010">
                  <c:v>11674.58376</c:v>
                </c:pt>
                <c:pt idx="3011">
                  <c:v>11674.80276</c:v>
                </c:pt>
                <c:pt idx="3012">
                  <c:v>11689.10276</c:v>
                </c:pt>
                <c:pt idx="3013">
                  <c:v>11690.133760000001</c:v>
                </c:pt>
                <c:pt idx="3014">
                  <c:v>11690.243759999999</c:v>
                </c:pt>
                <c:pt idx="3015">
                  <c:v>11690.46276</c:v>
                </c:pt>
                <c:pt idx="3016">
                  <c:v>11704.76276</c:v>
                </c:pt>
                <c:pt idx="3017">
                  <c:v>11705.79376</c:v>
                </c:pt>
                <c:pt idx="3018">
                  <c:v>11705.903759999999</c:v>
                </c:pt>
                <c:pt idx="3019">
                  <c:v>11706.12276</c:v>
                </c:pt>
                <c:pt idx="3020">
                  <c:v>11720.422759999999</c:v>
                </c:pt>
                <c:pt idx="3021">
                  <c:v>11721.45376</c:v>
                </c:pt>
                <c:pt idx="3022">
                  <c:v>11721.563759999999</c:v>
                </c:pt>
                <c:pt idx="3023">
                  <c:v>11721.78276</c:v>
                </c:pt>
                <c:pt idx="3024">
                  <c:v>11736.082759999999</c:v>
                </c:pt>
                <c:pt idx="3025">
                  <c:v>11737.11376</c:v>
                </c:pt>
                <c:pt idx="3026">
                  <c:v>11737.223760000001</c:v>
                </c:pt>
                <c:pt idx="3027">
                  <c:v>11737.44276</c:v>
                </c:pt>
                <c:pt idx="3028">
                  <c:v>11751.742759999999</c:v>
                </c:pt>
                <c:pt idx="3029">
                  <c:v>11754.8241</c:v>
                </c:pt>
                <c:pt idx="3030">
                  <c:v>11755.473400000001</c:v>
                </c:pt>
                <c:pt idx="3031">
                  <c:v>11755.7714</c:v>
                </c:pt>
                <c:pt idx="3032">
                  <c:v>11762.061400000001</c:v>
                </c:pt>
                <c:pt idx="3033">
                  <c:v>11762.561400000001</c:v>
                </c:pt>
                <c:pt idx="3034">
                  <c:v>11762.561400000001</c:v>
                </c:pt>
                <c:pt idx="3035">
                  <c:v>11763.061400000001</c:v>
                </c:pt>
                <c:pt idx="3036">
                  <c:v>11763.561400000001</c:v>
                </c:pt>
                <c:pt idx="3037">
                  <c:v>11763.6464</c:v>
                </c:pt>
                <c:pt idx="3038">
                  <c:v>11764.2934</c:v>
                </c:pt>
                <c:pt idx="3039">
                  <c:v>11765.76103</c:v>
                </c:pt>
                <c:pt idx="3040">
                  <c:v>11765.87103</c:v>
                </c:pt>
                <c:pt idx="3041">
                  <c:v>11766.090029999999</c:v>
                </c:pt>
                <c:pt idx="3042">
                  <c:v>11780.39003</c:v>
                </c:pt>
                <c:pt idx="3043">
                  <c:v>11781.42103</c:v>
                </c:pt>
                <c:pt idx="3044">
                  <c:v>11781.53103</c:v>
                </c:pt>
                <c:pt idx="3045">
                  <c:v>11781.750029999999</c:v>
                </c:pt>
                <c:pt idx="3046">
                  <c:v>11796.05003</c:v>
                </c:pt>
                <c:pt idx="3047">
                  <c:v>11797.081029999999</c:v>
                </c:pt>
                <c:pt idx="3048">
                  <c:v>11797.19103</c:v>
                </c:pt>
                <c:pt idx="3049">
                  <c:v>11797.410029999999</c:v>
                </c:pt>
                <c:pt idx="3050">
                  <c:v>11811.71003</c:v>
                </c:pt>
                <c:pt idx="3051">
                  <c:v>11812.741029999999</c:v>
                </c:pt>
                <c:pt idx="3052">
                  <c:v>11812.85103</c:v>
                </c:pt>
                <c:pt idx="3053">
                  <c:v>11813.070030000001</c:v>
                </c:pt>
                <c:pt idx="3054">
                  <c:v>11827.37003</c:v>
                </c:pt>
                <c:pt idx="3055">
                  <c:v>11828.401030000001</c:v>
                </c:pt>
                <c:pt idx="3056">
                  <c:v>11828.51103</c:v>
                </c:pt>
                <c:pt idx="3057">
                  <c:v>11828.730030000001</c:v>
                </c:pt>
                <c:pt idx="3058">
                  <c:v>11843.03003</c:v>
                </c:pt>
                <c:pt idx="3059">
                  <c:v>11844.061030000001</c:v>
                </c:pt>
                <c:pt idx="3060">
                  <c:v>11844.17103</c:v>
                </c:pt>
                <c:pt idx="3061">
                  <c:v>11844.39003</c:v>
                </c:pt>
                <c:pt idx="3062">
                  <c:v>11858.69003</c:v>
                </c:pt>
                <c:pt idx="3063">
                  <c:v>11861.77138</c:v>
                </c:pt>
                <c:pt idx="3064">
                  <c:v>11862.42067</c:v>
                </c:pt>
                <c:pt idx="3065">
                  <c:v>11862.71867</c:v>
                </c:pt>
                <c:pt idx="3066">
                  <c:v>11869.008669999999</c:v>
                </c:pt>
                <c:pt idx="3067">
                  <c:v>11869.508669999999</c:v>
                </c:pt>
                <c:pt idx="3068">
                  <c:v>11869.508669999999</c:v>
                </c:pt>
                <c:pt idx="3069">
                  <c:v>11870.008669999999</c:v>
                </c:pt>
                <c:pt idx="3070">
                  <c:v>11870.508669999999</c:v>
                </c:pt>
                <c:pt idx="3071">
                  <c:v>11870.59367</c:v>
                </c:pt>
                <c:pt idx="3072">
                  <c:v>11871.240669999999</c:v>
                </c:pt>
                <c:pt idx="3073">
                  <c:v>11872.70831</c:v>
                </c:pt>
                <c:pt idx="3074">
                  <c:v>11872.818310000001</c:v>
                </c:pt>
                <c:pt idx="3075">
                  <c:v>11873.03731</c:v>
                </c:pt>
                <c:pt idx="3076">
                  <c:v>11887.337310000001</c:v>
                </c:pt>
                <c:pt idx="3077">
                  <c:v>11888.36831</c:v>
                </c:pt>
                <c:pt idx="3078">
                  <c:v>11888.47831</c:v>
                </c:pt>
                <c:pt idx="3079">
                  <c:v>11888.69731</c:v>
                </c:pt>
                <c:pt idx="3080">
                  <c:v>11902.997310000001</c:v>
                </c:pt>
                <c:pt idx="3081">
                  <c:v>11904.02831</c:v>
                </c:pt>
                <c:pt idx="3082">
                  <c:v>11904.13831</c:v>
                </c:pt>
                <c:pt idx="3083">
                  <c:v>11904.357309999999</c:v>
                </c:pt>
                <c:pt idx="3084">
                  <c:v>11918.657310000001</c:v>
                </c:pt>
                <c:pt idx="3085">
                  <c:v>11919.68831</c:v>
                </c:pt>
                <c:pt idx="3086">
                  <c:v>11919.79831</c:v>
                </c:pt>
                <c:pt idx="3087">
                  <c:v>11920.017309999999</c:v>
                </c:pt>
                <c:pt idx="3088">
                  <c:v>11934.31731</c:v>
                </c:pt>
                <c:pt idx="3089">
                  <c:v>11935.348309999999</c:v>
                </c:pt>
                <c:pt idx="3090">
                  <c:v>11935.45831</c:v>
                </c:pt>
                <c:pt idx="3091">
                  <c:v>11935.677309999999</c:v>
                </c:pt>
                <c:pt idx="3092">
                  <c:v>11949.97731</c:v>
                </c:pt>
                <c:pt idx="3093">
                  <c:v>11951.008309999999</c:v>
                </c:pt>
                <c:pt idx="3094">
                  <c:v>11951.11831</c:v>
                </c:pt>
                <c:pt idx="3095">
                  <c:v>11951.337310000001</c:v>
                </c:pt>
                <c:pt idx="3096">
                  <c:v>11965.63731</c:v>
                </c:pt>
                <c:pt idx="3097">
                  <c:v>11968.718650000001</c:v>
                </c:pt>
                <c:pt idx="3098">
                  <c:v>11969.36795</c:v>
                </c:pt>
                <c:pt idx="3099">
                  <c:v>11969.665950000001</c:v>
                </c:pt>
                <c:pt idx="3100">
                  <c:v>11975.95595</c:v>
                </c:pt>
                <c:pt idx="3101">
                  <c:v>11976.45595</c:v>
                </c:pt>
                <c:pt idx="3102">
                  <c:v>11976.45595</c:v>
                </c:pt>
                <c:pt idx="3103">
                  <c:v>11976.95595</c:v>
                </c:pt>
                <c:pt idx="3104">
                  <c:v>11977.45595</c:v>
                </c:pt>
                <c:pt idx="3105">
                  <c:v>11977.540950000001</c:v>
                </c:pt>
                <c:pt idx="3106">
                  <c:v>11978.18795</c:v>
                </c:pt>
                <c:pt idx="3107">
                  <c:v>11979.655580000001</c:v>
                </c:pt>
                <c:pt idx="3108">
                  <c:v>11979.765579999999</c:v>
                </c:pt>
                <c:pt idx="3109">
                  <c:v>11979.98458</c:v>
                </c:pt>
                <c:pt idx="3110">
                  <c:v>11994.28458</c:v>
                </c:pt>
                <c:pt idx="3111">
                  <c:v>11995.31558</c:v>
                </c:pt>
                <c:pt idx="3112">
                  <c:v>11995.425579999999</c:v>
                </c:pt>
                <c:pt idx="3113">
                  <c:v>11995.64458</c:v>
                </c:pt>
                <c:pt idx="3114">
                  <c:v>12009.944579999999</c:v>
                </c:pt>
                <c:pt idx="3115">
                  <c:v>12010.97558</c:v>
                </c:pt>
                <c:pt idx="3116">
                  <c:v>12011.085580000001</c:v>
                </c:pt>
                <c:pt idx="3117">
                  <c:v>12011.30458</c:v>
                </c:pt>
                <c:pt idx="3118">
                  <c:v>12025.604579999999</c:v>
                </c:pt>
                <c:pt idx="3119">
                  <c:v>12026.63558</c:v>
                </c:pt>
                <c:pt idx="3120">
                  <c:v>12026.745580000001</c:v>
                </c:pt>
                <c:pt idx="3121">
                  <c:v>12026.96458</c:v>
                </c:pt>
                <c:pt idx="3122">
                  <c:v>12041.264579999999</c:v>
                </c:pt>
                <c:pt idx="3123">
                  <c:v>12042.29558</c:v>
                </c:pt>
                <c:pt idx="3124">
                  <c:v>12042.405580000001</c:v>
                </c:pt>
                <c:pt idx="3125">
                  <c:v>12042.62458</c:v>
                </c:pt>
                <c:pt idx="3126">
                  <c:v>12056.924580000001</c:v>
                </c:pt>
                <c:pt idx="3127">
                  <c:v>12057.95558</c:v>
                </c:pt>
                <c:pt idx="3128">
                  <c:v>12058.06558</c:v>
                </c:pt>
                <c:pt idx="3129">
                  <c:v>12058.28458</c:v>
                </c:pt>
                <c:pt idx="3130">
                  <c:v>12072.584580000001</c:v>
                </c:pt>
                <c:pt idx="3131">
                  <c:v>12075.665929999999</c:v>
                </c:pt>
                <c:pt idx="3132">
                  <c:v>12076.31522</c:v>
                </c:pt>
                <c:pt idx="3133">
                  <c:v>12076.613219999999</c:v>
                </c:pt>
                <c:pt idx="3134">
                  <c:v>12082.90322</c:v>
                </c:pt>
                <c:pt idx="3135">
                  <c:v>12083.40322</c:v>
                </c:pt>
                <c:pt idx="3136">
                  <c:v>12083.40322</c:v>
                </c:pt>
                <c:pt idx="3137">
                  <c:v>12083.90322</c:v>
                </c:pt>
                <c:pt idx="3138">
                  <c:v>12084.40322</c:v>
                </c:pt>
                <c:pt idx="3139">
                  <c:v>12084.488219999999</c:v>
                </c:pt>
                <c:pt idx="3140">
                  <c:v>12085.13522</c:v>
                </c:pt>
                <c:pt idx="3141">
                  <c:v>12086.602860000001</c:v>
                </c:pt>
                <c:pt idx="3142">
                  <c:v>12086.71286</c:v>
                </c:pt>
                <c:pt idx="3143">
                  <c:v>12086.931860000001</c:v>
                </c:pt>
                <c:pt idx="3144">
                  <c:v>12101.23186</c:v>
                </c:pt>
                <c:pt idx="3145">
                  <c:v>12102.262860000001</c:v>
                </c:pt>
                <c:pt idx="3146">
                  <c:v>12102.372859999999</c:v>
                </c:pt>
                <c:pt idx="3147">
                  <c:v>12102.59186</c:v>
                </c:pt>
                <c:pt idx="3148">
                  <c:v>12116.89186</c:v>
                </c:pt>
                <c:pt idx="3149">
                  <c:v>12117.922860000001</c:v>
                </c:pt>
                <c:pt idx="3150">
                  <c:v>12118.032859999999</c:v>
                </c:pt>
                <c:pt idx="3151">
                  <c:v>12118.25186</c:v>
                </c:pt>
                <c:pt idx="3152">
                  <c:v>12132.55186</c:v>
                </c:pt>
                <c:pt idx="3153">
                  <c:v>12133.58286</c:v>
                </c:pt>
                <c:pt idx="3154">
                  <c:v>12133.692859999999</c:v>
                </c:pt>
                <c:pt idx="3155">
                  <c:v>12133.91186</c:v>
                </c:pt>
                <c:pt idx="3156">
                  <c:v>12148.211859999999</c:v>
                </c:pt>
                <c:pt idx="3157">
                  <c:v>12149.24286</c:v>
                </c:pt>
                <c:pt idx="3158">
                  <c:v>12149.352860000001</c:v>
                </c:pt>
                <c:pt idx="3159">
                  <c:v>12149.57186</c:v>
                </c:pt>
                <c:pt idx="3160">
                  <c:v>12163.871859999999</c:v>
                </c:pt>
                <c:pt idx="3161">
                  <c:v>12164.90286</c:v>
                </c:pt>
                <c:pt idx="3162">
                  <c:v>12165.012860000001</c:v>
                </c:pt>
                <c:pt idx="3163">
                  <c:v>12165.23186</c:v>
                </c:pt>
                <c:pt idx="3164">
                  <c:v>12179.531859999999</c:v>
                </c:pt>
                <c:pt idx="3165">
                  <c:v>12182.6132</c:v>
                </c:pt>
                <c:pt idx="3166">
                  <c:v>12183.262500000001</c:v>
                </c:pt>
                <c:pt idx="3167">
                  <c:v>12183.5605</c:v>
                </c:pt>
                <c:pt idx="3168">
                  <c:v>12189.8505</c:v>
                </c:pt>
                <c:pt idx="3169">
                  <c:v>12190.3505</c:v>
                </c:pt>
                <c:pt idx="3170">
                  <c:v>12190.3505</c:v>
                </c:pt>
                <c:pt idx="3171">
                  <c:v>12190.8505</c:v>
                </c:pt>
                <c:pt idx="3172">
                  <c:v>12191.3505</c:v>
                </c:pt>
                <c:pt idx="3173">
                  <c:v>12191.4355</c:v>
                </c:pt>
                <c:pt idx="3174">
                  <c:v>12192.0825</c:v>
                </c:pt>
                <c:pt idx="3175">
                  <c:v>12193.55013</c:v>
                </c:pt>
                <c:pt idx="3176">
                  <c:v>12193.66013</c:v>
                </c:pt>
                <c:pt idx="3177">
                  <c:v>12193.879129999999</c:v>
                </c:pt>
                <c:pt idx="3178">
                  <c:v>12208.17913</c:v>
                </c:pt>
                <c:pt idx="3179">
                  <c:v>12209.210129999999</c:v>
                </c:pt>
                <c:pt idx="3180">
                  <c:v>12209.32013</c:v>
                </c:pt>
                <c:pt idx="3181">
                  <c:v>12209.539129999999</c:v>
                </c:pt>
                <c:pt idx="3182">
                  <c:v>12223.83913</c:v>
                </c:pt>
                <c:pt idx="3183">
                  <c:v>12224.870129999999</c:v>
                </c:pt>
                <c:pt idx="3184">
                  <c:v>12224.98013</c:v>
                </c:pt>
                <c:pt idx="3185">
                  <c:v>12225.199130000001</c:v>
                </c:pt>
                <c:pt idx="3186">
                  <c:v>12239.49913</c:v>
                </c:pt>
                <c:pt idx="3187">
                  <c:v>12240.530129999999</c:v>
                </c:pt>
                <c:pt idx="3188">
                  <c:v>12240.64013</c:v>
                </c:pt>
                <c:pt idx="3189">
                  <c:v>12240.859130000001</c:v>
                </c:pt>
                <c:pt idx="3190">
                  <c:v>12255.15913</c:v>
                </c:pt>
                <c:pt idx="3191">
                  <c:v>12256.190130000001</c:v>
                </c:pt>
                <c:pt idx="3192">
                  <c:v>12256.30013</c:v>
                </c:pt>
                <c:pt idx="3193">
                  <c:v>12256.519130000001</c:v>
                </c:pt>
                <c:pt idx="3194">
                  <c:v>12270.81913</c:v>
                </c:pt>
                <c:pt idx="3195">
                  <c:v>12271.850130000001</c:v>
                </c:pt>
                <c:pt idx="3196">
                  <c:v>12271.960129999999</c:v>
                </c:pt>
                <c:pt idx="3197">
                  <c:v>12272.17913</c:v>
                </c:pt>
                <c:pt idx="3198">
                  <c:v>12286.47913</c:v>
                </c:pt>
                <c:pt idx="3199">
                  <c:v>12289.56048</c:v>
                </c:pt>
                <c:pt idx="3200">
                  <c:v>12290.209769999999</c:v>
                </c:pt>
                <c:pt idx="3201">
                  <c:v>12290.50777</c:v>
                </c:pt>
                <c:pt idx="3202">
                  <c:v>12296.797769999999</c:v>
                </c:pt>
                <c:pt idx="3203">
                  <c:v>12297.297769999999</c:v>
                </c:pt>
                <c:pt idx="3204">
                  <c:v>12297.297769999999</c:v>
                </c:pt>
                <c:pt idx="3205">
                  <c:v>12297.797769999999</c:v>
                </c:pt>
                <c:pt idx="3206">
                  <c:v>12298.297769999999</c:v>
                </c:pt>
                <c:pt idx="3207">
                  <c:v>12298.38277</c:v>
                </c:pt>
                <c:pt idx="3208">
                  <c:v>12299.029769999999</c:v>
                </c:pt>
                <c:pt idx="3209">
                  <c:v>12300.49741</c:v>
                </c:pt>
                <c:pt idx="3210">
                  <c:v>12300.607410000001</c:v>
                </c:pt>
                <c:pt idx="3211">
                  <c:v>12300.82641</c:v>
                </c:pt>
                <c:pt idx="3212">
                  <c:v>12315.126410000001</c:v>
                </c:pt>
                <c:pt idx="3213">
                  <c:v>12316.15741</c:v>
                </c:pt>
                <c:pt idx="3214">
                  <c:v>12316.26741</c:v>
                </c:pt>
                <c:pt idx="3215">
                  <c:v>12316.48641</c:v>
                </c:pt>
                <c:pt idx="3216">
                  <c:v>12330.786410000001</c:v>
                </c:pt>
                <c:pt idx="3217">
                  <c:v>12331.81741</c:v>
                </c:pt>
                <c:pt idx="3218">
                  <c:v>12331.92741</c:v>
                </c:pt>
                <c:pt idx="3219">
                  <c:v>12332.146409999999</c:v>
                </c:pt>
                <c:pt idx="3220">
                  <c:v>12346.44641</c:v>
                </c:pt>
                <c:pt idx="3221">
                  <c:v>12347.47741</c:v>
                </c:pt>
                <c:pt idx="3222">
                  <c:v>12347.58741</c:v>
                </c:pt>
                <c:pt idx="3223">
                  <c:v>12347.806409999999</c:v>
                </c:pt>
                <c:pt idx="3224">
                  <c:v>12362.10641</c:v>
                </c:pt>
                <c:pt idx="3225">
                  <c:v>12363.137409999999</c:v>
                </c:pt>
                <c:pt idx="3226">
                  <c:v>12363.24741</c:v>
                </c:pt>
                <c:pt idx="3227">
                  <c:v>12363.466410000001</c:v>
                </c:pt>
                <c:pt idx="3228">
                  <c:v>12377.76641</c:v>
                </c:pt>
                <c:pt idx="3229">
                  <c:v>12378.797409999999</c:v>
                </c:pt>
                <c:pt idx="3230">
                  <c:v>12378.90741</c:v>
                </c:pt>
                <c:pt idx="3231">
                  <c:v>12379.126410000001</c:v>
                </c:pt>
                <c:pt idx="3232">
                  <c:v>12393.42641</c:v>
                </c:pt>
                <c:pt idx="3233">
                  <c:v>12396.507750000001</c:v>
                </c:pt>
                <c:pt idx="3234">
                  <c:v>12397.15705</c:v>
                </c:pt>
                <c:pt idx="3235">
                  <c:v>12397.45505</c:v>
                </c:pt>
                <c:pt idx="3236">
                  <c:v>12403.74505</c:v>
                </c:pt>
                <c:pt idx="3237">
                  <c:v>12404.24505</c:v>
                </c:pt>
                <c:pt idx="3238">
                  <c:v>12404.24505</c:v>
                </c:pt>
                <c:pt idx="3239">
                  <c:v>12404.74505</c:v>
                </c:pt>
                <c:pt idx="3240">
                  <c:v>12405.24505</c:v>
                </c:pt>
                <c:pt idx="3241">
                  <c:v>12405.33005</c:v>
                </c:pt>
                <c:pt idx="3242">
                  <c:v>12405.97705</c:v>
                </c:pt>
                <c:pt idx="3243">
                  <c:v>12407.444680000001</c:v>
                </c:pt>
                <c:pt idx="3244">
                  <c:v>12407.554679999999</c:v>
                </c:pt>
                <c:pt idx="3245">
                  <c:v>12407.77368</c:v>
                </c:pt>
                <c:pt idx="3246">
                  <c:v>12422.07368</c:v>
                </c:pt>
                <c:pt idx="3247">
                  <c:v>12423.10468</c:v>
                </c:pt>
                <c:pt idx="3248">
                  <c:v>12423.214679999999</c:v>
                </c:pt>
                <c:pt idx="3249">
                  <c:v>12423.43368</c:v>
                </c:pt>
                <c:pt idx="3250">
                  <c:v>12437.733679999999</c:v>
                </c:pt>
                <c:pt idx="3251">
                  <c:v>12438.76468</c:v>
                </c:pt>
                <c:pt idx="3252">
                  <c:v>12438.874680000001</c:v>
                </c:pt>
                <c:pt idx="3253">
                  <c:v>12439.09368</c:v>
                </c:pt>
                <c:pt idx="3254">
                  <c:v>12453.393679999999</c:v>
                </c:pt>
                <c:pt idx="3255">
                  <c:v>12454.42468</c:v>
                </c:pt>
                <c:pt idx="3256">
                  <c:v>12454.534680000001</c:v>
                </c:pt>
                <c:pt idx="3257">
                  <c:v>12454.75368</c:v>
                </c:pt>
                <c:pt idx="3258">
                  <c:v>12469.053680000001</c:v>
                </c:pt>
                <c:pt idx="3259">
                  <c:v>12470.08468</c:v>
                </c:pt>
                <c:pt idx="3260">
                  <c:v>12470.194680000001</c:v>
                </c:pt>
                <c:pt idx="3261">
                  <c:v>12470.41368</c:v>
                </c:pt>
                <c:pt idx="3262">
                  <c:v>12484.713680000001</c:v>
                </c:pt>
                <c:pt idx="3263">
                  <c:v>12485.74468</c:v>
                </c:pt>
                <c:pt idx="3264">
                  <c:v>12485.85468</c:v>
                </c:pt>
                <c:pt idx="3265">
                  <c:v>12486.07368</c:v>
                </c:pt>
                <c:pt idx="3266">
                  <c:v>12500.373680000001</c:v>
                </c:pt>
                <c:pt idx="3267">
                  <c:v>12503.455029999999</c:v>
                </c:pt>
                <c:pt idx="3268">
                  <c:v>12504.10432</c:v>
                </c:pt>
                <c:pt idx="3269">
                  <c:v>12504.402319999999</c:v>
                </c:pt>
                <c:pt idx="3270">
                  <c:v>12510.69232</c:v>
                </c:pt>
                <c:pt idx="3271">
                  <c:v>12511.19232</c:v>
                </c:pt>
                <c:pt idx="3272">
                  <c:v>12511.19232</c:v>
                </c:pt>
                <c:pt idx="3273">
                  <c:v>12511.69232</c:v>
                </c:pt>
                <c:pt idx="3274">
                  <c:v>12512.19232</c:v>
                </c:pt>
                <c:pt idx="3275">
                  <c:v>12512.277319999999</c:v>
                </c:pt>
                <c:pt idx="3276">
                  <c:v>12512.92432</c:v>
                </c:pt>
                <c:pt idx="3277">
                  <c:v>12514.391960000001</c:v>
                </c:pt>
                <c:pt idx="3278">
                  <c:v>12514.50196</c:v>
                </c:pt>
                <c:pt idx="3279">
                  <c:v>12514.720960000001</c:v>
                </c:pt>
                <c:pt idx="3280">
                  <c:v>12529.02096</c:v>
                </c:pt>
                <c:pt idx="3281">
                  <c:v>12530.051960000001</c:v>
                </c:pt>
                <c:pt idx="3282">
                  <c:v>12530.161959999999</c:v>
                </c:pt>
                <c:pt idx="3283">
                  <c:v>12530.38096</c:v>
                </c:pt>
                <c:pt idx="3284">
                  <c:v>12544.68096</c:v>
                </c:pt>
                <c:pt idx="3285">
                  <c:v>12545.711960000001</c:v>
                </c:pt>
                <c:pt idx="3286">
                  <c:v>12545.821959999999</c:v>
                </c:pt>
                <c:pt idx="3287">
                  <c:v>12546.04096</c:v>
                </c:pt>
                <c:pt idx="3288">
                  <c:v>12560.34096</c:v>
                </c:pt>
                <c:pt idx="3289">
                  <c:v>12561.37196</c:v>
                </c:pt>
                <c:pt idx="3290">
                  <c:v>12561.481959999999</c:v>
                </c:pt>
                <c:pt idx="3291">
                  <c:v>12561.70096</c:v>
                </c:pt>
                <c:pt idx="3292">
                  <c:v>12576.000959999999</c:v>
                </c:pt>
                <c:pt idx="3293">
                  <c:v>12577.03196</c:v>
                </c:pt>
                <c:pt idx="3294">
                  <c:v>12577.141960000001</c:v>
                </c:pt>
                <c:pt idx="3295">
                  <c:v>12577.36096</c:v>
                </c:pt>
                <c:pt idx="3296">
                  <c:v>12591.660959999999</c:v>
                </c:pt>
                <c:pt idx="3297">
                  <c:v>12592.69196</c:v>
                </c:pt>
                <c:pt idx="3298">
                  <c:v>12592.801960000001</c:v>
                </c:pt>
                <c:pt idx="3299">
                  <c:v>12593.02096</c:v>
                </c:pt>
                <c:pt idx="3300">
                  <c:v>12607.320959999999</c:v>
                </c:pt>
                <c:pt idx="3301">
                  <c:v>12610.4023</c:v>
                </c:pt>
                <c:pt idx="3302">
                  <c:v>12611.051600000001</c:v>
                </c:pt>
                <c:pt idx="3303">
                  <c:v>12611.3496</c:v>
                </c:pt>
                <c:pt idx="3304">
                  <c:v>12617.6396</c:v>
                </c:pt>
                <c:pt idx="3305">
                  <c:v>12618.1396</c:v>
                </c:pt>
                <c:pt idx="3306">
                  <c:v>12618.1396</c:v>
                </c:pt>
                <c:pt idx="3307">
                  <c:v>12618.6396</c:v>
                </c:pt>
                <c:pt idx="3308">
                  <c:v>12619.1396</c:v>
                </c:pt>
                <c:pt idx="3309">
                  <c:v>12619.2246</c:v>
                </c:pt>
                <c:pt idx="3310">
                  <c:v>12619.8716</c:v>
                </c:pt>
                <c:pt idx="3311">
                  <c:v>12621.33923</c:v>
                </c:pt>
                <c:pt idx="3312">
                  <c:v>12621.44923</c:v>
                </c:pt>
                <c:pt idx="3313">
                  <c:v>12621.668229999999</c:v>
                </c:pt>
                <c:pt idx="3314">
                  <c:v>12635.96823</c:v>
                </c:pt>
                <c:pt idx="3315">
                  <c:v>12636.999229999999</c:v>
                </c:pt>
                <c:pt idx="3316">
                  <c:v>12637.10923</c:v>
                </c:pt>
                <c:pt idx="3317">
                  <c:v>12637.328229999999</c:v>
                </c:pt>
                <c:pt idx="3318">
                  <c:v>12651.62823</c:v>
                </c:pt>
                <c:pt idx="3319">
                  <c:v>12652.659229999999</c:v>
                </c:pt>
                <c:pt idx="3320">
                  <c:v>12652.76923</c:v>
                </c:pt>
                <c:pt idx="3321">
                  <c:v>12652.988230000001</c:v>
                </c:pt>
                <c:pt idx="3322">
                  <c:v>12667.28823</c:v>
                </c:pt>
                <c:pt idx="3323">
                  <c:v>12668.319229999999</c:v>
                </c:pt>
                <c:pt idx="3324">
                  <c:v>12668.42923</c:v>
                </c:pt>
                <c:pt idx="3325">
                  <c:v>12668.648230000001</c:v>
                </c:pt>
                <c:pt idx="3326">
                  <c:v>12682.94823</c:v>
                </c:pt>
                <c:pt idx="3327">
                  <c:v>12683.979230000001</c:v>
                </c:pt>
                <c:pt idx="3328">
                  <c:v>12684.08923</c:v>
                </c:pt>
                <c:pt idx="3329">
                  <c:v>12684.308230000001</c:v>
                </c:pt>
                <c:pt idx="3330">
                  <c:v>12698.60823</c:v>
                </c:pt>
                <c:pt idx="3331">
                  <c:v>12699.639230000001</c:v>
                </c:pt>
                <c:pt idx="3332">
                  <c:v>12699.749229999999</c:v>
                </c:pt>
                <c:pt idx="3333">
                  <c:v>12699.96823</c:v>
                </c:pt>
                <c:pt idx="3334">
                  <c:v>12714.26823</c:v>
                </c:pt>
                <c:pt idx="3335">
                  <c:v>12717.34958</c:v>
                </c:pt>
                <c:pt idx="3336">
                  <c:v>12717.998869999999</c:v>
                </c:pt>
                <c:pt idx="3337">
                  <c:v>12718.29687</c:v>
                </c:pt>
                <c:pt idx="3338">
                  <c:v>12724.586869999999</c:v>
                </c:pt>
                <c:pt idx="3339">
                  <c:v>12725.086869999999</c:v>
                </c:pt>
                <c:pt idx="3340">
                  <c:v>12725.086869999999</c:v>
                </c:pt>
                <c:pt idx="3341">
                  <c:v>12725.586869999999</c:v>
                </c:pt>
                <c:pt idx="3342">
                  <c:v>12726.086869999999</c:v>
                </c:pt>
                <c:pt idx="3343">
                  <c:v>12726.17187</c:v>
                </c:pt>
                <c:pt idx="3344">
                  <c:v>12726.818869999999</c:v>
                </c:pt>
                <c:pt idx="3345">
                  <c:v>12728.28651</c:v>
                </c:pt>
                <c:pt idx="3346">
                  <c:v>12728.39651</c:v>
                </c:pt>
                <c:pt idx="3347">
                  <c:v>12728.61551</c:v>
                </c:pt>
                <c:pt idx="3348">
                  <c:v>12742.915510000001</c:v>
                </c:pt>
                <c:pt idx="3349">
                  <c:v>12743.94651</c:v>
                </c:pt>
                <c:pt idx="3350">
                  <c:v>12744.05651</c:v>
                </c:pt>
                <c:pt idx="3351">
                  <c:v>12744.275509999999</c:v>
                </c:pt>
                <c:pt idx="3352">
                  <c:v>12758.575510000001</c:v>
                </c:pt>
                <c:pt idx="3353">
                  <c:v>12759.60651</c:v>
                </c:pt>
                <c:pt idx="3354">
                  <c:v>12759.71651</c:v>
                </c:pt>
                <c:pt idx="3355">
                  <c:v>12759.935509999999</c:v>
                </c:pt>
                <c:pt idx="3356">
                  <c:v>12774.23551</c:v>
                </c:pt>
                <c:pt idx="3357">
                  <c:v>12775.266509999999</c:v>
                </c:pt>
                <c:pt idx="3358">
                  <c:v>12775.37651</c:v>
                </c:pt>
                <c:pt idx="3359">
                  <c:v>12775.595509999999</c:v>
                </c:pt>
                <c:pt idx="3360">
                  <c:v>12789.89551</c:v>
                </c:pt>
                <c:pt idx="3361">
                  <c:v>12790.926509999999</c:v>
                </c:pt>
                <c:pt idx="3362">
                  <c:v>12791.03651</c:v>
                </c:pt>
                <c:pt idx="3363">
                  <c:v>12791.255510000001</c:v>
                </c:pt>
                <c:pt idx="3364">
                  <c:v>12805.55551</c:v>
                </c:pt>
                <c:pt idx="3365">
                  <c:v>12806.586509999999</c:v>
                </c:pt>
                <c:pt idx="3366">
                  <c:v>12806.69651</c:v>
                </c:pt>
                <c:pt idx="3367">
                  <c:v>12806.915510000001</c:v>
                </c:pt>
                <c:pt idx="3368">
                  <c:v>12821.21551</c:v>
                </c:pt>
                <c:pt idx="3369">
                  <c:v>12824.296850000001</c:v>
                </c:pt>
                <c:pt idx="3370">
                  <c:v>12824.94615</c:v>
                </c:pt>
                <c:pt idx="3371">
                  <c:v>12825.24415</c:v>
                </c:pt>
                <c:pt idx="3372">
                  <c:v>12831.534149999999</c:v>
                </c:pt>
                <c:pt idx="3373">
                  <c:v>12832.034149999999</c:v>
                </c:pt>
                <c:pt idx="3374">
                  <c:v>12832.034149999999</c:v>
                </c:pt>
                <c:pt idx="3375">
                  <c:v>12832.534149999999</c:v>
                </c:pt>
                <c:pt idx="3376">
                  <c:v>12833.034149999999</c:v>
                </c:pt>
                <c:pt idx="3377">
                  <c:v>12833.11915</c:v>
                </c:pt>
                <c:pt idx="3378">
                  <c:v>12833.766149999999</c:v>
                </c:pt>
                <c:pt idx="3379">
                  <c:v>12835.23378</c:v>
                </c:pt>
                <c:pt idx="3380">
                  <c:v>12835.343779999999</c:v>
                </c:pt>
                <c:pt idx="3381">
                  <c:v>12835.56278</c:v>
                </c:pt>
                <c:pt idx="3382">
                  <c:v>12849.862779999999</c:v>
                </c:pt>
                <c:pt idx="3383">
                  <c:v>12850.89378</c:v>
                </c:pt>
                <c:pt idx="3384">
                  <c:v>12851.003779999999</c:v>
                </c:pt>
                <c:pt idx="3385">
                  <c:v>12851.22278</c:v>
                </c:pt>
                <c:pt idx="3386">
                  <c:v>12865.522779999999</c:v>
                </c:pt>
                <c:pt idx="3387">
                  <c:v>12866.55378</c:v>
                </c:pt>
                <c:pt idx="3388">
                  <c:v>12866.663780000001</c:v>
                </c:pt>
                <c:pt idx="3389">
                  <c:v>12866.88278</c:v>
                </c:pt>
                <c:pt idx="3390">
                  <c:v>12881.182779999999</c:v>
                </c:pt>
                <c:pt idx="3391">
                  <c:v>12882.21378</c:v>
                </c:pt>
                <c:pt idx="3392">
                  <c:v>12882.323780000001</c:v>
                </c:pt>
                <c:pt idx="3393">
                  <c:v>12882.54278</c:v>
                </c:pt>
                <c:pt idx="3394">
                  <c:v>12896.842780000001</c:v>
                </c:pt>
                <c:pt idx="3395">
                  <c:v>12897.87378</c:v>
                </c:pt>
                <c:pt idx="3396">
                  <c:v>12897.98378</c:v>
                </c:pt>
                <c:pt idx="3397">
                  <c:v>12898.20278</c:v>
                </c:pt>
                <c:pt idx="3398">
                  <c:v>12912.502780000001</c:v>
                </c:pt>
                <c:pt idx="3399">
                  <c:v>12913.53378</c:v>
                </c:pt>
                <c:pt idx="3400">
                  <c:v>12913.64378</c:v>
                </c:pt>
                <c:pt idx="3401">
                  <c:v>12913.862779999999</c:v>
                </c:pt>
                <c:pt idx="3402">
                  <c:v>12928.162780000001</c:v>
                </c:pt>
                <c:pt idx="3403">
                  <c:v>12931.244129999999</c:v>
                </c:pt>
                <c:pt idx="3404">
                  <c:v>12931.89342</c:v>
                </c:pt>
                <c:pt idx="3405">
                  <c:v>12932.191419999999</c:v>
                </c:pt>
                <c:pt idx="3406">
                  <c:v>12938.48142</c:v>
                </c:pt>
                <c:pt idx="3407">
                  <c:v>12938.98142</c:v>
                </c:pt>
                <c:pt idx="3408">
                  <c:v>12938.98142</c:v>
                </c:pt>
                <c:pt idx="3409">
                  <c:v>12939.48142</c:v>
                </c:pt>
                <c:pt idx="3410">
                  <c:v>12939.98142</c:v>
                </c:pt>
                <c:pt idx="3411">
                  <c:v>12940.066419999999</c:v>
                </c:pt>
                <c:pt idx="3412">
                  <c:v>12940.71342</c:v>
                </c:pt>
                <c:pt idx="3413">
                  <c:v>12942.181060000001</c:v>
                </c:pt>
                <c:pt idx="3414">
                  <c:v>12942.29106</c:v>
                </c:pt>
                <c:pt idx="3415">
                  <c:v>12942.510060000001</c:v>
                </c:pt>
                <c:pt idx="3416">
                  <c:v>12956.81006</c:v>
                </c:pt>
                <c:pt idx="3417">
                  <c:v>12957.841060000001</c:v>
                </c:pt>
                <c:pt idx="3418">
                  <c:v>12957.951059999999</c:v>
                </c:pt>
                <c:pt idx="3419">
                  <c:v>12958.17006</c:v>
                </c:pt>
                <c:pt idx="3420">
                  <c:v>12972.47006</c:v>
                </c:pt>
                <c:pt idx="3421">
                  <c:v>12973.501060000001</c:v>
                </c:pt>
                <c:pt idx="3422">
                  <c:v>12973.611059999999</c:v>
                </c:pt>
                <c:pt idx="3423">
                  <c:v>12973.83006</c:v>
                </c:pt>
                <c:pt idx="3424">
                  <c:v>12988.13006</c:v>
                </c:pt>
                <c:pt idx="3425">
                  <c:v>12989.16106</c:v>
                </c:pt>
                <c:pt idx="3426">
                  <c:v>12989.271059999999</c:v>
                </c:pt>
                <c:pt idx="3427">
                  <c:v>12989.49006</c:v>
                </c:pt>
                <c:pt idx="3428">
                  <c:v>13003.790059999999</c:v>
                </c:pt>
                <c:pt idx="3429">
                  <c:v>13004.82106</c:v>
                </c:pt>
                <c:pt idx="3430">
                  <c:v>13004.931060000001</c:v>
                </c:pt>
                <c:pt idx="3431">
                  <c:v>13005.15006</c:v>
                </c:pt>
                <c:pt idx="3432">
                  <c:v>13019.450059999999</c:v>
                </c:pt>
                <c:pt idx="3433">
                  <c:v>13020.48106</c:v>
                </c:pt>
                <c:pt idx="3434">
                  <c:v>13020.591060000001</c:v>
                </c:pt>
                <c:pt idx="3435">
                  <c:v>13020.81006</c:v>
                </c:pt>
                <c:pt idx="3436">
                  <c:v>13035.110060000001</c:v>
                </c:pt>
                <c:pt idx="3437">
                  <c:v>13038.1914</c:v>
                </c:pt>
                <c:pt idx="3438">
                  <c:v>13038.840700000001</c:v>
                </c:pt>
                <c:pt idx="3439">
                  <c:v>13039.1387</c:v>
                </c:pt>
                <c:pt idx="3440">
                  <c:v>13045.4287</c:v>
                </c:pt>
                <c:pt idx="3441">
                  <c:v>13045.9287</c:v>
                </c:pt>
                <c:pt idx="3442">
                  <c:v>13045.9287</c:v>
                </c:pt>
                <c:pt idx="3443">
                  <c:v>13046.4287</c:v>
                </c:pt>
                <c:pt idx="3444">
                  <c:v>13046.9287</c:v>
                </c:pt>
                <c:pt idx="3445">
                  <c:v>13047.0137</c:v>
                </c:pt>
                <c:pt idx="3446">
                  <c:v>13047.6607</c:v>
                </c:pt>
                <c:pt idx="3447">
                  <c:v>13049.12833</c:v>
                </c:pt>
                <c:pt idx="3448">
                  <c:v>13049.23833</c:v>
                </c:pt>
                <c:pt idx="3449">
                  <c:v>13049.457329999999</c:v>
                </c:pt>
                <c:pt idx="3450">
                  <c:v>13063.75733</c:v>
                </c:pt>
                <c:pt idx="3451">
                  <c:v>13064.788329999999</c:v>
                </c:pt>
                <c:pt idx="3452">
                  <c:v>13064.89833</c:v>
                </c:pt>
                <c:pt idx="3453">
                  <c:v>13065.117329999999</c:v>
                </c:pt>
                <c:pt idx="3454">
                  <c:v>13079.41733</c:v>
                </c:pt>
                <c:pt idx="3455">
                  <c:v>13080.448329999999</c:v>
                </c:pt>
                <c:pt idx="3456">
                  <c:v>13080.55833</c:v>
                </c:pt>
                <c:pt idx="3457">
                  <c:v>13080.777330000001</c:v>
                </c:pt>
                <c:pt idx="3458">
                  <c:v>13095.07733</c:v>
                </c:pt>
                <c:pt idx="3459">
                  <c:v>13096.108329999999</c:v>
                </c:pt>
                <c:pt idx="3460">
                  <c:v>13096.21833</c:v>
                </c:pt>
                <c:pt idx="3461">
                  <c:v>13096.437330000001</c:v>
                </c:pt>
                <c:pt idx="3462">
                  <c:v>13110.73733</c:v>
                </c:pt>
                <c:pt idx="3463">
                  <c:v>13111.768330000001</c:v>
                </c:pt>
                <c:pt idx="3464">
                  <c:v>13111.87833</c:v>
                </c:pt>
                <c:pt idx="3465">
                  <c:v>13112.097330000001</c:v>
                </c:pt>
                <c:pt idx="3466">
                  <c:v>13126.39733</c:v>
                </c:pt>
                <c:pt idx="3467">
                  <c:v>13127.428330000001</c:v>
                </c:pt>
                <c:pt idx="3468">
                  <c:v>13127.538329999999</c:v>
                </c:pt>
                <c:pt idx="3469">
                  <c:v>13127.75733</c:v>
                </c:pt>
                <c:pt idx="3470">
                  <c:v>13142.05733</c:v>
                </c:pt>
                <c:pt idx="3471">
                  <c:v>13145.13868</c:v>
                </c:pt>
                <c:pt idx="3472">
                  <c:v>13145.787969999999</c:v>
                </c:pt>
                <c:pt idx="3473">
                  <c:v>13146.08597</c:v>
                </c:pt>
                <c:pt idx="3474">
                  <c:v>13152.375969999999</c:v>
                </c:pt>
                <c:pt idx="3475">
                  <c:v>13152.875969999999</c:v>
                </c:pt>
                <c:pt idx="3476">
                  <c:v>13152.875969999999</c:v>
                </c:pt>
                <c:pt idx="3477">
                  <c:v>13153.375969999999</c:v>
                </c:pt>
                <c:pt idx="3478">
                  <c:v>13153.875969999999</c:v>
                </c:pt>
                <c:pt idx="3479">
                  <c:v>13153.96097</c:v>
                </c:pt>
                <c:pt idx="3480">
                  <c:v>13154.607969999999</c:v>
                </c:pt>
                <c:pt idx="3481">
                  <c:v>13156.07561</c:v>
                </c:pt>
                <c:pt idx="3482">
                  <c:v>13156.18561</c:v>
                </c:pt>
                <c:pt idx="3483">
                  <c:v>13156.40461</c:v>
                </c:pt>
                <c:pt idx="3484">
                  <c:v>13170.704610000001</c:v>
                </c:pt>
                <c:pt idx="3485">
                  <c:v>13171.73561</c:v>
                </c:pt>
                <c:pt idx="3486">
                  <c:v>13171.84561</c:v>
                </c:pt>
                <c:pt idx="3487">
                  <c:v>13172.064609999999</c:v>
                </c:pt>
                <c:pt idx="3488">
                  <c:v>13186.364610000001</c:v>
                </c:pt>
                <c:pt idx="3489">
                  <c:v>13187.39561</c:v>
                </c:pt>
                <c:pt idx="3490">
                  <c:v>13187.50561</c:v>
                </c:pt>
                <c:pt idx="3491">
                  <c:v>13187.724609999999</c:v>
                </c:pt>
                <c:pt idx="3492">
                  <c:v>13202.02461</c:v>
                </c:pt>
                <c:pt idx="3493">
                  <c:v>13203.055609999999</c:v>
                </c:pt>
                <c:pt idx="3494">
                  <c:v>13203.16561</c:v>
                </c:pt>
                <c:pt idx="3495">
                  <c:v>13203.384609999999</c:v>
                </c:pt>
                <c:pt idx="3496">
                  <c:v>13217.68461</c:v>
                </c:pt>
                <c:pt idx="3497">
                  <c:v>13218.715609999999</c:v>
                </c:pt>
                <c:pt idx="3498">
                  <c:v>13218.82561</c:v>
                </c:pt>
                <c:pt idx="3499">
                  <c:v>13219.044610000001</c:v>
                </c:pt>
                <c:pt idx="3500">
                  <c:v>13233.34461</c:v>
                </c:pt>
                <c:pt idx="3501">
                  <c:v>13234.375609999999</c:v>
                </c:pt>
                <c:pt idx="3502">
                  <c:v>13234.48561</c:v>
                </c:pt>
                <c:pt idx="3503">
                  <c:v>13234.704610000001</c:v>
                </c:pt>
                <c:pt idx="3504">
                  <c:v>13249.00461</c:v>
                </c:pt>
                <c:pt idx="3505">
                  <c:v>13252.085950000001</c:v>
                </c:pt>
                <c:pt idx="3506">
                  <c:v>13252.73525</c:v>
                </c:pt>
                <c:pt idx="3507">
                  <c:v>13253.03325</c:v>
                </c:pt>
                <c:pt idx="3508">
                  <c:v>13259.323249999999</c:v>
                </c:pt>
                <c:pt idx="3509">
                  <c:v>13259.823249999999</c:v>
                </c:pt>
                <c:pt idx="3510">
                  <c:v>13259.823249999999</c:v>
                </c:pt>
                <c:pt idx="3511">
                  <c:v>13260.323249999999</c:v>
                </c:pt>
                <c:pt idx="3512">
                  <c:v>13260.823249999999</c:v>
                </c:pt>
                <c:pt idx="3513">
                  <c:v>13260.90825</c:v>
                </c:pt>
                <c:pt idx="3514">
                  <c:v>13261.555249999999</c:v>
                </c:pt>
                <c:pt idx="3515">
                  <c:v>13263.02288</c:v>
                </c:pt>
                <c:pt idx="3516">
                  <c:v>13263.132879999999</c:v>
                </c:pt>
                <c:pt idx="3517">
                  <c:v>13263.35188</c:v>
                </c:pt>
                <c:pt idx="3518">
                  <c:v>13277.651879999999</c:v>
                </c:pt>
                <c:pt idx="3519">
                  <c:v>13278.68288</c:v>
                </c:pt>
                <c:pt idx="3520">
                  <c:v>13278.792880000001</c:v>
                </c:pt>
                <c:pt idx="3521">
                  <c:v>13279.01188</c:v>
                </c:pt>
                <c:pt idx="3522">
                  <c:v>13293.311879999999</c:v>
                </c:pt>
                <c:pt idx="3523">
                  <c:v>13294.34288</c:v>
                </c:pt>
                <c:pt idx="3524">
                  <c:v>13294.452880000001</c:v>
                </c:pt>
                <c:pt idx="3525">
                  <c:v>13294.67188</c:v>
                </c:pt>
                <c:pt idx="3526">
                  <c:v>13308.971879999999</c:v>
                </c:pt>
                <c:pt idx="3527">
                  <c:v>13310.00288</c:v>
                </c:pt>
                <c:pt idx="3528">
                  <c:v>13310.112880000001</c:v>
                </c:pt>
                <c:pt idx="3529">
                  <c:v>13310.33188</c:v>
                </c:pt>
                <c:pt idx="3530">
                  <c:v>13324.631880000001</c:v>
                </c:pt>
                <c:pt idx="3531">
                  <c:v>13325.66288</c:v>
                </c:pt>
                <c:pt idx="3532">
                  <c:v>13325.77288</c:v>
                </c:pt>
                <c:pt idx="3533">
                  <c:v>13325.99188</c:v>
                </c:pt>
                <c:pt idx="3534">
                  <c:v>13340.291880000001</c:v>
                </c:pt>
                <c:pt idx="3535">
                  <c:v>13341.32288</c:v>
                </c:pt>
                <c:pt idx="3536">
                  <c:v>13341.43288</c:v>
                </c:pt>
                <c:pt idx="3537">
                  <c:v>13341.651879999999</c:v>
                </c:pt>
                <c:pt idx="3538">
                  <c:v>13355.951880000001</c:v>
                </c:pt>
                <c:pt idx="3539">
                  <c:v>13359.033229999999</c:v>
                </c:pt>
                <c:pt idx="3540">
                  <c:v>13359.68252</c:v>
                </c:pt>
                <c:pt idx="3541">
                  <c:v>13359.980519999999</c:v>
                </c:pt>
                <c:pt idx="3542">
                  <c:v>13366.27052</c:v>
                </c:pt>
                <c:pt idx="3543">
                  <c:v>13366.77052</c:v>
                </c:pt>
                <c:pt idx="3544">
                  <c:v>13366.77052</c:v>
                </c:pt>
                <c:pt idx="3545">
                  <c:v>13367.27052</c:v>
                </c:pt>
                <c:pt idx="3546">
                  <c:v>13367.77052</c:v>
                </c:pt>
                <c:pt idx="3547">
                  <c:v>13367.855519999999</c:v>
                </c:pt>
                <c:pt idx="3548">
                  <c:v>13368.50252</c:v>
                </c:pt>
                <c:pt idx="3549">
                  <c:v>13369.970160000001</c:v>
                </c:pt>
                <c:pt idx="3550">
                  <c:v>13370.08016</c:v>
                </c:pt>
                <c:pt idx="3551">
                  <c:v>13370.29916</c:v>
                </c:pt>
                <c:pt idx="3552">
                  <c:v>13384.59916</c:v>
                </c:pt>
                <c:pt idx="3553">
                  <c:v>13385.630160000001</c:v>
                </c:pt>
                <c:pt idx="3554">
                  <c:v>13385.740159999999</c:v>
                </c:pt>
                <c:pt idx="3555">
                  <c:v>13385.95916</c:v>
                </c:pt>
                <c:pt idx="3556">
                  <c:v>13400.25916</c:v>
                </c:pt>
                <c:pt idx="3557">
                  <c:v>13401.29016</c:v>
                </c:pt>
                <c:pt idx="3558">
                  <c:v>13401.400159999999</c:v>
                </c:pt>
                <c:pt idx="3559">
                  <c:v>13401.61916</c:v>
                </c:pt>
                <c:pt idx="3560">
                  <c:v>13415.919159999999</c:v>
                </c:pt>
                <c:pt idx="3561">
                  <c:v>13416.95016</c:v>
                </c:pt>
                <c:pt idx="3562">
                  <c:v>13417.060160000001</c:v>
                </c:pt>
                <c:pt idx="3563">
                  <c:v>13417.27916</c:v>
                </c:pt>
                <c:pt idx="3564">
                  <c:v>13431.579159999999</c:v>
                </c:pt>
                <c:pt idx="3565">
                  <c:v>13432.61016</c:v>
                </c:pt>
                <c:pt idx="3566">
                  <c:v>13432.720160000001</c:v>
                </c:pt>
                <c:pt idx="3567">
                  <c:v>13432.93916</c:v>
                </c:pt>
                <c:pt idx="3568">
                  <c:v>13447.239159999999</c:v>
                </c:pt>
                <c:pt idx="3569">
                  <c:v>13448.27016</c:v>
                </c:pt>
                <c:pt idx="3570">
                  <c:v>13448.380160000001</c:v>
                </c:pt>
                <c:pt idx="3571">
                  <c:v>13448.59916</c:v>
                </c:pt>
                <c:pt idx="3572">
                  <c:v>13462.899160000001</c:v>
                </c:pt>
                <c:pt idx="3573">
                  <c:v>13465.9805</c:v>
                </c:pt>
                <c:pt idx="3574">
                  <c:v>13466.629800000001</c:v>
                </c:pt>
                <c:pt idx="3575">
                  <c:v>13466.927799999999</c:v>
                </c:pt>
                <c:pt idx="3576">
                  <c:v>13473.2178</c:v>
                </c:pt>
                <c:pt idx="3577">
                  <c:v>13473.7178</c:v>
                </c:pt>
                <c:pt idx="3578">
                  <c:v>13473.7178</c:v>
                </c:pt>
                <c:pt idx="3579">
                  <c:v>13474.2178</c:v>
                </c:pt>
                <c:pt idx="3580">
                  <c:v>13474.7178</c:v>
                </c:pt>
                <c:pt idx="3581">
                  <c:v>13474.802799999999</c:v>
                </c:pt>
                <c:pt idx="3582">
                  <c:v>13475.4498</c:v>
                </c:pt>
                <c:pt idx="3583">
                  <c:v>13476.91743</c:v>
                </c:pt>
                <c:pt idx="3584">
                  <c:v>13477.02743</c:v>
                </c:pt>
                <c:pt idx="3585">
                  <c:v>13477.246429999999</c:v>
                </c:pt>
                <c:pt idx="3586">
                  <c:v>13491.54643</c:v>
                </c:pt>
                <c:pt idx="3587">
                  <c:v>13492.577429999999</c:v>
                </c:pt>
                <c:pt idx="3588">
                  <c:v>13492.68743</c:v>
                </c:pt>
                <c:pt idx="3589">
                  <c:v>13492.906429999999</c:v>
                </c:pt>
                <c:pt idx="3590">
                  <c:v>13507.20643</c:v>
                </c:pt>
                <c:pt idx="3591">
                  <c:v>13508.237429999999</c:v>
                </c:pt>
                <c:pt idx="3592">
                  <c:v>13508.34743</c:v>
                </c:pt>
                <c:pt idx="3593">
                  <c:v>13508.566430000001</c:v>
                </c:pt>
                <c:pt idx="3594">
                  <c:v>13522.86643</c:v>
                </c:pt>
                <c:pt idx="3595">
                  <c:v>13523.897430000001</c:v>
                </c:pt>
                <c:pt idx="3596">
                  <c:v>13524.00743</c:v>
                </c:pt>
                <c:pt idx="3597">
                  <c:v>13524.226430000001</c:v>
                </c:pt>
                <c:pt idx="3598">
                  <c:v>13538.52643</c:v>
                </c:pt>
                <c:pt idx="3599">
                  <c:v>13539.557430000001</c:v>
                </c:pt>
                <c:pt idx="3600">
                  <c:v>13539.66743</c:v>
                </c:pt>
                <c:pt idx="3601">
                  <c:v>13539.88643</c:v>
                </c:pt>
                <c:pt idx="3602">
                  <c:v>13554.18643</c:v>
                </c:pt>
                <c:pt idx="3603">
                  <c:v>13555.217430000001</c:v>
                </c:pt>
                <c:pt idx="3604">
                  <c:v>13555.327429999999</c:v>
                </c:pt>
                <c:pt idx="3605">
                  <c:v>13555.54643</c:v>
                </c:pt>
                <c:pt idx="3606">
                  <c:v>13569.84643</c:v>
                </c:pt>
                <c:pt idx="3607">
                  <c:v>13572.92778</c:v>
                </c:pt>
                <c:pt idx="3608">
                  <c:v>13573.577069999999</c:v>
                </c:pt>
                <c:pt idx="3609">
                  <c:v>13573.87507</c:v>
                </c:pt>
                <c:pt idx="3610">
                  <c:v>13580.165069999999</c:v>
                </c:pt>
                <c:pt idx="3611">
                  <c:v>13580.665069999999</c:v>
                </c:pt>
                <c:pt idx="3612">
                  <c:v>13580.665069999999</c:v>
                </c:pt>
                <c:pt idx="3613">
                  <c:v>13581.165069999999</c:v>
                </c:pt>
                <c:pt idx="3614">
                  <c:v>13581.665069999999</c:v>
                </c:pt>
                <c:pt idx="3615">
                  <c:v>13581.75007</c:v>
                </c:pt>
                <c:pt idx="3616">
                  <c:v>13582.397070000001</c:v>
                </c:pt>
                <c:pt idx="3617">
                  <c:v>13583.86471</c:v>
                </c:pt>
                <c:pt idx="3618">
                  <c:v>13583.97471</c:v>
                </c:pt>
                <c:pt idx="3619">
                  <c:v>13584.19371</c:v>
                </c:pt>
                <c:pt idx="3620">
                  <c:v>13598.493710000001</c:v>
                </c:pt>
                <c:pt idx="3621">
                  <c:v>13599.52471</c:v>
                </c:pt>
                <c:pt idx="3622">
                  <c:v>13599.63471</c:v>
                </c:pt>
                <c:pt idx="3623">
                  <c:v>13599.853709999999</c:v>
                </c:pt>
                <c:pt idx="3624">
                  <c:v>13614.153710000001</c:v>
                </c:pt>
                <c:pt idx="3625">
                  <c:v>13615.18471</c:v>
                </c:pt>
                <c:pt idx="3626">
                  <c:v>13615.29471</c:v>
                </c:pt>
                <c:pt idx="3627">
                  <c:v>13615.513709999999</c:v>
                </c:pt>
                <c:pt idx="3628">
                  <c:v>13629.81371</c:v>
                </c:pt>
                <c:pt idx="3629">
                  <c:v>13630.844709999999</c:v>
                </c:pt>
                <c:pt idx="3630">
                  <c:v>13630.95471</c:v>
                </c:pt>
                <c:pt idx="3631">
                  <c:v>13631.173709999999</c:v>
                </c:pt>
                <c:pt idx="3632">
                  <c:v>13645.47371</c:v>
                </c:pt>
                <c:pt idx="3633">
                  <c:v>13646.504709999999</c:v>
                </c:pt>
                <c:pt idx="3634">
                  <c:v>13646.61471</c:v>
                </c:pt>
                <c:pt idx="3635">
                  <c:v>13646.833710000001</c:v>
                </c:pt>
                <c:pt idx="3636">
                  <c:v>13661.13371</c:v>
                </c:pt>
                <c:pt idx="3637">
                  <c:v>13662.164709999999</c:v>
                </c:pt>
                <c:pt idx="3638">
                  <c:v>13662.27471</c:v>
                </c:pt>
                <c:pt idx="3639">
                  <c:v>13662.493710000001</c:v>
                </c:pt>
                <c:pt idx="3640">
                  <c:v>13676.79371</c:v>
                </c:pt>
                <c:pt idx="3641">
                  <c:v>13679.875050000001</c:v>
                </c:pt>
                <c:pt idx="3642">
                  <c:v>13680.52435</c:v>
                </c:pt>
                <c:pt idx="3643">
                  <c:v>13680.82235</c:v>
                </c:pt>
                <c:pt idx="3644">
                  <c:v>13687.112349999999</c:v>
                </c:pt>
                <c:pt idx="3645">
                  <c:v>13687.612349999999</c:v>
                </c:pt>
                <c:pt idx="3646">
                  <c:v>13687.612349999999</c:v>
                </c:pt>
                <c:pt idx="3647">
                  <c:v>13688.112349999999</c:v>
                </c:pt>
                <c:pt idx="3648">
                  <c:v>13688.612349999999</c:v>
                </c:pt>
                <c:pt idx="3649">
                  <c:v>13688.69735</c:v>
                </c:pt>
                <c:pt idx="3650">
                  <c:v>13689.344349999999</c:v>
                </c:pt>
                <c:pt idx="3651">
                  <c:v>13690.81198</c:v>
                </c:pt>
                <c:pt idx="3652">
                  <c:v>13690.921979999999</c:v>
                </c:pt>
                <c:pt idx="3653">
                  <c:v>13691.14098</c:v>
                </c:pt>
                <c:pt idx="3654">
                  <c:v>13705.440979999999</c:v>
                </c:pt>
                <c:pt idx="3655">
                  <c:v>13706.47198</c:v>
                </c:pt>
                <c:pt idx="3656">
                  <c:v>13706.581980000001</c:v>
                </c:pt>
                <c:pt idx="3657">
                  <c:v>13706.80098</c:v>
                </c:pt>
                <c:pt idx="3658">
                  <c:v>13721.100979999999</c:v>
                </c:pt>
                <c:pt idx="3659">
                  <c:v>13722.13198</c:v>
                </c:pt>
                <c:pt idx="3660">
                  <c:v>13722.241980000001</c:v>
                </c:pt>
                <c:pt idx="3661">
                  <c:v>13722.46098</c:v>
                </c:pt>
                <c:pt idx="3662">
                  <c:v>13736.760979999999</c:v>
                </c:pt>
                <c:pt idx="3663">
                  <c:v>13737.79198</c:v>
                </c:pt>
                <c:pt idx="3664">
                  <c:v>13737.901980000001</c:v>
                </c:pt>
                <c:pt idx="3665">
                  <c:v>13738.12098</c:v>
                </c:pt>
                <c:pt idx="3666">
                  <c:v>13752.420980000001</c:v>
                </c:pt>
                <c:pt idx="3667">
                  <c:v>13753.45198</c:v>
                </c:pt>
                <c:pt idx="3668">
                  <c:v>13753.56198</c:v>
                </c:pt>
                <c:pt idx="3669">
                  <c:v>13753.78098</c:v>
                </c:pt>
                <c:pt idx="3670">
                  <c:v>13768.080980000001</c:v>
                </c:pt>
                <c:pt idx="3671">
                  <c:v>13769.11198</c:v>
                </c:pt>
                <c:pt idx="3672">
                  <c:v>13769.22198</c:v>
                </c:pt>
                <c:pt idx="3673">
                  <c:v>13769.440979999999</c:v>
                </c:pt>
                <c:pt idx="3674">
                  <c:v>13783.74098</c:v>
                </c:pt>
                <c:pt idx="3675">
                  <c:v>13786.822330000001</c:v>
                </c:pt>
                <c:pt idx="3676">
                  <c:v>13787.47162</c:v>
                </c:pt>
                <c:pt idx="3677">
                  <c:v>13787.769619999999</c:v>
                </c:pt>
                <c:pt idx="3678">
                  <c:v>13794.05962</c:v>
                </c:pt>
                <c:pt idx="3679">
                  <c:v>13794.55962</c:v>
                </c:pt>
                <c:pt idx="3680">
                  <c:v>13794.55962</c:v>
                </c:pt>
                <c:pt idx="3681">
                  <c:v>13795.05962</c:v>
                </c:pt>
                <c:pt idx="3682">
                  <c:v>13795.55962</c:v>
                </c:pt>
                <c:pt idx="3683">
                  <c:v>13795.644619999999</c:v>
                </c:pt>
                <c:pt idx="3684">
                  <c:v>13796.29162</c:v>
                </c:pt>
                <c:pt idx="3685">
                  <c:v>13797.759260000001</c:v>
                </c:pt>
                <c:pt idx="3686">
                  <c:v>13797.869259999999</c:v>
                </c:pt>
                <c:pt idx="3687">
                  <c:v>13798.08826</c:v>
                </c:pt>
                <c:pt idx="3688">
                  <c:v>13812.38826</c:v>
                </c:pt>
                <c:pt idx="3689">
                  <c:v>13813.419260000001</c:v>
                </c:pt>
                <c:pt idx="3690">
                  <c:v>13813.529259999999</c:v>
                </c:pt>
                <c:pt idx="3691">
                  <c:v>13813.74826</c:v>
                </c:pt>
                <c:pt idx="3692">
                  <c:v>13828.04826</c:v>
                </c:pt>
                <c:pt idx="3693">
                  <c:v>13829.07926</c:v>
                </c:pt>
                <c:pt idx="3694">
                  <c:v>13829.189259999999</c:v>
                </c:pt>
                <c:pt idx="3695">
                  <c:v>13829.40826</c:v>
                </c:pt>
                <c:pt idx="3696">
                  <c:v>13843.708259999999</c:v>
                </c:pt>
                <c:pt idx="3697">
                  <c:v>13844.73926</c:v>
                </c:pt>
                <c:pt idx="3698">
                  <c:v>13844.849260000001</c:v>
                </c:pt>
                <c:pt idx="3699">
                  <c:v>13845.06826</c:v>
                </c:pt>
                <c:pt idx="3700">
                  <c:v>13859.368259999999</c:v>
                </c:pt>
                <c:pt idx="3701">
                  <c:v>13860.39926</c:v>
                </c:pt>
                <c:pt idx="3702">
                  <c:v>13860.509260000001</c:v>
                </c:pt>
                <c:pt idx="3703">
                  <c:v>13860.72826</c:v>
                </c:pt>
                <c:pt idx="3704">
                  <c:v>13875.028259999999</c:v>
                </c:pt>
                <c:pt idx="3705">
                  <c:v>13876.05926</c:v>
                </c:pt>
                <c:pt idx="3706">
                  <c:v>13876.169260000001</c:v>
                </c:pt>
                <c:pt idx="3707">
                  <c:v>13876.38826</c:v>
                </c:pt>
                <c:pt idx="3708">
                  <c:v>13890.688260000001</c:v>
                </c:pt>
                <c:pt idx="3709">
                  <c:v>13893.7696</c:v>
                </c:pt>
                <c:pt idx="3710">
                  <c:v>13894.418900000001</c:v>
                </c:pt>
                <c:pt idx="3711">
                  <c:v>13894.716899999999</c:v>
                </c:pt>
                <c:pt idx="3712">
                  <c:v>13901.0069</c:v>
                </c:pt>
                <c:pt idx="3713">
                  <c:v>13901.5069</c:v>
                </c:pt>
                <c:pt idx="3714">
                  <c:v>13901.5069</c:v>
                </c:pt>
                <c:pt idx="3715">
                  <c:v>13902.0069</c:v>
                </c:pt>
                <c:pt idx="3716">
                  <c:v>13902.5069</c:v>
                </c:pt>
                <c:pt idx="3717">
                  <c:v>13902.591899999999</c:v>
                </c:pt>
                <c:pt idx="3718">
                  <c:v>13903.2389</c:v>
                </c:pt>
                <c:pt idx="3719">
                  <c:v>13904.706529999999</c:v>
                </c:pt>
                <c:pt idx="3720">
                  <c:v>13904.81653</c:v>
                </c:pt>
                <c:pt idx="3721">
                  <c:v>13905.035529999999</c:v>
                </c:pt>
                <c:pt idx="3722">
                  <c:v>13919.33553</c:v>
                </c:pt>
                <c:pt idx="3723">
                  <c:v>13920.366529999999</c:v>
                </c:pt>
                <c:pt idx="3724">
                  <c:v>13920.47653</c:v>
                </c:pt>
                <c:pt idx="3725">
                  <c:v>13920.695530000001</c:v>
                </c:pt>
                <c:pt idx="3726">
                  <c:v>13934.99553</c:v>
                </c:pt>
                <c:pt idx="3727">
                  <c:v>13936.026529999999</c:v>
                </c:pt>
                <c:pt idx="3728">
                  <c:v>13936.13653</c:v>
                </c:pt>
                <c:pt idx="3729">
                  <c:v>13936.355530000001</c:v>
                </c:pt>
                <c:pt idx="3730">
                  <c:v>13950.65553</c:v>
                </c:pt>
                <c:pt idx="3731">
                  <c:v>13951.686530000001</c:v>
                </c:pt>
                <c:pt idx="3732">
                  <c:v>13951.79653</c:v>
                </c:pt>
                <c:pt idx="3733">
                  <c:v>13952.015530000001</c:v>
                </c:pt>
                <c:pt idx="3734">
                  <c:v>13966.31553</c:v>
                </c:pt>
                <c:pt idx="3735">
                  <c:v>13967.346530000001</c:v>
                </c:pt>
                <c:pt idx="3736">
                  <c:v>13967.456529999999</c:v>
                </c:pt>
                <c:pt idx="3737">
                  <c:v>13967.67553</c:v>
                </c:pt>
                <c:pt idx="3738">
                  <c:v>13981.97553</c:v>
                </c:pt>
                <c:pt idx="3739">
                  <c:v>13983.006530000001</c:v>
                </c:pt>
                <c:pt idx="3740">
                  <c:v>13983.116529999999</c:v>
                </c:pt>
                <c:pt idx="3741">
                  <c:v>13983.33553</c:v>
                </c:pt>
                <c:pt idx="3742">
                  <c:v>13997.63553</c:v>
                </c:pt>
                <c:pt idx="3743">
                  <c:v>14000.71688</c:v>
                </c:pt>
                <c:pt idx="3744">
                  <c:v>14001.366169999999</c:v>
                </c:pt>
                <c:pt idx="3745">
                  <c:v>14001.66417</c:v>
                </c:pt>
                <c:pt idx="3746">
                  <c:v>14007.954170000001</c:v>
                </c:pt>
                <c:pt idx="3747">
                  <c:v>14008.454170000001</c:v>
                </c:pt>
                <c:pt idx="3748">
                  <c:v>14008.454170000001</c:v>
                </c:pt>
                <c:pt idx="3749">
                  <c:v>14008.954170000001</c:v>
                </c:pt>
                <c:pt idx="3750">
                  <c:v>14009.454170000001</c:v>
                </c:pt>
                <c:pt idx="3751">
                  <c:v>14009.53917</c:v>
                </c:pt>
                <c:pt idx="3752">
                  <c:v>14010.186170000001</c:v>
                </c:pt>
                <c:pt idx="3753">
                  <c:v>14011.65381</c:v>
                </c:pt>
                <c:pt idx="3754">
                  <c:v>14011.76381</c:v>
                </c:pt>
                <c:pt idx="3755">
                  <c:v>14011.98281</c:v>
                </c:pt>
                <c:pt idx="3756">
                  <c:v>14026.282810000001</c:v>
                </c:pt>
                <c:pt idx="3757">
                  <c:v>14027.31381</c:v>
                </c:pt>
                <c:pt idx="3758">
                  <c:v>14027.42381</c:v>
                </c:pt>
                <c:pt idx="3759">
                  <c:v>14027.642809999999</c:v>
                </c:pt>
                <c:pt idx="3760">
                  <c:v>14041.94281</c:v>
                </c:pt>
                <c:pt idx="3761">
                  <c:v>14042.97381</c:v>
                </c:pt>
                <c:pt idx="3762">
                  <c:v>14043.08381</c:v>
                </c:pt>
                <c:pt idx="3763">
                  <c:v>14043.302809999999</c:v>
                </c:pt>
                <c:pt idx="3764">
                  <c:v>14057.60281</c:v>
                </c:pt>
                <c:pt idx="3765">
                  <c:v>14058.633809999999</c:v>
                </c:pt>
                <c:pt idx="3766">
                  <c:v>14058.74381</c:v>
                </c:pt>
                <c:pt idx="3767">
                  <c:v>14058.962810000001</c:v>
                </c:pt>
                <c:pt idx="3768">
                  <c:v>14073.26281</c:v>
                </c:pt>
                <c:pt idx="3769">
                  <c:v>14074.293809999999</c:v>
                </c:pt>
                <c:pt idx="3770">
                  <c:v>14074.40381</c:v>
                </c:pt>
                <c:pt idx="3771">
                  <c:v>14074.622810000001</c:v>
                </c:pt>
                <c:pt idx="3772">
                  <c:v>14088.92281</c:v>
                </c:pt>
                <c:pt idx="3773">
                  <c:v>14089.953810000001</c:v>
                </c:pt>
                <c:pt idx="3774">
                  <c:v>14090.06381</c:v>
                </c:pt>
                <c:pt idx="3775">
                  <c:v>14090.282810000001</c:v>
                </c:pt>
                <c:pt idx="3776">
                  <c:v>14104.58281</c:v>
                </c:pt>
                <c:pt idx="3777">
                  <c:v>14107.664150000001</c:v>
                </c:pt>
                <c:pt idx="3778">
                  <c:v>14108.31345</c:v>
                </c:pt>
                <c:pt idx="3779">
                  <c:v>14108.61145</c:v>
                </c:pt>
                <c:pt idx="3780">
                  <c:v>14114.901449999999</c:v>
                </c:pt>
                <c:pt idx="3781">
                  <c:v>14115.401449999999</c:v>
                </c:pt>
                <c:pt idx="3782">
                  <c:v>14115.401449999999</c:v>
                </c:pt>
                <c:pt idx="3783">
                  <c:v>14115.901449999999</c:v>
                </c:pt>
                <c:pt idx="3784">
                  <c:v>14116.401449999999</c:v>
                </c:pt>
                <c:pt idx="3785">
                  <c:v>14116.48645</c:v>
                </c:pt>
                <c:pt idx="3786">
                  <c:v>14117.133449999999</c:v>
                </c:pt>
                <c:pt idx="3787">
                  <c:v>14118.60108</c:v>
                </c:pt>
                <c:pt idx="3788">
                  <c:v>14118.711079999999</c:v>
                </c:pt>
                <c:pt idx="3789">
                  <c:v>14118.93008</c:v>
                </c:pt>
                <c:pt idx="3790">
                  <c:v>14133.230079999999</c:v>
                </c:pt>
                <c:pt idx="3791">
                  <c:v>14134.26108</c:v>
                </c:pt>
                <c:pt idx="3792">
                  <c:v>14134.371080000001</c:v>
                </c:pt>
                <c:pt idx="3793">
                  <c:v>14134.59008</c:v>
                </c:pt>
                <c:pt idx="3794">
                  <c:v>14148.890079999999</c:v>
                </c:pt>
                <c:pt idx="3795">
                  <c:v>14149.92108</c:v>
                </c:pt>
                <c:pt idx="3796">
                  <c:v>14150.031080000001</c:v>
                </c:pt>
                <c:pt idx="3797">
                  <c:v>14150.25008</c:v>
                </c:pt>
                <c:pt idx="3798">
                  <c:v>14164.550080000001</c:v>
                </c:pt>
                <c:pt idx="3799">
                  <c:v>14165.58108</c:v>
                </c:pt>
                <c:pt idx="3800">
                  <c:v>14165.691080000001</c:v>
                </c:pt>
                <c:pt idx="3801">
                  <c:v>14165.91008</c:v>
                </c:pt>
                <c:pt idx="3802">
                  <c:v>14180.210080000001</c:v>
                </c:pt>
                <c:pt idx="3803">
                  <c:v>14181.24108</c:v>
                </c:pt>
                <c:pt idx="3804">
                  <c:v>14181.35108</c:v>
                </c:pt>
                <c:pt idx="3805">
                  <c:v>14181.57008</c:v>
                </c:pt>
                <c:pt idx="3806">
                  <c:v>14195.870080000001</c:v>
                </c:pt>
                <c:pt idx="3807">
                  <c:v>14196.90108</c:v>
                </c:pt>
                <c:pt idx="3808">
                  <c:v>14197.01108</c:v>
                </c:pt>
                <c:pt idx="3809">
                  <c:v>14197.230079999999</c:v>
                </c:pt>
                <c:pt idx="3810">
                  <c:v>14211.53008</c:v>
                </c:pt>
                <c:pt idx="3811">
                  <c:v>14214.611430000001</c:v>
                </c:pt>
                <c:pt idx="3812">
                  <c:v>14215.26072</c:v>
                </c:pt>
                <c:pt idx="3813">
                  <c:v>14215.558720000001</c:v>
                </c:pt>
                <c:pt idx="3814">
                  <c:v>14221.84872</c:v>
                </c:pt>
                <c:pt idx="3815">
                  <c:v>14222.34872</c:v>
                </c:pt>
                <c:pt idx="3816">
                  <c:v>14222.34872</c:v>
                </c:pt>
                <c:pt idx="3817">
                  <c:v>14222.84872</c:v>
                </c:pt>
                <c:pt idx="3818">
                  <c:v>14223.34872</c:v>
                </c:pt>
                <c:pt idx="3819">
                  <c:v>14223.433720000001</c:v>
                </c:pt>
                <c:pt idx="3820">
                  <c:v>14224.08072</c:v>
                </c:pt>
                <c:pt idx="3821">
                  <c:v>14225.548360000001</c:v>
                </c:pt>
                <c:pt idx="3822">
                  <c:v>14225.658359999999</c:v>
                </c:pt>
                <c:pt idx="3823">
                  <c:v>14225.87736</c:v>
                </c:pt>
                <c:pt idx="3824">
                  <c:v>14240.17736</c:v>
                </c:pt>
                <c:pt idx="3825">
                  <c:v>14241.208360000001</c:v>
                </c:pt>
                <c:pt idx="3826">
                  <c:v>14241.318359999999</c:v>
                </c:pt>
                <c:pt idx="3827">
                  <c:v>14241.53736</c:v>
                </c:pt>
                <c:pt idx="3828">
                  <c:v>14255.83736</c:v>
                </c:pt>
                <c:pt idx="3829">
                  <c:v>14256.86836</c:v>
                </c:pt>
                <c:pt idx="3830">
                  <c:v>14256.978359999999</c:v>
                </c:pt>
                <c:pt idx="3831">
                  <c:v>14257.19736</c:v>
                </c:pt>
                <c:pt idx="3832">
                  <c:v>14271.497359999999</c:v>
                </c:pt>
                <c:pt idx="3833">
                  <c:v>14272.52836</c:v>
                </c:pt>
                <c:pt idx="3834">
                  <c:v>14272.638360000001</c:v>
                </c:pt>
                <c:pt idx="3835">
                  <c:v>14272.85736</c:v>
                </c:pt>
                <c:pt idx="3836">
                  <c:v>14287.157359999999</c:v>
                </c:pt>
                <c:pt idx="3837">
                  <c:v>14288.18836</c:v>
                </c:pt>
                <c:pt idx="3838">
                  <c:v>14288.298360000001</c:v>
                </c:pt>
                <c:pt idx="3839">
                  <c:v>14288.51736</c:v>
                </c:pt>
                <c:pt idx="3840">
                  <c:v>14302.817359999999</c:v>
                </c:pt>
                <c:pt idx="3841">
                  <c:v>14303.84836</c:v>
                </c:pt>
                <c:pt idx="3842">
                  <c:v>14303.958360000001</c:v>
                </c:pt>
                <c:pt idx="3843">
                  <c:v>14304.17736</c:v>
                </c:pt>
                <c:pt idx="3844">
                  <c:v>14318.477360000001</c:v>
                </c:pt>
                <c:pt idx="3845">
                  <c:v>14321.5587</c:v>
                </c:pt>
                <c:pt idx="3846">
                  <c:v>14322.208000000001</c:v>
                </c:pt>
                <c:pt idx="3847">
                  <c:v>14322.505999999999</c:v>
                </c:pt>
                <c:pt idx="3848">
                  <c:v>14328.796</c:v>
                </c:pt>
                <c:pt idx="3849">
                  <c:v>14329.296</c:v>
                </c:pt>
                <c:pt idx="3850">
                  <c:v>14329.296</c:v>
                </c:pt>
                <c:pt idx="3851">
                  <c:v>14329.796</c:v>
                </c:pt>
                <c:pt idx="3852">
                  <c:v>14330.296</c:v>
                </c:pt>
                <c:pt idx="3853">
                  <c:v>14330.380999999999</c:v>
                </c:pt>
                <c:pt idx="3854">
                  <c:v>14331.028</c:v>
                </c:pt>
                <c:pt idx="3855">
                  <c:v>14332.495629999999</c:v>
                </c:pt>
                <c:pt idx="3856">
                  <c:v>14332.60563</c:v>
                </c:pt>
                <c:pt idx="3857">
                  <c:v>14332.824629999999</c:v>
                </c:pt>
                <c:pt idx="3858">
                  <c:v>14347.12463</c:v>
                </c:pt>
                <c:pt idx="3859">
                  <c:v>14348.155629999999</c:v>
                </c:pt>
                <c:pt idx="3860">
                  <c:v>14348.26563</c:v>
                </c:pt>
                <c:pt idx="3861">
                  <c:v>14348.484630000001</c:v>
                </c:pt>
                <c:pt idx="3862">
                  <c:v>14362.78463</c:v>
                </c:pt>
                <c:pt idx="3863">
                  <c:v>14363.815629999999</c:v>
                </c:pt>
                <c:pt idx="3864">
                  <c:v>14363.92563</c:v>
                </c:pt>
                <c:pt idx="3865">
                  <c:v>14364.144630000001</c:v>
                </c:pt>
                <c:pt idx="3866">
                  <c:v>14378.44463</c:v>
                </c:pt>
                <c:pt idx="3867">
                  <c:v>14379.475630000001</c:v>
                </c:pt>
                <c:pt idx="3868">
                  <c:v>14379.58563</c:v>
                </c:pt>
                <c:pt idx="3869">
                  <c:v>14379.804630000001</c:v>
                </c:pt>
                <c:pt idx="3870">
                  <c:v>14394.10463</c:v>
                </c:pt>
                <c:pt idx="3871">
                  <c:v>14395.135630000001</c:v>
                </c:pt>
                <c:pt idx="3872">
                  <c:v>14395.245629999999</c:v>
                </c:pt>
                <c:pt idx="3873">
                  <c:v>14395.46463</c:v>
                </c:pt>
                <c:pt idx="3874">
                  <c:v>14409.76463</c:v>
                </c:pt>
                <c:pt idx="3875">
                  <c:v>14410.795630000001</c:v>
                </c:pt>
                <c:pt idx="3876">
                  <c:v>14410.905629999999</c:v>
                </c:pt>
                <c:pt idx="3877">
                  <c:v>14411.12463</c:v>
                </c:pt>
                <c:pt idx="3878">
                  <c:v>14425.42463</c:v>
                </c:pt>
                <c:pt idx="3879">
                  <c:v>14428.50598</c:v>
                </c:pt>
                <c:pt idx="3880">
                  <c:v>14429.155269999999</c:v>
                </c:pt>
                <c:pt idx="3881">
                  <c:v>14429.45327</c:v>
                </c:pt>
                <c:pt idx="3882">
                  <c:v>14435.743270000001</c:v>
                </c:pt>
                <c:pt idx="3883">
                  <c:v>14436.243270000001</c:v>
                </c:pt>
                <c:pt idx="3884">
                  <c:v>14436.243270000001</c:v>
                </c:pt>
                <c:pt idx="3885">
                  <c:v>14436.743270000001</c:v>
                </c:pt>
                <c:pt idx="3886">
                  <c:v>14437.243270000001</c:v>
                </c:pt>
                <c:pt idx="3887">
                  <c:v>14437.32827</c:v>
                </c:pt>
                <c:pt idx="3888">
                  <c:v>14437.975270000001</c:v>
                </c:pt>
                <c:pt idx="3889">
                  <c:v>14438.76475</c:v>
                </c:pt>
                <c:pt idx="3890">
                  <c:v>14438.76475</c:v>
                </c:pt>
                <c:pt idx="3891">
                  <c:v>14439.44291</c:v>
                </c:pt>
                <c:pt idx="3892">
                  <c:v>14439.55291</c:v>
                </c:pt>
                <c:pt idx="3893">
                  <c:v>14439.771909999999</c:v>
                </c:pt>
                <c:pt idx="3894">
                  <c:v>14454.071910000001</c:v>
                </c:pt>
                <c:pt idx="3895">
                  <c:v>14455.10291</c:v>
                </c:pt>
                <c:pt idx="3896">
                  <c:v>14455.21291</c:v>
                </c:pt>
                <c:pt idx="3897">
                  <c:v>14455.431909999999</c:v>
                </c:pt>
                <c:pt idx="3898">
                  <c:v>14469.73191</c:v>
                </c:pt>
                <c:pt idx="3899">
                  <c:v>14470.762909999999</c:v>
                </c:pt>
                <c:pt idx="3900">
                  <c:v>14470.87291</c:v>
                </c:pt>
                <c:pt idx="3901">
                  <c:v>14471.091909999999</c:v>
                </c:pt>
                <c:pt idx="3902">
                  <c:v>14485.39191</c:v>
                </c:pt>
                <c:pt idx="3903">
                  <c:v>14486.422909999999</c:v>
                </c:pt>
                <c:pt idx="3904">
                  <c:v>14486.53291</c:v>
                </c:pt>
                <c:pt idx="3905">
                  <c:v>14486.751910000001</c:v>
                </c:pt>
                <c:pt idx="3906">
                  <c:v>14501.05191</c:v>
                </c:pt>
                <c:pt idx="3907">
                  <c:v>14502.082909999999</c:v>
                </c:pt>
                <c:pt idx="3908">
                  <c:v>14502.19291</c:v>
                </c:pt>
                <c:pt idx="3909">
                  <c:v>14502.411910000001</c:v>
                </c:pt>
                <c:pt idx="3910">
                  <c:v>14516.71191</c:v>
                </c:pt>
                <c:pt idx="3911">
                  <c:v>14517.742910000001</c:v>
                </c:pt>
                <c:pt idx="3912">
                  <c:v>14517.85291</c:v>
                </c:pt>
                <c:pt idx="3913">
                  <c:v>14518.071910000001</c:v>
                </c:pt>
                <c:pt idx="3914">
                  <c:v>14532.37191</c:v>
                </c:pt>
                <c:pt idx="3915">
                  <c:v>14533.379070000001</c:v>
                </c:pt>
                <c:pt idx="3916">
                  <c:v>14533.379070000001</c:v>
                </c:pt>
                <c:pt idx="3917">
                  <c:v>14535.45325</c:v>
                </c:pt>
                <c:pt idx="3918">
                  <c:v>14536.10255</c:v>
                </c:pt>
                <c:pt idx="3919">
                  <c:v>14536.40055</c:v>
                </c:pt>
                <c:pt idx="3920">
                  <c:v>14542.690549999999</c:v>
                </c:pt>
                <c:pt idx="3921">
                  <c:v>14543.190549999999</c:v>
                </c:pt>
                <c:pt idx="3922">
                  <c:v>14543.190549999999</c:v>
                </c:pt>
                <c:pt idx="3923">
                  <c:v>14543.690549999999</c:v>
                </c:pt>
                <c:pt idx="3924">
                  <c:v>14544.190549999999</c:v>
                </c:pt>
                <c:pt idx="3925">
                  <c:v>14544.27555</c:v>
                </c:pt>
                <c:pt idx="3926">
                  <c:v>14544.922549999999</c:v>
                </c:pt>
                <c:pt idx="3927">
                  <c:v>14546.39018</c:v>
                </c:pt>
                <c:pt idx="3928">
                  <c:v>14546.500179999999</c:v>
                </c:pt>
                <c:pt idx="3929">
                  <c:v>14546.71918</c:v>
                </c:pt>
                <c:pt idx="3930">
                  <c:v>14561.019179999999</c:v>
                </c:pt>
                <c:pt idx="3931">
                  <c:v>14562.05018</c:v>
                </c:pt>
                <c:pt idx="3932">
                  <c:v>14562.160180000001</c:v>
                </c:pt>
                <c:pt idx="3933">
                  <c:v>14562.37918</c:v>
                </c:pt>
                <c:pt idx="3934">
                  <c:v>14576.679179999999</c:v>
                </c:pt>
                <c:pt idx="3935">
                  <c:v>14577.71018</c:v>
                </c:pt>
                <c:pt idx="3936">
                  <c:v>14577.820180000001</c:v>
                </c:pt>
                <c:pt idx="3937">
                  <c:v>14578.03918</c:v>
                </c:pt>
                <c:pt idx="3938">
                  <c:v>14592.339180000001</c:v>
                </c:pt>
                <c:pt idx="3939">
                  <c:v>14593.37018</c:v>
                </c:pt>
                <c:pt idx="3940">
                  <c:v>14593.48018</c:v>
                </c:pt>
                <c:pt idx="3941">
                  <c:v>14593.69918</c:v>
                </c:pt>
                <c:pt idx="3942">
                  <c:v>14607.999180000001</c:v>
                </c:pt>
                <c:pt idx="3943">
                  <c:v>14609.03018</c:v>
                </c:pt>
                <c:pt idx="3944">
                  <c:v>14609.14018</c:v>
                </c:pt>
                <c:pt idx="3945">
                  <c:v>14609.359179999999</c:v>
                </c:pt>
                <c:pt idx="3946">
                  <c:v>14623.659180000001</c:v>
                </c:pt>
                <c:pt idx="3947">
                  <c:v>14624.69018</c:v>
                </c:pt>
                <c:pt idx="3948">
                  <c:v>14624.80018</c:v>
                </c:pt>
                <c:pt idx="3949">
                  <c:v>14625.019179999999</c:v>
                </c:pt>
                <c:pt idx="3950">
                  <c:v>14639.31918</c:v>
                </c:pt>
                <c:pt idx="3951">
                  <c:v>14642.400530000001</c:v>
                </c:pt>
                <c:pt idx="3952">
                  <c:v>14643.04982</c:v>
                </c:pt>
                <c:pt idx="3953">
                  <c:v>14643.347820000001</c:v>
                </c:pt>
                <c:pt idx="3954">
                  <c:v>14649.63782</c:v>
                </c:pt>
                <c:pt idx="3955">
                  <c:v>14650.13782</c:v>
                </c:pt>
                <c:pt idx="3956">
                  <c:v>14650.13782</c:v>
                </c:pt>
                <c:pt idx="3957">
                  <c:v>14650.63782</c:v>
                </c:pt>
                <c:pt idx="3958">
                  <c:v>14651.13782</c:v>
                </c:pt>
                <c:pt idx="3959">
                  <c:v>14651.222820000001</c:v>
                </c:pt>
                <c:pt idx="3960">
                  <c:v>14651.86982</c:v>
                </c:pt>
                <c:pt idx="3961">
                  <c:v>14652.659299999999</c:v>
                </c:pt>
                <c:pt idx="3962">
                  <c:v>14652.659299999999</c:v>
                </c:pt>
                <c:pt idx="3963">
                  <c:v>14653.337460000001</c:v>
                </c:pt>
                <c:pt idx="3964">
                  <c:v>14653.447459999999</c:v>
                </c:pt>
                <c:pt idx="3965">
                  <c:v>14653.66646</c:v>
                </c:pt>
                <c:pt idx="3966">
                  <c:v>14667.96646</c:v>
                </c:pt>
                <c:pt idx="3967">
                  <c:v>14668.997460000001</c:v>
                </c:pt>
                <c:pt idx="3968">
                  <c:v>14669.107459999999</c:v>
                </c:pt>
                <c:pt idx="3969">
                  <c:v>14669.32646</c:v>
                </c:pt>
                <c:pt idx="3970">
                  <c:v>14683.626459999999</c:v>
                </c:pt>
                <c:pt idx="3971">
                  <c:v>14684.65746</c:v>
                </c:pt>
                <c:pt idx="3972">
                  <c:v>14684.767459999999</c:v>
                </c:pt>
                <c:pt idx="3973">
                  <c:v>14684.98646</c:v>
                </c:pt>
                <c:pt idx="3974">
                  <c:v>14699.286459999999</c:v>
                </c:pt>
                <c:pt idx="3975">
                  <c:v>14700.31746</c:v>
                </c:pt>
                <c:pt idx="3976">
                  <c:v>14700.427460000001</c:v>
                </c:pt>
                <c:pt idx="3977">
                  <c:v>14700.64646</c:v>
                </c:pt>
                <c:pt idx="3978">
                  <c:v>14714.946459999999</c:v>
                </c:pt>
                <c:pt idx="3979">
                  <c:v>14715.97746</c:v>
                </c:pt>
                <c:pt idx="3980">
                  <c:v>14716.087460000001</c:v>
                </c:pt>
                <c:pt idx="3981">
                  <c:v>14716.30646</c:v>
                </c:pt>
                <c:pt idx="3982">
                  <c:v>14730.606460000001</c:v>
                </c:pt>
                <c:pt idx="3983">
                  <c:v>14731.63746</c:v>
                </c:pt>
                <c:pt idx="3984">
                  <c:v>14731.747460000001</c:v>
                </c:pt>
                <c:pt idx="3985">
                  <c:v>14731.96646</c:v>
                </c:pt>
                <c:pt idx="3986">
                  <c:v>14746.266460000001</c:v>
                </c:pt>
                <c:pt idx="3987">
                  <c:v>14749.3478</c:v>
                </c:pt>
                <c:pt idx="3988">
                  <c:v>14749.997100000001</c:v>
                </c:pt>
                <c:pt idx="3989">
                  <c:v>14750.295099999999</c:v>
                </c:pt>
                <c:pt idx="3990">
                  <c:v>14756.5851</c:v>
                </c:pt>
                <c:pt idx="3991">
                  <c:v>14756.5851</c:v>
                </c:pt>
                <c:pt idx="3992">
                  <c:v>14757.5851</c:v>
                </c:pt>
                <c:pt idx="3993">
                  <c:v>14758.0851</c:v>
                </c:pt>
                <c:pt idx="3994">
                  <c:v>14760.284729999999</c:v>
                </c:pt>
                <c:pt idx="3995">
                  <c:v>14760.39473</c:v>
                </c:pt>
                <c:pt idx="3996">
                  <c:v>14760.613729999999</c:v>
                </c:pt>
                <c:pt idx="3997">
                  <c:v>14774.91373</c:v>
                </c:pt>
                <c:pt idx="3998">
                  <c:v>14775.944729999999</c:v>
                </c:pt>
                <c:pt idx="3999">
                  <c:v>14776.05473</c:v>
                </c:pt>
                <c:pt idx="4000">
                  <c:v>14776.273730000001</c:v>
                </c:pt>
                <c:pt idx="4001">
                  <c:v>14790.57373</c:v>
                </c:pt>
                <c:pt idx="4002">
                  <c:v>14791.604729999999</c:v>
                </c:pt>
                <c:pt idx="4003">
                  <c:v>14791.71473</c:v>
                </c:pt>
                <c:pt idx="4004">
                  <c:v>14791.933730000001</c:v>
                </c:pt>
                <c:pt idx="4005">
                  <c:v>14806.23373</c:v>
                </c:pt>
                <c:pt idx="4006">
                  <c:v>14807.264730000001</c:v>
                </c:pt>
                <c:pt idx="4007">
                  <c:v>14807.37473</c:v>
                </c:pt>
                <c:pt idx="4008">
                  <c:v>14807.593730000001</c:v>
                </c:pt>
                <c:pt idx="4009">
                  <c:v>14821.89373</c:v>
                </c:pt>
                <c:pt idx="4010">
                  <c:v>14822.924730000001</c:v>
                </c:pt>
                <c:pt idx="4011">
                  <c:v>14823.034729999999</c:v>
                </c:pt>
                <c:pt idx="4012">
                  <c:v>14823.25373</c:v>
                </c:pt>
                <c:pt idx="4013">
                  <c:v>14837.55373</c:v>
                </c:pt>
                <c:pt idx="4014">
                  <c:v>14838.58473</c:v>
                </c:pt>
                <c:pt idx="4015">
                  <c:v>14838.694729999999</c:v>
                </c:pt>
                <c:pt idx="4016">
                  <c:v>14838.91373</c:v>
                </c:pt>
                <c:pt idx="4017">
                  <c:v>14853.213729999999</c:v>
                </c:pt>
                <c:pt idx="4018">
                  <c:v>14856.29508</c:v>
                </c:pt>
                <c:pt idx="4019">
                  <c:v>14856.944369999999</c:v>
                </c:pt>
                <c:pt idx="4020">
                  <c:v>14857.24237</c:v>
                </c:pt>
                <c:pt idx="4021">
                  <c:v>14863.532370000001</c:v>
                </c:pt>
                <c:pt idx="4022">
                  <c:v>14864.032370000001</c:v>
                </c:pt>
                <c:pt idx="4023">
                  <c:v>14864.032370000001</c:v>
                </c:pt>
                <c:pt idx="4024">
                  <c:v>14864.532370000001</c:v>
                </c:pt>
                <c:pt idx="4025">
                  <c:v>14865.032370000001</c:v>
                </c:pt>
                <c:pt idx="4026">
                  <c:v>14865.11737</c:v>
                </c:pt>
                <c:pt idx="4027">
                  <c:v>14865.764370000001</c:v>
                </c:pt>
                <c:pt idx="4028">
                  <c:v>14866.55385</c:v>
                </c:pt>
                <c:pt idx="4029">
                  <c:v>14866.55385</c:v>
                </c:pt>
                <c:pt idx="4030">
                  <c:v>14867.23201</c:v>
                </c:pt>
                <c:pt idx="4031">
                  <c:v>14867.34201</c:v>
                </c:pt>
                <c:pt idx="4032">
                  <c:v>14867.561009999999</c:v>
                </c:pt>
                <c:pt idx="4033">
                  <c:v>14881.861010000001</c:v>
                </c:pt>
                <c:pt idx="4034">
                  <c:v>14882.89201</c:v>
                </c:pt>
                <c:pt idx="4035">
                  <c:v>14883.00201</c:v>
                </c:pt>
                <c:pt idx="4036">
                  <c:v>14883.221009999999</c:v>
                </c:pt>
                <c:pt idx="4037">
                  <c:v>14897.52101</c:v>
                </c:pt>
                <c:pt idx="4038">
                  <c:v>14898.552009999999</c:v>
                </c:pt>
                <c:pt idx="4039">
                  <c:v>14898.66201</c:v>
                </c:pt>
                <c:pt idx="4040">
                  <c:v>14898.881009999999</c:v>
                </c:pt>
                <c:pt idx="4041">
                  <c:v>14913.18101</c:v>
                </c:pt>
                <c:pt idx="4042">
                  <c:v>14914.212009999999</c:v>
                </c:pt>
                <c:pt idx="4043">
                  <c:v>14914.32201</c:v>
                </c:pt>
                <c:pt idx="4044">
                  <c:v>14914.541010000001</c:v>
                </c:pt>
                <c:pt idx="4045">
                  <c:v>14928.84101</c:v>
                </c:pt>
                <c:pt idx="4046">
                  <c:v>14929.872009999999</c:v>
                </c:pt>
                <c:pt idx="4047">
                  <c:v>14929.98201</c:v>
                </c:pt>
                <c:pt idx="4048">
                  <c:v>14930.201010000001</c:v>
                </c:pt>
                <c:pt idx="4049">
                  <c:v>14944.50101</c:v>
                </c:pt>
                <c:pt idx="4050">
                  <c:v>14945.532010000001</c:v>
                </c:pt>
                <c:pt idx="4051">
                  <c:v>14945.64201</c:v>
                </c:pt>
                <c:pt idx="4052">
                  <c:v>14945.861010000001</c:v>
                </c:pt>
                <c:pt idx="4053">
                  <c:v>14960.16101</c:v>
                </c:pt>
                <c:pt idx="4054">
                  <c:v>14961.168170000001</c:v>
                </c:pt>
                <c:pt idx="4055">
                  <c:v>14961.168170000001</c:v>
                </c:pt>
                <c:pt idx="4056">
                  <c:v>14963.24235</c:v>
                </c:pt>
                <c:pt idx="4057">
                  <c:v>14963.89165</c:v>
                </c:pt>
                <c:pt idx="4058">
                  <c:v>14964.18965</c:v>
                </c:pt>
                <c:pt idx="4059">
                  <c:v>14970.479649999999</c:v>
                </c:pt>
                <c:pt idx="4060">
                  <c:v>14970.979649999999</c:v>
                </c:pt>
                <c:pt idx="4061">
                  <c:v>14970.979649999999</c:v>
                </c:pt>
                <c:pt idx="4062">
                  <c:v>14971.479649999999</c:v>
                </c:pt>
                <c:pt idx="4063">
                  <c:v>14971.979649999999</c:v>
                </c:pt>
                <c:pt idx="4064">
                  <c:v>14972.06465</c:v>
                </c:pt>
                <c:pt idx="4065">
                  <c:v>14972.711649999999</c:v>
                </c:pt>
                <c:pt idx="4066">
                  <c:v>14974.17928</c:v>
                </c:pt>
                <c:pt idx="4067">
                  <c:v>14974.289280000001</c:v>
                </c:pt>
                <c:pt idx="4068">
                  <c:v>14974.50828</c:v>
                </c:pt>
                <c:pt idx="4069">
                  <c:v>14988.808279999999</c:v>
                </c:pt>
                <c:pt idx="4070">
                  <c:v>14989.83928</c:v>
                </c:pt>
                <c:pt idx="4071">
                  <c:v>14989.949280000001</c:v>
                </c:pt>
                <c:pt idx="4072">
                  <c:v>14990.16828</c:v>
                </c:pt>
                <c:pt idx="4073">
                  <c:v>15004.468279999999</c:v>
                </c:pt>
                <c:pt idx="4074">
                  <c:v>15005.49928</c:v>
                </c:pt>
                <c:pt idx="4075">
                  <c:v>15005.609280000001</c:v>
                </c:pt>
                <c:pt idx="4076">
                  <c:v>15005.82828</c:v>
                </c:pt>
                <c:pt idx="4077">
                  <c:v>15020.128280000001</c:v>
                </c:pt>
                <c:pt idx="4078">
                  <c:v>15021.15928</c:v>
                </c:pt>
                <c:pt idx="4079">
                  <c:v>15021.26928</c:v>
                </c:pt>
                <c:pt idx="4080">
                  <c:v>15021.48828</c:v>
                </c:pt>
                <c:pt idx="4081">
                  <c:v>15035.788280000001</c:v>
                </c:pt>
                <c:pt idx="4082">
                  <c:v>15036.81928</c:v>
                </c:pt>
                <c:pt idx="4083">
                  <c:v>15036.92928</c:v>
                </c:pt>
                <c:pt idx="4084">
                  <c:v>15037.148279999999</c:v>
                </c:pt>
                <c:pt idx="4085">
                  <c:v>15051.448280000001</c:v>
                </c:pt>
                <c:pt idx="4086">
                  <c:v>15052.47928</c:v>
                </c:pt>
                <c:pt idx="4087">
                  <c:v>15052.58928</c:v>
                </c:pt>
                <c:pt idx="4088">
                  <c:v>15052.808279999999</c:v>
                </c:pt>
                <c:pt idx="4089">
                  <c:v>15067.10828</c:v>
                </c:pt>
                <c:pt idx="4090">
                  <c:v>15070.189630000001</c:v>
                </c:pt>
                <c:pt idx="4091">
                  <c:v>15070.83892</c:v>
                </c:pt>
                <c:pt idx="4092">
                  <c:v>15071.136920000001</c:v>
                </c:pt>
                <c:pt idx="4093">
                  <c:v>15077.42692</c:v>
                </c:pt>
                <c:pt idx="4094">
                  <c:v>15077.92692</c:v>
                </c:pt>
                <c:pt idx="4095">
                  <c:v>15077.92692</c:v>
                </c:pt>
                <c:pt idx="4096">
                  <c:v>15078.42692</c:v>
                </c:pt>
                <c:pt idx="4097">
                  <c:v>15078.92692</c:v>
                </c:pt>
                <c:pt idx="4098">
                  <c:v>15079.011920000001</c:v>
                </c:pt>
                <c:pt idx="4099">
                  <c:v>15079.65892</c:v>
                </c:pt>
                <c:pt idx="4100">
                  <c:v>15080.448399999999</c:v>
                </c:pt>
                <c:pt idx="4101">
                  <c:v>15080.448399999999</c:v>
                </c:pt>
                <c:pt idx="4102">
                  <c:v>15081.126560000001</c:v>
                </c:pt>
                <c:pt idx="4103">
                  <c:v>15081.236559999999</c:v>
                </c:pt>
                <c:pt idx="4104">
                  <c:v>15081.45556</c:v>
                </c:pt>
                <c:pt idx="4105">
                  <c:v>15095.75556</c:v>
                </c:pt>
                <c:pt idx="4106">
                  <c:v>15096.78656</c:v>
                </c:pt>
                <c:pt idx="4107">
                  <c:v>15096.896559999999</c:v>
                </c:pt>
                <c:pt idx="4108">
                  <c:v>15097.11556</c:v>
                </c:pt>
                <c:pt idx="4109">
                  <c:v>15111.415559999999</c:v>
                </c:pt>
                <c:pt idx="4110">
                  <c:v>15112.44656</c:v>
                </c:pt>
                <c:pt idx="4111">
                  <c:v>15112.556560000001</c:v>
                </c:pt>
                <c:pt idx="4112">
                  <c:v>15112.77556</c:v>
                </c:pt>
                <c:pt idx="4113">
                  <c:v>15127.075559999999</c:v>
                </c:pt>
                <c:pt idx="4114">
                  <c:v>15128.10656</c:v>
                </c:pt>
                <c:pt idx="4115">
                  <c:v>15128.216560000001</c:v>
                </c:pt>
                <c:pt idx="4116">
                  <c:v>15128.43556</c:v>
                </c:pt>
                <c:pt idx="4117">
                  <c:v>15142.735559999999</c:v>
                </c:pt>
                <c:pt idx="4118">
                  <c:v>15143.76656</c:v>
                </c:pt>
                <c:pt idx="4119">
                  <c:v>15143.876560000001</c:v>
                </c:pt>
                <c:pt idx="4120">
                  <c:v>15144.09556</c:v>
                </c:pt>
                <c:pt idx="4121">
                  <c:v>15158.395560000001</c:v>
                </c:pt>
                <c:pt idx="4122">
                  <c:v>15159.42656</c:v>
                </c:pt>
                <c:pt idx="4123">
                  <c:v>15159.53656</c:v>
                </c:pt>
                <c:pt idx="4124">
                  <c:v>15159.75556</c:v>
                </c:pt>
                <c:pt idx="4125">
                  <c:v>15174.055560000001</c:v>
                </c:pt>
                <c:pt idx="4126">
                  <c:v>15177.1369</c:v>
                </c:pt>
                <c:pt idx="4127">
                  <c:v>15177.7862</c:v>
                </c:pt>
                <c:pt idx="4128">
                  <c:v>15178.084199999999</c:v>
                </c:pt>
                <c:pt idx="4129">
                  <c:v>15184.3742</c:v>
                </c:pt>
                <c:pt idx="4130">
                  <c:v>15184.8742</c:v>
                </c:pt>
                <c:pt idx="4131">
                  <c:v>15184.8742</c:v>
                </c:pt>
                <c:pt idx="4132">
                  <c:v>15185.3742</c:v>
                </c:pt>
                <c:pt idx="4133">
                  <c:v>15185.8742</c:v>
                </c:pt>
                <c:pt idx="4134">
                  <c:v>15185.959199999999</c:v>
                </c:pt>
                <c:pt idx="4135">
                  <c:v>15186.6062</c:v>
                </c:pt>
                <c:pt idx="4136">
                  <c:v>15188.073829999999</c:v>
                </c:pt>
                <c:pt idx="4137">
                  <c:v>15188.18383</c:v>
                </c:pt>
                <c:pt idx="4138">
                  <c:v>15188.402830000001</c:v>
                </c:pt>
                <c:pt idx="4139">
                  <c:v>15202.70283</c:v>
                </c:pt>
                <c:pt idx="4140">
                  <c:v>15203.733829999999</c:v>
                </c:pt>
                <c:pt idx="4141">
                  <c:v>15203.84383</c:v>
                </c:pt>
                <c:pt idx="4142">
                  <c:v>15204.062830000001</c:v>
                </c:pt>
                <c:pt idx="4143">
                  <c:v>15218.36283</c:v>
                </c:pt>
                <c:pt idx="4144">
                  <c:v>15219.393830000001</c:v>
                </c:pt>
                <c:pt idx="4145">
                  <c:v>15219.50383</c:v>
                </c:pt>
                <c:pt idx="4146">
                  <c:v>15219.722830000001</c:v>
                </c:pt>
                <c:pt idx="4147">
                  <c:v>15234.02283</c:v>
                </c:pt>
                <c:pt idx="4148">
                  <c:v>15235.053830000001</c:v>
                </c:pt>
                <c:pt idx="4149">
                  <c:v>15235.16383</c:v>
                </c:pt>
                <c:pt idx="4150">
                  <c:v>15235.38283</c:v>
                </c:pt>
                <c:pt idx="4151">
                  <c:v>15249.68283</c:v>
                </c:pt>
                <c:pt idx="4152">
                  <c:v>15250.713830000001</c:v>
                </c:pt>
                <c:pt idx="4153">
                  <c:v>15250.823829999999</c:v>
                </c:pt>
                <c:pt idx="4154">
                  <c:v>15251.04283</c:v>
                </c:pt>
                <c:pt idx="4155">
                  <c:v>15265.34283</c:v>
                </c:pt>
                <c:pt idx="4156">
                  <c:v>15266.37383</c:v>
                </c:pt>
                <c:pt idx="4157">
                  <c:v>15266.483829999999</c:v>
                </c:pt>
                <c:pt idx="4158">
                  <c:v>15266.70283</c:v>
                </c:pt>
                <c:pt idx="4159">
                  <c:v>15281.002829999999</c:v>
                </c:pt>
                <c:pt idx="4160">
                  <c:v>15284.08418</c:v>
                </c:pt>
                <c:pt idx="4161">
                  <c:v>15284.733469999999</c:v>
                </c:pt>
                <c:pt idx="4162">
                  <c:v>15285.03147</c:v>
                </c:pt>
                <c:pt idx="4163">
                  <c:v>15291.321470000001</c:v>
                </c:pt>
                <c:pt idx="4164">
                  <c:v>15291.821470000001</c:v>
                </c:pt>
                <c:pt idx="4165">
                  <c:v>15291.821470000001</c:v>
                </c:pt>
                <c:pt idx="4166">
                  <c:v>15292.321470000001</c:v>
                </c:pt>
                <c:pt idx="4167">
                  <c:v>15292.821470000001</c:v>
                </c:pt>
                <c:pt idx="4168">
                  <c:v>15292.90647</c:v>
                </c:pt>
                <c:pt idx="4169">
                  <c:v>15293.553470000001</c:v>
                </c:pt>
                <c:pt idx="4170">
                  <c:v>15295.02111</c:v>
                </c:pt>
                <c:pt idx="4171">
                  <c:v>15295.13111</c:v>
                </c:pt>
                <c:pt idx="4172">
                  <c:v>15295.350109999999</c:v>
                </c:pt>
                <c:pt idx="4173">
                  <c:v>15309.65011</c:v>
                </c:pt>
                <c:pt idx="4174">
                  <c:v>15310.68111</c:v>
                </c:pt>
                <c:pt idx="4175">
                  <c:v>15310.79111</c:v>
                </c:pt>
                <c:pt idx="4176">
                  <c:v>15311.010109999999</c:v>
                </c:pt>
                <c:pt idx="4177">
                  <c:v>15325.31011</c:v>
                </c:pt>
                <c:pt idx="4178">
                  <c:v>15326.341109999999</c:v>
                </c:pt>
                <c:pt idx="4179">
                  <c:v>15326.45111</c:v>
                </c:pt>
                <c:pt idx="4180">
                  <c:v>15326.670109999999</c:v>
                </c:pt>
                <c:pt idx="4181">
                  <c:v>15340.97011</c:v>
                </c:pt>
                <c:pt idx="4182">
                  <c:v>15342.001109999999</c:v>
                </c:pt>
                <c:pt idx="4183">
                  <c:v>15342.11111</c:v>
                </c:pt>
                <c:pt idx="4184">
                  <c:v>15342.330110000001</c:v>
                </c:pt>
                <c:pt idx="4185">
                  <c:v>15356.63011</c:v>
                </c:pt>
                <c:pt idx="4186">
                  <c:v>15357.661109999999</c:v>
                </c:pt>
                <c:pt idx="4187">
                  <c:v>15357.77111</c:v>
                </c:pt>
                <c:pt idx="4188">
                  <c:v>15357.990110000001</c:v>
                </c:pt>
                <c:pt idx="4189">
                  <c:v>15372.29011</c:v>
                </c:pt>
                <c:pt idx="4190">
                  <c:v>15373.321110000001</c:v>
                </c:pt>
                <c:pt idx="4191">
                  <c:v>15373.43111</c:v>
                </c:pt>
                <c:pt idx="4192">
                  <c:v>15373.65011</c:v>
                </c:pt>
                <c:pt idx="4193">
                  <c:v>15387.95011</c:v>
                </c:pt>
                <c:pt idx="4194">
                  <c:v>15391.03145</c:v>
                </c:pt>
                <c:pt idx="4195">
                  <c:v>15391.68075</c:v>
                </c:pt>
                <c:pt idx="4196">
                  <c:v>15391.97875</c:v>
                </c:pt>
                <c:pt idx="4197">
                  <c:v>15398.268749999999</c:v>
                </c:pt>
                <c:pt idx="4198">
                  <c:v>15398.768749999999</c:v>
                </c:pt>
                <c:pt idx="4199">
                  <c:v>15398.768749999999</c:v>
                </c:pt>
                <c:pt idx="4200">
                  <c:v>15399.268749999999</c:v>
                </c:pt>
                <c:pt idx="4201">
                  <c:v>15399.768749999999</c:v>
                </c:pt>
                <c:pt idx="4202">
                  <c:v>15399.85375</c:v>
                </c:pt>
                <c:pt idx="4203">
                  <c:v>15400.500749999999</c:v>
                </c:pt>
                <c:pt idx="4204">
                  <c:v>15401.96838</c:v>
                </c:pt>
                <c:pt idx="4205">
                  <c:v>15402.078380000001</c:v>
                </c:pt>
                <c:pt idx="4206">
                  <c:v>15402.29738</c:v>
                </c:pt>
                <c:pt idx="4207">
                  <c:v>15416.597379999999</c:v>
                </c:pt>
                <c:pt idx="4208">
                  <c:v>15417.62838</c:v>
                </c:pt>
                <c:pt idx="4209">
                  <c:v>15417.738380000001</c:v>
                </c:pt>
                <c:pt idx="4210">
                  <c:v>15417.95738</c:v>
                </c:pt>
                <c:pt idx="4211">
                  <c:v>15432.257379999999</c:v>
                </c:pt>
                <c:pt idx="4212">
                  <c:v>15433.28838</c:v>
                </c:pt>
                <c:pt idx="4213">
                  <c:v>15433.398380000001</c:v>
                </c:pt>
                <c:pt idx="4214">
                  <c:v>15433.61738</c:v>
                </c:pt>
                <c:pt idx="4215">
                  <c:v>15447.917380000001</c:v>
                </c:pt>
                <c:pt idx="4216">
                  <c:v>15448.94838</c:v>
                </c:pt>
                <c:pt idx="4217">
                  <c:v>15449.05838</c:v>
                </c:pt>
                <c:pt idx="4218">
                  <c:v>15449.27738</c:v>
                </c:pt>
                <c:pt idx="4219">
                  <c:v>15463.577380000001</c:v>
                </c:pt>
                <c:pt idx="4220">
                  <c:v>15464.60838</c:v>
                </c:pt>
                <c:pt idx="4221">
                  <c:v>15464.71838</c:v>
                </c:pt>
                <c:pt idx="4222">
                  <c:v>15464.937379999999</c:v>
                </c:pt>
                <c:pt idx="4223">
                  <c:v>15479.23738</c:v>
                </c:pt>
                <c:pt idx="4224">
                  <c:v>15480.26838</c:v>
                </c:pt>
                <c:pt idx="4225">
                  <c:v>15480.37838</c:v>
                </c:pt>
                <c:pt idx="4226">
                  <c:v>15480.597379999999</c:v>
                </c:pt>
                <c:pt idx="4227">
                  <c:v>15494.89738</c:v>
                </c:pt>
                <c:pt idx="4228">
                  <c:v>15497.978730000001</c:v>
                </c:pt>
                <c:pt idx="4229">
                  <c:v>15498.62802</c:v>
                </c:pt>
                <c:pt idx="4230">
                  <c:v>15498.926020000001</c:v>
                </c:pt>
                <c:pt idx="4231">
                  <c:v>15505.21602</c:v>
                </c:pt>
                <c:pt idx="4232">
                  <c:v>15505.71602</c:v>
                </c:pt>
                <c:pt idx="4233">
                  <c:v>15505.71602</c:v>
                </c:pt>
                <c:pt idx="4234">
                  <c:v>15506.21602</c:v>
                </c:pt>
                <c:pt idx="4235">
                  <c:v>15506.71602</c:v>
                </c:pt>
                <c:pt idx="4236">
                  <c:v>15506.801020000001</c:v>
                </c:pt>
                <c:pt idx="4237">
                  <c:v>15507.44802</c:v>
                </c:pt>
                <c:pt idx="4238">
                  <c:v>15508.915660000001</c:v>
                </c:pt>
                <c:pt idx="4239">
                  <c:v>15509.025659999999</c:v>
                </c:pt>
                <c:pt idx="4240">
                  <c:v>15509.24466</c:v>
                </c:pt>
                <c:pt idx="4241">
                  <c:v>15523.54466</c:v>
                </c:pt>
                <c:pt idx="4242">
                  <c:v>15524.57566</c:v>
                </c:pt>
                <c:pt idx="4243">
                  <c:v>15524.685659999999</c:v>
                </c:pt>
                <c:pt idx="4244">
                  <c:v>15524.90466</c:v>
                </c:pt>
                <c:pt idx="4245">
                  <c:v>15539.204659999999</c:v>
                </c:pt>
                <c:pt idx="4246">
                  <c:v>15540.23566</c:v>
                </c:pt>
                <c:pt idx="4247">
                  <c:v>15540.345660000001</c:v>
                </c:pt>
                <c:pt idx="4248">
                  <c:v>15540.56466</c:v>
                </c:pt>
                <c:pt idx="4249">
                  <c:v>15554.864659999999</c:v>
                </c:pt>
                <c:pt idx="4250">
                  <c:v>15555.89566</c:v>
                </c:pt>
                <c:pt idx="4251">
                  <c:v>15556.005660000001</c:v>
                </c:pt>
                <c:pt idx="4252">
                  <c:v>15556.22466</c:v>
                </c:pt>
                <c:pt idx="4253">
                  <c:v>15570.524659999999</c:v>
                </c:pt>
                <c:pt idx="4254">
                  <c:v>15571.55566</c:v>
                </c:pt>
                <c:pt idx="4255">
                  <c:v>15571.665660000001</c:v>
                </c:pt>
                <c:pt idx="4256">
                  <c:v>15571.88466</c:v>
                </c:pt>
                <c:pt idx="4257">
                  <c:v>15586.184660000001</c:v>
                </c:pt>
                <c:pt idx="4258">
                  <c:v>15587.21566</c:v>
                </c:pt>
                <c:pt idx="4259">
                  <c:v>15587.32566</c:v>
                </c:pt>
                <c:pt idx="4260">
                  <c:v>15587.54466</c:v>
                </c:pt>
                <c:pt idx="4261">
                  <c:v>15601.844660000001</c:v>
                </c:pt>
                <c:pt idx="4262">
                  <c:v>15604.925999999999</c:v>
                </c:pt>
                <c:pt idx="4263">
                  <c:v>15605.5753</c:v>
                </c:pt>
                <c:pt idx="4264">
                  <c:v>15605.873299999999</c:v>
                </c:pt>
                <c:pt idx="4265">
                  <c:v>15612.1633</c:v>
                </c:pt>
                <c:pt idx="4266">
                  <c:v>15612.6633</c:v>
                </c:pt>
                <c:pt idx="4267">
                  <c:v>15612.6633</c:v>
                </c:pt>
                <c:pt idx="4268">
                  <c:v>15613.1633</c:v>
                </c:pt>
                <c:pt idx="4269">
                  <c:v>15613.6633</c:v>
                </c:pt>
                <c:pt idx="4270">
                  <c:v>15613.748299999999</c:v>
                </c:pt>
                <c:pt idx="4271">
                  <c:v>15614.3953</c:v>
                </c:pt>
                <c:pt idx="4272">
                  <c:v>15615.862929999999</c:v>
                </c:pt>
                <c:pt idx="4273">
                  <c:v>15615.97293</c:v>
                </c:pt>
                <c:pt idx="4274">
                  <c:v>15616.191930000001</c:v>
                </c:pt>
                <c:pt idx="4275">
                  <c:v>15630.49193</c:v>
                </c:pt>
                <c:pt idx="4276">
                  <c:v>15631.522929999999</c:v>
                </c:pt>
                <c:pt idx="4277">
                  <c:v>15631.63293</c:v>
                </c:pt>
                <c:pt idx="4278">
                  <c:v>15631.851930000001</c:v>
                </c:pt>
                <c:pt idx="4279">
                  <c:v>15646.15193</c:v>
                </c:pt>
                <c:pt idx="4280">
                  <c:v>15647.182930000001</c:v>
                </c:pt>
                <c:pt idx="4281">
                  <c:v>15647.29293</c:v>
                </c:pt>
                <c:pt idx="4282">
                  <c:v>15647.511930000001</c:v>
                </c:pt>
                <c:pt idx="4283">
                  <c:v>15661.81193</c:v>
                </c:pt>
                <c:pt idx="4284">
                  <c:v>15662.842930000001</c:v>
                </c:pt>
                <c:pt idx="4285">
                  <c:v>15662.952929999999</c:v>
                </c:pt>
                <c:pt idx="4286">
                  <c:v>15663.17193</c:v>
                </c:pt>
                <c:pt idx="4287">
                  <c:v>15677.47193</c:v>
                </c:pt>
                <c:pt idx="4288">
                  <c:v>15678.502930000001</c:v>
                </c:pt>
                <c:pt idx="4289">
                  <c:v>15678.612929999999</c:v>
                </c:pt>
                <c:pt idx="4290">
                  <c:v>15678.83193</c:v>
                </c:pt>
                <c:pt idx="4291">
                  <c:v>15693.13193</c:v>
                </c:pt>
                <c:pt idx="4292">
                  <c:v>15694.16293</c:v>
                </c:pt>
                <c:pt idx="4293">
                  <c:v>15694.272929999999</c:v>
                </c:pt>
                <c:pt idx="4294">
                  <c:v>15694.49193</c:v>
                </c:pt>
                <c:pt idx="4295">
                  <c:v>15708.791929999999</c:v>
                </c:pt>
                <c:pt idx="4296">
                  <c:v>15711.87328</c:v>
                </c:pt>
                <c:pt idx="4297">
                  <c:v>15712.522569999999</c:v>
                </c:pt>
                <c:pt idx="4298">
                  <c:v>15712.82057</c:v>
                </c:pt>
                <c:pt idx="4299">
                  <c:v>15719.110570000001</c:v>
                </c:pt>
                <c:pt idx="4300">
                  <c:v>15719.610570000001</c:v>
                </c:pt>
                <c:pt idx="4301">
                  <c:v>15719.610570000001</c:v>
                </c:pt>
                <c:pt idx="4302">
                  <c:v>15720.110570000001</c:v>
                </c:pt>
                <c:pt idx="4303">
                  <c:v>15720.610570000001</c:v>
                </c:pt>
                <c:pt idx="4304">
                  <c:v>15720.69557</c:v>
                </c:pt>
                <c:pt idx="4305">
                  <c:v>15721.342570000001</c:v>
                </c:pt>
                <c:pt idx="4306">
                  <c:v>15722.81021</c:v>
                </c:pt>
                <c:pt idx="4307">
                  <c:v>15722.92021</c:v>
                </c:pt>
                <c:pt idx="4308">
                  <c:v>15723.139209999999</c:v>
                </c:pt>
                <c:pt idx="4309">
                  <c:v>15737.43921</c:v>
                </c:pt>
                <c:pt idx="4310">
                  <c:v>15738.470209999999</c:v>
                </c:pt>
                <c:pt idx="4311">
                  <c:v>15738.58021</c:v>
                </c:pt>
                <c:pt idx="4312">
                  <c:v>15738.799209999999</c:v>
                </c:pt>
                <c:pt idx="4313">
                  <c:v>15753.09921</c:v>
                </c:pt>
                <c:pt idx="4314">
                  <c:v>15754.130209999999</c:v>
                </c:pt>
                <c:pt idx="4315">
                  <c:v>15754.24021</c:v>
                </c:pt>
                <c:pt idx="4316">
                  <c:v>15754.459210000001</c:v>
                </c:pt>
                <c:pt idx="4317">
                  <c:v>15768.75921</c:v>
                </c:pt>
                <c:pt idx="4318">
                  <c:v>15769.790209999999</c:v>
                </c:pt>
                <c:pt idx="4319">
                  <c:v>15769.90021</c:v>
                </c:pt>
                <c:pt idx="4320">
                  <c:v>15770.119210000001</c:v>
                </c:pt>
                <c:pt idx="4321">
                  <c:v>15784.41921</c:v>
                </c:pt>
                <c:pt idx="4322">
                  <c:v>15785.450210000001</c:v>
                </c:pt>
                <c:pt idx="4323">
                  <c:v>15785.56021</c:v>
                </c:pt>
                <c:pt idx="4324">
                  <c:v>15785.779210000001</c:v>
                </c:pt>
                <c:pt idx="4325">
                  <c:v>15800.07921</c:v>
                </c:pt>
                <c:pt idx="4326">
                  <c:v>15801.110210000001</c:v>
                </c:pt>
                <c:pt idx="4327">
                  <c:v>15801.220209999999</c:v>
                </c:pt>
                <c:pt idx="4328">
                  <c:v>15801.43921</c:v>
                </c:pt>
                <c:pt idx="4329">
                  <c:v>15815.73921</c:v>
                </c:pt>
                <c:pt idx="4330">
                  <c:v>15818.82055</c:v>
                </c:pt>
                <c:pt idx="4331">
                  <c:v>15819.469849999999</c:v>
                </c:pt>
                <c:pt idx="4332">
                  <c:v>15819.76785</c:v>
                </c:pt>
                <c:pt idx="4333">
                  <c:v>15826.057849999999</c:v>
                </c:pt>
                <c:pt idx="4334">
                  <c:v>15826.557849999999</c:v>
                </c:pt>
                <c:pt idx="4335">
                  <c:v>15826.557849999999</c:v>
                </c:pt>
                <c:pt idx="4336">
                  <c:v>15827.057849999999</c:v>
                </c:pt>
                <c:pt idx="4337">
                  <c:v>15827.557849999999</c:v>
                </c:pt>
                <c:pt idx="4338">
                  <c:v>15827.64285</c:v>
                </c:pt>
                <c:pt idx="4339">
                  <c:v>15828.289849999999</c:v>
                </c:pt>
                <c:pt idx="4340">
                  <c:v>15829.75748</c:v>
                </c:pt>
                <c:pt idx="4341">
                  <c:v>15829.867480000001</c:v>
                </c:pt>
                <c:pt idx="4342">
                  <c:v>15830.08648</c:v>
                </c:pt>
                <c:pt idx="4343">
                  <c:v>15844.386479999999</c:v>
                </c:pt>
                <c:pt idx="4344">
                  <c:v>15845.41748</c:v>
                </c:pt>
                <c:pt idx="4345">
                  <c:v>15845.527480000001</c:v>
                </c:pt>
                <c:pt idx="4346">
                  <c:v>15845.74648</c:v>
                </c:pt>
                <c:pt idx="4347">
                  <c:v>15860.046480000001</c:v>
                </c:pt>
                <c:pt idx="4348">
                  <c:v>15861.07748</c:v>
                </c:pt>
                <c:pt idx="4349">
                  <c:v>15861.187480000001</c:v>
                </c:pt>
                <c:pt idx="4350">
                  <c:v>15861.40648</c:v>
                </c:pt>
                <c:pt idx="4351">
                  <c:v>15875.706480000001</c:v>
                </c:pt>
                <c:pt idx="4352">
                  <c:v>15876.73748</c:v>
                </c:pt>
                <c:pt idx="4353">
                  <c:v>15876.84748</c:v>
                </c:pt>
                <c:pt idx="4354">
                  <c:v>15877.06648</c:v>
                </c:pt>
                <c:pt idx="4355">
                  <c:v>15891.366480000001</c:v>
                </c:pt>
                <c:pt idx="4356">
                  <c:v>15892.39748</c:v>
                </c:pt>
                <c:pt idx="4357">
                  <c:v>15892.50748</c:v>
                </c:pt>
                <c:pt idx="4358">
                  <c:v>15892.726479999999</c:v>
                </c:pt>
                <c:pt idx="4359">
                  <c:v>15907.02648</c:v>
                </c:pt>
                <c:pt idx="4360">
                  <c:v>15908.057479999999</c:v>
                </c:pt>
                <c:pt idx="4361">
                  <c:v>15908.16748</c:v>
                </c:pt>
                <c:pt idx="4362">
                  <c:v>15908.386479999999</c:v>
                </c:pt>
                <c:pt idx="4363">
                  <c:v>15922.68648</c:v>
                </c:pt>
                <c:pt idx="4364">
                  <c:v>15925.767830000001</c:v>
                </c:pt>
                <c:pt idx="4365">
                  <c:v>15926.41712</c:v>
                </c:pt>
                <c:pt idx="4366">
                  <c:v>15926.715120000001</c:v>
                </c:pt>
                <c:pt idx="4367">
                  <c:v>15933.00512</c:v>
                </c:pt>
                <c:pt idx="4368">
                  <c:v>15933.50512</c:v>
                </c:pt>
                <c:pt idx="4369">
                  <c:v>15933.50512</c:v>
                </c:pt>
                <c:pt idx="4370">
                  <c:v>15934.00512</c:v>
                </c:pt>
                <c:pt idx="4371">
                  <c:v>15934.50512</c:v>
                </c:pt>
                <c:pt idx="4372">
                  <c:v>15934.590120000001</c:v>
                </c:pt>
                <c:pt idx="4373">
                  <c:v>15935.23712</c:v>
                </c:pt>
                <c:pt idx="4374">
                  <c:v>15936.704760000001</c:v>
                </c:pt>
                <c:pt idx="4375">
                  <c:v>15936.814759999999</c:v>
                </c:pt>
                <c:pt idx="4376">
                  <c:v>15937.03376</c:v>
                </c:pt>
                <c:pt idx="4377">
                  <c:v>15951.33376</c:v>
                </c:pt>
                <c:pt idx="4378">
                  <c:v>15952.36476</c:v>
                </c:pt>
                <c:pt idx="4379">
                  <c:v>15952.474759999999</c:v>
                </c:pt>
                <c:pt idx="4380">
                  <c:v>15952.69376</c:v>
                </c:pt>
                <c:pt idx="4381">
                  <c:v>15966.993759999999</c:v>
                </c:pt>
                <c:pt idx="4382">
                  <c:v>15968.02476</c:v>
                </c:pt>
                <c:pt idx="4383">
                  <c:v>15968.134760000001</c:v>
                </c:pt>
                <c:pt idx="4384">
                  <c:v>15968.35376</c:v>
                </c:pt>
                <c:pt idx="4385">
                  <c:v>15982.653759999999</c:v>
                </c:pt>
                <c:pt idx="4386">
                  <c:v>15983.68476</c:v>
                </c:pt>
                <c:pt idx="4387">
                  <c:v>15983.794760000001</c:v>
                </c:pt>
                <c:pt idx="4388">
                  <c:v>15984.01376</c:v>
                </c:pt>
                <c:pt idx="4389">
                  <c:v>15998.313759999999</c:v>
                </c:pt>
                <c:pt idx="4390">
                  <c:v>15999.34476</c:v>
                </c:pt>
                <c:pt idx="4391">
                  <c:v>15999.454760000001</c:v>
                </c:pt>
                <c:pt idx="4392">
                  <c:v>15999.67376</c:v>
                </c:pt>
                <c:pt idx="4393">
                  <c:v>16013.973760000001</c:v>
                </c:pt>
                <c:pt idx="4394">
                  <c:v>16015.00476</c:v>
                </c:pt>
                <c:pt idx="4395">
                  <c:v>16015.11476</c:v>
                </c:pt>
                <c:pt idx="4396">
                  <c:v>16015.33376</c:v>
                </c:pt>
                <c:pt idx="4397">
                  <c:v>16029.633760000001</c:v>
                </c:pt>
                <c:pt idx="4398">
                  <c:v>16032.715099999999</c:v>
                </c:pt>
                <c:pt idx="4399">
                  <c:v>16033.3644</c:v>
                </c:pt>
                <c:pt idx="4400">
                  <c:v>16033.662399999999</c:v>
                </c:pt>
                <c:pt idx="4401">
                  <c:v>16039.9524</c:v>
                </c:pt>
                <c:pt idx="4402">
                  <c:v>16040.4524</c:v>
                </c:pt>
                <c:pt idx="4403">
                  <c:v>16040.4524</c:v>
                </c:pt>
                <c:pt idx="4404">
                  <c:v>16040.9524</c:v>
                </c:pt>
                <c:pt idx="4405">
                  <c:v>16041.4524</c:v>
                </c:pt>
                <c:pt idx="4406">
                  <c:v>16041.537399999999</c:v>
                </c:pt>
                <c:pt idx="4407">
                  <c:v>16042.1844</c:v>
                </c:pt>
                <c:pt idx="4408">
                  <c:v>16043.652029999999</c:v>
                </c:pt>
                <c:pt idx="4409">
                  <c:v>16043.76203</c:v>
                </c:pt>
                <c:pt idx="4410">
                  <c:v>16043.981030000001</c:v>
                </c:pt>
                <c:pt idx="4411">
                  <c:v>16058.28103</c:v>
                </c:pt>
                <c:pt idx="4412">
                  <c:v>16059.312029999999</c:v>
                </c:pt>
                <c:pt idx="4413">
                  <c:v>16059.42203</c:v>
                </c:pt>
                <c:pt idx="4414">
                  <c:v>16059.641030000001</c:v>
                </c:pt>
                <c:pt idx="4415">
                  <c:v>16073.94103</c:v>
                </c:pt>
                <c:pt idx="4416">
                  <c:v>16074.972030000001</c:v>
                </c:pt>
                <c:pt idx="4417">
                  <c:v>16075.08203</c:v>
                </c:pt>
                <c:pt idx="4418">
                  <c:v>16075.301030000001</c:v>
                </c:pt>
                <c:pt idx="4419">
                  <c:v>16089.60103</c:v>
                </c:pt>
                <c:pt idx="4420">
                  <c:v>16090.632030000001</c:v>
                </c:pt>
                <c:pt idx="4421">
                  <c:v>16090.742029999999</c:v>
                </c:pt>
                <c:pt idx="4422">
                  <c:v>16090.96103</c:v>
                </c:pt>
                <c:pt idx="4423">
                  <c:v>16105.26103</c:v>
                </c:pt>
                <c:pt idx="4424">
                  <c:v>16106.292030000001</c:v>
                </c:pt>
                <c:pt idx="4425">
                  <c:v>16106.402029999999</c:v>
                </c:pt>
                <c:pt idx="4426">
                  <c:v>16106.62103</c:v>
                </c:pt>
                <c:pt idx="4427">
                  <c:v>16120.92103</c:v>
                </c:pt>
                <c:pt idx="4428">
                  <c:v>16121.95203</c:v>
                </c:pt>
                <c:pt idx="4429">
                  <c:v>16122.062029999999</c:v>
                </c:pt>
                <c:pt idx="4430">
                  <c:v>16122.28103</c:v>
                </c:pt>
                <c:pt idx="4431">
                  <c:v>16136.581029999999</c:v>
                </c:pt>
                <c:pt idx="4432">
                  <c:v>16139.66238</c:v>
                </c:pt>
                <c:pt idx="4433">
                  <c:v>16140.311669999999</c:v>
                </c:pt>
                <c:pt idx="4434">
                  <c:v>16140.60967</c:v>
                </c:pt>
                <c:pt idx="4435">
                  <c:v>16146.899670000001</c:v>
                </c:pt>
                <c:pt idx="4436">
                  <c:v>16147.399670000001</c:v>
                </c:pt>
                <c:pt idx="4437">
                  <c:v>16147.399670000001</c:v>
                </c:pt>
                <c:pt idx="4438">
                  <c:v>16147.899670000001</c:v>
                </c:pt>
                <c:pt idx="4439">
                  <c:v>16148.399670000001</c:v>
                </c:pt>
                <c:pt idx="4440">
                  <c:v>16148.48467</c:v>
                </c:pt>
                <c:pt idx="4441">
                  <c:v>16149.131670000001</c:v>
                </c:pt>
                <c:pt idx="4442">
                  <c:v>16150.59931</c:v>
                </c:pt>
                <c:pt idx="4443">
                  <c:v>16150.70931</c:v>
                </c:pt>
                <c:pt idx="4444">
                  <c:v>16150.928309999999</c:v>
                </c:pt>
                <c:pt idx="4445">
                  <c:v>16165.22831</c:v>
                </c:pt>
                <c:pt idx="4446">
                  <c:v>16166.259309999999</c:v>
                </c:pt>
                <c:pt idx="4447">
                  <c:v>16166.36931</c:v>
                </c:pt>
                <c:pt idx="4448">
                  <c:v>16166.588309999999</c:v>
                </c:pt>
                <c:pt idx="4449">
                  <c:v>16180.88831</c:v>
                </c:pt>
                <c:pt idx="4450">
                  <c:v>16181.919309999999</c:v>
                </c:pt>
                <c:pt idx="4451">
                  <c:v>16182.02931</c:v>
                </c:pt>
                <c:pt idx="4452">
                  <c:v>16182.248310000001</c:v>
                </c:pt>
                <c:pt idx="4453">
                  <c:v>16196.54831</c:v>
                </c:pt>
                <c:pt idx="4454">
                  <c:v>16197.579309999999</c:v>
                </c:pt>
                <c:pt idx="4455">
                  <c:v>16197.68931</c:v>
                </c:pt>
                <c:pt idx="4456">
                  <c:v>16197.908310000001</c:v>
                </c:pt>
                <c:pt idx="4457">
                  <c:v>16212.20831</c:v>
                </c:pt>
                <c:pt idx="4458">
                  <c:v>16213.239310000001</c:v>
                </c:pt>
                <c:pt idx="4459">
                  <c:v>16213.34931</c:v>
                </c:pt>
                <c:pt idx="4460">
                  <c:v>16213.568310000001</c:v>
                </c:pt>
                <c:pt idx="4461">
                  <c:v>16227.86831</c:v>
                </c:pt>
                <c:pt idx="4462">
                  <c:v>16228.899310000001</c:v>
                </c:pt>
                <c:pt idx="4463">
                  <c:v>16229.009309999999</c:v>
                </c:pt>
                <c:pt idx="4464">
                  <c:v>16229.22831</c:v>
                </c:pt>
                <c:pt idx="4465">
                  <c:v>16243.52831</c:v>
                </c:pt>
                <c:pt idx="4466">
                  <c:v>16246.60965</c:v>
                </c:pt>
                <c:pt idx="4467">
                  <c:v>16247.258949999999</c:v>
                </c:pt>
                <c:pt idx="4468">
                  <c:v>16247.55695</c:v>
                </c:pt>
                <c:pt idx="4469">
                  <c:v>16253.846949999999</c:v>
                </c:pt>
                <c:pt idx="4470">
                  <c:v>16254.346949999999</c:v>
                </c:pt>
                <c:pt idx="4471">
                  <c:v>16254.346949999999</c:v>
                </c:pt>
                <c:pt idx="4472">
                  <c:v>16254.846949999999</c:v>
                </c:pt>
                <c:pt idx="4473">
                  <c:v>16255.346949999999</c:v>
                </c:pt>
                <c:pt idx="4474">
                  <c:v>16255.43195</c:v>
                </c:pt>
                <c:pt idx="4475">
                  <c:v>16256.078949999999</c:v>
                </c:pt>
                <c:pt idx="4476">
                  <c:v>16257.54658</c:v>
                </c:pt>
                <c:pt idx="4477">
                  <c:v>16257.656580000001</c:v>
                </c:pt>
                <c:pt idx="4478">
                  <c:v>16257.87558</c:v>
                </c:pt>
                <c:pt idx="4479">
                  <c:v>16272.175579999999</c:v>
                </c:pt>
                <c:pt idx="4480">
                  <c:v>16273.20658</c:v>
                </c:pt>
                <c:pt idx="4481">
                  <c:v>16273.316580000001</c:v>
                </c:pt>
                <c:pt idx="4482">
                  <c:v>16273.53558</c:v>
                </c:pt>
                <c:pt idx="4483">
                  <c:v>16287.835580000001</c:v>
                </c:pt>
                <c:pt idx="4484">
                  <c:v>16288.86658</c:v>
                </c:pt>
                <c:pt idx="4485">
                  <c:v>16288.97658</c:v>
                </c:pt>
                <c:pt idx="4486">
                  <c:v>16289.19558</c:v>
                </c:pt>
                <c:pt idx="4487">
                  <c:v>16303.495580000001</c:v>
                </c:pt>
                <c:pt idx="4488">
                  <c:v>16304.52658</c:v>
                </c:pt>
                <c:pt idx="4489">
                  <c:v>16304.63658</c:v>
                </c:pt>
                <c:pt idx="4490">
                  <c:v>16304.855579999999</c:v>
                </c:pt>
                <c:pt idx="4491">
                  <c:v>16319.155580000001</c:v>
                </c:pt>
                <c:pt idx="4492">
                  <c:v>16320.18658</c:v>
                </c:pt>
                <c:pt idx="4493">
                  <c:v>16320.29658</c:v>
                </c:pt>
                <c:pt idx="4494">
                  <c:v>16320.515579999999</c:v>
                </c:pt>
                <c:pt idx="4495">
                  <c:v>16334.81558</c:v>
                </c:pt>
                <c:pt idx="4496">
                  <c:v>16335.846579999999</c:v>
                </c:pt>
                <c:pt idx="4497">
                  <c:v>16335.95658</c:v>
                </c:pt>
                <c:pt idx="4498">
                  <c:v>16336.175579999999</c:v>
                </c:pt>
                <c:pt idx="4499">
                  <c:v>16350.47558</c:v>
                </c:pt>
                <c:pt idx="4500">
                  <c:v>16353.556930000001</c:v>
                </c:pt>
                <c:pt idx="4501">
                  <c:v>16354.20622</c:v>
                </c:pt>
                <c:pt idx="4502">
                  <c:v>16354.504220000001</c:v>
                </c:pt>
                <c:pt idx="4503">
                  <c:v>16360.79422</c:v>
                </c:pt>
                <c:pt idx="4504">
                  <c:v>16361.29422</c:v>
                </c:pt>
                <c:pt idx="4505">
                  <c:v>16361.29422</c:v>
                </c:pt>
                <c:pt idx="4506">
                  <c:v>16361.79422</c:v>
                </c:pt>
                <c:pt idx="4507">
                  <c:v>16362.29422</c:v>
                </c:pt>
                <c:pt idx="4508">
                  <c:v>16362.379220000001</c:v>
                </c:pt>
                <c:pt idx="4509">
                  <c:v>16363.02622</c:v>
                </c:pt>
                <c:pt idx="4510">
                  <c:v>16364.49386</c:v>
                </c:pt>
                <c:pt idx="4511">
                  <c:v>16364.603859999999</c:v>
                </c:pt>
                <c:pt idx="4512">
                  <c:v>16364.82286</c:v>
                </c:pt>
                <c:pt idx="4513">
                  <c:v>16379.122859999999</c:v>
                </c:pt>
                <c:pt idx="4514">
                  <c:v>16380.15386</c:v>
                </c:pt>
                <c:pt idx="4515">
                  <c:v>16380.263859999999</c:v>
                </c:pt>
                <c:pt idx="4516">
                  <c:v>16380.48286</c:v>
                </c:pt>
                <c:pt idx="4517">
                  <c:v>16394.782859999999</c:v>
                </c:pt>
                <c:pt idx="4518">
                  <c:v>16395.813859999998</c:v>
                </c:pt>
                <c:pt idx="4519">
                  <c:v>16395.923859999999</c:v>
                </c:pt>
                <c:pt idx="4520">
                  <c:v>16396.14286</c:v>
                </c:pt>
                <c:pt idx="4521">
                  <c:v>16410.442859999999</c:v>
                </c:pt>
                <c:pt idx="4522">
                  <c:v>16411.473859999998</c:v>
                </c:pt>
                <c:pt idx="4523">
                  <c:v>16411.583859999999</c:v>
                </c:pt>
                <c:pt idx="4524">
                  <c:v>16411.80286</c:v>
                </c:pt>
                <c:pt idx="4525">
                  <c:v>16426.102859999999</c:v>
                </c:pt>
                <c:pt idx="4526">
                  <c:v>16427.133860000002</c:v>
                </c:pt>
                <c:pt idx="4527">
                  <c:v>16427.243859999999</c:v>
                </c:pt>
                <c:pt idx="4528">
                  <c:v>16427.46286</c:v>
                </c:pt>
                <c:pt idx="4529">
                  <c:v>16441.762859999999</c:v>
                </c:pt>
                <c:pt idx="4530">
                  <c:v>16442.793860000002</c:v>
                </c:pt>
                <c:pt idx="4531">
                  <c:v>16442.903859999999</c:v>
                </c:pt>
                <c:pt idx="4532">
                  <c:v>16443.122859999999</c:v>
                </c:pt>
                <c:pt idx="4533">
                  <c:v>16457.422859999999</c:v>
                </c:pt>
                <c:pt idx="4534">
                  <c:v>16460.504199999999</c:v>
                </c:pt>
                <c:pt idx="4535">
                  <c:v>16461.1535</c:v>
                </c:pt>
                <c:pt idx="4536">
                  <c:v>16461.451499999999</c:v>
                </c:pt>
                <c:pt idx="4537">
                  <c:v>16467.7415</c:v>
                </c:pt>
                <c:pt idx="4538">
                  <c:v>16468.2415</c:v>
                </c:pt>
                <c:pt idx="4539">
                  <c:v>16468.2415</c:v>
                </c:pt>
                <c:pt idx="4540">
                  <c:v>16468.7415</c:v>
                </c:pt>
                <c:pt idx="4541">
                  <c:v>16469.2415</c:v>
                </c:pt>
                <c:pt idx="4542">
                  <c:v>16469.326499999999</c:v>
                </c:pt>
                <c:pt idx="4543">
                  <c:v>16469.9735</c:v>
                </c:pt>
                <c:pt idx="4544">
                  <c:v>16471.441129999999</c:v>
                </c:pt>
                <c:pt idx="4545">
                  <c:v>16471.55113</c:v>
                </c:pt>
                <c:pt idx="4546">
                  <c:v>16471.770130000001</c:v>
                </c:pt>
                <c:pt idx="4547">
                  <c:v>16486.07013</c:v>
                </c:pt>
                <c:pt idx="4548">
                  <c:v>16487.101129999999</c:v>
                </c:pt>
                <c:pt idx="4549">
                  <c:v>16487.21113</c:v>
                </c:pt>
                <c:pt idx="4550">
                  <c:v>16487.430130000001</c:v>
                </c:pt>
                <c:pt idx="4551">
                  <c:v>16501.73013</c:v>
                </c:pt>
                <c:pt idx="4552">
                  <c:v>16502.761129999999</c:v>
                </c:pt>
                <c:pt idx="4553">
                  <c:v>16502.87113</c:v>
                </c:pt>
                <c:pt idx="4554">
                  <c:v>16503.09013</c:v>
                </c:pt>
                <c:pt idx="4555">
                  <c:v>16517.39013</c:v>
                </c:pt>
                <c:pt idx="4556">
                  <c:v>16518.421129999999</c:v>
                </c:pt>
                <c:pt idx="4557">
                  <c:v>16518.531129999999</c:v>
                </c:pt>
                <c:pt idx="4558">
                  <c:v>16518.75013</c:v>
                </c:pt>
                <c:pt idx="4559">
                  <c:v>16533.05013</c:v>
                </c:pt>
                <c:pt idx="4560">
                  <c:v>16534.081129999999</c:v>
                </c:pt>
                <c:pt idx="4561">
                  <c:v>16534.191129999999</c:v>
                </c:pt>
                <c:pt idx="4562">
                  <c:v>16534.41013</c:v>
                </c:pt>
                <c:pt idx="4563">
                  <c:v>16548.710129999999</c:v>
                </c:pt>
                <c:pt idx="4564">
                  <c:v>16549.741129999999</c:v>
                </c:pt>
                <c:pt idx="4565">
                  <c:v>16549.851129999999</c:v>
                </c:pt>
                <c:pt idx="4566">
                  <c:v>16550.07013</c:v>
                </c:pt>
                <c:pt idx="4567">
                  <c:v>16564.370129999999</c:v>
                </c:pt>
                <c:pt idx="4568">
                  <c:v>16567.45148</c:v>
                </c:pt>
                <c:pt idx="4569">
                  <c:v>16568.100770000001</c:v>
                </c:pt>
                <c:pt idx="4570">
                  <c:v>16568.39877</c:v>
                </c:pt>
                <c:pt idx="4571">
                  <c:v>16574.688770000001</c:v>
                </c:pt>
                <c:pt idx="4572">
                  <c:v>16575.188770000001</c:v>
                </c:pt>
                <c:pt idx="4573">
                  <c:v>16575.188770000001</c:v>
                </c:pt>
                <c:pt idx="4574">
                  <c:v>16575.688770000001</c:v>
                </c:pt>
                <c:pt idx="4575">
                  <c:v>16576.188770000001</c:v>
                </c:pt>
                <c:pt idx="4576">
                  <c:v>16576.27377</c:v>
                </c:pt>
                <c:pt idx="4577">
                  <c:v>16576.920770000001</c:v>
                </c:pt>
                <c:pt idx="4578">
                  <c:v>16578.38841</c:v>
                </c:pt>
                <c:pt idx="4579">
                  <c:v>16578.49841</c:v>
                </c:pt>
                <c:pt idx="4580">
                  <c:v>16578.717410000001</c:v>
                </c:pt>
                <c:pt idx="4581">
                  <c:v>16593.01741</c:v>
                </c:pt>
                <c:pt idx="4582">
                  <c:v>16594.048409999999</c:v>
                </c:pt>
                <c:pt idx="4583">
                  <c:v>16594.15841</c:v>
                </c:pt>
                <c:pt idx="4584">
                  <c:v>16594.377410000001</c:v>
                </c:pt>
                <c:pt idx="4585">
                  <c:v>16608.67741</c:v>
                </c:pt>
                <c:pt idx="4586">
                  <c:v>16609.708409999999</c:v>
                </c:pt>
                <c:pt idx="4587">
                  <c:v>16609.81841</c:v>
                </c:pt>
                <c:pt idx="4588">
                  <c:v>16610.037410000001</c:v>
                </c:pt>
                <c:pt idx="4589">
                  <c:v>16624.33741</c:v>
                </c:pt>
                <c:pt idx="4590">
                  <c:v>16625.368409999999</c:v>
                </c:pt>
                <c:pt idx="4591">
                  <c:v>16625.47841</c:v>
                </c:pt>
                <c:pt idx="4592">
                  <c:v>16625.697410000001</c:v>
                </c:pt>
                <c:pt idx="4593">
                  <c:v>16639.99741</c:v>
                </c:pt>
                <c:pt idx="4594">
                  <c:v>16641.028409999999</c:v>
                </c:pt>
                <c:pt idx="4595">
                  <c:v>16641.13841</c:v>
                </c:pt>
                <c:pt idx="4596">
                  <c:v>16641.357410000001</c:v>
                </c:pt>
                <c:pt idx="4597">
                  <c:v>16655.65741</c:v>
                </c:pt>
                <c:pt idx="4598">
                  <c:v>16656.688409999999</c:v>
                </c:pt>
                <c:pt idx="4599">
                  <c:v>16656.798409999999</c:v>
                </c:pt>
                <c:pt idx="4600">
                  <c:v>16657.01741</c:v>
                </c:pt>
                <c:pt idx="4601">
                  <c:v>16671.31741</c:v>
                </c:pt>
                <c:pt idx="4602">
                  <c:v>16674.39875</c:v>
                </c:pt>
                <c:pt idx="4603">
                  <c:v>16675.048050000001</c:v>
                </c:pt>
                <c:pt idx="4604">
                  <c:v>16675.34605</c:v>
                </c:pt>
                <c:pt idx="4605">
                  <c:v>16681.636050000001</c:v>
                </c:pt>
                <c:pt idx="4606">
                  <c:v>16682.136050000001</c:v>
                </c:pt>
                <c:pt idx="4607">
                  <c:v>16682.136050000001</c:v>
                </c:pt>
                <c:pt idx="4608">
                  <c:v>16682.636050000001</c:v>
                </c:pt>
                <c:pt idx="4609">
                  <c:v>16683.136050000001</c:v>
                </c:pt>
                <c:pt idx="4610">
                  <c:v>16683.22105</c:v>
                </c:pt>
                <c:pt idx="4611">
                  <c:v>16683.868050000001</c:v>
                </c:pt>
                <c:pt idx="4612">
                  <c:v>16685.33568</c:v>
                </c:pt>
                <c:pt idx="4613">
                  <c:v>16685.445680000001</c:v>
                </c:pt>
                <c:pt idx="4614">
                  <c:v>16685.664680000002</c:v>
                </c:pt>
                <c:pt idx="4615">
                  <c:v>16699.964680000001</c:v>
                </c:pt>
                <c:pt idx="4616">
                  <c:v>16700.99568</c:v>
                </c:pt>
                <c:pt idx="4617">
                  <c:v>16701.105680000001</c:v>
                </c:pt>
                <c:pt idx="4618">
                  <c:v>16701.324680000002</c:v>
                </c:pt>
                <c:pt idx="4619">
                  <c:v>16715.624680000001</c:v>
                </c:pt>
                <c:pt idx="4620">
                  <c:v>16716.65568</c:v>
                </c:pt>
                <c:pt idx="4621">
                  <c:v>16716.76568</c:v>
                </c:pt>
                <c:pt idx="4622">
                  <c:v>16716.984680000001</c:v>
                </c:pt>
                <c:pt idx="4623">
                  <c:v>16731.284680000001</c:v>
                </c:pt>
                <c:pt idx="4624">
                  <c:v>16732.31568</c:v>
                </c:pt>
                <c:pt idx="4625">
                  <c:v>16732.42568</c:v>
                </c:pt>
                <c:pt idx="4626">
                  <c:v>16732.644680000001</c:v>
                </c:pt>
                <c:pt idx="4627">
                  <c:v>16746.944680000001</c:v>
                </c:pt>
                <c:pt idx="4628">
                  <c:v>16747.97568</c:v>
                </c:pt>
                <c:pt idx="4629">
                  <c:v>16748.08568</c:v>
                </c:pt>
                <c:pt idx="4630">
                  <c:v>16748.304680000001</c:v>
                </c:pt>
                <c:pt idx="4631">
                  <c:v>16762.60468</c:v>
                </c:pt>
                <c:pt idx="4632">
                  <c:v>16763.635679999999</c:v>
                </c:pt>
                <c:pt idx="4633">
                  <c:v>16763.74568</c:v>
                </c:pt>
                <c:pt idx="4634">
                  <c:v>16763.964680000001</c:v>
                </c:pt>
                <c:pt idx="4635">
                  <c:v>16778.26468</c:v>
                </c:pt>
                <c:pt idx="4636">
                  <c:v>16781.346030000001</c:v>
                </c:pt>
                <c:pt idx="4637">
                  <c:v>16781.995320000002</c:v>
                </c:pt>
                <c:pt idx="4638">
                  <c:v>16782.293320000001</c:v>
                </c:pt>
                <c:pt idx="4639">
                  <c:v>16788.583320000002</c:v>
                </c:pt>
                <c:pt idx="4640">
                  <c:v>16789.083320000002</c:v>
                </c:pt>
                <c:pt idx="4641">
                  <c:v>16789.083320000002</c:v>
                </c:pt>
                <c:pt idx="4642">
                  <c:v>16789.583320000002</c:v>
                </c:pt>
                <c:pt idx="4643">
                  <c:v>16790.083320000002</c:v>
                </c:pt>
                <c:pt idx="4644">
                  <c:v>16790.168320000001</c:v>
                </c:pt>
                <c:pt idx="4645">
                  <c:v>16790.815320000002</c:v>
                </c:pt>
                <c:pt idx="4646">
                  <c:v>16792.28296</c:v>
                </c:pt>
                <c:pt idx="4647">
                  <c:v>16792.392960000001</c:v>
                </c:pt>
                <c:pt idx="4648">
                  <c:v>16792.611959999998</c:v>
                </c:pt>
                <c:pt idx="4649">
                  <c:v>16806.911960000001</c:v>
                </c:pt>
                <c:pt idx="4650">
                  <c:v>16807.94296</c:v>
                </c:pt>
                <c:pt idx="4651">
                  <c:v>16808.052960000001</c:v>
                </c:pt>
                <c:pt idx="4652">
                  <c:v>16808.271959999998</c:v>
                </c:pt>
                <c:pt idx="4653">
                  <c:v>16822.571960000001</c:v>
                </c:pt>
                <c:pt idx="4654">
                  <c:v>16823.60296</c:v>
                </c:pt>
                <c:pt idx="4655">
                  <c:v>16823.712960000001</c:v>
                </c:pt>
                <c:pt idx="4656">
                  <c:v>16823.931960000002</c:v>
                </c:pt>
                <c:pt idx="4657">
                  <c:v>16838.231960000001</c:v>
                </c:pt>
                <c:pt idx="4658">
                  <c:v>16839.26296</c:v>
                </c:pt>
                <c:pt idx="4659">
                  <c:v>16839.372960000001</c:v>
                </c:pt>
                <c:pt idx="4660">
                  <c:v>16839.591960000002</c:v>
                </c:pt>
                <c:pt idx="4661">
                  <c:v>16853.891960000001</c:v>
                </c:pt>
                <c:pt idx="4662">
                  <c:v>16854.92296</c:v>
                </c:pt>
                <c:pt idx="4663">
                  <c:v>16855.03296</c:v>
                </c:pt>
                <c:pt idx="4664">
                  <c:v>16855.251960000001</c:v>
                </c:pt>
                <c:pt idx="4665">
                  <c:v>16869.551960000001</c:v>
                </c:pt>
                <c:pt idx="4666">
                  <c:v>16870.58296</c:v>
                </c:pt>
                <c:pt idx="4667">
                  <c:v>16870.69296</c:v>
                </c:pt>
                <c:pt idx="4668">
                  <c:v>16870.911960000001</c:v>
                </c:pt>
                <c:pt idx="4669">
                  <c:v>16885.211960000001</c:v>
                </c:pt>
                <c:pt idx="4670">
                  <c:v>16888.293300000001</c:v>
                </c:pt>
                <c:pt idx="4671">
                  <c:v>16888.942599999998</c:v>
                </c:pt>
                <c:pt idx="4672">
                  <c:v>16889.240600000001</c:v>
                </c:pt>
                <c:pt idx="4673">
                  <c:v>16895.530599999998</c:v>
                </c:pt>
                <c:pt idx="4674">
                  <c:v>16896.030599999998</c:v>
                </c:pt>
                <c:pt idx="4675">
                  <c:v>16896.030599999998</c:v>
                </c:pt>
                <c:pt idx="4676">
                  <c:v>16896.530599999998</c:v>
                </c:pt>
                <c:pt idx="4677">
                  <c:v>16897.030599999998</c:v>
                </c:pt>
                <c:pt idx="4678">
                  <c:v>16897.115600000001</c:v>
                </c:pt>
                <c:pt idx="4679">
                  <c:v>16897.762599999998</c:v>
                </c:pt>
                <c:pt idx="4680">
                  <c:v>16899.230230000001</c:v>
                </c:pt>
                <c:pt idx="4681">
                  <c:v>16899.340230000002</c:v>
                </c:pt>
                <c:pt idx="4682">
                  <c:v>16899.559229999999</c:v>
                </c:pt>
                <c:pt idx="4683">
                  <c:v>16913.859229999998</c:v>
                </c:pt>
                <c:pt idx="4684">
                  <c:v>16914.890230000001</c:v>
                </c:pt>
                <c:pt idx="4685">
                  <c:v>16915.000230000001</c:v>
                </c:pt>
                <c:pt idx="4686">
                  <c:v>16915.219229999999</c:v>
                </c:pt>
                <c:pt idx="4687">
                  <c:v>16929.519230000002</c:v>
                </c:pt>
                <c:pt idx="4688">
                  <c:v>16930.550230000001</c:v>
                </c:pt>
                <c:pt idx="4689">
                  <c:v>16930.660230000001</c:v>
                </c:pt>
                <c:pt idx="4690">
                  <c:v>16930.879229999999</c:v>
                </c:pt>
                <c:pt idx="4691">
                  <c:v>16945.179230000002</c:v>
                </c:pt>
                <c:pt idx="4692">
                  <c:v>16946.210230000001</c:v>
                </c:pt>
                <c:pt idx="4693">
                  <c:v>16946.320230000001</c:v>
                </c:pt>
                <c:pt idx="4694">
                  <c:v>16946.539229999998</c:v>
                </c:pt>
                <c:pt idx="4695">
                  <c:v>16960.839230000001</c:v>
                </c:pt>
                <c:pt idx="4696">
                  <c:v>16961.87023</c:v>
                </c:pt>
                <c:pt idx="4697">
                  <c:v>16961.980230000001</c:v>
                </c:pt>
                <c:pt idx="4698">
                  <c:v>16962.199229999998</c:v>
                </c:pt>
                <c:pt idx="4699">
                  <c:v>16976.499230000001</c:v>
                </c:pt>
                <c:pt idx="4700">
                  <c:v>16977.53023</c:v>
                </c:pt>
                <c:pt idx="4701">
                  <c:v>16977.640230000001</c:v>
                </c:pt>
                <c:pt idx="4702">
                  <c:v>16977.859229999998</c:v>
                </c:pt>
                <c:pt idx="4703">
                  <c:v>16992.159230000001</c:v>
                </c:pt>
                <c:pt idx="4704">
                  <c:v>16995.240580000002</c:v>
                </c:pt>
                <c:pt idx="4705">
                  <c:v>16995.889869999999</c:v>
                </c:pt>
                <c:pt idx="4706">
                  <c:v>16996.187870000002</c:v>
                </c:pt>
                <c:pt idx="4707">
                  <c:v>17002.477869999999</c:v>
                </c:pt>
                <c:pt idx="4708">
                  <c:v>17002.977869999999</c:v>
                </c:pt>
                <c:pt idx="4709">
                  <c:v>17002.977869999999</c:v>
                </c:pt>
                <c:pt idx="4710">
                  <c:v>17003.477869999999</c:v>
                </c:pt>
                <c:pt idx="4711">
                  <c:v>17003.977869999999</c:v>
                </c:pt>
                <c:pt idx="4712">
                  <c:v>17004.062870000002</c:v>
                </c:pt>
                <c:pt idx="4713">
                  <c:v>17004.709869999999</c:v>
                </c:pt>
                <c:pt idx="4714">
                  <c:v>17006.177510000001</c:v>
                </c:pt>
                <c:pt idx="4715">
                  <c:v>17006.287509999998</c:v>
                </c:pt>
                <c:pt idx="4716">
                  <c:v>17006.506509999999</c:v>
                </c:pt>
                <c:pt idx="4717">
                  <c:v>17020.806509999999</c:v>
                </c:pt>
                <c:pt idx="4718">
                  <c:v>17021.837510000001</c:v>
                </c:pt>
                <c:pt idx="4719">
                  <c:v>17021.947510000002</c:v>
                </c:pt>
                <c:pt idx="4720">
                  <c:v>17022.166509999999</c:v>
                </c:pt>
                <c:pt idx="4721">
                  <c:v>17036.466509999998</c:v>
                </c:pt>
                <c:pt idx="4722">
                  <c:v>17037.497510000001</c:v>
                </c:pt>
                <c:pt idx="4723">
                  <c:v>17037.607510000002</c:v>
                </c:pt>
                <c:pt idx="4724">
                  <c:v>17037.826509999999</c:v>
                </c:pt>
                <c:pt idx="4725">
                  <c:v>17052.126509999998</c:v>
                </c:pt>
                <c:pt idx="4726">
                  <c:v>17053.157510000001</c:v>
                </c:pt>
                <c:pt idx="4727">
                  <c:v>17053.267510000001</c:v>
                </c:pt>
                <c:pt idx="4728">
                  <c:v>17053.486509999999</c:v>
                </c:pt>
                <c:pt idx="4729">
                  <c:v>17067.786510000002</c:v>
                </c:pt>
                <c:pt idx="4730">
                  <c:v>17068.817510000001</c:v>
                </c:pt>
                <c:pt idx="4731">
                  <c:v>17068.927510000001</c:v>
                </c:pt>
                <c:pt idx="4732">
                  <c:v>17069.146509999999</c:v>
                </c:pt>
                <c:pt idx="4733">
                  <c:v>17083.446510000002</c:v>
                </c:pt>
                <c:pt idx="4734">
                  <c:v>17084.477510000001</c:v>
                </c:pt>
                <c:pt idx="4735">
                  <c:v>17084.587510000001</c:v>
                </c:pt>
                <c:pt idx="4736">
                  <c:v>17084.806509999999</c:v>
                </c:pt>
                <c:pt idx="4737">
                  <c:v>17099.106510000001</c:v>
                </c:pt>
                <c:pt idx="4738">
                  <c:v>17102.187849999998</c:v>
                </c:pt>
                <c:pt idx="4739">
                  <c:v>17102.837149999999</c:v>
                </c:pt>
                <c:pt idx="4740">
                  <c:v>17103.135149999998</c:v>
                </c:pt>
                <c:pt idx="4741">
                  <c:v>17109.425149999999</c:v>
                </c:pt>
                <c:pt idx="4742">
                  <c:v>17109.925149999999</c:v>
                </c:pt>
                <c:pt idx="4743">
                  <c:v>17109.925149999999</c:v>
                </c:pt>
                <c:pt idx="4744">
                  <c:v>17110.425149999999</c:v>
                </c:pt>
                <c:pt idx="4745">
                  <c:v>17110.925149999999</c:v>
                </c:pt>
                <c:pt idx="4746">
                  <c:v>17111.010149999998</c:v>
                </c:pt>
                <c:pt idx="4747">
                  <c:v>17111.657149999999</c:v>
                </c:pt>
                <c:pt idx="4748">
                  <c:v>17113.124779999998</c:v>
                </c:pt>
                <c:pt idx="4749">
                  <c:v>17113.234779999999</c:v>
                </c:pt>
                <c:pt idx="4750">
                  <c:v>17113.45378</c:v>
                </c:pt>
                <c:pt idx="4751">
                  <c:v>17127.753779999999</c:v>
                </c:pt>
                <c:pt idx="4752">
                  <c:v>17128.784780000002</c:v>
                </c:pt>
                <c:pt idx="4753">
                  <c:v>17128.894779999999</c:v>
                </c:pt>
                <c:pt idx="4754">
                  <c:v>17129.11378</c:v>
                </c:pt>
                <c:pt idx="4755">
                  <c:v>17143.413779999999</c:v>
                </c:pt>
                <c:pt idx="4756">
                  <c:v>17144.444780000002</c:v>
                </c:pt>
                <c:pt idx="4757">
                  <c:v>17144.554779999999</c:v>
                </c:pt>
                <c:pt idx="4758">
                  <c:v>17144.77378</c:v>
                </c:pt>
                <c:pt idx="4759">
                  <c:v>17159.073779999999</c:v>
                </c:pt>
                <c:pt idx="4760">
                  <c:v>17160.104780000001</c:v>
                </c:pt>
                <c:pt idx="4761">
                  <c:v>17160.214779999998</c:v>
                </c:pt>
                <c:pt idx="4762">
                  <c:v>17160.433779999999</c:v>
                </c:pt>
                <c:pt idx="4763">
                  <c:v>17174.733779999999</c:v>
                </c:pt>
                <c:pt idx="4764">
                  <c:v>17175.764780000001</c:v>
                </c:pt>
                <c:pt idx="4765">
                  <c:v>17175.874779999998</c:v>
                </c:pt>
                <c:pt idx="4766">
                  <c:v>17176.093779999999</c:v>
                </c:pt>
                <c:pt idx="4767">
                  <c:v>17190.393779999999</c:v>
                </c:pt>
                <c:pt idx="4768">
                  <c:v>17191.424780000001</c:v>
                </c:pt>
                <c:pt idx="4769">
                  <c:v>17191.534780000002</c:v>
                </c:pt>
                <c:pt idx="4770">
                  <c:v>17191.753779999999</c:v>
                </c:pt>
                <c:pt idx="4771">
                  <c:v>17206.053779999998</c:v>
                </c:pt>
                <c:pt idx="4772">
                  <c:v>17209.135129999999</c:v>
                </c:pt>
                <c:pt idx="4773">
                  <c:v>17209.78442</c:v>
                </c:pt>
                <c:pt idx="4774">
                  <c:v>17210.082419999999</c:v>
                </c:pt>
                <c:pt idx="4775">
                  <c:v>17216.37242</c:v>
                </c:pt>
                <c:pt idx="4776">
                  <c:v>17216.87242</c:v>
                </c:pt>
                <c:pt idx="4777">
                  <c:v>17216.87242</c:v>
                </c:pt>
                <c:pt idx="4778">
                  <c:v>17217.37242</c:v>
                </c:pt>
                <c:pt idx="4779">
                  <c:v>17217.87242</c:v>
                </c:pt>
                <c:pt idx="4780">
                  <c:v>17217.957419999999</c:v>
                </c:pt>
                <c:pt idx="4781">
                  <c:v>17218.60442</c:v>
                </c:pt>
                <c:pt idx="4782">
                  <c:v>17220.072059999999</c:v>
                </c:pt>
                <c:pt idx="4783">
                  <c:v>17220.182059999999</c:v>
                </c:pt>
                <c:pt idx="4784">
                  <c:v>17220.40106</c:v>
                </c:pt>
                <c:pt idx="4785">
                  <c:v>17234.701059999999</c:v>
                </c:pt>
                <c:pt idx="4786">
                  <c:v>17235.732059999998</c:v>
                </c:pt>
                <c:pt idx="4787">
                  <c:v>17235.842059999999</c:v>
                </c:pt>
                <c:pt idx="4788">
                  <c:v>17236.06106</c:v>
                </c:pt>
                <c:pt idx="4789">
                  <c:v>17250.361059999999</c:v>
                </c:pt>
                <c:pt idx="4790">
                  <c:v>17251.392059999998</c:v>
                </c:pt>
                <c:pt idx="4791">
                  <c:v>17251.502059999999</c:v>
                </c:pt>
                <c:pt idx="4792">
                  <c:v>17251.72106</c:v>
                </c:pt>
                <c:pt idx="4793">
                  <c:v>17266.021059999999</c:v>
                </c:pt>
                <c:pt idx="4794">
                  <c:v>17267.052060000002</c:v>
                </c:pt>
                <c:pt idx="4795">
                  <c:v>17267.162059999999</c:v>
                </c:pt>
                <c:pt idx="4796">
                  <c:v>17267.38106</c:v>
                </c:pt>
                <c:pt idx="4797">
                  <c:v>17281.681059999999</c:v>
                </c:pt>
                <c:pt idx="4798">
                  <c:v>17282.712060000002</c:v>
                </c:pt>
                <c:pt idx="4799">
                  <c:v>17282.822059999999</c:v>
                </c:pt>
                <c:pt idx="4800">
                  <c:v>17283.04106</c:v>
                </c:pt>
                <c:pt idx="4801">
                  <c:v>17297.341059999999</c:v>
                </c:pt>
                <c:pt idx="4802">
                  <c:v>17298.372060000002</c:v>
                </c:pt>
                <c:pt idx="4803">
                  <c:v>17298.482059999998</c:v>
                </c:pt>
                <c:pt idx="4804">
                  <c:v>17298.701059999999</c:v>
                </c:pt>
                <c:pt idx="4805">
                  <c:v>17313.001059999999</c:v>
                </c:pt>
                <c:pt idx="4806">
                  <c:v>17316.082399999999</c:v>
                </c:pt>
                <c:pt idx="4807">
                  <c:v>17316.7317</c:v>
                </c:pt>
                <c:pt idx="4808">
                  <c:v>17317.029699999999</c:v>
                </c:pt>
                <c:pt idx="4809">
                  <c:v>17323.3197</c:v>
                </c:pt>
                <c:pt idx="4810">
                  <c:v>17323.8197</c:v>
                </c:pt>
                <c:pt idx="4811">
                  <c:v>17323.8197</c:v>
                </c:pt>
                <c:pt idx="4812">
                  <c:v>17324.3197</c:v>
                </c:pt>
                <c:pt idx="4813">
                  <c:v>17324.8197</c:v>
                </c:pt>
                <c:pt idx="4814">
                  <c:v>17324.904699999999</c:v>
                </c:pt>
                <c:pt idx="4815">
                  <c:v>17325.5517</c:v>
                </c:pt>
                <c:pt idx="4816">
                  <c:v>17327.019329999999</c:v>
                </c:pt>
                <c:pt idx="4817">
                  <c:v>17327.12933</c:v>
                </c:pt>
                <c:pt idx="4818">
                  <c:v>17327.348330000001</c:v>
                </c:pt>
                <c:pt idx="4819">
                  <c:v>17341.64833</c:v>
                </c:pt>
                <c:pt idx="4820">
                  <c:v>17342.679329999999</c:v>
                </c:pt>
                <c:pt idx="4821">
                  <c:v>17342.78933</c:v>
                </c:pt>
                <c:pt idx="4822">
                  <c:v>17343.008330000001</c:v>
                </c:pt>
                <c:pt idx="4823">
                  <c:v>17357.30833</c:v>
                </c:pt>
                <c:pt idx="4824">
                  <c:v>17358.339329999999</c:v>
                </c:pt>
                <c:pt idx="4825">
                  <c:v>17358.449329999999</c:v>
                </c:pt>
                <c:pt idx="4826">
                  <c:v>17358.66833</c:v>
                </c:pt>
                <c:pt idx="4827">
                  <c:v>17372.96833</c:v>
                </c:pt>
                <c:pt idx="4828">
                  <c:v>17373.999329999999</c:v>
                </c:pt>
                <c:pt idx="4829">
                  <c:v>17374.109329999999</c:v>
                </c:pt>
                <c:pt idx="4830">
                  <c:v>17374.32833</c:v>
                </c:pt>
                <c:pt idx="4831">
                  <c:v>17388.62833</c:v>
                </c:pt>
                <c:pt idx="4832">
                  <c:v>17389.659329999999</c:v>
                </c:pt>
                <c:pt idx="4833">
                  <c:v>17389.769329999999</c:v>
                </c:pt>
                <c:pt idx="4834">
                  <c:v>17389.98833</c:v>
                </c:pt>
                <c:pt idx="4835">
                  <c:v>17404.288329999999</c:v>
                </c:pt>
                <c:pt idx="4836">
                  <c:v>17405.319329999998</c:v>
                </c:pt>
                <c:pt idx="4837">
                  <c:v>17405.429329999999</c:v>
                </c:pt>
                <c:pt idx="4838">
                  <c:v>17405.64833</c:v>
                </c:pt>
                <c:pt idx="4839">
                  <c:v>17419.948329999999</c:v>
                </c:pt>
                <c:pt idx="4840">
                  <c:v>17423.02968</c:v>
                </c:pt>
                <c:pt idx="4841">
                  <c:v>17423.678970000001</c:v>
                </c:pt>
                <c:pt idx="4842">
                  <c:v>17423.97697</c:v>
                </c:pt>
                <c:pt idx="4843">
                  <c:v>17430.266970000001</c:v>
                </c:pt>
                <c:pt idx="4844">
                  <c:v>17430.766970000001</c:v>
                </c:pt>
                <c:pt idx="4845">
                  <c:v>17430.766970000001</c:v>
                </c:pt>
                <c:pt idx="4846">
                  <c:v>17431.266970000001</c:v>
                </c:pt>
                <c:pt idx="4847">
                  <c:v>17431.766970000001</c:v>
                </c:pt>
                <c:pt idx="4848">
                  <c:v>17431.85197</c:v>
                </c:pt>
                <c:pt idx="4849">
                  <c:v>17432.498970000001</c:v>
                </c:pt>
                <c:pt idx="4850">
                  <c:v>17433.966609999999</c:v>
                </c:pt>
                <c:pt idx="4851">
                  <c:v>17434.07661</c:v>
                </c:pt>
                <c:pt idx="4852">
                  <c:v>17434.295610000001</c:v>
                </c:pt>
                <c:pt idx="4853">
                  <c:v>17448.59561</c:v>
                </c:pt>
                <c:pt idx="4854">
                  <c:v>17449.626609999999</c:v>
                </c:pt>
                <c:pt idx="4855">
                  <c:v>17449.73661</c:v>
                </c:pt>
                <c:pt idx="4856">
                  <c:v>17449.955610000001</c:v>
                </c:pt>
                <c:pt idx="4857">
                  <c:v>17464.25561</c:v>
                </c:pt>
                <c:pt idx="4858">
                  <c:v>17465.286609999999</c:v>
                </c:pt>
                <c:pt idx="4859">
                  <c:v>17465.39661</c:v>
                </c:pt>
                <c:pt idx="4860">
                  <c:v>17465.615610000001</c:v>
                </c:pt>
                <c:pt idx="4861">
                  <c:v>17479.91561</c:v>
                </c:pt>
                <c:pt idx="4862">
                  <c:v>17480.946609999999</c:v>
                </c:pt>
                <c:pt idx="4863">
                  <c:v>17481.05661</c:v>
                </c:pt>
                <c:pt idx="4864">
                  <c:v>17481.275610000001</c:v>
                </c:pt>
                <c:pt idx="4865">
                  <c:v>17495.57561</c:v>
                </c:pt>
                <c:pt idx="4866">
                  <c:v>17496.606609999999</c:v>
                </c:pt>
                <c:pt idx="4867">
                  <c:v>17496.716609999999</c:v>
                </c:pt>
                <c:pt idx="4868">
                  <c:v>17496.93561</c:v>
                </c:pt>
                <c:pt idx="4869">
                  <c:v>17511.23561</c:v>
                </c:pt>
                <c:pt idx="4870">
                  <c:v>17512.266609999999</c:v>
                </c:pt>
                <c:pt idx="4871">
                  <c:v>17512.376609999999</c:v>
                </c:pt>
                <c:pt idx="4872">
                  <c:v>17512.59561</c:v>
                </c:pt>
                <c:pt idx="4873">
                  <c:v>17526.89561</c:v>
                </c:pt>
                <c:pt idx="4874">
                  <c:v>17529.97695</c:v>
                </c:pt>
                <c:pt idx="4875">
                  <c:v>17530.626250000001</c:v>
                </c:pt>
                <c:pt idx="4876">
                  <c:v>17530.92425</c:v>
                </c:pt>
                <c:pt idx="4877">
                  <c:v>17537.214250000001</c:v>
                </c:pt>
                <c:pt idx="4878">
                  <c:v>17537.714250000001</c:v>
                </c:pt>
                <c:pt idx="4879">
                  <c:v>17537.714250000001</c:v>
                </c:pt>
                <c:pt idx="4880">
                  <c:v>17538.214250000001</c:v>
                </c:pt>
                <c:pt idx="4881">
                  <c:v>17538.714250000001</c:v>
                </c:pt>
                <c:pt idx="4882">
                  <c:v>17538.79925</c:v>
                </c:pt>
                <c:pt idx="4883">
                  <c:v>17539.446250000001</c:v>
                </c:pt>
                <c:pt idx="4884">
                  <c:v>17540.91388</c:v>
                </c:pt>
                <c:pt idx="4885">
                  <c:v>17541.023880000001</c:v>
                </c:pt>
                <c:pt idx="4886">
                  <c:v>17541.242880000002</c:v>
                </c:pt>
                <c:pt idx="4887">
                  <c:v>17555.542880000001</c:v>
                </c:pt>
                <c:pt idx="4888">
                  <c:v>17556.57388</c:v>
                </c:pt>
                <c:pt idx="4889">
                  <c:v>17556.68388</c:v>
                </c:pt>
                <c:pt idx="4890">
                  <c:v>17556.902880000001</c:v>
                </c:pt>
                <c:pt idx="4891">
                  <c:v>17571.202880000001</c:v>
                </c:pt>
                <c:pt idx="4892">
                  <c:v>17572.23388</c:v>
                </c:pt>
                <c:pt idx="4893">
                  <c:v>17572.34388</c:v>
                </c:pt>
                <c:pt idx="4894">
                  <c:v>17572.562880000001</c:v>
                </c:pt>
                <c:pt idx="4895">
                  <c:v>17586.862880000001</c:v>
                </c:pt>
                <c:pt idx="4896">
                  <c:v>17587.89388</c:v>
                </c:pt>
                <c:pt idx="4897">
                  <c:v>17588.00388</c:v>
                </c:pt>
                <c:pt idx="4898">
                  <c:v>17588.222880000001</c:v>
                </c:pt>
                <c:pt idx="4899">
                  <c:v>17602.52288</c:v>
                </c:pt>
                <c:pt idx="4900">
                  <c:v>17603.553879999999</c:v>
                </c:pt>
                <c:pt idx="4901">
                  <c:v>17603.66388</c:v>
                </c:pt>
                <c:pt idx="4902">
                  <c:v>17603.882880000001</c:v>
                </c:pt>
                <c:pt idx="4903">
                  <c:v>17618.18288</c:v>
                </c:pt>
                <c:pt idx="4904">
                  <c:v>17619.213879999999</c:v>
                </c:pt>
                <c:pt idx="4905">
                  <c:v>17619.32388</c:v>
                </c:pt>
                <c:pt idx="4906">
                  <c:v>17619.542880000001</c:v>
                </c:pt>
                <c:pt idx="4907">
                  <c:v>17633.84288</c:v>
                </c:pt>
                <c:pt idx="4908">
                  <c:v>17636.924230000001</c:v>
                </c:pt>
                <c:pt idx="4909">
                  <c:v>17637.573520000002</c:v>
                </c:pt>
                <c:pt idx="4910">
                  <c:v>17637.871520000001</c:v>
                </c:pt>
                <c:pt idx="4911">
                  <c:v>17644.161520000001</c:v>
                </c:pt>
                <c:pt idx="4912">
                  <c:v>17644.661520000001</c:v>
                </c:pt>
                <c:pt idx="4913">
                  <c:v>17644.661520000001</c:v>
                </c:pt>
                <c:pt idx="4914">
                  <c:v>17645.161520000001</c:v>
                </c:pt>
                <c:pt idx="4915">
                  <c:v>17645.661520000001</c:v>
                </c:pt>
                <c:pt idx="4916">
                  <c:v>17645.746520000001</c:v>
                </c:pt>
                <c:pt idx="4917">
                  <c:v>17646.393520000001</c:v>
                </c:pt>
                <c:pt idx="4918">
                  <c:v>17647.86116</c:v>
                </c:pt>
                <c:pt idx="4919">
                  <c:v>17647.971160000001</c:v>
                </c:pt>
                <c:pt idx="4920">
                  <c:v>17648.190159999998</c:v>
                </c:pt>
                <c:pt idx="4921">
                  <c:v>17662.490160000001</c:v>
                </c:pt>
                <c:pt idx="4922">
                  <c:v>17663.52116</c:v>
                </c:pt>
                <c:pt idx="4923">
                  <c:v>17663.631160000001</c:v>
                </c:pt>
                <c:pt idx="4924">
                  <c:v>17663.850160000002</c:v>
                </c:pt>
                <c:pt idx="4925">
                  <c:v>17678.150160000001</c:v>
                </c:pt>
                <c:pt idx="4926">
                  <c:v>17679.18116</c:v>
                </c:pt>
                <c:pt idx="4927">
                  <c:v>17679.291160000001</c:v>
                </c:pt>
                <c:pt idx="4928">
                  <c:v>17679.510160000002</c:v>
                </c:pt>
                <c:pt idx="4929">
                  <c:v>17693.810160000001</c:v>
                </c:pt>
                <c:pt idx="4930">
                  <c:v>17694.84116</c:v>
                </c:pt>
                <c:pt idx="4931">
                  <c:v>17694.951160000001</c:v>
                </c:pt>
                <c:pt idx="4932">
                  <c:v>17695.170160000001</c:v>
                </c:pt>
                <c:pt idx="4933">
                  <c:v>17709.470160000001</c:v>
                </c:pt>
                <c:pt idx="4934">
                  <c:v>17710.50116</c:v>
                </c:pt>
                <c:pt idx="4935">
                  <c:v>17710.61116</c:v>
                </c:pt>
                <c:pt idx="4936">
                  <c:v>17710.830160000001</c:v>
                </c:pt>
                <c:pt idx="4937">
                  <c:v>17725.130160000001</c:v>
                </c:pt>
                <c:pt idx="4938">
                  <c:v>17726.16116</c:v>
                </c:pt>
                <c:pt idx="4939">
                  <c:v>17726.27116</c:v>
                </c:pt>
                <c:pt idx="4940">
                  <c:v>17726.490160000001</c:v>
                </c:pt>
                <c:pt idx="4941">
                  <c:v>17740.79016</c:v>
                </c:pt>
                <c:pt idx="4942">
                  <c:v>17743.871500000001</c:v>
                </c:pt>
                <c:pt idx="4943">
                  <c:v>17744.520799999998</c:v>
                </c:pt>
                <c:pt idx="4944">
                  <c:v>17744.818800000001</c:v>
                </c:pt>
                <c:pt idx="4945">
                  <c:v>17751.108800000002</c:v>
                </c:pt>
                <c:pt idx="4946">
                  <c:v>17751.608800000002</c:v>
                </c:pt>
                <c:pt idx="4947">
                  <c:v>17751.608800000002</c:v>
                </c:pt>
                <c:pt idx="4948">
                  <c:v>17752.108800000002</c:v>
                </c:pt>
                <c:pt idx="4949">
                  <c:v>17752.608800000002</c:v>
                </c:pt>
                <c:pt idx="4950">
                  <c:v>17752.693800000001</c:v>
                </c:pt>
                <c:pt idx="4951">
                  <c:v>17753.340800000002</c:v>
                </c:pt>
                <c:pt idx="4952">
                  <c:v>17754.808430000001</c:v>
                </c:pt>
                <c:pt idx="4953">
                  <c:v>17754.918430000002</c:v>
                </c:pt>
                <c:pt idx="4954">
                  <c:v>17755.137429999999</c:v>
                </c:pt>
                <c:pt idx="4955">
                  <c:v>17769.437430000002</c:v>
                </c:pt>
                <c:pt idx="4956">
                  <c:v>17770.468430000001</c:v>
                </c:pt>
                <c:pt idx="4957">
                  <c:v>17770.578430000001</c:v>
                </c:pt>
                <c:pt idx="4958">
                  <c:v>17770.797429999999</c:v>
                </c:pt>
                <c:pt idx="4959">
                  <c:v>17785.097430000002</c:v>
                </c:pt>
                <c:pt idx="4960">
                  <c:v>17786.128430000001</c:v>
                </c:pt>
                <c:pt idx="4961">
                  <c:v>17786.238430000001</c:v>
                </c:pt>
                <c:pt idx="4962">
                  <c:v>17786.457429999999</c:v>
                </c:pt>
                <c:pt idx="4963">
                  <c:v>17800.757430000001</c:v>
                </c:pt>
                <c:pt idx="4964">
                  <c:v>17801.788430000001</c:v>
                </c:pt>
                <c:pt idx="4965">
                  <c:v>17801.898430000001</c:v>
                </c:pt>
                <c:pt idx="4966">
                  <c:v>17802.117429999998</c:v>
                </c:pt>
                <c:pt idx="4967">
                  <c:v>17816.417430000001</c:v>
                </c:pt>
                <c:pt idx="4968">
                  <c:v>17817.44843</c:v>
                </c:pt>
                <c:pt idx="4969">
                  <c:v>17817.558430000001</c:v>
                </c:pt>
                <c:pt idx="4970">
                  <c:v>17817.777429999998</c:v>
                </c:pt>
                <c:pt idx="4971">
                  <c:v>17832.077430000001</c:v>
                </c:pt>
                <c:pt idx="4972">
                  <c:v>17833.10843</c:v>
                </c:pt>
                <c:pt idx="4973">
                  <c:v>17833.218430000001</c:v>
                </c:pt>
                <c:pt idx="4974">
                  <c:v>17833.437430000002</c:v>
                </c:pt>
                <c:pt idx="4975">
                  <c:v>17847.737430000001</c:v>
                </c:pt>
                <c:pt idx="4976">
                  <c:v>17850.818780000001</c:v>
                </c:pt>
                <c:pt idx="4977">
                  <c:v>17851.468069999999</c:v>
                </c:pt>
                <c:pt idx="4978">
                  <c:v>17851.766070000001</c:v>
                </c:pt>
                <c:pt idx="4979">
                  <c:v>17858.056069999999</c:v>
                </c:pt>
                <c:pt idx="4980">
                  <c:v>17858.556069999999</c:v>
                </c:pt>
                <c:pt idx="4981">
                  <c:v>17858.556069999999</c:v>
                </c:pt>
                <c:pt idx="4982">
                  <c:v>17859.056069999999</c:v>
                </c:pt>
                <c:pt idx="4983">
                  <c:v>17859.556069999999</c:v>
                </c:pt>
                <c:pt idx="4984">
                  <c:v>17859.641070000001</c:v>
                </c:pt>
                <c:pt idx="4985">
                  <c:v>17860.288069999999</c:v>
                </c:pt>
                <c:pt idx="4986">
                  <c:v>17861.755710000001</c:v>
                </c:pt>
                <c:pt idx="4987">
                  <c:v>17861.865709999998</c:v>
                </c:pt>
                <c:pt idx="4988">
                  <c:v>17862.084709999999</c:v>
                </c:pt>
                <c:pt idx="4989">
                  <c:v>17876.384709999998</c:v>
                </c:pt>
                <c:pt idx="4990">
                  <c:v>17877.415710000001</c:v>
                </c:pt>
                <c:pt idx="4991">
                  <c:v>17877.525710000002</c:v>
                </c:pt>
                <c:pt idx="4992">
                  <c:v>17877.744709999999</c:v>
                </c:pt>
                <c:pt idx="4993">
                  <c:v>17892.044709999998</c:v>
                </c:pt>
                <c:pt idx="4994">
                  <c:v>17893.075710000001</c:v>
                </c:pt>
                <c:pt idx="4995">
                  <c:v>17893.185710000002</c:v>
                </c:pt>
                <c:pt idx="4996">
                  <c:v>17893.404709999999</c:v>
                </c:pt>
                <c:pt idx="4997">
                  <c:v>17907.704710000002</c:v>
                </c:pt>
                <c:pt idx="4998">
                  <c:v>17908.735710000001</c:v>
                </c:pt>
                <c:pt idx="4999">
                  <c:v>17908.845710000001</c:v>
                </c:pt>
                <c:pt idx="5000">
                  <c:v>17909.064709999999</c:v>
                </c:pt>
                <c:pt idx="5001">
                  <c:v>17923.364710000002</c:v>
                </c:pt>
                <c:pt idx="5002">
                  <c:v>17924.395710000001</c:v>
                </c:pt>
                <c:pt idx="5003">
                  <c:v>17924.505710000001</c:v>
                </c:pt>
                <c:pt idx="5004">
                  <c:v>17924.724709999999</c:v>
                </c:pt>
                <c:pt idx="5005">
                  <c:v>17939.024710000002</c:v>
                </c:pt>
                <c:pt idx="5006">
                  <c:v>17940.055710000001</c:v>
                </c:pt>
                <c:pt idx="5007">
                  <c:v>17940.165710000001</c:v>
                </c:pt>
                <c:pt idx="5008">
                  <c:v>17940.384709999998</c:v>
                </c:pt>
                <c:pt idx="5009">
                  <c:v>17954.684710000001</c:v>
                </c:pt>
                <c:pt idx="5010">
                  <c:v>17957.766049999998</c:v>
                </c:pt>
                <c:pt idx="5011">
                  <c:v>17958.415349999999</c:v>
                </c:pt>
                <c:pt idx="5012">
                  <c:v>17958.713350000002</c:v>
                </c:pt>
                <c:pt idx="5013">
                  <c:v>17965.003349999999</c:v>
                </c:pt>
                <c:pt idx="5014">
                  <c:v>17965.503349999999</c:v>
                </c:pt>
                <c:pt idx="5015">
                  <c:v>17965.503349999999</c:v>
                </c:pt>
                <c:pt idx="5016">
                  <c:v>17966.003349999999</c:v>
                </c:pt>
                <c:pt idx="5017">
                  <c:v>17966.503349999999</c:v>
                </c:pt>
                <c:pt idx="5018">
                  <c:v>17966.588350000002</c:v>
                </c:pt>
                <c:pt idx="5019">
                  <c:v>17967.235349999999</c:v>
                </c:pt>
                <c:pt idx="5020">
                  <c:v>17968.702979999998</c:v>
                </c:pt>
                <c:pt idx="5021">
                  <c:v>17968.812979999999</c:v>
                </c:pt>
                <c:pt idx="5022">
                  <c:v>17969.03198</c:v>
                </c:pt>
                <c:pt idx="5023">
                  <c:v>17983.331979999999</c:v>
                </c:pt>
                <c:pt idx="5024">
                  <c:v>17984.362980000002</c:v>
                </c:pt>
                <c:pt idx="5025">
                  <c:v>17984.472979999999</c:v>
                </c:pt>
                <c:pt idx="5026">
                  <c:v>17984.69198</c:v>
                </c:pt>
                <c:pt idx="5027">
                  <c:v>17998.991979999999</c:v>
                </c:pt>
                <c:pt idx="5028">
                  <c:v>18000.022980000002</c:v>
                </c:pt>
                <c:pt idx="5029">
                  <c:v>18000.132979999998</c:v>
                </c:pt>
                <c:pt idx="5030">
                  <c:v>18000.351979999999</c:v>
                </c:pt>
                <c:pt idx="5031">
                  <c:v>18014.651979999999</c:v>
                </c:pt>
                <c:pt idx="5032">
                  <c:v>18015.682980000001</c:v>
                </c:pt>
                <c:pt idx="5033">
                  <c:v>18015.792979999998</c:v>
                </c:pt>
                <c:pt idx="5034">
                  <c:v>18016.011979999999</c:v>
                </c:pt>
                <c:pt idx="5035">
                  <c:v>18030.311979999999</c:v>
                </c:pt>
                <c:pt idx="5036">
                  <c:v>18031.342980000001</c:v>
                </c:pt>
                <c:pt idx="5037">
                  <c:v>18031.452979999998</c:v>
                </c:pt>
                <c:pt idx="5038">
                  <c:v>18031.671979999999</c:v>
                </c:pt>
                <c:pt idx="5039">
                  <c:v>18045.971979999998</c:v>
                </c:pt>
                <c:pt idx="5040">
                  <c:v>18047.002980000001</c:v>
                </c:pt>
                <c:pt idx="5041">
                  <c:v>18047.112980000002</c:v>
                </c:pt>
                <c:pt idx="5042">
                  <c:v>18047.331979999999</c:v>
                </c:pt>
                <c:pt idx="5043">
                  <c:v>18061.631979999998</c:v>
                </c:pt>
                <c:pt idx="5044">
                  <c:v>18064.713329999999</c:v>
                </c:pt>
                <c:pt idx="5045">
                  <c:v>18065.36262</c:v>
                </c:pt>
                <c:pt idx="5046">
                  <c:v>18065.660619999999</c:v>
                </c:pt>
                <c:pt idx="5047">
                  <c:v>18071.95062</c:v>
                </c:pt>
                <c:pt idx="5048">
                  <c:v>18072.45062</c:v>
                </c:pt>
                <c:pt idx="5049">
                  <c:v>18072.45062</c:v>
                </c:pt>
                <c:pt idx="5050">
                  <c:v>18072.95062</c:v>
                </c:pt>
                <c:pt idx="5051">
                  <c:v>18073.45062</c:v>
                </c:pt>
                <c:pt idx="5052">
                  <c:v>18073.535619999999</c:v>
                </c:pt>
                <c:pt idx="5053">
                  <c:v>18074.18262</c:v>
                </c:pt>
                <c:pt idx="5054">
                  <c:v>18075.650259999999</c:v>
                </c:pt>
                <c:pt idx="5055">
                  <c:v>18075.760259999999</c:v>
                </c:pt>
                <c:pt idx="5056">
                  <c:v>18075.97926</c:v>
                </c:pt>
                <c:pt idx="5057">
                  <c:v>18090.279259999999</c:v>
                </c:pt>
                <c:pt idx="5058">
                  <c:v>18091.310259999998</c:v>
                </c:pt>
                <c:pt idx="5059">
                  <c:v>18091.420259999999</c:v>
                </c:pt>
                <c:pt idx="5060">
                  <c:v>18091.63926</c:v>
                </c:pt>
                <c:pt idx="5061">
                  <c:v>18105.939259999999</c:v>
                </c:pt>
                <c:pt idx="5062">
                  <c:v>18106.970259999998</c:v>
                </c:pt>
                <c:pt idx="5063">
                  <c:v>18107.080259999999</c:v>
                </c:pt>
                <c:pt idx="5064">
                  <c:v>18107.29926</c:v>
                </c:pt>
                <c:pt idx="5065">
                  <c:v>18121.599259999999</c:v>
                </c:pt>
                <c:pt idx="5066">
                  <c:v>18122.630260000002</c:v>
                </c:pt>
                <c:pt idx="5067">
                  <c:v>18122.740259999999</c:v>
                </c:pt>
                <c:pt idx="5068">
                  <c:v>18122.95926</c:v>
                </c:pt>
                <c:pt idx="5069">
                  <c:v>18137.259259999999</c:v>
                </c:pt>
                <c:pt idx="5070">
                  <c:v>18138.290260000002</c:v>
                </c:pt>
                <c:pt idx="5071">
                  <c:v>18138.400259999999</c:v>
                </c:pt>
                <c:pt idx="5072">
                  <c:v>18138.619259999999</c:v>
                </c:pt>
                <c:pt idx="5073">
                  <c:v>18152.919259999999</c:v>
                </c:pt>
                <c:pt idx="5074">
                  <c:v>18153.950260000001</c:v>
                </c:pt>
                <c:pt idx="5075">
                  <c:v>18154.060259999998</c:v>
                </c:pt>
                <c:pt idx="5076">
                  <c:v>18154.279259999999</c:v>
                </c:pt>
                <c:pt idx="5077">
                  <c:v>18168.579259999999</c:v>
                </c:pt>
                <c:pt idx="5078">
                  <c:v>18171.660599999999</c:v>
                </c:pt>
                <c:pt idx="5079">
                  <c:v>18172.3099</c:v>
                </c:pt>
                <c:pt idx="5080">
                  <c:v>18172.607899999999</c:v>
                </c:pt>
                <c:pt idx="5081">
                  <c:v>18178.8979</c:v>
                </c:pt>
                <c:pt idx="5082">
                  <c:v>18179.3979</c:v>
                </c:pt>
                <c:pt idx="5083">
                  <c:v>18179.3979</c:v>
                </c:pt>
                <c:pt idx="5084">
                  <c:v>18179.8979</c:v>
                </c:pt>
                <c:pt idx="5085">
                  <c:v>18180.3979</c:v>
                </c:pt>
                <c:pt idx="5086">
                  <c:v>18180.482899999999</c:v>
                </c:pt>
                <c:pt idx="5087">
                  <c:v>18181.1299</c:v>
                </c:pt>
                <c:pt idx="5088">
                  <c:v>18182.597529999999</c:v>
                </c:pt>
                <c:pt idx="5089">
                  <c:v>18182.70753</c:v>
                </c:pt>
                <c:pt idx="5090">
                  <c:v>18182.926530000001</c:v>
                </c:pt>
                <c:pt idx="5091">
                  <c:v>18197.22653</c:v>
                </c:pt>
                <c:pt idx="5092">
                  <c:v>18198.257529999999</c:v>
                </c:pt>
                <c:pt idx="5093">
                  <c:v>18198.36753</c:v>
                </c:pt>
                <c:pt idx="5094">
                  <c:v>18198.58653</c:v>
                </c:pt>
                <c:pt idx="5095">
                  <c:v>18212.88653</c:v>
                </c:pt>
                <c:pt idx="5096">
                  <c:v>18213.917529999999</c:v>
                </c:pt>
                <c:pt idx="5097">
                  <c:v>18214.027529999999</c:v>
                </c:pt>
                <c:pt idx="5098">
                  <c:v>18214.24653</c:v>
                </c:pt>
                <c:pt idx="5099">
                  <c:v>18228.54653</c:v>
                </c:pt>
                <c:pt idx="5100">
                  <c:v>18229.577529999999</c:v>
                </c:pt>
                <c:pt idx="5101">
                  <c:v>18229.687529999999</c:v>
                </c:pt>
                <c:pt idx="5102">
                  <c:v>18229.90653</c:v>
                </c:pt>
                <c:pt idx="5103">
                  <c:v>18244.206529999999</c:v>
                </c:pt>
                <c:pt idx="5104">
                  <c:v>18245.237529999999</c:v>
                </c:pt>
                <c:pt idx="5105">
                  <c:v>18245.347529999999</c:v>
                </c:pt>
                <c:pt idx="5106">
                  <c:v>18245.56653</c:v>
                </c:pt>
                <c:pt idx="5107">
                  <c:v>18259.866529999999</c:v>
                </c:pt>
                <c:pt idx="5108">
                  <c:v>18260.897529999998</c:v>
                </c:pt>
                <c:pt idx="5109">
                  <c:v>18261.007529999999</c:v>
                </c:pt>
                <c:pt idx="5110">
                  <c:v>18261.22653</c:v>
                </c:pt>
                <c:pt idx="5111">
                  <c:v>18275.526529999999</c:v>
                </c:pt>
                <c:pt idx="5112">
                  <c:v>18278.60788</c:v>
                </c:pt>
                <c:pt idx="5113">
                  <c:v>18279.257170000001</c:v>
                </c:pt>
                <c:pt idx="5114">
                  <c:v>18279.55517</c:v>
                </c:pt>
                <c:pt idx="5115">
                  <c:v>18285.845170000001</c:v>
                </c:pt>
                <c:pt idx="5116">
                  <c:v>18286.345170000001</c:v>
                </c:pt>
                <c:pt idx="5117">
                  <c:v>18286.345170000001</c:v>
                </c:pt>
                <c:pt idx="5118">
                  <c:v>18286.845170000001</c:v>
                </c:pt>
                <c:pt idx="5119">
                  <c:v>18287.345170000001</c:v>
                </c:pt>
                <c:pt idx="5120">
                  <c:v>18287.43017</c:v>
                </c:pt>
                <c:pt idx="5121">
                  <c:v>18288.07717</c:v>
                </c:pt>
                <c:pt idx="5122">
                  <c:v>18289.544809999999</c:v>
                </c:pt>
                <c:pt idx="5123">
                  <c:v>18289.65481</c:v>
                </c:pt>
                <c:pt idx="5124">
                  <c:v>18289.873810000001</c:v>
                </c:pt>
                <c:pt idx="5125">
                  <c:v>18304.17381</c:v>
                </c:pt>
                <c:pt idx="5126">
                  <c:v>18305.204809999999</c:v>
                </c:pt>
                <c:pt idx="5127">
                  <c:v>18305.31481</c:v>
                </c:pt>
                <c:pt idx="5128">
                  <c:v>18305.533810000001</c:v>
                </c:pt>
                <c:pt idx="5129">
                  <c:v>18319.83381</c:v>
                </c:pt>
                <c:pt idx="5130">
                  <c:v>18320.864809999999</c:v>
                </c:pt>
                <c:pt idx="5131">
                  <c:v>18320.97481</c:v>
                </c:pt>
                <c:pt idx="5132">
                  <c:v>18321.193810000001</c:v>
                </c:pt>
                <c:pt idx="5133">
                  <c:v>18335.49381</c:v>
                </c:pt>
                <c:pt idx="5134">
                  <c:v>18336.524809999999</c:v>
                </c:pt>
                <c:pt idx="5135">
                  <c:v>18336.63481</c:v>
                </c:pt>
                <c:pt idx="5136">
                  <c:v>18336.853810000001</c:v>
                </c:pt>
                <c:pt idx="5137">
                  <c:v>18351.15381</c:v>
                </c:pt>
                <c:pt idx="5138">
                  <c:v>18352.184809999999</c:v>
                </c:pt>
                <c:pt idx="5139">
                  <c:v>18352.294809999999</c:v>
                </c:pt>
                <c:pt idx="5140">
                  <c:v>18352.51381</c:v>
                </c:pt>
                <c:pt idx="5141">
                  <c:v>18366.81381</c:v>
                </c:pt>
                <c:pt idx="5142">
                  <c:v>18367.844809999999</c:v>
                </c:pt>
                <c:pt idx="5143">
                  <c:v>18367.954809999999</c:v>
                </c:pt>
                <c:pt idx="5144">
                  <c:v>18368.17381</c:v>
                </c:pt>
                <c:pt idx="5145">
                  <c:v>18382.47381</c:v>
                </c:pt>
                <c:pt idx="5146">
                  <c:v>18385.55515</c:v>
                </c:pt>
                <c:pt idx="5147">
                  <c:v>18386.204450000001</c:v>
                </c:pt>
                <c:pt idx="5148">
                  <c:v>18386.50245</c:v>
                </c:pt>
                <c:pt idx="5149">
                  <c:v>18392.792450000001</c:v>
                </c:pt>
                <c:pt idx="5150">
                  <c:v>18393.292450000001</c:v>
                </c:pt>
                <c:pt idx="5151">
                  <c:v>18393.292450000001</c:v>
                </c:pt>
                <c:pt idx="5152">
                  <c:v>18393.792450000001</c:v>
                </c:pt>
                <c:pt idx="5153">
                  <c:v>18394.292450000001</c:v>
                </c:pt>
                <c:pt idx="5154">
                  <c:v>18394.37745</c:v>
                </c:pt>
                <c:pt idx="5155">
                  <c:v>18395.024450000001</c:v>
                </c:pt>
                <c:pt idx="5156">
                  <c:v>18396.49208</c:v>
                </c:pt>
                <c:pt idx="5157">
                  <c:v>18396.602080000001</c:v>
                </c:pt>
                <c:pt idx="5158">
                  <c:v>18396.821080000002</c:v>
                </c:pt>
                <c:pt idx="5159">
                  <c:v>18411.121080000001</c:v>
                </c:pt>
                <c:pt idx="5160">
                  <c:v>18412.15208</c:v>
                </c:pt>
                <c:pt idx="5161">
                  <c:v>18412.26208</c:v>
                </c:pt>
                <c:pt idx="5162">
                  <c:v>18412.481080000001</c:v>
                </c:pt>
                <c:pt idx="5163">
                  <c:v>18426.781080000001</c:v>
                </c:pt>
                <c:pt idx="5164">
                  <c:v>18427.81208</c:v>
                </c:pt>
                <c:pt idx="5165">
                  <c:v>18427.92208</c:v>
                </c:pt>
                <c:pt idx="5166">
                  <c:v>18428.141080000001</c:v>
                </c:pt>
                <c:pt idx="5167">
                  <c:v>18442.441080000001</c:v>
                </c:pt>
                <c:pt idx="5168">
                  <c:v>18443.47208</c:v>
                </c:pt>
                <c:pt idx="5169">
                  <c:v>18443.58208</c:v>
                </c:pt>
                <c:pt idx="5170">
                  <c:v>18443.801080000001</c:v>
                </c:pt>
                <c:pt idx="5171">
                  <c:v>18458.10108</c:v>
                </c:pt>
                <c:pt idx="5172">
                  <c:v>18459.132079999999</c:v>
                </c:pt>
                <c:pt idx="5173">
                  <c:v>18459.24208</c:v>
                </c:pt>
                <c:pt idx="5174">
                  <c:v>18459.461080000001</c:v>
                </c:pt>
                <c:pt idx="5175">
                  <c:v>18473.76108</c:v>
                </c:pt>
                <c:pt idx="5176">
                  <c:v>18474.792079999999</c:v>
                </c:pt>
                <c:pt idx="5177">
                  <c:v>18474.90208</c:v>
                </c:pt>
                <c:pt idx="5178">
                  <c:v>18475.121080000001</c:v>
                </c:pt>
                <c:pt idx="5179">
                  <c:v>18489.42108</c:v>
                </c:pt>
                <c:pt idx="5180">
                  <c:v>18492.50243</c:v>
                </c:pt>
                <c:pt idx="5181">
                  <c:v>18493.151720000002</c:v>
                </c:pt>
                <c:pt idx="5182">
                  <c:v>18493.449720000001</c:v>
                </c:pt>
                <c:pt idx="5183">
                  <c:v>18499.739720000001</c:v>
                </c:pt>
                <c:pt idx="5184">
                  <c:v>18500.239720000001</c:v>
                </c:pt>
                <c:pt idx="5185">
                  <c:v>18500.239720000001</c:v>
                </c:pt>
                <c:pt idx="5186">
                  <c:v>18500.739720000001</c:v>
                </c:pt>
                <c:pt idx="5187">
                  <c:v>18501.239720000001</c:v>
                </c:pt>
                <c:pt idx="5188">
                  <c:v>18501.324720000001</c:v>
                </c:pt>
                <c:pt idx="5189">
                  <c:v>18501.971720000001</c:v>
                </c:pt>
                <c:pt idx="5190">
                  <c:v>18503.43936</c:v>
                </c:pt>
                <c:pt idx="5191">
                  <c:v>18503.549360000001</c:v>
                </c:pt>
                <c:pt idx="5192">
                  <c:v>18503.768359999998</c:v>
                </c:pt>
                <c:pt idx="5193">
                  <c:v>18518.068360000001</c:v>
                </c:pt>
                <c:pt idx="5194">
                  <c:v>18519.09936</c:v>
                </c:pt>
                <c:pt idx="5195">
                  <c:v>18519.209360000001</c:v>
                </c:pt>
                <c:pt idx="5196">
                  <c:v>18519.428360000002</c:v>
                </c:pt>
                <c:pt idx="5197">
                  <c:v>18533.728360000001</c:v>
                </c:pt>
                <c:pt idx="5198">
                  <c:v>18534.75936</c:v>
                </c:pt>
                <c:pt idx="5199">
                  <c:v>18534.869360000001</c:v>
                </c:pt>
                <c:pt idx="5200">
                  <c:v>18535.088360000002</c:v>
                </c:pt>
                <c:pt idx="5201">
                  <c:v>18549.388360000001</c:v>
                </c:pt>
                <c:pt idx="5202">
                  <c:v>18550.41936</c:v>
                </c:pt>
                <c:pt idx="5203">
                  <c:v>18550.52936</c:v>
                </c:pt>
                <c:pt idx="5204">
                  <c:v>18550.748360000001</c:v>
                </c:pt>
                <c:pt idx="5205">
                  <c:v>18565.048360000001</c:v>
                </c:pt>
                <c:pt idx="5206">
                  <c:v>18566.07936</c:v>
                </c:pt>
                <c:pt idx="5207">
                  <c:v>18566.18936</c:v>
                </c:pt>
                <c:pt idx="5208">
                  <c:v>18566.408360000001</c:v>
                </c:pt>
                <c:pt idx="5209">
                  <c:v>18580.708360000001</c:v>
                </c:pt>
                <c:pt idx="5210">
                  <c:v>18581.73936</c:v>
                </c:pt>
                <c:pt idx="5211">
                  <c:v>18581.84936</c:v>
                </c:pt>
                <c:pt idx="5212">
                  <c:v>18582.068360000001</c:v>
                </c:pt>
                <c:pt idx="5213">
                  <c:v>18596.36836</c:v>
                </c:pt>
                <c:pt idx="5214">
                  <c:v>18599.449700000001</c:v>
                </c:pt>
                <c:pt idx="5215">
                  <c:v>18600.098999999998</c:v>
                </c:pt>
                <c:pt idx="5216">
                  <c:v>18600.397000000001</c:v>
                </c:pt>
                <c:pt idx="5217">
                  <c:v>18606.687000000002</c:v>
                </c:pt>
                <c:pt idx="5218">
                  <c:v>18607.187000000002</c:v>
                </c:pt>
                <c:pt idx="5219">
                  <c:v>18607.187000000002</c:v>
                </c:pt>
                <c:pt idx="5220">
                  <c:v>18607.687000000002</c:v>
                </c:pt>
                <c:pt idx="5221">
                  <c:v>18608.187000000002</c:v>
                </c:pt>
                <c:pt idx="5222">
                  <c:v>18608.272000000001</c:v>
                </c:pt>
                <c:pt idx="5223">
                  <c:v>18608.919000000002</c:v>
                </c:pt>
                <c:pt idx="5224">
                  <c:v>18610.386630000001</c:v>
                </c:pt>
                <c:pt idx="5225">
                  <c:v>18610.496630000001</c:v>
                </c:pt>
                <c:pt idx="5226">
                  <c:v>18610.715629999999</c:v>
                </c:pt>
                <c:pt idx="5227">
                  <c:v>18625.015630000002</c:v>
                </c:pt>
                <c:pt idx="5228">
                  <c:v>18626.046630000001</c:v>
                </c:pt>
                <c:pt idx="5229">
                  <c:v>18626.156630000001</c:v>
                </c:pt>
                <c:pt idx="5230">
                  <c:v>18626.375629999999</c:v>
                </c:pt>
                <c:pt idx="5231">
                  <c:v>18640.675630000002</c:v>
                </c:pt>
                <c:pt idx="5232">
                  <c:v>18641.706630000001</c:v>
                </c:pt>
                <c:pt idx="5233">
                  <c:v>18641.816630000001</c:v>
                </c:pt>
                <c:pt idx="5234">
                  <c:v>18642.035629999998</c:v>
                </c:pt>
                <c:pt idx="5235">
                  <c:v>18656.335630000001</c:v>
                </c:pt>
                <c:pt idx="5236">
                  <c:v>18657.36663</c:v>
                </c:pt>
                <c:pt idx="5237">
                  <c:v>18657.476630000001</c:v>
                </c:pt>
                <c:pt idx="5238">
                  <c:v>18657.695629999998</c:v>
                </c:pt>
                <c:pt idx="5239">
                  <c:v>18671.995630000001</c:v>
                </c:pt>
                <c:pt idx="5240">
                  <c:v>18673.02663</c:v>
                </c:pt>
                <c:pt idx="5241">
                  <c:v>18673.136630000001</c:v>
                </c:pt>
                <c:pt idx="5242">
                  <c:v>18673.355629999998</c:v>
                </c:pt>
                <c:pt idx="5243">
                  <c:v>18687.655630000001</c:v>
                </c:pt>
                <c:pt idx="5244">
                  <c:v>18688.68663</c:v>
                </c:pt>
                <c:pt idx="5245">
                  <c:v>18688.796630000001</c:v>
                </c:pt>
                <c:pt idx="5246">
                  <c:v>18689.015630000002</c:v>
                </c:pt>
                <c:pt idx="5247">
                  <c:v>18703.315630000001</c:v>
                </c:pt>
                <c:pt idx="5248">
                  <c:v>18706.396980000001</c:v>
                </c:pt>
                <c:pt idx="5249">
                  <c:v>18707.046269999999</c:v>
                </c:pt>
                <c:pt idx="5250">
                  <c:v>18707.344270000001</c:v>
                </c:pt>
                <c:pt idx="5251">
                  <c:v>18713.634269999999</c:v>
                </c:pt>
                <c:pt idx="5252">
                  <c:v>18714.134269999999</c:v>
                </c:pt>
                <c:pt idx="5253">
                  <c:v>18714.134269999999</c:v>
                </c:pt>
                <c:pt idx="5254">
                  <c:v>18714.634269999999</c:v>
                </c:pt>
                <c:pt idx="5255">
                  <c:v>18715.134269999999</c:v>
                </c:pt>
                <c:pt idx="5256">
                  <c:v>18715.219270000001</c:v>
                </c:pt>
                <c:pt idx="5257">
                  <c:v>18715.866269999999</c:v>
                </c:pt>
                <c:pt idx="5258">
                  <c:v>18717.333910000001</c:v>
                </c:pt>
                <c:pt idx="5259">
                  <c:v>18717.443910000002</c:v>
                </c:pt>
                <c:pt idx="5260">
                  <c:v>18717.662909999999</c:v>
                </c:pt>
                <c:pt idx="5261">
                  <c:v>18731.962909999998</c:v>
                </c:pt>
                <c:pt idx="5262">
                  <c:v>18732.993910000001</c:v>
                </c:pt>
                <c:pt idx="5263">
                  <c:v>18733.103910000002</c:v>
                </c:pt>
                <c:pt idx="5264">
                  <c:v>18733.322909999999</c:v>
                </c:pt>
                <c:pt idx="5265">
                  <c:v>18747.622909999998</c:v>
                </c:pt>
                <c:pt idx="5266">
                  <c:v>18748.653910000001</c:v>
                </c:pt>
                <c:pt idx="5267">
                  <c:v>18748.763910000001</c:v>
                </c:pt>
                <c:pt idx="5268">
                  <c:v>18748.982909999999</c:v>
                </c:pt>
                <c:pt idx="5269">
                  <c:v>18763.282910000002</c:v>
                </c:pt>
                <c:pt idx="5270">
                  <c:v>18764.313910000001</c:v>
                </c:pt>
                <c:pt idx="5271">
                  <c:v>18764.423910000001</c:v>
                </c:pt>
                <c:pt idx="5272">
                  <c:v>18764.642909999999</c:v>
                </c:pt>
                <c:pt idx="5273">
                  <c:v>18778.942910000002</c:v>
                </c:pt>
                <c:pt idx="5274">
                  <c:v>18779.973910000001</c:v>
                </c:pt>
                <c:pt idx="5275">
                  <c:v>18780.083910000001</c:v>
                </c:pt>
                <c:pt idx="5276">
                  <c:v>18780.302909999999</c:v>
                </c:pt>
                <c:pt idx="5277">
                  <c:v>18794.602910000001</c:v>
                </c:pt>
                <c:pt idx="5278">
                  <c:v>18795.63391</c:v>
                </c:pt>
                <c:pt idx="5279">
                  <c:v>18795.743910000001</c:v>
                </c:pt>
                <c:pt idx="5280">
                  <c:v>18795.962909999998</c:v>
                </c:pt>
                <c:pt idx="5281">
                  <c:v>18810.262910000001</c:v>
                </c:pt>
                <c:pt idx="5282">
                  <c:v>18813.344249999998</c:v>
                </c:pt>
                <c:pt idx="5283">
                  <c:v>18813.993549999999</c:v>
                </c:pt>
                <c:pt idx="5284">
                  <c:v>18814.291550000002</c:v>
                </c:pt>
                <c:pt idx="5285">
                  <c:v>18820.581549999999</c:v>
                </c:pt>
                <c:pt idx="5286">
                  <c:v>18821.081549999999</c:v>
                </c:pt>
                <c:pt idx="5287">
                  <c:v>18821.081549999999</c:v>
                </c:pt>
                <c:pt idx="5288">
                  <c:v>18821.581549999999</c:v>
                </c:pt>
                <c:pt idx="5289">
                  <c:v>18822.081549999999</c:v>
                </c:pt>
                <c:pt idx="5290">
                  <c:v>18822.166550000002</c:v>
                </c:pt>
                <c:pt idx="5291">
                  <c:v>18822.813549999999</c:v>
                </c:pt>
                <c:pt idx="5292">
                  <c:v>18824.281180000002</c:v>
                </c:pt>
                <c:pt idx="5293">
                  <c:v>18824.391179999999</c:v>
                </c:pt>
                <c:pt idx="5294">
                  <c:v>18824.61018</c:v>
                </c:pt>
                <c:pt idx="5295">
                  <c:v>18838.910179999999</c:v>
                </c:pt>
                <c:pt idx="5296">
                  <c:v>18839.941180000002</c:v>
                </c:pt>
                <c:pt idx="5297">
                  <c:v>18840.051179999999</c:v>
                </c:pt>
                <c:pt idx="5298">
                  <c:v>18840.27018</c:v>
                </c:pt>
                <c:pt idx="5299">
                  <c:v>18854.570179999999</c:v>
                </c:pt>
                <c:pt idx="5300">
                  <c:v>18855.601180000001</c:v>
                </c:pt>
                <c:pt idx="5301">
                  <c:v>18855.711179999998</c:v>
                </c:pt>
                <c:pt idx="5302">
                  <c:v>18855.930179999999</c:v>
                </c:pt>
                <c:pt idx="5303">
                  <c:v>18870.230179999999</c:v>
                </c:pt>
                <c:pt idx="5304">
                  <c:v>18871.261180000001</c:v>
                </c:pt>
                <c:pt idx="5305">
                  <c:v>18871.371179999998</c:v>
                </c:pt>
                <c:pt idx="5306">
                  <c:v>18871.590179999999</c:v>
                </c:pt>
                <c:pt idx="5307">
                  <c:v>18885.890179999999</c:v>
                </c:pt>
                <c:pt idx="5308">
                  <c:v>18886.921180000001</c:v>
                </c:pt>
                <c:pt idx="5309">
                  <c:v>18887.031180000002</c:v>
                </c:pt>
                <c:pt idx="5310">
                  <c:v>18887.250179999999</c:v>
                </c:pt>
                <c:pt idx="5311">
                  <c:v>18901.550179999998</c:v>
                </c:pt>
                <c:pt idx="5312">
                  <c:v>18902.581180000001</c:v>
                </c:pt>
                <c:pt idx="5313">
                  <c:v>18902.691180000002</c:v>
                </c:pt>
                <c:pt idx="5314">
                  <c:v>18902.910179999999</c:v>
                </c:pt>
                <c:pt idx="5315">
                  <c:v>18917.210179999998</c:v>
                </c:pt>
                <c:pt idx="5316">
                  <c:v>18920.291529999999</c:v>
                </c:pt>
                <c:pt idx="5317">
                  <c:v>18920.94082</c:v>
                </c:pt>
                <c:pt idx="5318">
                  <c:v>18921.238819999999</c:v>
                </c:pt>
                <c:pt idx="5319">
                  <c:v>18927.52882</c:v>
                </c:pt>
                <c:pt idx="5320">
                  <c:v>18928.02882</c:v>
                </c:pt>
                <c:pt idx="5321">
                  <c:v>18928.02882</c:v>
                </c:pt>
                <c:pt idx="5322">
                  <c:v>18928.52882</c:v>
                </c:pt>
                <c:pt idx="5323">
                  <c:v>18929.02882</c:v>
                </c:pt>
                <c:pt idx="5324">
                  <c:v>18929.113819999999</c:v>
                </c:pt>
                <c:pt idx="5325">
                  <c:v>18929.76082</c:v>
                </c:pt>
                <c:pt idx="5326">
                  <c:v>18931.228459999998</c:v>
                </c:pt>
                <c:pt idx="5327">
                  <c:v>18931.338459999999</c:v>
                </c:pt>
                <c:pt idx="5328">
                  <c:v>18931.55746</c:v>
                </c:pt>
                <c:pt idx="5329">
                  <c:v>18945.857459999999</c:v>
                </c:pt>
                <c:pt idx="5330">
                  <c:v>18946.888459999998</c:v>
                </c:pt>
                <c:pt idx="5331">
                  <c:v>18946.998459999999</c:v>
                </c:pt>
                <c:pt idx="5332">
                  <c:v>18947.21746</c:v>
                </c:pt>
                <c:pt idx="5333">
                  <c:v>18961.517459999999</c:v>
                </c:pt>
                <c:pt idx="5334">
                  <c:v>18962.548460000002</c:v>
                </c:pt>
                <c:pt idx="5335">
                  <c:v>18962.658459999999</c:v>
                </c:pt>
                <c:pt idx="5336">
                  <c:v>18962.87746</c:v>
                </c:pt>
                <c:pt idx="5337">
                  <c:v>18977.177459999999</c:v>
                </c:pt>
                <c:pt idx="5338">
                  <c:v>18978.208460000002</c:v>
                </c:pt>
                <c:pt idx="5339">
                  <c:v>18978.318459999999</c:v>
                </c:pt>
                <c:pt idx="5340">
                  <c:v>18978.53746</c:v>
                </c:pt>
                <c:pt idx="5341">
                  <c:v>18992.837459999999</c:v>
                </c:pt>
                <c:pt idx="5342">
                  <c:v>18993.868460000002</c:v>
                </c:pt>
                <c:pt idx="5343">
                  <c:v>18993.978459999998</c:v>
                </c:pt>
                <c:pt idx="5344">
                  <c:v>18994.197459999999</c:v>
                </c:pt>
                <c:pt idx="5345">
                  <c:v>19008.497459999999</c:v>
                </c:pt>
                <c:pt idx="5346">
                  <c:v>19009.528460000001</c:v>
                </c:pt>
                <c:pt idx="5347">
                  <c:v>19009.638459999998</c:v>
                </c:pt>
                <c:pt idx="5348">
                  <c:v>19009.857459999999</c:v>
                </c:pt>
                <c:pt idx="5349">
                  <c:v>19024.157459999999</c:v>
                </c:pt>
                <c:pt idx="5350">
                  <c:v>19027.238799999999</c:v>
                </c:pt>
                <c:pt idx="5351">
                  <c:v>19027.8881</c:v>
                </c:pt>
                <c:pt idx="5352">
                  <c:v>19028.186099999999</c:v>
                </c:pt>
                <c:pt idx="5353">
                  <c:v>19034.4761</c:v>
                </c:pt>
                <c:pt idx="5354">
                  <c:v>19034.9761</c:v>
                </c:pt>
                <c:pt idx="5355">
                  <c:v>19034.9761</c:v>
                </c:pt>
                <c:pt idx="5356">
                  <c:v>19035.4761</c:v>
                </c:pt>
                <c:pt idx="5357">
                  <c:v>19035.9761</c:v>
                </c:pt>
                <c:pt idx="5358">
                  <c:v>19036.061099999999</c:v>
                </c:pt>
                <c:pt idx="5359">
                  <c:v>19036.7081</c:v>
                </c:pt>
                <c:pt idx="5360">
                  <c:v>19038.175729999999</c:v>
                </c:pt>
                <c:pt idx="5361">
                  <c:v>19038.28573</c:v>
                </c:pt>
                <c:pt idx="5362">
                  <c:v>19038.504730000001</c:v>
                </c:pt>
                <c:pt idx="5363">
                  <c:v>19052.80473</c:v>
                </c:pt>
                <c:pt idx="5364">
                  <c:v>19053.835729999999</c:v>
                </c:pt>
                <c:pt idx="5365">
                  <c:v>19053.945729999999</c:v>
                </c:pt>
                <c:pt idx="5366">
                  <c:v>19054.16473</c:v>
                </c:pt>
                <c:pt idx="5367">
                  <c:v>19068.46473</c:v>
                </c:pt>
                <c:pt idx="5368">
                  <c:v>19069.495729999999</c:v>
                </c:pt>
                <c:pt idx="5369">
                  <c:v>19069.605729999999</c:v>
                </c:pt>
                <c:pt idx="5370">
                  <c:v>19069.82473</c:v>
                </c:pt>
                <c:pt idx="5371">
                  <c:v>19084.12473</c:v>
                </c:pt>
                <c:pt idx="5372">
                  <c:v>19085.155729999999</c:v>
                </c:pt>
                <c:pt idx="5373">
                  <c:v>19085.265729999999</c:v>
                </c:pt>
                <c:pt idx="5374">
                  <c:v>19085.48473</c:v>
                </c:pt>
                <c:pt idx="5375">
                  <c:v>19099.784729999999</c:v>
                </c:pt>
                <c:pt idx="5376">
                  <c:v>19100.815729999998</c:v>
                </c:pt>
                <c:pt idx="5377">
                  <c:v>19100.925729999999</c:v>
                </c:pt>
                <c:pt idx="5378">
                  <c:v>19101.14473</c:v>
                </c:pt>
                <c:pt idx="5379">
                  <c:v>19115.444729999999</c:v>
                </c:pt>
                <c:pt idx="5380">
                  <c:v>19116.475729999998</c:v>
                </c:pt>
                <c:pt idx="5381">
                  <c:v>19116.585729999999</c:v>
                </c:pt>
                <c:pt idx="5382">
                  <c:v>19116.80473</c:v>
                </c:pt>
                <c:pt idx="5383">
                  <c:v>19131.104729999999</c:v>
                </c:pt>
                <c:pt idx="5384">
                  <c:v>19134.186079999999</c:v>
                </c:pt>
                <c:pt idx="5385">
                  <c:v>19134.835370000001</c:v>
                </c:pt>
                <c:pt idx="5386">
                  <c:v>19135.13337</c:v>
                </c:pt>
                <c:pt idx="5387">
                  <c:v>19141.42337</c:v>
                </c:pt>
                <c:pt idx="5388">
                  <c:v>19141.92337</c:v>
                </c:pt>
                <c:pt idx="5389">
                  <c:v>19141.92337</c:v>
                </c:pt>
                <c:pt idx="5390">
                  <c:v>19142.42337</c:v>
                </c:pt>
                <c:pt idx="5391">
                  <c:v>19142.92337</c:v>
                </c:pt>
                <c:pt idx="5392">
                  <c:v>19143.00837</c:v>
                </c:pt>
                <c:pt idx="5393">
                  <c:v>19143.65537</c:v>
                </c:pt>
                <c:pt idx="5394">
                  <c:v>19145.123009999999</c:v>
                </c:pt>
                <c:pt idx="5395">
                  <c:v>19145.23301</c:v>
                </c:pt>
                <c:pt idx="5396">
                  <c:v>19145.452010000001</c:v>
                </c:pt>
                <c:pt idx="5397">
                  <c:v>19159.75201</c:v>
                </c:pt>
                <c:pt idx="5398">
                  <c:v>19160.783009999999</c:v>
                </c:pt>
                <c:pt idx="5399">
                  <c:v>19160.89301</c:v>
                </c:pt>
                <c:pt idx="5400">
                  <c:v>19161.112010000001</c:v>
                </c:pt>
                <c:pt idx="5401">
                  <c:v>19175.41201</c:v>
                </c:pt>
                <c:pt idx="5402">
                  <c:v>19176.443009999999</c:v>
                </c:pt>
                <c:pt idx="5403">
                  <c:v>19176.55301</c:v>
                </c:pt>
                <c:pt idx="5404">
                  <c:v>19176.772010000001</c:v>
                </c:pt>
                <c:pt idx="5405">
                  <c:v>19191.07201</c:v>
                </c:pt>
                <c:pt idx="5406">
                  <c:v>19192.103009999999</c:v>
                </c:pt>
                <c:pt idx="5407">
                  <c:v>19192.213009999999</c:v>
                </c:pt>
                <c:pt idx="5408">
                  <c:v>19192.43201</c:v>
                </c:pt>
                <c:pt idx="5409">
                  <c:v>19206.73201</c:v>
                </c:pt>
                <c:pt idx="5410">
                  <c:v>19207.763009999999</c:v>
                </c:pt>
                <c:pt idx="5411">
                  <c:v>19207.873009999999</c:v>
                </c:pt>
                <c:pt idx="5412">
                  <c:v>19208.09201</c:v>
                </c:pt>
                <c:pt idx="5413">
                  <c:v>19222.39201</c:v>
                </c:pt>
                <c:pt idx="5414">
                  <c:v>19223.423009999999</c:v>
                </c:pt>
                <c:pt idx="5415">
                  <c:v>19223.533009999999</c:v>
                </c:pt>
                <c:pt idx="5416">
                  <c:v>19223.75201</c:v>
                </c:pt>
                <c:pt idx="5417">
                  <c:v>19238.052009999999</c:v>
                </c:pt>
                <c:pt idx="5418">
                  <c:v>19241.13335</c:v>
                </c:pt>
                <c:pt idx="5419">
                  <c:v>19241.782650000001</c:v>
                </c:pt>
                <c:pt idx="5420">
                  <c:v>19242.08065</c:v>
                </c:pt>
                <c:pt idx="5421">
                  <c:v>19248.370650000001</c:v>
                </c:pt>
                <c:pt idx="5422">
                  <c:v>19248.870650000001</c:v>
                </c:pt>
                <c:pt idx="5423">
                  <c:v>19248.870650000001</c:v>
                </c:pt>
                <c:pt idx="5424">
                  <c:v>19249.370650000001</c:v>
                </c:pt>
                <c:pt idx="5425">
                  <c:v>19249.870650000001</c:v>
                </c:pt>
                <c:pt idx="5426">
                  <c:v>19249.95565</c:v>
                </c:pt>
                <c:pt idx="5427">
                  <c:v>19250.602650000001</c:v>
                </c:pt>
                <c:pt idx="5428">
                  <c:v>19252.07028</c:v>
                </c:pt>
                <c:pt idx="5429">
                  <c:v>19252.18028</c:v>
                </c:pt>
                <c:pt idx="5430">
                  <c:v>19252.399280000001</c:v>
                </c:pt>
                <c:pt idx="5431">
                  <c:v>19266.699280000001</c:v>
                </c:pt>
                <c:pt idx="5432">
                  <c:v>19267.73028</c:v>
                </c:pt>
                <c:pt idx="5433">
                  <c:v>19267.84028</c:v>
                </c:pt>
                <c:pt idx="5434">
                  <c:v>19268.059280000001</c:v>
                </c:pt>
                <c:pt idx="5435">
                  <c:v>19282.359280000001</c:v>
                </c:pt>
                <c:pt idx="5436">
                  <c:v>19283.39028</c:v>
                </c:pt>
                <c:pt idx="5437">
                  <c:v>19283.50028</c:v>
                </c:pt>
                <c:pt idx="5438">
                  <c:v>19283.719280000001</c:v>
                </c:pt>
                <c:pt idx="5439">
                  <c:v>19298.01928</c:v>
                </c:pt>
                <c:pt idx="5440">
                  <c:v>19299.050279999999</c:v>
                </c:pt>
                <c:pt idx="5441">
                  <c:v>19299.16028</c:v>
                </c:pt>
                <c:pt idx="5442">
                  <c:v>19299.379280000001</c:v>
                </c:pt>
                <c:pt idx="5443">
                  <c:v>19313.67928</c:v>
                </c:pt>
                <c:pt idx="5444">
                  <c:v>19314.710279999999</c:v>
                </c:pt>
                <c:pt idx="5445">
                  <c:v>19314.82028</c:v>
                </c:pt>
                <c:pt idx="5446">
                  <c:v>19315.039280000001</c:v>
                </c:pt>
                <c:pt idx="5447">
                  <c:v>19329.33928</c:v>
                </c:pt>
                <c:pt idx="5448">
                  <c:v>19330.370279999999</c:v>
                </c:pt>
                <c:pt idx="5449">
                  <c:v>19330.48028</c:v>
                </c:pt>
                <c:pt idx="5450">
                  <c:v>19330.699280000001</c:v>
                </c:pt>
                <c:pt idx="5451">
                  <c:v>19344.99928</c:v>
                </c:pt>
                <c:pt idx="5452">
                  <c:v>19348.08063</c:v>
                </c:pt>
                <c:pt idx="5453">
                  <c:v>19348.729920000002</c:v>
                </c:pt>
                <c:pt idx="5454">
                  <c:v>19349.02792</c:v>
                </c:pt>
                <c:pt idx="5455">
                  <c:v>19355.317920000001</c:v>
                </c:pt>
                <c:pt idx="5456">
                  <c:v>19355.817920000001</c:v>
                </c:pt>
                <c:pt idx="5457">
                  <c:v>19355.817920000001</c:v>
                </c:pt>
                <c:pt idx="5458">
                  <c:v>19356.317920000001</c:v>
                </c:pt>
                <c:pt idx="5459">
                  <c:v>19356.817920000001</c:v>
                </c:pt>
                <c:pt idx="5460">
                  <c:v>19356.90292</c:v>
                </c:pt>
                <c:pt idx="5461">
                  <c:v>19357.549920000001</c:v>
                </c:pt>
                <c:pt idx="5462">
                  <c:v>19359.01756</c:v>
                </c:pt>
                <c:pt idx="5463">
                  <c:v>19359.127560000001</c:v>
                </c:pt>
                <c:pt idx="5464">
                  <c:v>19359.346560000002</c:v>
                </c:pt>
                <c:pt idx="5465">
                  <c:v>19373.646560000001</c:v>
                </c:pt>
                <c:pt idx="5466">
                  <c:v>19374.67756</c:v>
                </c:pt>
                <c:pt idx="5467">
                  <c:v>19374.787560000001</c:v>
                </c:pt>
                <c:pt idx="5468">
                  <c:v>19375.006560000002</c:v>
                </c:pt>
                <c:pt idx="5469">
                  <c:v>19389.306560000001</c:v>
                </c:pt>
                <c:pt idx="5470">
                  <c:v>19390.33756</c:v>
                </c:pt>
                <c:pt idx="5471">
                  <c:v>19390.447560000001</c:v>
                </c:pt>
                <c:pt idx="5472">
                  <c:v>19390.666560000001</c:v>
                </c:pt>
                <c:pt idx="5473">
                  <c:v>19404.966560000001</c:v>
                </c:pt>
                <c:pt idx="5474">
                  <c:v>19405.99756</c:v>
                </c:pt>
                <c:pt idx="5475">
                  <c:v>19406.10756</c:v>
                </c:pt>
                <c:pt idx="5476">
                  <c:v>19406.326560000001</c:v>
                </c:pt>
                <c:pt idx="5477">
                  <c:v>19420.626560000001</c:v>
                </c:pt>
                <c:pt idx="5478">
                  <c:v>19421.65756</c:v>
                </c:pt>
                <c:pt idx="5479">
                  <c:v>19421.76756</c:v>
                </c:pt>
                <c:pt idx="5480">
                  <c:v>19421.986560000001</c:v>
                </c:pt>
                <c:pt idx="5481">
                  <c:v>19436.28656</c:v>
                </c:pt>
                <c:pt idx="5482">
                  <c:v>19437.31756</c:v>
                </c:pt>
                <c:pt idx="5483">
                  <c:v>19437.42756</c:v>
                </c:pt>
                <c:pt idx="5484">
                  <c:v>19437.646560000001</c:v>
                </c:pt>
                <c:pt idx="5485">
                  <c:v>19451.94656</c:v>
                </c:pt>
                <c:pt idx="5486">
                  <c:v>19455.027900000001</c:v>
                </c:pt>
                <c:pt idx="5487">
                  <c:v>19455.677199999998</c:v>
                </c:pt>
                <c:pt idx="5488">
                  <c:v>19455.975200000001</c:v>
                </c:pt>
                <c:pt idx="5489">
                  <c:v>19462.265200000002</c:v>
                </c:pt>
                <c:pt idx="5490">
                  <c:v>19462.765200000002</c:v>
                </c:pt>
                <c:pt idx="5491">
                  <c:v>19462.765200000002</c:v>
                </c:pt>
                <c:pt idx="5492">
                  <c:v>19463.265200000002</c:v>
                </c:pt>
                <c:pt idx="5493">
                  <c:v>19463.765200000002</c:v>
                </c:pt>
                <c:pt idx="5494">
                  <c:v>19463.850200000001</c:v>
                </c:pt>
                <c:pt idx="5495">
                  <c:v>19464.497200000002</c:v>
                </c:pt>
                <c:pt idx="5496">
                  <c:v>19465.964830000001</c:v>
                </c:pt>
                <c:pt idx="5497">
                  <c:v>19466.074830000001</c:v>
                </c:pt>
                <c:pt idx="5498">
                  <c:v>19466.293829999999</c:v>
                </c:pt>
                <c:pt idx="5499">
                  <c:v>19480.593830000002</c:v>
                </c:pt>
                <c:pt idx="5500">
                  <c:v>19481.624830000001</c:v>
                </c:pt>
                <c:pt idx="5501">
                  <c:v>19481.734830000001</c:v>
                </c:pt>
                <c:pt idx="5502">
                  <c:v>19481.953829999999</c:v>
                </c:pt>
                <c:pt idx="5503">
                  <c:v>19496.253830000001</c:v>
                </c:pt>
                <c:pt idx="5504">
                  <c:v>19497.284830000001</c:v>
                </c:pt>
                <c:pt idx="5505">
                  <c:v>19497.394830000001</c:v>
                </c:pt>
                <c:pt idx="5506">
                  <c:v>19497.613829999998</c:v>
                </c:pt>
                <c:pt idx="5507">
                  <c:v>19511.913830000001</c:v>
                </c:pt>
                <c:pt idx="5508">
                  <c:v>19512.94483</c:v>
                </c:pt>
                <c:pt idx="5509">
                  <c:v>19513.054830000001</c:v>
                </c:pt>
                <c:pt idx="5510">
                  <c:v>19513.273829999998</c:v>
                </c:pt>
                <c:pt idx="5511">
                  <c:v>19527.573830000001</c:v>
                </c:pt>
                <c:pt idx="5512">
                  <c:v>19528.60483</c:v>
                </c:pt>
                <c:pt idx="5513">
                  <c:v>19528.714830000001</c:v>
                </c:pt>
                <c:pt idx="5514">
                  <c:v>19528.933830000002</c:v>
                </c:pt>
                <c:pt idx="5515">
                  <c:v>19543.233830000001</c:v>
                </c:pt>
                <c:pt idx="5516">
                  <c:v>19544.26483</c:v>
                </c:pt>
                <c:pt idx="5517">
                  <c:v>19544.374830000001</c:v>
                </c:pt>
                <c:pt idx="5518">
                  <c:v>19544.593830000002</c:v>
                </c:pt>
                <c:pt idx="5519">
                  <c:v>19558.893830000001</c:v>
                </c:pt>
                <c:pt idx="5520">
                  <c:v>19561.975180000001</c:v>
                </c:pt>
                <c:pt idx="5521">
                  <c:v>19562.624469999999</c:v>
                </c:pt>
                <c:pt idx="5522">
                  <c:v>19562.922470000001</c:v>
                </c:pt>
                <c:pt idx="5523">
                  <c:v>19569.212469999999</c:v>
                </c:pt>
                <c:pt idx="5524">
                  <c:v>19569.712469999999</c:v>
                </c:pt>
                <c:pt idx="5525">
                  <c:v>19569.712469999999</c:v>
                </c:pt>
                <c:pt idx="5526">
                  <c:v>19570.212469999999</c:v>
                </c:pt>
                <c:pt idx="5527">
                  <c:v>19570.712469999999</c:v>
                </c:pt>
                <c:pt idx="5528">
                  <c:v>19570.797470000001</c:v>
                </c:pt>
                <c:pt idx="5529">
                  <c:v>19571.444469999999</c:v>
                </c:pt>
                <c:pt idx="5530">
                  <c:v>19572.912110000001</c:v>
                </c:pt>
                <c:pt idx="5531">
                  <c:v>19573.022110000002</c:v>
                </c:pt>
                <c:pt idx="5532">
                  <c:v>19573.241109999999</c:v>
                </c:pt>
                <c:pt idx="5533">
                  <c:v>19587.541109999998</c:v>
                </c:pt>
                <c:pt idx="5534">
                  <c:v>19588.572110000001</c:v>
                </c:pt>
                <c:pt idx="5535">
                  <c:v>19588.682110000002</c:v>
                </c:pt>
                <c:pt idx="5536">
                  <c:v>19588.901109999999</c:v>
                </c:pt>
                <c:pt idx="5537">
                  <c:v>19603.201110000002</c:v>
                </c:pt>
                <c:pt idx="5538">
                  <c:v>19604.232110000001</c:v>
                </c:pt>
                <c:pt idx="5539">
                  <c:v>19604.342110000001</c:v>
                </c:pt>
                <c:pt idx="5540">
                  <c:v>19604.561109999999</c:v>
                </c:pt>
                <c:pt idx="5541">
                  <c:v>19618.861110000002</c:v>
                </c:pt>
                <c:pt idx="5542">
                  <c:v>19619.892110000001</c:v>
                </c:pt>
                <c:pt idx="5543">
                  <c:v>19620.002110000001</c:v>
                </c:pt>
                <c:pt idx="5544">
                  <c:v>19620.221109999999</c:v>
                </c:pt>
                <c:pt idx="5545">
                  <c:v>19634.521110000001</c:v>
                </c:pt>
                <c:pt idx="5546">
                  <c:v>19635.552110000001</c:v>
                </c:pt>
                <c:pt idx="5547">
                  <c:v>19635.662110000001</c:v>
                </c:pt>
                <c:pt idx="5548">
                  <c:v>19635.881109999998</c:v>
                </c:pt>
                <c:pt idx="5549">
                  <c:v>19650.181110000001</c:v>
                </c:pt>
                <c:pt idx="5550">
                  <c:v>19651.21211</c:v>
                </c:pt>
                <c:pt idx="5551">
                  <c:v>19651.322110000001</c:v>
                </c:pt>
                <c:pt idx="5552">
                  <c:v>19651.541109999998</c:v>
                </c:pt>
                <c:pt idx="5553">
                  <c:v>19665.841110000001</c:v>
                </c:pt>
                <c:pt idx="5554">
                  <c:v>19668.922449999998</c:v>
                </c:pt>
                <c:pt idx="5555">
                  <c:v>19669.571749999999</c:v>
                </c:pt>
                <c:pt idx="5556">
                  <c:v>19669.869750000002</c:v>
                </c:pt>
                <c:pt idx="5557">
                  <c:v>19676.159749999999</c:v>
                </c:pt>
                <c:pt idx="5558">
                  <c:v>19676.659749999999</c:v>
                </c:pt>
                <c:pt idx="5559">
                  <c:v>19676.659749999999</c:v>
                </c:pt>
                <c:pt idx="5560">
                  <c:v>19677.159749999999</c:v>
                </c:pt>
                <c:pt idx="5561">
                  <c:v>19677.659749999999</c:v>
                </c:pt>
                <c:pt idx="5562">
                  <c:v>19677.744750000002</c:v>
                </c:pt>
                <c:pt idx="5563">
                  <c:v>19678.391749999999</c:v>
                </c:pt>
                <c:pt idx="5564">
                  <c:v>19679.859380000002</c:v>
                </c:pt>
                <c:pt idx="5565">
                  <c:v>19679.969379999999</c:v>
                </c:pt>
                <c:pt idx="5566">
                  <c:v>19680.18838</c:v>
                </c:pt>
                <c:pt idx="5567">
                  <c:v>19694.488379999999</c:v>
                </c:pt>
                <c:pt idx="5568">
                  <c:v>19695.519380000002</c:v>
                </c:pt>
                <c:pt idx="5569">
                  <c:v>19695.629379999998</c:v>
                </c:pt>
                <c:pt idx="5570">
                  <c:v>19695.848379999999</c:v>
                </c:pt>
                <c:pt idx="5571">
                  <c:v>19710.148379999999</c:v>
                </c:pt>
                <c:pt idx="5572">
                  <c:v>19711.179380000001</c:v>
                </c:pt>
                <c:pt idx="5573">
                  <c:v>19711.289379999998</c:v>
                </c:pt>
                <c:pt idx="5574">
                  <c:v>19711.508379999999</c:v>
                </c:pt>
                <c:pt idx="5575">
                  <c:v>19725.808379999999</c:v>
                </c:pt>
                <c:pt idx="5576">
                  <c:v>19726.839380000001</c:v>
                </c:pt>
                <c:pt idx="5577">
                  <c:v>19726.949379999998</c:v>
                </c:pt>
                <c:pt idx="5578">
                  <c:v>19727.168379999999</c:v>
                </c:pt>
                <c:pt idx="5579">
                  <c:v>19741.468379999998</c:v>
                </c:pt>
                <c:pt idx="5580">
                  <c:v>19742.499380000001</c:v>
                </c:pt>
                <c:pt idx="5581">
                  <c:v>19742.609380000002</c:v>
                </c:pt>
                <c:pt idx="5582">
                  <c:v>19742.828379999999</c:v>
                </c:pt>
                <c:pt idx="5583">
                  <c:v>19757.128379999998</c:v>
                </c:pt>
                <c:pt idx="5584">
                  <c:v>19758.159380000001</c:v>
                </c:pt>
                <c:pt idx="5585">
                  <c:v>19758.269380000002</c:v>
                </c:pt>
                <c:pt idx="5586">
                  <c:v>19758.488379999999</c:v>
                </c:pt>
                <c:pt idx="5587">
                  <c:v>19772.788380000002</c:v>
                </c:pt>
                <c:pt idx="5588">
                  <c:v>19775.869729999999</c:v>
                </c:pt>
                <c:pt idx="5589">
                  <c:v>19776.51902</c:v>
                </c:pt>
                <c:pt idx="5590">
                  <c:v>19776.817019999999</c:v>
                </c:pt>
                <c:pt idx="5591">
                  <c:v>19783.107019999999</c:v>
                </c:pt>
                <c:pt idx="5592">
                  <c:v>19783.607019999999</c:v>
                </c:pt>
                <c:pt idx="5593">
                  <c:v>19783.607019999999</c:v>
                </c:pt>
                <c:pt idx="5594">
                  <c:v>19784.107019999999</c:v>
                </c:pt>
                <c:pt idx="5595">
                  <c:v>19784.607019999999</c:v>
                </c:pt>
                <c:pt idx="5596">
                  <c:v>19784.692019999999</c:v>
                </c:pt>
                <c:pt idx="5597">
                  <c:v>19785.339019999999</c:v>
                </c:pt>
                <c:pt idx="5598">
                  <c:v>19786.806659999998</c:v>
                </c:pt>
                <c:pt idx="5599">
                  <c:v>19786.916659999999</c:v>
                </c:pt>
                <c:pt idx="5600">
                  <c:v>19787.13566</c:v>
                </c:pt>
                <c:pt idx="5601">
                  <c:v>19801.435659999999</c:v>
                </c:pt>
                <c:pt idx="5602">
                  <c:v>19802.466659999998</c:v>
                </c:pt>
                <c:pt idx="5603">
                  <c:v>19802.576659999999</c:v>
                </c:pt>
                <c:pt idx="5604">
                  <c:v>19802.79566</c:v>
                </c:pt>
                <c:pt idx="5605">
                  <c:v>19817.095659999999</c:v>
                </c:pt>
                <c:pt idx="5606">
                  <c:v>19818.126660000002</c:v>
                </c:pt>
                <c:pt idx="5607">
                  <c:v>19818.236659999999</c:v>
                </c:pt>
                <c:pt idx="5608">
                  <c:v>19818.45566</c:v>
                </c:pt>
                <c:pt idx="5609">
                  <c:v>19832.755659999999</c:v>
                </c:pt>
                <c:pt idx="5610">
                  <c:v>19833.786660000002</c:v>
                </c:pt>
                <c:pt idx="5611">
                  <c:v>19833.896659999999</c:v>
                </c:pt>
                <c:pt idx="5612">
                  <c:v>19834.115659999999</c:v>
                </c:pt>
                <c:pt idx="5613">
                  <c:v>19848.415659999999</c:v>
                </c:pt>
                <c:pt idx="5614">
                  <c:v>19849.446660000001</c:v>
                </c:pt>
                <c:pt idx="5615">
                  <c:v>19849.556659999998</c:v>
                </c:pt>
                <c:pt idx="5616">
                  <c:v>19849.775659999999</c:v>
                </c:pt>
                <c:pt idx="5617">
                  <c:v>19864.075659999999</c:v>
                </c:pt>
                <c:pt idx="5618">
                  <c:v>19865.106660000001</c:v>
                </c:pt>
                <c:pt idx="5619">
                  <c:v>19865.216659999998</c:v>
                </c:pt>
                <c:pt idx="5620">
                  <c:v>19865.435659999999</c:v>
                </c:pt>
                <c:pt idx="5621">
                  <c:v>19879.735659999998</c:v>
                </c:pt>
                <c:pt idx="5622">
                  <c:v>19882.816999999999</c:v>
                </c:pt>
                <c:pt idx="5623">
                  <c:v>19883.4663</c:v>
                </c:pt>
                <c:pt idx="5624">
                  <c:v>19883.764299999999</c:v>
                </c:pt>
                <c:pt idx="5625">
                  <c:v>19890.0543</c:v>
                </c:pt>
                <c:pt idx="5626">
                  <c:v>19890.5543</c:v>
                </c:pt>
                <c:pt idx="5627">
                  <c:v>19890.5543</c:v>
                </c:pt>
                <c:pt idx="5628">
                  <c:v>19891.0543</c:v>
                </c:pt>
                <c:pt idx="5629">
                  <c:v>19891.5543</c:v>
                </c:pt>
                <c:pt idx="5630">
                  <c:v>19891.639299999999</c:v>
                </c:pt>
                <c:pt idx="5631">
                  <c:v>19892.2863</c:v>
                </c:pt>
                <c:pt idx="5632">
                  <c:v>19893.753929999999</c:v>
                </c:pt>
                <c:pt idx="5633">
                  <c:v>19893.86393</c:v>
                </c:pt>
                <c:pt idx="5634">
                  <c:v>19894.08293</c:v>
                </c:pt>
                <c:pt idx="5635">
                  <c:v>19908.38293</c:v>
                </c:pt>
                <c:pt idx="5636">
                  <c:v>19909.413929999999</c:v>
                </c:pt>
                <c:pt idx="5637">
                  <c:v>19909.523929999999</c:v>
                </c:pt>
                <c:pt idx="5638">
                  <c:v>19909.74293</c:v>
                </c:pt>
                <c:pt idx="5639">
                  <c:v>19924.04293</c:v>
                </c:pt>
                <c:pt idx="5640">
                  <c:v>19925.073929999999</c:v>
                </c:pt>
                <c:pt idx="5641">
                  <c:v>19925.183929999999</c:v>
                </c:pt>
                <c:pt idx="5642">
                  <c:v>19925.40293</c:v>
                </c:pt>
                <c:pt idx="5643">
                  <c:v>19939.702929999999</c:v>
                </c:pt>
                <c:pt idx="5644">
                  <c:v>19940.733929999999</c:v>
                </c:pt>
                <c:pt idx="5645">
                  <c:v>19940.843929999999</c:v>
                </c:pt>
                <c:pt idx="5646">
                  <c:v>19941.06293</c:v>
                </c:pt>
                <c:pt idx="5647">
                  <c:v>19955.362929999999</c:v>
                </c:pt>
                <c:pt idx="5648">
                  <c:v>19956.393929999998</c:v>
                </c:pt>
                <c:pt idx="5649">
                  <c:v>19956.503929999999</c:v>
                </c:pt>
                <c:pt idx="5650">
                  <c:v>19956.72293</c:v>
                </c:pt>
                <c:pt idx="5651">
                  <c:v>19971.022929999999</c:v>
                </c:pt>
                <c:pt idx="5652">
                  <c:v>19972.053929999998</c:v>
                </c:pt>
                <c:pt idx="5653">
                  <c:v>19972.163929999999</c:v>
                </c:pt>
                <c:pt idx="5654">
                  <c:v>19972.38293</c:v>
                </c:pt>
                <c:pt idx="5655">
                  <c:v>19986.682929999999</c:v>
                </c:pt>
                <c:pt idx="5656">
                  <c:v>19989.764279999999</c:v>
                </c:pt>
                <c:pt idx="5657">
                  <c:v>19990.413570000001</c:v>
                </c:pt>
                <c:pt idx="5658">
                  <c:v>19990.711569999999</c:v>
                </c:pt>
                <c:pt idx="5659">
                  <c:v>19997.00157</c:v>
                </c:pt>
                <c:pt idx="5660">
                  <c:v>19997.50157</c:v>
                </c:pt>
                <c:pt idx="5661">
                  <c:v>19997.50157</c:v>
                </c:pt>
                <c:pt idx="5662">
                  <c:v>19998.00157</c:v>
                </c:pt>
                <c:pt idx="5663">
                  <c:v>19998.50157</c:v>
                </c:pt>
                <c:pt idx="5664">
                  <c:v>19998.586569999999</c:v>
                </c:pt>
                <c:pt idx="5665">
                  <c:v>19999.23357</c:v>
                </c:pt>
                <c:pt idx="5666">
                  <c:v>20000.701209999999</c:v>
                </c:pt>
                <c:pt idx="5667">
                  <c:v>20000.81121</c:v>
                </c:pt>
                <c:pt idx="5668">
                  <c:v>20001.030210000001</c:v>
                </c:pt>
                <c:pt idx="5669">
                  <c:v>20015.33021</c:v>
                </c:pt>
                <c:pt idx="5670">
                  <c:v>20016.361209999999</c:v>
                </c:pt>
                <c:pt idx="5671">
                  <c:v>20016.47121</c:v>
                </c:pt>
                <c:pt idx="5672">
                  <c:v>20016.690210000001</c:v>
                </c:pt>
                <c:pt idx="5673">
                  <c:v>20030.99021</c:v>
                </c:pt>
                <c:pt idx="5674">
                  <c:v>20032.021209999999</c:v>
                </c:pt>
                <c:pt idx="5675">
                  <c:v>20032.13121</c:v>
                </c:pt>
                <c:pt idx="5676">
                  <c:v>20032.350210000001</c:v>
                </c:pt>
                <c:pt idx="5677">
                  <c:v>20046.65021</c:v>
                </c:pt>
                <c:pt idx="5678">
                  <c:v>20047.681209999999</c:v>
                </c:pt>
                <c:pt idx="5679">
                  <c:v>20047.791209999999</c:v>
                </c:pt>
                <c:pt idx="5680">
                  <c:v>20048.01021</c:v>
                </c:pt>
                <c:pt idx="5681">
                  <c:v>20062.31021</c:v>
                </c:pt>
                <c:pt idx="5682">
                  <c:v>20063.341209999999</c:v>
                </c:pt>
                <c:pt idx="5683">
                  <c:v>20063.451209999999</c:v>
                </c:pt>
                <c:pt idx="5684">
                  <c:v>20063.67021</c:v>
                </c:pt>
                <c:pt idx="5685">
                  <c:v>20077.970209999999</c:v>
                </c:pt>
                <c:pt idx="5686">
                  <c:v>20079.001209999999</c:v>
                </c:pt>
                <c:pt idx="5687">
                  <c:v>20079.111209999999</c:v>
                </c:pt>
                <c:pt idx="5688">
                  <c:v>20079.33021</c:v>
                </c:pt>
                <c:pt idx="5689">
                  <c:v>20093.630209999999</c:v>
                </c:pt>
                <c:pt idx="5690">
                  <c:v>20096.71155</c:v>
                </c:pt>
                <c:pt idx="5691">
                  <c:v>20097.360850000001</c:v>
                </c:pt>
                <c:pt idx="5692">
                  <c:v>20097.65885</c:v>
                </c:pt>
                <c:pt idx="5693">
                  <c:v>20103.948850000001</c:v>
                </c:pt>
                <c:pt idx="5694">
                  <c:v>20104.448850000001</c:v>
                </c:pt>
                <c:pt idx="5695">
                  <c:v>20104.448850000001</c:v>
                </c:pt>
                <c:pt idx="5696">
                  <c:v>20104.948850000001</c:v>
                </c:pt>
                <c:pt idx="5697">
                  <c:v>20105.448850000001</c:v>
                </c:pt>
                <c:pt idx="5698">
                  <c:v>20105.53385</c:v>
                </c:pt>
                <c:pt idx="5699">
                  <c:v>20106.180850000001</c:v>
                </c:pt>
                <c:pt idx="5700">
                  <c:v>20107.64848</c:v>
                </c:pt>
                <c:pt idx="5701">
                  <c:v>20107.75848</c:v>
                </c:pt>
                <c:pt idx="5702">
                  <c:v>20107.977480000001</c:v>
                </c:pt>
                <c:pt idx="5703">
                  <c:v>20122.277480000001</c:v>
                </c:pt>
                <c:pt idx="5704">
                  <c:v>20123.30848</c:v>
                </c:pt>
                <c:pt idx="5705">
                  <c:v>20123.41848</c:v>
                </c:pt>
                <c:pt idx="5706">
                  <c:v>20123.637480000001</c:v>
                </c:pt>
                <c:pt idx="5707">
                  <c:v>20137.937480000001</c:v>
                </c:pt>
                <c:pt idx="5708">
                  <c:v>20138.96848</c:v>
                </c:pt>
                <c:pt idx="5709">
                  <c:v>20139.07848</c:v>
                </c:pt>
                <c:pt idx="5710">
                  <c:v>20139.297480000001</c:v>
                </c:pt>
                <c:pt idx="5711">
                  <c:v>20153.59748</c:v>
                </c:pt>
                <c:pt idx="5712">
                  <c:v>20154.628479999999</c:v>
                </c:pt>
                <c:pt idx="5713">
                  <c:v>20154.73848</c:v>
                </c:pt>
                <c:pt idx="5714">
                  <c:v>20154.957480000001</c:v>
                </c:pt>
                <c:pt idx="5715">
                  <c:v>20169.25748</c:v>
                </c:pt>
                <c:pt idx="5716">
                  <c:v>20170.288479999999</c:v>
                </c:pt>
                <c:pt idx="5717">
                  <c:v>20170.39848</c:v>
                </c:pt>
                <c:pt idx="5718">
                  <c:v>20170.617480000001</c:v>
                </c:pt>
                <c:pt idx="5719">
                  <c:v>20184.91748</c:v>
                </c:pt>
                <c:pt idx="5720">
                  <c:v>20185.948479999999</c:v>
                </c:pt>
                <c:pt idx="5721">
                  <c:v>20186.05848</c:v>
                </c:pt>
                <c:pt idx="5722">
                  <c:v>20186.277480000001</c:v>
                </c:pt>
                <c:pt idx="5723">
                  <c:v>20200.57748</c:v>
                </c:pt>
                <c:pt idx="5724">
                  <c:v>20203.65883</c:v>
                </c:pt>
                <c:pt idx="5725">
                  <c:v>20204.308120000002</c:v>
                </c:pt>
                <c:pt idx="5726">
                  <c:v>20204.60612</c:v>
                </c:pt>
                <c:pt idx="5727">
                  <c:v>20210.896120000001</c:v>
                </c:pt>
                <c:pt idx="5728">
                  <c:v>20211.396120000001</c:v>
                </c:pt>
                <c:pt idx="5729">
                  <c:v>20211.396120000001</c:v>
                </c:pt>
                <c:pt idx="5730">
                  <c:v>20211.896120000001</c:v>
                </c:pt>
                <c:pt idx="5731">
                  <c:v>20212.396120000001</c:v>
                </c:pt>
                <c:pt idx="5732">
                  <c:v>20212.48112</c:v>
                </c:pt>
                <c:pt idx="5733">
                  <c:v>20213.128120000001</c:v>
                </c:pt>
                <c:pt idx="5734">
                  <c:v>20214.59576</c:v>
                </c:pt>
                <c:pt idx="5735">
                  <c:v>20214.705760000001</c:v>
                </c:pt>
                <c:pt idx="5736">
                  <c:v>20214.924760000002</c:v>
                </c:pt>
                <c:pt idx="5737">
                  <c:v>20229.224760000001</c:v>
                </c:pt>
                <c:pt idx="5738">
                  <c:v>20230.25576</c:v>
                </c:pt>
                <c:pt idx="5739">
                  <c:v>20230.365760000001</c:v>
                </c:pt>
                <c:pt idx="5740">
                  <c:v>20230.584760000002</c:v>
                </c:pt>
                <c:pt idx="5741">
                  <c:v>20244.884760000001</c:v>
                </c:pt>
                <c:pt idx="5742">
                  <c:v>20245.91576</c:v>
                </c:pt>
                <c:pt idx="5743">
                  <c:v>20246.02576</c:v>
                </c:pt>
                <c:pt idx="5744">
                  <c:v>20246.244760000001</c:v>
                </c:pt>
                <c:pt idx="5745">
                  <c:v>20260.544760000001</c:v>
                </c:pt>
                <c:pt idx="5746">
                  <c:v>20261.57576</c:v>
                </c:pt>
                <c:pt idx="5747">
                  <c:v>20261.68576</c:v>
                </c:pt>
                <c:pt idx="5748">
                  <c:v>20261.904760000001</c:v>
                </c:pt>
                <c:pt idx="5749">
                  <c:v>20276.204760000001</c:v>
                </c:pt>
                <c:pt idx="5750">
                  <c:v>20277.23576</c:v>
                </c:pt>
                <c:pt idx="5751">
                  <c:v>20277.34576</c:v>
                </c:pt>
                <c:pt idx="5752">
                  <c:v>20277.564760000001</c:v>
                </c:pt>
                <c:pt idx="5753">
                  <c:v>20291.86476</c:v>
                </c:pt>
                <c:pt idx="5754">
                  <c:v>20292.895759999999</c:v>
                </c:pt>
                <c:pt idx="5755">
                  <c:v>20293.00576</c:v>
                </c:pt>
                <c:pt idx="5756">
                  <c:v>20293.224760000001</c:v>
                </c:pt>
                <c:pt idx="5757">
                  <c:v>20307.52476</c:v>
                </c:pt>
                <c:pt idx="5758">
                  <c:v>20310.606100000001</c:v>
                </c:pt>
                <c:pt idx="5759">
                  <c:v>20311.255399999998</c:v>
                </c:pt>
                <c:pt idx="5760">
                  <c:v>20311.553400000001</c:v>
                </c:pt>
                <c:pt idx="5761">
                  <c:v>20317.843400000002</c:v>
                </c:pt>
                <c:pt idx="5762">
                  <c:v>20318.343400000002</c:v>
                </c:pt>
                <c:pt idx="5763">
                  <c:v>20318.343400000002</c:v>
                </c:pt>
                <c:pt idx="5764">
                  <c:v>20318.843400000002</c:v>
                </c:pt>
                <c:pt idx="5765">
                  <c:v>20319.343400000002</c:v>
                </c:pt>
                <c:pt idx="5766">
                  <c:v>20319.428400000001</c:v>
                </c:pt>
                <c:pt idx="5767">
                  <c:v>20320.075400000002</c:v>
                </c:pt>
                <c:pt idx="5768">
                  <c:v>20321.543030000001</c:v>
                </c:pt>
                <c:pt idx="5769">
                  <c:v>20321.653030000001</c:v>
                </c:pt>
                <c:pt idx="5770">
                  <c:v>20321.872029999999</c:v>
                </c:pt>
                <c:pt idx="5771">
                  <c:v>20336.172030000002</c:v>
                </c:pt>
                <c:pt idx="5772">
                  <c:v>20337.203030000001</c:v>
                </c:pt>
                <c:pt idx="5773">
                  <c:v>20337.313030000001</c:v>
                </c:pt>
                <c:pt idx="5774">
                  <c:v>20337.532029999998</c:v>
                </c:pt>
                <c:pt idx="5775">
                  <c:v>20351.832030000001</c:v>
                </c:pt>
                <c:pt idx="5776">
                  <c:v>20352.86303</c:v>
                </c:pt>
                <c:pt idx="5777">
                  <c:v>20352.973030000001</c:v>
                </c:pt>
                <c:pt idx="5778">
                  <c:v>20353.192029999998</c:v>
                </c:pt>
                <c:pt idx="5779">
                  <c:v>20367.492030000001</c:v>
                </c:pt>
                <c:pt idx="5780">
                  <c:v>20368.52303</c:v>
                </c:pt>
                <c:pt idx="5781">
                  <c:v>20368.633030000001</c:v>
                </c:pt>
                <c:pt idx="5782">
                  <c:v>20368.852029999998</c:v>
                </c:pt>
                <c:pt idx="5783">
                  <c:v>20383.152030000001</c:v>
                </c:pt>
                <c:pt idx="5784">
                  <c:v>20384.18303</c:v>
                </c:pt>
                <c:pt idx="5785">
                  <c:v>20384.293030000001</c:v>
                </c:pt>
                <c:pt idx="5786">
                  <c:v>20384.512030000002</c:v>
                </c:pt>
                <c:pt idx="5787">
                  <c:v>20398.812030000001</c:v>
                </c:pt>
                <c:pt idx="5788">
                  <c:v>20399.84303</c:v>
                </c:pt>
                <c:pt idx="5789">
                  <c:v>20399.953030000001</c:v>
                </c:pt>
                <c:pt idx="5790">
                  <c:v>20400.172030000002</c:v>
                </c:pt>
                <c:pt idx="5791">
                  <c:v>20414.472030000001</c:v>
                </c:pt>
                <c:pt idx="5792">
                  <c:v>20417.553380000001</c:v>
                </c:pt>
                <c:pt idx="5793">
                  <c:v>20418.202669999999</c:v>
                </c:pt>
                <c:pt idx="5794">
                  <c:v>20418.500670000001</c:v>
                </c:pt>
                <c:pt idx="5795">
                  <c:v>20424.790669999998</c:v>
                </c:pt>
                <c:pt idx="5796">
                  <c:v>20425.290669999998</c:v>
                </c:pt>
                <c:pt idx="5797">
                  <c:v>20425.290669999998</c:v>
                </c:pt>
                <c:pt idx="5798">
                  <c:v>20425.790669999998</c:v>
                </c:pt>
                <c:pt idx="5799">
                  <c:v>20426.290669999998</c:v>
                </c:pt>
                <c:pt idx="5800">
                  <c:v>20426.375670000001</c:v>
                </c:pt>
                <c:pt idx="5801">
                  <c:v>20427.022669999998</c:v>
                </c:pt>
                <c:pt idx="5802">
                  <c:v>20428.490310000001</c:v>
                </c:pt>
                <c:pt idx="5803">
                  <c:v>20428.600310000002</c:v>
                </c:pt>
                <c:pt idx="5804">
                  <c:v>20428.819309999999</c:v>
                </c:pt>
                <c:pt idx="5805">
                  <c:v>20443.119309999998</c:v>
                </c:pt>
                <c:pt idx="5806">
                  <c:v>20444.150310000001</c:v>
                </c:pt>
                <c:pt idx="5807">
                  <c:v>20444.260310000001</c:v>
                </c:pt>
                <c:pt idx="5808">
                  <c:v>20444.479309999999</c:v>
                </c:pt>
                <c:pt idx="5809">
                  <c:v>20458.779310000002</c:v>
                </c:pt>
                <c:pt idx="5810">
                  <c:v>20459.810310000001</c:v>
                </c:pt>
                <c:pt idx="5811">
                  <c:v>20459.920310000001</c:v>
                </c:pt>
                <c:pt idx="5812">
                  <c:v>20460.139309999999</c:v>
                </c:pt>
                <c:pt idx="5813">
                  <c:v>20474.439310000002</c:v>
                </c:pt>
                <c:pt idx="5814">
                  <c:v>20475.470310000001</c:v>
                </c:pt>
                <c:pt idx="5815">
                  <c:v>20475.580310000001</c:v>
                </c:pt>
                <c:pt idx="5816">
                  <c:v>20475.799309999999</c:v>
                </c:pt>
                <c:pt idx="5817">
                  <c:v>20490.099310000001</c:v>
                </c:pt>
                <c:pt idx="5818">
                  <c:v>20491.13031</c:v>
                </c:pt>
                <c:pt idx="5819">
                  <c:v>20491.240310000001</c:v>
                </c:pt>
                <c:pt idx="5820">
                  <c:v>20491.459309999998</c:v>
                </c:pt>
                <c:pt idx="5821">
                  <c:v>20505.759310000001</c:v>
                </c:pt>
                <c:pt idx="5822">
                  <c:v>20506.79031</c:v>
                </c:pt>
                <c:pt idx="5823">
                  <c:v>20506.900310000001</c:v>
                </c:pt>
                <c:pt idx="5824">
                  <c:v>20507.119309999998</c:v>
                </c:pt>
                <c:pt idx="5825">
                  <c:v>20521.419310000001</c:v>
                </c:pt>
                <c:pt idx="5826">
                  <c:v>20524.500650000002</c:v>
                </c:pt>
                <c:pt idx="5827">
                  <c:v>20525.149949999999</c:v>
                </c:pt>
                <c:pt idx="5828">
                  <c:v>20525.447950000002</c:v>
                </c:pt>
                <c:pt idx="5829">
                  <c:v>20531.737949999999</c:v>
                </c:pt>
                <c:pt idx="5830">
                  <c:v>20532.237949999999</c:v>
                </c:pt>
                <c:pt idx="5831">
                  <c:v>20532.237949999999</c:v>
                </c:pt>
                <c:pt idx="5832">
                  <c:v>20532.737949999999</c:v>
                </c:pt>
                <c:pt idx="5833">
                  <c:v>20533.237949999999</c:v>
                </c:pt>
                <c:pt idx="5834">
                  <c:v>20533.322950000002</c:v>
                </c:pt>
                <c:pt idx="5835">
                  <c:v>20533.969949999999</c:v>
                </c:pt>
                <c:pt idx="5836">
                  <c:v>20535.437580000002</c:v>
                </c:pt>
                <c:pt idx="5837">
                  <c:v>20535.547579999999</c:v>
                </c:pt>
                <c:pt idx="5838">
                  <c:v>20535.76658</c:v>
                </c:pt>
                <c:pt idx="5839">
                  <c:v>20550.066579999999</c:v>
                </c:pt>
                <c:pt idx="5840">
                  <c:v>20551.097580000001</c:v>
                </c:pt>
                <c:pt idx="5841">
                  <c:v>20551.207579999998</c:v>
                </c:pt>
                <c:pt idx="5842">
                  <c:v>20551.426579999999</c:v>
                </c:pt>
                <c:pt idx="5843">
                  <c:v>20565.726579999999</c:v>
                </c:pt>
                <c:pt idx="5844">
                  <c:v>20566.757580000001</c:v>
                </c:pt>
                <c:pt idx="5845">
                  <c:v>20566.867579999998</c:v>
                </c:pt>
                <c:pt idx="5846">
                  <c:v>20567.086579999999</c:v>
                </c:pt>
                <c:pt idx="5847">
                  <c:v>20581.386579999999</c:v>
                </c:pt>
                <c:pt idx="5848">
                  <c:v>20582.417580000001</c:v>
                </c:pt>
                <c:pt idx="5849">
                  <c:v>20582.527580000002</c:v>
                </c:pt>
                <c:pt idx="5850">
                  <c:v>20582.746579999999</c:v>
                </c:pt>
                <c:pt idx="5851">
                  <c:v>20597.046579999998</c:v>
                </c:pt>
                <c:pt idx="5852">
                  <c:v>20598.077580000001</c:v>
                </c:pt>
                <c:pt idx="5853">
                  <c:v>20598.187580000002</c:v>
                </c:pt>
                <c:pt idx="5854">
                  <c:v>20598.406579999999</c:v>
                </c:pt>
                <c:pt idx="5855">
                  <c:v>20612.706579999998</c:v>
                </c:pt>
                <c:pt idx="5856">
                  <c:v>20613.737580000001</c:v>
                </c:pt>
                <c:pt idx="5857">
                  <c:v>20613.847580000001</c:v>
                </c:pt>
                <c:pt idx="5858">
                  <c:v>20614.066579999999</c:v>
                </c:pt>
                <c:pt idx="5859">
                  <c:v>20628.366580000002</c:v>
                </c:pt>
                <c:pt idx="5860">
                  <c:v>20631.447929999998</c:v>
                </c:pt>
                <c:pt idx="5861">
                  <c:v>20632.09722</c:v>
                </c:pt>
                <c:pt idx="5862">
                  <c:v>20632.395219999999</c:v>
                </c:pt>
                <c:pt idx="5863">
                  <c:v>20638.685219999999</c:v>
                </c:pt>
                <c:pt idx="5864">
                  <c:v>20639.185219999999</c:v>
                </c:pt>
                <c:pt idx="5865">
                  <c:v>20639.185219999999</c:v>
                </c:pt>
                <c:pt idx="5866">
                  <c:v>20639.685219999999</c:v>
                </c:pt>
                <c:pt idx="5867">
                  <c:v>20640.185219999999</c:v>
                </c:pt>
                <c:pt idx="5868">
                  <c:v>20640.270219999999</c:v>
                </c:pt>
                <c:pt idx="5869">
                  <c:v>20640.917219999999</c:v>
                </c:pt>
                <c:pt idx="5870">
                  <c:v>20642.384859999998</c:v>
                </c:pt>
                <c:pt idx="5871">
                  <c:v>20642.494859999999</c:v>
                </c:pt>
                <c:pt idx="5872">
                  <c:v>20642.71386</c:v>
                </c:pt>
                <c:pt idx="5873">
                  <c:v>20657.013859999999</c:v>
                </c:pt>
                <c:pt idx="5874">
                  <c:v>20658.044860000002</c:v>
                </c:pt>
                <c:pt idx="5875">
                  <c:v>20658.154859999999</c:v>
                </c:pt>
                <c:pt idx="5876">
                  <c:v>20658.37386</c:v>
                </c:pt>
                <c:pt idx="5877">
                  <c:v>20672.673859999999</c:v>
                </c:pt>
                <c:pt idx="5878">
                  <c:v>20673.704860000002</c:v>
                </c:pt>
                <c:pt idx="5879">
                  <c:v>20673.814859999999</c:v>
                </c:pt>
                <c:pt idx="5880">
                  <c:v>20674.03386</c:v>
                </c:pt>
                <c:pt idx="5881">
                  <c:v>20688.333859999999</c:v>
                </c:pt>
                <c:pt idx="5882">
                  <c:v>20689.364860000001</c:v>
                </c:pt>
                <c:pt idx="5883">
                  <c:v>20689.474859999998</c:v>
                </c:pt>
                <c:pt idx="5884">
                  <c:v>20689.693859999999</c:v>
                </c:pt>
                <c:pt idx="5885">
                  <c:v>20703.993859999999</c:v>
                </c:pt>
                <c:pt idx="5886">
                  <c:v>20705.024860000001</c:v>
                </c:pt>
                <c:pt idx="5887">
                  <c:v>20705.134859999998</c:v>
                </c:pt>
                <c:pt idx="5888">
                  <c:v>20705.353859999999</c:v>
                </c:pt>
                <c:pt idx="5889">
                  <c:v>20719.653859999999</c:v>
                </c:pt>
                <c:pt idx="5890">
                  <c:v>20720.684860000001</c:v>
                </c:pt>
                <c:pt idx="5891">
                  <c:v>20720.794860000002</c:v>
                </c:pt>
                <c:pt idx="5892">
                  <c:v>20721.013859999999</c:v>
                </c:pt>
                <c:pt idx="5893">
                  <c:v>20735.313859999998</c:v>
                </c:pt>
                <c:pt idx="5894">
                  <c:v>20738.395199999999</c:v>
                </c:pt>
                <c:pt idx="5895">
                  <c:v>20739.0445</c:v>
                </c:pt>
                <c:pt idx="5896">
                  <c:v>20739.342499999999</c:v>
                </c:pt>
                <c:pt idx="5897">
                  <c:v>20745.6325</c:v>
                </c:pt>
                <c:pt idx="5898">
                  <c:v>20746.1325</c:v>
                </c:pt>
                <c:pt idx="5899">
                  <c:v>20746.1325</c:v>
                </c:pt>
                <c:pt idx="5900">
                  <c:v>20746.6325</c:v>
                </c:pt>
                <c:pt idx="5901">
                  <c:v>20747.1325</c:v>
                </c:pt>
                <c:pt idx="5902">
                  <c:v>20747.217499999999</c:v>
                </c:pt>
                <c:pt idx="5903">
                  <c:v>20747.8645</c:v>
                </c:pt>
                <c:pt idx="5904">
                  <c:v>20749.332129999999</c:v>
                </c:pt>
                <c:pt idx="5905">
                  <c:v>20749.442129999999</c:v>
                </c:pt>
                <c:pt idx="5906">
                  <c:v>20749.66113</c:v>
                </c:pt>
                <c:pt idx="5907">
                  <c:v>20763.96113</c:v>
                </c:pt>
                <c:pt idx="5908">
                  <c:v>20764.992129999999</c:v>
                </c:pt>
                <c:pt idx="5909">
                  <c:v>20765.102129999999</c:v>
                </c:pt>
                <c:pt idx="5910">
                  <c:v>20765.32113</c:v>
                </c:pt>
                <c:pt idx="5911">
                  <c:v>20779.62113</c:v>
                </c:pt>
                <c:pt idx="5912">
                  <c:v>20780.652129999999</c:v>
                </c:pt>
                <c:pt idx="5913">
                  <c:v>20780.762129999999</c:v>
                </c:pt>
                <c:pt idx="5914">
                  <c:v>20780.98113</c:v>
                </c:pt>
                <c:pt idx="5915">
                  <c:v>20795.281129999999</c:v>
                </c:pt>
                <c:pt idx="5916">
                  <c:v>20796.312129999998</c:v>
                </c:pt>
                <c:pt idx="5917">
                  <c:v>20796.422129999999</c:v>
                </c:pt>
                <c:pt idx="5918">
                  <c:v>20796.64113</c:v>
                </c:pt>
                <c:pt idx="5919">
                  <c:v>20810.941129999999</c:v>
                </c:pt>
                <c:pt idx="5920">
                  <c:v>20811.972129999998</c:v>
                </c:pt>
                <c:pt idx="5921">
                  <c:v>20812.082129999999</c:v>
                </c:pt>
                <c:pt idx="5922">
                  <c:v>20812.30113</c:v>
                </c:pt>
                <c:pt idx="5923">
                  <c:v>20826.601129999999</c:v>
                </c:pt>
                <c:pt idx="5924">
                  <c:v>20827.632130000002</c:v>
                </c:pt>
                <c:pt idx="5925">
                  <c:v>20827.742129999999</c:v>
                </c:pt>
                <c:pt idx="5926">
                  <c:v>20827.96113</c:v>
                </c:pt>
                <c:pt idx="5927">
                  <c:v>20842.261129999999</c:v>
                </c:pt>
                <c:pt idx="5928">
                  <c:v>20845.342479999999</c:v>
                </c:pt>
                <c:pt idx="5929">
                  <c:v>20845.991770000001</c:v>
                </c:pt>
                <c:pt idx="5930">
                  <c:v>20846.289769999999</c:v>
                </c:pt>
                <c:pt idx="5931">
                  <c:v>20852.57977</c:v>
                </c:pt>
                <c:pt idx="5932">
                  <c:v>20853.07977</c:v>
                </c:pt>
                <c:pt idx="5933">
                  <c:v>20853.07977</c:v>
                </c:pt>
                <c:pt idx="5934">
                  <c:v>20853.57977</c:v>
                </c:pt>
                <c:pt idx="5935">
                  <c:v>20854.07977</c:v>
                </c:pt>
                <c:pt idx="5936">
                  <c:v>20854.164769999999</c:v>
                </c:pt>
                <c:pt idx="5937">
                  <c:v>20854.81177</c:v>
                </c:pt>
                <c:pt idx="5938">
                  <c:v>20856.279409999999</c:v>
                </c:pt>
                <c:pt idx="5939">
                  <c:v>20856.38941</c:v>
                </c:pt>
                <c:pt idx="5940">
                  <c:v>20856.608410000001</c:v>
                </c:pt>
                <c:pt idx="5941">
                  <c:v>20870.90841</c:v>
                </c:pt>
                <c:pt idx="5942">
                  <c:v>20871.939409999999</c:v>
                </c:pt>
                <c:pt idx="5943">
                  <c:v>20872.04941</c:v>
                </c:pt>
                <c:pt idx="5944">
                  <c:v>20872.268410000001</c:v>
                </c:pt>
                <c:pt idx="5945">
                  <c:v>20886.56841</c:v>
                </c:pt>
                <c:pt idx="5946">
                  <c:v>20887.599409999999</c:v>
                </c:pt>
                <c:pt idx="5947">
                  <c:v>20887.709409999999</c:v>
                </c:pt>
                <c:pt idx="5948">
                  <c:v>20887.92841</c:v>
                </c:pt>
                <c:pt idx="5949">
                  <c:v>20902.22841</c:v>
                </c:pt>
                <c:pt idx="5950">
                  <c:v>20903.259409999999</c:v>
                </c:pt>
                <c:pt idx="5951">
                  <c:v>20903.369409999999</c:v>
                </c:pt>
                <c:pt idx="5952">
                  <c:v>20903.58841</c:v>
                </c:pt>
                <c:pt idx="5953">
                  <c:v>20917.88841</c:v>
                </c:pt>
                <c:pt idx="5954">
                  <c:v>20918.919409999999</c:v>
                </c:pt>
                <c:pt idx="5955">
                  <c:v>20919.029409999999</c:v>
                </c:pt>
                <c:pt idx="5956">
                  <c:v>20919.24841</c:v>
                </c:pt>
                <c:pt idx="5957">
                  <c:v>20933.548409999999</c:v>
                </c:pt>
                <c:pt idx="5958">
                  <c:v>20934.579409999998</c:v>
                </c:pt>
                <c:pt idx="5959">
                  <c:v>20934.689409999999</c:v>
                </c:pt>
                <c:pt idx="5960">
                  <c:v>20934.90841</c:v>
                </c:pt>
                <c:pt idx="5961">
                  <c:v>20949.208409999999</c:v>
                </c:pt>
                <c:pt idx="5962">
                  <c:v>20952.28975</c:v>
                </c:pt>
                <c:pt idx="5963">
                  <c:v>20952.939050000001</c:v>
                </c:pt>
                <c:pt idx="5964">
                  <c:v>20953.23705</c:v>
                </c:pt>
                <c:pt idx="5965">
                  <c:v>20959.527050000001</c:v>
                </c:pt>
                <c:pt idx="5966">
                  <c:v>20960.027050000001</c:v>
                </c:pt>
                <c:pt idx="5967">
                  <c:v>20960.027050000001</c:v>
                </c:pt>
                <c:pt idx="5968">
                  <c:v>20960.527050000001</c:v>
                </c:pt>
                <c:pt idx="5969">
                  <c:v>20961.027050000001</c:v>
                </c:pt>
                <c:pt idx="5970">
                  <c:v>20961.11205</c:v>
                </c:pt>
                <c:pt idx="5971">
                  <c:v>20961.759050000001</c:v>
                </c:pt>
                <c:pt idx="5972">
                  <c:v>20963.22668</c:v>
                </c:pt>
                <c:pt idx="5973">
                  <c:v>20963.33668</c:v>
                </c:pt>
                <c:pt idx="5974">
                  <c:v>20963.555680000001</c:v>
                </c:pt>
                <c:pt idx="5975">
                  <c:v>20977.855680000001</c:v>
                </c:pt>
                <c:pt idx="5976">
                  <c:v>20978.88668</c:v>
                </c:pt>
                <c:pt idx="5977">
                  <c:v>20978.99668</c:v>
                </c:pt>
                <c:pt idx="5978">
                  <c:v>20979.215680000001</c:v>
                </c:pt>
                <c:pt idx="5979">
                  <c:v>20993.51568</c:v>
                </c:pt>
                <c:pt idx="5980">
                  <c:v>20994.546679999999</c:v>
                </c:pt>
                <c:pt idx="5981">
                  <c:v>20994.65668</c:v>
                </c:pt>
                <c:pt idx="5982">
                  <c:v>20994.875680000001</c:v>
                </c:pt>
                <c:pt idx="5983">
                  <c:v>21009.17568</c:v>
                </c:pt>
                <c:pt idx="5984">
                  <c:v>21010.206679999999</c:v>
                </c:pt>
                <c:pt idx="5985">
                  <c:v>21010.31668</c:v>
                </c:pt>
                <c:pt idx="5986">
                  <c:v>21010.535680000001</c:v>
                </c:pt>
                <c:pt idx="5987">
                  <c:v>21024.83568</c:v>
                </c:pt>
                <c:pt idx="5988">
                  <c:v>21025.866679999999</c:v>
                </c:pt>
                <c:pt idx="5989">
                  <c:v>21025.97668</c:v>
                </c:pt>
                <c:pt idx="5990">
                  <c:v>21026.195680000001</c:v>
                </c:pt>
                <c:pt idx="5991">
                  <c:v>21040.49568</c:v>
                </c:pt>
                <c:pt idx="5992">
                  <c:v>21041.526679999999</c:v>
                </c:pt>
                <c:pt idx="5993">
                  <c:v>21041.63668</c:v>
                </c:pt>
                <c:pt idx="5994">
                  <c:v>21041.855680000001</c:v>
                </c:pt>
                <c:pt idx="5995">
                  <c:v>21056.15568</c:v>
                </c:pt>
                <c:pt idx="5996">
                  <c:v>21059.23703</c:v>
                </c:pt>
                <c:pt idx="5997">
                  <c:v>21059.886320000001</c:v>
                </c:pt>
                <c:pt idx="5998">
                  <c:v>21060.18432</c:v>
                </c:pt>
                <c:pt idx="5999">
                  <c:v>21066.474320000001</c:v>
                </c:pt>
                <c:pt idx="6000">
                  <c:v>21066.974320000001</c:v>
                </c:pt>
                <c:pt idx="6001">
                  <c:v>21066.974320000001</c:v>
                </c:pt>
                <c:pt idx="6002">
                  <c:v>21067.474320000001</c:v>
                </c:pt>
                <c:pt idx="6003">
                  <c:v>21067.974320000001</c:v>
                </c:pt>
                <c:pt idx="6004">
                  <c:v>21068.05932</c:v>
                </c:pt>
                <c:pt idx="6005">
                  <c:v>21068.706320000001</c:v>
                </c:pt>
                <c:pt idx="6006">
                  <c:v>21070.17396</c:v>
                </c:pt>
                <c:pt idx="6007">
                  <c:v>21070.283960000001</c:v>
                </c:pt>
                <c:pt idx="6008">
                  <c:v>21070.502960000002</c:v>
                </c:pt>
                <c:pt idx="6009">
                  <c:v>21084.802960000001</c:v>
                </c:pt>
                <c:pt idx="6010">
                  <c:v>21085.83396</c:v>
                </c:pt>
                <c:pt idx="6011">
                  <c:v>21085.943960000001</c:v>
                </c:pt>
                <c:pt idx="6012">
                  <c:v>21086.162960000001</c:v>
                </c:pt>
                <c:pt idx="6013">
                  <c:v>21100.462960000001</c:v>
                </c:pt>
                <c:pt idx="6014">
                  <c:v>21101.49396</c:v>
                </c:pt>
                <c:pt idx="6015">
                  <c:v>21101.60396</c:v>
                </c:pt>
                <c:pt idx="6016">
                  <c:v>21101.822960000001</c:v>
                </c:pt>
                <c:pt idx="6017">
                  <c:v>21116.122960000001</c:v>
                </c:pt>
                <c:pt idx="6018">
                  <c:v>21117.15396</c:v>
                </c:pt>
                <c:pt idx="6019">
                  <c:v>21117.26396</c:v>
                </c:pt>
                <c:pt idx="6020">
                  <c:v>21117.482960000001</c:v>
                </c:pt>
                <c:pt idx="6021">
                  <c:v>21131.78296</c:v>
                </c:pt>
                <c:pt idx="6022">
                  <c:v>21132.813959999999</c:v>
                </c:pt>
                <c:pt idx="6023">
                  <c:v>21132.92396</c:v>
                </c:pt>
                <c:pt idx="6024">
                  <c:v>21133.142960000001</c:v>
                </c:pt>
                <c:pt idx="6025">
                  <c:v>21147.44296</c:v>
                </c:pt>
                <c:pt idx="6026">
                  <c:v>21148.473959999999</c:v>
                </c:pt>
                <c:pt idx="6027">
                  <c:v>21148.58396</c:v>
                </c:pt>
                <c:pt idx="6028">
                  <c:v>21148.802960000001</c:v>
                </c:pt>
                <c:pt idx="6029">
                  <c:v>21163.10296</c:v>
                </c:pt>
                <c:pt idx="6030">
                  <c:v>21166.184300000001</c:v>
                </c:pt>
                <c:pt idx="6031">
                  <c:v>21166.833600000002</c:v>
                </c:pt>
                <c:pt idx="6032">
                  <c:v>21167.131600000001</c:v>
                </c:pt>
                <c:pt idx="6033">
                  <c:v>21173.421600000001</c:v>
                </c:pt>
                <c:pt idx="6034">
                  <c:v>21173.921600000001</c:v>
                </c:pt>
                <c:pt idx="6035">
                  <c:v>21173.921600000001</c:v>
                </c:pt>
                <c:pt idx="6036">
                  <c:v>21174.421600000001</c:v>
                </c:pt>
                <c:pt idx="6037">
                  <c:v>21174.921600000001</c:v>
                </c:pt>
                <c:pt idx="6038">
                  <c:v>21175.006600000001</c:v>
                </c:pt>
                <c:pt idx="6039">
                  <c:v>21175.653600000001</c:v>
                </c:pt>
                <c:pt idx="6040">
                  <c:v>21177.121230000001</c:v>
                </c:pt>
                <c:pt idx="6041">
                  <c:v>21177.231230000001</c:v>
                </c:pt>
                <c:pt idx="6042">
                  <c:v>21177.450229999999</c:v>
                </c:pt>
                <c:pt idx="6043">
                  <c:v>21191.750230000001</c:v>
                </c:pt>
                <c:pt idx="6044">
                  <c:v>21192.781230000001</c:v>
                </c:pt>
                <c:pt idx="6045">
                  <c:v>21192.891230000001</c:v>
                </c:pt>
                <c:pt idx="6046">
                  <c:v>21193.110229999998</c:v>
                </c:pt>
                <c:pt idx="6047">
                  <c:v>21207.410230000001</c:v>
                </c:pt>
                <c:pt idx="6048">
                  <c:v>21208.44123</c:v>
                </c:pt>
                <c:pt idx="6049">
                  <c:v>21208.551230000001</c:v>
                </c:pt>
                <c:pt idx="6050">
                  <c:v>21208.770229999998</c:v>
                </c:pt>
                <c:pt idx="6051">
                  <c:v>21223.070230000001</c:v>
                </c:pt>
                <c:pt idx="6052">
                  <c:v>21224.10123</c:v>
                </c:pt>
                <c:pt idx="6053">
                  <c:v>21224.211230000001</c:v>
                </c:pt>
                <c:pt idx="6054">
                  <c:v>21224.430230000002</c:v>
                </c:pt>
                <c:pt idx="6055">
                  <c:v>21238.730230000001</c:v>
                </c:pt>
                <c:pt idx="6056">
                  <c:v>21239.76123</c:v>
                </c:pt>
                <c:pt idx="6057">
                  <c:v>21239.871230000001</c:v>
                </c:pt>
                <c:pt idx="6058">
                  <c:v>21240.090230000002</c:v>
                </c:pt>
                <c:pt idx="6059">
                  <c:v>21254.390230000001</c:v>
                </c:pt>
                <c:pt idx="6060">
                  <c:v>21255.42123</c:v>
                </c:pt>
                <c:pt idx="6061">
                  <c:v>21255.531230000001</c:v>
                </c:pt>
                <c:pt idx="6062">
                  <c:v>21255.750230000001</c:v>
                </c:pt>
                <c:pt idx="6063">
                  <c:v>21270.050230000001</c:v>
                </c:pt>
                <c:pt idx="6064">
                  <c:v>21273.131580000001</c:v>
                </c:pt>
                <c:pt idx="6065">
                  <c:v>21273.780869999999</c:v>
                </c:pt>
                <c:pt idx="6066">
                  <c:v>21274.078870000001</c:v>
                </c:pt>
                <c:pt idx="6067">
                  <c:v>21280.368869999998</c:v>
                </c:pt>
                <c:pt idx="6068">
                  <c:v>21280.868869999998</c:v>
                </c:pt>
                <c:pt idx="6069">
                  <c:v>21280.868869999998</c:v>
                </c:pt>
                <c:pt idx="6070">
                  <c:v>21281.368869999998</c:v>
                </c:pt>
                <c:pt idx="6071">
                  <c:v>21281.868869999998</c:v>
                </c:pt>
                <c:pt idx="6072">
                  <c:v>21281.953870000001</c:v>
                </c:pt>
                <c:pt idx="6073">
                  <c:v>21282.600869999998</c:v>
                </c:pt>
                <c:pt idx="6074">
                  <c:v>21284.068510000001</c:v>
                </c:pt>
                <c:pt idx="6075">
                  <c:v>21284.178510000002</c:v>
                </c:pt>
                <c:pt idx="6076">
                  <c:v>21284.397509999999</c:v>
                </c:pt>
                <c:pt idx="6077">
                  <c:v>21298.697510000002</c:v>
                </c:pt>
                <c:pt idx="6078">
                  <c:v>21299.728510000001</c:v>
                </c:pt>
                <c:pt idx="6079">
                  <c:v>21299.838510000001</c:v>
                </c:pt>
                <c:pt idx="6080">
                  <c:v>21300.057509999999</c:v>
                </c:pt>
                <c:pt idx="6081">
                  <c:v>21314.357510000002</c:v>
                </c:pt>
                <c:pt idx="6082">
                  <c:v>21315.388510000001</c:v>
                </c:pt>
                <c:pt idx="6083">
                  <c:v>21315.498510000001</c:v>
                </c:pt>
                <c:pt idx="6084">
                  <c:v>21315.717509999999</c:v>
                </c:pt>
                <c:pt idx="6085">
                  <c:v>21330.017510000001</c:v>
                </c:pt>
                <c:pt idx="6086">
                  <c:v>21331.048510000001</c:v>
                </c:pt>
                <c:pt idx="6087">
                  <c:v>21331.158510000001</c:v>
                </c:pt>
                <c:pt idx="6088">
                  <c:v>21331.377509999998</c:v>
                </c:pt>
                <c:pt idx="6089">
                  <c:v>21345.677510000001</c:v>
                </c:pt>
                <c:pt idx="6090">
                  <c:v>21346.70851</c:v>
                </c:pt>
                <c:pt idx="6091">
                  <c:v>21346.818510000001</c:v>
                </c:pt>
                <c:pt idx="6092">
                  <c:v>21347.037509999998</c:v>
                </c:pt>
                <c:pt idx="6093">
                  <c:v>21361.337510000001</c:v>
                </c:pt>
                <c:pt idx="6094">
                  <c:v>21362.36851</c:v>
                </c:pt>
                <c:pt idx="6095">
                  <c:v>21362.478510000001</c:v>
                </c:pt>
                <c:pt idx="6096">
                  <c:v>21362.697510000002</c:v>
                </c:pt>
                <c:pt idx="6097">
                  <c:v>21376.997510000001</c:v>
                </c:pt>
                <c:pt idx="6098">
                  <c:v>21380.078850000002</c:v>
                </c:pt>
                <c:pt idx="6099">
                  <c:v>21380.728149999999</c:v>
                </c:pt>
                <c:pt idx="6100">
                  <c:v>21381.026150000002</c:v>
                </c:pt>
                <c:pt idx="6101">
                  <c:v>21387.316149999999</c:v>
                </c:pt>
                <c:pt idx="6102">
                  <c:v>21387.816149999999</c:v>
                </c:pt>
                <c:pt idx="6103">
                  <c:v>21387.816149999999</c:v>
                </c:pt>
                <c:pt idx="6104">
                  <c:v>21388.316149999999</c:v>
                </c:pt>
                <c:pt idx="6105">
                  <c:v>21388.816149999999</c:v>
                </c:pt>
                <c:pt idx="6106">
                  <c:v>21388.901150000002</c:v>
                </c:pt>
                <c:pt idx="6107">
                  <c:v>21389.548149999999</c:v>
                </c:pt>
                <c:pt idx="6108">
                  <c:v>21391.015780000002</c:v>
                </c:pt>
                <c:pt idx="6109">
                  <c:v>21391.125779999998</c:v>
                </c:pt>
                <c:pt idx="6110">
                  <c:v>21391.344779999999</c:v>
                </c:pt>
                <c:pt idx="6111">
                  <c:v>21405.644779999999</c:v>
                </c:pt>
                <c:pt idx="6112">
                  <c:v>21406.675780000001</c:v>
                </c:pt>
                <c:pt idx="6113">
                  <c:v>21406.785779999998</c:v>
                </c:pt>
                <c:pt idx="6114">
                  <c:v>21407.004779999999</c:v>
                </c:pt>
                <c:pt idx="6115">
                  <c:v>21421.304779999999</c:v>
                </c:pt>
                <c:pt idx="6116">
                  <c:v>21422.335780000001</c:v>
                </c:pt>
                <c:pt idx="6117">
                  <c:v>21422.445779999998</c:v>
                </c:pt>
                <c:pt idx="6118">
                  <c:v>21422.664779999999</c:v>
                </c:pt>
                <c:pt idx="6119">
                  <c:v>21436.964779999998</c:v>
                </c:pt>
                <c:pt idx="6120">
                  <c:v>21437.995780000001</c:v>
                </c:pt>
                <c:pt idx="6121">
                  <c:v>21438.105780000002</c:v>
                </c:pt>
                <c:pt idx="6122">
                  <c:v>21438.324779999999</c:v>
                </c:pt>
                <c:pt idx="6123">
                  <c:v>21452.624779999998</c:v>
                </c:pt>
                <c:pt idx="6124">
                  <c:v>21453.655780000001</c:v>
                </c:pt>
                <c:pt idx="6125">
                  <c:v>21453.765780000002</c:v>
                </c:pt>
                <c:pt idx="6126">
                  <c:v>21453.984779999999</c:v>
                </c:pt>
                <c:pt idx="6127">
                  <c:v>21468.284780000002</c:v>
                </c:pt>
                <c:pt idx="6128">
                  <c:v>21469.315780000001</c:v>
                </c:pt>
                <c:pt idx="6129">
                  <c:v>21469.425780000001</c:v>
                </c:pt>
                <c:pt idx="6130">
                  <c:v>21469.644779999999</c:v>
                </c:pt>
                <c:pt idx="6131">
                  <c:v>21483.944780000002</c:v>
                </c:pt>
                <c:pt idx="6132">
                  <c:v>21487.026129999998</c:v>
                </c:pt>
                <c:pt idx="6133">
                  <c:v>21487.67542</c:v>
                </c:pt>
                <c:pt idx="6134">
                  <c:v>21487.973419999998</c:v>
                </c:pt>
                <c:pt idx="6135">
                  <c:v>21494.263419999999</c:v>
                </c:pt>
                <c:pt idx="6136">
                  <c:v>21494.763419999999</c:v>
                </c:pt>
                <c:pt idx="6137">
                  <c:v>21494.763419999999</c:v>
                </c:pt>
                <c:pt idx="6138">
                  <c:v>21495.263419999999</c:v>
                </c:pt>
                <c:pt idx="6139">
                  <c:v>21495.763419999999</c:v>
                </c:pt>
                <c:pt idx="6140">
                  <c:v>21495.848419999998</c:v>
                </c:pt>
                <c:pt idx="6141">
                  <c:v>21496.495419999999</c:v>
                </c:pt>
                <c:pt idx="6142">
                  <c:v>21497.963059999998</c:v>
                </c:pt>
                <c:pt idx="6143">
                  <c:v>21498.073059999999</c:v>
                </c:pt>
                <c:pt idx="6144">
                  <c:v>21498.29206</c:v>
                </c:pt>
                <c:pt idx="6145">
                  <c:v>21512.592059999999</c:v>
                </c:pt>
                <c:pt idx="6146">
                  <c:v>21513.623060000002</c:v>
                </c:pt>
                <c:pt idx="6147">
                  <c:v>21513.733059999999</c:v>
                </c:pt>
                <c:pt idx="6148">
                  <c:v>21513.95206</c:v>
                </c:pt>
                <c:pt idx="6149">
                  <c:v>21528.252059999999</c:v>
                </c:pt>
                <c:pt idx="6150">
                  <c:v>21529.283060000002</c:v>
                </c:pt>
                <c:pt idx="6151">
                  <c:v>21529.393059999999</c:v>
                </c:pt>
                <c:pt idx="6152">
                  <c:v>21529.612059999999</c:v>
                </c:pt>
                <c:pt idx="6153">
                  <c:v>21543.912059999999</c:v>
                </c:pt>
                <c:pt idx="6154">
                  <c:v>21544.943060000001</c:v>
                </c:pt>
                <c:pt idx="6155">
                  <c:v>21545.053059999998</c:v>
                </c:pt>
                <c:pt idx="6156">
                  <c:v>21545.272059999999</c:v>
                </c:pt>
                <c:pt idx="6157">
                  <c:v>21559.572059999999</c:v>
                </c:pt>
                <c:pt idx="6158">
                  <c:v>21560.603060000001</c:v>
                </c:pt>
                <c:pt idx="6159">
                  <c:v>21560.713059999998</c:v>
                </c:pt>
                <c:pt idx="6160">
                  <c:v>21560.932059999999</c:v>
                </c:pt>
                <c:pt idx="6161">
                  <c:v>21575.232059999998</c:v>
                </c:pt>
                <c:pt idx="6162">
                  <c:v>21576.263060000001</c:v>
                </c:pt>
                <c:pt idx="6163">
                  <c:v>21576.373060000002</c:v>
                </c:pt>
                <c:pt idx="6164">
                  <c:v>21576.592059999999</c:v>
                </c:pt>
                <c:pt idx="6165">
                  <c:v>21590.892059999998</c:v>
                </c:pt>
                <c:pt idx="6166">
                  <c:v>21593.973399999999</c:v>
                </c:pt>
                <c:pt idx="6167">
                  <c:v>21594.6227</c:v>
                </c:pt>
                <c:pt idx="6168">
                  <c:v>21594.920699999999</c:v>
                </c:pt>
                <c:pt idx="6169">
                  <c:v>21601.2107</c:v>
                </c:pt>
                <c:pt idx="6170">
                  <c:v>21601.7107</c:v>
                </c:pt>
                <c:pt idx="6171">
                  <c:v>21601.7107</c:v>
                </c:pt>
                <c:pt idx="6172">
                  <c:v>21602.2107</c:v>
                </c:pt>
                <c:pt idx="6173">
                  <c:v>21602.7107</c:v>
                </c:pt>
                <c:pt idx="6174">
                  <c:v>21602.795699999999</c:v>
                </c:pt>
                <c:pt idx="6175">
                  <c:v>21603.4427</c:v>
                </c:pt>
                <c:pt idx="6176">
                  <c:v>21604.910329999999</c:v>
                </c:pt>
                <c:pt idx="6177">
                  <c:v>21605.020329999999</c:v>
                </c:pt>
                <c:pt idx="6178">
                  <c:v>21605.23933</c:v>
                </c:pt>
                <c:pt idx="6179">
                  <c:v>21619.53933</c:v>
                </c:pt>
                <c:pt idx="6180">
                  <c:v>21620.570329999999</c:v>
                </c:pt>
                <c:pt idx="6181">
                  <c:v>21620.680329999999</c:v>
                </c:pt>
                <c:pt idx="6182">
                  <c:v>21620.89933</c:v>
                </c:pt>
                <c:pt idx="6183">
                  <c:v>21635.199329999999</c:v>
                </c:pt>
                <c:pt idx="6184">
                  <c:v>21636.230329999999</c:v>
                </c:pt>
                <c:pt idx="6185">
                  <c:v>21636.340329999999</c:v>
                </c:pt>
                <c:pt idx="6186">
                  <c:v>21636.55933</c:v>
                </c:pt>
                <c:pt idx="6187">
                  <c:v>21650.859329999999</c:v>
                </c:pt>
                <c:pt idx="6188">
                  <c:v>21651.890329999998</c:v>
                </c:pt>
                <c:pt idx="6189">
                  <c:v>21652.000329999999</c:v>
                </c:pt>
                <c:pt idx="6190">
                  <c:v>21652.21933</c:v>
                </c:pt>
                <c:pt idx="6191">
                  <c:v>21666.519329999999</c:v>
                </c:pt>
                <c:pt idx="6192">
                  <c:v>21667.550329999998</c:v>
                </c:pt>
                <c:pt idx="6193">
                  <c:v>21667.660329999999</c:v>
                </c:pt>
                <c:pt idx="6194">
                  <c:v>21667.87933</c:v>
                </c:pt>
                <c:pt idx="6195">
                  <c:v>21682.179329999999</c:v>
                </c:pt>
                <c:pt idx="6196">
                  <c:v>21683.210330000002</c:v>
                </c:pt>
                <c:pt idx="6197">
                  <c:v>21683.320329999999</c:v>
                </c:pt>
                <c:pt idx="6198">
                  <c:v>21683.53933</c:v>
                </c:pt>
                <c:pt idx="6199">
                  <c:v>21697.839329999999</c:v>
                </c:pt>
                <c:pt idx="6200">
                  <c:v>21700.920679999999</c:v>
                </c:pt>
                <c:pt idx="6201">
                  <c:v>21701.56997</c:v>
                </c:pt>
                <c:pt idx="6202">
                  <c:v>21701.867969999999</c:v>
                </c:pt>
                <c:pt idx="6203">
                  <c:v>21708.15797</c:v>
                </c:pt>
                <c:pt idx="6204">
                  <c:v>21708.65797</c:v>
                </c:pt>
                <c:pt idx="6205">
                  <c:v>21708.65797</c:v>
                </c:pt>
                <c:pt idx="6206">
                  <c:v>21709.15797</c:v>
                </c:pt>
                <c:pt idx="6207">
                  <c:v>21709.65797</c:v>
                </c:pt>
                <c:pt idx="6208">
                  <c:v>21709.742969999999</c:v>
                </c:pt>
                <c:pt idx="6209">
                  <c:v>21710.38997</c:v>
                </c:pt>
                <c:pt idx="6210">
                  <c:v>21711.857609999999</c:v>
                </c:pt>
                <c:pt idx="6211">
                  <c:v>21711.96761</c:v>
                </c:pt>
                <c:pt idx="6212">
                  <c:v>21712.186610000001</c:v>
                </c:pt>
                <c:pt idx="6213">
                  <c:v>21726.48661</c:v>
                </c:pt>
                <c:pt idx="6214">
                  <c:v>21727.517609999999</c:v>
                </c:pt>
                <c:pt idx="6215">
                  <c:v>21727.62761</c:v>
                </c:pt>
                <c:pt idx="6216">
                  <c:v>21727.846610000001</c:v>
                </c:pt>
                <c:pt idx="6217">
                  <c:v>21742.14661</c:v>
                </c:pt>
                <c:pt idx="6218">
                  <c:v>21743.177609999999</c:v>
                </c:pt>
                <c:pt idx="6219">
                  <c:v>21743.287609999999</c:v>
                </c:pt>
                <c:pt idx="6220">
                  <c:v>21743.50661</c:v>
                </c:pt>
                <c:pt idx="6221">
                  <c:v>21757.80661</c:v>
                </c:pt>
                <c:pt idx="6222">
                  <c:v>21758.837609999999</c:v>
                </c:pt>
                <c:pt idx="6223">
                  <c:v>21758.947609999999</c:v>
                </c:pt>
                <c:pt idx="6224">
                  <c:v>21759.16661</c:v>
                </c:pt>
                <c:pt idx="6225">
                  <c:v>21773.466609999999</c:v>
                </c:pt>
                <c:pt idx="6226">
                  <c:v>21774.497609999999</c:v>
                </c:pt>
                <c:pt idx="6227">
                  <c:v>21774.607609999999</c:v>
                </c:pt>
                <c:pt idx="6228">
                  <c:v>21774.82661</c:v>
                </c:pt>
                <c:pt idx="6229">
                  <c:v>21789.126609999999</c:v>
                </c:pt>
                <c:pt idx="6230">
                  <c:v>21790.157609999998</c:v>
                </c:pt>
                <c:pt idx="6231">
                  <c:v>21790.267609999999</c:v>
                </c:pt>
                <c:pt idx="6232">
                  <c:v>21790.48661</c:v>
                </c:pt>
                <c:pt idx="6233">
                  <c:v>21804.786609999999</c:v>
                </c:pt>
                <c:pt idx="6234">
                  <c:v>21807.86795</c:v>
                </c:pt>
                <c:pt idx="6235">
                  <c:v>21808.517250000001</c:v>
                </c:pt>
                <c:pt idx="6236">
                  <c:v>21808.81525</c:v>
                </c:pt>
                <c:pt idx="6237">
                  <c:v>21815.105250000001</c:v>
                </c:pt>
                <c:pt idx="6238">
                  <c:v>21815.605250000001</c:v>
                </c:pt>
                <c:pt idx="6239">
                  <c:v>21815.605250000001</c:v>
                </c:pt>
                <c:pt idx="6240">
                  <c:v>21816.105250000001</c:v>
                </c:pt>
                <c:pt idx="6241">
                  <c:v>21816.605250000001</c:v>
                </c:pt>
                <c:pt idx="6242">
                  <c:v>21816.69025</c:v>
                </c:pt>
                <c:pt idx="6243">
                  <c:v>21817.33725</c:v>
                </c:pt>
                <c:pt idx="6244">
                  <c:v>21818.80488</c:v>
                </c:pt>
                <c:pt idx="6245">
                  <c:v>21818.91488</c:v>
                </c:pt>
                <c:pt idx="6246">
                  <c:v>21819.133880000001</c:v>
                </c:pt>
                <c:pt idx="6247">
                  <c:v>21833.43388</c:v>
                </c:pt>
                <c:pt idx="6248">
                  <c:v>21834.46488</c:v>
                </c:pt>
                <c:pt idx="6249">
                  <c:v>21834.57488</c:v>
                </c:pt>
                <c:pt idx="6250">
                  <c:v>21834.793880000001</c:v>
                </c:pt>
                <c:pt idx="6251">
                  <c:v>21849.09388</c:v>
                </c:pt>
                <c:pt idx="6252">
                  <c:v>21850.124879999999</c:v>
                </c:pt>
                <c:pt idx="6253">
                  <c:v>21850.23488</c:v>
                </c:pt>
                <c:pt idx="6254">
                  <c:v>21850.453880000001</c:v>
                </c:pt>
                <c:pt idx="6255">
                  <c:v>21864.75388</c:v>
                </c:pt>
                <c:pt idx="6256">
                  <c:v>21865.784879999999</c:v>
                </c:pt>
                <c:pt idx="6257">
                  <c:v>21865.89488</c:v>
                </c:pt>
                <c:pt idx="6258">
                  <c:v>21866.113880000001</c:v>
                </c:pt>
                <c:pt idx="6259">
                  <c:v>21880.41388</c:v>
                </c:pt>
                <c:pt idx="6260">
                  <c:v>21881.444879999999</c:v>
                </c:pt>
                <c:pt idx="6261">
                  <c:v>21881.55488</c:v>
                </c:pt>
                <c:pt idx="6262">
                  <c:v>21881.773880000001</c:v>
                </c:pt>
                <c:pt idx="6263">
                  <c:v>21896.07388</c:v>
                </c:pt>
                <c:pt idx="6264">
                  <c:v>21897.104879999999</c:v>
                </c:pt>
                <c:pt idx="6265">
                  <c:v>21897.21488</c:v>
                </c:pt>
                <c:pt idx="6266">
                  <c:v>21897.43388</c:v>
                </c:pt>
                <c:pt idx="6267">
                  <c:v>21911.73388</c:v>
                </c:pt>
                <c:pt idx="6268">
                  <c:v>21914.81523</c:v>
                </c:pt>
                <c:pt idx="6269">
                  <c:v>21915.464520000001</c:v>
                </c:pt>
                <c:pt idx="6270">
                  <c:v>21915.76252</c:v>
                </c:pt>
                <c:pt idx="6271">
                  <c:v>21922.052520000001</c:v>
                </c:pt>
                <c:pt idx="6272">
                  <c:v>21922.552520000001</c:v>
                </c:pt>
                <c:pt idx="6273">
                  <c:v>21922.552520000001</c:v>
                </c:pt>
                <c:pt idx="6274">
                  <c:v>21923.052520000001</c:v>
                </c:pt>
                <c:pt idx="6275">
                  <c:v>21923.552520000001</c:v>
                </c:pt>
                <c:pt idx="6276">
                  <c:v>21923.63752</c:v>
                </c:pt>
                <c:pt idx="6277">
                  <c:v>21924.284520000001</c:v>
                </c:pt>
                <c:pt idx="6278">
                  <c:v>21925.75216</c:v>
                </c:pt>
                <c:pt idx="6279">
                  <c:v>21925.862160000001</c:v>
                </c:pt>
                <c:pt idx="6280">
                  <c:v>21926.081160000002</c:v>
                </c:pt>
                <c:pt idx="6281">
                  <c:v>21940.381160000001</c:v>
                </c:pt>
                <c:pt idx="6282">
                  <c:v>21941.41216</c:v>
                </c:pt>
                <c:pt idx="6283">
                  <c:v>21941.52216</c:v>
                </c:pt>
                <c:pt idx="6284">
                  <c:v>21941.741160000001</c:v>
                </c:pt>
                <c:pt idx="6285">
                  <c:v>21956.041160000001</c:v>
                </c:pt>
                <c:pt idx="6286">
                  <c:v>21957.07216</c:v>
                </c:pt>
                <c:pt idx="6287">
                  <c:v>21957.18216</c:v>
                </c:pt>
                <c:pt idx="6288">
                  <c:v>21957.401160000001</c:v>
                </c:pt>
                <c:pt idx="6289">
                  <c:v>21971.701160000001</c:v>
                </c:pt>
                <c:pt idx="6290">
                  <c:v>21972.73216</c:v>
                </c:pt>
                <c:pt idx="6291">
                  <c:v>21972.84216</c:v>
                </c:pt>
                <c:pt idx="6292">
                  <c:v>21973.061160000001</c:v>
                </c:pt>
                <c:pt idx="6293">
                  <c:v>21987.36116</c:v>
                </c:pt>
                <c:pt idx="6294">
                  <c:v>21988.392159999999</c:v>
                </c:pt>
                <c:pt idx="6295">
                  <c:v>21988.50216</c:v>
                </c:pt>
                <c:pt idx="6296">
                  <c:v>21988.721160000001</c:v>
                </c:pt>
                <c:pt idx="6297">
                  <c:v>22003.02116</c:v>
                </c:pt>
                <c:pt idx="6298">
                  <c:v>22004.052159999999</c:v>
                </c:pt>
                <c:pt idx="6299">
                  <c:v>22004.16216</c:v>
                </c:pt>
                <c:pt idx="6300">
                  <c:v>22004.381160000001</c:v>
                </c:pt>
                <c:pt idx="6301">
                  <c:v>22018.68116</c:v>
                </c:pt>
                <c:pt idx="6302">
                  <c:v>22021.762500000001</c:v>
                </c:pt>
                <c:pt idx="6303">
                  <c:v>22022.411800000002</c:v>
                </c:pt>
                <c:pt idx="6304">
                  <c:v>22022.709800000001</c:v>
                </c:pt>
                <c:pt idx="6305">
                  <c:v>22028.999800000001</c:v>
                </c:pt>
                <c:pt idx="6306">
                  <c:v>22029.499800000001</c:v>
                </c:pt>
                <c:pt idx="6307">
                  <c:v>22029.499800000001</c:v>
                </c:pt>
                <c:pt idx="6308">
                  <c:v>22029.999800000001</c:v>
                </c:pt>
                <c:pt idx="6309">
                  <c:v>22030.499800000001</c:v>
                </c:pt>
                <c:pt idx="6310">
                  <c:v>22030.584800000001</c:v>
                </c:pt>
                <c:pt idx="6311">
                  <c:v>22031.231800000001</c:v>
                </c:pt>
                <c:pt idx="6312">
                  <c:v>22032.699430000001</c:v>
                </c:pt>
                <c:pt idx="6313">
                  <c:v>22032.809430000001</c:v>
                </c:pt>
                <c:pt idx="6314">
                  <c:v>22033.028429999998</c:v>
                </c:pt>
                <c:pt idx="6315">
                  <c:v>22047.328430000001</c:v>
                </c:pt>
                <c:pt idx="6316">
                  <c:v>22048.35943</c:v>
                </c:pt>
                <c:pt idx="6317">
                  <c:v>22048.469430000001</c:v>
                </c:pt>
                <c:pt idx="6318">
                  <c:v>22048.688429999998</c:v>
                </c:pt>
                <c:pt idx="6319">
                  <c:v>22062.988430000001</c:v>
                </c:pt>
                <c:pt idx="6320">
                  <c:v>22064.01943</c:v>
                </c:pt>
                <c:pt idx="6321">
                  <c:v>22064.129430000001</c:v>
                </c:pt>
                <c:pt idx="6322">
                  <c:v>22064.348429999998</c:v>
                </c:pt>
                <c:pt idx="6323">
                  <c:v>22078.648430000001</c:v>
                </c:pt>
                <c:pt idx="6324">
                  <c:v>22079.67943</c:v>
                </c:pt>
                <c:pt idx="6325">
                  <c:v>22079.789430000001</c:v>
                </c:pt>
                <c:pt idx="6326">
                  <c:v>22080.008430000002</c:v>
                </c:pt>
                <c:pt idx="6327">
                  <c:v>22094.308430000001</c:v>
                </c:pt>
                <c:pt idx="6328">
                  <c:v>22095.33943</c:v>
                </c:pt>
                <c:pt idx="6329">
                  <c:v>22095.449430000001</c:v>
                </c:pt>
                <c:pt idx="6330">
                  <c:v>22095.668430000002</c:v>
                </c:pt>
                <c:pt idx="6331">
                  <c:v>22109.968430000001</c:v>
                </c:pt>
                <c:pt idx="6332">
                  <c:v>22110.99943</c:v>
                </c:pt>
                <c:pt idx="6333">
                  <c:v>22111.10943</c:v>
                </c:pt>
                <c:pt idx="6334">
                  <c:v>22111.328430000001</c:v>
                </c:pt>
                <c:pt idx="6335">
                  <c:v>22125.628430000001</c:v>
                </c:pt>
                <c:pt idx="6336">
                  <c:v>22128.709780000001</c:v>
                </c:pt>
                <c:pt idx="6337">
                  <c:v>22129.359069999999</c:v>
                </c:pt>
                <c:pt idx="6338">
                  <c:v>22129.657070000001</c:v>
                </c:pt>
                <c:pt idx="6339">
                  <c:v>22135.947069999998</c:v>
                </c:pt>
                <c:pt idx="6340">
                  <c:v>22136.447069999998</c:v>
                </c:pt>
                <c:pt idx="6341">
                  <c:v>22136.447069999998</c:v>
                </c:pt>
                <c:pt idx="6342">
                  <c:v>22136.947069999998</c:v>
                </c:pt>
                <c:pt idx="6343">
                  <c:v>22137.447069999998</c:v>
                </c:pt>
                <c:pt idx="6344">
                  <c:v>22137.532070000001</c:v>
                </c:pt>
                <c:pt idx="6345">
                  <c:v>22138.179069999998</c:v>
                </c:pt>
                <c:pt idx="6346">
                  <c:v>22139.646710000001</c:v>
                </c:pt>
                <c:pt idx="6347">
                  <c:v>22139.756710000001</c:v>
                </c:pt>
                <c:pt idx="6348">
                  <c:v>22139.975709999999</c:v>
                </c:pt>
                <c:pt idx="6349">
                  <c:v>22154.275710000002</c:v>
                </c:pt>
                <c:pt idx="6350">
                  <c:v>22155.306710000001</c:v>
                </c:pt>
                <c:pt idx="6351">
                  <c:v>22155.416710000001</c:v>
                </c:pt>
                <c:pt idx="6352">
                  <c:v>22155.635709999999</c:v>
                </c:pt>
                <c:pt idx="6353">
                  <c:v>22169.935710000002</c:v>
                </c:pt>
                <c:pt idx="6354">
                  <c:v>22170.966710000001</c:v>
                </c:pt>
                <c:pt idx="6355">
                  <c:v>22171.076710000001</c:v>
                </c:pt>
                <c:pt idx="6356">
                  <c:v>22171.295709999999</c:v>
                </c:pt>
                <c:pt idx="6357">
                  <c:v>22185.595710000001</c:v>
                </c:pt>
                <c:pt idx="6358">
                  <c:v>22186.62671</c:v>
                </c:pt>
                <c:pt idx="6359">
                  <c:v>22186.736710000001</c:v>
                </c:pt>
                <c:pt idx="6360">
                  <c:v>22186.955709999998</c:v>
                </c:pt>
                <c:pt idx="6361">
                  <c:v>22201.255710000001</c:v>
                </c:pt>
                <c:pt idx="6362">
                  <c:v>22202.28671</c:v>
                </c:pt>
                <c:pt idx="6363">
                  <c:v>22202.396710000001</c:v>
                </c:pt>
                <c:pt idx="6364">
                  <c:v>22202.615709999998</c:v>
                </c:pt>
                <c:pt idx="6365">
                  <c:v>22216.915710000001</c:v>
                </c:pt>
                <c:pt idx="6366">
                  <c:v>22217.94671</c:v>
                </c:pt>
                <c:pt idx="6367">
                  <c:v>22218.056710000001</c:v>
                </c:pt>
                <c:pt idx="6368">
                  <c:v>22218.275710000002</c:v>
                </c:pt>
                <c:pt idx="6369">
                  <c:v>22232.575710000001</c:v>
                </c:pt>
                <c:pt idx="6370">
                  <c:v>22235.657050000002</c:v>
                </c:pt>
                <c:pt idx="6371">
                  <c:v>22236.306349999999</c:v>
                </c:pt>
                <c:pt idx="6372">
                  <c:v>22236.604350000001</c:v>
                </c:pt>
                <c:pt idx="6373">
                  <c:v>22242.894349999999</c:v>
                </c:pt>
                <c:pt idx="6374">
                  <c:v>22243.394349999999</c:v>
                </c:pt>
                <c:pt idx="6375">
                  <c:v>22243.394349999999</c:v>
                </c:pt>
                <c:pt idx="6376">
                  <c:v>22243.894349999999</c:v>
                </c:pt>
                <c:pt idx="6377">
                  <c:v>22244.394349999999</c:v>
                </c:pt>
                <c:pt idx="6378">
                  <c:v>22244.479350000001</c:v>
                </c:pt>
                <c:pt idx="6379">
                  <c:v>22245.126349999999</c:v>
                </c:pt>
                <c:pt idx="6380">
                  <c:v>22246.593980000001</c:v>
                </c:pt>
                <c:pt idx="6381">
                  <c:v>22246.703979999998</c:v>
                </c:pt>
                <c:pt idx="6382">
                  <c:v>22246.922979999999</c:v>
                </c:pt>
                <c:pt idx="6383">
                  <c:v>22261.222979999999</c:v>
                </c:pt>
                <c:pt idx="6384">
                  <c:v>22262.253980000001</c:v>
                </c:pt>
                <c:pt idx="6385">
                  <c:v>22262.363979999998</c:v>
                </c:pt>
                <c:pt idx="6386">
                  <c:v>22262.582979999999</c:v>
                </c:pt>
                <c:pt idx="6387">
                  <c:v>22276.882979999998</c:v>
                </c:pt>
                <c:pt idx="6388">
                  <c:v>22277.913980000001</c:v>
                </c:pt>
                <c:pt idx="6389">
                  <c:v>22278.023980000002</c:v>
                </c:pt>
                <c:pt idx="6390">
                  <c:v>22278.242979999999</c:v>
                </c:pt>
                <c:pt idx="6391">
                  <c:v>22292.542979999998</c:v>
                </c:pt>
                <c:pt idx="6392">
                  <c:v>22293.573980000001</c:v>
                </c:pt>
                <c:pt idx="6393">
                  <c:v>22293.683980000002</c:v>
                </c:pt>
                <c:pt idx="6394">
                  <c:v>22293.902979999999</c:v>
                </c:pt>
                <c:pt idx="6395">
                  <c:v>22308.202979999998</c:v>
                </c:pt>
                <c:pt idx="6396">
                  <c:v>22309.233980000001</c:v>
                </c:pt>
                <c:pt idx="6397">
                  <c:v>22309.343980000001</c:v>
                </c:pt>
                <c:pt idx="6398">
                  <c:v>22309.562979999999</c:v>
                </c:pt>
                <c:pt idx="6399">
                  <c:v>22323.862980000002</c:v>
                </c:pt>
                <c:pt idx="6400">
                  <c:v>22324.893980000001</c:v>
                </c:pt>
                <c:pt idx="6401">
                  <c:v>22325.003980000001</c:v>
                </c:pt>
                <c:pt idx="6402">
                  <c:v>22325.222979999999</c:v>
                </c:pt>
                <c:pt idx="6403">
                  <c:v>22339.522980000002</c:v>
                </c:pt>
                <c:pt idx="6404">
                  <c:v>22340.530139999999</c:v>
                </c:pt>
                <c:pt idx="6405">
                  <c:v>22340.530139999999</c:v>
                </c:pt>
                <c:pt idx="6406">
                  <c:v>22342.582330000001</c:v>
                </c:pt>
                <c:pt idx="6407">
                  <c:v>22343.231619999999</c:v>
                </c:pt>
                <c:pt idx="6408">
                  <c:v>22343.551619999998</c:v>
                </c:pt>
                <c:pt idx="6409">
                  <c:v>22349.841619999999</c:v>
                </c:pt>
                <c:pt idx="6410">
                  <c:v>22350.841619999999</c:v>
                </c:pt>
                <c:pt idx="6411">
                  <c:v>22351.341619999999</c:v>
                </c:pt>
                <c:pt idx="6412">
                  <c:v>22353.541260000002</c:v>
                </c:pt>
                <c:pt idx="6413">
                  <c:v>22353.651259999999</c:v>
                </c:pt>
                <c:pt idx="6414">
                  <c:v>22353.87026</c:v>
                </c:pt>
                <c:pt idx="6415">
                  <c:v>22368.170259999999</c:v>
                </c:pt>
                <c:pt idx="6416">
                  <c:v>22369.201260000002</c:v>
                </c:pt>
                <c:pt idx="6417">
                  <c:v>22369.311259999999</c:v>
                </c:pt>
                <c:pt idx="6418">
                  <c:v>22369.53026</c:v>
                </c:pt>
                <c:pt idx="6419">
                  <c:v>22383.830259999999</c:v>
                </c:pt>
                <c:pt idx="6420">
                  <c:v>22384.861260000001</c:v>
                </c:pt>
                <c:pt idx="6421">
                  <c:v>22384.971259999998</c:v>
                </c:pt>
                <c:pt idx="6422">
                  <c:v>22385.190259999999</c:v>
                </c:pt>
                <c:pt idx="6423">
                  <c:v>22399.490259999999</c:v>
                </c:pt>
                <c:pt idx="6424">
                  <c:v>22400.521260000001</c:v>
                </c:pt>
                <c:pt idx="6425">
                  <c:v>22400.631259999998</c:v>
                </c:pt>
                <c:pt idx="6426">
                  <c:v>22400.850259999999</c:v>
                </c:pt>
                <c:pt idx="6427">
                  <c:v>22415.150259999999</c:v>
                </c:pt>
                <c:pt idx="6428">
                  <c:v>22416.181260000001</c:v>
                </c:pt>
                <c:pt idx="6429">
                  <c:v>22416.291260000002</c:v>
                </c:pt>
                <c:pt idx="6430">
                  <c:v>22416.510259999999</c:v>
                </c:pt>
                <c:pt idx="6431">
                  <c:v>22430.810259999998</c:v>
                </c:pt>
                <c:pt idx="6432">
                  <c:v>22431.841260000001</c:v>
                </c:pt>
                <c:pt idx="6433">
                  <c:v>22431.951260000002</c:v>
                </c:pt>
                <c:pt idx="6434">
                  <c:v>22432.170259999999</c:v>
                </c:pt>
                <c:pt idx="6435">
                  <c:v>22446.470259999998</c:v>
                </c:pt>
                <c:pt idx="6436">
                  <c:v>22449.529600000002</c:v>
                </c:pt>
                <c:pt idx="6437">
                  <c:v>22450.178899999999</c:v>
                </c:pt>
                <c:pt idx="6438">
                  <c:v>22450.498899999999</c:v>
                </c:pt>
                <c:pt idx="6439">
                  <c:v>22456.7889</c:v>
                </c:pt>
                <c:pt idx="6440">
                  <c:v>22460.488529999999</c:v>
                </c:pt>
                <c:pt idx="6441">
                  <c:v>22460.598529999999</c:v>
                </c:pt>
                <c:pt idx="6442">
                  <c:v>22460.81753</c:v>
                </c:pt>
                <c:pt idx="6443">
                  <c:v>22475.11753</c:v>
                </c:pt>
                <c:pt idx="6444">
                  <c:v>22476.148529999999</c:v>
                </c:pt>
                <c:pt idx="6445">
                  <c:v>22476.258529999999</c:v>
                </c:pt>
                <c:pt idx="6446">
                  <c:v>22476.47753</c:v>
                </c:pt>
                <c:pt idx="6447">
                  <c:v>22490.777529999999</c:v>
                </c:pt>
                <c:pt idx="6448">
                  <c:v>22491.808529999998</c:v>
                </c:pt>
                <c:pt idx="6449">
                  <c:v>22491.918529999999</c:v>
                </c:pt>
                <c:pt idx="6450">
                  <c:v>22492.13753</c:v>
                </c:pt>
                <c:pt idx="6451">
                  <c:v>22506.437529999999</c:v>
                </c:pt>
                <c:pt idx="6452">
                  <c:v>22507.468529999998</c:v>
                </c:pt>
                <c:pt idx="6453">
                  <c:v>22507.578529999999</c:v>
                </c:pt>
                <c:pt idx="6454">
                  <c:v>22507.79753</c:v>
                </c:pt>
                <c:pt idx="6455">
                  <c:v>22522.097529999999</c:v>
                </c:pt>
                <c:pt idx="6456">
                  <c:v>22523.128530000002</c:v>
                </c:pt>
                <c:pt idx="6457">
                  <c:v>22523.238529999999</c:v>
                </c:pt>
                <c:pt idx="6458">
                  <c:v>22523.45753</c:v>
                </c:pt>
                <c:pt idx="6459">
                  <c:v>22537.757529999999</c:v>
                </c:pt>
                <c:pt idx="6460">
                  <c:v>22538.788530000002</c:v>
                </c:pt>
                <c:pt idx="6461">
                  <c:v>22538.898529999999</c:v>
                </c:pt>
                <c:pt idx="6462">
                  <c:v>22539.11753</c:v>
                </c:pt>
                <c:pt idx="6463">
                  <c:v>22553.417529999999</c:v>
                </c:pt>
                <c:pt idx="6464">
                  <c:v>22556.476879999998</c:v>
                </c:pt>
                <c:pt idx="6465">
                  <c:v>22559.11462</c:v>
                </c:pt>
                <c:pt idx="6466">
                  <c:v>22559.43462</c:v>
                </c:pt>
                <c:pt idx="6467">
                  <c:v>22565.724620000001</c:v>
                </c:pt>
                <c:pt idx="6468">
                  <c:v>22604.71471</c:v>
                </c:pt>
                <c:pt idx="6469">
                  <c:v>22604.824710000001</c:v>
                </c:pt>
                <c:pt idx="6470">
                  <c:v>22605.043710000002</c:v>
                </c:pt>
                <c:pt idx="6471">
                  <c:v>22618.440760000001</c:v>
                </c:pt>
                <c:pt idx="6472">
                  <c:v>22619.47176</c:v>
                </c:pt>
                <c:pt idx="6473">
                  <c:v>22619.581760000001</c:v>
                </c:pt>
                <c:pt idx="6474">
                  <c:v>22619.800759999998</c:v>
                </c:pt>
                <c:pt idx="6475">
                  <c:v>22633.197800000002</c:v>
                </c:pt>
                <c:pt idx="6476">
                  <c:v>22634.228800000001</c:v>
                </c:pt>
                <c:pt idx="6477">
                  <c:v>22634.338800000001</c:v>
                </c:pt>
                <c:pt idx="6478">
                  <c:v>22634.557799999999</c:v>
                </c:pt>
                <c:pt idx="6479">
                  <c:v>22647.954849999998</c:v>
                </c:pt>
                <c:pt idx="6480">
                  <c:v>22648.985850000001</c:v>
                </c:pt>
                <c:pt idx="6481">
                  <c:v>22649.095850000002</c:v>
                </c:pt>
                <c:pt idx="6482">
                  <c:v>22649.314849999999</c:v>
                </c:pt>
                <c:pt idx="6483">
                  <c:v>22662.711889999999</c:v>
                </c:pt>
                <c:pt idx="6484">
                  <c:v>22666.3819</c:v>
                </c:pt>
                <c:pt idx="6485">
                  <c:v>22678.150280000002</c:v>
                </c:pt>
                <c:pt idx="6486">
                  <c:v>22681.491279999998</c:v>
                </c:pt>
                <c:pt idx="6487">
                  <c:v>22681.601279999999</c:v>
                </c:pt>
                <c:pt idx="6488">
                  <c:v>22681.82028</c:v>
                </c:pt>
                <c:pt idx="6489">
                  <c:v>22695.217329999999</c:v>
                </c:pt>
                <c:pt idx="6490">
                  <c:v>22696.248329999999</c:v>
                </c:pt>
                <c:pt idx="6491">
                  <c:v>22696.358329999999</c:v>
                </c:pt>
                <c:pt idx="6492">
                  <c:v>22696.57733</c:v>
                </c:pt>
                <c:pt idx="6493">
                  <c:v>22709.97437</c:v>
                </c:pt>
                <c:pt idx="6494">
                  <c:v>22711.005369999999</c:v>
                </c:pt>
                <c:pt idx="6495">
                  <c:v>22711.11537</c:v>
                </c:pt>
                <c:pt idx="6496">
                  <c:v>22711.33437</c:v>
                </c:pt>
                <c:pt idx="6497">
                  <c:v>22724.73142</c:v>
                </c:pt>
                <c:pt idx="6498">
                  <c:v>22725.762419999999</c:v>
                </c:pt>
                <c:pt idx="6499">
                  <c:v>22725.87242</c:v>
                </c:pt>
                <c:pt idx="6500">
                  <c:v>22726.091420000001</c:v>
                </c:pt>
                <c:pt idx="6501">
                  <c:v>22739.48846</c:v>
                </c:pt>
                <c:pt idx="6502">
                  <c:v>22743.158469999998</c:v>
                </c:pt>
                <c:pt idx="6503">
                  <c:v>22752.897819999998</c:v>
                </c:pt>
                <c:pt idx="6504">
                  <c:v>22756.238819999999</c:v>
                </c:pt>
                <c:pt idx="6505">
                  <c:v>22756.348819999999</c:v>
                </c:pt>
                <c:pt idx="6506">
                  <c:v>22756.56782</c:v>
                </c:pt>
                <c:pt idx="6507">
                  <c:v>22769.96487</c:v>
                </c:pt>
                <c:pt idx="6508">
                  <c:v>22770.995869999999</c:v>
                </c:pt>
                <c:pt idx="6509">
                  <c:v>22771.105869999999</c:v>
                </c:pt>
                <c:pt idx="6510">
                  <c:v>22771.32487</c:v>
                </c:pt>
                <c:pt idx="6511">
                  <c:v>22784.72191</c:v>
                </c:pt>
                <c:pt idx="6512">
                  <c:v>22785.752909999999</c:v>
                </c:pt>
                <c:pt idx="6513">
                  <c:v>22785.86291</c:v>
                </c:pt>
                <c:pt idx="6514">
                  <c:v>22786.081910000001</c:v>
                </c:pt>
                <c:pt idx="6515">
                  <c:v>22799.47896</c:v>
                </c:pt>
                <c:pt idx="6516">
                  <c:v>22800.509959999999</c:v>
                </c:pt>
                <c:pt idx="6517">
                  <c:v>22800.61996</c:v>
                </c:pt>
                <c:pt idx="6518">
                  <c:v>22800.838960000001</c:v>
                </c:pt>
                <c:pt idx="6519">
                  <c:v>22814.236000000001</c:v>
                </c:pt>
                <c:pt idx="6520">
                  <c:v>22817.906009999999</c:v>
                </c:pt>
                <c:pt idx="6521">
                  <c:v>22827.645359999999</c:v>
                </c:pt>
                <c:pt idx="6522">
                  <c:v>22830.986359999999</c:v>
                </c:pt>
                <c:pt idx="6523">
                  <c:v>22831.09636</c:v>
                </c:pt>
                <c:pt idx="6524">
                  <c:v>22831.315360000001</c:v>
                </c:pt>
                <c:pt idx="6525">
                  <c:v>22844.71241</c:v>
                </c:pt>
                <c:pt idx="6526">
                  <c:v>22845.743409999999</c:v>
                </c:pt>
                <c:pt idx="6527">
                  <c:v>22845.85341</c:v>
                </c:pt>
                <c:pt idx="6528">
                  <c:v>22846.072410000001</c:v>
                </c:pt>
                <c:pt idx="6529">
                  <c:v>22859.469450000001</c:v>
                </c:pt>
                <c:pt idx="6530">
                  <c:v>22860.50045</c:v>
                </c:pt>
                <c:pt idx="6531">
                  <c:v>22860.61045</c:v>
                </c:pt>
                <c:pt idx="6532">
                  <c:v>22860.829450000001</c:v>
                </c:pt>
                <c:pt idx="6533">
                  <c:v>22874.226500000001</c:v>
                </c:pt>
                <c:pt idx="6534">
                  <c:v>22875.2575</c:v>
                </c:pt>
                <c:pt idx="6535">
                  <c:v>22875.3675</c:v>
                </c:pt>
                <c:pt idx="6536">
                  <c:v>22875.586500000001</c:v>
                </c:pt>
                <c:pt idx="6537">
                  <c:v>22888.983540000001</c:v>
                </c:pt>
                <c:pt idx="6538">
                  <c:v>22892.653539999999</c:v>
                </c:pt>
                <c:pt idx="6539">
                  <c:v>22892.653539999999</c:v>
                </c:pt>
                <c:pt idx="6540">
                  <c:v>22892.653539999999</c:v>
                </c:pt>
                <c:pt idx="6541">
                  <c:v>22898.94354</c:v>
                </c:pt>
                <c:pt idx="6542">
                  <c:v>22950.668539999999</c:v>
                </c:pt>
                <c:pt idx="6543">
                  <c:v>22956.95854</c:v>
                </c:pt>
                <c:pt idx="6544">
                  <c:v>22956.95854</c:v>
                </c:pt>
                <c:pt idx="6545">
                  <c:v>23056.95854</c:v>
                </c:pt>
                <c:pt idx="6546">
                  <c:v>23060.95854</c:v>
                </c:pt>
                <c:pt idx="6547">
                  <c:v>23160.95854</c:v>
                </c:pt>
                <c:pt idx="6548">
                  <c:v>23164.95854</c:v>
                </c:pt>
                <c:pt idx="6549">
                  <c:v>23194.95854</c:v>
                </c:pt>
                <c:pt idx="6550">
                  <c:v>23194.95854</c:v>
                </c:pt>
                <c:pt idx="6551">
                  <c:v>23244.95854</c:v>
                </c:pt>
                <c:pt idx="6552">
                  <c:v>23274.95854</c:v>
                </c:pt>
                <c:pt idx="6553">
                  <c:v>23278.95854</c:v>
                </c:pt>
                <c:pt idx="6554">
                  <c:v>23428.95854</c:v>
                </c:pt>
                <c:pt idx="6555">
                  <c:v>23428.95854</c:v>
                </c:pt>
                <c:pt idx="6556">
                  <c:v>23528.95854</c:v>
                </c:pt>
                <c:pt idx="6557">
                  <c:v>23528.95854</c:v>
                </c:pt>
                <c:pt idx="6558">
                  <c:v>23628.95854</c:v>
                </c:pt>
                <c:pt idx="6559">
                  <c:v>23778.95854</c:v>
                </c:pt>
                <c:pt idx="6560">
                  <c:v>23778.95854</c:v>
                </c:pt>
                <c:pt idx="6561">
                  <c:v>23782.95854</c:v>
                </c:pt>
                <c:pt idx="6562">
                  <c:v>23892.95854</c:v>
                </c:pt>
                <c:pt idx="6563">
                  <c:v>23892.95854</c:v>
                </c:pt>
                <c:pt idx="6564">
                  <c:v>23896.95854</c:v>
                </c:pt>
                <c:pt idx="6565">
                  <c:v>23996.95854</c:v>
                </c:pt>
                <c:pt idx="6566">
                  <c:v>24000.95854</c:v>
                </c:pt>
                <c:pt idx="6567">
                  <c:v>24100.95854</c:v>
                </c:pt>
                <c:pt idx="6568">
                  <c:v>24100.95854</c:v>
                </c:pt>
                <c:pt idx="6569">
                  <c:v>24107.248540000001</c:v>
                </c:pt>
                <c:pt idx="6570">
                  <c:v>24158.973539999999</c:v>
                </c:pt>
                <c:pt idx="6571">
                  <c:v>24165.26354</c:v>
                </c:pt>
                <c:pt idx="6572">
                  <c:v>24216.988539999998</c:v>
                </c:pt>
                <c:pt idx="6573">
                  <c:v>24223.278539999999</c:v>
                </c:pt>
                <c:pt idx="6574">
                  <c:v>24275.003540000002</c:v>
                </c:pt>
                <c:pt idx="6575">
                  <c:v>24281.293539999999</c:v>
                </c:pt>
                <c:pt idx="6576">
                  <c:v>24281.293539999999</c:v>
                </c:pt>
                <c:pt idx="6577">
                  <c:v>24281.293539999999</c:v>
                </c:pt>
                <c:pt idx="6578">
                  <c:v>24283.65854</c:v>
                </c:pt>
                <c:pt idx="6579">
                  <c:v>24283.65854</c:v>
                </c:pt>
                <c:pt idx="6580">
                  <c:v>24288.643540000001</c:v>
                </c:pt>
                <c:pt idx="6581">
                  <c:v>24304.143540000001</c:v>
                </c:pt>
                <c:pt idx="6582">
                  <c:v>24304.988539999998</c:v>
                </c:pt>
                <c:pt idx="6583">
                  <c:v>24311.488539999998</c:v>
                </c:pt>
                <c:pt idx="6584">
                  <c:v>24457.748540000001</c:v>
                </c:pt>
                <c:pt idx="6585">
                  <c:v>24457.748540000001</c:v>
                </c:pt>
                <c:pt idx="6586">
                  <c:v>24461.348539999999</c:v>
                </c:pt>
                <c:pt idx="6587">
                  <c:v>24467.848539999999</c:v>
                </c:pt>
                <c:pt idx="6588">
                  <c:v>24468.623540000001</c:v>
                </c:pt>
                <c:pt idx="6589">
                  <c:v>24475.123540000001</c:v>
                </c:pt>
                <c:pt idx="6590">
                  <c:v>24475.898539999998</c:v>
                </c:pt>
                <c:pt idx="6591">
                  <c:v>24482.398539999998</c:v>
                </c:pt>
                <c:pt idx="6592">
                  <c:v>24483.17354</c:v>
                </c:pt>
                <c:pt idx="6593">
                  <c:v>24489.67354</c:v>
                </c:pt>
                <c:pt idx="6594">
                  <c:v>24490.453539999999</c:v>
                </c:pt>
                <c:pt idx="6595">
                  <c:v>24496.953539999999</c:v>
                </c:pt>
                <c:pt idx="6596">
                  <c:v>24497.733540000001</c:v>
                </c:pt>
                <c:pt idx="6597">
                  <c:v>24504.233540000001</c:v>
                </c:pt>
                <c:pt idx="6598">
                  <c:v>24518.261040000001</c:v>
                </c:pt>
                <c:pt idx="6599">
                  <c:v>24518.261040000001</c:v>
                </c:pt>
                <c:pt idx="6600">
                  <c:v>24545.248540000001</c:v>
                </c:pt>
                <c:pt idx="6601">
                  <c:v>24562.248540000001</c:v>
                </c:pt>
                <c:pt idx="6602">
                  <c:v>24566.42354</c:v>
                </c:pt>
                <c:pt idx="6603">
                  <c:v>24583.42354</c:v>
                </c:pt>
                <c:pt idx="6604">
                  <c:v>24600.92354</c:v>
                </c:pt>
                <c:pt idx="6605">
                  <c:v>24600.92354</c:v>
                </c:pt>
                <c:pt idx="6606">
                  <c:v>24610.92354</c:v>
                </c:pt>
                <c:pt idx="6607">
                  <c:v>24610.92354</c:v>
                </c:pt>
                <c:pt idx="6608">
                  <c:v>24620.92354</c:v>
                </c:pt>
                <c:pt idx="6609">
                  <c:v>24620.92354</c:v>
                </c:pt>
                <c:pt idx="6610">
                  <c:v>24630.92354</c:v>
                </c:pt>
                <c:pt idx="6611">
                  <c:v>24630.92354</c:v>
                </c:pt>
                <c:pt idx="6612">
                  <c:v>24637.223539999999</c:v>
                </c:pt>
                <c:pt idx="6613">
                  <c:v>24640.623540000001</c:v>
                </c:pt>
                <c:pt idx="6614">
                  <c:v>24643.223539999999</c:v>
                </c:pt>
                <c:pt idx="6615">
                  <c:v>24646.623540000001</c:v>
                </c:pt>
                <c:pt idx="6616">
                  <c:v>24649.223539999999</c:v>
                </c:pt>
                <c:pt idx="6617">
                  <c:v>24652.623540000001</c:v>
                </c:pt>
                <c:pt idx="6618">
                  <c:v>24733.446039999999</c:v>
                </c:pt>
                <c:pt idx="6619">
                  <c:v>24738.446039999999</c:v>
                </c:pt>
                <c:pt idx="6620">
                  <c:v>24742.196039999999</c:v>
                </c:pt>
                <c:pt idx="6621">
                  <c:v>24759.196039999999</c:v>
                </c:pt>
                <c:pt idx="6622">
                  <c:v>24762.871040000002</c:v>
                </c:pt>
                <c:pt idx="6623">
                  <c:v>24763.871040000002</c:v>
                </c:pt>
                <c:pt idx="6624">
                  <c:v>24766.871040000002</c:v>
                </c:pt>
                <c:pt idx="6625">
                  <c:v>24783.871040000002</c:v>
                </c:pt>
                <c:pt idx="6626">
                  <c:v>24795.89604</c:v>
                </c:pt>
                <c:pt idx="6627">
                  <c:v>24800.89604</c:v>
                </c:pt>
                <c:pt idx="6628">
                  <c:v>24805.89604</c:v>
                </c:pt>
                <c:pt idx="6629">
                  <c:v>24810.89604</c:v>
                </c:pt>
                <c:pt idx="6630">
                  <c:v>24815.89604</c:v>
                </c:pt>
                <c:pt idx="6631">
                  <c:v>24820.89604</c:v>
                </c:pt>
                <c:pt idx="6632">
                  <c:v>24825.89604</c:v>
                </c:pt>
                <c:pt idx="6633">
                  <c:v>24830.89604</c:v>
                </c:pt>
                <c:pt idx="6634">
                  <c:v>24898.508539999999</c:v>
                </c:pt>
                <c:pt idx="6635">
                  <c:v>24901.508539999999</c:v>
                </c:pt>
                <c:pt idx="6636">
                  <c:v>24903.531040000002</c:v>
                </c:pt>
                <c:pt idx="6637">
                  <c:v>24903.531040000002</c:v>
                </c:pt>
                <c:pt idx="6638">
                  <c:v>24906.213540000001</c:v>
                </c:pt>
                <c:pt idx="6639">
                  <c:v>24921.753540000002</c:v>
                </c:pt>
                <c:pt idx="6640">
                  <c:v>24925.213540000001</c:v>
                </c:pt>
                <c:pt idx="6641">
                  <c:v>24940.753540000002</c:v>
                </c:pt>
                <c:pt idx="6642">
                  <c:v>24944.213540000001</c:v>
                </c:pt>
                <c:pt idx="6643">
                  <c:v>24959.753540000002</c:v>
                </c:pt>
                <c:pt idx="6644">
                  <c:v>24963.213540000001</c:v>
                </c:pt>
                <c:pt idx="6645">
                  <c:v>24978.753540000002</c:v>
                </c:pt>
                <c:pt idx="6646">
                  <c:v>24982.213540000001</c:v>
                </c:pt>
                <c:pt idx="6647">
                  <c:v>24997.753540000002</c:v>
                </c:pt>
                <c:pt idx="6648">
                  <c:v>25001.213540000001</c:v>
                </c:pt>
                <c:pt idx="6649">
                  <c:v>25016.753540000002</c:v>
                </c:pt>
                <c:pt idx="6650">
                  <c:v>25019.556039999999</c:v>
                </c:pt>
                <c:pt idx="6651">
                  <c:v>25019.556039999999</c:v>
                </c:pt>
                <c:pt idx="6652">
                  <c:v>25112.03354</c:v>
                </c:pt>
                <c:pt idx="6653">
                  <c:v>25117.03354</c:v>
                </c:pt>
                <c:pt idx="6654">
                  <c:v>25122.03354</c:v>
                </c:pt>
                <c:pt idx="6655">
                  <c:v>25127.03354</c:v>
                </c:pt>
                <c:pt idx="6656">
                  <c:v>25132.03354</c:v>
                </c:pt>
                <c:pt idx="6657">
                  <c:v>25137.03354</c:v>
                </c:pt>
                <c:pt idx="6658">
                  <c:v>25142.03354</c:v>
                </c:pt>
                <c:pt idx="6659">
                  <c:v>25147.03354</c:v>
                </c:pt>
                <c:pt idx="6660">
                  <c:v>25194.981039999999</c:v>
                </c:pt>
                <c:pt idx="6661">
                  <c:v>25194.981039999999</c:v>
                </c:pt>
                <c:pt idx="6662">
                  <c:v>25197.663540000001</c:v>
                </c:pt>
                <c:pt idx="6663">
                  <c:v>25213.203539999999</c:v>
                </c:pt>
                <c:pt idx="6664">
                  <c:v>25216.663540000001</c:v>
                </c:pt>
                <c:pt idx="6665">
                  <c:v>25232.203539999999</c:v>
                </c:pt>
                <c:pt idx="6666">
                  <c:v>25238.683540000002</c:v>
                </c:pt>
                <c:pt idx="6667">
                  <c:v>25243.683540000002</c:v>
                </c:pt>
                <c:pt idx="6668">
                  <c:v>25248.683540000002</c:v>
                </c:pt>
                <c:pt idx="6669">
                  <c:v>25253.683540000002</c:v>
                </c:pt>
                <c:pt idx="6670">
                  <c:v>25260.163540000001</c:v>
                </c:pt>
                <c:pt idx="6671">
                  <c:v>25275.703539999999</c:v>
                </c:pt>
                <c:pt idx="6672">
                  <c:v>25279.163540000001</c:v>
                </c:pt>
                <c:pt idx="6673">
                  <c:v>25294.703539999999</c:v>
                </c:pt>
                <c:pt idx="6674">
                  <c:v>25298.163540000001</c:v>
                </c:pt>
                <c:pt idx="6675">
                  <c:v>25313.703539999999</c:v>
                </c:pt>
                <c:pt idx="6676">
                  <c:v>25317.163540000001</c:v>
                </c:pt>
                <c:pt idx="6677">
                  <c:v>25332.703539999999</c:v>
                </c:pt>
                <c:pt idx="6678">
                  <c:v>25335.50604</c:v>
                </c:pt>
                <c:pt idx="6679">
                  <c:v>25335.50604</c:v>
                </c:pt>
                <c:pt idx="6680">
                  <c:v>25384.608540000001</c:v>
                </c:pt>
                <c:pt idx="6681">
                  <c:v>25389.608540000001</c:v>
                </c:pt>
                <c:pt idx="6682">
                  <c:v>25394.608540000001</c:v>
                </c:pt>
                <c:pt idx="6683">
                  <c:v>25399.608540000001</c:v>
                </c:pt>
                <c:pt idx="6684">
                  <c:v>25588.313539999999</c:v>
                </c:pt>
                <c:pt idx="6685">
                  <c:v>25593.313539999999</c:v>
                </c:pt>
                <c:pt idx="6686">
                  <c:v>25598.313539999999</c:v>
                </c:pt>
                <c:pt idx="6687">
                  <c:v>25603.313539999999</c:v>
                </c:pt>
                <c:pt idx="6688">
                  <c:v>25608.313539999999</c:v>
                </c:pt>
                <c:pt idx="6689">
                  <c:v>25613.313539999999</c:v>
                </c:pt>
                <c:pt idx="6690">
                  <c:v>25618.313539999999</c:v>
                </c:pt>
                <c:pt idx="6691">
                  <c:v>25623.313539999999</c:v>
                </c:pt>
                <c:pt idx="6692">
                  <c:v>25625.813539999999</c:v>
                </c:pt>
                <c:pt idx="6693">
                  <c:v>25625.813539999999</c:v>
                </c:pt>
                <c:pt idx="6694">
                  <c:v>25625.813539999999</c:v>
                </c:pt>
                <c:pt idx="6695">
                  <c:v>25625.813539999999</c:v>
                </c:pt>
                <c:pt idx="6696">
                  <c:v>25628.313539999999</c:v>
                </c:pt>
                <c:pt idx="6697">
                  <c:v>25633.313539999999</c:v>
                </c:pt>
                <c:pt idx="6698">
                  <c:v>25638.313539999999</c:v>
                </c:pt>
                <c:pt idx="6699">
                  <c:v>25643.313539999999</c:v>
                </c:pt>
                <c:pt idx="6700">
                  <c:v>25872.018540000001</c:v>
                </c:pt>
                <c:pt idx="6701">
                  <c:v>25877.018540000001</c:v>
                </c:pt>
                <c:pt idx="6702">
                  <c:v>25882.018540000001</c:v>
                </c:pt>
                <c:pt idx="6703">
                  <c:v>25887.018540000001</c:v>
                </c:pt>
                <c:pt idx="6704">
                  <c:v>25915.741040000001</c:v>
                </c:pt>
                <c:pt idx="6705">
                  <c:v>25915.741040000001</c:v>
                </c:pt>
                <c:pt idx="6706">
                  <c:v>25918.92354</c:v>
                </c:pt>
                <c:pt idx="6707">
                  <c:v>25934.463540000001</c:v>
                </c:pt>
                <c:pt idx="6708">
                  <c:v>25937.92354</c:v>
                </c:pt>
                <c:pt idx="6709">
                  <c:v>25953.463540000001</c:v>
                </c:pt>
                <c:pt idx="6710">
                  <c:v>25956.92354</c:v>
                </c:pt>
                <c:pt idx="6711">
                  <c:v>25972.463540000001</c:v>
                </c:pt>
                <c:pt idx="6712">
                  <c:v>25975.92354</c:v>
                </c:pt>
                <c:pt idx="6713">
                  <c:v>25991.463540000001</c:v>
                </c:pt>
                <c:pt idx="6714">
                  <c:v>26019.42354</c:v>
                </c:pt>
                <c:pt idx="6715">
                  <c:v>26034.963540000001</c:v>
                </c:pt>
                <c:pt idx="6716">
                  <c:v>26038.42354</c:v>
                </c:pt>
                <c:pt idx="6717">
                  <c:v>26053.963540000001</c:v>
                </c:pt>
                <c:pt idx="6718">
                  <c:v>26056.266039999999</c:v>
                </c:pt>
                <c:pt idx="6719">
                  <c:v>26056.266039999999</c:v>
                </c:pt>
                <c:pt idx="6720">
                  <c:v>26064.593540000002</c:v>
                </c:pt>
                <c:pt idx="6721">
                  <c:v>26069.593540000002</c:v>
                </c:pt>
                <c:pt idx="6722">
                  <c:v>26074.593540000002</c:v>
                </c:pt>
                <c:pt idx="6723">
                  <c:v>26079.593540000002</c:v>
                </c:pt>
                <c:pt idx="6724">
                  <c:v>26084.593540000002</c:v>
                </c:pt>
                <c:pt idx="6725">
                  <c:v>26089.593540000002</c:v>
                </c:pt>
                <c:pt idx="6726">
                  <c:v>26094.593540000002</c:v>
                </c:pt>
                <c:pt idx="6727">
                  <c:v>26099.593540000002</c:v>
                </c:pt>
                <c:pt idx="6728">
                  <c:v>26144.593540000002</c:v>
                </c:pt>
                <c:pt idx="6729">
                  <c:v>26149.593540000002</c:v>
                </c:pt>
                <c:pt idx="6730">
                  <c:v>26154.593540000002</c:v>
                </c:pt>
                <c:pt idx="6731">
                  <c:v>26159.593540000002</c:v>
                </c:pt>
                <c:pt idx="6732">
                  <c:v>26164.593540000002</c:v>
                </c:pt>
                <c:pt idx="6733">
                  <c:v>26169.593540000002</c:v>
                </c:pt>
                <c:pt idx="6734">
                  <c:v>26174.593540000002</c:v>
                </c:pt>
                <c:pt idx="6735">
                  <c:v>26179.593540000002</c:v>
                </c:pt>
                <c:pt idx="6736">
                  <c:v>26184.593540000002</c:v>
                </c:pt>
                <c:pt idx="6737">
                  <c:v>26189.593540000002</c:v>
                </c:pt>
                <c:pt idx="6738">
                  <c:v>26194.593540000002</c:v>
                </c:pt>
                <c:pt idx="6739">
                  <c:v>26199.593540000002</c:v>
                </c:pt>
                <c:pt idx="6740">
                  <c:v>26231.691040000002</c:v>
                </c:pt>
                <c:pt idx="6741">
                  <c:v>26231.691040000002</c:v>
                </c:pt>
                <c:pt idx="6742">
                  <c:v>26234.873540000001</c:v>
                </c:pt>
                <c:pt idx="6743">
                  <c:v>26250.413540000001</c:v>
                </c:pt>
                <c:pt idx="6744">
                  <c:v>26253.873540000001</c:v>
                </c:pt>
                <c:pt idx="6745">
                  <c:v>26269.413540000001</c:v>
                </c:pt>
                <c:pt idx="6746">
                  <c:v>26272.873540000001</c:v>
                </c:pt>
                <c:pt idx="6747">
                  <c:v>26288.413540000001</c:v>
                </c:pt>
                <c:pt idx="6748">
                  <c:v>26291.873540000001</c:v>
                </c:pt>
                <c:pt idx="6749">
                  <c:v>26307.413540000001</c:v>
                </c:pt>
                <c:pt idx="6750">
                  <c:v>26310.873540000001</c:v>
                </c:pt>
                <c:pt idx="6751">
                  <c:v>26326.413540000001</c:v>
                </c:pt>
                <c:pt idx="6752">
                  <c:v>26329.873540000001</c:v>
                </c:pt>
                <c:pt idx="6753">
                  <c:v>26345.413540000001</c:v>
                </c:pt>
                <c:pt idx="6754">
                  <c:v>26347.716039999999</c:v>
                </c:pt>
                <c:pt idx="6755">
                  <c:v>26347.716039999999</c:v>
                </c:pt>
                <c:pt idx="6756">
                  <c:v>26357.618539999999</c:v>
                </c:pt>
                <c:pt idx="6757">
                  <c:v>26362.618539999999</c:v>
                </c:pt>
                <c:pt idx="6758">
                  <c:v>26367.618539999999</c:v>
                </c:pt>
                <c:pt idx="6759">
                  <c:v>26372.618539999999</c:v>
                </c:pt>
                <c:pt idx="6760">
                  <c:v>26392.948540000001</c:v>
                </c:pt>
                <c:pt idx="6761">
                  <c:v>26397.948540000001</c:v>
                </c:pt>
                <c:pt idx="6762">
                  <c:v>26467.75604</c:v>
                </c:pt>
                <c:pt idx="6763">
                  <c:v>26484.75604</c:v>
                </c:pt>
                <c:pt idx="6764">
                  <c:v>26492.431039999999</c:v>
                </c:pt>
                <c:pt idx="6765">
                  <c:v>26509.431039999999</c:v>
                </c:pt>
                <c:pt idx="6766">
                  <c:v>26547.31854</c:v>
                </c:pt>
                <c:pt idx="6767">
                  <c:v>26552.31854</c:v>
                </c:pt>
                <c:pt idx="6768">
                  <c:v>26668.203539999999</c:v>
                </c:pt>
                <c:pt idx="6769">
                  <c:v>26685.203539999999</c:v>
                </c:pt>
                <c:pt idx="6770">
                  <c:v>26689.378540000002</c:v>
                </c:pt>
                <c:pt idx="6771">
                  <c:v>26706.378540000002</c:v>
                </c:pt>
                <c:pt idx="6772">
                  <c:v>26713.663540000001</c:v>
                </c:pt>
                <c:pt idx="6773">
                  <c:v>26718.663540000001</c:v>
                </c:pt>
                <c:pt idx="6774">
                  <c:v>26723.663540000001</c:v>
                </c:pt>
                <c:pt idx="6775">
                  <c:v>26728.663540000001</c:v>
                </c:pt>
                <c:pt idx="6776">
                  <c:v>26743.793539999999</c:v>
                </c:pt>
                <c:pt idx="6777">
                  <c:v>26743.793539999999</c:v>
                </c:pt>
                <c:pt idx="6778">
                  <c:v>26747.393540000001</c:v>
                </c:pt>
                <c:pt idx="6779">
                  <c:v>26753.893540000001</c:v>
                </c:pt>
                <c:pt idx="6780">
                  <c:v>26754.668539999999</c:v>
                </c:pt>
                <c:pt idx="6781">
                  <c:v>26761.168539999999</c:v>
                </c:pt>
                <c:pt idx="6782">
                  <c:v>26761.94354</c:v>
                </c:pt>
                <c:pt idx="6783">
                  <c:v>26768.44354</c:v>
                </c:pt>
                <c:pt idx="6784">
                  <c:v>26769.218540000002</c:v>
                </c:pt>
                <c:pt idx="6785">
                  <c:v>26775.718540000002</c:v>
                </c:pt>
                <c:pt idx="6786">
                  <c:v>26776.498540000001</c:v>
                </c:pt>
                <c:pt idx="6787">
                  <c:v>26782.998540000001</c:v>
                </c:pt>
                <c:pt idx="6788">
                  <c:v>26783.778539999999</c:v>
                </c:pt>
                <c:pt idx="6789">
                  <c:v>26790.278539999999</c:v>
                </c:pt>
                <c:pt idx="6790">
                  <c:v>26811.803540000001</c:v>
                </c:pt>
                <c:pt idx="6791">
                  <c:v>26816.803540000001</c:v>
                </c:pt>
                <c:pt idx="6792">
                  <c:v>26870.993539999999</c:v>
                </c:pt>
                <c:pt idx="6793">
                  <c:v>26875.993539999999</c:v>
                </c:pt>
                <c:pt idx="6794">
                  <c:v>26933.973539999999</c:v>
                </c:pt>
                <c:pt idx="6795">
                  <c:v>26933.973539999999</c:v>
                </c:pt>
                <c:pt idx="6796">
                  <c:v>26938.95854</c:v>
                </c:pt>
                <c:pt idx="6797">
                  <c:v>26954.45854</c:v>
                </c:pt>
                <c:pt idx="6798">
                  <c:v>26955.303540000001</c:v>
                </c:pt>
                <c:pt idx="6799">
                  <c:v>26961.803540000001</c:v>
                </c:pt>
                <c:pt idx="6800">
                  <c:v>26970.33354</c:v>
                </c:pt>
                <c:pt idx="6801">
                  <c:v>26970.33354</c:v>
                </c:pt>
                <c:pt idx="6802">
                  <c:v>26970.33354</c:v>
                </c:pt>
                <c:pt idx="6803">
                  <c:v>26976.623540000001</c:v>
                </c:pt>
                <c:pt idx="6804">
                  <c:v>27028.348539999999</c:v>
                </c:pt>
                <c:pt idx="6805">
                  <c:v>27034.63854</c:v>
                </c:pt>
                <c:pt idx="6806">
                  <c:v>27086.363539999998</c:v>
                </c:pt>
                <c:pt idx="6807">
                  <c:v>27092.653539999999</c:v>
                </c:pt>
                <c:pt idx="6808">
                  <c:v>27092.653539999999</c:v>
                </c:pt>
                <c:pt idx="6809">
                  <c:v>27092.653539999999</c:v>
                </c:pt>
                <c:pt idx="6810">
                  <c:v>27095.99454</c:v>
                </c:pt>
                <c:pt idx="6811">
                  <c:v>27096.10454</c:v>
                </c:pt>
                <c:pt idx="6812">
                  <c:v>27096.323540000001</c:v>
                </c:pt>
                <c:pt idx="6813">
                  <c:v>27109.720590000001</c:v>
                </c:pt>
                <c:pt idx="6814">
                  <c:v>27110.75159</c:v>
                </c:pt>
                <c:pt idx="6815">
                  <c:v>27110.86159</c:v>
                </c:pt>
                <c:pt idx="6816">
                  <c:v>27111.080590000001</c:v>
                </c:pt>
                <c:pt idx="6817">
                  <c:v>27124.477630000001</c:v>
                </c:pt>
                <c:pt idx="6818">
                  <c:v>27125.50863</c:v>
                </c:pt>
                <c:pt idx="6819">
                  <c:v>27125.618630000001</c:v>
                </c:pt>
                <c:pt idx="6820">
                  <c:v>27125.837630000002</c:v>
                </c:pt>
                <c:pt idx="6821">
                  <c:v>27139.234680000001</c:v>
                </c:pt>
                <c:pt idx="6822">
                  <c:v>27140.26568</c:v>
                </c:pt>
                <c:pt idx="6823">
                  <c:v>27140.375680000001</c:v>
                </c:pt>
                <c:pt idx="6824">
                  <c:v>27140.594679999998</c:v>
                </c:pt>
                <c:pt idx="6825">
                  <c:v>27153.991720000002</c:v>
                </c:pt>
                <c:pt idx="6826">
                  <c:v>27157.66173</c:v>
                </c:pt>
                <c:pt idx="6827">
                  <c:v>27167.40108</c:v>
                </c:pt>
                <c:pt idx="6828">
                  <c:v>27170.74208</c:v>
                </c:pt>
                <c:pt idx="6829">
                  <c:v>27170.852080000001</c:v>
                </c:pt>
                <c:pt idx="6830">
                  <c:v>27171.071080000002</c:v>
                </c:pt>
                <c:pt idx="6831">
                  <c:v>27184.468130000001</c:v>
                </c:pt>
                <c:pt idx="6832">
                  <c:v>27185.49913</c:v>
                </c:pt>
                <c:pt idx="6833">
                  <c:v>27185.609130000001</c:v>
                </c:pt>
                <c:pt idx="6834">
                  <c:v>27185.828130000002</c:v>
                </c:pt>
                <c:pt idx="6835">
                  <c:v>27199.225170000002</c:v>
                </c:pt>
                <c:pt idx="6836">
                  <c:v>27200.256170000001</c:v>
                </c:pt>
                <c:pt idx="6837">
                  <c:v>27200.366170000001</c:v>
                </c:pt>
                <c:pt idx="6838">
                  <c:v>27200.585169999998</c:v>
                </c:pt>
                <c:pt idx="6839">
                  <c:v>27213.982220000002</c:v>
                </c:pt>
                <c:pt idx="6840">
                  <c:v>27215.013220000001</c:v>
                </c:pt>
                <c:pt idx="6841">
                  <c:v>27215.123220000001</c:v>
                </c:pt>
                <c:pt idx="6842">
                  <c:v>27215.342219999999</c:v>
                </c:pt>
                <c:pt idx="6843">
                  <c:v>27228.739259999998</c:v>
                </c:pt>
                <c:pt idx="6844">
                  <c:v>27232.40927</c:v>
                </c:pt>
                <c:pt idx="6845">
                  <c:v>27242.14862</c:v>
                </c:pt>
                <c:pt idx="6846">
                  <c:v>27245.48962</c:v>
                </c:pt>
                <c:pt idx="6847">
                  <c:v>27245.599620000001</c:v>
                </c:pt>
                <c:pt idx="6848">
                  <c:v>27245.818619999998</c:v>
                </c:pt>
                <c:pt idx="6849">
                  <c:v>27259.215660000002</c:v>
                </c:pt>
                <c:pt idx="6850">
                  <c:v>27260.246660000001</c:v>
                </c:pt>
                <c:pt idx="6851">
                  <c:v>27260.356660000001</c:v>
                </c:pt>
                <c:pt idx="6852">
                  <c:v>27260.575659999999</c:v>
                </c:pt>
                <c:pt idx="6853">
                  <c:v>27273.972709999998</c:v>
                </c:pt>
                <c:pt idx="6854">
                  <c:v>27275.003710000001</c:v>
                </c:pt>
                <c:pt idx="6855">
                  <c:v>27275.113710000001</c:v>
                </c:pt>
                <c:pt idx="6856">
                  <c:v>27275.332709999999</c:v>
                </c:pt>
                <c:pt idx="6857">
                  <c:v>27288.729749999999</c:v>
                </c:pt>
                <c:pt idx="6858">
                  <c:v>27289.760750000001</c:v>
                </c:pt>
                <c:pt idx="6859">
                  <c:v>27289.870749999998</c:v>
                </c:pt>
                <c:pt idx="6860">
                  <c:v>27290.089749999999</c:v>
                </c:pt>
                <c:pt idx="6861">
                  <c:v>27303.486799999999</c:v>
                </c:pt>
                <c:pt idx="6862">
                  <c:v>27307.156800000001</c:v>
                </c:pt>
                <c:pt idx="6863">
                  <c:v>27318.925190000002</c:v>
                </c:pt>
                <c:pt idx="6864">
                  <c:v>27322.266189999998</c:v>
                </c:pt>
                <c:pt idx="6865">
                  <c:v>27322.376189999999</c:v>
                </c:pt>
                <c:pt idx="6866">
                  <c:v>27322.59519</c:v>
                </c:pt>
                <c:pt idx="6867">
                  <c:v>27335.99224</c:v>
                </c:pt>
                <c:pt idx="6868">
                  <c:v>27337.023239999999</c:v>
                </c:pt>
                <c:pt idx="6869">
                  <c:v>27337.133239999999</c:v>
                </c:pt>
                <c:pt idx="6870">
                  <c:v>27337.35224</c:v>
                </c:pt>
                <c:pt idx="6871">
                  <c:v>27350.74928</c:v>
                </c:pt>
                <c:pt idx="6872">
                  <c:v>27351.780279999999</c:v>
                </c:pt>
                <c:pt idx="6873">
                  <c:v>27351.89028</c:v>
                </c:pt>
                <c:pt idx="6874">
                  <c:v>27352.109280000001</c:v>
                </c:pt>
                <c:pt idx="6875">
                  <c:v>27365.50633</c:v>
                </c:pt>
                <c:pt idx="6876">
                  <c:v>27366.537329999999</c:v>
                </c:pt>
                <c:pt idx="6877">
                  <c:v>27366.64733</c:v>
                </c:pt>
                <c:pt idx="6878">
                  <c:v>27366.866330000001</c:v>
                </c:pt>
                <c:pt idx="6879">
                  <c:v>27380.263370000001</c:v>
                </c:pt>
                <c:pt idx="6880">
                  <c:v>27418.61318</c:v>
                </c:pt>
                <c:pt idx="6881">
                  <c:v>27421.250919999999</c:v>
                </c:pt>
                <c:pt idx="6882">
                  <c:v>27421.570919999998</c:v>
                </c:pt>
                <c:pt idx="6883">
                  <c:v>27427.860919999999</c:v>
                </c:pt>
                <c:pt idx="6884">
                  <c:v>27431.560549999998</c:v>
                </c:pt>
                <c:pt idx="6885">
                  <c:v>27431.670549999999</c:v>
                </c:pt>
                <c:pt idx="6886">
                  <c:v>27431.88955</c:v>
                </c:pt>
                <c:pt idx="6887">
                  <c:v>27446.189549999999</c:v>
                </c:pt>
                <c:pt idx="6888">
                  <c:v>27447.220549999998</c:v>
                </c:pt>
                <c:pt idx="6889">
                  <c:v>27447.330549999999</c:v>
                </c:pt>
                <c:pt idx="6890">
                  <c:v>27447.54955</c:v>
                </c:pt>
                <c:pt idx="6891">
                  <c:v>27461.849549999999</c:v>
                </c:pt>
                <c:pt idx="6892">
                  <c:v>27462.880550000002</c:v>
                </c:pt>
                <c:pt idx="6893">
                  <c:v>27462.990549999999</c:v>
                </c:pt>
                <c:pt idx="6894">
                  <c:v>27463.20955</c:v>
                </c:pt>
                <c:pt idx="6895">
                  <c:v>27477.509549999999</c:v>
                </c:pt>
                <c:pt idx="6896">
                  <c:v>27478.540550000002</c:v>
                </c:pt>
                <c:pt idx="6897">
                  <c:v>27478.650549999998</c:v>
                </c:pt>
                <c:pt idx="6898">
                  <c:v>27478.869549999999</c:v>
                </c:pt>
                <c:pt idx="6899">
                  <c:v>27493.169549999999</c:v>
                </c:pt>
                <c:pt idx="6900">
                  <c:v>27494.200550000001</c:v>
                </c:pt>
                <c:pt idx="6901">
                  <c:v>27494.310549999998</c:v>
                </c:pt>
                <c:pt idx="6902">
                  <c:v>27494.529549999999</c:v>
                </c:pt>
                <c:pt idx="6903">
                  <c:v>27508.829549999999</c:v>
                </c:pt>
                <c:pt idx="6904">
                  <c:v>27509.860550000001</c:v>
                </c:pt>
                <c:pt idx="6905">
                  <c:v>27509.970549999998</c:v>
                </c:pt>
                <c:pt idx="6906">
                  <c:v>27510.189549999999</c:v>
                </c:pt>
                <c:pt idx="6907">
                  <c:v>27524.489549999998</c:v>
                </c:pt>
                <c:pt idx="6908">
                  <c:v>27527.548900000002</c:v>
                </c:pt>
                <c:pt idx="6909">
                  <c:v>27528.198189999999</c:v>
                </c:pt>
                <c:pt idx="6910">
                  <c:v>27528.518189999999</c:v>
                </c:pt>
                <c:pt idx="6911">
                  <c:v>27534.80819</c:v>
                </c:pt>
                <c:pt idx="6912">
                  <c:v>27538.507829999999</c:v>
                </c:pt>
                <c:pt idx="6913">
                  <c:v>27538.617829999999</c:v>
                </c:pt>
                <c:pt idx="6914">
                  <c:v>27538.83683</c:v>
                </c:pt>
                <c:pt idx="6915">
                  <c:v>27553.136829999999</c:v>
                </c:pt>
                <c:pt idx="6916">
                  <c:v>27554.167829999999</c:v>
                </c:pt>
                <c:pt idx="6917">
                  <c:v>27554.277829999999</c:v>
                </c:pt>
                <c:pt idx="6918">
                  <c:v>27554.49683</c:v>
                </c:pt>
                <c:pt idx="6919">
                  <c:v>27568.796829999999</c:v>
                </c:pt>
                <c:pt idx="6920">
                  <c:v>27569.827829999998</c:v>
                </c:pt>
                <c:pt idx="6921">
                  <c:v>27569.937829999999</c:v>
                </c:pt>
                <c:pt idx="6922">
                  <c:v>27570.15683</c:v>
                </c:pt>
                <c:pt idx="6923">
                  <c:v>27584.456829999999</c:v>
                </c:pt>
                <c:pt idx="6924">
                  <c:v>27585.487829999998</c:v>
                </c:pt>
                <c:pt idx="6925">
                  <c:v>27585.597829999999</c:v>
                </c:pt>
                <c:pt idx="6926">
                  <c:v>27585.81683</c:v>
                </c:pt>
                <c:pt idx="6927">
                  <c:v>27600.116829999999</c:v>
                </c:pt>
                <c:pt idx="6928">
                  <c:v>27601.147830000002</c:v>
                </c:pt>
                <c:pt idx="6929">
                  <c:v>27601.257829999999</c:v>
                </c:pt>
                <c:pt idx="6930">
                  <c:v>27601.47683</c:v>
                </c:pt>
                <c:pt idx="6931">
                  <c:v>27615.776829999999</c:v>
                </c:pt>
                <c:pt idx="6932">
                  <c:v>27616.807830000002</c:v>
                </c:pt>
                <c:pt idx="6933">
                  <c:v>27616.917829999999</c:v>
                </c:pt>
                <c:pt idx="6934">
                  <c:v>27617.136829999999</c:v>
                </c:pt>
                <c:pt idx="6935">
                  <c:v>27631.436829999999</c:v>
                </c:pt>
                <c:pt idx="6936">
                  <c:v>27634.496179999998</c:v>
                </c:pt>
                <c:pt idx="6937">
                  <c:v>27635.145469999999</c:v>
                </c:pt>
                <c:pt idx="6938">
                  <c:v>27635.465469999999</c:v>
                </c:pt>
                <c:pt idx="6939">
                  <c:v>27641.75547</c:v>
                </c:pt>
                <c:pt idx="6940">
                  <c:v>27642.75547</c:v>
                </c:pt>
                <c:pt idx="6941">
                  <c:v>27643.25547</c:v>
                </c:pt>
                <c:pt idx="6942">
                  <c:v>27644.77694</c:v>
                </c:pt>
                <c:pt idx="6943">
                  <c:v>27644.77694</c:v>
                </c:pt>
                <c:pt idx="6944">
                  <c:v>27645.455099999999</c:v>
                </c:pt>
                <c:pt idx="6945">
                  <c:v>27645.5651</c:v>
                </c:pt>
                <c:pt idx="6946">
                  <c:v>27645.784100000001</c:v>
                </c:pt>
                <c:pt idx="6947">
                  <c:v>27660.0841</c:v>
                </c:pt>
                <c:pt idx="6948">
                  <c:v>27661.115099999999</c:v>
                </c:pt>
                <c:pt idx="6949">
                  <c:v>27661.2251</c:v>
                </c:pt>
                <c:pt idx="6950">
                  <c:v>27661.444100000001</c:v>
                </c:pt>
                <c:pt idx="6951">
                  <c:v>27675.7441</c:v>
                </c:pt>
                <c:pt idx="6952">
                  <c:v>27676.775099999999</c:v>
                </c:pt>
                <c:pt idx="6953">
                  <c:v>27676.8851</c:v>
                </c:pt>
                <c:pt idx="6954">
                  <c:v>27677.1041</c:v>
                </c:pt>
                <c:pt idx="6955">
                  <c:v>27691.4041</c:v>
                </c:pt>
                <c:pt idx="6956">
                  <c:v>27692.435099999999</c:v>
                </c:pt>
                <c:pt idx="6957">
                  <c:v>27692.545099999999</c:v>
                </c:pt>
                <c:pt idx="6958">
                  <c:v>27692.7641</c:v>
                </c:pt>
                <c:pt idx="6959">
                  <c:v>27707.0641</c:v>
                </c:pt>
                <c:pt idx="6960">
                  <c:v>27708.095099999999</c:v>
                </c:pt>
                <c:pt idx="6961">
                  <c:v>27708.205099999999</c:v>
                </c:pt>
                <c:pt idx="6962">
                  <c:v>27708.4241</c:v>
                </c:pt>
                <c:pt idx="6963">
                  <c:v>27722.724099999999</c:v>
                </c:pt>
                <c:pt idx="6964">
                  <c:v>27723.755099999998</c:v>
                </c:pt>
                <c:pt idx="6965">
                  <c:v>27723.865099999999</c:v>
                </c:pt>
                <c:pt idx="6966">
                  <c:v>27724.0841</c:v>
                </c:pt>
                <c:pt idx="6967">
                  <c:v>27738.384099999999</c:v>
                </c:pt>
                <c:pt idx="6968">
                  <c:v>27741.46545</c:v>
                </c:pt>
                <c:pt idx="6969">
                  <c:v>27742.114740000001</c:v>
                </c:pt>
                <c:pt idx="6970">
                  <c:v>27742.41274</c:v>
                </c:pt>
                <c:pt idx="6971">
                  <c:v>27748.702740000001</c:v>
                </c:pt>
                <c:pt idx="6972">
                  <c:v>27749.202740000001</c:v>
                </c:pt>
                <c:pt idx="6973">
                  <c:v>27749.202740000001</c:v>
                </c:pt>
                <c:pt idx="6974">
                  <c:v>27749.702740000001</c:v>
                </c:pt>
                <c:pt idx="6975">
                  <c:v>27750.202740000001</c:v>
                </c:pt>
                <c:pt idx="6976">
                  <c:v>27750.28774</c:v>
                </c:pt>
                <c:pt idx="6977">
                  <c:v>27750.934740000001</c:v>
                </c:pt>
                <c:pt idx="6978">
                  <c:v>27752.40238</c:v>
                </c:pt>
                <c:pt idx="6979">
                  <c:v>27752.51238</c:v>
                </c:pt>
                <c:pt idx="6980">
                  <c:v>27752.731380000001</c:v>
                </c:pt>
                <c:pt idx="6981">
                  <c:v>27767.03138</c:v>
                </c:pt>
                <c:pt idx="6982">
                  <c:v>27768.062379999999</c:v>
                </c:pt>
                <c:pt idx="6983">
                  <c:v>27768.17238</c:v>
                </c:pt>
                <c:pt idx="6984">
                  <c:v>27768.391380000001</c:v>
                </c:pt>
                <c:pt idx="6985">
                  <c:v>27782.69138</c:v>
                </c:pt>
                <c:pt idx="6986">
                  <c:v>27783.722379999999</c:v>
                </c:pt>
                <c:pt idx="6987">
                  <c:v>27783.83238</c:v>
                </c:pt>
                <c:pt idx="6988">
                  <c:v>27784.051380000001</c:v>
                </c:pt>
                <c:pt idx="6989">
                  <c:v>27798.35138</c:v>
                </c:pt>
                <c:pt idx="6990">
                  <c:v>27799.382379999999</c:v>
                </c:pt>
                <c:pt idx="6991">
                  <c:v>27799.49238</c:v>
                </c:pt>
                <c:pt idx="6992">
                  <c:v>27799.711380000001</c:v>
                </c:pt>
                <c:pt idx="6993">
                  <c:v>27814.01138</c:v>
                </c:pt>
                <c:pt idx="6994">
                  <c:v>27815.042379999999</c:v>
                </c:pt>
                <c:pt idx="6995">
                  <c:v>27815.15238</c:v>
                </c:pt>
                <c:pt idx="6996">
                  <c:v>27815.37138</c:v>
                </c:pt>
                <c:pt idx="6997">
                  <c:v>27829.67138</c:v>
                </c:pt>
                <c:pt idx="6998">
                  <c:v>27830.702379999999</c:v>
                </c:pt>
                <c:pt idx="6999">
                  <c:v>27830.812379999999</c:v>
                </c:pt>
                <c:pt idx="7000">
                  <c:v>27831.03138</c:v>
                </c:pt>
                <c:pt idx="7001">
                  <c:v>27845.33138</c:v>
                </c:pt>
                <c:pt idx="7002">
                  <c:v>27848.41273</c:v>
                </c:pt>
                <c:pt idx="7003">
                  <c:v>27849.062020000001</c:v>
                </c:pt>
                <c:pt idx="7004">
                  <c:v>27849.36002</c:v>
                </c:pt>
                <c:pt idx="7005">
                  <c:v>27855.650020000001</c:v>
                </c:pt>
                <c:pt idx="7006">
                  <c:v>27856.150020000001</c:v>
                </c:pt>
                <c:pt idx="7007">
                  <c:v>27856.150020000001</c:v>
                </c:pt>
                <c:pt idx="7008">
                  <c:v>27856.650020000001</c:v>
                </c:pt>
                <c:pt idx="7009">
                  <c:v>27857.150020000001</c:v>
                </c:pt>
                <c:pt idx="7010">
                  <c:v>27857.23502</c:v>
                </c:pt>
                <c:pt idx="7011">
                  <c:v>27857.882020000001</c:v>
                </c:pt>
                <c:pt idx="7012">
                  <c:v>27859.34965</c:v>
                </c:pt>
                <c:pt idx="7013">
                  <c:v>27859.459650000001</c:v>
                </c:pt>
                <c:pt idx="7014">
                  <c:v>27859.678650000002</c:v>
                </c:pt>
                <c:pt idx="7015">
                  <c:v>27873.978650000001</c:v>
                </c:pt>
                <c:pt idx="7016">
                  <c:v>27875.00965</c:v>
                </c:pt>
                <c:pt idx="7017">
                  <c:v>27875.119650000001</c:v>
                </c:pt>
                <c:pt idx="7018">
                  <c:v>27875.338650000002</c:v>
                </c:pt>
                <c:pt idx="7019">
                  <c:v>27889.638650000001</c:v>
                </c:pt>
                <c:pt idx="7020">
                  <c:v>27890.66965</c:v>
                </c:pt>
                <c:pt idx="7021">
                  <c:v>27890.77965</c:v>
                </c:pt>
                <c:pt idx="7022">
                  <c:v>27890.998650000001</c:v>
                </c:pt>
                <c:pt idx="7023">
                  <c:v>27905.298650000001</c:v>
                </c:pt>
                <c:pt idx="7024">
                  <c:v>27906.32965</c:v>
                </c:pt>
                <c:pt idx="7025">
                  <c:v>27906.43965</c:v>
                </c:pt>
                <c:pt idx="7026">
                  <c:v>27906.658650000001</c:v>
                </c:pt>
                <c:pt idx="7027">
                  <c:v>27920.95865</c:v>
                </c:pt>
                <c:pt idx="7028">
                  <c:v>27921.98965</c:v>
                </c:pt>
                <c:pt idx="7029">
                  <c:v>27922.09965</c:v>
                </c:pt>
                <c:pt idx="7030">
                  <c:v>27922.318650000001</c:v>
                </c:pt>
                <c:pt idx="7031">
                  <c:v>27936.61865</c:v>
                </c:pt>
                <c:pt idx="7032">
                  <c:v>27937.649649999999</c:v>
                </c:pt>
                <c:pt idx="7033">
                  <c:v>27937.75965</c:v>
                </c:pt>
                <c:pt idx="7034">
                  <c:v>27937.978650000001</c:v>
                </c:pt>
                <c:pt idx="7035">
                  <c:v>27952.27865</c:v>
                </c:pt>
                <c:pt idx="7036">
                  <c:v>27955.360000000001</c:v>
                </c:pt>
                <c:pt idx="7037">
                  <c:v>27956.009290000002</c:v>
                </c:pt>
                <c:pt idx="7038">
                  <c:v>27956.307290000001</c:v>
                </c:pt>
                <c:pt idx="7039">
                  <c:v>27962.597290000002</c:v>
                </c:pt>
                <c:pt idx="7040">
                  <c:v>27963.097290000002</c:v>
                </c:pt>
                <c:pt idx="7041">
                  <c:v>27963.097290000002</c:v>
                </c:pt>
                <c:pt idx="7042">
                  <c:v>27963.597290000002</c:v>
                </c:pt>
                <c:pt idx="7043">
                  <c:v>27964.097290000002</c:v>
                </c:pt>
                <c:pt idx="7044">
                  <c:v>27964.182290000001</c:v>
                </c:pt>
                <c:pt idx="7045">
                  <c:v>27964.829290000001</c:v>
                </c:pt>
                <c:pt idx="7046">
                  <c:v>27966.29693</c:v>
                </c:pt>
                <c:pt idx="7047">
                  <c:v>27966.406930000001</c:v>
                </c:pt>
                <c:pt idx="7048">
                  <c:v>27966.625929999998</c:v>
                </c:pt>
                <c:pt idx="7049">
                  <c:v>27980.925930000001</c:v>
                </c:pt>
                <c:pt idx="7050">
                  <c:v>27981.95693</c:v>
                </c:pt>
                <c:pt idx="7051">
                  <c:v>27982.066930000001</c:v>
                </c:pt>
                <c:pt idx="7052">
                  <c:v>27982.285929999998</c:v>
                </c:pt>
                <c:pt idx="7053">
                  <c:v>27996.585930000001</c:v>
                </c:pt>
                <c:pt idx="7054">
                  <c:v>27997.61693</c:v>
                </c:pt>
                <c:pt idx="7055">
                  <c:v>27997.726930000001</c:v>
                </c:pt>
                <c:pt idx="7056">
                  <c:v>27997.945930000002</c:v>
                </c:pt>
                <c:pt idx="7057">
                  <c:v>28012.245930000001</c:v>
                </c:pt>
                <c:pt idx="7058">
                  <c:v>28013.27693</c:v>
                </c:pt>
                <c:pt idx="7059">
                  <c:v>28013.386930000001</c:v>
                </c:pt>
                <c:pt idx="7060">
                  <c:v>28013.605930000002</c:v>
                </c:pt>
                <c:pt idx="7061">
                  <c:v>28027.905930000001</c:v>
                </c:pt>
                <c:pt idx="7062">
                  <c:v>28028.93693</c:v>
                </c:pt>
                <c:pt idx="7063">
                  <c:v>28029.04693</c:v>
                </c:pt>
                <c:pt idx="7064">
                  <c:v>28029.265930000001</c:v>
                </c:pt>
                <c:pt idx="7065">
                  <c:v>28043.565930000001</c:v>
                </c:pt>
                <c:pt idx="7066">
                  <c:v>28044.59693</c:v>
                </c:pt>
                <c:pt idx="7067">
                  <c:v>28044.70693</c:v>
                </c:pt>
                <c:pt idx="7068">
                  <c:v>28044.925930000001</c:v>
                </c:pt>
                <c:pt idx="7069">
                  <c:v>28059.225930000001</c:v>
                </c:pt>
                <c:pt idx="7070">
                  <c:v>28062.307280000001</c:v>
                </c:pt>
                <c:pt idx="7071">
                  <c:v>28062.956569999998</c:v>
                </c:pt>
                <c:pt idx="7072">
                  <c:v>28063.254570000001</c:v>
                </c:pt>
                <c:pt idx="7073">
                  <c:v>28069.544569999998</c:v>
                </c:pt>
                <c:pt idx="7074">
                  <c:v>28070.044569999998</c:v>
                </c:pt>
                <c:pt idx="7075">
                  <c:v>28070.044569999998</c:v>
                </c:pt>
                <c:pt idx="7076">
                  <c:v>28070.544569999998</c:v>
                </c:pt>
                <c:pt idx="7077">
                  <c:v>28071.044569999998</c:v>
                </c:pt>
                <c:pt idx="7078">
                  <c:v>28071.129570000001</c:v>
                </c:pt>
                <c:pt idx="7079">
                  <c:v>28071.776570000002</c:v>
                </c:pt>
                <c:pt idx="7080">
                  <c:v>28073.244200000001</c:v>
                </c:pt>
                <c:pt idx="7081">
                  <c:v>28073.354200000002</c:v>
                </c:pt>
                <c:pt idx="7082">
                  <c:v>28073.573199999999</c:v>
                </c:pt>
                <c:pt idx="7083">
                  <c:v>28087.873200000002</c:v>
                </c:pt>
                <c:pt idx="7084">
                  <c:v>28088.904200000001</c:v>
                </c:pt>
                <c:pt idx="7085">
                  <c:v>28089.014200000001</c:v>
                </c:pt>
                <c:pt idx="7086">
                  <c:v>28089.233199999999</c:v>
                </c:pt>
                <c:pt idx="7087">
                  <c:v>28103.533200000002</c:v>
                </c:pt>
                <c:pt idx="7088">
                  <c:v>28104.564200000001</c:v>
                </c:pt>
                <c:pt idx="7089">
                  <c:v>28104.674200000001</c:v>
                </c:pt>
                <c:pt idx="7090">
                  <c:v>28104.893199999999</c:v>
                </c:pt>
                <c:pt idx="7091">
                  <c:v>28119.193200000002</c:v>
                </c:pt>
                <c:pt idx="7092">
                  <c:v>28120.224200000001</c:v>
                </c:pt>
                <c:pt idx="7093">
                  <c:v>28120.334200000001</c:v>
                </c:pt>
                <c:pt idx="7094">
                  <c:v>28120.553199999998</c:v>
                </c:pt>
                <c:pt idx="7095">
                  <c:v>28134.853200000001</c:v>
                </c:pt>
                <c:pt idx="7096">
                  <c:v>28135.8842</c:v>
                </c:pt>
                <c:pt idx="7097">
                  <c:v>28135.994200000001</c:v>
                </c:pt>
                <c:pt idx="7098">
                  <c:v>28136.213199999998</c:v>
                </c:pt>
                <c:pt idx="7099">
                  <c:v>28150.513200000001</c:v>
                </c:pt>
                <c:pt idx="7100">
                  <c:v>28151.5442</c:v>
                </c:pt>
                <c:pt idx="7101">
                  <c:v>28151.654200000001</c:v>
                </c:pt>
                <c:pt idx="7102">
                  <c:v>28151.873200000002</c:v>
                </c:pt>
                <c:pt idx="7103">
                  <c:v>28166.173200000001</c:v>
                </c:pt>
                <c:pt idx="7104">
                  <c:v>28169.254550000001</c:v>
                </c:pt>
                <c:pt idx="7105">
                  <c:v>28169.903839999999</c:v>
                </c:pt>
                <c:pt idx="7106">
                  <c:v>28170.201840000002</c:v>
                </c:pt>
                <c:pt idx="7107">
                  <c:v>28176.491839999999</c:v>
                </c:pt>
                <c:pt idx="7108">
                  <c:v>28176.991839999999</c:v>
                </c:pt>
                <c:pt idx="7109">
                  <c:v>28176.991839999999</c:v>
                </c:pt>
                <c:pt idx="7110">
                  <c:v>28177.491839999999</c:v>
                </c:pt>
                <c:pt idx="7111">
                  <c:v>28177.991839999999</c:v>
                </c:pt>
                <c:pt idx="7112">
                  <c:v>28178.076840000002</c:v>
                </c:pt>
                <c:pt idx="7113">
                  <c:v>28178.723839999999</c:v>
                </c:pt>
                <c:pt idx="7114">
                  <c:v>28180.191480000001</c:v>
                </c:pt>
                <c:pt idx="7115">
                  <c:v>28180.301479999998</c:v>
                </c:pt>
                <c:pt idx="7116">
                  <c:v>28180.520479999999</c:v>
                </c:pt>
                <c:pt idx="7117">
                  <c:v>28194.820479999998</c:v>
                </c:pt>
                <c:pt idx="7118">
                  <c:v>28195.851480000001</c:v>
                </c:pt>
                <c:pt idx="7119">
                  <c:v>28195.961480000002</c:v>
                </c:pt>
                <c:pt idx="7120">
                  <c:v>28196.180479999999</c:v>
                </c:pt>
                <c:pt idx="7121">
                  <c:v>28210.480479999998</c:v>
                </c:pt>
                <c:pt idx="7122">
                  <c:v>28211.511480000001</c:v>
                </c:pt>
                <c:pt idx="7123">
                  <c:v>28211.621480000002</c:v>
                </c:pt>
                <c:pt idx="7124">
                  <c:v>28211.840479999999</c:v>
                </c:pt>
                <c:pt idx="7125">
                  <c:v>28226.140479999998</c:v>
                </c:pt>
                <c:pt idx="7126">
                  <c:v>28227.171480000001</c:v>
                </c:pt>
                <c:pt idx="7127">
                  <c:v>28227.281480000001</c:v>
                </c:pt>
                <c:pt idx="7128">
                  <c:v>28227.500479999999</c:v>
                </c:pt>
                <c:pt idx="7129">
                  <c:v>28241.800480000002</c:v>
                </c:pt>
                <c:pt idx="7130">
                  <c:v>28242.831480000001</c:v>
                </c:pt>
                <c:pt idx="7131">
                  <c:v>28242.941480000001</c:v>
                </c:pt>
                <c:pt idx="7132">
                  <c:v>28243.160479999999</c:v>
                </c:pt>
                <c:pt idx="7133">
                  <c:v>28257.460480000002</c:v>
                </c:pt>
                <c:pt idx="7134">
                  <c:v>28258.491480000001</c:v>
                </c:pt>
                <c:pt idx="7135">
                  <c:v>28258.601480000001</c:v>
                </c:pt>
                <c:pt idx="7136">
                  <c:v>28258.820479999998</c:v>
                </c:pt>
                <c:pt idx="7137">
                  <c:v>28273.120480000001</c:v>
                </c:pt>
                <c:pt idx="7138">
                  <c:v>28276.201830000002</c:v>
                </c:pt>
                <c:pt idx="7139">
                  <c:v>28276.851119999999</c:v>
                </c:pt>
                <c:pt idx="7140">
                  <c:v>28277.149119999998</c:v>
                </c:pt>
                <c:pt idx="7141">
                  <c:v>28283.439119999999</c:v>
                </c:pt>
                <c:pt idx="7142">
                  <c:v>28283.939119999999</c:v>
                </c:pt>
                <c:pt idx="7143">
                  <c:v>28283.939119999999</c:v>
                </c:pt>
                <c:pt idx="7144">
                  <c:v>28284.439119999999</c:v>
                </c:pt>
                <c:pt idx="7145">
                  <c:v>28284.939119999999</c:v>
                </c:pt>
                <c:pt idx="7146">
                  <c:v>28285.024119999998</c:v>
                </c:pt>
                <c:pt idx="7147">
                  <c:v>28285.671119999999</c:v>
                </c:pt>
                <c:pt idx="7148">
                  <c:v>28287.138749999998</c:v>
                </c:pt>
                <c:pt idx="7149">
                  <c:v>28287.248749999999</c:v>
                </c:pt>
                <c:pt idx="7150">
                  <c:v>28287.46775</c:v>
                </c:pt>
                <c:pt idx="7151">
                  <c:v>28301.767749999999</c:v>
                </c:pt>
                <c:pt idx="7152">
                  <c:v>28302.798750000002</c:v>
                </c:pt>
                <c:pt idx="7153">
                  <c:v>28302.908749999999</c:v>
                </c:pt>
                <c:pt idx="7154">
                  <c:v>28303.12775</c:v>
                </c:pt>
                <c:pt idx="7155">
                  <c:v>28317.427749999999</c:v>
                </c:pt>
                <c:pt idx="7156">
                  <c:v>28318.458750000002</c:v>
                </c:pt>
                <c:pt idx="7157">
                  <c:v>28318.568749999999</c:v>
                </c:pt>
                <c:pt idx="7158">
                  <c:v>28318.78775</c:v>
                </c:pt>
                <c:pt idx="7159">
                  <c:v>28333.087749999999</c:v>
                </c:pt>
                <c:pt idx="7160">
                  <c:v>28334.118750000001</c:v>
                </c:pt>
                <c:pt idx="7161">
                  <c:v>28334.228749999998</c:v>
                </c:pt>
                <c:pt idx="7162">
                  <c:v>28334.447749999999</c:v>
                </c:pt>
                <c:pt idx="7163">
                  <c:v>28348.747749999999</c:v>
                </c:pt>
                <c:pt idx="7164">
                  <c:v>28349.778750000001</c:v>
                </c:pt>
                <c:pt idx="7165">
                  <c:v>28349.888749999998</c:v>
                </c:pt>
                <c:pt idx="7166">
                  <c:v>28350.107749999999</c:v>
                </c:pt>
                <c:pt idx="7167">
                  <c:v>28364.407749999998</c:v>
                </c:pt>
                <c:pt idx="7168">
                  <c:v>28365.438750000001</c:v>
                </c:pt>
                <c:pt idx="7169">
                  <c:v>28365.548750000002</c:v>
                </c:pt>
                <c:pt idx="7170">
                  <c:v>28365.767749999999</c:v>
                </c:pt>
                <c:pt idx="7171">
                  <c:v>28380.067749999998</c:v>
                </c:pt>
                <c:pt idx="7172">
                  <c:v>28383.149099999999</c:v>
                </c:pt>
                <c:pt idx="7173">
                  <c:v>28383.79839</c:v>
                </c:pt>
                <c:pt idx="7174">
                  <c:v>28384.096389999999</c:v>
                </c:pt>
                <c:pt idx="7175">
                  <c:v>28390.38639</c:v>
                </c:pt>
                <c:pt idx="7176">
                  <c:v>28390.88639</c:v>
                </c:pt>
                <c:pt idx="7177">
                  <c:v>28390.88639</c:v>
                </c:pt>
                <c:pt idx="7178">
                  <c:v>28391.38639</c:v>
                </c:pt>
                <c:pt idx="7179">
                  <c:v>28391.88639</c:v>
                </c:pt>
                <c:pt idx="7180">
                  <c:v>28391.971389999999</c:v>
                </c:pt>
                <c:pt idx="7181">
                  <c:v>28392.61839</c:v>
                </c:pt>
                <c:pt idx="7182">
                  <c:v>28394.086029999999</c:v>
                </c:pt>
                <c:pt idx="7183">
                  <c:v>28394.196029999999</c:v>
                </c:pt>
                <c:pt idx="7184">
                  <c:v>28394.41503</c:v>
                </c:pt>
                <c:pt idx="7185">
                  <c:v>28408.715029999999</c:v>
                </c:pt>
                <c:pt idx="7186">
                  <c:v>28409.746029999998</c:v>
                </c:pt>
                <c:pt idx="7187">
                  <c:v>28409.856029999999</c:v>
                </c:pt>
                <c:pt idx="7188">
                  <c:v>28410.07503</c:v>
                </c:pt>
                <c:pt idx="7189">
                  <c:v>28424.375029999999</c:v>
                </c:pt>
                <c:pt idx="7190">
                  <c:v>28425.406029999998</c:v>
                </c:pt>
                <c:pt idx="7191">
                  <c:v>28425.516029999999</c:v>
                </c:pt>
                <c:pt idx="7192">
                  <c:v>28425.73503</c:v>
                </c:pt>
                <c:pt idx="7193">
                  <c:v>28440.035029999999</c:v>
                </c:pt>
                <c:pt idx="7194">
                  <c:v>28441.066030000002</c:v>
                </c:pt>
                <c:pt idx="7195">
                  <c:v>28441.176029999999</c:v>
                </c:pt>
                <c:pt idx="7196">
                  <c:v>28441.39503</c:v>
                </c:pt>
                <c:pt idx="7197">
                  <c:v>28455.695029999999</c:v>
                </c:pt>
                <c:pt idx="7198">
                  <c:v>28456.726030000002</c:v>
                </c:pt>
                <c:pt idx="7199">
                  <c:v>28456.836029999999</c:v>
                </c:pt>
                <c:pt idx="7200">
                  <c:v>28457.05503</c:v>
                </c:pt>
                <c:pt idx="7201">
                  <c:v>28471.355029999999</c:v>
                </c:pt>
                <c:pt idx="7202">
                  <c:v>28472.386030000001</c:v>
                </c:pt>
                <c:pt idx="7203">
                  <c:v>28472.496029999998</c:v>
                </c:pt>
                <c:pt idx="7204">
                  <c:v>28472.715029999999</c:v>
                </c:pt>
                <c:pt idx="7205">
                  <c:v>28487.015029999999</c:v>
                </c:pt>
                <c:pt idx="7206">
                  <c:v>28490.096379999999</c:v>
                </c:pt>
                <c:pt idx="7207">
                  <c:v>28490.74567</c:v>
                </c:pt>
                <c:pt idx="7208">
                  <c:v>28491.043669999999</c:v>
                </c:pt>
                <c:pt idx="7209">
                  <c:v>28497.33367</c:v>
                </c:pt>
                <c:pt idx="7210">
                  <c:v>28497.83367</c:v>
                </c:pt>
                <c:pt idx="7211">
                  <c:v>28497.83367</c:v>
                </c:pt>
                <c:pt idx="7212">
                  <c:v>28498.33367</c:v>
                </c:pt>
                <c:pt idx="7213">
                  <c:v>28498.83367</c:v>
                </c:pt>
                <c:pt idx="7214">
                  <c:v>28498.918669999999</c:v>
                </c:pt>
                <c:pt idx="7215">
                  <c:v>28499.56567</c:v>
                </c:pt>
                <c:pt idx="7216">
                  <c:v>28501.033299999999</c:v>
                </c:pt>
                <c:pt idx="7217">
                  <c:v>28501.1433</c:v>
                </c:pt>
                <c:pt idx="7218">
                  <c:v>28501.362300000001</c:v>
                </c:pt>
                <c:pt idx="7219">
                  <c:v>28515.6623</c:v>
                </c:pt>
                <c:pt idx="7220">
                  <c:v>28516.693299999999</c:v>
                </c:pt>
                <c:pt idx="7221">
                  <c:v>28516.8033</c:v>
                </c:pt>
                <c:pt idx="7222">
                  <c:v>28517.022300000001</c:v>
                </c:pt>
                <c:pt idx="7223">
                  <c:v>28531.3223</c:v>
                </c:pt>
                <c:pt idx="7224">
                  <c:v>28532.353299999999</c:v>
                </c:pt>
                <c:pt idx="7225">
                  <c:v>28532.463299999999</c:v>
                </c:pt>
                <c:pt idx="7226">
                  <c:v>28532.6823</c:v>
                </c:pt>
                <c:pt idx="7227">
                  <c:v>28546.9823</c:v>
                </c:pt>
                <c:pt idx="7228">
                  <c:v>28548.013299999999</c:v>
                </c:pt>
                <c:pt idx="7229">
                  <c:v>28548.123299999999</c:v>
                </c:pt>
                <c:pt idx="7230">
                  <c:v>28548.3423</c:v>
                </c:pt>
                <c:pt idx="7231">
                  <c:v>28562.6423</c:v>
                </c:pt>
                <c:pt idx="7232">
                  <c:v>28563.673299999999</c:v>
                </c:pt>
                <c:pt idx="7233">
                  <c:v>28563.783299999999</c:v>
                </c:pt>
                <c:pt idx="7234">
                  <c:v>28564.0023</c:v>
                </c:pt>
                <c:pt idx="7235">
                  <c:v>28578.302299999999</c:v>
                </c:pt>
                <c:pt idx="7236">
                  <c:v>28579.333299999998</c:v>
                </c:pt>
                <c:pt idx="7237">
                  <c:v>28579.443299999999</c:v>
                </c:pt>
                <c:pt idx="7238">
                  <c:v>28579.6623</c:v>
                </c:pt>
                <c:pt idx="7239">
                  <c:v>28593.962299999999</c:v>
                </c:pt>
                <c:pt idx="7240">
                  <c:v>28597.04365</c:v>
                </c:pt>
                <c:pt idx="7241">
                  <c:v>28597.692940000001</c:v>
                </c:pt>
                <c:pt idx="7242">
                  <c:v>28597.99094</c:v>
                </c:pt>
                <c:pt idx="7243">
                  <c:v>28604.280940000001</c:v>
                </c:pt>
                <c:pt idx="7244">
                  <c:v>28604.780940000001</c:v>
                </c:pt>
                <c:pt idx="7245">
                  <c:v>28604.780940000001</c:v>
                </c:pt>
                <c:pt idx="7246">
                  <c:v>28605.280940000001</c:v>
                </c:pt>
                <c:pt idx="7247">
                  <c:v>28605.780940000001</c:v>
                </c:pt>
                <c:pt idx="7248">
                  <c:v>28605.86594</c:v>
                </c:pt>
                <c:pt idx="7249">
                  <c:v>28606.512940000001</c:v>
                </c:pt>
                <c:pt idx="7250">
                  <c:v>28607.980579999999</c:v>
                </c:pt>
                <c:pt idx="7251">
                  <c:v>28608.09058</c:v>
                </c:pt>
                <c:pt idx="7252">
                  <c:v>28608.309580000001</c:v>
                </c:pt>
                <c:pt idx="7253">
                  <c:v>28622.60958</c:v>
                </c:pt>
                <c:pt idx="7254">
                  <c:v>28623.640579999999</c:v>
                </c:pt>
                <c:pt idx="7255">
                  <c:v>28623.75058</c:v>
                </c:pt>
                <c:pt idx="7256">
                  <c:v>28623.969580000001</c:v>
                </c:pt>
                <c:pt idx="7257">
                  <c:v>28638.26958</c:v>
                </c:pt>
                <c:pt idx="7258">
                  <c:v>28639.300579999999</c:v>
                </c:pt>
                <c:pt idx="7259">
                  <c:v>28639.41058</c:v>
                </c:pt>
                <c:pt idx="7260">
                  <c:v>28639.629580000001</c:v>
                </c:pt>
                <c:pt idx="7261">
                  <c:v>28653.92958</c:v>
                </c:pt>
                <c:pt idx="7262">
                  <c:v>28654.960579999999</c:v>
                </c:pt>
                <c:pt idx="7263">
                  <c:v>28655.07058</c:v>
                </c:pt>
                <c:pt idx="7264">
                  <c:v>28655.289580000001</c:v>
                </c:pt>
                <c:pt idx="7265">
                  <c:v>28669.58958</c:v>
                </c:pt>
                <c:pt idx="7266">
                  <c:v>28670.620579999999</c:v>
                </c:pt>
                <c:pt idx="7267">
                  <c:v>28670.730579999999</c:v>
                </c:pt>
                <c:pt idx="7268">
                  <c:v>28670.94958</c:v>
                </c:pt>
                <c:pt idx="7269">
                  <c:v>28685.24958</c:v>
                </c:pt>
                <c:pt idx="7270">
                  <c:v>28686.280579999999</c:v>
                </c:pt>
                <c:pt idx="7271">
                  <c:v>28686.390579999999</c:v>
                </c:pt>
                <c:pt idx="7272">
                  <c:v>28686.60958</c:v>
                </c:pt>
                <c:pt idx="7273">
                  <c:v>28700.90958</c:v>
                </c:pt>
                <c:pt idx="7274">
                  <c:v>28703.99093</c:v>
                </c:pt>
                <c:pt idx="7275">
                  <c:v>28704.640220000001</c:v>
                </c:pt>
                <c:pt idx="7276">
                  <c:v>28704.93822</c:v>
                </c:pt>
                <c:pt idx="7277">
                  <c:v>28711.228220000001</c:v>
                </c:pt>
                <c:pt idx="7278">
                  <c:v>28711.728220000001</c:v>
                </c:pt>
                <c:pt idx="7279">
                  <c:v>28711.728220000001</c:v>
                </c:pt>
                <c:pt idx="7280">
                  <c:v>28712.228220000001</c:v>
                </c:pt>
                <c:pt idx="7281">
                  <c:v>28712.728220000001</c:v>
                </c:pt>
                <c:pt idx="7282">
                  <c:v>28712.81322</c:v>
                </c:pt>
                <c:pt idx="7283">
                  <c:v>28713.460220000001</c:v>
                </c:pt>
                <c:pt idx="7284">
                  <c:v>28714.92785</c:v>
                </c:pt>
                <c:pt idx="7285">
                  <c:v>28715.037850000001</c:v>
                </c:pt>
                <c:pt idx="7286">
                  <c:v>28715.256850000002</c:v>
                </c:pt>
                <c:pt idx="7287">
                  <c:v>28729.556850000001</c:v>
                </c:pt>
                <c:pt idx="7288">
                  <c:v>28730.58785</c:v>
                </c:pt>
                <c:pt idx="7289">
                  <c:v>28730.69785</c:v>
                </c:pt>
                <c:pt idx="7290">
                  <c:v>28730.916850000001</c:v>
                </c:pt>
                <c:pt idx="7291">
                  <c:v>28745.216850000001</c:v>
                </c:pt>
                <c:pt idx="7292">
                  <c:v>28746.24785</c:v>
                </c:pt>
                <c:pt idx="7293">
                  <c:v>28746.35785</c:v>
                </c:pt>
                <c:pt idx="7294">
                  <c:v>28746.576850000001</c:v>
                </c:pt>
                <c:pt idx="7295">
                  <c:v>28760.876850000001</c:v>
                </c:pt>
                <c:pt idx="7296">
                  <c:v>28761.90785</c:v>
                </c:pt>
                <c:pt idx="7297">
                  <c:v>28762.01785</c:v>
                </c:pt>
                <c:pt idx="7298">
                  <c:v>28762.236850000001</c:v>
                </c:pt>
                <c:pt idx="7299">
                  <c:v>28776.53685</c:v>
                </c:pt>
                <c:pt idx="7300">
                  <c:v>28777.567849999999</c:v>
                </c:pt>
                <c:pt idx="7301">
                  <c:v>28777.67785</c:v>
                </c:pt>
                <c:pt idx="7302">
                  <c:v>28777.896850000001</c:v>
                </c:pt>
                <c:pt idx="7303">
                  <c:v>28792.19685</c:v>
                </c:pt>
                <c:pt idx="7304">
                  <c:v>28793.227849999999</c:v>
                </c:pt>
                <c:pt idx="7305">
                  <c:v>28793.33785</c:v>
                </c:pt>
                <c:pt idx="7306">
                  <c:v>28793.556850000001</c:v>
                </c:pt>
                <c:pt idx="7307">
                  <c:v>28807.85685</c:v>
                </c:pt>
                <c:pt idx="7308">
                  <c:v>28810.938200000001</c:v>
                </c:pt>
                <c:pt idx="7309">
                  <c:v>28811.587490000002</c:v>
                </c:pt>
                <c:pt idx="7310">
                  <c:v>28811.885490000001</c:v>
                </c:pt>
                <c:pt idx="7311">
                  <c:v>28818.175490000001</c:v>
                </c:pt>
                <c:pt idx="7312">
                  <c:v>28818.675490000001</c:v>
                </c:pt>
                <c:pt idx="7313">
                  <c:v>28818.675490000001</c:v>
                </c:pt>
                <c:pt idx="7314">
                  <c:v>28819.175490000001</c:v>
                </c:pt>
                <c:pt idx="7315">
                  <c:v>28819.675490000001</c:v>
                </c:pt>
                <c:pt idx="7316">
                  <c:v>28819.760490000001</c:v>
                </c:pt>
                <c:pt idx="7317">
                  <c:v>28820.407490000001</c:v>
                </c:pt>
                <c:pt idx="7318">
                  <c:v>28821.87513</c:v>
                </c:pt>
                <c:pt idx="7319">
                  <c:v>28821.985130000001</c:v>
                </c:pt>
                <c:pt idx="7320">
                  <c:v>28822.204129999998</c:v>
                </c:pt>
                <c:pt idx="7321">
                  <c:v>28836.504130000001</c:v>
                </c:pt>
                <c:pt idx="7322">
                  <c:v>28837.53513</c:v>
                </c:pt>
                <c:pt idx="7323">
                  <c:v>28837.645130000001</c:v>
                </c:pt>
                <c:pt idx="7324">
                  <c:v>28837.864130000002</c:v>
                </c:pt>
                <c:pt idx="7325">
                  <c:v>28852.164130000001</c:v>
                </c:pt>
                <c:pt idx="7326">
                  <c:v>28853.19513</c:v>
                </c:pt>
                <c:pt idx="7327">
                  <c:v>28853.305130000001</c:v>
                </c:pt>
                <c:pt idx="7328">
                  <c:v>28853.524130000002</c:v>
                </c:pt>
                <c:pt idx="7329">
                  <c:v>28867.824130000001</c:v>
                </c:pt>
                <c:pt idx="7330">
                  <c:v>28868.85513</c:v>
                </c:pt>
                <c:pt idx="7331">
                  <c:v>28868.96513</c:v>
                </c:pt>
                <c:pt idx="7332">
                  <c:v>28869.184130000001</c:v>
                </c:pt>
                <c:pt idx="7333">
                  <c:v>28883.484130000001</c:v>
                </c:pt>
                <c:pt idx="7334">
                  <c:v>28884.51513</c:v>
                </c:pt>
                <c:pt idx="7335">
                  <c:v>28884.62513</c:v>
                </c:pt>
                <c:pt idx="7336">
                  <c:v>28884.844130000001</c:v>
                </c:pt>
                <c:pt idx="7337">
                  <c:v>28899.144130000001</c:v>
                </c:pt>
                <c:pt idx="7338">
                  <c:v>28900.17513</c:v>
                </c:pt>
                <c:pt idx="7339">
                  <c:v>28900.28513</c:v>
                </c:pt>
                <c:pt idx="7340">
                  <c:v>28900.504130000001</c:v>
                </c:pt>
                <c:pt idx="7341">
                  <c:v>28914.80413</c:v>
                </c:pt>
                <c:pt idx="7342">
                  <c:v>28917.885480000001</c:v>
                </c:pt>
                <c:pt idx="7343">
                  <c:v>28918.534769999998</c:v>
                </c:pt>
                <c:pt idx="7344">
                  <c:v>28918.832770000001</c:v>
                </c:pt>
                <c:pt idx="7345">
                  <c:v>28925.122770000002</c:v>
                </c:pt>
                <c:pt idx="7346">
                  <c:v>28925.622770000002</c:v>
                </c:pt>
                <c:pt idx="7347">
                  <c:v>28925.622770000002</c:v>
                </c:pt>
                <c:pt idx="7348">
                  <c:v>28926.122770000002</c:v>
                </c:pt>
                <c:pt idx="7349">
                  <c:v>28926.622770000002</c:v>
                </c:pt>
                <c:pt idx="7350">
                  <c:v>28926.707770000001</c:v>
                </c:pt>
                <c:pt idx="7351">
                  <c:v>28927.354770000002</c:v>
                </c:pt>
                <c:pt idx="7352">
                  <c:v>28928.822400000001</c:v>
                </c:pt>
                <c:pt idx="7353">
                  <c:v>28928.932400000002</c:v>
                </c:pt>
                <c:pt idx="7354">
                  <c:v>28929.151399999999</c:v>
                </c:pt>
                <c:pt idx="7355">
                  <c:v>28943.451400000002</c:v>
                </c:pt>
                <c:pt idx="7356">
                  <c:v>28944.482400000001</c:v>
                </c:pt>
                <c:pt idx="7357">
                  <c:v>28944.592400000001</c:v>
                </c:pt>
                <c:pt idx="7358">
                  <c:v>28944.811399999999</c:v>
                </c:pt>
                <c:pt idx="7359">
                  <c:v>28959.111400000002</c:v>
                </c:pt>
                <c:pt idx="7360">
                  <c:v>28960.142400000001</c:v>
                </c:pt>
                <c:pt idx="7361">
                  <c:v>28960.252400000001</c:v>
                </c:pt>
                <c:pt idx="7362">
                  <c:v>28960.471399999999</c:v>
                </c:pt>
                <c:pt idx="7363">
                  <c:v>28974.771400000001</c:v>
                </c:pt>
                <c:pt idx="7364">
                  <c:v>28975.8024</c:v>
                </c:pt>
                <c:pt idx="7365">
                  <c:v>28975.912400000001</c:v>
                </c:pt>
                <c:pt idx="7366">
                  <c:v>28976.131399999998</c:v>
                </c:pt>
                <c:pt idx="7367">
                  <c:v>28990.431400000001</c:v>
                </c:pt>
                <c:pt idx="7368">
                  <c:v>28991.4624</c:v>
                </c:pt>
                <c:pt idx="7369">
                  <c:v>28991.572400000001</c:v>
                </c:pt>
                <c:pt idx="7370">
                  <c:v>28991.791399999998</c:v>
                </c:pt>
                <c:pt idx="7371">
                  <c:v>29006.091400000001</c:v>
                </c:pt>
                <c:pt idx="7372">
                  <c:v>29007.1224</c:v>
                </c:pt>
                <c:pt idx="7373">
                  <c:v>29007.232400000001</c:v>
                </c:pt>
                <c:pt idx="7374">
                  <c:v>29007.451400000002</c:v>
                </c:pt>
                <c:pt idx="7375">
                  <c:v>29021.751400000001</c:v>
                </c:pt>
                <c:pt idx="7376">
                  <c:v>29024.832750000001</c:v>
                </c:pt>
                <c:pt idx="7377">
                  <c:v>29025.482039999999</c:v>
                </c:pt>
                <c:pt idx="7378">
                  <c:v>29025.780040000001</c:v>
                </c:pt>
                <c:pt idx="7379">
                  <c:v>29032.070039999999</c:v>
                </c:pt>
                <c:pt idx="7380">
                  <c:v>29032.570039999999</c:v>
                </c:pt>
                <c:pt idx="7381">
                  <c:v>29032.570039999999</c:v>
                </c:pt>
                <c:pt idx="7382">
                  <c:v>29033.070039999999</c:v>
                </c:pt>
                <c:pt idx="7383">
                  <c:v>29033.570039999999</c:v>
                </c:pt>
                <c:pt idx="7384">
                  <c:v>29033.655040000001</c:v>
                </c:pt>
                <c:pt idx="7385">
                  <c:v>29034.302039999999</c:v>
                </c:pt>
                <c:pt idx="7386">
                  <c:v>29035.769680000001</c:v>
                </c:pt>
                <c:pt idx="7387">
                  <c:v>29035.879679999998</c:v>
                </c:pt>
                <c:pt idx="7388">
                  <c:v>29036.098679999999</c:v>
                </c:pt>
                <c:pt idx="7389">
                  <c:v>29050.398679999998</c:v>
                </c:pt>
                <c:pt idx="7390">
                  <c:v>29051.429680000001</c:v>
                </c:pt>
                <c:pt idx="7391">
                  <c:v>29051.539680000002</c:v>
                </c:pt>
                <c:pt idx="7392">
                  <c:v>29051.758679999999</c:v>
                </c:pt>
                <c:pt idx="7393">
                  <c:v>29066.058679999998</c:v>
                </c:pt>
                <c:pt idx="7394">
                  <c:v>29067.089680000001</c:v>
                </c:pt>
                <c:pt idx="7395">
                  <c:v>29067.199680000002</c:v>
                </c:pt>
                <c:pt idx="7396">
                  <c:v>29067.418679999999</c:v>
                </c:pt>
                <c:pt idx="7397">
                  <c:v>29081.718680000002</c:v>
                </c:pt>
                <c:pt idx="7398">
                  <c:v>29082.749680000001</c:v>
                </c:pt>
                <c:pt idx="7399">
                  <c:v>29082.859680000001</c:v>
                </c:pt>
                <c:pt idx="7400">
                  <c:v>29083.078679999999</c:v>
                </c:pt>
                <c:pt idx="7401">
                  <c:v>29097.378680000002</c:v>
                </c:pt>
                <c:pt idx="7402">
                  <c:v>29098.409680000001</c:v>
                </c:pt>
                <c:pt idx="7403">
                  <c:v>29098.519680000001</c:v>
                </c:pt>
                <c:pt idx="7404">
                  <c:v>29098.738679999999</c:v>
                </c:pt>
                <c:pt idx="7405">
                  <c:v>29113.038680000001</c:v>
                </c:pt>
                <c:pt idx="7406">
                  <c:v>29114.069680000001</c:v>
                </c:pt>
                <c:pt idx="7407">
                  <c:v>29114.179680000001</c:v>
                </c:pt>
                <c:pt idx="7408">
                  <c:v>29114.398679999998</c:v>
                </c:pt>
                <c:pt idx="7409">
                  <c:v>29128.698680000001</c:v>
                </c:pt>
                <c:pt idx="7410">
                  <c:v>29131.780030000002</c:v>
                </c:pt>
                <c:pt idx="7411">
                  <c:v>29132.429319999999</c:v>
                </c:pt>
                <c:pt idx="7412">
                  <c:v>29132.727320000002</c:v>
                </c:pt>
                <c:pt idx="7413">
                  <c:v>29139.017319999999</c:v>
                </c:pt>
                <c:pt idx="7414">
                  <c:v>29139.517319999999</c:v>
                </c:pt>
                <c:pt idx="7415">
                  <c:v>29139.517319999999</c:v>
                </c:pt>
                <c:pt idx="7416">
                  <c:v>29140.017319999999</c:v>
                </c:pt>
                <c:pt idx="7417">
                  <c:v>29140.517319999999</c:v>
                </c:pt>
                <c:pt idx="7418">
                  <c:v>29140.602320000002</c:v>
                </c:pt>
                <c:pt idx="7419">
                  <c:v>29141.249319999999</c:v>
                </c:pt>
                <c:pt idx="7420">
                  <c:v>29142.716950000002</c:v>
                </c:pt>
                <c:pt idx="7421">
                  <c:v>29142.826949999999</c:v>
                </c:pt>
                <c:pt idx="7422">
                  <c:v>29143.04595</c:v>
                </c:pt>
                <c:pt idx="7423">
                  <c:v>29157.345949999999</c:v>
                </c:pt>
                <c:pt idx="7424">
                  <c:v>29158.376950000002</c:v>
                </c:pt>
                <c:pt idx="7425">
                  <c:v>29158.486949999999</c:v>
                </c:pt>
                <c:pt idx="7426">
                  <c:v>29158.70595</c:v>
                </c:pt>
                <c:pt idx="7427">
                  <c:v>29173.005949999999</c:v>
                </c:pt>
                <c:pt idx="7428">
                  <c:v>29174.036950000002</c:v>
                </c:pt>
                <c:pt idx="7429">
                  <c:v>29174.146949999998</c:v>
                </c:pt>
                <c:pt idx="7430">
                  <c:v>29174.365949999999</c:v>
                </c:pt>
                <c:pt idx="7431">
                  <c:v>29188.665949999999</c:v>
                </c:pt>
                <c:pt idx="7432">
                  <c:v>29189.696950000001</c:v>
                </c:pt>
                <c:pt idx="7433">
                  <c:v>29189.806949999998</c:v>
                </c:pt>
                <c:pt idx="7434">
                  <c:v>29190.025949999999</c:v>
                </c:pt>
                <c:pt idx="7435">
                  <c:v>29204.325949999999</c:v>
                </c:pt>
                <c:pt idx="7436">
                  <c:v>29205.356950000001</c:v>
                </c:pt>
                <c:pt idx="7437">
                  <c:v>29205.466950000002</c:v>
                </c:pt>
                <c:pt idx="7438">
                  <c:v>29205.685949999999</c:v>
                </c:pt>
                <c:pt idx="7439">
                  <c:v>29219.985949999998</c:v>
                </c:pt>
                <c:pt idx="7440">
                  <c:v>29221.016950000001</c:v>
                </c:pt>
                <c:pt idx="7441">
                  <c:v>29221.126950000002</c:v>
                </c:pt>
                <c:pt idx="7442">
                  <c:v>29221.345949999999</c:v>
                </c:pt>
                <c:pt idx="7443">
                  <c:v>29235.645949999998</c:v>
                </c:pt>
                <c:pt idx="7444">
                  <c:v>29238.727299999999</c:v>
                </c:pt>
                <c:pt idx="7445">
                  <c:v>29239.37659</c:v>
                </c:pt>
                <c:pt idx="7446">
                  <c:v>29239.674589999999</c:v>
                </c:pt>
                <c:pt idx="7447">
                  <c:v>29245.96459</c:v>
                </c:pt>
                <c:pt idx="7448">
                  <c:v>29246.46459</c:v>
                </c:pt>
                <c:pt idx="7449">
                  <c:v>29246.46459</c:v>
                </c:pt>
                <c:pt idx="7450">
                  <c:v>29246.96459</c:v>
                </c:pt>
                <c:pt idx="7451">
                  <c:v>29247.46459</c:v>
                </c:pt>
                <c:pt idx="7452">
                  <c:v>29247.549589999999</c:v>
                </c:pt>
                <c:pt idx="7453">
                  <c:v>29248.19659</c:v>
                </c:pt>
                <c:pt idx="7454">
                  <c:v>29249.664229999998</c:v>
                </c:pt>
                <c:pt idx="7455">
                  <c:v>29249.774229999999</c:v>
                </c:pt>
                <c:pt idx="7456">
                  <c:v>29249.99323</c:v>
                </c:pt>
                <c:pt idx="7457">
                  <c:v>29264.293229999999</c:v>
                </c:pt>
                <c:pt idx="7458">
                  <c:v>29265.324229999998</c:v>
                </c:pt>
                <c:pt idx="7459">
                  <c:v>29265.434229999999</c:v>
                </c:pt>
                <c:pt idx="7460">
                  <c:v>29265.65323</c:v>
                </c:pt>
                <c:pt idx="7461">
                  <c:v>29279.953229999999</c:v>
                </c:pt>
                <c:pt idx="7462">
                  <c:v>29280.984229999998</c:v>
                </c:pt>
                <c:pt idx="7463">
                  <c:v>29281.094229999999</c:v>
                </c:pt>
                <c:pt idx="7464">
                  <c:v>29281.31323</c:v>
                </c:pt>
                <c:pt idx="7465">
                  <c:v>29295.613229999999</c:v>
                </c:pt>
                <c:pt idx="7466">
                  <c:v>29296.644230000002</c:v>
                </c:pt>
                <c:pt idx="7467">
                  <c:v>29296.754229999999</c:v>
                </c:pt>
                <c:pt idx="7468">
                  <c:v>29296.97323</c:v>
                </c:pt>
                <c:pt idx="7469">
                  <c:v>29311.273229999999</c:v>
                </c:pt>
                <c:pt idx="7470">
                  <c:v>29312.304230000002</c:v>
                </c:pt>
                <c:pt idx="7471">
                  <c:v>29312.414229999998</c:v>
                </c:pt>
                <c:pt idx="7472">
                  <c:v>29312.633229999999</c:v>
                </c:pt>
                <c:pt idx="7473">
                  <c:v>29326.933229999999</c:v>
                </c:pt>
                <c:pt idx="7474">
                  <c:v>29327.964230000001</c:v>
                </c:pt>
                <c:pt idx="7475">
                  <c:v>29328.074229999998</c:v>
                </c:pt>
                <c:pt idx="7476">
                  <c:v>29328.293229999999</c:v>
                </c:pt>
                <c:pt idx="7477">
                  <c:v>29342.593229999999</c:v>
                </c:pt>
                <c:pt idx="7478">
                  <c:v>29345.674579999999</c:v>
                </c:pt>
                <c:pt idx="7479">
                  <c:v>29346.32387</c:v>
                </c:pt>
                <c:pt idx="7480">
                  <c:v>29346.621869999999</c:v>
                </c:pt>
                <c:pt idx="7481">
                  <c:v>29352.91187</c:v>
                </c:pt>
                <c:pt idx="7482">
                  <c:v>29353.41187</c:v>
                </c:pt>
                <c:pt idx="7483">
                  <c:v>29353.41187</c:v>
                </c:pt>
                <c:pt idx="7484">
                  <c:v>29353.91187</c:v>
                </c:pt>
                <c:pt idx="7485">
                  <c:v>29354.41187</c:v>
                </c:pt>
                <c:pt idx="7486">
                  <c:v>29354.496869999999</c:v>
                </c:pt>
                <c:pt idx="7487">
                  <c:v>29355.14387</c:v>
                </c:pt>
                <c:pt idx="7488">
                  <c:v>29356.611499999999</c:v>
                </c:pt>
                <c:pt idx="7489">
                  <c:v>29356.7215</c:v>
                </c:pt>
                <c:pt idx="7490">
                  <c:v>29356.940500000001</c:v>
                </c:pt>
                <c:pt idx="7491">
                  <c:v>29371.2405</c:v>
                </c:pt>
                <c:pt idx="7492">
                  <c:v>29372.271499999999</c:v>
                </c:pt>
                <c:pt idx="7493">
                  <c:v>29372.3815</c:v>
                </c:pt>
                <c:pt idx="7494">
                  <c:v>29372.6005</c:v>
                </c:pt>
                <c:pt idx="7495">
                  <c:v>29386.9005</c:v>
                </c:pt>
                <c:pt idx="7496">
                  <c:v>29387.931499999999</c:v>
                </c:pt>
                <c:pt idx="7497">
                  <c:v>29388.041499999999</c:v>
                </c:pt>
                <c:pt idx="7498">
                  <c:v>29388.2605</c:v>
                </c:pt>
                <c:pt idx="7499">
                  <c:v>29402.5605</c:v>
                </c:pt>
                <c:pt idx="7500">
                  <c:v>29403.591499999999</c:v>
                </c:pt>
                <c:pt idx="7501">
                  <c:v>29403.701499999999</c:v>
                </c:pt>
                <c:pt idx="7502">
                  <c:v>29403.9205</c:v>
                </c:pt>
                <c:pt idx="7503">
                  <c:v>29418.220499999999</c:v>
                </c:pt>
                <c:pt idx="7504">
                  <c:v>29419.251499999998</c:v>
                </c:pt>
                <c:pt idx="7505">
                  <c:v>29419.361499999999</c:v>
                </c:pt>
                <c:pt idx="7506">
                  <c:v>29419.5805</c:v>
                </c:pt>
                <c:pt idx="7507">
                  <c:v>29433.880499999999</c:v>
                </c:pt>
                <c:pt idx="7508">
                  <c:v>29434.911499999998</c:v>
                </c:pt>
                <c:pt idx="7509">
                  <c:v>29435.021499999999</c:v>
                </c:pt>
                <c:pt idx="7510">
                  <c:v>29435.2405</c:v>
                </c:pt>
                <c:pt idx="7511">
                  <c:v>29449.540499999999</c:v>
                </c:pt>
                <c:pt idx="7512">
                  <c:v>29452.62185</c:v>
                </c:pt>
                <c:pt idx="7513">
                  <c:v>29453.271140000001</c:v>
                </c:pt>
                <c:pt idx="7514">
                  <c:v>29453.56914</c:v>
                </c:pt>
                <c:pt idx="7515">
                  <c:v>29459.85914</c:v>
                </c:pt>
                <c:pt idx="7516">
                  <c:v>29460.35914</c:v>
                </c:pt>
                <c:pt idx="7517">
                  <c:v>29460.35914</c:v>
                </c:pt>
                <c:pt idx="7518">
                  <c:v>29460.85914</c:v>
                </c:pt>
                <c:pt idx="7519">
                  <c:v>29461.35914</c:v>
                </c:pt>
                <c:pt idx="7520">
                  <c:v>29461.44414</c:v>
                </c:pt>
                <c:pt idx="7521">
                  <c:v>29462.09114</c:v>
                </c:pt>
                <c:pt idx="7522">
                  <c:v>29463.558779999999</c:v>
                </c:pt>
                <c:pt idx="7523">
                  <c:v>29463.66878</c:v>
                </c:pt>
                <c:pt idx="7524">
                  <c:v>29463.887780000001</c:v>
                </c:pt>
                <c:pt idx="7525">
                  <c:v>29478.18778</c:v>
                </c:pt>
                <c:pt idx="7526">
                  <c:v>29479.218779999999</c:v>
                </c:pt>
                <c:pt idx="7527">
                  <c:v>29479.32878</c:v>
                </c:pt>
                <c:pt idx="7528">
                  <c:v>29479.547780000001</c:v>
                </c:pt>
                <c:pt idx="7529">
                  <c:v>29493.84778</c:v>
                </c:pt>
                <c:pt idx="7530">
                  <c:v>29494.878779999999</c:v>
                </c:pt>
                <c:pt idx="7531">
                  <c:v>29494.98878</c:v>
                </c:pt>
                <c:pt idx="7532">
                  <c:v>29495.207780000001</c:v>
                </c:pt>
                <c:pt idx="7533">
                  <c:v>29509.50778</c:v>
                </c:pt>
                <c:pt idx="7534">
                  <c:v>29510.538779999999</c:v>
                </c:pt>
                <c:pt idx="7535">
                  <c:v>29510.64878</c:v>
                </c:pt>
                <c:pt idx="7536">
                  <c:v>29510.86778</c:v>
                </c:pt>
                <c:pt idx="7537">
                  <c:v>29525.16778</c:v>
                </c:pt>
                <c:pt idx="7538">
                  <c:v>29526.198779999999</c:v>
                </c:pt>
                <c:pt idx="7539">
                  <c:v>29526.308779999999</c:v>
                </c:pt>
                <c:pt idx="7540">
                  <c:v>29526.52778</c:v>
                </c:pt>
                <c:pt idx="7541">
                  <c:v>29540.82778</c:v>
                </c:pt>
                <c:pt idx="7542">
                  <c:v>29541.858779999999</c:v>
                </c:pt>
                <c:pt idx="7543">
                  <c:v>29541.968779999999</c:v>
                </c:pt>
                <c:pt idx="7544">
                  <c:v>29542.18778</c:v>
                </c:pt>
                <c:pt idx="7545">
                  <c:v>29556.487779999999</c:v>
                </c:pt>
                <c:pt idx="7546">
                  <c:v>29559.56913</c:v>
                </c:pt>
                <c:pt idx="7547">
                  <c:v>29560.218420000001</c:v>
                </c:pt>
                <c:pt idx="7548">
                  <c:v>29560.51642</c:v>
                </c:pt>
                <c:pt idx="7549">
                  <c:v>29566.806420000001</c:v>
                </c:pt>
                <c:pt idx="7550">
                  <c:v>29567.306420000001</c:v>
                </c:pt>
                <c:pt idx="7551">
                  <c:v>29567.306420000001</c:v>
                </c:pt>
                <c:pt idx="7552">
                  <c:v>29567.806420000001</c:v>
                </c:pt>
                <c:pt idx="7553">
                  <c:v>29568.306420000001</c:v>
                </c:pt>
                <c:pt idx="7554">
                  <c:v>29568.39142</c:v>
                </c:pt>
                <c:pt idx="7555">
                  <c:v>29569.038420000001</c:v>
                </c:pt>
                <c:pt idx="7556">
                  <c:v>29570.50605</c:v>
                </c:pt>
                <c:pt idx="7557">
                  <c:v>29570.616050000001</c:v>
                </c:pt>
                <c:pt idx="7558">
                  <c:v>29570.835050000002</c:v>
                </c:pt>
                <c:pt idx="7559">
                  <c:v>29585.135050000001</c:v>
                </c:pt>
                <c:pt idx="7560">
                  <c:v>29586.16605</c:v>
                </c:pt>
                <c:pt idx="7561">
                  <c:v>29586.27605</c:v>
                </c:pt>
                <c:pt idx="7562">
                  <c:v>29586.495050000001</c:v>
                </c:pt>
                <c:pt idx="7563">
                  <c:v>29600.795050000001</c:v>
                </c:pt>
                <c:pt idx="7564">
                  <c:v>29601.82605</c:v>
                </c:pt>
                <c:pt idx="7565">
                  <c:v>29601.93605</c:v>
                </c:pt>
                <c:pt idx="7566">
                  <c:v>29602.155050000001</c:v>
                </c:pt>
                <c:pt idx="7567">
                  <c:v>29616.45505</c:v>
                </c:pt>
                <c:pt idx="7568">
                  <c:v>29617.48605</c:v>
                </c:pt>
                <c:pt idx="7569">
                  <c:v>29617.59605</c:v>
                </c:pt>
                <c:pt idx="7570">
                  <c:v>29617.815050000001</c:v>
                </c:pt>
                <c:pt idx="7571">
                  <c:v>29632.11505</c:v>
                </c:pt>
                <c:pt idx="7572">
                  <c:v>29633.146049999999</c:v>
                </c:pt>
                <c:pt idx="7573">
                  <c:v>29633.25605</c:v>
                </c:pt>
                <c:pt idx="7574">
                  <c:v>29633.475050000001</c:v>
                </c:pt>
                <c:pt idx="7575">
                  <c:v>29647.77505</c:v>
                </c:pt>
                <c:pt idx="7576">
                  <c:v>29648.806049999999</c:v>
                </c:pt>
                <c:pt idx="7577">
                  <c:v>29648.91605</c:v>
                </c:pt>
                <c:pt idx="7578">
                  <c:v>29649.135050000001</c:v>
                </c:pt>
                <c:pt idx="7579">
                  <c:v>29663.43505</c:v>
                </c:pt>
                <c:pt idx="7580">
                  <c:v>29666.5164</c:v>
                </c:pt>
                <c:pt idx="7581">
                  <c:v>29667.165690000002</c:v>
                </c:pt>
                <c:pt idx="7582">
                  <c:v>29667.46369</c:v>
                </c:pt>
                <c:pt idx="7583">
                  <c:v>29673.753690000001</c:v>
                </c:pt>
                <c:pt idx="7584">
                  <c:v>29674.253690000001</c:v>
                </c:pt>
                <c:pt idx="7585">
                  <c:v>29674.253690000001</c:v>
                </c:pt>
                <c:pt idx="7586">
                  <c:v>29674.753690000001</c:v>
                </c:pt>
                <c:pt idx="7587">
                  <c:v>29675.253690000001</c:v>
                </c:pt>
                <c:pt idx="7588">
                  <c:v>29675.33869</c:v>
                </c:pt>
                <c:pt idx="7589">
                  <c:v>29675.985690000001</c:v>
                </c:pt>
                <c:pt idx="7590">
                  <c:v>29677.45333</c:v>
                </c:pt>
                <c:pt idx="7591">
                  <c:v>29677.563330000001</c:v>
                </c:pt>
                <c:pt idx="7592">
                  <c:v>29677.782329999998</c:v>
                </c:pt>
                <c:pt idx="7593">
                  <c:v>29692.082330000001</c:v>
                </c:pt>
                <c:pt idx="7594">
                  <c:v>29693.11333</c:v>
                </c:pt>
                <c:pt idx="7595">
                  <c:v>29693.223330000001</c:v>
                </c:pt>
                <c:pt idx="7596">
                  <c:v>29693.442330000002</c:v>
                </c:pt>
                <c:pt idx="7597">
                  <c:v>29707.742330000001</c:v>
                </c:pt>
                <c:pt idx="7598">
                  <c:v>29708.77333</c:v>
                </c:pt>
                <c:pt idx="7599">
                  <c:v>29708.883330000001</c:v>
                </c:pt>
                <c:pt idx="7600">
                  <c:v>29709.102330000002</c:v>
                </c:pt>
                <c:pt idx="7601">
                  <c:v>29723.402330000001</c:v>
                </c:pt>
                <c:pt idx="7602">
                  <c:v>29724.43333</c:v>
                </c:pt>
                <c:pt idx="7603">
                  <c:v>29724.54333</c:v>
                </c:pt>
                <c:pt idx="7604">
                  <c:v>29724.762330000001</c:v>
                </c:pt>
                <c:pt idx="7605">
                  <c:v>29739.062330000001</c:v>
                </c:pt>
                <c:pt idx="7606">
                  <c:v>29740.09333</c:v>
                </c:pt>
                <c:pt idx="7607">
                  <c:v>29740.20333</c:v>
                </c:pt>
                <c:pt idx="7608">
                  <c:v>29740.422330000001</c:v>
                </c:pt>
                <c:pt idx="7609">
                  <c:v>29754.722330000001</c:v>
                </c:pt>
                <c:pt idx="7610">
                  <c:v>29755.75333</c:v>
                </c:pt>
                <c:pt idx="7611">
                  <c:v>29755.86333</c:v>
                </c:pt>
                <c:pt idx="7612">
                  <c:v>29756.082330000001</c:v>
                </c:pt>
                <c:pt idx="7613">
                  <c:v>29770.38233</c:v>
                </c:pt>
                <c:pt idx="7614">
                  <c:v>29773.463680000001</c:v>
                </c:pt>
                <c:pt idx="7615">
                  <c:v>29774.112969999998</c:v>
                </c:pt>
                <c:pt idx="7616">
                  <c:v>29774.410970000001</c:v>
                </c:pt>
                <c:pt idx="7617">
                  <c:v>29780.700970000002</c:v>
                </c:pt>
                <c:pt idx="7618">
                  <c:v>29781.200970000002</c:v>
                </c:pt>
                <c:pt idx="7619">
                  <c:v>29781.200970000002</c:v>
                </c:pt>
                <c:pt idx="7620">
                  <c:v>29781.700970000002</c:v>
                </c:pt>
                <c:pt idx="7621">
                  <c:v>29782.200970000002</c:v>
                </c:pt>
                <c:pt idx="7622">
                  <c:v>29782.285970000001</c:v>
                </c:pt>
                <c:pt idx="7623">
                  <c:v>29782.932970000002</c:v>
                </c:pt>
                <c:pt idx="7624">
                  <c:v>29784.400600000001</c:v>
                </c:pt>
                <c:pt idx="7625">
                  <c:v>29784.510600000001</c:v>
                </c:pt>
                <c:pt idx="7626">
                  <c:v>29784.729599999999</c:v>
                </c:pt>
                <c:pt idx="7627">
                  <c:v>29799.029600000002</c:v>
                </c:pt>
                <c:pt idx="7628">
                  <c:v>29800.060600000001</c:v>
                </c:pt>
                <c:pt idx="7629">
                  <c:v>29800.170600000001</c:v>
                </c:pt>
                <c:pt idx="7630">
                  <c:v>29800.389599999999</c:v>
                </c:pt>
                <c:pt idx="7631">
                  <c:v>29814.689600000002</c:v>
                </c:pt>
                <c:pt idx="7632">
                  <c:v>29815.720600000001</c:v>
                </c:pt>
                <c:pt idx="7633">
                  <c:v>29815.830600000001</c:v>
                </c:pt>
                <c:pt idx="7634">
                  <c:v>29816.049599999998</c:v>
                </c:pt>
                <c:pt idx="7635">
                  <c:v>29830.349600000001</c:v>
                </c:pt>
                <c:pt idx="7636">
                  <c:v>29831.3806</c:v>
                </c:pt>
                <c:pt idx="7637">
                  <c:v>29831.490600000001</c:v>
                </c:pt>
                <c:pt idx="7638">
                  <c:v>29831.709599999998</c:v>
                </c:pt>
                <c:pt idx="7639">
                  <c:v>29846.009600000001</c:v>
                </c:pt>
                <c:pt idx="7640">
                  <c:v>29847.0406</c:v>
                </c:pt>
                <c:pt idx="7641">
                  <c:v>29847.150600000001</c:v>
                </c:pt>
                <c:pt idx="7642">
                  <c:v>29847.369600000002</c:v>
                </c:pt>
                <c:pt idx="7643">
                  <c:v>29861.669600000001</c:v>
                </c:pt>
                <c:pt idx="7644">
                  <c:v>29862.7006</c:v>
                </c:pt>
                <c:pt idx="7645">
                  <c:v>29862.810600000001</c:v>
                </c:pt>
                <c:pt idx="7646">
                  <c:v>29863.029600000002</c:v>
                </c:pt>
                <c:pt idx="7647">
                  <c:v>29877.329600000001</c:v>
                </c:pt>
                <c:pt idx="7648">
                  <c:v>29880.410950000001</c:v>
                </c:pt>
                <c:pt idx="7649">
                  <c:v>29881.060239999999</c:v>
                </c:pt>
                <c:pt idx="7650">
                  <c:v>29881.358240000001</c:v>
                </c:pt>
                <c:pt idx="7651">
                  <c:v>29887.648239999999</c:v>
                </c:pt>
                <c:pt idx="7652">
                  <c:v>29888.148239999999</c:v>
                </c:pt>
                <c:pt idx="7653">
                  <c:v>29888.148239999999</c:v>
                </c:pt>
                <c:pt idx="7654">
                  <c:v>29888.648239999999</c:v>
                </c:pt>
                <c:pt idx="7655">
                  <c:v>29889.148239999999</c:v>
                </c:pt>
                <c:pt idx="7656">
                  <c:v>29889.233240000001</c:v>
                </c:pt>
                <c:pt idx="7657">
                  <c:v>29889.880239999999</c:v>
                </c:pt>
                <c:pt idx="7658">
                  <c:v>29891.347880000001</c:v>
                </c:pt>
                <c:pt idx="7659">
                  <c:v>29891.457880000002</c:v>
                </c:pt>
                <c:pt idx="7660">
                  <c:v>29891.676879999999</c:v>
                </c:pt>
                <c:pt idx="7661">
                  <c:v>29905.976879999998</c:v>
                </c:pt>
                <c:pt idx="7662">
                  <c:v>29907.007880000001</c:v>
                </c:pt>
                <c:pt idx="7663">
                  <c:v>29907.117880000002</c:v>
                </c:pt>
                <c:pt idx="7664">
                  <c:v>29907.336879999999</c:v>
                </c:pt>
                <c:pt idx="7665">
                  <c:v>29921.636879999998</c:v>
                </c:pt>
                <c:pt idx="7666">
                  <c:v>29922.667880000001</c:v>
                </c:pt>
                <c:pt idx="7667">
                  <c:v>29922.777880000001</c:v>
                </c:pt>
                <c:pt idx="7668">
                  <c:v>29922.996879999999</c:v>
                </c:pt>
                <c:pt idx="7669">
                  <c:v>29937.296880000002</c:v>
                </c:pt>
                <c:pt idx="7670">
                  <c:v>29938.327880000001</c:v>
                </c:pt>
                <c:pt idx="7671">
                  <c:v>29938.437880000001</c:v>
                </c:pt>
                <c:pt idx="7672">
                  <c:v>29938.656879999999</c:v>
                </c:pt>
                <c:pt idx="7673">
                  <c:v>29952.956880000002</c:v>
                </c:pt>
                <c:pt idx="7674">
                  <c:v>29953.987880000001</c:v>
                </c:pt>
                <c:pt idx="7675">
                  <c:v>29954.097880000001</c:v>
                </c:pt>
                <c:pt idx="7676">
                  <c:v>29954.316879999998</c:v>
                </c:pt>
                <c:pt idx="7677">
                  <c:v>29968.616880000001</c:v>
                </c:pt>
                <c:pt idx="7678">
                  <c:v>29969.64788</c:v>
                </c:pt>
                <c:pt idx="7679">
                  <c:v>29969.757880000001</c:v>
                </c:pt>
                <c:pt idx="7680">
                  <c:v>29969.976879999998</c:v>
                </c:pt>
                <c:pt idx="7681">
                  <c:v>29984.276880000001</c:v>
                </c:pt>
                <c:pt idx="7682">
                  <c:v>29987.358230000002</c:v>
                </c:pt>
                <c:pt idx="7683">
                  <c:v>29988.007519999999</c:v>
                </c:pt>
                <c:pt idx="7684">
                  <c:v>29988.305520000002</c:v>
                </c:pt>
                <c:pt idx="7685">
                  <c:v>29994.595519999999</c:v>
                </c:pt>
                <c:pt idx="7686">
                  <c:v>29995.095519999999</c:v>
                </c:pt>
                <c:pt idx="7687">
                  <c:v>29995.095519999999</c:v>
                </c:pt>
                <c:pt idx="7688">
                  <c:v>29995.595519999999</c:v>
                </c:pt>
                <c:pt idx="7689">
                  <c:v>29996.095519999999</c:v>
                </c:pt>
                <c:pt idx="7690">
                  <c:v>29996.180520000002</c:v>
                </c:pt>
                <c:pt idx="7691">
                  <c:v>29996.827519999999</c:v>
                </c:pt>
                <c:pt idx="7692">
                  <c:v>29998.295150000002</c:v>
                </c:pt>
                <c:pt idx="7693">
                  <c:v>29998.405149999999</c:v>
                </c:pt>
                <c:pt idx="7694">
                  <c:v>29998.62415</c:v>
                </c:pt>
                <c:pt idx="7695">
                  <c:v>30012.924149999999</c:v>
                </c:pt>
                <c:pt idx="7696">
                  <c:v>30013.955150000002</c:v>
                </c:pt>
                <c:pt idx="7697">
                  <c:v>30014.065149999999</c:v>
                </c:pt>
                <c:pt idx="7698">
                  <c:v>30014.284149999999</c:v>
                </c:pt>
                <c:pt idx="7699">
                  <c:v>30028.584149999999</c:v>
                </c:pt>
                <c:pt idx="7700">
                  <c:v>30029.615150000001</c:v>
                </c:pt>
                <c:pt idx="7701">
                  <c:v>30029.725149999998</c:v>
                </c:pt>
                <c:pt idx="7702">
                  <c:v>30029.944149999999</c:v>
                </c:pt>
                <c:pt idx="7703">
                  <c:v>30044.244149999999</c:v>
                </c:pt>
                <c:pt idx="7704">
                  <c:v>30045.275150000001</c:v>
                </c:pt>
                <c:pt idx="7705">
                  <c:v>30045.385149999998</c:v>
                </c:pt>
                <c:pt idx="7706">
                  <c:v>30045.604149999999</c:v>
                </c:pt>
                <c:pt idx="7707">
                  <c:v>30059.904149999998</c:v>
                </c:pt>
                <c:pt idx="7708">
                  <c:v>30060.935150000001</c:v>
                </c:pt>
                <c:pt idx="7709">
                  <c:v>30061.045150000002</c:v>
                </c:pt>
                <c:pt idx="7710">
                  <c:v>30061.264149999999</c:v>
                </c:pt>
                <c:pt idx="7711">
                  <c:v>30075.564149999998</c:v>
                </c:pt>
                <c:pt idx="7712">
                  <c:v>30076.595150000001</c:v>
                </c:pt>
                <c:pt idx="7713">
                  <c:v>30076.705150000002</c:v>
                </c:pt>
                <c:pt idx="7714">
                  <c:v>30076.924149999999</c:v>
                </c:pt>
                <c:pt idx="7715">
                  <c:v>30091.224149999998</c:v>
                </c:pt>
                <c:pt idx="7716">
                  <c:v>30094.305499999999</c:v>
                </c:pt>
                <c:pt idx="7717">
                  <c:v>30094.95479</c:v>
                </c:pt>
                <c:pt idx="7718">
                  <c:v>30095.252789999999</c:v>
                </c:pt>
                <c:pt idx="7719">
                  <c:v>30101.54279</c:v>
                </c:pt>
                <c:pt idx="7720">
                  <c:v>30102.04279</c:v>
                </c:pt>
                <c:pt idx="7721">
                  <c:v>30102.04279</c:v>
                </c:pt>
                <c:pt idx="7722">
                  <c:v>30102.54279</c:v>
                </c:pt>
                <c:pt idx="7723">
                  <c:v>30103.04279</c:v>
                </c:pt>
                <c:pt idx="7724">
                  <c:v>30103.127789999999</c:v>
                </c:pt>
                <c:pt idx="7725">
                  <c:v>30103.774789999999</c:v>
                </c:pt>
                <c:pt idx="7726">
                  <c:v>30105.242429999998</c:v>
                </c:pt>
                <c:pt idx="7727">
                  <c:v>30105.352429999999</c:v>
                </c:pt>
                <c:pt idx="7728">
                  <c:v>30105.57143</c:v>
                </c:pt>
                <c:pt idx="7729">
                  <c:v>30119.871429999999</c:v>
                </c:pt>
                <c:pt idx="7730">
                  <c:v>30120.902429999998</c:v>
                </c:pt>
                <c:pt idx="7731">
                  <c:v>30121.012429999999</c:v>
                </c:pt>
                <c:pt idx="7732">
                  <c:v>30121.23143</c:v>
                </c:pt>
                <c:pt idx="7733">
                  <c:v>30135.531429999999</c:v>
                </c:pt>
                <c:pt idx="7734">
                  <c:v>30136.562430000002</c:v>
                </c:pt>
                <c:pt idx="7735">
                  <c:v>30136.672429999999</c:v>
                </c:pt>
                <c:pt idx="7736">
                  <c:v>30136.89143</c:v>
                </c:pt>
                <c:pt idx="7737">
                  <c:v>30151.191429999999</c:v>
                </c:pt>
                <c:pt idx="7738">
                  <c:v>30152.222430000002</c:v>
                </c:pt>
                <c:pt idx="7739">
                  <c:v>30152.332429999999</c:v>
                </c:pt>
                <c:pt idx="7740">
                  <c:v>30152.55143</c:v>
                </c:pt>
                <c:pt idx="7741">
                  <c:v>30166.851429999999</c:v>
                </c:pt>
                <c:pt idx="7742">
                  <c:v>30167.882430000001</c:v>
                </c:pt>
                <c:pt idx="7743">
                  <c:v>30167.992429999998</c:v>
                </c:pt>
                <c:pt idx="7744">
                  <c:v>30168.211429999999</c:v>
                </c:pt>
                <c:pt idx="7745">
                  <c:v>30182.511429999999</c:v>
                </c:pt>
                <c:pt idx="7746">
                  <c:v>30183.542430000001</c:v>
                </c:pt>
                <c:pt idx="7747">
                  <c:v>30183.652429999998</c:v>
                </c:pt>
                <c:pt idx="7748">
                  <c:v>30183.871429999999</c:v>
                </c:pt>
                <c:pt idx="7749">
                  <c:v>30198.171429999999</c:v>
                </c:pt>
                <c:pt idx="7750">
                  <c:v>30201.252779999999</c:v>
                </c:pt>
                <c:pt idx="7751">
                  <c:v>30201.90207</c:v>
                </c:pt>
                <c:pt idx="7752">
                  <c:v>30202.200069999999</c:v>
                </c:pt>
                <c:pt idx="7753">
                  <c:v>30208.49007</c:v>
                </c:pt>
                <c:pt idx="7754">
                  <c:v>30208.99007</c:v>
                </c:pt>
                <c:pt idx="7755">
                  <c:v>30208.99007</c:v>
                </c:pt>
                <c:pt idx="7756">
                  <c:v>30209.49007</c:v>
                </c:pt>
                <c:pt idx="7757">
                  <c:v>30209.99007</c:v>
                </c:pt>
                <c:pt idx="7758">
                  <c:v>30210.075069999999</c:v>
                </c:pt>
                <c:pt idx="7759">
                  <c:v>30210.72207</c:v>
                </c:pt>
                <c:pt idx="7760">
                  <c:v>30212.189699999999</c:v>
                </c:pt>
                <c:pt idx="7761">
                  <c:v>30212.2997</c:v>
                </c:pt>
                <c:pt idx="7762">
                  <c:v>30212.518700000001</c:v>
                </c:pt>
                <c:pt idx="7763">
                  <c:v>30226.8187</c:v>
                </c:pt>
                <c:pt idx="7764">
                  <c:v>30227.849699999999</c:v>
                </c:pt>
                <c:pt idx="7765">
                  <c:v>30227.959699999999</c:v>
                </c:pt>
                <c:pt idx="7766">
                  <c:v>30228.1787</c:v>
                </c:pt>
                <c:pt idx="7767">
                  <c:v>30242.4787</c:v>
                </c:pt>
                <c:pt idx="7768">
                  <c:v>30243.509699999999</c:v>
                </c:pt>
                <c:pt idx="7769">
                  <c:v>30243.619699999999</c:v>
                </c:pt>
                <c:pt idx="7770">
                  <c:v>30243.8387</c:v>
                </c:pt>
                <c:pt idx="7771">
                  <c:v>30258.1387</c:v>
                </c:pt>
                <c:pt idx="7772">
                  <c:v>30259.169699999999</c:v>
                </c:pt>
                <c:pt idx="7773">
                  <c:v>30259.279699999999</c:v>
                </c:pt>
                <c:pt idx="7774">
                  <c:v>30259.4987</c:v>
                </c:pt>
                <c:pt idx="7775">
                  <c:v>30273.798699999999</c:v>
                </c:pt>
                <c:pt idx="7776">
                  <c:v>30274.829699999998</c:v>
                </c:pt>
                <c:pt idx="7777">
                  <c:v>30274.939699999999</c:v>
                </c:pt>
                <c:pt idx="7778">
                  <c:v>30275.1587</c:v>
                </c:pt>
                <c:pt idx="7779">
                  <c:v>30289.458699999999</c:v>
                </c:pt>
                <c:pt idx="7780">
                  <c:v>30290.489699999998</c:v>
                </c:pt>
                <c:pt idx="7781">
                  <c:v>30290.599699999999</c:v>
                </c:pt>
                <c:pt idx="7782">
                  <c:v>30290.8187</c:v>
                </c:pt>
                <c:pt idx="7783">
                  <c:v>30305.118699999999</c:v>
                </c:pt>
                <c:pt idx="7784">
                  <c:v>30308.200049999999</c:v>
                </c:pt>
                <c:pt idx="7785">
                  <c:v>30308.849340000001</c:v>
                </c:pt>
                <c:pt idx="7786">
                  <c:v>30309.14734</c:v>
                </c:pt>
                <c:pt idx="7787">
                  <c:v>30315.43734</c:v>
                </c:pt>
                <c:pt idx="7788">
                  <c:v>30315.93734</c:v>
                </c:pt>
                <c:pt idx="7789">
                  <c:v>30315.93734</c:v>
                </c:pt>
                <c:pt idx="7790">
                  <c:v>30316.43734</c:v>
                </c:pt>
                <c:pt idx="7791">
                  <c:v>30316.93734</c:v>
                </c:pt>
                <c:pt idx="7792">
                  <c:v>30317.02234</c:v>
                </c:pt>
                <c:pt idx="7793">
                  <c:v>30317.66934</c:v>
                </c:pt>
                <c:pt idx="7794">
                  <c:v>30319.136979999999</c:v>
                </c:pt>
                <c:pt idx="7795">
                  <c:v>30319.24698</c:v>
                </c:pt>
                <c:pt idx="7796">
                  <c:v>30319.465980000001</c:v>
                </c:pt>
                <c:pt idx="7797">
                  <c:v>30333.76598</c:v>
                </c:pt>
                <c:pt idx="7798">
                  <c:v>30334.796979999999</c:v>
                </c:pt>
                <c:pt idx="7799">
                  <c:v>30334.90698</c:v>
                </c:pt>
                <c:pt idx="7800">
                  <c:v>30335.125980000001</c:v>
                </c:pt>
                <c:pt idx="7801">
                  <c:v>30349.42598</c:v>
                </c:pt>
                <c:pt idx="7802">
                  <c:v>30350.456979999999</c:v>
                </c:pt>
                <c:pt idx="7803">
                  <c:v>30350.56698</c:v>
                </c:pt>
                <c:pt idx="7804">
                  <c:v>30350.785980000001</c:v>
                </c:pt>
                <c:pt idx="7805">
                  <c:v>30365.08598</c:v>
                </c:pt>
                <c:pt idx="7806">
                  <c:v>30366.116979999999</c:v>
                </c:pt>
                <c:pt idx="7807">
                  <c:v>30366.226979999999</c:v>
                </c:pt>
                <c:pt idx="7808">
                  <c:v>30366.44598</c:v>
                </c:pt>
                <c:pt idx="7809">
                  <c:v>30380.74598</c:v>
                </c:pt>
                <c:pt idx="7810">
                  <c:v>30381.776979999999</c:v>
                </c:pt>
                <c:pt idx="7811">
                  <c:v>30381.886979999999</c:v>
                </c:pt>
                <c:pt idx="7812">
                  <c:v>30382.10598</c:v>
                </c:pt>
                <c:pt idx="7813">
                  <c:v>30396.40598</c:v>
                </c:pt>
                <c:pt idx="7814">
                  <c:v>30397.436979999999</c:v>
                </c:pt>
                <c:pt idx="7815">
                  <c:v>30397.546979999999</c:v>
                </c:pt>
                <c:pt idx="7816">
                  <c:v>30397.76598</c:v>
                </c:pt>
                <c:pt idx="7817">
                  <c:v>30412.065979999999</c:v>
                </c:pt>
                <c:pt idx="7818">
                  <c:v>30415.14733</c:v>
                </c:pt>
                <c:pt idx="7819">
                  <c:v>30415.796620000001</c:v>
                </c:pt>
                <c:pt idx="7820">
                  <c:v>30416.09462</c:v>
                </c:pt>
                <c:pt idx="7821">
                  <c:v>30422.384620000001</c:v>
                </c:pt>
                <c:pt idx="7822">
                  <c:v>30422.884620000001</c:v>
                </c:pt>
                <c:pt idx="7823">
                  <c:v>30422.884620000001</c:v>
                </c:pt>
                <c:pt idx="7824">
                  <c:v>30423.384620000001</c:v>
                </c:pt>
                <c:pt idx="7825">
                  <c:v>30423.884620000001</c:v>
                </c:pt>
                <c:pt idx="7826">
                  <c:v>30423.96962</c:v>
                </c:pt>
                <c:pt idx="7827">
                  <c:v>30424.616620000001</c:v>
                </c:pt>
                <c:pt idx="7828">
                  <c:v>30426.08425</c:v>
                </c:pt>
                <c:pt idx="7829">
                  <c:v>30426.19425</c:v>
                </c:pt>
                <c:pt idx="7830">
                  <c:v>30426.413250000001</c:v>
                </c:pt>
                <c:pt idx="7831">
                  <c:v>30440.713250000001</c:v>
                </c:pt>
                <c:pt idx="7832">
                  <c:v>30441.74425</c:v>
                </c:pt>
                <c:pt idx="7833">
                  <c:v>30441.85425</c:v>
                </c:pt>
                <c:pt idx="7834">
                  <c:v>30442.073250000001</c:v>
                </c:pt>
                <c:pt idx="7835">
                  <c:v>30456.373250000001</c:v>
                </c:pt>
                <c:pt idx="7836">
                  <c:v>30457.40425</c:v>
                </c:pt>
                <c:pt idx="7837">
                  <c:v>30457.51425</c:v>
                </c:pt>
                <c:pt idx="7838">
                  <c:v>30457.733250000001</c:v>
                </c:pt>
                <c:pt idx="7839">
                  <c:v>30472.03325</c:v>
                </c:pt>
                <c:pt idx="7840">
                  <c:v>30473.064249999999</c:v>
                </c:pt>
                <c:pt idx="7841">
                  <c:v>30473.17425</c:v>
                </c:pt>
                <c:pt idx="7842">
                  <c:v>30473.393250000001</c:v>
                </c:pt>
                <c:pt idx="7843">
                  <c:v>30487.69325</c:v>
                </c:pt>
                <c:pt idx="7844">
                  <c:v>30488.724249999999</c:v>
                </c:pt>
                <c:pt idx="7845">
                  <c:v>30488.83425</c:v>
                </c:pt>
                <c:pt idx="7846">
                  <c:v>30489.053250000001</c:v>
                </c:pt>
                <c:pt idx="7847">
                  <c:v>30503.35325</c:v>
                </c:pt>
                <c:pt idx="7848">
                  <c:v>30504.384249999999</c:v>
                </c:pt>
                <c:pt idx="7849">
                  <c:v>30504.49425</c:v>
                </c:pt>
                <c:pt idx="7850">
                  <c:v>30504.713250000001</c:v>
                </c:pt>
                <c:pt idx="7851">
                  <c:v>30519.01325</c:v>
                </c:pt>
                <c:pt idx="7852">
                  <c:v>30522.0946</c:v>
                </c:pt>
                <c:pt idx="7853">
                  <c:v>30522.743890000002</c:v>
                </c:pt>
                <c:pt idx="7854">
                  <c:v>30523.04189</c:v>
                </c:pt>
                <c:pt idx="7855">
                  <c:v>30529.331890000001</c:v>
                </c:pt>
                <c:pt idx="7856">
                  <c:v>30529.831890000001</c:v>
                </c:pt>
                <c:pt idx="7857">
                  <c:v>30529.831890000001</c:v>
                </c:pt>
                <c:pt idx="7858">
                  <c:v>30530.331890000001</c:v>
                </c:pt>
                <c:pt idx="7859">
                  <c:v>30530.831890000001</c:v>
                </c:pt>
                <c:pt idx="7860">
                  <c:v>30530.91689</c:v>
                </c:pt>
                <c:pt idx="7861">
                  <c:v>30531.563890000001</c:v>
                </c:pt>
                <c:pt idx="7862">
                  <c:v>30533.03153</c:v>
                </c:pt>
                <c:pt idx="7863">
                  <c:v>30533.141530000001</c:v>
                </c:pt>
                <c:pt idx="7864">
                  <c:v>30533.360530000002</c:v>
                </c:pt>
                <c:pt idx="7865">
                  <c:v>30547.660530000001</c:v>
                </c:pt>
                <c:pt idx="7866">
                  <c:v>30548.69153</c:v>
                </c:pt>
                <c:pt idx="7867">
                  <c:v>30548.801530000001</c:v>
                </c:pt>
                <c:pt idx="7868">
                  <c:v>30549.020530000002</c:v>
                </c:pt>
                <c:pt idx="7869">
                  <c:v>30563.320530000001</c:v>
                </c:pt>
                <c:pt idx="7870">
                  <c:v>30564.35153</c:v>
                </c:pt>
                <c:pt idx="7871">
                  <c:v>30564.46153</c:v>
                </c:pt>
                <c:pt idx="7872">
                  <c:v>30564.680530000001</c:v>
                </c:pt>
                <c:pt idx="7873">
                  <c:v>30578.980530000001</c:v>
                </c:pt>
                <c:pt idx="7874">
                  <c:v>30580.01153</c:v>
                </c:pt>
                <c:pt idx="7875">
                  <c:v>30580.12153</c:v>
                </c:pt>
                <c:pt idx="7876">
                  <c:v>30580.340530000001</c:v>
                </c:pt>
                <c:pt idx="7877">
                  <c:v>30594.640530000001</c:v>
                </c:pt>
                <c:pt idx="7878">
                  <c:v>30595.67153</c:v>
                </c:pt>
                <c:pt idx="7879">
                  <c:v>30595.78153</c:v>
                </c:pt>
                <c:pt idx="7880">
                  <c:v>30596.000530000001</c:v>
                </c:pt>
                <c:pt idx="7881">
                  <c:v>30610.30053</c:v>
                </c:pt>
                <c:pt idx="7882">
                  <c:v>30611.331529999999</c:v>
                </c:pt>
                <c:pt idx="7883">
                  <c:v>30611.44153</c:v>
                </c:pt>
                <c:pt idx="7884">
                  <c:v>30611.660530000001</c:v>
                </c:pt>
                <c:pt idx="7885">
                  <c:v>30625.96053</c:v>
                </c:pt>
                <c:pt idx="7886">
                  <c:v>30629.041880000001</c:v>
                </c:pt>
                <c:pt idx="7887">
                  <c:v>30629.691169999998</c:v>
                </c:pt>
                <c:pt idx="7888">
                  <c:v>30629.989170000001</c:v>
                </c:pt>
                <c:pt idx="7889">
                  <c:v>30636.279170000002</c:v>
                </c:pt>
                <c:pt idx="7890">
                  <c:v>30636.779170000002</c:v>
                </c:pt>
                <c:pt idx="7891">
                  <c:v>30636.779170000002</c:v>
                </c:pt>
                <c:pt idx="7892">
                  <c:v>30637.279170000002</c:v>
                </c:pt>
                <c:pt idx="7893">
                  <c:v>30637.779170000002</c:v>
                </c:pt>
                <c:pt idx="7894">
                  <c:v>30637.864170000001</c:v>
                </c:pt>
                <c:pt idx="7895">
                  <c:v>30638.511170000002</c:v>
                </c:pt>
                <c:pt idx="7896">
                  <c:v>30639.978800000001</c:v>
                </c:pt>
                <c:pt idx="7897">
                  <c:v>30640.088800000001</c:v>
                </c:pt>
                <c:pt idx="7898">
                  <c:v>30640.307799999999</c:v>
                </c:pt>
                <c:pt idx="7899">
                  <c:v>30654.607800000002</c:v>
                </c:pt>
                <c:pt idx="7900">
                  <c:v>30655.638800000001</c:v>
                </c:pt>
                <c:pt idx="7901">
                  <c:v>30655.748800000001</c:v>
                </c:pt>
                <c:pt idx="7902">
                  <c:v>30655.967799999999</c:v>
                </c:pt>
                <c:pt idx="7903">
                  <c:v>30670.267800000001</c:v>
                </c:pt>
                <c:pt idx="7904">
                  <c:v>30671.2988</c:v>
                </c:pt>
                <c:pt idx="7905">
                  <c:v>30671.408800000001</c:v>
                </c:pt>
                <c:pt idx="7906">
                  <c:v>30671.627799999998</c:v>
                </c:pt>
                <c:pt idx="7907">
                  <c:v>30685.927800000001</c:v>
                </c:pt>
                <c:pt idx="7908">
                  <c:v>30686.9588</c:v>
                </c:pt>
                <c:pt idx="7909">
                  <c:v>30687.068800000001</c:v>
                </c:pt>
                <c:pt idx="7910">
                  <c:v>30687.287799999998</c:v>
                </c:pt>
                <c:pt idx="7911">
                  <c:v>30701.587800000001</c:v>
                </c:pt>
                <c:pt idx="7912">
                  <c:v>30702.6188</c:v>
                </c:pt>
                <c:pt idx="7913">
                  <c:v>30702.728800000001</c:v>
                </c:pt>
                <c:pt idx="7914">
                  <c:v>30702.947800000002</c:v>
                </c:pt>
                <c:pt idx="7915">
                  <c:v>30717.247800000001</c:v>
                </c:pt>
                <c:pt idx="7916">
                  <c:v>30718.2788</c:v>
                </c:pt>
                <c:pt idx="7917">
                  <c:v>30718.388800000001</c:v>
                </c:pt>
                <c:pt idx="7918">
                  <c:v>30718.607800000002</c:v>
                </c:pt>
                <c:pt idx="7919">
                  <c:v>30732.907800000001</c:v>
                </c:pt>
                <c:pt idx="7920">
                  <c:v>30735.989150000001</c:v>
                </c:pt>
                <c:pt idx="7921">
                  <c:v>30736.638439999999</c:v>
                </c:pt>
                <c:pt idx="7922">
                  <c:v>30736.936440000001</c:v>
                </c:pt>
                <c:pt idx="7923">
                  <c:v>30743.226439999999</c:v>
                </c:pt>
                <c:pt idx="7924">
                  <c:v>30743.726439999999</c:v>
                </c:pt>
                <c:pt idx="7925">
                  <c:v>30743.726439999999</c:v>
                </c:pt>
                <c:pt idx="7926">
                  <c:v>30744.226439999999</c:v>
                </c:pt>
                <c:pt idx="7927">
                  <c:v>30744.726439999999</c:v>
                </c:pt>
                <c:pt idx="7928">
                  <c:v>30744.811440000001</c:v>
                </c:pt>
                <c:pt idx="7929">
                  <c:v>30745.458439999999</c:v>
                </c:pt>
                <c:pt idx="7930">
                  <c:v>30746.926080000001</c:v>
                </c:pt>
                <c:pt idx="7931">
                  <c:v>30747.036080000002</c:v>
                </c:pt>
                <c:pt idx="7932">
                  <c:v>30747.255079999999</c:v>
                </c:pt>
                <c:pt idx="7933">
                  <c:v>30761.555079999998</c:v>
                </c:pt>
                <c:pt idx="7934">
                  <c:v>30762.586080000001</c:v>
                </c:pt>
                <c:pt idx="7935">
                  <c:v>30762.696080000002</c:v>
                </c:pt>
                <c:pt idx="7936">
                  <c:v>30762.915079999999</c:v>
                </c:pt>
                <c:pt idx="7937">
                  <c:v>30777.215080000002</c:v>
                </c:pt>
                <c:pt idx="7938">
                  <c:v>30778.246080000001</c:v>
                </c:pt>
                <c:pt idx="7939">
                  <c:v>30778.356080000001</c:v>
                </c:pt>
                <c:pt idx="7940">
                  <c:v>30778.575079999999</c:v>
                </c:pt>
                <c:pt idx="7941">
                  <c:v>30792.875080000002</c:v>
                </c:pt>
                <c:pt idx="7942">
                  <c:v>30793.906080000001</c:v>
                </c:pt>
                <c:pt idx="7943">
                  <c:v>30794.016080000001</c:v>
                </c:pt>
                <c:pt idx="7944">
                  <c:v>30794.235079999999</c:v>
                </c:pt>
                <c:pt idx="7945">
                  <c:v>30808.535080000001</c:v>
                </c:pt>
                <c:pt idx="7946">
                  <c:v>30809.566080000001</c:v>
                </c:pt>
                <c:pt idx="7947">
                  <c:v>30809.676080000001</c:v>
                </c:pt>
                <c:pt idx="7948">
                  <c:v>30809.895079999998</c:v>
                </c:pt>
                <c:pt idx="7949">
                  <c:v>30824.195080000001</c:v>
                </c:pt>
                <c:pt idx="7950">
                  <c:v>30825.22608</c:v>
                </c:pt>
                <c:pt idx="7951">
                  <c:v>30825.336080000001</c:v>
                </c:pt>
                <c:pt idx="7952">
                  <c:v>30825.555079999998</c:v>
                </c:pt>
                <c:pt idx="7953">
                  <c:v>30839.855080000001</c:v>
                </c:pt>
                <c:pt idx="7954">
                  <c:v>30842.936430000002</c:v>
                </c:pt>
                <c:pt idx="7955">
                  <c:v>30843.585719999999</c:v>
                </c:pt>
                <c:pt idx="7956">
                  <c:v>30843.883720000002</c:v>
                </c:pt>
                <c:pt idx="7957">
                  <c:v>30850.173719999999</c:v>
                </c:pt>
                <c:pt idx="7958">
                  <c:v>30850.673719999999</c:v>
                </c:pt>
                <c:pt idx="7959">
                  <c:v>30850.673719999999</c:v>
                </c:pt>
                <c:pt idx="7960">
                  <c:v>30851.173719999999</c:v>
                </c:pt>
                <c:pt idx="7961">
                  <c:v>30851.673719999999</c:v>
                </c:pt>
                <c:pt idx="7962">
                  <c:v>30851.758720000002</c:v>
                </c:pt>
                <c:pt idx="7963">
                  <c:v>30852.405719999999</c:v>
                </c:pt>
                <c:pt idx="7964">
                  <c:v>30853.873350000002</c:v>
                </c:pt>
                <c:pt idx="7965">
                  <c:v>30853.983349999999</c:v>
                </c:pt>
                <c:pt idx="7966">
                  <c:v>30854.20235</c:v>
                </c:pt>
                <c:pt idx="7967">
                  <c:v>30868.502349999999</c:v>
                </c:pt>
                <c:pt idx="7968">
                  <c:v>30869.533350000002</c:v>
                </c:pt>
                <c:pt idx="7969">
                  <c:v>30869.643349999998</c:v>
                </c:pt>
                <c:pt idx="7970">
                  <c:v>30869.862349999999</c:v>
                </c:pt>
                <c:pt idx="7971">
                  <c:v>30884.162349999999</c:v>
                </c:pt>
                <c:pt idx="7972">
                  <c:v>30885.193350000001</c:v>
                </c:pt>
                <c:pt idx="7973">
                  <c:v>30885.303349999998</c:v>
                </c:pt>
                <c:pt idx="7974">
                  <c:v>30885.522349999999</c:v>
                </c:pt>
                <c:pt idx="7975">
                  <c:v>30899.822349999999</c:v>
                </c:pt>
                <c:pt idx="7976">
                  <c:v>30900.853350000001</c:v>
                </c:pt>
                <c:pt idx="7977">
                  <c:v>30900.963350000002</c:v>
                </c:pt>
                <c:pt idx="7978">
                  <c:v>30901.182349999999</c:v>
                </c:pt>
                <c:pt idx="7979">
                  <c:v>30915.482349999998</c:v>
                </c:pt>
                <c:pt idx="7980">
                  <c:v>30916.513350000001</c:v>
                </c:pt>
                <c:pt idx="7981">
                  <c:v>30916.623350000002</c:v>
                </c:pt>
                <c:pt idx="7982">
                  <c:v>30916.842349999999</c:v>
                </c:pt>
                <c:pt idx="7983">
                  <c:v>30931.142349999998</c:v>
                </c:pt>
                <c:pt idx="7984">
                  <c:v>30932.173350000001</c:v>
                </c:pt>
                <c:pt idx="7985">
                  <c:v>30932.283350000002</c:v>
                </c:pt>
                <c:pt idx="7986">
                  <c:v>30932.502349999999</c:v>
                </c:pt>
                <c:pt idx="7987">
                  <c:v>30946.802350000002</c:v>
                </c:pt>
                <c:pt idx="7988">
                  <c:v>30949.883699999998</c:v>
                </c:pt>
                <c:pt idx="7989">
                  <c:v>30950.53299</c:v>
                </c:pt>
                <c:pt idx="7990">
                  <c:v>30950.830989999999</c:v>
                </c:pt>
                <c:pt idx="7991">
                  <c:v>30957.120989999999</c:v>
                </c:pt>
                <c:pt idx="7992">
                  <c:v>30957.620989999999</c:v>
                </c:pt>
                <c:pt idx="7993">
                  <c:v>30957.620989999999</c:v>
                </c:pt>
                <c:pt idx="7994">
                  <c:v>30958.120989999999</c:v>
                </c:pt>
                <c:pt idx="7995">
                  <c:v>30958.620989999999</c:v>
                </c:pt>
                <c:pt idx="7996">
                  <c:v>30958.705989999999</c:v>
                </c:pt>
                <c:pt idx="7997">
                  <c:v>30959.352989999999</c:v>
                </c:pt>
                <c:pt idx="7998">
                  <c:v>30960.820629999998</c:v>
                </c:pt>
                <c:pt idx="7999">
                  <c:v>30960.930629999999</c:v>
                </c:pt>
                <c:pt idx="8000">
                  <c:v>30961.14963</c:v>
                </c:pt>
                <c:pt idx="8001">
                  <c:v>30975.449629999999</c:v>
                </c:pt>
                <c:pt idx="8002">
                  <c:v>30976.480629999998</c:v>
                </c:pt>
                <c:pt idx="8003">
                  <c:v>30976.590629999999</c:v>
                </c:pt>
                <c:pt idx="8004">
                  <c:v>30976.80963</c:v>
                </c:pt>
                <c:pt idx="8005">
                  <c:v>30991.109629999999</c:v>
                </c:pt>
                <c:pt idx="8006">
                  <c:v>30992.140630000002</c:v>
                </c:pt>
                <c:pt idx="8007">
                  <c:v>30992.250629999999</c:v>
                </c:pt>
                <c:pt idx="8008">
                  <c:v>30992.46963</c:v>
                </c:pt>
                <c:pt idx="8009">
                  <c:v>31006.769629999999</c:v>
                </c:pt>
                <c:pt idx="8010">
                  <c:v>31007.800630000002</c:v>
                </c:pt>
                <c:pt idx="8011">
                  <c:v>31007.910629999998</c:v>
                </c:pt>
                <c:pt idx="8012">
                  <c:v>31008.129629999999</c:v>
                </c:pt>
                <c:pt idx="8013">
                  <c:v>31022.429629999999</c:v>
                </c:pt>
                <c:pt idx="8014">
                  <c:v>31023.460630000001</c:v>
                </c:pt>
                <c:pt idx="8015">
                  <c:v>31023.570629999998</c:v>
                </c:pt>
                <c:pt idx="8016">
                  <c:v>31023.789629999999</c:v>
                </c:pt>
                <c:pt idx="8017">
                  <c:v>31038.089629999999</c:v>
                </c:pt>
                <c:pt idx="8018">
                  <c:v>31039.120630000001</c:v>
                </c:pt>
                <c:pt idx="8019">
                  <c:v>31039.230629999998</c:v>
                </c:pt>
                <c:pt idx="8020">
                  <c:v>31039.449629999999</c:v>
                </c:pt>
                <c:pt idx="8021">
                  <c:v>31053.749629999998</c:v>
                </c:pt>
                <c:pt idx="8022">
                  <c:v>31056.830979999999</c:v>
                </c:pt>
                <c:pt idx="8023">
                  <c:v>31057.48027</c:v>
                </c:pt>
                <c:pt idx="8024">
                  <c:v>31057.778269999999</c:v>
                </c:pt>
                <c:pt idx="8025">
                  <c:v>31064.06827</c:v>
                </c:pt>
                <c:pt idx="8026">
                  <c:v>31064.56827</c:v>
                </c:pt>
                <c:pt idx="8027">
                  <c:v>31064.56827</c:v>
                </c:pt>
                <c:pt idx="8028">
                  <c:v>31065.06827</c:v>
                </c:pt>
                <c:pt idx="8029">
                  <c:v>31065.56827</c:v>
                </c:pt>
                <c:pt idx="8030">
                  <c:v>31065.653269999999</c:v>
                </c:pt>
                <c:pt idx="8031">
                  <c:v>31066.30027</c:v>
                </c:pt>
                <c:pt idx="8032">
                  <c:v>31067.767899999999</c:v>
                </c:pt>
                <c:pt idx="8033">
                  <c:v>31067.877899999999</c:v>
                </c:pt>
                <c:pt idx="8034">
                  <c:v>31068.0969</c:v>
                </c:pt>
                <c:pt idx="8035">
                  <c:v>31082.3969</c:v>
                </c:pt>
                <c:pt idx="8036">
                  <c:v>31083.427899999999</c:v>
                </c:pt>
                <c:pt idx="8037">
                  <c:v>31083.537899999999</c:v>
                </c:pt>
                <c:pt idx="8038">
                  <c:v>31083.7569</c:v>
                </c:pt>
                <c:pt idx="8039">
                  <c:v>31098.0569</c:v>
                </c:pt>
                <c:pt idx="8040">
                  <c:v>31099.087899999999</c:v>
                </c:pt>
                <c:pt idx="8041">
                  <c:v>31099.197899999999</c:v>
                </c:pt>
                <c:pt idx="8042">
                  <c:v>31099.4169</c:v>
                </c:pt>
                <c:pt idx="8043">
                  <c:v>31113.716899999999</c:v>
                </c:pt>
                <c:pt idx="8044">
                  <c:v>31114.747899999998</c:v>
                </c:pt>
                <c:pt idx="8045">
                  <c:v>31114.857899999999</c:v>
                </c:pt>
                <c:pt idx="8046">
                  <c:v>31115.0769</c:v>
                </c:pt>
                <c:pt idx="8047">
                  <c:v>31129.376899999999</c:v>
                </c:pt>
                <c:pt idx="8048">
                  <c:v>31130.407899999998</c:v>
                </c:pt>
                <c:pt idx="8049">
                  <c:v>31130.517899999999</c:v>
                </c:pt>
                <c:pt idx="8050">
                  <c:v>31130.7369</c:v>
                </c:pt>
                <c:pt idx="8051">
                  <c:v>31145.036899999999</c:v>
                </c:pt>
                <c:pt idx="8052">
                  <c:v>31146.067899999998</c:v>
                </c:pt>
                <c:pt idx="8053">
                  <c:v>31146.177899999999</c:v>
                </c:pt>
                <c:pt idx="8054">
                  <c:v>31146.3969</c:v>
                </c:pt>
                <c:pt idx="8055">
                  <c:v>31160.696899999999</c:v>
                </c:pt>
                <c:pt idx="8056">
                  <c:v>31163.778249999999</c:v>
                </c:pt>
                <c:pt idx="8057">
                  <c:v>31164.427540000001</c:v>
                </c:pt>
                <c:pt idx="8058">
                  <c:v>31164.725539999999</c:v>
                </c:pt>
                <c:pt idx="8059">
                  <c:v>31171.01554</c:v>
                </c:pt>
                <c:pt idx="8060">
                  <c:v>31171.51554</c:v>
                </c:pt>
                <c:pt idx="8061">
                  <c:v>31171.51554</c:v>
                </c:pt>
                <c:pt idx="8062">
                  <c:v>31172.01554</c:v>
                </c:pt>
                <c:pt idx="8063">
                  <c:v>31172.51554</c:v>
                </c:pt>
                <c:pt idx="8064">
                  <c:v>31172.600539999999</c:v>
                </c:pt>
                <c:pt idx="8065">
                  <c:v>31173.24754</c:v>
                </c:pt>
                <c:pt idx="8066">
                  <c:v>31174.715179999999</c:v>
                </c:pt>
                <c:pt idx="8067">
                  <c:v>31174.82518</c:v>
                </c:pt>
                <c:pt idx="8068">
                  <c:v>31175.044180000001</c:v>
                </c:pt>
                <c:pt idx="8069">
                  <c:v>31189.34418</c:v>
                </c:pt>
                <c:pt idx="8070">
                  <c:v>31190.375179999999</c:v>
                </c:pt>
                <c:pt idx="8071">
                  <c:v>31190.48518</c:v>
                </c:pt>
                <c:pt idx="8072">
                  <c:v>31190.704180000001</c:v>
                </c:pt>
                <c:pt idx="8073">
                  <c:v>31205.00418</c:v>
                </c:pt>
                <c:pt idx="8074">
                  <c:v>31206.035179999999</c:v>
                </c:pt>
                <c:pt idx="8075">
                  <c:v>31206.14518</c:v>
                </c:pt>
                <c:pt idx="8076">
                  <c:v>31206.36418</c:v>
                </c:pt>
                <c:pt idx="8077">
                  <c:v>31220.66418</c:v>
                </c:pt>
                <c:pt idx="8078">
                  <c:v>31221.695179999999</c:v>
                </c:pt>
                <c:pt idx="8079">
                  <c:v>31221.805179999999</c:v>
                </c:pt>
                <c:pt idx="8080">
                  <c:v>31222.02418</c:v>
                </c:pt>
                <c:pt idx="8081">
                  <c:v>31236.32418</c:v>
                </c:pt>
                <c:pt idx="8082">
                  <c:v>31237.355179999999</c:v>
                </c:pt>
                <c:pt idx="8083">
                  <c:v>31237.465179999999</c:v>
                </c:pt>
                <c:pt idx="8084">
                  <c:v>31237.68418</c:v>
                </c:pt>
                <c:pt idx="8085">
                  <c:v>31251.984179999999</c:v>
                </c:pt>
                <c:pt idx="8086">
                  <c:v>31253.015179999999</c:v>
                </c:pt>
                <c:pt idx="8087">
                  <c:v>31253.125179999999</c:v>
                </c:pt>
                <c:pt idx="8088">
                  <c:v>31253.34418</c:v>
                </c:pt>
                <c:pt idx="8089">
                  <c:v>31267.644179999999</c:v>
                </c:pt>
                <c:pt idx="8090">
                  <c:v>31270.72553</c:v>
                </c:pt>
                <c:pt idx="8091">
                  <c:v>31271.374820000001</c:v>
                </c:pt>
                <c:pt idx="8092">
                  <c:v>31271.67282</c:v>
                </c:pt>
                <c:pt idx="8093">
                  <c:v>31277.962820000001</c:v>
                </c:pt>
                <c:pt idx="8094">
                  <c:v>31278.462820000001</c:v>
                </c:pt>
                <c:pt idx="8095">
                  <c:v>31278.462820000001</c:v>
                </c:pt>
                <c:pt idx="8096">
                  <c:v>31278.962820000001</c:v>
                </c:pt>
                <c:pt idx="8097">
                  <c:v>31279.462820000001</c:v>
                </c:pt>
                <c:pt idx="8098">
                  <c:v>31279.54782</c:v>
                </c:pt>
                <c:pt idx="8099">
                  <c:v>31280.194820000001</c:v>
                </c:pt>
                <c:pt idx="8100">
                  <c:v>31281.66245</c:v>
                </c:pt>
                <c:pt idx="8101">
                  <c:v>31281.77245</c:v>
                </c:pt>
                <c:pt idx="8102">
                  <c:v>31281.991450000001</c:v>
                </c:pt>
                <c:pt idx="8103">
                  <c:v>31296.291450000001</c:v>
                </c:pt>
                <c:pt idx="8104">
                  <c:v>31297.32245</c:v>
                </c:pt>
                <c:pt idx="8105">
                  <c:v>31297.43245</c:v>
                </c:pt>
                <c:pt idx="8106">
                  <c:v>31297.651450000001</c:v>
                </c:pt>
                <c:pt idx="8107">
                  <c:v>31311.95145</c:v>
                </c:pt>
                <c:pt idx="8108">
                  <c:v>31312.98245</c:v>
                </c:pt>
                <c:pt idx="8109">
                  <c:v>31313.09245</c:v>
                </c:pt>
                <c:pt idx="8110">
                  <c:v>31313.311450000001</c:v>
                </c:pt>
                <c:pt idx="8111">
                  <c:v>31327.61145</c:v>
                </c:pt>
                <c:pt idx="8112">
                  <c:v>31328.642449999999</c:v>
                </c:pt>
                <c:pt idx="8113">
                  <c:v>31328.75245</c:v>
                </c:pt>
                <c:pt idx="8114">
                  <c:v>31328.971450000001</c:v>
                </c:pt>
                <c:pt idx="8115">
                  <c:v>31343.27145</c:v>
                </c:pt>
                <c:pt idx="8116">
                  <c:v>31344.302449999999</c:v>
                </c:pt>
                <c:pt idx="8117">
                  <c:v>31344.41245</c:v>
                </c:pt>
                <c:pt idx="8118">
                  <c:v>31344.631450000001</c:v>
                </c:pt>
                <c:pt idx="8119">
                  <c:v>31358.93145</c:v>
                </c:pt>
                <c:pt idx="8120">
                  <c:v>31359.962449999999</c:v>
                </c:pt>
                <c:pt idx="8121">
                  <c:v>31360.07245</c:v>
                </c:pt>
                <c:pt idx="8122">
                  <c:v>31360.291450000001</c:v>
                </c:pt>
                <c:pt idx="8123">
                  <c:v>31374.59145</c:v>
                </c:pt>
                <c:pt idx="8124">
                  <c:v>31377.6728</c:v>
                </c:pt>
                <c:pt idx="8125">
                  <c:v>31378.322090000001</c:v>
                </c:pt>
                <c:pt idx="8126">
                  <c:v>31378.62009</c:v>
                </c:pt>
                <c:pt idx="8127">
                  <c:v>31384.910090000001</c:v>
                </c:pt>
                <c:pt idx="8128">
                  <c:v>31385.410090000001</c:v>
                </c:pt>
                <c:pt idx="8129">
                  <c:v>31385.410090000001</c:v>
                </c:pt>
                <c:pt idx="8130">
                  <c:v>31385.910090000001</c:v>
                </c:pt>
                <c:pt idx="8131">
                  <c:v>31386.410090000001</c:v>
                </c:pt>
                <c:pt idx="8132">
                  <c:v>31386.49509</c:v>
                </c:pt>
                <c:pt idx="8133">
                  <c:v>31387.142090000001</c:v>
                </c:pt>
                <c:pt idx="8134">
                  <c:v>31388.60973</c:v>
                </c:pt>
                <c:pt idx="8135">
                  <c:v>31388.719730000001</c:v>
                </c:pt>
                <c:pt idx="8136">
                  <c:v>31388.938730000002</c:v>
                </c:pt>
                <c:pt idx="8137">
                  <c:v>31403.238730000001</c:v>
                </c:pt>
                <c:pt idx="8138">
                  <c:v>31404.26973</c:v>
                </c:pt>
                <c:pt idx="8139">
                  <c:v>31404.379730000001</c:v>
                </c:pt>
                <c:pt idx="8140">
                  <c:v>31404.598730000002</c:v>
                </c:pt>
                <c:pt idx="8141">
                  <c:v>31418.898730000001</c:v>
                </c:pt>
                <c:pt idx="8142">
                  <c:v>31419.92973</c:v>
                </c:pt>
                <c:pt idx="8143">
                  <c:v>31420.03973</c:v>
                </c:pt>
                <c:pt idx="8144">
                  <c:v>31420.258730000001</c:v>
                </c:pt>
                <c:pt idx="8145">
                  <c:v>31434.558730000001</c:v>
                </c:pt>
                <c:pt idx="8146">
                  <c:v>31435.58973</c:v>
                </c:pt>
                <c:pt idx="8147">
                  <c:v>31435.69973</c:v>
                </c:pt>
                <c:pt idx="8148">
                  <c:v>31435.918730000001</c:v>
                </c:pt>
                <c:pt idx="8149">
                  <c:v>31450.218730000001</c:v>
                </c:pt>
                <c:pt idx="8150">
                  <c:v>31451.24973</c:v>
                </c:pt>
                <c:pt idx="8151">
                  <c:v>31451.35973</c:v>
                </c:pt>
                <c:pt idx="8152">
                  <c:v>31451.578730000001</c:v>
                </c:pt>
                <c:pt idx="8153">
                  <c:v>31465.87873</c:v>
                </c:pt>
                <c:pt idx="8154">
                  <c:v>31466.909729999999</c:v>
                </c:pt>
                <c:pt idx="8155">
                  <c:v>31467.01973</c:v>
                </c:pt>
                <c:pt idx="8156">
                  <c:v>31467.238730000001</c:v>
                </c:pt>
                <c:pt idx="8157">
                  <c:v>31481.53873</c:v>
                </c:pt>
                <c:pt idx="8158">
                  <c:v>31484.620080000001</c:v>
                </c:pt>
                <c:pt idx="8159">
                  <c:v>31485.269370000002</c:v>
                </c:pt>
                <c:pt idx="8160">
                  <c:v>31485.567370000001</c:v>
                </c:pt>
                <c:pt idx="8161">
                  <c:v>31491.857370000002</c:v>
                </c:pt>
                <c:pt idx="8162">
                  <c:v>31492.357370000002</c:v>
                </c:pt>
                <c:pt idx="8163">
                  <c:v>31492.357370000002</c:v>
                </c:pt>
                <c:pt idx="8164">
                  <c:v>31492.857370000002</c:v>
                </c:pt>
                <c:pt idx="8165">
                  <c:v>31493.357370000002</c:v>
                </c:pt>
                <c:pt idx="8166">
                  <c:v>31493.442370000001</c:v>
                </c:pt>
                <c:pt idx="8167">
                  <c:v>31494.089370000002</c:v>
                </c:pt>
                <c:pt idx="8168">
                  <c:v>31495.557000000001</c:v>
                </c:pt>
                <c:pt idx="8169">
                  <c:v>31495.667000000001</c:v>
                </c:pt>
                <c:pt idx="8170">
                  <c:v>31495.885999999999</c:v>
                </c:pt>
                <c:pt idx="8171">
                  <c:v>31510.186000000002</c:v>
                </c:pt>
                <c:pt idx="8172">
                  <c:v>31511.217000000001</c:v>
                </c:pt>
                <c:pt idx="8173">
                  <c:v>31511.327000000001</c:v>
                </c:pt>
                <c:pt idx="8174">
                  <c:v>31511.545999999998</c:v>
                </c:pt>
                <c:pt idx="8175">
                  <c:v>31525.846000000001</c:v>
                </c:pt>
                <c:pt idx="8176">
                  <c:v>31526.877</c:v>
                </c:pt>
                <c:pt idx="8177">
                  <c:v>31526.987000000001</c:v>
                </c:pt>
                <c:pt idx="8178">
                  <c:v>31527.205999999998</c:v>
                </c:pt>
                <c:pt idx="8179">
                  <c:v>31541.506000000001</c:v>
                </c:pt>
                <c:pt idx="8180">
                  <c:v>31542.537</c:v>
                </c:pt>
                <c:pt idx="8181">
                  <c:v>31542.647000000001</c:v>
                </c:pt>
                <c:pt idx="8182">
                  <c:v>31542.866000000002</c:v>
                </c:pt>
                <c:pt idx="8183">
                  <c:v>31557.166000000001</c:v>
                </c:pt>
                <c:pt idx="8184">
                  <c:v>31558.197</c:v>
                </c:pt>
                <c:pt idx="8185">
                  <c:v>31558.307000000001</c:v>
                </c:pt>
                <c:pt idx="8186">
                  <c:v>31558.526000000002</c:v>
                </c:pt>
                <c:pt idx="8187">
                  <c:v>31572.826000000001</c:v>
                </c:pt>
                <c:pt idx="8188">
                  <c:v>31573.857</c:v>
                </c:pt>
                <c:pt idx="8189">
                  <c:v>31573.967000000001</c:v>
                </c:pt>
                <c:pt idx="8190">
                  <c:v>31574.186000000002</c:v>
                </c:pt>
                <c:pt idx="8191">
                  <c:v>31588.486000000001</c:v>
                </c:pt>
                <c:pt idx="8192">
                  <c:v>31591.567350000001</c:v>
                </c:pt>
                <c:pt idx="8193">
                  <c:v>31592.216639999999</c:v>
                </c:pt>
                <c:pt idx="8194">
                  <c:v>31592.514640000001</c:v>
                </c:pt>
                <c:pt idx="8195">
                  <c:v>31598.804639999998</c:v>
                </c:pt>
                <c:pt idx="8196">
                  <c:v>31599.304639999998</c:v>
                </c:pt>
                <c:pt idx="8197">
                  <c:v>31599.304639999998</c:v>
                </c:pt>
                <c:pt idx="8198">
                  <c:v>31599.804639999998</c:v>
                </c:pt>
                <c:pt idx="8199">
                  <c:v>31600.304639999998</c:v>
                </c:pt>
                <c:pt idx="8200">
                  <c:v>31600.389640000001</c:v>
                </c:pt>
                <c:pt idx="8201">
                  <c:v>31601.036639999998</c:v>
                </c:pt>
                <c:pt idx="8202">
                  <c:v>31602.504280000001</c:v>
                </c:pt>
                <c:pt idx="8203">
                  <c:v>31602.614280000002</c:v>
                </c:pt>
                <c:pt idx="8204">
                  <c:v>31602.833279999999</c:v>
                </c:pt>
                <c:pt idx="8205">
                  <c:v>31617.133279999998</c:v>
                </c:pt>
                <c:pt idx="8206">
                  <c:v>31618.164280000001</c:v>
                </c:pt>
                <c:pt idx="8207">
                  <c:v>31618.274280000001</c:v>
                </c:pt>
                <c:pt idx="8208">
                  <c:v>31618.493279999999</c:v>
                </c:pt>
                <c:pt idx="8209">
                  <c:v>31632.793280000002</c:v>
                </c:pt>
                <c:pt idx="8210">
                  <c:v>31633.824280000001</c:v>
                </c:pt>
                <c:pt idx="8211">
                  <c:v>31633.934280000001</c:v>
                </c:pt>
                <c:pt idx="8212">
                  <c:v>31634.153279999999</c:v>
                </c:pt>
                <c:pt idx="8213">
                  <c:v>31648.453280000002</c:v>
                </c:pt>
                <c:pt idx="8214">
                  <c:v>31649.484280000001</c:v>
                </c:pt>
                <c:pt idx="8215">
                  <c:v>31649.594280000001</c:v>
                </c:pt>
                <c:pt idx="8216">
                  <c:v>31649.813279999998</c:v>
                </c:pt>
                <c:pt idx="8217">
                  <c:v>31664.113280000001</c:v>
                </c:pt>
                <c:pt idx="8218">
                  <c:v>31665.14428</c:v>
                </c:pt>
                <c:pt idx="8219">
                  <c:v>31665.254280000001</c:v>
                </c:pt>
                <c:pt idx="8220">
                  <c:v>31665.473279999998</c:v>
                </c:pt>
                <c:pt idx="8221">
                  <c:v>31679.773280000001</c:v>
                </c:pt>
                <c:pt idx="8222">
                  <c:v>31680.80428</c:v>
                </c:pt>
                <c:pt idx="8223">
                  <c:v>31680.914280000001</c:v>
                </c:pt>
                <c:pt idx="8224">
                  <c:v>31681.133279999998</c:v>
                </c:pt>
                <c:pt idx="8225">
                  <c:v>31695.433280000001</c:v>
                </c:pt>
                <c:pt idx="8226">
                  <c:v>31698.514630000001</c:v>
                </c:pt>
                <c:pt idx="8227">
                  <c:v>31699.163919999999</c:v>
                </c:pt>
                <c:pt idx="8228">
                  <c:v>31699.461920000002</c:v>
                </c:pt>
                <c:pt idx="8229">
                  <c:v>31705.751919999999</c:v>
                </c:pt>
                <c:pt idx="8230">
                  <c:v>31706.251919999999</c:v>
                </c:pt>
                <c:pt idx="8231">
                  <c:v>31706.251919999999</c:v>
                </c:pt>
                <c:pt idx="8232">
                  <c:v>31706.751919999999</c:v>
                </c:pt>
                <c:pt idx="8233">
                  <c:v>31707.251919999999</c:v>
                </c:pt>
                <c:pt idx="8234">
                  <c:v>31707.336920000002</c:v>
                </c:pt>
                <c:pt idx="8235">
                  <c:v>31707.983919999999</c:v>
                </c:pt>
                <c:pt idx="8236">
                  <c:v>31709.451550000002</c:v>
                </c:pt>
                <c:pt idx="8237">
                  <c:v>31709.561549999999</c:v>
                </c:pt>
                <c:pt idx="8238">
                  <c:v>31709.780549999999</c:v>
                </c:pt>
                <c:pt idx="8239">
                  <c:v>31724.080549999999</c:v>
                </c:pt>
                <c:pt idx="8240">
                  <c:v>31725.111550000001</c:v>
                </c:pt>
                <c:pt idx="8241">
                  <c:v>31725.221549999998</c:v>
                </c:pt>
                <c:pt idx="8242">
                  <c:v>31725.440549999999</c:v>
                </c:pt>
                <c:pt idx="8243">
                  <c:v>31739.740549999999</c:v>
                </c:pt>
                <c:pt idx="8244">
                  <c:v>31740.771550000001</c:v>
                </c:pt>
                <c:pt idx="8245">
                  <c:v>31740.881549999998</c:v>
                </c:pt>
                <c:pt idx="8246">
                  <c:v>31741.100549999999</c:v>
                </c:pt>
                <c:pt idx="8247">
                  <c:v>31755.400549999998</c:v>
                </c:pt>
                <c:pt idx="8248">
                  <c:v>31756.431550000001</c:v>
                </c:pt>
                <c:pt idx="8249">
                  <c:v>31756.541550000002</c:v>
                </c:pt>
                <c:pt idx="8250">
                  <c:v>31756.760549999999</c:v>
                </c:pt>
                <c:pt idx="8251">
                  <c:v>31771.060549999998</c:v>
                </c:pt>
                <c:pt idx="8252">
                  <c:v>31772.091550000001</c:v>
                </c:pt>
                <c:pt idx="8253">
                  <c:v>31772.201550000002</c:v>
                </c:pt>
                <c:pt idx="8254">
                  <c:v>31772.420549999999</c:v>
                </c:pt>
                <c:pt idx="8255">
                  <c:v>31786.720549999998</c:v>
                </c:pt>
                <c:pt idx="8256">
                  <c:v>31787.751550000001</c:v>
                </c:pt>
                <c:pt idx="8257">
                  <c:v>31787.861550000001</c:v>
                </c:pt>
                <c:pt idx="8258">
                  <c:v>31788.080549999999</c:v>
                </c:pt>
                <c:pt idx="8259">
                  <c:v>31802.380550000002</c:v>
                </c:pt>
                <c:pt idx="8260">
                  <c:v>31805.461899999998</c:v>
                </c:pt>
                <c:pt idx="8261">
                  <c:v>31806.11119</c:v>
                </c:pt>
                <c:pt idx="8262">
                  <c:v>31806.409189999998</c:v>
                </c:pt>
                <c:pt idx="8263">
                  <c:v>31812.699189999999</c:v>
                </c:pt>
                <c:pt idx="8264">
                  <c:v>31813.199189999999</c:v>
                </c:pt>
                <c:pt idx="8265">
                  <c:v>31813.199189999999</c:v>
                </c:pt>
                <c:pt idx="8266">
                  <c:v>31813.699189999999</c:v>
                </c:pt>
                <c:pt idx="8267">
                  <c:v>31814.199189999999</c:v>
                </c:pt>
                <c:pt idx="8268">
                  <c:v>31814.284189999998</c:v>
                </c:pt>
                <c:pt idx="8269">
                  <c:v>31814.931189999999</c:v>
                </c:pt>
                <c:pt idx="8270">
                  <c:v>31816.398829999998</c:v>
                </c:pt>
                <c:pt idx="8271">
                  <c:v>31816.508829999999</c:v>
                </c:pt>
                <c:pt idx="8272">
                  <c:v>31816.72783</c:v>
                </c:pt>
                <c:pt idx="8273">
                  <c:v>31831.027829999999</c:v>
                </c:pt>
                <c:pt idx="8274">
                  <c:v>31832.058830000002</c:v>
                </c:pt>
                <c:pt idx="8275">
                  <c:v>31832.168829999999</c:v>
                </c:pt>
                <c:pt idx="8276">
                  <c:v>31832.38783</c:v>
                </c:pt>
                <c:pt idx="8277">
                  <c:v>31846.687829999999</c:v>
                </c:pt>
                <c:pt idx="8278">
                  <c:v>31847.718830000002</c:v>
                </c:pt>
                <c:pt idx="8279">
                  <c:v>31847.828829999999</c:v>
                </c:pt>
                <c:pt idx="8280">
                  <c:v>31848.04783</c:v>
                </c:pt>
                <c:pt idx="8281">
                  <c:v>31862.347829999999</c:v>
                </c:pt>
                <c:pt idx="8282">
                  <c:v>31863.378830000001</c:v>
                </c:pt>
                <c:pt idx="8283">
                  <c:v>31863.488829999998</c:v>
                </c:pt>
                <c:pt idx="8284">
                  <c:v>31863.707829999999</c:v>
                </c:pt>
                <c:pt idx="8285">
                  <c:v>31878.007829999999</c:v>
                </c:pt>
                <c:pt idx="8286">
                  <c:v>31879.038830000001</c:v>
                </c:pt>
                <c:pt idx="8287">
                  <c:v>31879.148829999998</c:v>
                </c:pt>
                <c:pt idx="8288">
                  <c:v>31879.367829999999</c:v>
                </c:pt>
                <c:pt idx="8289">
                  <c:v>31893.667829999999</c:v>
                </c:pt>
                <c:pt idx="8290">
                  <c:v>31894.698830000001</c:v>
                </c:pt>
                <c:pt idx="8291">
                  <c:v>31894.808830000002</c:v>
                </c:pt>
                <c:pt idx="8292">
                  <c:v>31895.027829999999</c:v>
                </c:pt>
                <c:pt idx="8293">
                  <c:v>31909.327829999998</c:v>
                </c:pt>
                <c:pt idx="8294">
                  <c:v>31912.409179999999</c:v>
                </c:pt>
                <c:pt idx="8295">
                  <c:v>31913.05847</c:v>
                </c:pt>
                <c:pt idx="8296">
                  <c:v>31913.356469999999</c:v>
                </c:pt>
                <c:pt idx="8297">
                  <c:v>31919.64647</c:v>
                </c:pt>
                <c:pt idx="8298">
                  <c:v>31920.14647</c:v>
                </c:pt>
                <c:pt idx="8299">
                  <c:v>31920.14647</c:v>
                </c:pt>
                <c:pt idx="8300">
                  <c:v>31920.64647</c:v>
                </c:pt>
                <c:pt idx="8301">
                  <c:v>31921.14647</c:v>
                </c:pt>
                <c:pt idx="8302">
                  <c:v>31921.231469999999</c:v>
                </c:pt>
                <c:pt idx="8303">
                  <c:v>31921.87847</c:v>
                </c:pt>
                <c:pt idx="8304">
                  <c:v>31923.346099999999</c:v>
                </c:pt>
                <c:pt idx="8305">
                  <c:v>31923.456099999999</c:v>
                </c:pt>
                <c:pt idx="8306">
                  <c:v>31923.6751</c:v>
                </c:pt>
                <c:pt idx="8307">
                  <c:v>31937.9751</c:v>
                </c:pt>
                <c:pt idx="8308">
                  <c:v>31939.006099999999</c:v>
                </c:pt>
                <c:pt idx="8309">
                  <c:v>31939.116099999999</c:v>
                </c:pt>
                <c:pt idx="8310">
                  <c:v>31939.3351</c:v>
                </c:pt>
                <c:pt idx="8311">
                  <c:v>31953.6351</c:v>
                </c:pt>
                <c:pt idx="8312">
                  <c:v>31954.666099999999</c:v>
                </c:pt>
                <c:pt idx="8313">
                  <c:v>31954.776099999999</c:v>
                </c:pt>
                <c:pt idx="8314">
                  <c:v>31954.9951</c:v>
                </c:pt>
                <c:pt idx="8315">
                  <c:v>31969.295099999999</c:v>
                </c:pt>
                <c:pt idx="8316">
                  <c:v>31970.326099999998</c:v>
                </c:pt>
                <c:pt idx="8317">
                  <c:v>31970.436099999999</c:v>
                </c:pt>
                <c:pt idx="8318">
                  <c:v>31970.6551</c:v>
                </c:pt>
                <c:pt idx="8319">
                  <c:v>31984.955099999999</c:v>
                </c:pt>
                <c:pt idx="8320">
                  <c:v>31985.986099999998</c:v>
                </c:pt>
                <c:pt idx="8321">
                  <c:v>31986.096099999999</c:v>
                </c:pt>
                <c:pt idx="8322">
                  <c:v>31986.3151</c:v>
                </c:pt>
                <c:pt idx="8323">
                  <c:v>32000.615099999999</c:v>
                </c:pt>
                <c:pt idx="8324">
                  <c:v>32001.646100000002</c:v>
                </c:pt>
                <c:pt idx="8325">
                  <c:v>32001.756099999999</c:v>
                </c:pt>
                <c:pt idx="8326">
                  <c:v>32001.9751</c:v>
                </c:pt>
                <c:pt idx="8327">
                  <c:v>32016.275099999999</c:v>
                </c:pt>
                <c:pt idx="8328">
                  <c:v>32019.356449999999</c:v>
                </c:pt>
                <c:pt idx="8329">
                  <c:v>32020.005740000001</c:v>
                </c:pt>
                <c:pt idx="8330">
                  <c:v>32020.303739999999</c:v>
                </c:pt>
                <c:pt idx="8331">
                  <c:v>32026.59374</c:v>
                </c:pt>
                <c:pt idx="8332">
                  <c:v>32027.09374</c:v>
                </c:pt>
                <c:pt idx="8333">
                  <c:v>32027.09374</c:v>
                </c:pt>
                <c:pt idx="8334">
                  <c:v>32027.59374</c:v>
                </c:pt>
                <c:pt idx="8335">
                  <c:v>32028.09374</c:v>
                </c:pt>
                <c:pt idx="8336">
                  <c:v>32028.178739999999</c:v>
                </c:pt>
                <c:pt idx="8337">
                  <c:v>32028.82574</c:v>
                </c:pt>
                <c:pt idx="8338">
                  <c:v>32030.293379999999</c:v>
                </c:pt>
                <c:pt idx="8339">
                  <c:v>32030.40338</c:v>
                </c:pt>
                <c:pt idx="8340">
                  <c:v>32030.622380000001</c:v>
                </c:pt>
                <c:pt idx="8341">
                  <c:v>32044.92238</c:v>
                </c:pt>
                <c:pt idx="8342">
                  <c:v>32045.953379999999</c:v>
                </c:pt>
                <c:pt idx="8343">
                  <c:v>32046.06338</c:v>
                </c:pt>
                <c:pt idx="8344">
                  <c:v>32046.282380000001</c:v>
                </c:pt>
                <c:pt idx="8345">
                  <c:v>32060.58238</c:v>
                </c:pt>
                <c:pt idx="8346">
                  <c:v>32061.613379999999</c:v>
                </c:pt>
                <c:pt idx="8347">
                  <c:v>32061.723379999999</c:v>
                </c:pt>
                <c:pt idx="8348">
                  <c:v>32061.94238</c:v>
                </c:pt>
                <c:pt idx="8349">
                  <c:v>32076.24238</c:v>
                </c:pt>
                <c:pt idx="8350">
                  <c:v>32077.273379999999</c:v>
                </c:pt>
                <c:pt idx="8351">
                  <c:v>32077.383379999999</c:v>
                </c:pt>
                <c:pt idx="8352">
                  <c:v>32077.60238</c:v>
                </c:pt>
                <c:pt idx="8353">
                  <c:v>32091.90238</c:v>
                </c:pt>
                <c:pt idx="8354">
                  <c:v>32092.933379999999</c:v>
                </c:pt>
                <c:pt idx="8355">
                  <c:v>32093.043379999999</c:v>
                </c:pt>
                <c:pt idx="8356">
                  <c:v>32093.26238</c:v>
                </c:pt>
                <c:pt idx="8357">
                  <c:v>32107.562379999999</c:v>
                </c:pt>
                <c:pt idx="8358">
                  <c:v>32108.593379999998</c:v>
                </c:pt>
                <c:pt idx="8359">
                  <c:v>32108.703379999999</c:v>
                </c:pt>
                <c:pt idx="8360">
                  <c:v>32108.92238</c:v>
                </c:pt>
                <c:pt idx="8361">
                  <c:v>32123.222379999999</c:v>
                </c:pt>
                <c:pt idx="8362">
                  <c:v>32126.30373</c:v>
                </c:pt>
                <c:pt idx="8363">
                  <c:v>32126.953020000001</c:v>
                </c:pt>
                <c:pt idx="8364">
                  <c:v>32127.25102</c:v>
                </c:pt>
                <c:pt idx="8365">
                  <c:v>32133.541020000001</c:v>
                </c:pt>
                <c:pt idx="8366">
                  <c:v>32134.041020000001</c:v>
                </c:pt>
                <c:pt idx="8367">
                  <c:v>32134.041020000001</c:v>
                </c:pt>
                <c:pt idx="8368">
                  <c:v>32134.541020000001</c:v>
                </c:pt>
                <c:pt idx="8369">
                  <c:v>32135.041020000001</c:v>
                </c:pt>
                <c:pt idx="8370">
                  <c:v>32135.12602</c:v>
                </c:pt>
                <c:pt idx="8371">
                  <c:v>32135.773020000001</c:v>
                </c:pt>
                <c:pt idx="8372">
                  <c:v>32137.24065</c:v>
                </c:pt>
                <c:pt idx="8373">
                  <c:v>32137.35065</c:v>
                </c:pt>
                <c:pt idx="8374">
                  <c:v>32137.569650000001</c:v>
                </c:pt>
                <c:pt idx="8375">
                  <c:v>32151.869650000001</c:v>
                </c:pt>
                <c:pt idx="8376">
                  <c:v>32152.90065</c:v>
                </c:pt>
                <c:pt idx="8377">
                  <c:v>32153.01065</c:v>
                </c:pt>
                <c:pt idx="8378">
                  <c:v>32153.229650000001</c:v>
                </c:pt>
                <c:pt idx="8379">
                  <c:v>32167.52965</c:v>
                </c:pt>
                <c:pt idx="8380">
                  <c:v>32168.560649999999</c:v>
                </c:pt>
                <c:pt idx="8381">
                  <c:v>32168.67065</c:v>
                </c:pt>
                <c:pt idx="8382">
                  <c:v>32168.889650000001</c:v>
                </c:pt>
                <c:pt idx="8383">
                  <c:v>32183.18965</c:v>
                </c:pt>
                <c:pt idx="8384">
                  <c:v>32184.220649999999</c:v>
                </c:pt>
                <c:pt idx="8385">
                  <c:v>32184.33065</c:v>
                </c:pt>
                <c:pt idx="8386">
                  <c:v>32184.549650000001</c:v>
                </c:pt>
                <c:pt idx="8387">
                  <c:v>32198.84965</c:v>
                </c:pt>
                <c:pt idx="8388">
                  <c:v>32199.880649999999</c:v>
                </c:pt>
                <c:pt idx="8389">
                  <c:v>32199.99065</c:v>
                </c:pt>
                <c:pt idx="8390">
                  <c:v>32200.209650000001</c:v>
                </c:pt>
                <c:pt idx="8391">
                  <c:v>32214.50965</c:v>
                </c:pt>
                <c:pt idx="8392">
                  <c:v>32215.540649999999</c:v>
                </c:pt>
                <c:pt idx="8393">
                  <c:v>32215.65065</c:v>
                </c:pt>
                <c:pt idx="8394">
                  <c:v>32215.869650000001</c:v>
                </c:pt>
                <c:pt idx="8395">
                  <c:v>32230.16965</c:v>
                </c:pt>
                <c:pt idx="8396">
                  <c:v>32233.251</c:v>
                </c:pt>
                <c:pt idx="8397">
                  <c:v>32233.900290000001</c:v>
                </c:pt>
                <c:pt idx="8398">
                  <c:v>32234.19829</c:v>
                </c:pt>
                <c:pt idx="8399">
                  <c:v>32240.488290000001</c:v>
                </c:pt>
                <c:pt idx="8400">
                  <c:v>32240.988290000001</c:v>
                </c:pt>
                <c:pt idx="8401">
                  <c:v>32240.988290000001</c:v>
                </c:pt>
                <c:pt idx="8402">
                  <c:v>32241.488290000001</c:v>
                </c:pt>
                <c:pt idx="8403">
                  <c:v>32241.988290000001</c:v>
                </c:pt>
                <c:pt idx="8404">
                  <c:v>32242.07329</c:v>
                </c:pt>
                <c:pt idx="8405">
                  <c:v>32242.720290000001</c:v>
                </c:pt>
                <c:pt idx="8406">
                  <c:v>32244.18793</c:v>
                </c:pt>
                <c:pt idx="8407">
                  <c:v>32244.297930000001</c:v>
                </c:pt>
                <c:pt idx="8408">
                  <c:v>32244.516930000002</c:v>
                </c:pt>
                <c:pt idx="8409">
                  <c:v>32258.816930000001</c:v>
                </c:pt>
                <c:pt idx="8410">
                  <c:v>32259.84793</c:v>
                </c:pt>
                <c:pt idx="8411">
                  <c:v>32259.95793</c:v>
                </c:pt>
                <c:pt idx="8412">
                  <c:v>32260.176930000001</c:v>
                </c:pt>
                <c:pt idx="8413">
                  <c:v>32274.476930000001</c:v>
                </c:pt>
                <c:pt idx="8414">
                  <c:v>32275.50793</c:v>
                </c:pt>
                <c:pt idx="8415">
                  <c:v>32275.61793</c:v>
                </c:pt>
                <c:pt idx="8416">
                  <c:v>32275.836930000001</c:v>
                </c:pt>
                <c:pt idx="8417">
                  <c:v>32290.136930000001</c:v>
                </c:pt>
                <c:pt idx="8418">
                  <c:v>32291.16793</c:v>
                </c:pt>
                <c:pt idx="8419">
                  <c:v>32291.27793</c:v>
                </c:pt>
                <c:pt idx="8420">
                  <c:v>32291.496930000001</c:v>
                </c:pt>
                <c:pt idx="8421">
                  <c:v>32305.79693</c:v>
                </c:pt>
                <c:pt idx="8422">
                  <c:v>32306.827929999999</c:v>
                </c:pt>
                <c:pt idx="8423">
                  <c:v>32306.93793</c:v>
                </c:pt>
                <c:pt idx="8424">
                  <c:v>32307.156930000001</c:v>
                </c:pt>
                <c:pt idx="8425">
                  <c:v>32321.45693</c:v>
                </c:pt>
                <c:pt idx="8426">
                  <c:v>32322.487929999999</c:v>
                </c:pt>
                <c:pt idx="8427">
                  <c:v>32322.59793</c:v>
                </c:pt>
                <c:pt idx="8428">
                  <c:v>32322.816930000001</c:v>
                </c:pt>
                <c:pt idx="8429">
                  <c:v>32337.11693</c:v>
                </c:pt>
                <c:pt idx="8430">
                  <c:v>32340.198280000001</c:v>
                </c:pt>
                <c:pt idx="8431">
                  <c:v>32340.847570000002</c:v>
                </c:pt>
                <c:pt idx="8432">
                  <c:v>32341.145570000001</c:v>
                </c:pt>
                <c:pt idx="8433">
                  <c:v>32347.435570000001</c:v>
                </c:pt>
                <c:pt idx="8434">
                  <c:v>32347.935570000001</c:v>
                </c:pt>
                <c:pt idx="8435">
                  <c:v>32347.935570000001</c:v>
                </c:pt>
                <c:pt idx="8436">
                  <c:v>32348.435570000001</c:v>
                </c:pt>
                <c:pt idx="8437">
                  <c:v>32348.935570000001</c:v>
                </c:pt>
                <c:pt idx="8438">
                  <c:v>32349.020570000001</c:v>
                </c:pt>
                <c:pt idx="8439">
                  <c:v>32349.667570000001</c:v>
                </c:pt>
                <c:pt idx="8440">
                  <c:v>32351.135200000001</c:v>
                </c:pt>
                <c:pt idx="8441">
                  <c:v>32351.245200000001</c:v>
                </c:pt>
                <c:pt idx="8442">
                  <c:v>32351.464199999999</c:v>
                </c:pt>
                <c:pt idx="8443">
                  <c:v>32365.764200000001</c:v>
                </c:pt>
                <c:pt idx="8444">
                  <c:v>32366.7952</c:v>
                </c:pt>
                <c:pt idx="8445">
                  <c:v>32366.905200000001</c:v>
                </c:pt>
                <c:pt idx="8446">
                  <c:v>32367.124199999998</c:v>
                </c:pt>
                <c:pt idx="8447">
                  <c:v>32381.424200000001</c:v>
                </c:pt>
                <c:pt idx="8448">
                  <c:v>32382.4552</c:v>
                </c:pt>
                <c:pt idx="8449">
                  <c:v>32382.565200000001</c:v>
                </c:pt>
                <c:pt idx="8450">
                  <c:v>32382.784199999998</c:v>
                </c:pt>
                <c:pt idx="8451">
                  <c:v>32397.084200000001</c:v>
                </c:pt>
                <c:pt idx="8452">
                  <c:v>32398.1152</c:v>
                </c:pt>
                <c:pt idx="8453">
                  <c:v>32398.225200000001</c:v>
                </c:pt>
                <c:pt idx="8454">
                  <c:v>32398.444200000002</c:v>
                </c:pt>
                <c:pt idx="8455">
                  <c:v>32412.744200000001</c:v>
                </c:pt>
                <c:pt idx="8456">
                  <c:v>32413.7752</c:v>
                </c:pt>
                <c:pt idx="8457">
                  <c:v>32413.885200000001</c:v>
                </c:pt>
                <c:pt idx="8458">
                  <c:v>32414.104200000002</c:v>
                </c:pt>
                <c:pt idx="8459">
                  <c:v>32428.404200000001</c:v>
                </c:pt>
                <c:pt idx="8460">
                  <c:v>32429.4352</c:v>
                </c:pt>
                <c:pt idx="8461">
                  <c:v>32429.5452</c:v>
                </c:pt>
                <c:pt idx="8462">
                  <c:v>32429.764200000001</c:v>
                </c:pt>
                <c:pt idx="8463">
                  <c:v>32444.064200000001</c:v>
                </c:pt>
                <c:pt idx="8464">
                  <c:v>32447.145550000001</c:v>
                </c:pt>
                <c:pt idx="8465">
                  <c:v>32447.794839999999</c:v>
                </c:pt>
                <c:pt idx="8466">
                  <c:v>32448.092840000001</c:v>
                </c:pt>
                <c:pt idx="8467">
                  <c:v>32454.382839999998</c:v>
                </c:pt>
                <c:pt idx="8468">
                  <c:v>32454.882839999998</c:v>
                </c:pt>
                <c:pt idx="8469">
                  <c:v>32454.882839999998</c:v>
                </c:pt>
                <c:pt idx="8470">
                  <c:v>32455.382839999998</c:v>
                </c:pt>
                <c:pt idx="8471">
                  <c:v>32455.882839999998</c:v>
                </c:pt>
                <c:pt idx="8472">
                  <c:v>32455.967840000001</c:v>
                </c:pt>
                <c:pt idx="8473">
                  <c:v>32456.614839999998</c:v>
                </c:pt>
                <c:pt idx="8474">
                  <c:v>32458.082480000001</c:v>
                </c:pt>
                <c:pt idx="8475">
                  <c:v>32458.192480000002</c:v>
                </c:pt>
                <c:pt idx="8476">
                  <c:v>32458.411479999999</c:v>
                </c:pt>
                <c:pt idx="8477">
                  <c:v>32472.711480000002</c:v>
                </c:pt>
                <c:pt idx="8478">
                  <c:v>32473.742480000001</c:v>
                </c:pt>
                <c:pt idx="8479">
                  <c:v>32473.852480000001</c:v>
                </c:pt>
                <c:pt idx="8480">
                  <c:v>32474.071479999999</c:v>
                </c:pt>
                <c:pt idx="8481">
                  <c:v>32488.371480000002</c:v>
                </c:pt>
                <c:pt idx="8482">
                  <c:v>32489.402480000001</c:v>
                </c:pt>
                <c:pt idx="8483">
                  <c:v>32489.512480000001</c:v>
                </c:pt>
                <c:pt idx="8484">
                  <c:v>32489.731479999999</c:v>
                </c:pt>
                <c:pt idx="8485">
                  <c:v>32504.031480000001</c:v>
                </c:pt>
                <c:pt idx="8486">
                  <c:v>32505.062480000001</c:v>
                </c:pt>
                <c:pt idx="8487">
                  <c:v>32505.172480000001</c:v>
                </c:pt>
                <c:pt idx="8488">
                  <c:v>32505.391479999998</c:v>
                </c:pt>
                <c:pt idx="8489">
                  <c:v>32519.691480000001</c:v>
                </c:pt>
                <c:pt idx="8490">
                  <c:v>32520.72248</c:v>
                </c:pt>
                <c:pt idx="8491">
                  <c:v>32520.832480000001</c:v>
                </c:pt>
                <c:pt idx="8492">
                  <c:v>32521.051479999998</c:v>
                </c:pt>
                <c:pt idx="8493">
                  <c:v>32535.351480000001</c:v>
                </c:pt>
                <c:pt idx="8494">
                  <c:v>32536.38248</c:v>
                </c:pt>
                <c:pt idx="8495">
                  <c:v>32536.492480000001</c:v>
                </c:pt>
                <c:pt idx="8496">
                  <c:v>32536.711480000002</c:v>
                </c:pt>
                <c:pt idx="8497">
                  <c:v>32551.011480000001</c:v>
                </c:pt>
                <c:pt idx="8498">
                  <c:v>32554.092830000001</c:v>
                </c:pt>
                <c:pt idx="8499">
                  <c:v>32554.742119999999</c:v>
                </c:pt>
                <c:pt idx="8500">
                  <c:v>32555.040120000001</c:v>
                </c:pt>
                <c:pt idx="8501">
                  <c:v>32561.330119999999</c:v>
                </c:pt>
                <c:pt idx="8502">
                  <c:v>32561.830119999999</c:v>
                </c:pt>
                <c:pt idx="8503">
                  <c:v>32561.830119999999</c:v>
                </c:pt>
                <c:pt idx="8504">
                  <c:v>32562.330119999999</c:v>
                </c:pt>
                <c:pt idx="8505">
                  <c:v>32562.830119999999</c:v>
                </c:pt>
                <c:pt idx="8506">
                  <c:v>32562.915120000001</c:v>
                </c:pt>
                <c:pt idx="8507">
                  <c:v>32563.562119999999</c:v>
                </c:pt>
                <c:pt idx="8508">
                  <c:v>32565.029750000002</c:v>
                </c:pt>
                <c:pt idx="8509">
                  <c:v>32565.139749999998</c:v>
                </c:pt>
                <c:pt idx="8510">
                  <c:v>32565.358749999999</c:v>
                </c:pt>
                <c:pt idx="8511">
                  <c:v>32579.658749999999</c:v>
                </c:pt>
                <c:pt idx="8512">
                  <c:v>32580.689750000001</c:v>
                </c:pt>
                <c:pt idx="8513">
                  <c:v>32580.799749999998</c:v>
                </c:pt>
                <c:pt idx="8514">
                  <c:v>32581.018749999999</c:v>
                </c:pt>
                <c:pt idx="8515">
                  <c:v>32595.318749999999</c:v>
                </c:pt>
                <c:pt idx="8516">
                  <c:v>32596.349750000001</c:v>
                </c:pt>
                <c:pt idx="8517">
                  <c:v>32596.459750000002</c:v>
                </c:pt>
                <c:pt idx="8518">
                  <c:v>32596.678749999999</c:v>
                </c:pt>
                <c:pt idx="8519">
                  <c:v>32610.978749999998</c:v>
                </c:pt>
                <c:pt idx="8520">
                  <c:v>32612.009750000001</c:v>
                </c:pt>
                <c:pt idx="8521">
                  <c:v>32612.119750000002</c:v>
                </c:pt>
                <c:pt idx="8522">
                  <c:v>32612.338749999999</c:v>
                </c:pt>
                <c:pt idx="8523">
                  <c:v>32626.638749999998</c:v>
                </c:pt>
                <c:pt idx="8524">
                  <c:v>32627.669750000001</c:v>
                </c:pt>
                <c:pt idx="8525">
                  <c:v>32627.779750000002</c:v>
                </c:pt>
                <c:pt idx="8526">
                  <c:v>32627.998749999999</c:v>
                </c:pt>
                <c:pt idx="8527">
                  <c:v>32642.298750000002</c:v>
                </c:pt>
                <c:pt idx="8528">
                  <c:v>32643.329750000001</c:v>
                </c:pt>
                <c:pt idx="8529">
                  <c:v>32643.439750000001</c:v>
                </c:pt>
                <c:pt idx="8530">
                  <c:v>32643.658749999999</c:v>
                </c:pt>
                <c:pt idx="8531">
                  <c:v>32657.958750000002</c:v>
                </c:pt>
                <c:pt idx="8532">
                  <c:v>32661.040099999998</c:v>
                </c:pt>
                <c:pt idx="8533">
                  <c:v>32661.68939</c:v>
                </c:pt>
                <c:pt idx="8534">
                  <c:v>32661.987389999998</c:v>
                </c:pt>
                <c:pt idx="8535">
                  <c:v>32668.277389999999</c:v>
                </c:pt>
                <c:pt idx="8536">
                  <c:v>32668.777389999999</c:v>
                </c:pt>
                <c:pt idx="8537">
                  <c:v>32668.777389999999</c:v>
                </c:pt>
                <c:pt idx="8538">
                  <c:v>32669.277389999999</c:v>
                </c:pt>
                <c:pt idx="8539">
                  <c:v>32669.777389999999</c:v>
                </c:pt>
                <c:pt idx="8540">
                  <c:v>32669.862389999998</c:v>
                </c:pt>
                <c:pt idx="8541">
                  <c:v>32670.509389999999</c:v>
                </c:pt>
                <c:pt idx="8542">
                  <c:v>32671.977029999998</c:v>
                </c:pt>
                <c:pt idx="8543">
                  <c:v>32672.087029999999</c:v>
                </c:pt>
                <c:pt idx="8544">
                  <c:v>32672.30603</c:v>
                </c:pt>
                <c:pt idx="8545">
                  <c:v>32686.606029999999</c:v>
                </c:pt>
                <c:pt idx="8546">
                  <c:v>32687.637030000002</c:v>
                </c:pt>
                <c:pt idx="8547">
                  <c:v>32687.747029999999</c:v>
                </c:pt>
                <c:pt idx="8548">
                  <c:v>32687.96603</c:v>
                </c:pt>
                <c:pt idx="8549">
                  <c:v>32702.266029999999</c:v>
                </c:pt>
                <c:pt idx="8550">
                  <c:v>32703.297030000002</c:v>
                </c:pt>
                <c:pt idx="8551">
                  <c:v>32703.407029999998</c:v>
                </c:pt>
                <c:pt idx="8552">
                  <c:v>32703.626029999999</c:v>
                </c:pt>
                <c:pt idx="8553">
                  <c:v>32717.926029999999</c:v>
                </c:pt>
                <c:pt idx="8554">
                  <c:v>32718.957030000001</c:v>
                </c:pt>
                <c:pt idx="8555">
                  <c:v>32719.067029999998</c:v>
                </c:pt>
                <c:pt idx="8556">
                  <c:v>32719.286029999999</c:v>
                </c:pt>
                <c:pt idx="8557">
                  <c:v>32733.586029999999</c:v>
                </c:pt>
                <c:pt idx="8558">
                  <c:v>32734.617030000001</c:v>
                </c:pt>
                <c:pt idx="8559">
                  <c:v>32734.727029999998</c:v>
                </c:pt>
                <c:pt idx="8560">
                  <c:v>32734.946029999999</c:v>
                </c:pt>
                <c:pt idx="8561">
                  <c:v>32749.246029999998</c:v>
                </c:pt>
                <c:pt idx="8562">
                  <c:v>32750.277030000001</c:v>
                </c:pt>
                <c:pt idx="8563">
                  <c:v>32750.387030000002</c:v>
                </c:pt>
                <c:pt idx="8564">
                  <c:v>32750.606029999999</c:v>
                </c:pt>
                <c:pt idx="8565">
                  <c:v>32764.906029999998</c:v>
                </c:pt>
                <c:pt idx="8566">
                  <c:v>32767.987379999999</c:v>
                </c:pt>
                <c:pt idx="8567">
                  <c:v>32768.63667</c:v>
                </c:pt>
                <c:pt idx="8568">
                  <c:v>32768.934670000002</c:v>
                </c:pt>
                <c:pt idx="8569">
                  <c:v>32775.224670000003</c:v>
                </c:pt>
                <c:pt idx="8570">
                  <c:v>32775.724670000003</c:v>
                </c:pt>
                <c:pt idx="8571">
                  <c:v>32775.724670000003</c:v>
                </c:pt>
                <c:pt idx="8572">
                  <c:v>32776.224670000003</c:v>
                </c:pt>
                <c:pt idx="8573">
                  <c:v>32776.724670000003</c:v>
                </c:pt>
                <c:pt idx="8574">
                  <c:v>32776.809670000002</c:v>
                </c:pt>
                <c:pt idx="8575">
                  <c:v>32777.45667</c:v>
                </c:pt>
                <c:pt idx="8576">
                  <c:v>32778.924299999999</c:v>
                </c:pt>
                <c:pt idx="8577">
                  <c:v>32779.034299999999</c:v>
                </c:pt>
                <c:pt idx="8578">
                  <c:v>32779.253299999997</c:v>
                </c:pt>
                <c:pt idx="8579">
                  <c:v>32793.5533</c:v>
                </c:pt>
                <c:pt idx="8580">
                  <c:v>32794.584300000002</c:v>
                </c:pt>
                <c:pt idx="8581">
                  <c:v>32794.694300000003</c:v>
                </c:pt>
                <c:pt idx="8582">
                  <c:v>32794.9133</c:v>
                </c:pt>
                <c:pt idx="8583">
                  <c:v>32809.213300000003</c:v>
                </c:pt>
                <c:pt idx="8584">
                  <c:v>32810.244299999998</c:v>
                </c:pt>
                <c:pt idx="8585">
                  <c:v>32810.354299999999</c:v>
                </c:pt>
                <c:pt idx="8586">
                  <c:v>32810.573299999996</c:v>
                </c:pt>
                <c:pt idx="8587">
                  <c:v>32824.873299999999</c:v>
                </c:pt>
                <c:pt idx="8588">
                  <c:v>32825.904300000002</c:v>
                </c:pt>
                <c:pt idx="8589">
                  <c:v>32826.014300000003</c:v>
                </c:pt>
                <c:pt idx="8590">
                  <c:v>32826.2333</c:v>
                </c:pt>
                <c:pt idx="8591">
                  <c:v>32840.533300000003</c:v>
                </c:pt>
                <c:pt idx="8592">
                  <c:v>32841.564299999998</c:v>
                </c:pt>
                <c:pt idx="8593">
                  <c:v>32841.674299999999</c:v>
                </c:pt>
                <c:pt idx="8594">
                  <c:v>32841.893300000003</c:v>
                </c:pt>
                <c:pt idx="8595">
                  <c:v>32856.193299999999</c:v>
                </c:pt>
                <c:pt idx="8596">
                  <c:v>32857.224300000002</c:v>
                </c:pt>
                <c:pt idx="8597">
                  <c:v>32857.334300000002</c:v>
                </c:pt>
                <c:pt idx="8598">
                  <c:v>32857.5533</c:v>
                </c:pt>
                <c:pt idx="8599">
                  <c:v>32871.853300000002</c:v>
                </c:pt>
                <c:pt idx="8600">
                  <c:v>32874.934650000003</c:v>
                </c:pt>
                <c:pt idx="8601">
                  <c:v>32875.583939999997</c:v>
                </c:pt>
                <c:pt idx="8602">
                  <c:v>32875.881939999999</c:v>
                </c:pt>
                <c:pt idx="8603">
                  <c:v>32882.17194</c:v>
                </c:pt>
                <c:pt idx="8604">
                  <c:v>32882.67194</c:v>
                </c:pt>
                <c:pt idx="8605">
                  <c:v>32882.67194</c:v>
                </c:pt>
                <c:pt idx="8606">
                  <c:v>32883.17194</c:v>
                </c:pt>
                <c:pt idx="8607">
                  <c:v>32883.67194</c:v>
                </c:pt>
                <c:pt idx="8608">
                  <c:v>32883.756939999999</c:v>
                </c:pt>
                <c:pt idx="8609">
                  <c:v>32884.403939999997</c:v>
                </c:pt>
                <c:pt idx="8610">
                  <c:v>32885.871579999999</c:v>
                </c:pt>
                <c:pt idx="8611">
                  <c:v>32885.98158</c:v>
                </c:pt>
                <c:pt idx="8612">
                  <c:v>32886.200579999997</c:v>
                </c:pt>
                <c:pt idx="8613">
                  <c:v>32900.50058</c:v>
                </c:pt>
                <c:pt idx="8614">
                  <c:v>32901.531580000003</c:v>
                </c:pt>
                <c:pt idx="8615">
                  <c:v>32901.641580000003</c:v>
                </c:pt>
                <c:pt idx="8616">
                  <c:v>32901.86058</c:v>
                </c:pt>
                <c:pt idx="8617">
                  <c:v>32916.160580000003</c:v>
                </c:pt>
                <c:pt idx="8618">
                  <c:v>32917.191579999999</c:v>
                </c:pt>
                <c:pt idx="8619">
                  <c:v>32917.301579999999</c:v>
                </c:pt>
                <c:pt idx="8620">
                  <c:v>32917.520579999997</c:v>
                </c:pt>
                <c:pt idx="8621">
                  <c:v>32931.82058</c:v>
                </c:pt>
                <c:pt idx="8622">
                  <c:v>32932.851580000002</c:v>
                </c:pt>
                <c:pt idx="8623">
                  <c:v>32932.961580000003</c:v>
                </c:pt>
                <c:pt idx="8624">
                  <c:v>32933.18058</c:v>
                </c:pt>
                <c:pt idx="8625">
                  <c:v>32947.480580000003</c:v>
                </c:pt>
                <c:pt idx="8626">
                  <c:v>32948.511579999999</c:v>
                </c:pt>
                <c:pt idx="8627">
                  <c:v>32948.621579999999</c:v>
                </c:pt>
                <c:pt idx="8628">
                  <c:v>32948.840579999996</c:v>
                </c:pt>
                <c:pt idx="8629">
                  <c:v>32963.140579999999</c:v>
                </c:pt>
                <c:pt idx="8630">
                  <c:v>32964.171580000002</c:v>
                </c:pt>
                <c:pt idx="8631">
                  <c:v>32964.281580000003</c:v>
                </c:pt>
                <c:pt idx="8632">
                  <c:v>32964.50058</c:v>
                </c:pt>
                <c:pt idx="8633">
                  <c:v>32978.800580000003</c:v>
                </c:pt>
                <c:pt idx="8634">
                  <c:v>32981.881930000003</c:v>
                </c:pt>
                <c:pt idx="8635">
                  <c:v>32982.531219999997</c:v>
                </c:pt>
                <c:pt idx="8636">
                  <c:v>32982.82922</c:v>
                </c:pt>
                <c:pt idx="8637">
                  <c:v>32989.11922</c:v>
                </c:pt>
                <c:pt idx="8638">
                  <c:v>32989.61922</c:v>
                </c:pt>
                <c:pt idx="8639">
                  <c:v>32989.61922</c:v>
                </c:pt>
                <c:pt idx="8640">
                  <c:v>32990.11922</c:v>
                </c:pt>
                <c:pt idx="8641">
                  <c:v>32990.61922</c:v>
                </c:pt>
                <c:pt idx="8642">
                  <c:v>32990.70422</c:v>
                </c:pt>
                <c:pt idx="8643">
                  <c:v>32991.351219999997</c:v>
                </c:pt>
                <c:pt idx="8644">
                  <c:v>32992.818850000003</c:v>
                </c:pt>
                <c:pt idx="8645">
                  <c:v>32992.928849999997</c:v>
                </c:pt>
                <c:pt idx="8646">
                  <c:v>32993.147850000001</c:v>
                </c:pt>
                <c:pt idx="8647">
                  <c:v>33007.447849999997</c:v>
                </c:pt>
                <c:pt idx="8648">
                  <c:v>33008.47885</c:v>
                </c:pt>
                <c:pt idx="8649">
                  <c:v>33008.58885</c:v>
                </c:pt>
                <c:pt idx="8650">
                  <c:v>33008.807849999997</c:v>
                </c:pt>
                <c:pt idx="8651">
                  <c:v>33023.10785</c:v>
                </c:pt>
                <c:pt idx="8652">
                  <c:v>33024.138850000003</c:v>
                </c:pt>
                <c:pt idx="8653">
                  <c:v>33024.248850000004</c:v>
                </c:pt>
                <c:pt idx="8654">
                  <c:v>33024.467850000001</c:v>
                </c:pt>
                <c:pt idx="8655">
                  <c:v>33038.767849999997</c:v>
                </c:pt>
                <c:pt idx="8656">
                  <c:v>33039.798849999999</c:v>
                </c:pt>
                <c:pt idx="8657">
                  <c:v>33039.90885</c:v>
                </c:pt>
                <c:pt idx="8658">
                  <c:v>33040.127849999997</c:v>
                </c:pt>
                <c:pt idx="8659">
                  <c:v>33054.42785</c:v>
                </c:pt>
                <c:pt idx="8660">
                  <c:v>33055.458850000003</c:v>
                </c:pt>
                <c:pt idx="8661">
                  <c:v>33055.568850000003</c:v>
                </c:pt>
                <c:pt idx="8662">
                  <c:v>33055.787850000001</c:v>
                </c:pt>
                <c:pt idx="8663">
                  <c:v>33070.087850000004</c:v>
                </c:pt>
                <c:pt idx="8664">
                  <c:v>33071.118849999999</c:v>
                </c:pt>
                <c:pt idx="8665">
                  <c:v>33071.22885</c:v>
                </c:pt>
                <c:pt idx="8666">
                  <c:v>33071.447849999997</c:v>
                </c:pt>
                <c:pt idx="8667">
                  <c:v>33085.74785</c:v>
                </c:pt>
                <c:pt idx="8668">
                  <c:v>33088.8292</c:v>
                </c:pt>
                <c:pt idx="8669">
                  <c:v>33089.478490000001</c:v>
                </c:pt>
                <c:pt idx="8670">
                  <c:v>33089.776489999997</c:v>
                </c:pt>
                <c:pt idx="8671">
                  <c:v>33096.066489999997</c:v>
                </c:pt>
                <c:pt idx="8672">
                  <c:v>33096.566489999997</c:v>
                </c:pt>
                <c:pt idx="8673">
                  <c:v>33096.566489999997</c:v>
                </c:pt>
                <c:pt idx="8674">
                  <c:v>33097.066489999997</c:v>
                </c:pt>
                <c:pt idx="8675">
                  <c:v>33097.566489999997</c:v>
                </c:pt>
                <c:pt idx="8676">
                  <c:v>33097.651489999997</c:v>
                </c:pt>
                <c:pt idx="8677">
                  <c:v>33098.298490000001</c:v>
                </c:pt>
                <c:pt idx="8678">
                  <c:v>33099.766130000004</c:v>
                </c:pt>
                <c:pt idx="8679">
                  <c:v>33099.876129999997</c:v>
                </c:pt>
                <c:pt idx="8680">
                  <c:v>33100.095130000002</c:v>
                </c:pt>
                <c:pt idx="8681">
                  <c:v>33114.395129999997</c:v>
                </c:pt>
                <c:pt idx="8682">
                  <c:v>33115.42613</c:v>
                </c:pt>
                <c:pt idx="8683">
                  <c:v>33115.53613</c:v>
                </c:pt>
                <c:pt idx="8684">
                  <c:v>33115.755129999998</c:v>
                </c:pt>
                <c:pt idx="8685">
                  <c:v>33130.055130000001</c:v>
                </c:pt>
                <c:pt idx="8686">
                  <c:v>33131.086130000003</c:v>
                </c:pt>
                <c:pt idx="8687">
                  <c:v>33131.196129999997</c:v>
                </c:pt>
                <c:pt idx="8688">
                  <c:v>33131.415130000001</c:v>
                </c:pt>
                <c:pt idx="8689">
                  <c:v>33145.715129999997</c:v>
                </c:pt>
                <c:pt idx="8690">
                  <c:v>33146.74613</c:v>
                </c:pt>
                <c:pt idx="8691">
                  <c:v>33146.85613</c:v>
                </c:pt>
                <c:pt idx="8692">
                  <c:v>33147.075129999997</c:v>
                </c:pt>
                <c:pt idx="8693">
                  <c:v>33161.37513</c:v>
                </c:pt>
                <c:pt idx="8694">
                  <c:v>33162.406130000003</c:v>
                </c:pt>
                <c:pt idx="8695">
                  <c:v>33162.516130000004</c:v>
                </c:pt>
                <c:pt idx="8696">
                  <c:v>33162.735130000001</c:v>
                </c:pt>
                <c:pt idx="8697">
                  <c:v>33177.035129999997</c:v>
                </c:pt>
                <c:pt idx="8698">
                  <c:v>33178.066129999999</c:v>
                </c:pt>
                <c:pt idx="8699">
                  <c:v>33178.17613</c:v>
                </c:pt>
                <c:pt idx="8700">
                  <c:v>33178.395129999997</c:v>
                </c:pt>
                <c:pt idx="8701">
                  <c:v>33192.69513</c:v>
                </c:pt>
                <c:pt idx="8702">
                  <c:v>33195.77648</c:v>
                </c:pt>
                <c:pt idx="8703">
                  <c:v>33196.425770000002</c:v>
                </c:pt>
                <c:pt idx="8704">
                  <c:v>33196.723769999997</c:v>
                </c:pt>
                <c:pt idx="8705">
                  <c:v>33203.013769999998</c:v>
                </c:pt>
                <c:pt idx="8706">
                  <c:v>33203.513769999998</c:v>
                </c:pt>
                <c:pt idx="8707">
                  <c:v>33203.513769999998</c:v>
                </c:pt>
                <c:pt idx="8708">
                  <c:v>33204.013769999998</c:v>
                </c:pt>
                <c:pt idx="8709">
                  <c:v>33204.513769999998</c:v>
                </c:pt>
                <c:pt idx="8710">
                  <c:v>33204.598769999997</c:v>
                </c:pt>
                <c:pt idx="8711">
                  <c:v>33205.245770000001</c:v>
                </c:pt>
                <c:pt idx="8712">
                  <c:v>33206.713400000001</c:v>
                </c:pt>
                <c:pt idx="8713">
                  <c:v>33206.823400000001</c:v>
                </c:pt>
                <c:pt idx="8714">
                  <c:v>33207.042399999998</c:v>
                </c:pt>
                <c:pt idx="8715">
                  <c:v>33221.342400000001</c:v>
                </c:pt>
                <c:pt idx="8716">
                  <c:v>33222.373399999997</c:v>
                </c:pt>
                <c:pt idx="8717">
                  <c:v>33222.483399999997</c:v>
                </c:pt>
                <c:pt idx="8718">
                  <c:v>33222.702400000002</c:v>
                </c:pt>
                <c:pt idx="8719">
                  <c:v>33237.002399999998</c:v>
                </c:pt>
                <c:pt idx="8720">
                  <c:v>33238.0334</c:v>
                </c:pt>
                <c:pt idx="8721">
                  <c:v>33238.143400000001</c:v>
                </c:pt>
                <c:pt idx="8722">
                  <c:v>33238.362399999998</c:v>
                </c:pt>
                <c:pt idx="8723">
                  <c:v>33252.662400000001</c:v>
                </c:pt>
                <c:pt idx="8724">
                  <c:v>33253.693399999996</c:v>
                </c:pt>
                <c:pt idx="8725">
                  <c:v>33253.803399999997</c:v>
                </c:pt>
                <c:pt idx="8726">
                  <c:v>33254.022400000002</c:v>
                </c:pt>
                <c:pt idx="8727">
                  <c:v>33268.322399999997</c:v>
                </c:pt>
                <c:pt idx="8728">
                  <c:v>33269.3534</c:v>
                </c:pt>
                <c:pt idx="8729">
                  <c:v>33269.463400000001</c:v>
                </c:pt>
                <c:pt idx="8730">
                  <c:v>33269.682399999998</c:v>
                </c:pt>
                <c:pt idx="8731">
                  <c:v>33283.982400000001</c:v>
                </c:pt>
                <c:pt idx="8732">
                  <c:v>33285.013400000003</c:v>
                </c:pt>
                <c:pt idx="8733">
                  <c:v>33285.123399999997</c:v>
                </c:pt>
                <c:pt idx="8734">
                  <c:v>33285.342400000001</c:v>
                </c:pt>
                <c:pt idx="8735">
                  <c:v>33299.642399999997</c:v>
                </c:pt>
                <c:pt idx="8736">
                  <c:v>33302.723749999997</c:v>
                </c:pt>
                <c:pt idx="8737">
                  <c:v>33303.373039999999</c:v>
                </c:pt>
                <c:pt idx="8738">
                  <c:v>33303.671040000001</c:v>
                </c:pt>
                <c:pt idx="8739">
                  <c:v>33309.961040000002</c:v>
                </c:pt>
                <c:pt idx="8740">
                  <c:v>33310.461040000002</c:v>
                </c:pt>
                <c:pt idx="8741">
                  <c:v>33310.461040000002</c:v>
                </c:pt>
                <c:pt idx="8742">
                  <c:v>33310.961040000002</c:v>
                </c:pt>
                <c:pt idx="8743">
                  <c:v>33311.461040000002</c:v>
                </c:pt>
                <c:pt idx="8744">
                  <c:v>33311.546040000001</c:v>
                </c:pt>
                <c:pt idx="8745">
                  <c:v>33312.193039999998</c:v>
                </c:pt>
                <c:pt idx="8746">
                  <c:v>33313.660680000001</c:v>
                </c:pt>
                <c:pt idx="8747">
                  <c:v>33313.770680000001</c:v>
                </c:pt>
                <c:pt idx="8748">
                  <c:v>33313.989679999999</c:v>
                </c:pt>
                <c:pt idx="8749">
                  <c:v>33328.289680000002</c:v>
                </c:pt>
                <c:pt idx="8750">
                  <c:v>33329.320679999997</c:v>
                </c:pt>
                <c:pt idx="8751">
                  <c:v>33329.430679999998</c:v>
                </c:pt>
                <c:pt idx="8752">
                  <c:v>33329.649680000002</c:v>
                </c:pt>
                <c:pt idx="8753">
                  <c:v>33343.949679999998</c:v>
                </c:pt>
                <c:pt idx="8754">
                  <c:v>33344.980680000001</c:v>
                </c:pt>
                <c:pt idx="8755">
                  <c:v>33345.090680000001</c:v>
                </c:pt>
                <c:pt idx="8756">
                  <c:v>33345.309679999998</c:v>
                </c:pt>
                <c:pt idx="8757">
                  <c:v>33359.609680000001</c:v>
                </c:pt>
                <c:pt idx="8758">
                  <c:v>33360.640679999997</c:v>
                </c:pt>
                <c:pt idx="8759">
                  <c:v>33360.750679999997</c:v>
                </c:pt>
                <c:pt idx="8760">
                  <c:v>33360.969680000002</c:v>
                </c:pt>
                <c:pt idx="8761">
                  <c:v>33375.269679999998</c:v>
                </c:pt>
                <c:pt idx="8762">
                  <c:v>33376.30068</c:v>
                </c:pt>
                <c:pt idx="8763">
                  <c:v>33376.410680000001</c:v>
                </c:pt>
                <c:pt idx="8764">
                  <c:v>33376.629679999998</c:v>
                </c:pt>
                <c:pt idx="8765">
                  <c:v>33390.929680000001</c:v>
                </c:pt>
                <c:pt idx="8766">
                  <c:v>33391.960679999997</c:v>
                </c:pt>
                <c:pt idx="8767">
                  <c:v>33392.070679999997</c:v>
                </c:pt>
                <c:pt idx="8768">
                  <c:v>33392.289680000002</c:v>
                </c:pt>
                <c:pt idx="8769">
                  <c:v>33406.589679999997</c:v>
                </c:pt>
                <c:pt idx="8770">
                  <c:v>33409.671029999998</c:v>
                </c:pt>
                <c:pt idx="8771">
                  <c:v>33410.320319999999</c:v>
                </c:pt>
                <c:pt idx="8772">
                  <c:v>33410.618320000001</c:v>
                </c:pt>
                <c:pt idx="8773">
                  <c:v>33416.908320000002</c:v>
                </c:pt>
                <c:pt idx="8774">
                  <c:v>33417.408320000002</c:v>
                </c:pt>
                <c:pt idx="8775">
                  <c:v>33417.408320000002</c:v>
                </c:pt>
                <c:pt idx="8776">
                  <c:v>33417.908320000002</c:v>
                </c:pt>
                <c:pt idx="8777">
                  <c:v>33418.408320000002</c:v>
                </c:pt>
                <c:pt idx="8778">
                  <c:v>33418.493320000001</c:v>
                </c:pt>
                <c:pt idx="8779">
                  <c:v>33419.140319999999</c:v>
                </c:pt>
                <c:pt idx="8780">
                  <c:v>33420.607949999998</c:v>
                </c:pt>
                <c:pt idx="8781">
                  <c:v>33420.717949999998</c:v>
                </c:pt>
                <c:pt idx="8782">
                  <c:v>33420.936950000003</c:v>
                </c:pt>
                <c:pt idx="8783">
                  <c:v>33435.236949999999</c:v>
                </c:pt>
                <c:pt idx="8784">
                  <c:v>33436.267950000001</c:v>
                </c:pt>
                <c:pt idx="8785">
                  <c:v>33436.377950000002</c:v>
                </c:pt>
                <c:pt idx="8786">
                  <c:v>33436.596949999999</c:v>
                </c:pt>
                <c:pt idx="8787">
                  <c:v>33450.896950000002</c:v>
                </c:pt>
                <c:pt idx="8788">
                  <c:v>33451.927949999998</c:v>
                </c:pt>
                <c:pt idx="8789">
                  <c:v>33452.037949999998</c:v>
                </c:pt>
                <c:pt idx="8790">
                  <c:v>33452.256950000003</c:v>
                </c:pt>
                <c:pt idx="8791">
                  <c:v>33466.556949999998</c:v>
                </c:pt>
                <c:pt idx="8792">
                  <c:v>33467.587950000001</c:v>
                </c:pt>
                <c:pt idx="8793">
                  <c:v>33467.697950000002</c:v>
                </c:pt>
                <c:pt idx="8794">
                  <c:v>33467.916949999999</c:v>
                </c:pt>
                <c:pt idx="8795">
                  <c:v>33482.216950000002</c:v>
                </c:pt>
                <c:pt idx="8796">
                  <c:v>33483.247949999997</c:v>
                </c:pt>
                <c:pt idx="8797">
                  <c:v>33483.357949999998</c:v>
                </c:pt>
                <c:pt idx="8798">
                  <c:v>33483.576950000002</c:v>
                </c:pt>
                <c:pt idx="8799">
                  <c:v>33497.876949999998</c:v>
                </c:pt>
                <c:pt idx="8800">
                  <c:v>33498.907950000001</c:v>
                </c:pt>
                <c:pt idx="8801">
                  <c:v>33499.017950000001</c:v>
                </c:pt>
                <c:pt idx="8802">
                  <c:v>33499.236949999999</c:v>
                </c:pt>
                <c:pt idx="8803">
                  <c:v>33513.536950000002</c:v>
                </c:pt>
                <c:pt idx="8804">
                  <c:v>33516.618300000002</c:v>
                </c:pt>
                <c:pt idx="8805">
                  <c:v>33517.267590000003</c:v>
                </c:pt>
                <c:pt idx="8806">
                  <c:v>33517.565589999998</c:v>
                </c:pt>
                <c:pt idx="8807">
                  <c:v>33523.855589999999</c:v>
                </c:pt>
                <c:pt idx="8808">
                  <c:v>33524.355589999999</c:v>
                </c:pt>
                <c:pt idx="8809">
                  <c:v>33524.355589999999</c:v>
                </c:pt>
                <c:pt idx="8810">
                  <c:v>33524.855589999999</c:v>
                </c:pt>
                <c:pt idx="8811">
                  <c:v>33525.355589999999</c:v>
                </c:pt>
                <c:pt idx="8812">
                  <c:v>33525.440589999998</c:v>
                </c:pt>
                <c:pt idx="8813">
                  <c:v>33526.087590000003</c:v>
                </c:pt>
                <c:pt idx="8814">
                  <c:v>33527.555229999998</c:v>
                </c:pt>
                <c:pt idx="8815">
                  <c:v>33527.665229999999</c:v>
                </c:pt>
                <c:pt idx="8816">
                  <c:v>33527.884230000003</c:v>
                </c:pt>
                <c:pt idx="8817">
                  <c:v>33542.184229999999</c:v>
                </c:pt>
                <c:pt idx="8818">
                  <c:v>33543.215230000002</c:v>
                </c:pt>
                <c:pt idx="8819">
                  <c:v>33543.325230000002</c:v>
                </c:pt>
                <c:pt idx="8820">
                  <c:v>33543.54423</c:v>
                </c:pt>
                <c:pt idx="8821">
                  <c:v>33557.844230000002</c:v>
                </c:pt>
                <c:pt idx="8822">
                  <c:v>33558.875229999998</c:v>
                </c:pt>
                <c:pt idx="8823">
                  <c:v>33558.985229999998</c:v>
                </c:pt>
                <c:pt idx="8824">
                  <c:v>33559.204230000003</c:v>
                </c:pt>
                <c:pt idx="8825">
                  <c:v>33573.504229999999</c:v>
                </c:pt>
                <c:pt idx="8826">
                  <c:v>33574.535230000001</c:v>
                </c:pt>
                <c:pt idx="8827">
                  <c:v>33574.645230000002</c:v>
                </c:pt>
                <c:pt idx="8828">
                  <c:v>33574.864229999999</c:v>
                </c:pt>
                <c:pt idx="8829">
                  <c:v>33589.164230000002</c:v>
                </c:pt>
                <c:pt idx="8830">
                  <c:v>33590.195229999998</c:v>
                </c:pt>
                <c:pt idx="8831">
                  <c:v>33590.305229999998</c:v>
                </c:pt>
                <c:pt idx="8832">
                  <c:v>33590.524230000003</c:v>
                </c:pt>
                <c:pt idx="8833">
                  <c:v>33604.824229999998</c:v>
                </c:pt>
                <c:pt idx="8834">
                  <c:v>33605.855230000001</c:v>
                </c:pt>
                <c:pt idx="8835">
                  <c:v>33605.965230000002</c:v>
                </c:pt>
                <c:pt idx="8836">
                  <c:v>33606.184229999999</c:v>
                </c:pt>
                <c:pt idx="8837">
                  <c:v>33620.484230000002</c:v>
                </c:pt>
                <c:pt idx="8838">
                  <c:v>33623.565580000002</c:v>
                </c:pt>
                <c:pt idx="8839">
                  <c:v>33624.214870000003</c:v>
                </c:pt>
                <c:pt idx="8840">
                  <c:v>33624.512869999999</c:v>
                </c:pt>
                <c:pt idx="8841">
                  <c:v>33630.80287</c:v>
                </c:pt>
                <c:pt idx="8842">
                  <c:v>33631.30287</c:v>
                </c:pt>
                <c:pt idx="8843">
                  <c:v>33631.30287</c:v>
                </c:pt>
                <c:pt idx="8844">
                  <c:v>33631.80287</c:v>
                </c:pt>
                <c:pt idx="8845">
                  <c:v>33632.30287</c:v>
                </c:pt>
                <c:pt idx="8846">
                  <c:v>33632.387869999999</c:v>
                </c:pt>
                <c:pt idx="8847">
                  <c:v>33633.034870000003</c:v>
                </c:pt>
                <c:pt idx="8848">
                  <c:v>33634.502500000002</c:v>
                </c:pt>
                <c:pt idx="8849">
                  <c:v>33634.612500000003</c:v>
                </c:pt>
                <c:pt idx="8850">
                  <c:v>33634.8315</c:v>
                </c:pt>
                <c:pt idx="8851">
                  <c:v>33649.131500000003</c:v>
                </c:pt>
                <c:pt idx="8852">
                  <c:v>33650.162499999999</c:v>
                </c:pt>
                <c:pt idx="8853">
                  <c:v>33650.272499999999</c:v>
                </c:pt>
                <c:pt idx="8854">
                  <c:v>33650.491499999996</c:v>
                </c:pt>
                <c:pt idx="8855">
                  <c:v>33664.791499999999</c:v>
                </c:pt>
                <c:pt idx="8856">
                  <c:v>33665.822500000002</c:v>
                </c:pt>
                <c:pt idx="8857">
                  <c:v>33665.932500000003</c:v>
                </c:pt>
                <c:pt idx="8858">
                  <c:v>33666.1515</c:v>
                </c:pt>
                <c:pt idx="8859">
                  <c:v>33680.451500000003</c:v>
                </c:pt>
                <c:pt idx="8860">
                  <c:v>33681.482499999998</c:v>
                </c:pt>
                <c:pt idx="8861">
                  <c:v>33681.592499999999</c:v>
                </c:pt>
                <c:pt idx="8862">
                  <c:v>33681.811500000003</c:v>
                </c:pt>
                <c:pt idx="8863">
                  <c:v>33696.111499999999</c:v>
                </c:pt>
                <c:pt idx="8864">
                  <c:v>33697.142500000002</c:v>
                </c:pt>
                <c:pt idx="8865">
                  <c:v>33697.252500000002</c:v>
                </c:pt>
                <c:pt idx="8866">
                  <c:v>33697.4715</c:v>
                </c:pt>
                <c:pt idx="8867">
                  <c:v>33711.771500000003</c:v>
                </c:pt>
                <c:pt idx="8868">
                  <c:v>33712.802499999998</c:v>
                </c:pt>
                <c:pt idx="8869">
                  <c:v>33712.912499999999</c:v>
                </c:pt>
                <c:pt idx="8870">
                  <c:v>33713.131500000003</c:v>
                </c:pt>
                <c:pt idx="8871">
                  <c:v>33727.431499999999</c:v>
                </c:pt>
                <c:pt idx="8872">
                  <c:v>33730.512849999999</c:v>
                </c:pt>
                <c:pt idx="8873">
                  <c:v>33731.16214</c:v>
                </c:pt>
                <c:pt idx="8874">
                  <c:v>33731.460140000003</c:v>
                </c:pt>
                <c:pt idx="8875">
                  <c:v>33737.750139999996</c:v>
                </c:pt>
                <c:pt idx="8876">
                  <c:v>33738.250139999996</c:v>
                </c:pt>
                <c:pt idx="8877">
                  <c:v>33738.250139999996</c:v>
                </c:pt>
                <c:pt idx="8878">
                  <c:v>33738.750139999996</c:v>
                </c:pt>
                <c:pt idx="8879">
                  <c:v>33739.250139999996</c:v>
                </c:pt>
                <c:pt idx="8880">
                  <c:v>33739.335140000003</c:v>
                </c:pt>
                <c:pt idx="8881">
                  <c:v>33739.98214</c:v>
                </c:pt>
                <c:pt idx="8882">
                  <c:v>33741.449780000003</c:v>
                </c:pt>
                <c:pt idx="8883">
                  <c:v>33741.559780000003</c:v>
                </c:pt>
                <c:pt idx="8884">
                  <c:v>33741.778780000001</c:v>
                </c:pt>
                <c:pt idx="8885">
                  <c:v>33756.078780000003</c:v>
                </c:pt>
                <c:pt idx="8886">
                  <c:v>33757.109779999999</c:v>
                </c:pt>
                <c:pt idx="8887">
                  <c:v>33757.219779999999</c:v>
                </c:pt>
                <c:pt idx="8888">
                  <c:v>33757.438779999997</c:v>
                </c:pt>
                <c:pt idx="8889">
                  <c:v>33771.73878</c:v>
                </c:pt>
                <c:pt idx="8890">
                  <c:v>33772.769780000002</c:v>
                </c:pt>
                <c:pt idx="8891">
                  <c:v>33772.879780000003</c:v>
                </c:pt>
                <c:pt idx="8892">
                  <c:v>33773.09878</c:v>
                </c:pt>
                <c:pt idx="8893">
                  <c:v>33787.398780000003</c:v>
                </c:pt>
                <c:pt idx="8894">
                  <c:v>33788.429779999999</c:v>
                </c:pt>
                <c:pt idx="8895">
                  <c:v>33788.539779999999</c:v>
                </c:pt>
                <c:pt idx="8896">
                  <c:v>33788.758779999996</c:v>
                </c:pt>
                <c:pt idx="8897">
                  <c:v>33803.058779999999</c:v>
                </c:pt>
                <c:pt idx="8898">
                  <c:v>33804.089780000002</c:v>
                </c:pt>
                <c:pt idx="8899">
                  <c:v>33804.199780000003</c:v>
                </c:pt>
                <c:pt idx="8900">
                  <c:v>33804.41878</c:v>
                </c:pt>
                <c:pt idx="8901">
                  <c:v>33818.718780000003</c:v>
                </c:pt>
                <c:pt idx="8902">
                  <c:v>33819.749779999998</c:v>
                </c:pt>
                <c:pt idx="8903">
                  <c:v>33819.859779999999</c:v>
                </c:pt>
                <c:pt idx="8904">
                  <c:v>33820.078780000003</c:v>
                </c:pt>
                <c:pt idx="8905">
                  <c:v>33834.378779999999</c:v>
                </c:pt>
                <c:pt idx="8906">
                  <c:v>33837.460129999999</c:v>
                </c:pt>
                <c:pt idx="8907">
                  <c:v>33838.109420000001</c:v>
                </c:pt>
                <c:pt idx="8908">
                  <c:v>33838.407420000003</c:v>
                </c:pt>
                <c:pt idx="8909">
                  <c:v>33844.697419999997</c:v>
                </c:pt>
                <c:pt idx="8910">
                  <c:v>33845.197419999997</c:v>
                </c:pt>
                <c:pt idx="8911">
                  <c:v>33845.197419999997</c:v>
                </c:pt>
                <c:pt idx="8912">
                  <c:v>33845.697419999997</c:v>
                </c:pt>
                <c:pt idx="8913">
                  <c:v>33846.197419999997</c:v>
                </c:pt>
                <c:pt idx="8914">
                  <c:v>33846.282420000003</c:v>
                </c:pt>
                <c:pt idx="8915">
                  <c:v>33846.92942</c:v>
                </c:pt>
                <c:pt idx="8916">
                  <c:v>33848.39705</c:v>
                </c:pt>
                <c:pt idx="8917">
                  <c:v>33848.50705</c:v>
                </c:pt>
                <c:pt idx="8918">
                  <c:v>33848.726049999997</c:v>
                </c:pt>
                <c:pt idx="8919">
                  <c:v>33863.02605</c:v>
                </c:pt>
                <c:pt idx="8920">
                  <c:v>33864.057050000003</c:v>
                </c:pt>
                <c:pt idx="8921">
                  <c:v>33864.167049999996</c:v>
                </c:pt>
                <c:pt idx="8922">
                  <c:v>33864.386050000001</c:v>
                </c:pt>
                <c:pt idx="8923">
                  <c:v>33878.686049999997</c:v>
                </c:pt>
                <c:pt idx="8924">
                  <c:v>33879.717049999999</c:v>
                </c:pt>
                <c:pt idx="8925">
                  <c:v>33879.82705</c:v>
                </c:pt>
                <c:pt idx="8926">
                  <c:v>33880.046049999997</c:v>
                </c:pt>
                <c:pt idx="8927">
                  <c:v>33894.34605</c:v>
                </c:pt>
                <c:pt idx="8928">
                  <c:v>33895.377050000003</c:v>
                </c:pt>
                <c:pt idx="8929">
                  <c:v>33895.487050000003</c:v>
                </c:pt>
                <c:pt idx="8930">
                  <c:v>33895.706050000001</c:v>
                </c:pt>
                <c:pt idx="8931">
                  <c:v>33910.006050000004</c:v>
                </c:pt>
                <c:pt idx="8932">
                  <c:v>33911.037049999999</c:v>
                </c:pt>
                <c:pt idx="8933">
                  <c:v>33911.14705</c:v>
                </c:pt>
                <c:pt idx="8934">
                  <c:v>33911.366049999997</c:v>
                </c:pt>
                <c:pt idx="8935">
                  <c:v>33925.66605</c:v>
                </c:pt>
                <c:pt idx="8936">
                  <c:v>33926.697050000002</c:v>
                </c:pt>
                <c:pt idx="8937">
                  <c:v>33926.807050000003</c:v>
                </c:pt>
                <c:pt idx="8938">
                  <c:v>33927.02605</c:v>
                </c:pt>
                <c:pt idx="8939">
                  <c:v>33941.326050000003</c:v>
                </c:pt>
                <c:pt idx="8940">
                  <c:v>33944.407399999996</c:v>
                </c:pt>
                <c:pt idx="8941">
                  <c:v>33945.056689999998</c:v>
                </c:pt>
                <c:pt idx="8942">
                  <c:v>33945.35469</c:v>
                </c:pt>
                <c:pt idx="8943">
                  <c:v>33951.644690000001</c:v>
                </c:pt>
                <c:pt idx="8944">
                  <c:v>33952.144690000001</c:v>
                </c:pt>
                <c:pt idx="8945">
                  <c:v>33952.144690000001</c:v>
                </c:pt>
                <c:pt idx="8946">
                  <c:v>33952.644690000001</c:v>
                </c:pt>
                <c:pt idx="8947">
                  <c:v>33953.144690000001</c:v>
                </c:pt>
                <c:pt idx="8948">
                  <c:v>33953.22969</c:v>
                </c:pt>
                <c:pt idx="8949">
                  <c:v>33953.876689999997</c:v>
                </c:pt>
                <c:pt idx="8950">
                  <c:v>33955.34433</c:v>
                </c:pt>
                <c:pt idx="8951">
                  <c:v>33955.45433</c:v>
                </c:pt>
                <c:pt idx="8952">
                  <c:v>33955.673329999998</c:v>
                </c:pt>
                <c:pt idx="8953">
                  <c:v>33969.973330000001</c:v>
                </c:pt>
                <c:pt idx="8954">
                  <c:v>33971.004330000003</c:v>
                </c:pt>
                <c:pt idx="8955">
                  <c:v>33971.114329999997</c:v>
                </c:pt>
                <c:pt idx="8956">
                  <c:v>33971.333330000001</c:v>
                </c:pt>
                <c:pt idx="8957">
                  <c:v>33985.633329999997</c:v>
                </c:pt>
                <c:pt idx="8958">
                  <c:v>33986.66433</c:v>
                </c:pt>
                <c:pt idx="8959">
                  <c:v>33986.77433</c:v>
                </c:pt>
                <c:pt idx="8960">
                  <c:v>33986.993329999998</c:v>
                </c:pt>
                <c:pt idx="8961">
                  <c:v>34001.29333</c:v>
                </c:pt>
                <c:pt idx="8962">
                  <c:v>34002.324330000003</c:v>
                </c:pt>
                <c:pt idx="8963">
                  <c:v>34002.434329999996</c:v>
                </c:pt>
                <c:pt idx="8964">
                  <c:v>34002.653330000001</c:v>
                </c:pt>
                <c:pt idx="8965">
                  <c:v>34016.953329999997</c:v>
                </c:pt>
                <c:pt idx="8966">
                  <c:v>34017.984329999999</c:v>
                </c:pt>
                <c:pt idx="8967">
                  <c:v>34018.09433</c:v>
                </c:pt>
                <c:pt idx="8968">
                  <c:v>34018.313329999997</c:v>
                </c:pt>
                <c:pt idx="8969">
                  <c:v>34032.61333</c:v>
                </c:pt>
                <c:pt idx="8970">
                  <c:v>34033.644330000003</c:v>
                </c:pt>
                <c:pt idx="8971">
                  <c:v>34033.754330000003</c:v>
                </c:pt>
                <c:pt idx="8972">
                  <c:v>34033.973330000001</c:v>
                </c:pt>
                <c:pt idx="8973">
                  <c:v>34048.273330000004</c:v>
                </c:pt>
                <c:pt idx="8974">
                  <c:v>34051.354679999997</c:v>
                </c:pt>
                <c:pt idx="8975">
                  <c:v>34052.003969999998</c:v>
                </c:pt>
                <c:pt idx="8976">
                  <c:v>34052.30197</c:v>
                </c:pt>
                <c:pt idx="8977">
                  <c:v>34058.591970000001</c:v>
                </c:pt>
                <c:pt idx="8978">
                  <c:v>34059.091970000001</c:v>
                </c:pt>
                <c:pt idx="8979">
                  <c:v>34059.091970000001</c:v>
                </c:pt>
                <c:pt idx="8980">
                  <c:v>34059.591970000001</c:v>
                </c:pt>
                <c:pt idx="8981">
                  <c:v>34060.091970000001</c:v>
                </c:pt>
                <c:pt idx="8982">
                  <c:v>34060.17697</c:v>
                </c:pt>
                <c:pt idx="8983">
                  <c:v>34060.823969999998</c:v>
                </c:pt>
                <c:pt idx="8984">
                  <c:v>34062.291599999997</c:v>
                </c:pt>
                <c:pt idx="8985">
                  <c:v>34062.401599999997</c:v>
                </c:pt>
                <c:pt idx="8986">
                  <c:v>34062.620600000002</c:v>
                </c:pt>
                <c:pt idx="8987">
                  <c:v>34076.920599999998</c:v>
                </c:pt>
                <c:pt idx="8988">
                  <c:v>34077.9516</c:v>
                </c:pt>
                <c:pt idx="8989">
                  <c:v>34078.061600000001</c:v>
                </c:pt>
                <c:pt idx="8990">
                  <c:v>34078.280599999998</c:v>
                </c:pt>
                <c:pt idx="8991">
                  <c:v>34092.580600000001</c:v>
                </c:pt>
                <c:pt idx="8992">
                  <c:v>34093.611599999997</c:v>
                </c:pt>
                <c:pt idx="8993">
                  <c:v>34093.721599999997</c:v>
                </c:pt>
                <c:pt idx="8994">
                  <c:v>34093.940600000002</c:v>
                </c:pt>
                <c:pt idx="8995">
                  <c:v>34108.240599999997</c:v>
                </c:pt>
                <c:pt idx="8996">
                  <c:v>34109.2716</c:v>
                </c:pt>
                <c:pt idx="8997">
                  <c:v>34109.381600000001</c:v>
                </c:pt>
                <c:pt idx="8998">
                  <c:v>34109.600599999998</c:v>
                </c:pt>
                <c:pt idx="8999">
                  <c:v>34123.900600000001</c:v>
                </c:pt>
                <c:pt idx="9000">
                  <c:v>34124.931600000004</c:v>
                </c:pt>
                <c:pt idx="9001">
                  <c:v>34125.041599999997</c:v>
                </c:pt>
                <c:pt idx="9002">
                  <c:v>34125.260600000001</c:v>
                </c:pt>
                <c:pt idx="9003">
                  <c:v>34139.560599999997</c:v>
                </c:pt>
                <c:pt idx="9004">
                  <c:v>34140.5916</c:v>
                </c:pt>
                <c:pt idx="9005">
                  <c:v>34140.7016</c:v>
                </c:pt>
                <c:pt idx="9006">
                  <c:v>34140.920599999998</c:v>
                </c:pt>
                <c:pt idx="9007">
                  <c:v>34155.220600000001</c:v>
                </c:pt>
                <c:pt idx="9008">
                  <c:v>34158.301950000001</c:v>
                </c:pt>
                <c:pt idx="9009">
                  <c:v>34158.951240000002</c:v>
                </c:pt>
                <c:pt idx="9010">
                  <c:v>34159.249239999997</c:v>
                </c:pt>
                <c:pt idx="9011">
                  <c:v>34165.539239999998</c:v>
                </c:pt>
                <c:pt idx="9012">
                  <c:v>34166.039239999998</c:v>
                </c:pt>
                <c:pt idx="9013">
                  <c:v>34166.039239999998</c:v>
                </c:pt>
                <c:pt idx="9014">
                  <c:v>34166.539239999998</c:v>
                </c:pt>
                <c:pt idx="9015">
                  <c:v>34167.039239999998</c:v>
                </c:pt>
                <c:pt idx="9016">
                  <c:v>34167.124239999997</c:v>
                </c:pt>
                <c:pt idx="9017">
                  <c:v>34167.771240000002</c:v>
                </c:pt>
                <c:pt idx="9018">
                  <c:v>34169.238879999997</c:v>
                </c:pt>
                <c:pt idx="9019">
                  <c:v>34169.348879999998</c:v>
                </c:pt>
                <c:pt idx="9020">
                  <c:v>34169.567880000002</c:v>
                </c:pt>
                <c:pt idx="9021">
                  <c:v>34183.867879999998</c:v>
                </c:pt>
                <c:pt idx="9022">
                  <c:v>34184.898880000001</c:v>
                </c:pt>
                <c:pt idx="9023">
                  <c:v>34185.008880000001</c:v>
                </c:pt>
                <c:pt idx="9024">
                  <c:v>34185.227879999999</c:v>
                </c:pt>
                <c:pt idx="9025">
                  <c:v>34199.527880000001</c:v>
                </c:pt>
                <c:pt idx="9026">
                  <c:v>34200.558879999997</c:v>
                </c:pt>
                <c:pt idx="9027">
                  <c:v>34200.668879999997</c:v>
                </c:pt>
                <c:pt idx="9028">
                  <c:v>34200.887880000002</c:v>
                </c:pt>
                <c:pt idx="9029">
                  <c:v>34215.187879999998</c:v>
                </c:pt>
                <c:pt idx="9030">
                  <c:v>34216.21888</c:v>
                </c:pt>
                <c:pt idx="9031">
                  <c:v>34216.328880000001</c:v>
                </c:pt>
                <c:pt idx="9032">
                  <c:v>34216.547879999998</c:v>
                </c:pt>
                <c:pt idx="9033">
                  <c:v>34230.847880000001</c:v>
                </c:pt>
                <c:pt idx="9034">
                  <c:v>34231.878879999997</c:v>
                </c:pt>
                <c:pt idx="9035">
                  <c:v>34231.988879999997</c:v>
                </c:pt>
                <c:pt idx="9036">
                  <c:v>34232.207880000002</c:v>
                </c:pt>
                <c:pt idx="9037">
                  <c:v>34246.507879999997</c:v>
                </c:pt>
                <c:pt idx="9038">
                  <c:v>34247.53888</c:v>
                </c:pt>
                <c:pt idx="9039">
                  <c:v>34247.648880000001</c:v>
                </c:pt>
                <c:pt idx="9040">
                  <c:v>34247.867879999998</c:v>
                </c:pt>
                <c:pt idx="9041">
                  <c:v>34262.167880000001</c:v>
                </c:pt>
                <c:pt idx="9042">
                  <c:v>34265.249230000001</c:v>
                </c:pt>
                <c:pt idx="9043">
                  <c:v>34265.898520000002</c:v>
                </c:pt>
                <c:pt idx="9044">
                  <c:v>34266.196519999998</c:v>
                </c:pt>
                <c:pt idx="9045">
                  <c:v>34272.486519999999</c:v>
                </c:pt>
                <c:pt idx="9046">
                  <c:v>34272.986519999999</c:v>
                </c:pt>
                <c:pt idx="9047">
                  <c:v>34272.986519999999</c:v>
                </c:pt>
                <c:pt idx="9048">
                  <c:v>34273.486519999999</c:v>
                </c:pt>
                <c:pt idx="9049">
                  <c:v>34273.986519999999</c:v>
                </c:pt>
                <c:pt idx="9050">
                  <c:v>34274.071519999998</c:v>
                </c:pt>
                <c:pt idx="9051">
                  <c:v>34274.718520000002</c:v>
                </c:pt>
                <c:pt idx="9052">
                  <c:v>34276.186150000001</c:v>
                </c:pt>
                <c:pt idx="9053">
                  <c:v>34276.296150000002</c:v>
                </c:pt>
                <c:pt idx="9054">
                  <c:v>34276.515149999999</c:v>
                </c:pt>
                <c:pt idx="9055">
                  <c:v>34290.815150000002</c:v>
                </c:pt>
                <c:pt idx="9056">
                  <c:v>34291.846149999998</c:v>
                </c:pt>
                <c:pt idx="9057">
                  <c:v>34291.956149999998</c:v>
                </c:pt>
                <c:pt idx="9058">
                  <c:v>34292.175150000003</c:v>
                </c:pt>
                <c:pt idx="9059">
                  <c:v>34306.475149999998</c:v>
                </c:pt>
                <c:pt idx="9060">
                  <c:v>34307.506150000001</c:v>
                </c:pt>
                <c:pt idx="9061">
                  <c:v>34307.616150000002</c:v>
                </c:pt>
                <c:pt idx="9062">
                  <c:v>34307.835149999999</c:v>
                </c:pt>
                <c:pt idx="9063">
                  <c:v>34322.135150000002</c:v>
                </c:pt>
                <c:pt idx="9064">
                  <c:v>34323.166149999997</c:v>
                </c:pt>
                <c:pt idx="9065">
                  <c:v>34323.276149999998</c:v>
                </c:pt>
                <c:pt idx="9066">
                  <c:v>34323.495150000002</c:v>
                </c:pt>
                <c:pt idx="9067">
                  <c:v>34337.795149999998</c:v>
                </c:pt>
                <c:pt idx="9068">
                  <c:v>34338.826150000001</c:v>
                </c:pt>
                <c:pt idx="9069">
                  <c:v>34338.936150000001</c:v>
                </c:pt>
                <c:pt idx="9070">
                  <c:v>34339.155149999999</c:v>
                </c:pt>
                <c:pt idx="9071">
                  <c:v>34353.455150000002</c:v>
                </c:pt>
                <c:pt idx="9072">
                  <c:v>34354.486149999997</c:v>
                </c:pt>
                <c:pt idx="9073">
                  <c:v>34354.596149999998</c:v>
                </c:pt>
                <c:pt idx="9074">
                  <c:v>34354.815150000002</c:v>
                </c:pt>
                <c:pt idx="9075">
                  <c:v>34369.115149999998</c:v>
                </c:pt>
                <c:pt idx="9076">
                  <c:v>34372.196499999998</c:v>
                </c:pt>
                <c:pt idx="9077">
                  <c:v>34372.845789999999</c:v>
                </c:pt>
                <c:pt idx="9078">
                  <c:v>34373.143790000002</c:v>
                </c:pt>
                <c:pt idx="9079">
                  <c:v>34379.433790000003</c:v>
                </c:pt>
                <c:pt idx="9080">
                  <c:v>34379.933790000003</c:v>
                </c:pt>
                <c:pt idx="9081">
                  <c:v>34379.933790000003</c:v>
                </c:pt>
                <c:pt idx="9082">
                  <c:v>34380.433790000003</c:v>
                </c:pt>
                <c:pt idx="9083">
                  <c:v>34380.933790000003</c:v>
                </c:pt>
                <c:pt idx="9084">
                  <c:v>34381.018790000002</c:v>
                </c:pt>
                <c:pt idx="9085">
                  <c:v>34381.665789999999</c:v>
                </c:pt>
                <c:pt idx="9086">
                  <c:v>34383.133430000002</c:v>
                </c:pt>
                <c:pt idx="9087">
                  <c:v>34383.243430000002</c:v>
                </c:pt>
                <c:pt idx="9088">
                  <c:v>34383.46243</c:v>
                </c:pt>
                <c:pt idx="9089">
                  <c:v>34397.762430000002</c:v>
                </c:pt>
                <c:pt idx="9090">
                  <c:v>34398.793429999998</c:v>
                </c:pt>
                <c:pt idx="9091">
                  <c:v>34398.903429999998</c:v>
                </c:pt>
                <c:pt idx="9092">
                  <c:v>34399.122430000003</c:v>
                </c:pt>
                <c:pt idx="9093">
                  <c:v>34413.422429999999</c:v>
                </c:pt>
                <c:pt idx="9094">
                  <c:v>34414.453430000001</c:v>
                </c:pt>
                <c:pt idx="9095">
                  <c:v>34414.563430000002</c:v>
                </c:pt>
                <c:pt idx="9096">
                  <c:v>34414.782429999999</c:v>
                </c:pt>
                <c:pt idx="9097">
                  <c:v>34429.082430000002</c:v>
                </c:pt>
                <c:pt idx="9098">
                  <c:v>34430.113429999998</c:v>
                </c:pt>
                <c:pt idx="9099">
                  <c:v>34430.223429999998</c:v>
                </c:pt>
                <c:pt idx="9100">
                  <c:v>34430.442430000003</c:v>
                </c:pt>
                <c:pt idx="9101">
                  <c:v>34444.742429999998</c:v>
                </c:pt>
                <c:pt idx="9102">
                  <c:v>34445.773430000001</c:v>
                </c:pt>
                <c:pt idx="9103">
                  <c:v>34445.883430000002</c:v>
                </c:pt>
                <c:pt idx="9104">
                  <c:v>34446.102429999999</c:v>
                </c:pt>
                <c:pt idx="9105">
                  <c:v>34460.402430000002</c:v>
                </c:pt>
                <c:pt idx="9106">
                  <c:v>34461.433429999997</c:v>
                </c:pt>
                <c:pt idx="9107">
                  <c:v>34461.543429999998</c:v>
                </c:pt>
                <c:pt idx="9108">
                  <c:v>34461.762430000002</c:v>
                </c:pt>
                <c:pt idx="9109">
                  <c:v>34476.062429999998</c:v>
                </c:pt>
                <c:pt idx="9110">
                  <c:v>34479.143779999999</c:v>
                </c:pt>
                <c:pt idx="9111">
                  <c:v>34479.79307</c:v>
                </c:pt>
                <c:pt idx="9112">
                  <c:v>34480.091070000002</c:v>
                </c:pt>
                <c:pt idx="9113">
                  <c:v>34486.381070000003</c:v>
                </c:pt>
                <c:pt idx="9114">
                  <c:v>34486.881070000003</c:v>
                </c:pt>
                <c:pt idx="9115">
                  <c:v>34486.881070000003</c:v>
                </c:pt>
                <c:pt idx="9116">
                  <c:v>34487.381070000003</c:v>
                </c:pt>
                <c:pt idx="9117">
                  <c:v>34487.881070000003</c:v>
                </c:pt>
                <c:pt idx="9118">
                  <c:v>34487.966070000002</c:v>
                </c:pt>
                <c:pt idx="9119">
                  <c:v>34488.613069999999</c:v>
                </c:pt>
                <c:pt idx="9120">
                  <c:v>34490.080699999999</c:v>
                </c:pt>
                <c:pt idx="9121">
                  <c:v>34490.190699999999</c:v>
                </c:pt>
                <c:pt idx="9122">
                  <c:v>34490.409699999997</c:v>
                </c:pt>
                <c:pt idx="9123">
                  <c:v>34504.709699999999</c:v>
                </c:pt>
                <c:pt idx="9124">
                  <c:v>34505.740700000002</c:v>
                </c:pt>
                <c:pt idx="9125">
                  <c:v>34505.850700000003</c:v>
                </c:pt>
                <c:pt idx="9126">
                  <c:v>34506.0697</c:v>
                </c:pt>
                <c:pt idx="9127">
                  <c:v>34520.369700000003</c:v>
                </c:pt>
                <c:pt idx="9128">
                  <c:v>34521.400699999998</c:v>
                </c:pt>
                <c:pt idx="9129">
                  <c:v>34521.510699999999</c:v>
                </c:pt>
                <c:pt idx="9130">
                  <c:v>34521.729700000004</c:v>
                </c:pt>
                <c:pt idx="9131">
                  <c:v>34536.029699999999</c:v>
                </c:pt>
                <c:pt idx="9132">
                  <c:v>34537.060700000002</c:v>
                </c:pt>
                <c:pt idx="9133">
                  <c:v>34537.170700000002</c:v>
                </c:pt>
                <c:pt idx="9134">
                  <c:v>34537.3897</c:v>
                </c:pt>
                <c:pt idx="9135">
                  <c:v>34551.689700000003</c:v>
                </c:pt>
                <c:pt idx="9136">
                  <c:v>34552.720699999998</c:v>
                </c:pt>
                <c:pt idx="9137">
                  <c:v>34552.830699999999</c:v>
                </c:pt>
                <c:pt idx="9138">
                  <c:v>34553.049700000003</c:v>
                </c:pt>
                <c:pt idx="9139">
                  <c:v>34567.349699999999</c:v>
                </c:pt>
                <c:pt idx="9140">
                  <c:v>34568.380700000002</c:v>
                </c:pt>
                <c:pt idx="9141">
                  <c:v>34568.490700000002</c:v>
                </c:pt>
                <c:pt idx="9142">
                  <c:v>34568.709699999999</c:v>
                </c:pt>
                <c:pt idx="9143">
                  <c:v>34583.009700000002</c:v>
                </c:pt>
                <c:pt idx="9144">
                  <c:v>34586.091050000003</c:v>
                </c:pt>
                <c:pt idx="9145">
                  <c:v>34586.740339999997</c:v>
                </c:pt>
                <c:pt idx="9146">
                  <c:v>34587.038339999999</c:v>
                </c:pt>
                <c:pt idx="9147">
                  <c:v>34593.32834</c:v>
                </c:pt>
                <c:pt idx="9148">
                  <c:v>34593.82834</c:v>
                </c:pt>
                <c:pt idx="9149">
                  <c:v>34593.82834</c:v>
                </c:pt>
                <c:pt idx="9150">
                  <c:v>34594.32834</c:v>
                </c:pt>
                <c:pt idx="9151">
                  <c:v>34594.82834</c:v>
                </c:pt>
                <c:pt idx="9152">
                  <c:v>34594.913339999999</c:v>
                </c:pt>
                <c:pt idx="9153">
                  <c:v>34595.560340000004</c:v>
                </c:pt>
                <c:pt idx="9154">
                  <c:v>34597.027979999999</c:v>
                </c:pt>
                <c:pt idx="9155">
                  <c:v>34597.13798</c:v>
                </c:pt>
                <c:pt idx="9156">
                  <c:v>34597.356979999997</c:v>
                </c:pt>
                <c:pt idx="9157">
                  <c:v>34611.65698</c:v>
                </c:pt>
                <c:pt idx="9158">
                  <c:v>34612.687980000002</c:v>
                </c:pt>
                <c:pt idx="9159">
                  <c:v>34612.797980000003</c:v>
                </c:pt>
                <c:pt idx="9160">
                  <c:v>34613.01698</c:v>
                </c:pt>
                <c:pt idx="9161">
                  <c:v>34627.316980000003</c:v>
                </c:pt>
                <c:pt idx="9162">
                  <c:v>34628.347979999999</c:v>
                </c:pt>
                <c:pt idx="9163">
                  <c:v>34628.457979999999</c:v>
                </c:pt>
                <c:pt idx="9164">
                  <c:v>34628.676979999997</c:v>
                </c:pt>
                <c:pt idx="9165">
                  <c:v>34642.976979999999</c:v>
                </c:pt>
                <c:pt idx="9166">
                  <c:v>34644.007980000002</c:v>
                </c:pt>
                <c:pt idx="9167">
                  <c:v>34644.117980000003</c:v>
                </c:pt>
                <c:pt idx="9168">
                  <c:v>34644.33698</c:v>
                </c:pt>
                <c:pt idx="9169">
                  <c:v>34658.636980000003</c:v>
                </c:pt>
                <c:pt idx="9170">
                  <c:v>34659.667979999998</c:v>
                </c:pt>
                <c:pt idx="9171">
                  <c:v>34659.777979999999</c:v>
                </c:pt>
                <c:pt idx="9172">
                  <c:v>34659.996980000004</c:v>
                </c:pt>
                <c:pt idx="9173">
                  <c:v>34674.296979999999</c:v>
                </c:pt>
                <c:pt idx="9174">
                  <c:v>34675.327980000002</c:v>
                </c:pt>
                <c:pt idx="9175">
                  <c:v>34675.437980000002</c:v>
                </c:pt>
                <c:pt idx="9176">
                  <c:v>34675.65698</c:v>
                </c:pt>
                <c:pt idx="9177">
                  <c:v>34689.956980000003</c:v>
                </c:pt>
                <c:pt idx="9178">
                  <c:v>34693.038330000003</c:v>
                </c:pt>
                <c:pt idx="9179">
                  <c:v>34693.687619999997</c:v>
                </c:pt>
                <c:pt idx="9180">
                  <c:v>34693.985619999999</c:v>
                </c:pt>
                <c:pt idx="9181">
                  <c:v>34700.27562</c:v>
                </c:pt>
                <c:pt idx="9182">
                  <c:v>34700.77562</c:v>
                </c:pt>
                <c:pt idx="9183">
                  <c:v>34700.77562</c:v>
                </c:pt>
                <c:pt idx="9184">
                  <c:v>34701.27562</c:v>
                </c:pt>
                <c:pt idx="9185">
                  <c:v>34701.77562</c:v>
                </c:pt>
                <c:pt idx="9186">
                  <c:v>34701.860619999999</c:v>
                </c:pt>
                <c:pt idx="9187">
                  <c:v>34702.507619999997</c:v>
                </c:pt>
                <c:pt idx="9188">
                  <c:v>34703.975250000003</c:v>
                </c:pt>
                <c:pt idx="9189">
                  <c:v>34704.085249999996</c:v>
                </c:pt>
                <c:pt idx="9190">
                  <c:v>34704.304250000001</c:v>
                </c:pt>
                <c:pt idx="9191">
                  <c:v>34718.604249999997</c:v>
                </c:pt>
                <c:pt idx="9192">
                  <c:v>34719.635249999999</c:v>
                </c:pt>
                <c:pt idx="9193">
                  <c:v>34719.74525</c:v>
                </c:pt>
                <c:pt idx="9194">
                  <c:v>34719.964249999997</c:v>
                </c:pt>
                <c:pt idx="9195">
                  <c:v>34734.26425</c:v>
                </c:pt>
                <c:pt idx="9196">
                  <c:v>34735.295250000003</c:v>
                </c:pt>
                <c:pt idx="9197">
                  <c:v>34735.405250000003</c:v>
                </c:pt>
                <c:pt idx="9198">
                  <c:v>34735.624250000001</c:v>
                </c:pt>
                <c:pt idx="9199">
                  <c:v>34749.924249999996</c:v>
                </c:pt>
                <c:pt idx="9200">
                  <c:v>34750.955249999999</c:v>
                </c:pt>
                <c:pt idx="9201">
                  <c:v>34751.06525</c:v>
                </c:pt>
                <c:pt idx="9202">
                  <c:v>34751.284249999997</c:v>
                </c:pt>
                <c:pt idx="9203">
                  <c:v>34765.58425</c:v>
                </c:pt>
                <c:pt idx="9204">
                  <c:v>34766.615250000003</c:v>
                </c:pt>
                <c:pt idx="9205">
                  <c:v>34766.725250000003</c:v>
                </c:pt>
                <c:pt idx="9206">
                  <c:v>34766.94425</c:v>
                </c:pt>
                <c:pt idx="9207">
                  <c:v>34781.244250000003</c:v>
                </c:pt>
                <c:pt idx="9208">
                  <c:v>34782.275249999999</c:v>
                </c:pt>
                <c:pt idx="9209">
                  <c:v>34782.385249999999</c:v>
                </c:pt>
                <c:pt idx="9210">
                  <c:v>34782.604249999997</c:v>
                </c:pt>
                <c:pt idx="9211">
                  <c:v>34796.90425</c:v>
                </c:pt>
                <c:pt idx="9212">
                  <c:v>34799.9856</c:v>
                </c:pt>
                <c:pt idx="9213">
                  <c:v>34800.634890000001</c:v>
                </c:pt>
                <c:pt idx="9214">
                  <c:v>34800.932889999996</c:v>
                </c:pt>
                <c:pt idx="9215">
                  <c:v>34807.222889999997</c:v>
                </c:pt>
                <c:pt idx="9216">
                  <c:v>34807.722889999997</c:v>
                </c:pt>
                <c:pt idx="9217">
                  <c:v>34807.722889999997</c:v>
                </c:pt>
                <c:pt idx="9218">
                  <c:v>34808.222889999997</c:v>
                </c:pt>
                <c:pt idx="9219">
                  <c:v>34808.722889999997</c:v>
                </c:pt>
                <c:pt idx="9220">
                  <c:v>34808.807889999996</c:v>
                </c:pt>
                <c:pt idx="9221">
                  <c:v>34809.454890000001</c:v>
                </c:pt>
                <c:pt idx="9222">
                  <c:v>34810.922530000003</c:v>
                </c:pt>
                <c:pt idx="9223">
                  <c:v>34811.032529999997</c:v>
                </c:pt>
                <c:pt idx="9224">
                  <c:v>34811.251530000001</c:v>
                </c:pt>
                <c:pt idx="9225">
                  <c:v>34825.551529999997</c:v>
                </c:pt>
                <c:pt idx="9226">
                  <c:v>34826.58253</c:v>
                </c:pt>
                <c:pt idx="9227">
                  <c:v>34826.69253</c:v>
                </c:pt>
                <c:pt idx="9228">
                  <c:v>34826.911529999998</c:v>
                </c:pt>
                <c:pt idx="9229">
                  <c:v>34841.21153</c:v>
                </c:pt>
                <c:pt idx="9230">
                  <c:v>34842.242530000003</c:v>
                </c:pt>
                <c:pt idx="9231">
                  <c:v>34842.352529999996</c:v>
                </c:pt>
                <c:pt idx="9232">
                  <c:v>34842.571530000001</c:v>
                </c:pt>
                <c:pt idx="9233">
                  <c:v>34856.871529999997</c:v>
                </c:pt>
                <c:pt idx="9234">
                  <c:v>34857.902529999999</c:v>
                </c:pt>
                <c:pt idx="9235">
                  <c:v>34858.01253</c:v>
                </c:pt>
                <c:pt idx="9236">
                  <c:v>34858.231529999997</c:v>
                </c:pt>
                <c:pt idx="9237">
                  <c:v>34872.53153</c:v>
                </c:pt>
                <c:pt idx="9238">
                  <c:v>34873.562530000003</c:v>
                </c:pt>
                <c:pt idx="9239">
                  <c:v>34873.672530000003</c:v>
                </c:pt>
                <c:pt idx="9240">
                  <c:v>34873.891530000001</c:v>
                </c:pt>
                <c:pt idx="9241">
                  <c:v>34888.191529999996</c:v>
                </c:pt>
                <c:pt idx="9242">
                  <c:v>34889.222529999999</c:v>
                </c:pt>
                <c:pt idx="9243">
                  <c:v>34889.33253</c:v>
                </c:pt>
                <c:pt idx="9244">
                  <c:v>34889.551529999997</c:v>
                </c:pt>
                <c:pt idx="9245">
                  <c:v>34903.85153</c:v>
                </c:pt>
                <c:pt idx="9246">
                  <c:v>34906.93288</c:v>
                </c:pt>
                <c:pt idx="9247">
                  <c:v>34907.582170000001</c:v>
                </c:pt>
                <c:pt idx="9248">
                  <c:v>34907.880169999997</c:v>
                </c:pt>
                <c:pt idx="9249">
                  <c:v>34914.170169999998</c:v>
                </c:pt>
                <c:pt idx="9250">
                  <c:v>34914.670169999998</c:v>
                </c:pt>
                <c:pt idx="9251">
                  <c:v>34914.670169999998</c:v>
                </c:pt>
                <c:pt idx="9252">
                  <c:v>34915.170169999998</c:v>
                </c:pt>
                <c:pt idx="9253">
                  <c:v>34915.670169999998</c:v>
                </c:pt>
                <c:pt idx="9254">
                  <c:v>34915.755169999997</c:v>
                </c:pt>
                <c:pt idx="9255">
                  <c:v>34916.402170000001</c:v>
                </c:pt>
                <c:pt idx="9256">
                  <c:v>34917.191639999997</c:v>
                </c:pt>
                <c:pt idx="9257">
                  <c:v>34917.191639999997</c:v>
                </c:pt>
                <c:pt idx="9258">
                  <c:v>34917.8698</c:v>
                </c:pt>
                <c:pt idx="9259">
                  <c:v>34917.979800000001</c:v>
                </c:pt>
                <c:pt idx="9260">
                  <c:v>34918.198799999998</c:v>
                </c:pt>
                <c:pt idx="9261">
                  <c:v>34932.498800000001</c:v>
                </c:pt>
                <c:pt idx="9262">
                  <c:v>34933.529799999997</c:v>
                </c:pt>
                <c:pt idx="9263">
                  <c:v>34933.639799999997</c:v>
                </c:pt>
                <c:pt idx="9264">
                  <c:v>34933.858800000002</c:v>
                </c:pt>
                <c:pt idx="9265">
                  <c:v>34948.158799999997</c:v>
                </c:pt>
                <c:pt idx="9266">
                  <c:v>34949.1898</c:v>
                </c:pt>
                <c:pt idx="9267">
                  <c:v>34949.299800000001</c:v>
                </c:pt>
                <c:pt idx="9268">
                  <c:v>34949.518799999998</c:v>
                </c:pt>
                <c:pt idx="9269">
                  <c:v>34963.818800000001</c:v>
                </c:pt>
                <c:pt idx="9270">
                  <c:v>34964.849800000004</c:v>
                </c:pt>
                <c:pt idx="9271">
                  <c:v>34964.959799999997</c:v>
                </c:pt>
                <c:pt idx="9272">
                  <c:v>34965.178800000002</c:v>
                </c:pt>
                <c:pt idx="9273">
                  <c:v>34979.478799999997</c:v>
                </c:pt>
                <c:pt idx="9274">
                  <c:v>34980.5098</c:v>
                </c:pt>
                <c:pt idx="9275">
                  <c:v>34980.6198</c:v>
                </c:pt>
                <c:pt idx="9276">
                  <c:v>34980.838799999998</c:v>
                </c:pt>
                <c:pt idx="9277">
                  <c:v>34995.138800000001</c:v>
                </c:pt>
                <c:pt idx="9278">
                  <c:v>34996.169800000003</c:v>
                </c:pt>
                <c:pt idx="9279">
                  <c:v>34996.279799999997</c:v>
                </c:pt>
                <c:pt idx="9280">
                  <c:v>34996.498800000001</c:v>
                </c:pt>
                <c:pt idx="9281">
                  <c:v>35010.798799999997</c:v>
                </c:pt>
                <c:pt idx="9282">
                  <c:v>35011.805959999998</c:v>
                </c:pt>
                <c:pt idx="9283">
                  <c:v>35011.805959999998</c:v>
                </c:pt>
                <c:pt idx="9284">
                  <c:v>35013.880149999997</c:v>
                </c:pt>
                <c:pt idx="9285">
                  <c:v>35014.529439999998</c:v>
                </c:pt>
                <c:pt idx="9286">
                  <c:v>35014.827440000001</c:v>
                </c:pt>
                <c:pt idx="9287">
                  <c:v>35021.117440000002</c:v>
                </c:pt>
                <c:pt idx="9288">
                  <c:v>35021.617440000002</c:v>
                </c:pt>
                <c:pt idx="9289">
                  <c:v>35021.617440000002</c:v>
                </c:pt>
                <c:pt idx="9290">
                  <c:v>35022.117440000002</c:v>
                </c:pt>
                <c:pt idx="9291">
                  <c:v>35022.617440000002</c:v>
                </c:pt>
                <c:pt idx="9292">
                  <c:v>35022.702440000001</c:v>
                </c:pt>
                <c:pt idx="9293">
                  <c:v>35023.349439999998</c:v>
                </c:pt>
                <c:pt idx="9294">
                  <c:v>35024.817080000001</c:v>
                </c:pt>
                <c:pt idx="9295">
                  <c:v>35024.927080000001</c:v>
                </c:pt>
                <c:pt idx="9296">
                  <c:v>35025.146079999999</c:v>
                </c:pt>
                <c:pt idx="9297">
                  <c:v>35039.446080000002</c:v>
                </c:pt>
                <c:pt idx="9298">
                  <c:v>35040.477079999997</c:v>
                </c:pt>
                <c:pt idx="9299">
                  <c:v>35040.587079999998</c:v>
                </c:pt>
                <c:pt idx="9300">
                  <c:v>35040.806080000002</c:v>
                </c:pt>
                <c:pt idx="9301">
                  <c:v>35055.106079999998</c:v>
                </c:pt>
                <c:pt idx="9302">
                  <c:v>35056.13708</c:v>
                </c:pt>
                <c:pt idx="9303">
                  <c:v>35056.247080000001</c:v>
                </c:pt>
                <c:pt idx="9304">
                  <c:v>35056.466079999998</c:v>
                </c:pt>
                <c:pt idx="9305">
                  <c:v>35070.766080000001</c:v>
                </c:pt>
                <c:pt idx="9306">
                  <c:v>35071.797079999997</c:v>
                </c:pt>
                <c:pt idx="9307">
                  <c:v>35071.907079999997</c:v>
                </c:pt>
                <c:pt idx="9308">
                  <c:v>35072.126080000002</c:v>
                </c:pt>
                <c:pt idx="9309">
                  <c:v>35086.426079999997</c:v>
                </c:pt>
                <c:pt idx="9310">
                  <c:v>35087.45708</c:v>
                </c:pt>
                <c:pt idx="9311">
                  <c:v>35087.567080000001</c:v>
                </c:pt>
                <c:pt idx="9312">
                  <c:v>35087.786079999998</c:v>
                </c:pt>
                <c:pt idx="9313">
                  <c:v>35102.086080000001</c:v>
                </c:pt>
                <c:pt idx="9314">
                  <c:v>35103.117080000004</c:v>
                </c:pt>
                <c:pt idx="9315">
                  <c:v>35103.227079999997</c:v>
                </c:pt>
                <c:pt idx="9316">
                  <c:v>35103.446080000002</c:v>
                </c:pt>
                <c:pt idx="9317">
                  <c:v>35117.746079999997</c:v>
                </c:pt>
                <c:pt idx="9318">
                  <c:v>35120.827429999998</c:v>
                </c:pt>
                <c:pt idx="9319">
                  <c:v>35121.476719999999</c:v>
                </c:pt>
                <c:pt idx="9320">
                  <c:v>35121.774720000001</c:v>
                </c:pt>
                <c:pt idx="9321">
                  <c:v>35128.064720000002</c:v>
                </c:pt>
                <c:pt idx="9322">
                  <c:v>35128.564720000002</c:v>
                </c:pt>
                <c:pt idx="9323">
                  <c:v>35128.564720000002</c:v>
                </c:pt>
                <c:pt idx="9324">
                  <c:v>35129.064720000002</c:v>
                </c:pt>
                <c:pt idx="9325">
                  <c:v>35129.564720000002</c:v>
                </c:pt>
                <c:pt idx="9326">
                  <c:v>35129.649720000001</c:v>
                </c:pt>
                <c:pt idx="9327">
                  <c:v>35130.296719999998</c:v>
                </c:pt>
                <c:pt idx="9328">
                  <c:v>35131.086190000002</c:v>
                </c:pt>
                <c:pt idx="9329">
                  <c:v>35131.086190000002</c:v>
                </c:pt>
                <c:pt idx="9330">
                  <c:v>35131.764349999998</c:v>
                </c:pt>
                <c:pt idx="9331">
                  <c:v>35131.874349999998</c:v>
                </c:pt>
                <c:pt idx="9332">
                  <c:v>35132.093350000003</c:v>
                </c:pt>
                <c:pt idx="9333">
                  <c:v>35146.393349999998</c:v>
                </c:pt>
                <c:pt idx="9334">
                  <c:v>35147.424350000001</c:v>
                </c:pt>
                <c:pt idx="9335">
                  <c:v>35147.534350000002</c:v>
                </c:pt>
                <c:pt idx="9336">
                  <c:v>35147.753349999999</c:v>
                </c:pt>
                <c:pt idx="9337">
                  <c:v>35162.053350000002</c:v>
                </c:pt>
                <c:pt idx="9338">
                  <c:v>35163.084349999997</c:v>
                </c:pt>
                <c:pt idx="9339">
                  <c:v>35163.194349999998</c:v>
                </c:pt>
                <c:pt idx="9340">
                  <c:v>35163.413350000003</c:v>
                </c:pt>
                <c:pt idx="9341">
                  <c:v>35177.713349999998</c:v>
                </c:pt>
                <c:pt idx="9342">
                  <c:v>35178.744350000001</c:v>
                </c:pt>
                <c:pt idx="9343">
                  <c:v>35178.854350000001</c:v>
                </c:pt>
                <c:pt idx="9344">
                  <c:v>35179.073349999999</c:v>
                </c:pt>
                <c:pt idx="9345">
                  <c:v>35193.373350000002</c:v>
                </c:pt>
                <c:pt idx="9346">
                  <c:v>35194.404349999997</c:v>
                </c:pt>
                <c:pt idx="9347">
                  <c:v>35194.514349999998</c:v>
                </c:pt>
                <c:pt idx="9348">
                  <c:v>35194.733350000002</c:v>
                </c:pt>
                <c:pt idx="9349">
                  <c:v>35209.033349999998</c:v>
                </c:pt>
                <c:pt idx="9350">
                  <c:v>35210.064350000001</c:v>
                </c:pt>
                <c:pt idx="9351">
                  <c:v>35210.174350000001</c:v>
                </c:pt>
                <c:pt idx="9352">
                  <c:v>35210.393349999998</c:v>
                </c:pt>
                <c:pt idx="9353">
                  <c:v>35224.693350000001</c:v>
                </c:pt>
                <c:pt idx="9354">
                  <c:v>35227.774700000002</c:v>
                </c:pt>
                <c:pt idx="9355">
                  <c:v>35228.423990000003</c:v>
                </c:pt>
                <c:pt idx="9356">
                  <c:v>35228.721989999998</c:v>
                </c:pt>
                <c:pt idx="9357">
                  <c:v>35235.011989999999</c:v>
                </c:pt>
                <c:pt idx="9358">
                  <c:v>35235.011989999999</c:v>
                </c:pt>
                <c:pt idx="9359">
                  <c:v>35236.011989999999</c:v>
                </c:pt>
                <c:pt idx="9360">
                  <c:v>35236.511989999999</c:v>
                </c:pt>
                <c:pt idx="9361">
                  <c:v>35238.711629999998</c:v>
                </c:pt>
                <c:pt idx="9362">
                  <c:v>35238.821629999999</c:v>
                </c:pt>
                <c:pt idx="9363">
                  <c:v>35239.040630000003</c:v>
                </c:pt>
                <c:pt idx="9364">
                  <c:v>35253.340629999999</c:v>
                </c:pt>
                <c:pt idx="9365">
                  <c:v>35254.371630000001</c:v>
                </c:pt>
                <c:pt idx="9366">
                  <c:v>35254.481630000002</c:v>
                </c:pt>
                <c:pt idx="9367">
                  <c:v>35254.700629999999</c:v>
                </c:pt>
                <c:pt idx="9368">
                  <c:v>35269.000630000002</c:v>
                </c:pt>
                <c:pt idx="9369">
                  <c:v>35270.031629999998</c:v>
                </c:pt>
                <c:pt idx="9370">
                  <c:v>35270.141629999998</c:v>
                </c:pt>
                <c:pt idx="9371">
                  <c:v>35270.360630000003</c:v>
                </c:pt>
                <c:pt idx="9372">
                  <c:v>35284.660629999998</c:v>
                </c:pt>
                <c:pt idx="9373">
                  <c:v>35285.691630000001</c:v>
                </c:pt>
                <c:pt idx="9374">
                  <c:v>35285.801630000002</c:v>
                </c:pt>
                <c:pt idx="9375">
                  <c:v>35286.020629999999</c:v>
                </c:pt>
                <c:pt idx="9376">
                  <c:v>35300.320630000002</c:v>
                </c:pt>
                <c:pt idx="9377">
                  <c:v>35301.351629999997</c:v>
                </c:pt>
                <c:pt idx="9378">
                  <c:v>35301.461629999998</c:v>
                </c:pt>
                <c:pt idx="9379">
                  <c:v>35301.680630000003</c:v>
                </c:pt>
                <c:pt idx="9380">
                  <c:v>35315.980629999998</c:v>
                </c:pt>
                <c:pt idx="9381">
                  <c:v>35317.011630000001</c:v>
                </c:pt>
                <c:pt idx="9382">
                  <c:v>35317.121630000001</c:v>
                </c:pt>
                <c:pt idx="9383">
                  <c:v>35317.340629999999</c:v>
                </c:pt>
                <c:pt idx="9384">
                  <c:v>35331.640630000002</c:v>
                </c:pt>
                <c:pt idx="9385">
                  <c:v>35334.721980000002</c:v>
                </c:pt>
                <c:pt idx="9386">
                  <c:v>35335.371270000003</c:v>
                </c:pt>
                <c:pt idx="9387">
                  <c:v>35335.669269999999</c:v>
                </c:pt>
                <c:pt idx="9388">
                  <c:v>35341.959269999999</c:v>
                </c:pt>
                <c:pt idx="9389">
                  <c:v>35342.459269999999</c:v>
                </c:pt>
                <c:pt idx="9390">
                  <c:v>35342.459269999999</c:v>
                </c:pt>
                <c:pt idx="9391">
                  <c:v>35342.959269999999</c:v>
                </c:pt>
                <c:pt idx="9392">
                  <c:v>35343.459269999999</c:v>
                </c:pt>
                <c:pt idx="9393">
                  <c:v>35343.544269999999</c:v>
                </c:pt>
                <c:pt idx="9394">
                  <c:v>35344.191270000003</c:v>
                </c:pt>
                <c:pt idx="9395">
                  <c:v>35344.980739999999</c:v>
                </c:pt>
                <c:pt idx="9396">
                  <c:v>35344.980739999999</c:v>
                </c:pt>
                <c:pt idx="9397">
                  <c:v>35345.658900000002</c:v>
                </c:pt>
                <c:pt idx="9398">
                  <c:v>35345.768900000003</c:v>
                </c:pt>
                <c:pt idx="9399">
                  <c:v>35345.9879</c:v>
                </c:pt>
                <c:pt idx="9400">
                  <c:v>35360.287900000003</c:v>
                </c:pt>
                <c:pt idx="9401">
                  <c:v>35361.318899999998</c:v>
                </c:pt>
                <c:pt idx="9402">
                  <c:v>35361.428899999999</c:v>
                </c:pt>
                <c:pt idx="9403">
                  <c:v>35361.647900000004</c:v>
                </c:pt>
                <c:pt idx="9404">
                  <c:v>35375.947899999999</c:v>
                </c:pt>
                <c:pt idx="9405">
                  <c:v>35376.978900000002</c:v>
                </c:pt>
                <c:pt idx="9406">
                  <c:v>35377.088900000002</c:v>
                </c:pt>
                <c:pt idx="9407">
                  <c:v>35377.3079</c:v>
                </c:pt>
                <c:pt idx="9408">
                  <c:v>35391.607900000003</c:v>
                </c:pt>
                <c:pt idx="9409">
                  <c:v>35392.638899999998</c:v>
                </c:pt>
                <c:pt idx="9410">
                  <c:v>35392.748899999999</c:v>
                </c:pt>
                <c:pt idx="9411">
                  <c:v>35392.967900000003</c:v>
                </c:pt>
                <c:pt idx="9412">
                  <c:v>35407.267899999999</c:v>
                </c:pt>
                <c:pt idx="9413">
                  <c:v>35408.298900000002</c:v>
                </c:pt>
                <c:pt idx="9414">
                  <c:v>35408.408900000002</c:v>
                </c:pt>
                <c:pt idx="9415">
                  <c:v>35408.627899999999</c:v>
                </c:pt>
                <c:pt idx="9416">
                  <c:v>35422.927900000002</c:v>
                </c:pt>
                <c:pt idx="9417">
                  <c:v>35423.958899999998</c:v>
                </c:pt>
                <c:pt idx="9418">
                  <c:v>35424.068899999998</c:v>
                </c:pt>
                <c:pt idx="9419">
                  <c:v>35424.287900000003</c:v>
                </c:pt>
                <c:pt idx="9420">
                  <c:v>35438.587899999999</c:v>
                </c:pt>
                <c:pt idx="9421">
                  <c:v>35439.59506</c:v>
                </c:pt>
                <c:pt idx="9422">
                  <c:v>35439.59506</c:v>
                </c:pt>
                <c:pt idx="9423">
                  <c:v>35441.669249999999</c:v>
                </c:pt>
                <c:pt idx="9424">
                  <c:v>35442.31854</c:v>
                </c:pt>
                <c:pt idx="9425">
                  <c:v>35442.616540000003</c:v>
                </c:pt>
                <c:pt idx="9426">
                  <c:v>35448.906540000004</c:v>
                </c:pt>
                <c:pt idx="9427">
                  <c:v>35449.406540000004</c:v>
                </c:pt>
                <c:pt idx="9428">
                  <c:v>35449.406540000004</c:v>
                </c:pt>
                <c:pt idx="9429">
                  <c:v>35449.906540000004</c:v>
                </c:pt>
                <c:pt idx="9430">
                  <c:v>35450.406540000004</c:v>
                </c:pt>
                <c:pt idx="9431">
                  <c:v>35450.491540000003</c:v>
                </c:pt>
                <c:pt idx="9432">
                  <c:v>35451.13854</c:v>
                </c:pt>
                <c:pt idx="9433">
                  <c:v>35452.606180000002</c:v>
                </c:pt>
                <c:pt idx="9434">
                  <c:v>35452.716180000003</c:v>
                </c:pt>
                <c:pt idx="9435">
                  <c:v>35452.93518</c:v>
                </c:pt>
                <c:pt idx="9436">
                  <c:v>35467.235180000003</c:v>
                </c:pt>
                <c:pt idx="9437">
                  <c:v>35468.266179999999</c:v>
                </c:pt>
                <c:pt idx="9438">
                  <c:v>35468.376179999999</c:v>
                </c:pt>
                <c:pt idx="9439">
                  <c:v>35468.595179999997</c:v>
                </c:pt>
                <c:pt idx="9440">
                  <c:v>35482.89518</c:v>
                </c:pt>
                <c:pt idx="9441">
                  <c:v>35483.926180000002</c:v>
                </c:pt>
                <c:pt idx="9442">
                  <c:v>35484.036180000003</c:v>
                </c:pt>
                <c:pt idx="9443">
                  <c:v>35484.25518</c:v>
                </c:pt>
                <c:pt idx="9444">
                  <c:v>35498.555180000003</c:v>
                </c:pt>
                <c:pt idx="9445">
                  <c:v>35499.586179999998</c:v>
                </c:pt>
                <c:pt idx="9446">
                  <c:v>35499.696179999999</c:v>
                </c:pt>
                <c:pt idx="9447">
                  <c:v>35499.915180000004</c:v>
                </c:pt>
                <c:pt idx="9448">
                  <c:v>35514.215179999999</c:v>
                </c:pt>
                <c:pt idx="9449">
                  <c:v>35515.246180000002</c:v>
                </c:pt>
                <c:pt idx="9450">
                  <c:v>35515.356180000002</c:v>
                </c:pt>
                <c:pt idx="9451">
                  <c:v>35515.57518</c:v>
                </c:pt>
                <c:pt idx="9452">
                  <c:v>35529.875180000003</c:v>
                </c:pt>
                <c:pt idx="9453">
                  <c:v>35530.906179999998</c:v>
                </c:pt>
                <c:pt idx="9454">
                  <c:v>35531.016179999999</c:v>
                </c:pt>
                <c:pt idx="9455">
                  <c:v>35531.235180000003</c:v>
                </c:pt>
                <c:pt idx="9456">
                  <c:v>35545.535179999999</c:v>
                </c:pt>
                <c:pt idx="9457">
                  <c:v>35548.616529999999</c:v>
                </c:pt>
                <c:pt idx="9458">
                  <c:v>35549.265820000001</c:v>
                </c:pt>
                <c:pt idx="9459">
                  <c:v>35549.563820000003</c:v>
                </c:pt>
                <c:pt idx="9460">
                  <c:v>35555.853819999997</c:v>
                </c:pt>
                <c:pt idx="9461">
                  <c:v>35556.353819999997</c:v>
                </c:pt>
                <c:pt idx="9462">
                  <c:v>35556.353819999997</c:v>
                </c:pt>
                <c:pt idx="9463">
                  <c:v>35556.853819999997</c:v>
                </c:pt>
                <c:pt idx="9464">
                  <c:v>35557.353819999997</c:v>
                </c:pt>
                <c:pt idx="9465">
                  <c:v>35557.438820000003</c:v>
                </c:pt>
                <c:pt idx="9466">
                  <c:v>35558.08582</c:v>
                </c:pt>
                <c:pt idx="9467">
                  <c:v>35558.875290000004</c:v>
                </c:pt>
                <c:pt idx="9468">
                  <c:v>35558.875290000004</c:v>
                </c:pt>
                <c:pt idx="9469">
                  <c:v>35559.553449999999</c:v>
                </c:pt>
                <c:pt idx="9470">
                  <c:v>35559.66345</c:v>
                </c:pt>
                <c:pt idx="9471">
                  <c:v>35559.882449999997</c:v>
                </c:pt>
                <c:pt idx="9472">
                  <c:v>35574.18245</c:v>
                </c:pt>
                <c:pt idx="9473">
                  <c:v>35575.213450000003</c:v>
                </c:pt>
                <c:pt idx="9474">
                  <c:v>35575.323450000004</c:v>
                </c:pt>
                <c:pt idx="9475">
                  <c:v>35575.542450000001</c:v>
                </c:pt>
                <c:pt idx="9476">
                  <c:v>35589.842449999996</c:v>
                </c:pt>
                <c:pt idx="9477">
                  <c:v>35590.873449999999</c:v>
                </c:pt>
                <c:pt idx="9478">
                  <c:v>35590.98345</c:v>
                </c:pt>
                <c:pt idx="9479">
                  <c:v>35591.202449999997</c:v>
                </c:pt>
                <c:pt idx="9480">
                  <c:v>35605.50245</c:v>
                </c:pt>
                <c:pt idx="9481">
                  <c:v>35606.533450000003</c:v>
                </c:pt>
                <c:pt idx="9482">
                  <c:v>35606.643450000003</c:v>
                </c:pt>
                <c:pt idx="9483">
                  <c:v>35606.862450000001</c:v>
                </c:pt>
                <c:pt idx="9484">
                  <c:v>35621.162450000003</c:v>
                </c:pt>
                <c:pt idx="9485">
                  <c:v>35622.193449999999</c:v>
                </c:pt>
                <c:pt idx="9486">
                  <c:v>35622.303449999999</c:v>
                </c:pt>
                <c:pt idx="9487">
                  <c:v>35622.522449999997</c:v>
                </c:pt>
                <c:pt idx="9488">
                  <c:v>35636.82245</c:v>
                </c:pt>
                <c:pt idx="9489">
                  <c:v>35637.853450000002</c:v>
                </c:pt>
                <c:pt idx="9490">
                  <c:v>35637.963450000003</c:v>
                </c:pt>
                <c:pt idx="9491">
                  <c:v>35638.18245</c:v>
                </c:pt>
                <c:pt idx="9492">
                  <c:v>35652.482450000003</c:v>
                </c:pt>
                <c:pt idx="9493">
                  <c:v>35655.563800000004</c:v>
                </c:pt>
                <c:pt idx="9494">
                  <c:v>35656.213089999997</c:v>
                </c:pt>
                <c:pt idx="9495">
                  <c:v>35656.51109</c:v>
                </c:pt>
                <c:pt idx="9496">
                  <c:v>35662.801090000001</c:v>
                </c:pt>
                <c:pt idx="9497">
                  <c:v>35663.301090000001</c:v>
                </c:pt>
                <c:pt idx="9498">
                  <c:v>35663.301090000001</c:v>
                </c:pt>
                <c:pt idx="9499">
                  <c:v>35663.801090000001</c:v>
                </c:pt>
                <c:pt idx="9500">
                  <c:v>35664.301090000001</c:v>
                </c:pt>
                <c:pt idx="9501">
                  <c:v>35664.38609</c:v>
                </c:pt>
                <c:pt idx="9502">
                  <c:v>35665.033089999997</c:v>
                </c:pt>
                <c:pt idx="9503">
                  <c:v>35666.50073</c:v>
                </c:pt>
                <c:pt idx="9504">
                  <c:v>35666.61073</c:v>
                </c:pt>
                <c:pt idx="9505">
                  <c:v>35666.829729999998</c:v>
                </c:pt>
                <c:pt idx="9506">
                  <c:v>35681.129730000001</c:v>
                </c:pt>
                <c:pt idx="9507">
                  <c:v>35682.160730000003</c:v>
                </c:pt>
                <c:pt idx="9508">
                  <c:v>35682.270729999997</c:v>
                </c:pt>
                <c:pt idx="9509">
                  <c:v>35682.489730000001</c:v>
                </c:pt>
                <c:pt idx="9510">
                  <c:v>35696.789729999997</c:v>
                </c:pt>
                <c:pt idx="9511">
                  <c:v>35697.820729999999</c:v>
                </c:pt>
                <c:pt idx="9512">
                  <c:v>35697.93073</c:v>
                </c:pt>
                <c:pt idx="9513">
                  <c:v>35698.149729999997</c:v>
                </c:pt>
                <c:pt idx="9514">
                  <c:v>35712.44973</c:v>
                </c:pt>
                <c:pt idx="9515">
                  <c:v>35713.480730000003</c:v>
                </c:pt>
                <c:pt idx="9516">
                  <c:v>35713.590730000004</c:v>
                </c:pt>
                <c:pt idx="9517">
                  <c:v>35713.809730000001</c:v>
                </c:pt>
                <c:pt idx="9518">
                  <c:v>35728.109729999996</c:v>
                </c:pt>
                <c:pt idx="9519">
                  <c:v>35729.140729999999</c:v>
                </c:pt>
                <c:pt idx="9520">
                  <c:v>35729.25073</c:v>
                </c:pt>
                <c:pt idx="9521">
                  <c:v>35729.469729999997</c:v>
                </c:pt>
                <c:pt idx="9522">
                  <c:v>35743.76973</c:v>
                </c:pt>
                <c:pt idx="9523">
                  <c:v>35744.800730000003</c:v>
                </c:pt>
                <c:pt idx="9524">
                  <c:v>35744.910730000003</c:v>
                </c:pt>
                <c:pt idx="9525">
                  <c:v>35745.129730000001</c:v>
                </c:pt>
                <c:pt idx="9526">
                  <c:v>35759.429730000003</c:v>
                </c:pt>
                <c:pt idx="9527">
                  <c:v>35762.511079999997</c:v>
                </c:pt>
                <c:pt idx="9528">
                  <c:v>35763.160369999998</c:v>
                </c:pt>
                <c:pt idx="9529">
                  <c:v>35763.45837</c:v>
                </c:pt>
                <c:pt idx="9530">
                  <c:v>35769.748370000001</c:v>
                </c:pt>
                <c:pt idx="9531">
                  <c:v>35770.248370000001</c:v>
                </c:pt>
                <c:pt idx="9532">
                  <c:v>35770.248370000001</c:v>
                </c:pt>
                <c:pt idx="9533">
                  <c:v>35770.748370000001</c:v>
                </c:pt>
                <c:pt idx="9534">
                  <c:v>35771.248370000001</c:v>
                </c:pt>
                <c:pt idx="9535">
                  <c:v>35771.33337</c:v>
                </c:pt>
                <c:pt idx="9536">
                  <c:v>35771.980369999997</c:v>
                </c:pt>
                <c:pt idx="9537">
                  <c:v>35773.447999999997</c:v>
                </c:pt>
                <c:pt idx="9538">
                  <c:v>35773.557999999997</c:v>
                </c:pt>
                <c:pt idx="9539">
                  <c:v>35773.777000000002</c:v>
                </c:pt>
                <c:pt idx="9540">
                  <c:v>35788.076999999997</c:v>
                </c:pt>
                <c:pt idx="9541">
                  <c:v>35789.108</c:v>
                </c:pt>
                <c:pt idx="9542">
                  <c:v>35789.218000000001</c:v>
                </c:pt>
                <c:pt idx="9543">
                  <c:v>35789.436999999998</c:v>
                </c:pt>
                <c:pt idx="9544">
                  <c:v>35803.737000000001</c:v>
                </c:pt>
                <c:pt idx="9545">
                  <c:v>35804.767999999996</c:v>
                </c:pt>
                <c:pt idx="9546">
                  <c:v>35804.877999999997</c:v>
                </c:pt>
                <c:pt idx="9547">
                  <c:v>35805.097000000002</c:v>
                </c:pt>
                <c:pt idx="9548">
                  <c:v>35819.396999999997</c:v>
                </c:pt>
                <c:pt idx="9549">
                  <c:v>35820.428</c:v>
                </c:pt>
                <c:pt idx="9550">
                  <c:v>35820.538</c:v>
                </c:pt>
                <c:pt idx="9551">
                  <c:v>35820.756999999998</c:v>
                </c:pt>
                <c:pt idx="9552">
                  <c:v>35835.057000000001</c:v>
                </c:pt>
                <c:pt idx="9553">
                  <c:v>35836.088000000003</c:v>
                </c:pt>
                <c:pt idx="9554">
                  <c:v>35836.197999999997</c:v>
                </c:pt>
                <c:pt idx="9555">
                  <c:v>35836.417000000001</c:v>
                </c:pt>
                <c:pt idx="9556">
                  <c:v>35850.716999999997</c:v>
                </c:pt>
                <c:pt idx="9557">
                  <c:v>35851.748</c:v>
                </c:pt>
                <c:pt idx="9558">
                  <c:v>35851.858</c:v>
                </c:pt>
                <c:pt idx="9559">
                  <c:v>35852.076999999997</c:v>
                </c:pt>
                <c:pt idx="9560">
                  <c:v>35866.377</c:v>
                </c:pt>
                <c:pt idx="9561">
                  <c:v>35869.458350000001</c:v>
                </c:pt>
                <c:pt idx="9562">
                  <c:v>35870.107640000002</c:v>
                </c:pt>
                <c:pt idx="9563">
                  <c:v>35870.405639999997</c:v>
                </c:pt>
                <c:pt idx="9564">
                  <c:v>35876.695639999998</c:v>
                </c:pt>
                <c:pt idx="9565">
                  <c:v>35877.195639999998</c:v>
                </c:pt>
                <c:pt idx="9566">
                  <c:v>35877.195639999998</c:v>
                </c:pt>
                <c:pt idx="9567">
                  <c:v>35877.695639999998</c:v>
                </c:pt>
                <c:pt idx="9568">
                  <c:v>35878.195639999998</c:v>
                </c:pt>
                <c:pt idx="9569">
                  <c:v>35878.280639999997</c:v>
                </c:pt>
                <c:pt idx="9570">
                  <c:v>35878.927640000002</c:v>
                </c:pt>
                <c:pt idx="9571">
                  <c:v>35880.395279999997</c:v>
                </c:pt>
                <c:pt idx="9572">
                  <c:v>35880.505279999998</c:v>
                </c:pt>
                <c:pt idx="9573">
                  <c:v>35880.724280000002</c:v>
                </c:pt>
                <c:pt idx="9574">
                  <c:v>35895.024279999998</c:v>
                </c:pt>
                <c:pt idx="9575">
                  <c:v>35896.05528</c:v>
                </c:pt>
                <c:pt idx="9576">
                  <c:v>35896.165280000001</c:v>
                </c:pt>
                <c:pt idx="9577">
                  <c:v>35896.384279999998</c:v>
                </c:pt>
                <c:pt idx="9578">
                  <c:v>35910.684280000001</c:v>
                </c:pt>
                <c:pt idx="9579">
                  <c:v>35911.715279999997</c:v>
                </c:pt>
                <c:pt idx="9580">
                  <c:v>35911.825279999997</c:v>
                </c:pt>
                <c:pt idx="9581">
                  <c:v>35912.044280000002</c:v>
                </c:pt>
                <c:pt idx="9582">
                  <c:v>35926.344279999998</c:v>
                </c:pt>
                <c:pt idx="9583">
                  <c:v>35927.37528</c:v>
                </c:pt>
                <c:pt idx="9584">
                  <c:v>35927.485280000001</c:v>
                </c:pt>
                <c:pt idx="9585">
                  <c:v>35927.704279999998</c:v>
                </c:pt>
                <c:pt idx="9586">
                  <c:v>35942.004280000001</c:v>
                </c:pt>
                <c:pt idx="9587">
                  <c:v>35943.035279999996</c:v>
                </c:pt>
                <c:pt idx="9588">
                  <c:v>35943.145279999997</c:v>
                </c:pt>
                <c:pt idx="9589">
                  <c:v>35943.364280000002</c:v>
                </c:pt>
                <c:pt idx="9590">
                  <c:v>35957.664279999997</c:v>
                </c:pt>
                <c:pt idx="9591">
                  <c:v>35958.69528</c:v>
                </c:pt>
                <c:pt idx="9592">
                  <c:v>35958.80528</c:v>
                </c:pt>
                <c:pt idx="9593">
                  <c:v>35959.024279999998</c:v>
                </c:pt>
                <c:pt idx="9594">
                  <c:v>35973.324280000001</c:v>
                </c:pt>
                <c:pt idx="9595">
                  <c:v>35976.405630000001</c:v>
                </c:pt>
                <c:pt idx="9596">
                  <c:v>35977.054920000002</c:v>
                </c:pt>
                <c:pt idx="9597">
                  <c:v>35977.352919999998</c:v>
                </c:pt>
                <c:pt idx="9598">
                  <c:v>35983.642919999998</c:v>
                </c:pt>
                <c:pt idx="9599">
                  <c:v>35984.142919999998</c:v>
                </c:pt>
                <c:pt idx="9600">
                  <c:v>35984.142919999998</c:v>
                </c:pt>
                <c:pt idx="9601">
                  <c:v>35984.642919999998</c:v>
                </c:pt>
                <c:pt idx="9602">
                  <c:v>35985.142919999998</c:v>
                </c:pt>
                <c:pt idx="9603">
                  <c:v>35985.227919999998</c:v>
                </c:pt>
                <c:pt idx="9604">
                  <c:v>35985.874920000002</c:v>
                </c:pt>
                <c:pt idx="9605">
                  <c:v>35987.342550000001</c:v>
                </c:pt>
                <c:pt idx="9606">
                  <c:v>35987.452550000002</c:v>
                </c:pt>
                <c:pt idx="9607">
                  <c:v>35987.671549999999</c:v>
                </c:pt>
                <c:pt idx="9608">
                  <c:v>36001.971550000002</c:v>
                </c:pt>
                <c:pt idx="9609">
                  <c:v>36003.002549999997</c:v>
                </c:pt>
                <c:pt idx="9610">
                  <c:v>36003.112549999998</c:v>
                </c:pt>
                <c:pt idx="9611">
                  <c:v>36003.331550000003</c:v>
                </c:pt>
                <c:pt idx="9612">
                  <c:v>36017.631549999998</c:v>
                </c:pt>
                <c:pt idx="9613">
                  <c:v>36018.662550000001</c:v>
                </c:pt>
                <c:pt idx="9614">
                  <c:v>36018.772550000002</c:v>
                </c:pt>
                <c:pt idx="9615">
                  <c:v>36018.991549999999</c:v>
                </c:pt>
                <c:pt idx="9616">
                  <c:v>36033.291550000002</c:v>
                </c:pt>
                <c:pt idx="9617">
                  <c:v>36034.322549999997</c:v>
                </c:pt>
                <c:pt idx="9618">
                  <c:v>36034.432549999998</c:v>
                </c:pt>
                <c:pt idx="9619">
                  <c:v>36034.651550000002</c:v>
                </c:pt>
                <c:pt idx="9620">
                  <c:v>36048.951549999998</c:v>
                </c:pt>
                <c:pt idx="9621">
                  <c:v>36049.982550000001</c:v>
                </c:pt>
                <c:pt idx="9622">
                  <c:v>36050.092550000001</c:v>
                </c:pt>
                <c:pt idx="9623">
                  <c:v>36050.311549999999</c:v>
                </c:pt>
                <c:pt idx="9624">
                  <c:v>36064.611550000001</c:v>
                </c:pt>
                <c:pt idx="9625">
                  <c:v>36065.642549999997</c:v>
                </c:pt>
                <c:pt idx="9626">
                  <c:v>36065.752549999997</c:v>
                </c:pt>
                <c:pt idx="9627">
                  <c:v>36065.971550000002</c:v>
                </c:pt>
                <c:pt idx="9628">
                  <c:v>36080.271549999998</c:v>
                </c:pt>
                <c:pt idx="9629">
                  <c:v>36083.352899999998</c:v>
                </c:pt>
                <c:pt idx="9630">
                  <c:v>36084.002189999999</c:v>
                </c:pt>
                <c:pt idx="9631">
                  <c:v>36084.300190000002</c:v>
                </c:pt>
                <c:pt idx="9632">
                  <c:v>36090.590190000003</c:v>
                </c:pt>
                <c:pt idx="9633">
                  <c:v>36091.090190000003</c:v>
                </c:pt>
                <c:pt idx="9634">
                  <c:v>36091.090190000003</c:v>
                </c:pt>
                <c:pt idx="9635">
                  <c:v>36091.590190000003</c:v>
                </c:pt>
                <c:pt idx="9636">
                  <c:v>36092.090190000003</c:v>
                </c:pt>
                <c:pt idx="9637">
                  <c:v>36092.175190000002</c:v>
                </c:pt>
                <c:pt idx="9638">
                  <c:v>36092.822189999999</c:v>
                </c:pt>
                <c:pt idx="9639">
                  <c:v>36094.289830000002</c:v>
                </c:pt>
                <c:pt idx="9640">
                  <c:v>36094.399830000002</c:v>
                </c:pt>
                <c:pt idx="9641">
                  <c:v>36094.618829999999</c:v>
                </c:pt>
                <c:pt idx="9642">
                  <c:v>36108.918830000002</c:v>
                </c:pt>
                <c:pt idx="9643">
                  <c:v>36109.949829999998</c:v>
                </c:pt>
                <c:pt idx="9644">
                  <c:v>36110.059829999998</c:v>
                </c:pt>
                <c:pt idx="9645">
                  <c:v>36110.278830000003</c:v>
                </c:pt>
                <c:pt idx="9646">
                  <c:v>36124.578829999999</c:v>
                </c:pt>
                <c:pt idx="9647">
                  <c:v>36125.609830000001</c:v>
                </c:pt>
                <c:pt idx="9648">
                  <c:v>36125.719830000002</c:v>
                </c:pt>
                <c:pt idx="9649">
                  <c:v>36125.938829999999</c:v>
                </c:pt>
                <c:pt idx="9650">
                  <c:v>36140.238830000002</c:v>
                </c:pt>
                <c:pt idx="9651">
                  <c:v>36141.269829999997</c:v>
                </c:pt>
                <c:pt idx="9652">
                  <c:v>36141.379829999998</c:v>
                </c:pt>
                <c:pt idx="9653">
                  <c:v>36141.598830000003</c:v>
                </c:pt>
                <c:pt idx="9654">
                  <c:v>36155.898829999998</c:v>
                </c:pt>
                <c:pt idx="9655">
                  <c:v>36156.929830000001</c:v>
                </c:pt>
                <c:pt idx="9656">
                  <c:v>36157.039830000002</c:v>
                </c:pt>
                <c:pt idx="9657">
                  <c:v>36157.258829999999</c:v>
                </c:pt>
                <c:pt idx="9658">
                  <c:v>36171.558830000002</c:v>
                </c:pt>
                <c:pt idx="9659">
                  <c:v>36172.589829999997</c:v>
                </c:pt>
                <c:pt idx="9660">
                  <c:v>36172.699829999998</c:v>
                </c:pt>
                <c:pt idx="9661">
                  <c:v>36172.918830000002</c:v>
                </c:pt>
                <c:pt idx="9662">
                  <c:v>36187.218829999998</c:v>
                </c:pt>
                <c:pt idx="9663">
                  <c:v>36190.300179999998</c:v>
                </c:pt>
                <c:pt idx="9664">
                  <c:v>36190.94947</c:v>
                </c:pt>
                <c:pt idx="9665">
                  <c:v>36191.247470000002</c:v>
                </c:pt>
                <c:pt idx="9666">
                  <c:v>36197.537470000003</c:v>
                </c:pt>
                <c:pt idx="9667">
                  <c:v>36198.037470000003</c:v>
                </c:pt>
                <c:pt idx="9668">
                  <c:v>36198.037470000003</c:v>
                </c:pt>
                <c:pt idx="9669">
                  <c:v>36198.537470000003</c:v>
                </c:pt>
                <c:pt idx="9670">
                  <c:v>36199.037470000003</c:v>
                </c:pt>
                <c:pt idx="9671">
                  <c:v>36199.122470000002</c:v>
                </c:pt>
                <c:pt idx="9672">
                  <c:v>36199.769469999999</c:v>
                </c:pt>
                <c:pt idx="9673">
                  <c:v>36201.237099999998</c:v>
                </c:pt>
                <c:pt idx="9674">
                  <c:v>36201.347099999999</c:v>
                </c:pt>
                <c:pt idx="9675">
                  <c:v>36201.566099999996</c:v>
                </c:pt>
                <c:pt idx="9676">
                  <c:v>36215.866099999999</c:v>
                </c:pt>
                <c:pt idx="9677">
                  <c:v>36216.897100000002</c:v>
                </c:pt>
                <c:pt idx="9678">
                  <c:v>36217.007100000003</c:v>
                </c:pt>
                <c:pt idx="9679">
                  <c:v>36217.2261</c:v>
                </c:pt>
                <c:pt idx="9680">
                  <c:v>36231.526100000003</c:v>
                </c:pt>
                <c:pt idx="9681">
                  <c:v>36232.557099999998</c:v>
                </c:pt>
                <c:pt idx="9682">
                  <c:v>36232.667099999999</c:v>
                </c:pt>
                <c:pt idx="9683">
                  <c:v>36232.886100000003</c:v>
                </c:pt>
                <c:pt idx="9684">
                  <c:v>36247.186099999999</c:v>
                </c:pt>
                <c:pt idx="9685">
                  <c:v>36248.217100000002</c:v>
                </c:pt>
                <c:pt idx="9686">
                  <c:v>36248.327100000002</c:v>
                </c:pt>
                <c:pt idx="9687">
                  <c:v>36248.5461</c:v>
                </c:pt>
                <c:pt idx="9688">
                  <c:v>36262.846100000002</c:v>
                </c:pt>
                <c:pt idx="9689">
                  <c:v>36263.877099999998</c:v>
                </c:pt>
                <c:pt idx="9690">
                  <c:v>36263.987099999998</c:v>
                </c:pt>
                <c:pt idx="9691">
                  <c:v>36264.206100000003</c:v>
                </c:pt>
                <c:pt idx="9692">
                  <c:v>36278.506099999999</c:v>
                </c:pt>
                <c:pt idx="9693">
                  <c:v>36279.537100000001</c:v>
                </c:pt>
                <c:pt idx="9694">
                  <c:v>36279.647100000002</c:v>
                </c:pt>
                <c:pt idx="9695">
                  <c:v>36279.866099999999</c:v>
                </c:pt>
                <c:pt idx="9696">
                  <c:v>36294.166100000002</c:v>
                </c:pt>
                <c:pt idx="9697">
                  <c:v>36297.247450000003</c:v>
                </c:pt>
                <c:pt idx="9698">
                  <c:v>36297.896739999996</c:v>
                </c:pt>
                <c:pt idx="9699">
                  <c:v>36298.194739999999</c:v>
                </c:pt>
                <c:pt idx="9700">
                  <c:v>36304.48474</c:v>
                </c:pt>
                <c:pt idx="9701">
                  <c:v>36304.98474</c:v>
                </c:pt>
                <c:pt idx="9702">
                  <c:v>36304.98474</c:v>
                </c:pt>
                <c:pt idx="9703">
                  <c:v>36305.48474</c:v>
                </c:pt>
                <c:pt idx="9704">
                  <c:v>36305.98474</c:v>
                </c:pt>
                <c:pt idx="9705">
                  <c:v>36306.069739999999</c:v>
                </c:pt>
                <c:pt idx="9706">
                  <c:v>36306.716740000003</c:v>
                </c:pt>
                <c:pt idx="9707">
                  <c:v>36308.184379999999</c:v>
                </c:pt>
                <c:pt idx="9708">
                  <c:v>36308.294379999999</c:v>
                </c:pt>
                <c:pt idx="9709">
                  <c:v>36308.513379999997</c:v>
                </c:pt>
                <c:pt idx="9710">
                  <c:v>36322.81338</c:v>
                </c:pt>
                <c:pt idx="9711">
                  <c:v>36323.844380000002</c:v>
                </c:pt>
                <c:pt idx="9712">
                  <c:v>36323.954380000003</c:v>
                </c:pt>
                <c:pt idx="9713">
                  <c:v>36324.17338</c:v>
                </c:pt>
                <c:pt idx="9714">
                  <c:v>36338.473380000003</c:v>
                </c:pt>
                <c:pt idx="9715">
                  <c:v>36339.504379999998</c:v>
                </c:pt>
                <c:pt idx="9716">
                  <c:v>36339.614379999999</c:v>
                </c:pt>
                <c:pt idx="9717">
                  <c:v>36339.833379999996</c:v>
                </c:pt>
                <c:pt idx="9718">
                  <c:v>36354.133379999999</c:v>
                </c:pt>
                <c:pt idx="9719">
                  <c:v>36355.164380000002</c:v>
                </c:pt>
                <c:pt idx="9720">
                  <c:v>36355.274380000003</c:v>
                </c:pt>
                <c:pt idx="9721">
                  <c:v>36355.49338</c:v>
                </c:pt>
                <c:pt idx="9722">
                  <c:v>36369.793380000003</c:v>
                </c:pt>
                <c:pt idx="9723">
                  <c:v>36370.824379999998</c:v>
                </c:pt>
                <c:pt idx="9724">
                  <c:v>36370.934379999999</c:v>
                </c:pt>
                <c:pt idx="9725">
                  <c:v>36371.153380000003</c:v>
                </c:pt>
                <c:pt idx="9726">
                  <c:v>36385.453379999999</c:v>
                </c:pt>
                <c:pt idx="9727">
                  <c:v>36386.484380000002</c:v>
                </c:pt>
                <c:pt idx="9728">
                  <c:v>36386.594380000002</c:v>
                </c:pt>
                <c:pt idx="9729">
                  <c:v>36386.81338</c:v>
                </c:pt>
                <c:pt idx="9730">
                  <c:v>36401.113380000003</c:v>
                </c:pt>
                <c:pt idx="9731">
                  <c:v>36404.194730000003</c:v>
                </c:pt>
                <c:pt idx="9732">
                  <c:v>36404.844019999997</c:v>
                </c:pt>
                <c:pt idx="9733">
                  <c:v>36405.142019999999</c:v>
                </c:pt>
                <c:pt idx="9734">
                  <c:v>36411.43202</c:v>
                </c:pt>
                <c:pt idx="9735">
                  <c:v>36411.93202</c:v>
                </c:pt>
                <c:pt idx="9736">
                  <c:v>36411.93202</c:v>
                </c:pt>
                <c:pt idx="9737">
                  <c:v>36412.43202</c:v>
                </c:pt>
                <c:pt idx="9738">
                  <c:v>36412.93202</c:v>
                </c:pt>
                <c:pt idx="9739">
                  <c:v>36413.017019999999</c:v>
                </c:pt>
                <c:pt idx="9740">
                  <c:v>36413.664019999997</c:v>
                </c:pt>
                <c:pt idx="9741">
                  <c:v>36415.131650000003</c:v>
                </c:pt>
                <c:pt idx="9742">
                  <c:v>36415.241650000004</c:v>
                </c:pt>
                <c:pt idx="9743">
                  <c:v>36415.460650000001</c:v>
                </c:pt>
                <c:pt idx="9744">
                  <c:v>36429.760649999997</c:v>
                </c:pt>
                <c:pt idx="9745">
                  <c:v>36430.791649999999</c:v>
                </c:pt>
                <c:pt idx="9746">
                  <c:v>36430.90165</c:v>
                </c:pt>
                <c:pt idx="9747">
                  <c:v>36431.120649999997</c:v>
                </c:pt>
                <c:pt idx="9748">
                  <c:v>36445.42065</c:v>
                </c:pt>
                <c:pt idx="9749">
                  <c:v>36446.451650000003</c:v>
                </c:pt>
                <c:pt idx="9750">
                  <c:v>36446.561650000003</c:v>
                </c:pt>
                <c:pt idx="9751">
                  <c:v>36446.780650000001</c:v>
                </c:pt>
                <c:pt idx="9752">
                  <c:v>36461.080650000004</c:v>
                </c:pt>
                <c:pt idx="9753">
                  <c:v>36462.111649999999</c:v>
                </c:pt>
                <c:pt idx="9754">
                  <c:v>36462.221649999999</c:v>
                </c:pt>
                <c:pt idx="9755">
                  <c:v>36462.440649999997</c:v>
                </c:pt>
                <c:pt idx="9756">
                  <c:v>36476.74065</c:v>
                </c:pt>
                <c:pt idx="9757">
                  <c:v>36477.771650000002</c:v>
                </c:pt>
                <c:pt idx="9758">
                  <c:v>36477.881650000003</c:v>
                </c:pt>
                <c:pt idx="9759">
                  <c:v>36478.10065</c:v>
                </c:pt>
                <c:pt idx="9760">
                  <c:v>36492.400650000003</c:v>
                </c:pt>
                <c:pt idx="9761">
                  <c:v>36493.431649999999</c:v>
                </c:pt>
                <c:pt idx="9762">
                  <c:v>36493.541649999999</c:v>
                </c:pt>
                <c:pt idx="9763">
                  <c:v>36493.760649999997</c:v>
                </c:pt>
                <c:pt idx="9764">
                  <c:v>36508.060649999999</c:v>
                </c:pt>
                <c:pt idx="9765">
                  <c:v>36511.142</c:v>
                </c:pt>
                <c:pt idx="9766">
                  <c:v>36511.791290000001</c:v>
                </c:pt>
                <c:pt idx="9767">
                  <c:v>36512.089290000004</c:v>
                </c:pt>
                <c:pt idx="9768">
                  <c:v>36518.379289999997</c:v>
                </c:pt>
                <c:pt idx="9769">
                  <c:v>36518.879289999997</c:v>
                </c:pt>
                <c:pt idx="9770">
                  <c:v>36518.879289999997</c:v>
                </c:pt>
                <c:pt idx="9771">
                  <c:v>36519.379289999997</c:v>
                </c:pt>
                <c:pt idx="9772">
                  <c:v>36519.879289999997</c:v>
                </c:pt>
                <c:pt idx="9773">
                  <c:v>36519.964290000004</c:v>
                </c:pt>
                <c:pt idx="9774">
                  <c:v>36520.611290000001</c:v>
                </c:pt>
                <c:pt idx="9775">
                  <c:v>36522.078930000003</c:v>
                </c:pt>
                <c:pt idx="9776">
                  <c:v>36522.188929999997</c:v>
                </c:pt>
                <c:pt idx="9777">
                  <c:v>36522.407930000001</c:v>
                </c:pt>
                <c:pt idx="9778">
                  <c:v>36536.707929999997</c:v>
                </c:pt>
                <c:pt idx="9779">
                  <c:v>36537.73893</c:v>
                </c:pt>
                <c:pt idx="9780">
                  <c:v>36537.84893</c:v>
                </c:pt>
                <c:pt idx="9781">
                  <c:v>36538.067929999997</c:v>
                </c:pt>
                <c:pt idx="9782">
                  <c:v>36552.36793</c:v>
                </c:pt>
                <c:pt idx="9783">
                  <c:v>36553.398930000003</c:v>
                </c:pt>
                <c:pt idx="9784">
                  <c:v>36553.508930000004</c:v>
                </c:pt>
                <c:pt idx="9785">
                  <c:v>36553.727930000001</c:v>
                </c:pt>
                <c:pt idx="9786">
                  <c:v>36568.027929999997</c:v>
                </c:pt>
                <c:pt idx="9787">
                  <c:v>36569.058929999999</c:v>
                </c:pt>
                <c:pt idx="9788">
                  <c:v>36569.16893</c:v>
                </c:pt>
                <c:pt idx="9789">
                  <c:v>36569.387929999997</c:v>
                </c:pt>
                <c:pt idx="9790">
                  <c:v>36583.68793</c:v>
                </c:pt>
                <c:pt idx="9791">
                  <c:v>36584.718930000003</c:v>
                </c:pt>
                <c:pt idx="9792">
                  <c:v>36584.828930000003</c:v>
                </c:pt>
                <c:pt idx="9793">
                  <c:v>36585.047930000001</c:v>
                </c:pt>
                <c:pt idx="9794">
                  <c:v>36599.347930000004</c:v>
                </c:pt>
                <c:pt idx="9795">
                  <c:v>36600.378929999999</c:v>
                </c:pt>
                <c:pt idx="9796">
                  <c:v>36600.48893</c:v>
                </c:pt>
                <c:pt idx="9797">
                  <c:v>36600.707929999997</c:v>
                </c:pt>
                <c:pt idx="9798">
                  <c:v>36615.00793</c:v>
                </c:pt>
                <c:pt idx="9799">
                  <c:v>36618.08928</c:v>
                </c:pt>
                <c:pt idx="9800">
                  <c:v>36618.738570000001</c:v>
                </c:pt>
                <c:pt idx="9801">
                  <c:v>36619.036569999997</c:v>
                </c:pt>
                <c:pt idx="9802">
                  <c:v>36625.326569999997</c:v>
                </c:pt>
                <c:pt idx="9803">
                  <c:v>36625.826569999997</c:v>
                </c:pt>
                <c:pt idx="9804">
                  <c:v>36625.826569999997</c:v>
                </c:pt>
                <c:pt idx="9805">
                  <c:v>36626.326569999997</c:v>
                </c:pt>
                <c:pt idx="9806">
                  <c:v>36626.826569999997</c:v>
                </c:pt>
                <c:pt idx="9807">
                  <c:v>36626.911569999997</c:v>
                </c:pt>
                <c:pt idx="9808">
                  <c:v>36627.558570000001</c:v>
                </c:pt>
                <c:pt idx="9809">
                  <c:v>36629.0262</c:v>
                </c:pt>
                <c:pt idx="9810">
                  <c:v>36629.136200000001</c:v>
                </c:pt>
                <c:pt idx="9811">
                  <c:v>36629.355199999998</c:v>
                </c:pt>
                <c:pt idx="9812">
                  <c:v>36643.655200000001</c:v>
                </c:pt>
                <c:pt idx="9813">
                  <c:v>36644.686199999996</c:v>
                </c:pt>
                <c:pt idx="9814">
                  <c:v>36644.796199999997</c:v>
                </c:pt>
                <c:pt idx="9815">
                  <c:v>36645.015200000002</c:v>
                </c:pt>
                <c:pt idx="9816">
                  <c:v>36659.315199999997</c:v>
                </c:pt>
                <c:pt idx="9817">
                  <c:v>36660.3462</c:v>
                </c:pt>
                <c:pt idx="9818">
                  <c:v>36660.456200000001</c:v>
                </c:pt>
                <c:pt idx="9819">
                  <c:v>36660.675199999998</c:v>
                </c:pt>
                <c:pt idx="9820">
                  <c:v>36674.975200000001</c:v>
                </c:pt>
                <c:pt idx="9821">
                  <c:v>36676.006200000003</c:v>
                </c:pt>
                <c:pt idx="9822">
                  <c:v>36676.116199999997</c:v>
                </c:pt>
                <c:pt idx="9823">
                  <c:v>36676.335200000001</c:v>
                </c:pt>
                <c:pt idx="9824">
                  <c:v>36690.635199999997</c:v>
                </c:pt>
                <c:pt idx="9825">
                  <c:v>36691.6662</c:v>
                </c:pt>
                <c:pt idx="9826">
                  <c:v>36691.7762</c:v>
                </c:pt>
                <c:pt idx="9827">
                  <c:v>36691.995199999998</c:v>
                </c:pt>
                <c:pt idx="9828">
                  <c:v>36706.2952</c:v>
                </c:pt>
                <c:pt idx="9829">
                  <c:v>36707.326200000003</c:v>
                </c:pt>
                <c:pt idx="9830">
                  <c:v>36707.436199999996</c:v>
                </c:pt>
                <c:pt idx="9831">
                  <c:v>36707.655200000001</c:v>
                </c:pt>
                <c:pt idx="9832">
                  <c:v>36721.955199999997</c:v>
                </c:pt>
                <c:pt idx="9833">
                  <c:v>36725.036549999997</c:v>
                </c:pt>
                <c:pt idx="9834">
                  <c:v>36725.685839999998</c:v>
                </c:pt>
                <c:pt idx="9835">
                  <c:v>36725.983840000001</c:v>
                </c:pt>
                <c:pt idx="9836">
                  <c:v>36732.273840000002</c:v>
                </c:pt>
                <c:pt idx="9837">
                  <c:v>36732.773840000002</c:v>
                </c:pt>
                <c:pt idx="9838">
                  <c:v>36732.773840000002</c:v>
                </c:pt>
                <c:pt idx="9839">
                  <c:v>36733.273840000002</c:v>
                </c:pt>
                <c:pt idx="9840">
                  <c:v>36733.773840000002</c:v>
                </c:pt>
                <c:pt idx="9841">
                  <c:v>36733.858840000001</c:v>
                </c:pt>
                <c:pt idx="9842">
                  <c:v>36734.505839999998</c:v>
                </c:pt>
                <c:pt idx="9843">
                  <c:v>36735.973480000001</c:v>
                </c:pt>
                <c:pt idx="9844">
                  <c:v>36736.083480000001</c:v>
                </c:pt>
                <c:pt idx="9845">
                  <c:v>36736.302479999998</c:v>
                </c:pt>
                <c:pt idx="9846">
                  <c:v>36750.602480000001</c:v>
                </c:pt>
                <c:pt idx="9847">
                  <c:v>36751.633479999997</c:v>
                </c:pt>
                <c:pt idx="9848">
                  <c:v>36751.743479999997</c:v>
                </c:pt>
                <c:pt idx="9849">
                  <c:v>36751.962480000002</c:v>
                </c:pt>
                <c:pt idx="9850">
                  <c:v>36766.262479999998</c:v>
                </c:pt>
                <c:pt idx="9851">
                  <c:v>36767.29348</c:v>
                </c:pt>
                <c:pt idx="9852">
                  <c:v>36767.403480000001</c:v>
                </c:pt>
                <c:pt idx="9853">
                  <c:v>36767.622479999998</c:v>
                </c:pt>
                <c:pt idx="9854">
                  <c:v>36781.922480000001</c:v>
                </c:pt>
                <c:pt idx="9855">
                  <c:v>36782.953479999996</c:v>
                </c:pt>
                <c:pt idx="9856">
                  <c:v>36783.063479999997</c:v>
                </c:pt>
                <c:pt idx="9857">
                  <c:v>36783.282480000002</c:v>
                </c:pt>
                <c:pt idx="9858">
                  <c:v>36797.582479999997</c:v>
                </c:pt>
                <c:pt idx="9859">
                  <c:v>36798.61348</c:v>
                </c:pt>
                <c:pt idx="9860">
                  <c:v>36798.723480000001</c:v>
                </c:pt>
                <c:pt idx="9861">
                  <c:v>36798.942479999998</c:v>
                </c:pt>
                <c:pt idx="9862">
                  <c:v>36813.242480000001</c:v>
                </c:pt>
                <c:pt idx="9863">
                  <c:v>36814.273480000003</c:v>
                </c:pt>
                <c:pt idx="9864">
                  <c:v>36814.383479999997</c:v>
                </c:pt>
                <c:pt idx="9865">
                  <c:v>36814.602480000001</c:v>
                </c:pt>
                <c:pt idx="9866">
                  <c:v>36828.902479999997</c:v>
                </c:pt>
                <c:pt idx="9867">
                  <c:v>36831.983829999997</c:v>
                </c:pt>
                <c:pt idx="9868">
                  <c:v>36832.633119999999</c:v>
                </c:pt>
                <c:pt idx="9869">
                  <c:v>36832.931120000001</c:v>
                </c:pt>
                <c:pt idx="9870">
                  <c:v>36839.221120000002</c:v>
                </c:pt>
                <c:pt idx="9871">
                  <c:v>36839.721120000002</c:v>
                </c:pt>
                <c:pt idx="9872">
                  <c:v>36839.721120000002</c:v>
                </c:pt>
                <c:pt idx="9873">
                  <c:v>36840.221120000002</c:v>
                </c:pt>
                <c:pt idx="9874">
                  <c:v>36840.721120000002</c:v>
                </c:pt>
                <c:pt idx="9875">
                  <c:v>36840.806120000001</c:v>
                </c:pt>
                <c:pt idx="9876">
                  <c:v>36841.453119999998</c:v>
                </c:pt>
                <c:pt idx="9877">
                  <c:v>36842.920749999997</c:v>
                </c:pt>
                <c:pt idx="9878">
                  <c:v>36843.030749999998</c:v>
                </c:pt>
                <c:pt idx="9879">
                  <c:v>36843.249750000003</c:v>
                </c:pt>
                <c:pt idx="9880">
                  <c:v>36857.549749999998</c:v>
                </c:pt>
                <c:pt idx="9881">
                  <c:v>36858.580750000001</c:v>
                </c:pt>
                <c:pt idx="9882">
                  <c:v>36858.690750000002</c:v>
                </c:pt>
                <c:pt idx="9883">
                  <c:v>36858.909749999999</c:v>
                </c:pt>
                <c:pt idx="9884">
                  <c:v>36873.209750000002</c:v>
                </c:pt>
                <c:pt idx="9885">
                  <c:v>36874.240749999997</c:v>
                </c:pt>
                <c:pt idx="9886">
                  <c:v>36874.350749999998</c:v>
                </c:pt>
                <c:pt idx="9887">
                  <c:v>36874.569750000002</c:v>
                </c:pt>
                <c:pt idx="9888">
                  <c:v>36888.869749999998</c:v>
                </c:pt>
                <c:pt idx="9889">
                  <c:v>36889.900750000001</c:v>
                </c:pt>
                <c:pt idx="9890">
                  <c:v>36890.010750000001</c:v>
                </c:pt>
                <c:pt idx="9891">
                  <c:v>36890.229749999999</c:v>
                </c:pt>
                <c:pt idx="9892">
                  <c:v>36904.529750000002</c:v>
                </c:pt>
                <c:pt idx="9893">
                  <c:v>36905.560749999997</c:v>
                </c:pt>
                <c:pt idx="9894">
                  <c:v>36905.670749999997</c:v>
                </c:pt>
                <c:pt idx="9895">
                  <c:v>36905.889750000002</c:v>
                </c:pt>
                <c:pt idx="9896">
                  <c:v>36920.189749999998</c:v>
                </c:pt>
                <c:pt idx="9897">
                  <c:v>36921.22075</c:v>
                </c:pt>
                <c:pt idx="9898">
                  <c:v>36921.330750000001</c:v>
                </c:pt>
                <c:pt idx="9899">
                  <c:v>36921.549749999998</c:v>
                </c:pt>
                <c:pt idx="9900">
                  <c:v>36935.849750000001</c:v>
                </c:pt>
                <c:pt idx="9901">
                  <c:v>36938.931100000002</c:v>
                </c:pt>
                <c:pt idx="9902">
                  <c:v>36939.580390000003</c:v>
                </c:pt>
                <c:pt idx="9903">
                  <c:v>36939.878389999998</c:v>
                </c:pt>
                <c:pt idx="9904">
                  <c:v>36946.168389999999</c:v>
                </c:pt>
                <c:pt idx="9905">
                  <c:v>36946.668389999999</c:v>
                </c:pt>
                <c:pt idx="9906">
                  <c:v>36946.668389999999</c:v>
                </c:pt>
                <c:pt idx="9907">
                  <c:v>36947.168389999999</c:v>
                </c:pt>
                <c:pt idx="9908">
                  <c:v>36947.668389999999</c:v>
                </c:pt>
                <c:pt idx="9909">
                  <c:v>36947.753389999998</c:v>
                </c:pt>
                <c:pt idx="9910">
                  <c:v>36948.400390000003</c:v>
                </c:pt>
                <c:pt idx="9911">
                  <c:v>36949.868029999998</c:v>
                </c:pt>
                <c:pt idx="9912">
                  <c:v>36949.978029999998</c:v>
                </c:pt>
                <c:pt idx="9913">
                  <c:v>36950.197030000003</c:v>
                </c:pt>
                <c:pt idx="9914">
                  <c:v>36964.497029999999</c:v>
                </c:pt>
                <c:pt idx="9915">
                  <c:v>36965.528030000001</c:v>
                </c:pt>
                <c:pt idx="9916">
                  <c:v>36965.638030000002</c:v>
                </c:pt>
                <c:pt idx="9917">
                  <c:v>36965.857029999999</c:v>
                </c:pt>
                <c:pt idx="9918">
                  <c:v>36980.157030000002</c:v>
                </c:pt>
                <c:pt idx="9919">
                  <c:v>36981.188029999998</c:v>
                </c:pt>
                <c:pt idx="9920">
                  <c:v>36981.298029999998</c:v>
                </c:pt>
                <c:pt idx="9921">
                  <c:v>36981.517030000003</c:v>
                </c:pt>
                <c:pt idx="9922">
                  <c:v>36995.817029999998</c:v>
                </c:pt>
                <c:pt idx="9923">
                  <c:v>36996.848030000001</c:v>
                </c:pt>
                <c:pt idx="9924">
                  <c:v>36996.958030000002</c:v>
                </c:pt>
                <c:pt idx="9925">
                  <c:v>36997.177029999999</c:v>
                </c:pt>
                <c:pt idx="9926">
                  <c:v>37011.477030000002</c:v>
                </c:pt>
                <c:pt idx="9927">
                  <c:v>37012.508029999997</c:v>
                </c:pt>
                <c:pt idx="9928">
                  <c:v>37012.618029999998</c:v>
                </c:pt>
                <c:pt idx="9929">
                  <c:v>37012.837030000002</c:v>
                </c:pt>
                <c:pt idx="9930">
                  <c:v>37027.137029999998</c:v>
                </c:pt>
                <c:pt idx="9931">
                  <c:v>37028.168030000001</c:v>
                </c:pt>
                <c:pt idx="9932">
                  <c:v>37028.278030000001</c:v>
                </c:pt>
                <c:pt idx="9933">
                  <c:v>37028.497029999999</c:v>
                </c:pt>
                <c:pt idx="9934">
                  <c:v>37042.797030000002</c:v>
                </c:pt>
                <c:pt idx="9935">
                  <c:v>37045.878380000002</c:v>
                </c:pt>
                <c:pt idx="9936">
                  <c:v>37046.527670000003</c:v>
                </c:pt>
                <c:pt idx="9937">
                  <c:v>37046.825669999998</c:v>
                </c:pt>
                <c:pt idx="9938">
                  <c:v>37053.115669999999</c:v>
                </c:pt>
                <c:pt idx="9939">
                  <c:v>37053.615669999999</c:v>
                </c:pt>
                <c:pt idx="9940">
                  <c:v>37053.615669999999</c:v>
                </c:pt>
                <c:pt idx="9941">
                  <c:v>37054.115669999999</c:v>
                </c:pt>
                <c:pt idx="9942">
                  <c:v>37054.615669999999</c:v>
                </c:pt>
                <c:pt idx="9943">
                  <c:v>37054.700669999998</c:v>
                </c:pt>
                <c:pt idx="9944">
                  <c:v>37055.347670000003</c:v>
                </c:pt>
                <c:pt idx="9945">
                  <c:v>37056.815300000002</c:v>
                </c:pt>
                <c:pt idx="9946">
                  <c:v>37056.925300000003</c:v>
                </c:pt>
                <c:pt idx="9947">
                  <c:v>37057.1443</c:v>
                </c:pt>
                <c:pt idx="9948">
                  <c:v>37071.444300000003</c:v>
                </c:pt>
                <c:pt idx="9949">
                  <c:v>37072.475299999998</c:v>
                </c:pt>
                <c:pt idx="9950">
                  <c:v>37072.585299999999</c:v>
                </c:pt>
                <c:pt idx="9951">
                  <c:v>37072.804300000003</c:v>
                </c:pt>
                <c:pt idx="9952">
                  <c:v>37087.104299999999</c:v>
                </c:pt>
                <c:pt idx="9953">
                  <c:v>37088.135300000002</c:v>
                </c:pt>
                <c:pt idx="9954">
                  <c:v>37088.245300000002</c:v>
                </c:pt>
                <c:pt idx="9955">
                  <c:v>37088.4643</c:v>
                </c:pt>
                <c:pt idx="9956">
                  <c:v>37102.764300000003</c:v>
                </c:pt>
                <c:pt idx="9957">
                  <c:v>37103.795299999998</c:v>
                </c:pt>
                <c:pt idx="9958">
                  <c:v>37103.905299999999</c:v>
                </c:pt>
                <c:pt idx="9959">
                  <c:v>37104.124300000003</c:v>
                </c:pt>
                <c:pt idx="9960">
                  <c:v>37118.424299999999</c:v>
                </c:pt>
                <c:pt idx="9961">
                  <c:v>37119.455300000001</c:v>
                </c:pt>
                <c:pt idx="9962">
                  <c:v>37119.565300000002</c:v>
                </c:pt>
                <c:pt idx="9963">
                  <c:v>37119.784299999999</c:v>
                </c:pt>
                <c:pt idx="9964">
                  <c:v>37134.084300000002</c:v>
                </c:pt>
                <c:pt idx="9965">
                  <c:v>37135.115299999998</c:v>
                </c:pt>
                <c:pt idx="9966">
                  <c:v>37135.225299999998</c:v>
                </c:pt>
                <c:pt idx="9967">
                  <c:v>37135.444300000003</c:v>
                </c:pt>
                <c:pt idx="9968">
                  <c:v>37149.744299999998</c:v>
                </c:pt>
                <c:pt idx="9969">
                  <c:v>37152.825649999999</c:v>
                </c:pt>
                <c:pt idx="9970">
                  <c:v>37153.47494</c:v>
                </c:pt>
                <c:pt idx="9971">
                  <c:v>37153.772940000003</c:v>
                </c:pt>
                <c:pt idx="9972">
                  <c:v>37160.062940000003</c:v>
                </c:pt>
                <c:pt idx="9973">
                  <c:v>37160.562940000003</c:v>
                </c:pt>
                <c:pt idx="9974">
                  <c:v>37160.562940000003</c:v>
                </c:pt>
                <c:pt idx="9975">
                  <c:v>37161.062940000003</c:v>
                </c:pt>
                <c:pt idx="9976">
                  <c:v>37161.562940000003</c:v>
                </c:pt>
                <c:pt idx="9977">
                  <c:v>37161.647940000003</c:v>
                </c:pt>
                <c:pt idx="9978">
                  <c:v>37162.29494</c:v>
                </c:pt>
                <c:pt idx="9979">
                  <c:v>37163.762580000002</c:v>
                </c:pt>
                <c:pt idx="9980">
                  <c:v>37163.872580000003</c:v>
                </c:pt>
                <c:pt idx="9981">
                  <c:v>37164.09158</c:v>
                </c:pt>
                <c:pt idx="9982">
                  <c:v>37178.391580000003</c:v>
                </c:pt>
                <c:pt idx="9983">
                  <c:v>37179.422579999999</c:v>
                </c:pt>
                <c:pt idx="9984">
                  <c:v>37179.532579999999</c:v>
                </c:pt>
                <c:pt idx="9985">
                  <c:v>37179.751579999996</c:v>
                </c:pt>
                <c:pt idx="9986">
                  <c:v>37194.051579999999</c:v>
                </c:pt>
                <c:pt idx="9987">
                  <c:v>37195.082580000002</c:v>
                </c:pt>
                <c:pt idx="9988">
                  <c:v>37195.192580000003</c:v>
                </c:pt>
                <c:pt idx="9989">
                  <c:v>37195.41158</c:v>
                </c:pt>
                <c:pt idx="9990">
                  <c:v>37209.711580000003</c:v>
                </c:pt>
                <c:pt idx="9991">
                  <c:v>37210.742579999998</c:v>
                </c:pt>
                <c:pt idx="9992">
                  <c:v>37210.852579999999</c:v>
                </c:pt>
                <c:pt idx="9993">
                  <c:v>37211.071580000003</c:v>
                </c:pt>
                <c:pt idx="9994">
                  <c:v>37225.371579999999</c:v>
                </c:pt>
                <c:pt idx="9995">
                  <c:v>37226.402580000002</c:v>
                </c:pt>
                <c:pt idx="9996">
                  <c:v>37226.512580000002</c:v>
                </c:pt>
                <c:pt idx="9997">
                  <c:v>37226.73158</c:v>
                </c:pt>
                <c:pt idx="9998">
                  <c:v>37241.031580000003</c:v>
                </c:pt>
                <c:pt idx="9999">
                  <c:v>37242.062579999998</c:v>
                </c:pt>
                <c:pt idx="10000">
                  <c:v>37242.172579999999</c:v>
                </c:pt>
                <c:pt idx="10001">
                  <c:v>37242.391580000003</c:v>
                </c:pt>
                <c:pt idx="10002">
                  <c:v>37256.691579999999</c:v>
                </c:pt>
                <c:pt idx="10003">
                  <c:v>37259.772929999999</c:v>
                </c:pt>
                <c:pt idx="10004">
                  <c:v>37260.42222</c:v>
                </c:pt>
                <c:pt idx="10005">
                  <c:v>37260.720220000003</c:v>
                </c:pt>
                <c:pt idx="10006">
                  <c:v>37267.010219999996</c:v>
                </c:pt>
                <c:pt idx="10007">
                  <c:v>37267.510219999996</c:v>
                </c:pt>
                <c:pt idx="10008">
                  <c:v>37267.510219999996</c:v>
                </c:pt>
                <c:pt idx="10009">
                  <c:v>37268.010219999996</c:v>
                </c:pt>
                <c:pt idx="10010">
                  <c:v>37268.510219999996</c:v>
                </c:pt>
                <c:pt idx="10011">
                  <c:v>37268.595220000003</c:v>
                </c:pt>
                <c:pt idx="10012">
                  <c:v>37269.24222</c:v>
                </c:pt>
                <c:pt idx="10013">
                  <c:v>37270.709849999999</c:v>
                </c:pt>
                <c:pt idx="10014">
                  <c:v>37270.81985</c:v>
                </c:pt>
                <c:pt idx="10015">
                  <c:v>37271.038849999997</c:v>
                </c:pt>
                <c:pt idx="10016">
                  <c:v>37285.33885</c:v>
                </c:pt>
                <c:pt idx="10017">
                  <c:v>37286.369850000003</c:v>
                </c:pt>
                <c:pt idx="10018">
                  <c:v>37286.479850000003</c:v>
                </c:pt>
                <c:pt idx="10019">
                  <c:v>37286.698850000001</c:v>
                </c:pt>
                <c:pt idx="10020">
                  <c:v>37300.998850000004</c:v>
                </c:pt>
                <c:pt idx="10021">
                  <c:v>37302.029849999999</c:v>
                </c:pt>
                <c:pt idx="10022">
                  <c:v>37302.13985</c:v>
                </c:pt>
                <c:pt idx="10023">
                  <c:v>37302.358849999997</c:v>
                </c:pt>
                <c:pt idx="10024">
                  <c:v>37316.65885</c:v>
                </c:pt>
                <c:pt idx="10025">
                  <c:v>37317.689850000002</c:v>
                </c:pt>
                <c:pt idx="10026">
                  <c:v>37317.799850000003</c:v>
                </c:pt>
                <c:pt idx="10027">
                  <c:v>37318.01885</c:v>
                </c:pt>
                <c:pt idx="10028">
                  <c:v>37332.318850000003</c:v>
                </c:pt>
                <c:pt idx="10029">
                  <c:v>37333.349849999999</c:v>
                </c:pt>
                <c:pt idx="10030">
                  <c:v>37333.459849999999</c:v>
                </c:pt>
                <c:pt idx="10031">
                  <c:v>37333.678849999997</c:v>
                </c:pt>
                <c:pt idx="10032">
                  <c:v>37347.97885</c:v>
                </c:pt>
                <c:pt idx="10033">
                  <c:v>37349.009850000002</c:v>
                </c:pt>
                <c:pt idx="10034">
                  <c:v>37349.119850000003</c:v>
                </c:pt>
                <c:pt idx="10035">
                  <c:v>37349.33885</c:v>
                </c:pt>
                <c:pt idx="10036">
                  <c:v>37363.638850000003</c:v>
                </c:pt>
                <c:pt idx="10037">
                  <c:v>37366.720200000003</c:v>
                </c:pt>
                <c:pt idx="10038">
                  <c:v>37367.369489999997</c:v>
                </c:pt>
                <c:pt idx="10039">
                  <c:v>37367.66749</c:v>
                </c:pt>
                <c:pt idx="10040">
                  <c:v>37373.957490000001</c:v>
                </c:pt>
                <c:pt idx="10041">
                  <c:v>37374.457490000001</c:v>
                </c:pt>
                <c:pt idx="10042">
                  <c:v>37374.457490000001</c:v>
                </c:pt>
                <c:pt idx="10043">
                  <c:v>37374.957490000001</c:v>
                </c:pt>
                <c:pt idx="10044">
                  <c:v>37375.457490000001</c:v>
                </c:pt>
                <c:pt idx="10045">
                  <c:v>37375.54249</c:v>
                </c:pt>
                <c:pt idx="10046">
                  <c:v>37376.189489999997</c:v>
                </c:pt>
                <c:pt idx="10047">
                  <c:v>37377.65713</c:v>
                </c:pt>
                <c:pt idx="10048">
                  <c:v>37377.76713</c:v>
                </c:pt>
                <c:pt idx="10049">
                  <c:v>37377.986129999998</c:v>
                </c:pt>
                <c:pt idx="10050">
                  <c:v>37392.28613</c:v>
                </c:pt>
                <c:pt idx="10051">
                  <c:v>37393.317130000003</c:v>
                </c:pt>
                <c:pt idx="10052">
                  <c:v>37393.427129999996</c:v>
                </c:pt>
                <c:pt idx="10053">
                  <c:v>37393.646130000001</c:v>
                </c:pt>
                <c:pt idx="10054">
                  <c:v>37407.946129999997</c:v>
                </c:pt>
                <c:pt idx="10055">
                  <c:v>37408.977129999999</c:v>
                </c:pt>
                <c:pt idx="10056">
                  <c:v>37409.08713</c:v>
                </c:pt>
                <c:pt idx="10057">
                  <c:v>37409.306129999997</c:v>
                </c:pt>
                <c:pt idx="10058">
                  <c:v>37423.60613</c:v>
                </c:pt>
                <c:pt idx="10059">
                  <c:v>37424.637130000003</c:v>
                </c:pt>
                <c:pt idx="10060">
                  <c:v>37424.747130000003</c:v>
                </c:pt>
                <c:pt idx="10061">
                  <c:v>37424.966130000001</c:v>
                </c:pt>
                <c:pt idx="10062">
                  <c:v>37439.266130000004</c:v>
                </c:pt>
                <c:pt idx="10063">
                  <c:v>37440.297129999999</c:v>
                </c:pt>
                <c:pt idx="10064">
                  <c:v>37440.40713</c:v>
                </c:pt>
                <c:pt idx="10065">
                  <c:v>37440.626129999997</c:v>
                </c:pt>
                <c:pt idx="10066">
                  <c:v>37454.92613</c:v>
                </c:pt>
                <c:pt idx="10067">
                  <c:v>37455.957130000003</c:v>
                </c:pt>
                <c:pt idx="10068">
                  <c:v>37456.067130000003</c:v>
                </c:pt>
                <c:pt idx="10069">
                  <c:v>37456.28613</c:v>
                </c:pt>
                <c:pt idx="10070">
                  <c:v>37470.586130000003</c:v>
                </c:pt>
                <c:pt idx="10071">
                  <c:v>37473.667479999996</c:v>
                </c:pt>
                <c:pt idx="10072">
                  <c:v>37474.316769999998</c:v>
                </c:pt>
                <c:pt idx="10073">
                  <c:v>37474.61477</c:v>
                </c:pt>
                <c:pt idx="10074">
                  <c:v>37480.904770000001</c:v>
                </c:pt>
                <c:pt idx="10075">
                  <c:v>37481.404770000001</c:v>
                </c:pt>
                <c:pt idx="10076">
                  <c:v>37481.404770000001</c:v>
                </c:pt>
                <c:pt idx="10077">
                  <c:v>37481.904770000001</c:v>
                </c:pt>
                <c:pt idx="10078">
                  <c:v>37482.404770000001</c:v>
                </c:pt>
                <c:pt idx="10079">
                  <c:v>37482.48977</c:v>
                </c:pt>
                <c:pt idx="10080">
                  <c:v>37483.136769999997</c:v>
                </c:pt>
                <c:pt idx="10081">
                  <c:v>37484.604399999997</c:v>
                </c:pt>
                <c:pt idx="10082">
                  <c:v>37484.714399999997</c:v>
                </c:pt>
                <c:pt idx="10083">
                  <c:v>37484.933400000002</c:v>
                </c:pt>
                <c:pt idx="10084">
                  <c:v>37499.233399999997</c:v>
                </c:pt>
                <c:pt idx="10085">
                  <c:v>37500.2644</c:v>
                </c:pt>
                <c:pt idx="10086">
                  <c:v>37500.374400000001</c:v>
                </c:pt>
                <c:pt idx="10087">
                  <c:v>37500.593399999998</c:v>
                </c:pt>
                <c:pt idx="10088">
                  <c:v>37514.893400000001</c:v>
                </c:pt>
                <c:pt idx="10089">
                  <c:v>37515.924400000004</c:v>
                </c:pt>
                <c:pt idx="10090">
                  <c:v>37516.034399999997</c:v>
                </c:pt>
                <c:pt idx="10091">
                  <c:v>37516.253400000001</c:v>
                </c:pt>
                <c:pt idx="10092">
                  <c:v>37530.553399999997</c:v>
                </c:pt>
                <c:pt idx="10093">
                  <c:v>37531.5844</c:v>
                </c:pt>
                <c:pt idx="10094">
                  <c:v>37531.6944</c:v>
                </c:pt>
                <c:pt idx="10095">
                  <c:v>37531.913399999998</c:v>
                </c:pt>
                <c:pt idx="10096">
                  <c:v>37546.213400000001</c:v>
                </c:pt>
                <c:pt idx="10097">
                  <c:v>37547.244400000003</c:v>
                </c:pt>
                <c:pt idx="10098">
                  <c:v>37547.354399999997</c:v>
                </c:pt>
                <c:pt idx="10099">
                  <c:v>37547.573400000001</c:v>
                </c:pt>
                <c:pt idx="10100">
                  <c:v>37561.873399999997</c:v>
                </c:pt>
                <c:pt idx="10101">
                  <c:v>37562.904399999999</c:v>
                </c:pt>
                <c:pt idx="10102">
                  <c:v>37563.0144</c:v>
                </c:pt>
                <c:pt idx="10103">
                  <c:v>37563.233399999997</c:v>
                </c:pt>
                <c:pt idx="10104">
                  <c:v>37577.5334</c:v>
                </c:pt>
                <c:pt idx="10105">
                  <c:v>37580.614750000001</c:v>
                </c:pt>
                <c:pt idx="10106">
                  <c:v>37581.264040000002</c:v>
                </c:pt>
                <c:pt idx="10107">
                  <c:v>37581.562039999997</c:v>
                </c:pt>
                <c:pt idx="10108">
                  <c:v>37587.852039999998</c:v>
                </c:pt>
                <c:pt idx="10109">
                  <c:v>37588.352039999998</c:v>
                </c:pt>
                <c:pt idx="10110">
                  <c:v>37588.352039999998</c:v>
                </c:pt>
                <c:pt idx="10111">
                  <c:v>37588.852039999998</c:v>
                </c:pt>
                <c:pt idx="10112">
                  <c:v>37589.352039999998</c:v>
                </c:pt>
                <c:pt idx="10113">
                  <c:v>37589.437039999997</c:v>
                </c:pt>
                <c:pt idx="10114">
                  <c:v>37590.084040000002</c:v>
                </c:pt>
                <c:pt idx="10115">
                  <c:v>37591.551679999997</c:v>
                </c:pt>
                <c:pt idx="10116">
                  <c:v>37591.661679999997</c:v>
                </c:pt>
                <c:pt idx="10117">
                  <c:v>37591.880680000002</c:v>
                </c:pt>
                <c:pt idx="10118">
                  <c:v>37606.180679999998</c:v>
                </c:pt>
                <c:pt idx="10119">
                  <c:v>37607.21168</c:v>
                </c:pt>
                <c:pt idx="10120">
                  <c:v>37607.321680000001</c:v>
                </c:pt>
                <c:pt idx="10121">
                  <c:v>37607.540679999998</c:v>
                </c:pt>
                <c:pt idx="10122">
                  <c:v>37621.840680000001</c:v>
                </c:pt>
                <c:pt idx="10123">
                  <c:v>37622.871679999997</c:v>
                </c:pt>
                <c:pt idx="10124">
                  <c:v>37622.981679999997</c:v>
                </c:pt>
                <c:pt idx="10125">
                  <c:v>37623.200680000002</c:v>
                </c:pt>
                <c:pt idx="10126">
                  <c:v>37637.500679999997</c:v>
                </c:pt>
                <c:pt idx="10127">
                  <c:v>37638.53168</c:v>
                </c:pt>
                <c:pt idx="10128">
                  <c:v>37638.641680000001</c:v>
                </c:pt>
                <c:pt idx="10129">
                  <c:v>37638.860679999998</c:v>
                </c:pt>
                <c:pt idx="10130">
                  <c:v>37653.160680000001</c:v>
                </c:pt>
                <c:pt idx="10131">
                  <c:v>37654.191680000004</c:v>
                </c:pt>
                <c:pt idx="10132">
                  <c:v>37654.301679999997</c:v>
                </c:pt>
                <c:pt idx="10133">
                  <c:v>37654.520680000001</c:v>
                </c:pt>
                <c:pt idx="10134">
                  <c:v>37668.820679999997</c:v>
                </c:pt>
                <c:pt idx="10135">
                  <c:v>37669.85168</c:v>
                </c:pt>
                <c:pt idx="10136">
                  <c:v>37669.96168</c:v>
                </c:pt>
                <c:pt idx="10137">
                  <c:v>37670.180679999998</c:v>
                </c:pt>
                <c:pt idx="10138">
                  <c:v>37684.480680000001</c:v>
                </c:pt>
                <c:pt idx="10139">
                  <c:v>37687.562030000001</c:v>
                </c:pt>
                <c:pt idx="10140">
                  <c:v>37688.211320000002</c:v>
                </c:pt>
                <c:pt idx="10141">
                  <c:v>37688.509319999997</c:v>
                </c:pt>
                <c:pt idx="10142">
                  <c:v>37694.799319999998</c:v>
                </c:pt>
                <c:pt idx="10143">
                  <c:v>37695.299319999998</c:v>
                </c:pt>
                <c:pt idx="10144">
                  <c:v>37695.299319999998</c:v>
                </c:pt>
                <c:pt idx="10145">
                  <c:v>37695.799319999998</c:v>
                </c:pt>
                <c:pt idx="10146">
                  <c:v>37696.299319999998</c:v>
                </c:pt>
                <c:pt idx="10147">
                  <c:v>37696.384319999997</c:v>
                </c:pt>
                <c:pt idx="10148">
                  <c:v>37697.031320000002</c:v>
                </c:pt>
                <c:pt idx="10149">
                  <c:v>37698.498950000001</c:v>
                </c:pt>
                <c:pt idx="10150">
                  <c:v>37698.608950000002</c:v>
                </c:pt>
                <c:pt idx="10151">
                  <c:v>37698.827949999999</c:v>
                </c:pt>
                <c:pt idx="10152">
                  <c:v>37713.127950000002</c:v>
                </c:pt>
                <c:pt idx="10153">
                  <c:v>37714.158949999997</c:v>
                </c:pt>
                <c:pt idx="10154">
                  <c:v>37714.268949999998</c:v>
                </c:pt>
                <c:pt idx="10155">
                  <c:v>37714.487950000002</c:v>
                </c:pt>
                <c:pt idx="10156">
                  <c:v>37728.787949999998</c:v>
                </c:pt>
                <c:pt idx="10157">
                  <c:v>37729.818950000001</c:v>
                </c:pt>
                <c:pt idx="10158">
                  <c:v>37729.928950000001</c:v>
                </c:pt>
                <c:pt idx="10159">
                  <c:v>37730.147949999999</c:v>
                </c:pt>
                <c:pt idx="10160">
                  <c:v>37744.447950000002</c:v>
                </c:pt>
                <c:pt idx="10161">
                  <c:v>37745.478949999997</c:v>
                </c:pt>
                <c:pt idx="10162">
                  <c:v>37745.588949999998</c:v>
                </c:pt>
                <c:pt idx="10163">
                  <c:v>37745.807950000002</c:v>
                </c:pt>
                <c:pt idx="10164">
                  <c:v>37760.107949999998</c:v>
                </c:pt>
                <c:pt idx="10165">
                  <c:v>37761.13895</c:v>
                </c:pt>
                <c:pt idx="10166">
                  <c:v>37761.248950000001</c:v>
                </c:pt>
                <c:pt idx="10167">
                  <c:v>37761.467949999998</c:v>
                </c:pt>
                <c:pt idx="10168">
                  <c:v>37775.767950000001</c:v>
                </c:pt>
                <c:pt idx="10169">
                  <c:v>37776.798949999997</c:v>
                </c:pt>
                <c:pt idx="10170">
                  <c:v>37776.908949999997</c:v>
                </c:pt>
                <c:pt idx="10171">
                  <c:v>37777.127950000002</c:v>
                </c:pt>
                <c:pt idx="10172">
                  <c:v>37791.427949999998</c:v>
                </c:pt>
                <c:pt idx="10173">
                  <c:v>37794.509299999998</c:v>
                </c:pt>
                <c:pt idx="10174">
                  <c:v>37795.158589999999</c:v>
                </c:pt>
                <c:pt idx="10175">
                  <c:v>37795.456590000002</c:v>
                </c:pt>
                <c:pt idx="10176">
                  <c:v>37801.746590000002</c:v>
                </c:pt>
                <c:pt idx="10177">
                  <c:v>37802.246590000002</c:v>
                </c:pt>
                <c:pt idx="10178">
                  <c:v>37802.246590000002</c:v>
                </c:pt>
                <c:pt idx="10179">
                  <c:v>37802.746590000002</c:v>
                </c:pt>
                <c:pt idx="10180">
                  <c:v>37803.246590000002</c:v>
                </c:pt>
                <c:pt idx="10181">
                  <c:v>37803.331590000002</c:v>
                </c:pt>
                <c:pt idx="10182">
                  <c:v>37803.978589999999</c:v>
                </c:pt>
                <c:pt idx="10183">
                  <c:v>37805.446230000001</c:v>
                </c:pt>
                <c:pt idx="10184">
                  <c:v>37805.556230000002</c:v>
                </c:pt>
                <c:pt idx="10185">
                  <c:v>37805.775229999999</c:v>
                </c:pt>
                <c:pt idx="10186">
                  <c:v>37820.075230000002</c:v>
                </c:pt>
                <c:pt idx="10187">
                  <c:v>37821.106229999998</c:v>
                </c:pt>
                <c:pt idx="10188">
                  <c:v>37821.216229999998</c:v>
                </c:pt>
                <c:pt idx="10189">
                  <c:v>37821.435230000003</c:v>
                </c:pt>
                <c:pt idx="10190">
                  <c:v>37835.735229999998</c:v>
                </c:pt>
                <c:pt idx="10191">
                  <c:v>37836.766230000001</c:v>
                </c:pt>
                <c:pt idx="10192">
                  <c:v>37836.876230000002</c:v>
                </c:pt>
                <c:pt idx="10193">
                  <c:v>37837.095229999999</c:v>
                </c:pt>
                <c:pt idx="10194">
                  <c:v>37851.395230000002</c:v>
                </c:pt>
                <c:pt idx="10195">
                  <c:v>37852.426229999997</c:v>
                </c:pt>
                <c:pt idx="10196">
                  <c:v>37852.536229999998</c:v>
                </c:pt>
                <c:pt idx="10197">
                  <c:v>37852.755230000002</c:v>
                </c:pt>
                <c:pt idx="10198">
                  <c:v>37867.055229999998</c:v>
                </c:pt>
                <c:pt idx="10199">
                  <c:v>37868.086230000001</c:v>
                </c:pt>
                <c:pt idx="10200">
                  <c:v>37868.196230000001</c:v>
                </c:pt>
                <c:pt idx="10201">
                  <c:v>37868.415229999999</c:v>
                </c:pt>
                <c:pt idx="10202">
                  <c:v>37882.715230000002</c:v>
                </c:pt>
                <c:pt idx="10203">
                  <c:v>37883.746229999997</c:v>
                </c:pt>
                <c:pt idx="10204">
                  <c:v>37883.856229999998</c:v>
                </c:pt>
                <c:pt idx="10205">
                  <c:v>37884.075230000002</c:v>
                </c:pt>
                <c:pt idx="10206">
                  <c:v>37898.375229999998</c:v>
                </c:pt>
                <c:pt idx="10207">
                  <c:v>37901.456579999998</c:v>
                </c:pt>
                <c:pt idx="10208">
                  <c:v>37902.105869999999</c:v>
                </c:pt>
                <c:pt idx="10209">
                  <c:v>37902.403870000002</c:v>
                </c:pt>
                <c:pt idx="10210">
                  <c:v>37908.693870000003</c:v>
                </c:pt>
                <c:pt idx="10211">
                  <c:v>37909.193870000003</c:v>
                </c:pt>
                <c:pt idx="10212">
                  <c:v>37909.193870000003</c:v>
                </c:pt>
                <c:pt idx="10213">
                  <c:v>37909.693870000003</c:v>
                </c:pt>
                <c:pt idx="10214">
                  <c:v>37910.193870000003</c:v>
                </c:pt>
                <c:pt idx="10215">
                  <c:v>37910.278870000002</c:v>
                </c:pt>
                <c:pt idx="10216">
                  <c:v>37910.925869999999</c:v>
                </c:pt>
                <c:pt idx="10217">
                  <c:v>37912.393499999998</c:v>
                </c:pt>
                <c:pt idx="10218">
                  <c:v>37912.503499999999</c:v>
                </c:pt>
                <c:pt idx="10219">
                  <c:v>37912.722500000003</c:v>
                </c:pt>
                <c:pt idx="10220">
                  <c:v>37927.022499999999</c:v>
                </c:pt>
                <c:pt idx="10221">
                  <c:v>37928.053500000002</c:v>
                </c:pt>
                <c:pt idx="10222">
                  <c:v>37928.163500000002</c:v>
                </c:pt>
                <c:pt idx="10223">
                  <c:v>37928.3825</c:v>
                </c:pt>
                <c:pt idx="10224">
                  <c:v>37942.682500000003</c:v>
                </c:pt>
                <c:pt idx="10225">
                  <c:v>37943.713499999998</c:v>
                </c:pt>
                <c:pt idx="10226">
                  <c:v>37943.823499999999</c:v>
                </c:pt>
                <c:pt idx="10227">
                  <c:v>37944.042500000003</c:v>
                </c:pt>
                <c:pt idx="10228">
                  <c:v>37958.342499999999</c:v>
                </c:pt>
                <c:pt idx="10229">
                  <c:v>37959.373500000002</c:v>
                </c:pt>
                <c:pt idx="10230">
                  <c:v>37959.483500000002</c:v>
                </c:pt>
                <c:pt idx="10231">
                  <c:v>37959.702499999999</c:v>
                </c:pt>
                <c:pt idx="10232">
                  <c:v>37974.002500000002</c:v>
                </c:pt>
                <c:pt idx="10233">
                  <c:v>37975.033499999998</c:v>
                </c:pt>
                <c:pt idx="10234">
                  <c:v>37975.143499999998</c:v>
                </c:pt>
                <c:pt idx="10235">
                  <c:v>37975.362500000003</c:v>
                </c:pt>
                <c:pt idx="10236">
                  <c:v>37989.662499999999</c:v>
                </c:pt>
                <c:pt idx="10237">
                  <c:v>37990.693500000001</c:v>
                </c:pt>
                <c:pt idx="10238">
                  <c:v>37990.803500000002</c:v>
                </c:pt>
                <c:pt idx="10239">
                  <c:v>37991.022499999999</c:v>
                </c:pt>
                <c:pt idx="10240">
                  <c:v>38005.322500000002</c:v>
                </c:pt>
                <c:pt idx="10241">
                  <c:v>38008.403850000002</c:v>
                </c:pt>
                <c:pt idx="10242">
                  <c:v>38009.053140000004</c:v>
                </c:pt>
                <c:pt idx="10243">
                  <c:v>38009.351139999999</c:v>
                </c:pt>
                <c:pt idx="10244">
                  <c:v>38015.64114</c:v>
                </c:pt>
                <c:pt idx="10245">
                  <c:v>38016.14114</c:v>
                </c:pt>
                <c:pt idx="10246">
                  <c:v>38016.14114</c:v>
                </c:pt>
                <c:pt idx="10247">
                  <c:v>38016.64114</c:v>
                </c:pt>
                <c:pt idx="10248">
                  <c:v>38017.14114</c:v>
                </c:pt>
                <c:pt idx="10249">
                  <c:v>38017.226139999999</c:v>
                </c:pt>
                <c:pt idx="10250">
                  <c:v>38017.873140000003</c:v>
                </c:pt>
                <c:pt idx="10251">
                  <c:v>38019.340779999999</c:v>
                </c:pt>
                <c:pt idx="10252">
                  <c:v>38019.450779999999</c:v>
                </c:pt>
                <c:pt idx="10253">
                  <c:v>38019.669779999997</c:v>
                </c:pt>
                <c:pt idx="10254">
                  <c:v>38033.969779999999</c:v>
                </c:pt>
                <c:pt idx="10255">
                  <c:v>38035.000780000002</c:v>
                </c:pt>
                <c:pt idx="10256">
                  <c:v>38035.110780000003</c:v>
                </c:pt>
                <c:pt idx="10257">
                  <c:v>38035.32978</c:v>
                </c:pt>
                <c:pt idx="10258">
                  <c:v>38049.629780000003</c:v>
                </c:pt>
                <c:pt idx="10259">
                  <c:v>38050.660779999998</c:v>
                </c:pt>
                <c:pt idx="10260">
                  <c:v>38050.770779999999</c:v>
                </c:pt>
                <c:pt idx="10261">
                  <c:v>38050.989780000004</c:v>
                </c:pt>
                <c:pt idx="10262">
                  <c:v>38065.289779999999</c:v>
                </c:pt>
                <c:pt idx="10263">
                  <c:v>38066.320780000002</c:v>
                </c:pt>
                <c:pt idx="10264">
                  <c:v>38066.430780000002</c:v>
                </c:pt>
                <c:pt idx="10265">
                  <c:v>38066.64978</c:v>
                </c:pt>
                <c:pt idx="10266">
                  <c:v>38080.949780000003</c:v>
                </c:pt>
                <c:pt idx="10267">
                  <c:v>38081.980779999998</c:v>
                </c:pt>
                <c:pt idx="10268">
                  <c:v>38082.090779999999</c:v>
                </c:pt>
                <c:pt idx="10269">
                  <c:v>38082.309780000003</c:v>
                </c:pt>
                <c:pt idx="10270">
                  <c:v>38096.609779999999</c:v>
                </c:pt>
                <c:pt idx="10271">
                  <c:v>38097.640780000002</c:v>
                </c:pt>
                <c:pt idx="10272">
                  <c:v>38097.750780000002</c:v>
                </c:pt>
                <c:pt idx="10273">
                  <c:v>38097.969779999999</c:v>
                </c:pt>
                <c:pt idx="10274">
                  <c:v>38112.269780000002</c:v>
                </c:pt>
                <c:pt idx="10275">
                  <c:v>38115.351130000003</c:v>
                </c:pt>
                <c:pt idx="10276">
                  <c:v>38116.000419999997</c:v>
                </c:pt>
                <c:pt idx="10277">
                  <c:v>38116.298419999999</c:v>
                </c:pt>
                <c:pt idx="10278">
                  <c:v>38122.58842</c:v>
                </c:pt>
                <c:pt idx="10279">
                  <c:v>38123.08842</c:v>
                </c:pt>
                <c:pt idx="10280">
                  <c:v>38123.08842</c:v>
                </c:pt>
                <c:pt idx="10281">
                  <c:v>38123.58842</c:v>
                </c:pt>
                <c:pt idx="10282">
                  <c:v>38124.08842</c:v>
                </c:pt>
                <c:pt idx="10283">
                  <c:v>38124.173419999999</c:v>
                </c:pt>
                <c:pt idx="10284">
                  <c:v>38124.820419999996</c:v>
                </c:pt>
                <c:pt idx="10285">
                  <c:v>38126.288050000003</c:v>
                </c:pt>
                <c:pt idx="10286">
                  <c:v>38126.398050000003</c:v>
                </c:pt>
                <c:pt idx="10287">
                  <c:v>38126.617050000001</c:v>
                </c:pt>
                <c:pt idx="10288">
                  <c:v>38140.917049999996</c:v>
                </c:pt>
                <c:pt idx="10289">
                  <c:v>38141.948049999999</c:v>
                </c:pt>
                <c:pt idx="10290">
                  <c:v>38142.05805</c:v>
                </c:pt>
                <c:pt idx="10291">
                  <c:v>38142.277049999997</c:v>
                </c:pt>
                <c:pt idx="10292">
                  <c:v>38156.57705</c:v>
                </c:pt>
                <c:pt idx="10293">
                  <c:v>38157.608050000003</c:v>
                </c:pt>
                <c:pt idx="10294">
                  <c:v>38157.718050000003</c:v>
                </c:pt>
                <c:pt idx="10295">
                  <c:v>38157.93705</c:v>
                </c:pt>
                <c:pt idx="10296">
                  <c:v>38172.237050000003</c:v>
                </c:pt>
                <c:pt idx="10297">
                  <c:v>38173.268049999999</c:v>
                </c:pt>
                <c:pt idx="10298">
                  <c:v>38173.378049999999</c:v>
                </c:pt>
                <c:pt idx="10299">
                  <c:v>38173.597049999997</c:v>
                </c:pt>
                <c:pt idx="10300">
                  <c:v>38187.89705</c:v>
                </c:pt>
                <c:pt idx="10301">
                  <c:v>38188.928050000002</c:v>
                </c:pt>
                <c:pt idx="10302">
                  <c:v>38189.038050000003</c:v>
                </c:pt>
                <c:pt idx="10303">
                  <c:v>38189.25705</c:v>
                </c:pt>
                <c:pt idx="10304">
                  <c:v>38203.557050000003</c:v>
                </c:pt>
                <c:pt idx="10305">
                  <c:v>38204.588049999998</c:v>
                </c:pt>
                <c:pt idx="10306">
                  <c:v>38204.698049999999</c:v>
                </c:pt>
                <c:pt idx="10307">
                  <c:v>38204.917049999996</c:v>
                </c:pt>
                <c:pt idx="10308">
                  <c:v>38219.217049999999</c:v>
                </c:pt>
                <c:pt idx="10309">
                  <c:v>38222.2984</c:v>
                </c:pt>
                <c:pt idx="10310">
                  <c:v>38222.947690000001</c:v>
                </c:pt>
                <c:pt idx="10311">
                  <c:v>38223.245690000003</c:v>
                </c:pt>
                <c:pt idx="10312">
                  <c:v>38229.535689999997</c:v>
                </c:pt>
                <c:pt idx="10313">
                  <c:v>38230.035689999997</c:v>
                </c:pt>
                <c:pt idx="10314">
                  <c:v>38230.035689999997</c:v>
                </c:pt>
                <c:pt idx="10315">
                  <c:v>38230.535689999997</c:v>
                </c:pt>
                <c:pt idx="10316">
                  <c:v>38231.035689999997</c:v>
                </c:pt>
                <c:pt idx="10317">
                  <c:v>38231.120690000003</c:v>
                </c:pt>
                <c:pt idx="10318">
                  <c:v>38231.767690000001</c:v>
                </c:pt>
                <c:pt idx="10319">
                  <c:v>38233.235330000003</c:v>
                </c:pt>
                <c:pt idx="10320">
                  <c:v>38233.345329999996</c:v>
                </c:pt>
                <c:pt idx="10321">
                  <c:v>38233.564330000001</c:v>
                </c:pt>
                <c:pt idx="10322">
                  <c:v>38247.864329999997</c:v>
                </c:pt>
                <c:pt idx="10323">
                  <c:v>38248.895329999999</c:v>
                </c:pt>
                <c:pt idx="10324">
                  <c:v>38249.00533</c:v>
                </c:pt>
                <c:pt idx="10325">
                  <c:v>38249.224329999997</c:v>
                </c:pt>
                <c:pt idx="10326">
                  <c:v>38263.52433</c:v>
                </c:pt>
                <c:pt idx="10327">
                  <c:v>38264.555330000003</c:v>
                </c:pt>
                <c:pt idx="10328">
                  <c:v>38264.665330000003</c:v>
                </c:pt>
                <c:pt idx="10329">
                  <c:v>38264.884330000001</c:v>
                </c:pt>
                <c:pt idx="10330">
                  <c:v>38279.184329999996</c:v>
                </c:pt>
                <c:pt idx="10331">
                  <c:v>38280.215329999999</c:v>
                </c:pt>
                <c:pt idx="10332">
                  <c:v>38280.32533</c:v>
                </c:pt>
                <c:pt idx="10333">
                  <c:v>38280.544329999997</c:v>
                </c:pt>
                <c:pt idx="10334">
                  <c:v>38294.84433</c:v>
                </c:pt>
                <c:pt idx="10335">
                  <c:v>38295.875330000003</c:v>
                </c:pt>
                <c:pt idx="10336">
                  <c:v>38295.985330000003</c:v>
                </c:pt>
                <c:pt idx="10337">
                  <c:v>38296.20433</c:v>
                </c:pt>
                <c:pt idx="10338">
                  <c:v>38310.504330000003</c:v>
                </c:pt>
                <c:pt idx="10339">
                  <c:v>38311.535329999999</c:v>
                </c:pt>
                <c:pt idx="10340">
                  <c:v>38311.645329999999</c:v>
                </c:pt>
                <c:pt idx="10341">
                  <c:v>38311.864329999997</c:v>
                </c:pt>
                <c:pt idx="10342">
                  <c:v>38326.16433</c:v>
                </c:pt>
                <c:pt idx="10343">
                  <c:v>38329.24568</c:v>
                </c:pt>
                <c:pt idx="10344">
                  <c:v>38329.894970000001</c:v>
                </c:pt>
                <c:pt idx="10345">
                  <c:v>38330.192969999996</c:v>
                </c:pt>
                <c:pt idx="10346">
                  <c:v>38336.482969999997</c:v>
                </c:pt>
                <c:pt idx="10347">
                  <c:v>38336.982969999997</c:v>
                </c:pt>
                <c:pt idx="10348">
                  <c:v>38336.982969999997</c:v>
                </c:pt>
                <c:pt idx="10349">
                  <c:v>38337.482969999997</c:v>
                </c:pt>
                <c:pt idx="10350">
                  <c:v>38337.982969999997</c:v>
                </c:pt>
                <c:pt idx="10351">
                  <c:v>38338.067969999996</c:v>
                </c:pt>
                <c:pt idx="10352">
                  <c:v>38338.714970000001</c:v>
                </c:pt>
                <c:pt idx="10353">
                  <c:v>38340.1826</c:v>
                </c:pt>
                <c:pt idx="10354">
                  <c:v>38340.292600000001</c:v>
                </c:pt>
                <c:pt idx="10355">
                  <c:v>38340.511599999998</c:v>
                </c:pt>
                <c:pt idx="10356">
                  <c:v>38354.811600000001</c:v>
                </c:pt>
                <c:pt idx="10357">
                  <c:v>38355.842600000004</c:v>
                </c:pt>
                <c:pt idx="10358">
                  <c:v>38355.952599999997</c:v>
                </c:pt>
                <c:pt idx="10359">
                  <c:v>38356.171600000001</c:v>
                </c:pt>
                <c:pt idx="10360">
                  <c:v>38370.471599999997</c:v>
                </c:pt>
                <c:pt idx="10361">
                  <c:v>38371.5026</c:v>
                </c:pt>
                <c:pt idx="10362">
                  <c:v>38371.6126</c:v>
                </c:pt>
                <c:pt idx="10363">
                  <c:v>38371.831599999998</c:v>
                </c:pt>
                <c:pt idx="10364">
                  <c:v>38386.131600000001</c:v>
                </c:pt>
                <c:pt idx="10365">
                  <c:v>38387.162600000003</c:v>
                </c:pt>
                <c:pt idx="10366">
                  <c:v>38387.272599999997</c:v>
                </c:pt>
                <c:pt idx="10367">
                  <c:v>38387.491600000001</c:v>
                </c:pt>
                <c:pt idx="10368">
                  <c:v>38401.791599999997</c:v>
                </c:pt>
                <c:pt idx="10369">
                  <c:v>38402.8226</c:v>
                </c:pt>
                <c:pt idx="10370">
                  <c:v>38402.9326</c:v>
                </c:pt>
                <c:pt idx="10371">
                  <c:v>38403.151599999997</c:v>
                </c:pt>
                <c:pt idx="10372">
                  <c:v>38417.4516</c:v>
                </c:pt>
                <c:pt idx="10373">
                  <c:v>38418.482600000003</c:v>
                </c:pt>
                <c:pt idx="10374">
                  <c:v>38418.592600000004</c:v>
                </c:pt>
                <c:pt idx="10375">
                  <c:v>38418.811600000001</c:v>
                </c:pt>
                <c:pt idx="10376">
                  <c:v>38433.111599999997</c:v>
                </c:pt>
                <c:pt idx="10377">
                  <c:v>38436.192949999997</c:v>
                </c:pt>
                <c:pt idx="10378">
                  <c:v>38436.842239999998</c:v>
                </c:pt>
                <c:pt idx="10379">
                  <c:v>38437.140240000001</c:v>
                </c:pt>
                <c:pt idx="10380">
                  <c:v>38443.430240000002</c:v>
                </c:pt>
                <c:pt idx="10381">
                  <c:v>38443.930240000002</c:v>
                </c:pt>
                <c:pt idx="10382">
                  <c:v>38443.930240000002</c:v>
                </c:pt>
                <c:pt idx="10383">
                  <c:v>38444.430240000002</c:v>
                </c:pt>
                <c:pt idx="10384">
                  <c:v>38444.930240000002</c:v>
                </c:pt>
                <c:pt idx="10385">
                  <c:v>38445.015240000001</c:v>
                </c:pt>
                <c:pt idx="10386">
                  <c:v>38445.662239999998</c:v>
                </c:pt>
                <c:pt idx="10387">
                  <c:v>38447.12988</c:v>
                </c:pt>
                <c:pt idx="10388">
                  <c:v>38447.239880000001</c:v>
                </c:pt>
                <c:pt idx="10389">
                  <c:v>38447.458879999998</c:v>
                </c:pt>
                <c:pt idx="10390">
                  <c:v>38461.758880000001</c:v>
                </c:pt>
                <c:pt idx="10391">
                  <c:v>38462.789879999997</c:v>
                </c:pt>
                <c:pt idx="10392">
                  <c:v>38462.899879999997</c:v>
                </c:pt>
                <c:pt idx="10393">
                  <c:v>38463.118880000002</c:v>
                </c:pt>
                <c:pt idx="10394">
                  <c:v>38477.418879999997</c:v>
                </c:pt>
                <c:pt idx="10395">
                  <c:v>38478.44988</c:v>
                </c:pt>
                <c:pt idx="10396">
                  <c:v>38478.559880000001</c:v>
                </c:pt>
                <c:pt idx="10397">
                  <c:v>38478.778879999998</c:v>
                </c:pt>
                <c:pt idx="10398">
                  <c:v>38493.078880000001</c:v>
                </c:pt>
                <c:pt idx="10399">
                  <c:v>38494.109880000004</c:v>
                </c:pt>
                <c:pt idx="10400">
                  <c:v>38494.219879999997</c:v>
                </c:pt>
                <c:pt idx="10401">
                  <c:v>38494.438880000002</c:v>
                </c:pt>
                <c:pt idx="10402">
                  <c:v>38508.738879999997</c:v>
                </c:pt>
                <c:pt idx="10403">
                  <c:v>38509.76988</c:v>
                </c:pt>
                <c:pt idx="10404">
                  <c:v>38509.87988</c:v>
                </c:pt>
                <c:pt idx="10405">
                  <c:v>38510.098879999998</c:v>
                </c:pt>
                <c:pt idx="10406">
                  <c:v>38524.398880000001</c:v>
                </c:pt>
                <c:pt idx="10407">
                  <c:v>38525.429880000003</c:v>
                </c:pt>
                <c:pt idx="10408">
                  <c:v>38525.539879999997</c:v>
                </c:pt>
                <c:pt idx="10409">
                  <c:v>38525.758880000001</c:v>
                </c:pt>
                <c:pt idx="10410">
                  <c:v>38540.058879999997</c:v>
                </c:pt>
                <c:pt idx="10411">
                  <c:v>38543.140229999997</c:v>
                </c:pt>
                <c:pt idx="10412">
                  <c:v>38543.789519999998</c:v>
                </c:pt>
                <c:pt idx="10413">
                  <c:v>38544.087520000001</c:v>
                </c:pt>
                <c:pt idx="10414">
                  <c:v>38550.377520000002</c:v>
                </c:pt>
                <c:pt idx="10415">
                  <c:v>38550.877520000002</c:v>
                </c:pt>
                <c:pt idx="10416">
                  <c:v>38550.877520000002</c:v>
                </c:pt>
                <c:pt idx="10417">
                  <c:v>38551.377520000002</c:v>
                </c:pt>
                <c:pt idx="10418">
                  <c:v>38551.877520000002</c:v>
                </c:pt>
                <c:pt idx="10419">
                  <c:v>38551.962520000001</c:v>
                </c:pt>
                <c:pt idx="10420">
                  <c:v>38552.609519999998</c:v>
                </c:pt>
                <c:pt idx="10421">
                  <c:v>38554.077149999997</c:v>
                </c:pt>
                <c:pt idx="10422">
                  <c:v>38554.187149999998</c:v>
                </c:pt>
                <c:pt idx="10423">
                  <c:v>38554.406150000003</c:v>
                </c:pt>
                <c:pt idx="10424">
                  <c:v>38568.706149999998</c:v>
                </c:pt>
                <c:pt idx="10425">
                  <c:v>38569.737150000001</c:v>
                </c:pt>
                <c:pt idx="10426">
                  <c:v>38569.847150000001</c:v>
                </c:pt>
                <c:pt idx="10427">
                  <c:v>38570.066149999999</c:v>
                </c:pt>
                <c:pt idx="10428">
                  <c:v>38584.366150000002</c:v>
                </c:pt>
                <c:pt idx="10429">
                  <c:v>38585.397149999997</c:v>
                </c:pt>
                <c:pt idx="10430">
                  <c:v>38585.507149999998</c:v>
                </c:pt>
                <c:pt idx="10431">
                  <c:v>38585.726150000002</c:v>
                </c:pt>
                <c:pt idx="10432">
                  <c:v>38600.026149999998</c:v>
                </c:pt>
                <c:pt idx="10433">
                  <c:v>38601.057150000001</c:v>
                </c:pt>
                <c:pt idx="10434">
                  <c:v>38601.167150000001</c:v>
                </c:pt>
                <c:pt idx="10435">
                  <c:v>38601.386149999998</c:v>
                </c:pt>
                <c:pt idx="10436">
                  <c:v>38615.686150000001</c:v>
                </c:pt>
                <c:pt idx="10437">
                  <c:v>38616.717149999997</c:v>
                </c:pt>
                <c:pt idx="10438">
                  <c:v>38616.827149999997</c:v>
                </c:pt>
                <c:pt idx="10439">
                  <c:v>38617.046150000002</c:v>
                </c:pt>
                <c:pt idx="10440">
                  <c:v>38631.346149999998</c:v>
                </c:pt>
                <c:pt idx="10441">
                  <c:v>38632.37715</c:v>
                </c:pt>
                <c:pt idx="10442">
                  <c:v>38632.487150000001</c:v>
                </c:pt>
                <c:pt idx="10443">
                  <c:v>38632.706149999998</c:v>
                </c:pt>
                <c:pt idx="10444">
                  <c:v>38647.006150000001</c:v>
                </c:pt>
                <c:pt idx="10445">
                  <c:v>38650.087500000001</c:v>
                </c:pt>
                <c:pt idx="10446">
                  <c:v>38650.736790000003</c:v>
                </c:pt>
                <c:pt idx="10447">
                  <c:v>38651.034789999998</c:v>
                </c:pt>
                <c:pt idx="10448">
                  <c:v>38657.324789999999</c:v>
                </c:pt>
                <c:pt idx="10449">
                  <c:v>38657.824789999999</c:v>
                </c:pt>
                <c:pt idx="10450">
                  <c:v>38657.824789999999</c:v>
                </c:pt>
                <c:pt idx="10451">
                  <c:v>38658.324789999999</c:v>
                </c:pt>
                <c:pt idx="10452">
                  <c:v>38658.824789999999</c:v>
                </c:pt>
                <c:pt idx="10453">
                  <c:v>38658.909789999998</c:v>
                </c:pt>
                <c:pt idx="10454">
                  <c:v>38659.556790000002</c:v>
                </c:pt>
                <c:pt idx="10455">
                  <c:v>38661.024429999998</c:v>
                </c:pt>
                <c:pt idx="10456">
                  <c:v>38661.134429999998</c:v>
                </c:pt>
                <c:pt idx="10457">
                  <c:v>38661.353430000003</c:v>
                </c:pt>
                <c:pt idx="10458">
                  <c:v>38675.653429999998</c:v>
                </c:pt>
                <c:pt idx="10459">
                  <c:v>38676.684430000001</c:v>
                </c:pt>
                <c:pt idx="10460">
                  <c:v>38676.794430000002</c:v>
                </c:pt>
                <c:pt idx="10461">
                  <c:v>38677.013429999999</c:v>
                </c:pt>
                <c:pt idx="10462">
                  <c:v>38691.313430000002</c:v>
                </c:pt>
                <c:pt idx="10463">
                  <c:v>38692.344429999997</c:v>
                </c:pt>
                <c:pt idx="10464">
                  <c:v>38692.454429999998</c:v>
                </c:pt>
                <c:pt idx="10465">
                  <c:v>38692.673430000003</c:v>
                </c:pt>
                <c:pt idx="10466">
                  <c:v>38706.973429999998</c:v>
                </c:pt>
                <c:pt idx="10467">
                  <c:v>38708.004430000001</c:v>
                </c:pt>
                <c:pt idx="10468">
                  <c:v>38708.114430000001</c:v>
                </c:pt>
                <c:pt idx="10469">
                  <c:v>38708.333429999999</c:v>
                </c:pt>
                <c:pt idx="10470">
                  <c:v>38722.633430000002</c:v>
                </c:pt>
                <c:pt idx="10471">
                  <c:v>38723.664429999997</c:v>
                </c:pt>
                <c:pt idx="10472">
                  <c:v>38723.774429999998</c:v>
                </c:pt>
                <c:pt idx="10473">
                  <c:v>38723.993430000002</c:v>
                </c:pt>
                <c:pt idx="10474">
                  <c:v>38738.293429999998</c:v>
                </c:pt>
                <c:pt idx="10475">
                  <c:v>38739.324430000001</c:v>
                </c:pt>
                <c:pt idx="10476">
                  <c:v>38739.434430000001</c:v>
                </c:pt>
                <c:pt idx="10477">
                  <c:v>38739.653429999998</c:v>
                </c:pt>
                <c:pt idx="10478">
                  <c:v>38753.953430000001</c:v>
                </c:pt>
                <c:pt idx="10479">
                  <c:v>38757.034780000002</c:v>
                </c:pt>
                <c:pt idx="10480">
                  <c:v>38757.684070000003</c:v>
                </c:pt>
                <c:pt idx="10481">
                  <c:v>38757.982069999998</c:v>
                </c:pt>
                <c:pt idx="10482">
                  <c:v>38764.272069999999</c:v>
                </c:pt>
                <c:pt idx="10483">
                  <c:v>38764.772069999999</c:v>
                </c:pt>
                <c:pt idx="10484">
                  <c:v>38764.772069999999</c:v>
                </c:pt>
                <c:pt idx="10485">
                  <c:v>38765.272069999999</c:v>
                </c:pt>
                <c:pt idx="10486">
                  <c:v>38765.772069999999</c:v>
                </c:pt>
                <c:pt idx="10487">
                  <c:v>38765.857069999998</c:v>
                </c:pt>
                <c:pt idx="10488">
                  <c:v>38766.504070000003</c:v>
                </c:pt>
                <c:pt idx="10489">
                  <c:v>38767.971700000002</c:v>
                </c:pt>
                <c:pt idx="10490">
                  <c:v>38768.081700000002</c:v>
                </c:pt>
                <c:pt idx="10491">
                  <c:v>38768.3007</c:v>
                </c:pt>
                <c:pt idx="10492">
                  <c:v>38782.600700000003</c:v>
                </c:pt>
                <c:pt idx="10493">
                  <c:v>38783.631699999998</c:v>
                </c:pt>
                <c:pt idx="10494">
                  <c:v>38783.741699999999</c:v>
                </c:pt>
                <c:pt idx="10495">
                  <c:v>38783.960700000003</c:v>
                </c:pt>
                <c:pt idx="10496">
                  <c:v>38798.260699999999</c:v>
                </c:pt>
                <c:pt idx="10497">
                  <c:v>38799.291700000002</c:v>
                </c:pt>
                <c:pt idx="10498">
                  <c:v>38799.401700000002</c:v>
                </c:pt>
                <c:pt idx="10499">
                  <c:v>38799.620699999999</c:v>
                </c:pt>
                <c:pt idx="10500">
                  <c:v>38813.920700000002</c:v>
                </c:pt>
                <c:pt idx="10501">
                  <c:v>38814.951699999998</c:v>
                </c:pt>
                <c:pt idx="10502">
                  <c:v>38815.061699999998</c:v>
                </c:pt>
                <c:pt idx="10503">
                  <c:v>38815.280700000003</c:v>
                </c:pt>
                <c:pt idx="10504">
                  <c:v>38829.580699999999</c:v>
                </c:pt>
                <c:pt idx="10505">
                  <c:v>38830.611700000001</c:v>
                </c:pt>
                <c:pt idx="10506">
                  <c:v>38830.721700000002</c:v>
                </c:pt>
                <c:pt idx="10507">
                  <c:v>38830.940699999999</c:v>
                </c:pt>
                <c:pt idx="10508">
                  <c:v>38845.240700000002</c:v>
                </c:pt>
                <c:pt idx="10509">
                  <c:v>38846.271699999998</c:v>
                </c:pt>
                <c:pt idx="10510">
                  <c:v>38846.381699999998</c:v>
                </c:pt>
                <c:pt idx="10511">
                  <c:v>38846.600700000003</c:v>
                </c:pt>
                <c:pt idx="10512">
                  <c:v>38860.900699999998</c:v>
                </c:pt>
                <c:pt idx="10513">
                  <c:v>38863.982049999999</c:v>
                </c:pt>
                <c:pt idx="10514">
                  <c:v>38864.63134</c:v>
                </c:pt>
                <c:pt idx="10515">
                  <c:v>38864.929340000002</c:v>
                </c:pt>
                <c:pt idx="10516">
                  <c:v>38871.219340000003</c:v>
                </c:pt>
                <c:pt idx="10517">
                  <c:v>38871.719340000003</c:v>
                </c:pt>
                <c:pt idx="10518">
                  <c:v>38871.719340000003</c:v>
                </c:pt>
                <c:pt idx="10519">
                  <c:v>38872.219340000003</c:v>
                </c:pt>
                <c:pt idx="10520">
                  <c:v>38872.719340000003</c:v>
                </c:pt>
                <c:pt idx="10521">
                  <c:v>38872.804340000002</c:v>
                </c:pt>
                <c:pt idx="10522">
                  <c:v>38873.45134</c:v>
                </c:pt>
                <c:pt idx="10523">
                  <c:v>38874.918980000002</c:v>
                </c:pt>
                <c:pt idx="10524">
                  <c:v>38875.028980000003</c:v>
                </c:pt>
                <c:pt idx="10525">
                  <c:v>38875.24798</c:v>
                </c:pt>
                <c:pt idx="10526">
                  <c:v>38889.547980000003</c:v>
                </c:pt>
                <c:pt idx="10527">
                  <c:v>38890.578979999998</c:v>
                </c:pt>
                <c:pt idx="10528">
                  <c:v>38890.688979999999</c:v>
                </c:pt>
                <c:pt idx="10529">
                  <c:v>38890.907980000004</c:v>
                </c:pt>
                <c:pt idx="10530">
                  <c:v>38905.207979999999</c:v>
                </c:pt>
                <c:pt idx="10531">
                  <c:v>38906.238980000002</c:v>
                </c:pt>
                <c:pt idx="10532">
                  <c:v>38906.348980000002</c:v>
                </c:pt>
                <c:pt idx="10533">
                  <c:v>38906.56798</c:v>
                </c:pt>
                <c:pt idx="10534">
                  <c:v>38920.867980000003</c:v>
                </c:pt>
                <c:pt idx="10535">
                  <c:v>38921.898979999998</c:v>
                </c:pt>
                <c:pt idx="10536">
                  <c:v>38922.008979999999</c:v>
                </c:pt>
                <c:pt idx="10537">
                  <c:v>38922.227980000003</c:v>
                </c:pt>
                <c:pt idx="10538">
                  <c:v>38936.527979999999</c:v>
                </c:pt>
                <c:pt idx="10539">
                  <c:v>38937.558980000002</c:v>
                </c:pt>
                <c:pt idx="10540">
                  <c:v>38937.668980000002</c:v>
                </c:pt>
                <c:pt idx="10541">
                  <c:v>38937.88798</c:v>
                </c:pt>
                <c:pt idx="10542">
                  <c:v>38952.187980000002</c:v>
                </c:pt>
                <c:pt idx="10543">
                  <c:v>38953.218979999998</c:v>
                </c:pt>
                <c:pt idx="10544">
                  <c:v>38953.328979999998</c:v>
                </c:pt>
                <c:pt idx="10545">
                  <c:v>38953.547980000003</c:v>
                </c:pt>
                <c:pt idx="10546">
                  <c:v>38967.847979999999</c:v>
                </c:pt>
                <c:pt idx="10547">
                  <c:v>38970.929329999999</c:v>
                </c:pt>
                <c:pt idx="10548">
                  <c:v>38971.57862</c:v>
                </c:pt>
                <c:pt idx="10549">
                  <c:v>38971.876620000003</c:v>
                </c:pt>
                <c:pt idx="10550">
                  <c:v>38978.166620000004</c:v>
                </c:pt>
                <c:pt idx="10551">
                  <c:v>38978.666620000004</c:v>
                </c:pt>
                <c:pt idx="10552">
                  <c:v>38978.666620000004</c:v>
                </c:pt>
                <c:pt idx="10553">
                  <c:v>38979.166620000004</c:v>
                </c:pt>
                <c:pt idx="10554">
                  <c:v>38979.666620000004</c:v>
                </c:pt>
                <c:pt idx="10555">
                  <c:v>38979.751620000003</c:v>
                </c:pt>
                <c:pt idx="10556">
                  <c:v>38980.39862</c:v>
                </c:pt>
                <c:pt idx="10557">
                  <c:v>38981.866249999999</c:v>
                </c:pt>
                <c:pt idx="10558">
                  <c:v>38981.97625</c:v>
                </c:pt>
                <c:pt idx="10559">
                  <c:v>38982.195249999997</c:v>
                </c:pt>
                <c:pt idx="10560">
                  <c:v>38996.49525</c:v>
                </c:pt>
                <c:pt idx="10561">
                  <c:v>38997.526250000003</c:v>
                </c:pt>
                <c:pt idx="10562">
                  <c:v>38997.636250000003</c:v>
                </c:pt>
                <c:pt idx="10563">
                  <c:v>38997.855250000001</c:v>
                </c:pt>
                <c:pt idx="10564">
                  <c:v>39012.155250000003</c:v>
                </c:pt>
                <c:pt idx="10565">
                  <c:v>39013.186249999999</c:v>
                </c:pt>
                <c:pt idx="10566">
                  <c:v>39013.296249999999</c:v>
                </c:pt>
                <c:pt idx="10567">
                  <c:v>39013.515249999997</c:v>
                </c:pt>
                <c:pt idx="10568">
                  <c:v>39027.81525</c:v>
                </c:pt>
                <c:pt idx="10569">
                  <c:v>39028.846250000002</c:v>
                </c:pt>
                <c:pt idx="10570">
                  <c:v>39028.956250000003</c:v>
                </c:pt>
                <c:pt idx="10571">
                  <c:v>39029.17525</c:v>
                </c:pt>
                <c:pt idx="10572">
                  <c:v>39043.475250000003</c:v>
                </c:pt>
                <c:pt idx="10573">
                  <c:v>39044.506249999999</c:v>
                </c:pt>
                <c:pt idx="10574">
                  <c:v>39044.616249999999</c:v>
                </c:pt>
                <c:pt idx="10575">
                  <c:v>39044.835249999996</c:v>
                </c:pt>
                <c:pt idx="10576">
                  <c:v>39059.135249999999</c:v>
                </c:pt>
                <c:pt idx="10577">
                  <c:v>39060.166250000002</c:v>
                </c:pt>
                <c:pt idx="10578">
                  <c:v>39060.276250000003</c:v>
                </c:pt>
                <c:pt idx="10579">
                  <c:v>39060.49525</c:v>
                </c:pt>
                <c:pt idx="10580">
                  <c:v>39074.795250000003</c:v>
                </c:pt>
                <c:pt idx="10581">
                  <c:v>39077.876600000003</c:v>
                </c:pt>
                <c:pt idx="10582">
                  <c:v>39078.525889999997</c:v>
                </c:pt>
                <c:pt idx="10583">
                  <c:v>39078.82389</c:v>
                </c:pt>
                <c:pt idx="10584">
                  <c:v>39085.113890000001</c:v>
                </c:pt>
                <c:pt idx="10585">
                  <c:v>39085.613890000001</c:v>
                </c:pt>
                <c:pt idx="10586">
                  <c:v>39085.613890000001</c:v>
                </c:pt>
                <c:pt idx="10587">
                  <c:v>39086.113890000001</c:v>
                </c:pt>
                <c:pt idx="10588">
                  <c:v>39086.613890000001</c:v>
                </c:pt>
                <c:pt idx="10589">
                  <c:v>39086.69889</c:v>
                </c:pt>
                <c:pt idx="10590">
                  <c:v>39087.345889999997</c:v>
                </c:pt>
                <c:pt idx="10591">
                  <c:v>39088.813529999999</c:v>
                </c:pt>
                <c:pt idx="10592">
                  <c:v>39088.92353</c:v>
                </c:pt>
                <c:pt idx="10593">
                  <c:v>39089.142529999997</c:v>
                </c:pt>
                <c:pt idx="10594">
                  <c:v>39103.44253</c:v>
                </c:pt>
                <c:pt idx="10595">
                  <c:v>39104.473530000003</c:v>
                </c:pt>
                <c:pt idx="10596">
                  <c:v>39104.583530000004</c:v>
                </c:pt>
                <c:pt idx="10597">
                  <c:v>39104.802530000001</c:v>
                </c:pt>
                <c:pt idx="10598">
                  <c:v>39119.102529999996</c:v>
                </c:pt>
                <c:pt idx="10599">
                  <c:v>39120.133529999999</c:v>
                </c:pt>
                <c:pt idx="10600">
                  <c:v>39120.24353</c:v>
                </c:pt>
                <c:pt idx="10601">
                  <c:v>39120.462529999997</c:v>
                </c:pt>
                <c:pt idx="10602">
                  <c:v>39134.76253</c:v>
                </c:pt>
                <c:pt idx="10603">
                  <c:v>39135.793530000003</c:v>
                </c:pt>
                <c:pt idx="10604">
                  <c:v>39135.903530000003</c:v>
                </c:pt>
                <c:pt idx="10605">
                  <c:v>39136.122530000001</c:v>
                </c:pt>
                <c:pt idx="10606">
                  <c:v>39150.422530000003</c:v>
                </c:pt>
                <c:pt idx="10607">
                  <c:v>39151.453529999999</c:v>
                </c:pt>
                <c:pt idx="10608">
                  <c:v>39151.563529999999</c:v>
                </c:pt>
                <c:pt idx="10609">
                  <c:v>39151.782529999997</c:v>
                </c:pt>
                <c:pt idx="10610">
                  <c:v>39166.08253</c:v>
                </c:pt>
                <c:pt idx="10611">
                  <c:v>39167.113530000002</c:v>
                </c:pt>
                <c:pt idx="10612">
                  <c:v>39167.223530000003</c:v>
                </c:pt>
                <c:pt idx="10613">
                  <c:v>39167.44253</c:v>
                </c:pt>
                <c:pt idx="10614">
                  <c:v>39181.742530000003</c:v>
                </c:pt>
                <c:pt idx="10615">
                  <c:v>39184.823880000004</c:v>
                </c:pt>
                <c:pt idx="10616">
                  <c:v>39185.473169999997</c:v>
                </c:pt>
                <c:pt idx="10617">
                  <c:v>39185.77117</c:v>
                </c:pt>
                <c:pt idx="10618">
                  <c:v>39192.061170000001</c:v>
                </c:pt>
                <c:pt idx="10619">
                  <c:v>39192.561170000001</c:v>
                </c:pt>
                <c:pt idx="10620">
                  <c:v>39192.561170000001</c:v>
                </c:pt>
                <c:pt idx="10621">
                  <c:v>39193.061170000001</c:v>
                </c:pt>
                <c:pt idx="10622">
                  <c:v>39193.561170000001</c:v>
                </c:pt>
                <c:pt idx="10623">
                  <c:v>39193.64617</c:v>
                </c:pt>
                <c:pt idx="10624">
                  <c:v>39194.293169999997</c:v>
                </c:pt>
                <c:pt idx="10625">
                  <c:v>39195.760799999996</c:v>
                </c:pt>
                <c:pt idx="10626">
                  <c:v>39195.870799999997</c:v>
                </c:pt>
                <c:pt idx="10627">
                  <c:v>39196.089800000002</c:v>
                </c:pt>
                <c:pt idx="10628">
                  <c:v>39210.389799999997</c:v>
                </c:pt>
                <c:pt idx="10629">
                  <c:v>39211.4208</c:v>
                </c:pt>
                <c:pt idx="10630">
                  <c:v>39211.5308</c:v>
                </c:pt>
                <c:pt idx="10631">
                  <c:v>39211.749799999998</c:v>
                </c:pt>
                <c:pt idx="10632">
                  <c:v>39226.049800000001</c:v>
                </c:pt>
                <c:pt idx="10633">
                  <c:v>39227.080800000003</c:v>
                </c:pt>
                <c:pt idx="10634">
                  <c:v>39227.190799999997</c:v>
                </c:pt>
                <c:pt idx="10635">
                  <c:v>39227.409800000001</c:v>
                </c:pt>
                <c:pt idx="10636">
                  <c:v>39241.709799999997</c:v>
                </c:pt>
                <c:pt idx="10637">
                  <c:v>39242.7408</c:v>
                </c:pt>
                <c:pt idx="10638">
                  <c:v>39242.8508</c:v>
                </c:pt>
                <c:pt idx="10639">
                  <c:v>39243.069799999997</c:v>
                </c:pt>
                <c:pt idx="10640">
                  <c:v>39257.3698</c:v>
                </c:pt>
                <c:pt idx="10641">
                  <c:v>39258.400800000003</c:v>
                </c:pt>
                <c:pt idx="10642">
                  <c:v>39258.510799999996</c:v>
                </c:pt>
                <c:pt idx="10643">
                  <c:v>39258.729800000001</c:v>
                </c:pt>
                <c:pt idx="10644">
                  <c:v>39273.029799999997</c:v>
                </c:pt>
                <c:pt idx="10645">
                  <c:v>39274.060799999999</c:v>
                </c:pt>
                <c:pt idx="10646">
                  <c:v>39274.1708</c:v>
                </c:pt>
                <c:pt idx="10647">
                  <c:v>39274.389799999997</c:v>
                </c:pt>
                <c:pt idx="10648">
                  <c:v>39288.6898</c:v>
                </c:pt>
                <c:pt idx="10649">
                  <c:v>39291.77115</c:v>
                </c:pt>
                <c:pt idx="10650">
                  <c:v>39292.420440000002</c:v>
                </c:pt>
                <c:pt idx="10651">
                  <c:v>39292.718439999997</c:v>
                </c:pt>
                <c:pt idx="10652">
                  <c:v>39299.008439999998</c:v>
                </c:pt>
                <c:pt idx="10653">
                  <c:v>39299.508439999998</c:v>
                </c:pt>
                <c:pt idx="10654">
                  <c:v>39299.508439999998</c:v>
                </c:pt>
                <c:pt idx="10655">
                  <c:v>39300.008439999998</c:v>
                </c:pt>
                <c:pt idx="10656">
                  <c:v>39300.508439999998</c:v>
                </c:pt>
                <c:pt idx="10657">
                  <c:v>39300.593439999997</c:v>
                </c:pt>
                <c:pt idx="10658">
                  <c:v>39301.240440000001</c:v>
                </c:pt>
                <c:pt idx="10659">
                  <c:v>39302.708079999997</c:v>
                </c:pt>
                <c:pt idx="10660">
                  <c:v>39302.818079999997</c:v>
                </c:pt>
                <c:pt idx="10661">
                  <c:v>39303.037080000002</c:v>
                </c:pt>
                <c:pt idx="10662">
                  <c:v>39317.337079999998</c:v>
                </c:pt>
                <c:pt idx="10663">
                  <c:v>39318.36808</c:v>
                </c:pt>
                <c:pt idx="10664">
                  <c:v>39318.478080000001</c:v>
                </c:pt>
                <c:pt idx="10665">
                  <c:v>39318.697079999998</c:v>
                </c:pt>
                <c:pt idx="10666">
                  <c:v>39332.997080000001</c:v>
                </c:pt>
                <c:pt idx="10667">
                  <c:v>39334.028079999996</c:v>
                </c:pt>
                <c:pt idx="10668">
                  <c:v>39334.138079999997</c:v>
                </c:pt>
                <c:pt idx="10669">
                  <c:v>39334.357080000002</c:v>
                </c:pt>
                <c:pt idx="10670">
                  <c:v>39348.657079999997</c:v>
                </c:pt>
                <c:pt idx="10671">
                  <c:v>39349.68808</c:v>
                </c:pt>
                <c:pt idx="10672">
                  <c:v>39349.79808</c:v>
                </c:pt>
                <c:pt idx="10673">
                  <c:v>39350.017079999998</c:v>
                </c:pt>
                <c:pt idx="10674">
                  <c:v>39364.317080000001</c:v>
                </c:pt>
                <c:pt idx="10675">
                  <c:v>39365.348080000003</c:v>
                </c:pt>
                <c:pt idx="10676">
                  <c:v>39365.458079999997</c:v>
                </c:pt>
                <c:pt idx="10677">
                  <c:v>39365.677080000001</c:v>
                </c:pt>
                <c:pt idx="10678">
                  <c:v>39379.977079999997</c:v>
                </c:pt>
                <c:pt idx="10679">
                  <c:v>39381.00808</c:v>
                </c:pt>
                <c:pt idx="10680">
                  <c:v>39381.11808</c:v>
                </c:pt>
                <c:pt idx="10681">
                  <c:v>39381.337079999998</c:v>
                </c:pt>
                <c:pt idx="10682">
                  <c:v>39395.63708</c:v>
                </c:pt>
                <c:pt idx="10683">
                  <c:v>39398.718430000001</c:v>
                </c:pt>
                <c:pt idx="10684">
                  <c:v>39399.367720000002</c:v>
                </c:pt>
                <c:pt idx="10685">
                  <c:v>39399.665719999997</c:v>
                </c:pt>
                <c:pt idx="10686">
                  <c:v>39405.955719999998</c:v>
                </c:pt>
                <c:pt idx="10687">
                  <c:v>39406.455719999998</c:v>
                </c:pt>
                <c:pt idx="10688">
                  <c:v>39406.455719999998</c:v>
                </c:pt>
                <c:pt idx="10689">
                  <c:v>39406.955719999998</c:v>
                </c:pt>
                <c:pt idx="10690">
                  <c:v>39407.455719999998</c:v>
                </c:pt>
                <c:pt idx="10691">
                  <c:v>39407.540719999997</c:v>
                </c:pt>
                <c:pt idx="10692">
                  <c:v>39408.187720000002</c:v>
                </c:pt>
                <c:pt idx="10693">
                  <c:v>39409.655350000001</c:v>
                </c:pt>
                <c:pt idx="10694">
                  <c:v>39409.765350000001</c:v>
                </c:pt>
                <c:pt idx="10695">
                  <c:v>39409.984349999999</c:v>
                </c:pt>
                <c:pt idx="10696">
                  <c:v>39424.284350000002</c:v>
                </c:pt>
                <c:pt idx="10697">
                  <c:v>39425.315349999997</c:v>
                </c:pt>
                <c:pt idx="10698">
                  <c:v>39425.425349999998</c:v>
                </c:pt>
                <c:pt idx="10699">
                  <c:v>39425.644350000002</c:v>
                </c:pt>
                <c:pt idx="10700">
                  <c:v>39439.944349999998</c:v>
                </c:pt>
                <c:pt idx="10701">
                  <c:v>39440.975350000001</c:v>
                </c:pt>
                <c:pt idx="10702">
                  <c:v>39441.085350000001</c:v>
                </c:pt>
                <c:pt idx="10703">
                  <c:v>39441.304349999999</c:v>
                </c:pt>
                <c:pt idx="10704">
                  <c:v>39455.604350000001</c:v>
                </c:pt>
                <c:pt idx="10705">
                  <c:v>39456.635349999997</c:v>
                </c:pt>
                <c:pt idx="10706">
                  <c:v>39456.745349999997</c:v>
                </c:pt>
                <c:pt idx="10707">
                  <c:v>39456.964350000002</c:v>
                </c:pt>
                <c:pt idx="10708">
                  <c:v>39471.264349999998</c:v>
                </c:pt>
                <c:pt idx="10709">
                  <c:v>39472.29535</c:v>
                </c:pt>
                <c:pt idx="10710">
                  <c:v>39472.405350000001</c:v>
                </c:pt>
                <c:pt idx="10711">
                  <c:v>39472.624349999998</c:v>
                </c:pt>
                <c:pt idx="10712">
                  <c:v>39486.924350000001</c:v>
                </c:pt>
                <c:pt idx="10713">
                  <c:v>39487.955349999997</c:v>
                </c:pt>
                <c:pt idx="10714">
                  <c:v>39488.065349999997</c:v>
                </c:pt>
                <c:pt idx="10715">
                  <c:v>39488.284350000002</c:v>
                </c:pt>
                <c:pt idx="10716">
                  <c:v>39502.584349999997</c:v>
                </c:pt>
                <c:pt idx="10717">
                  <c:v>39505.665699999998</c:v>
                </c:pt>
                <c:pt idx="10718">
                  <c:v>39506.314989999999</c:v>
                </c:pt>
                <c:pt idx="10719">
                  <c:v>39506.612990000001</c:v>
                </c:pt>
                <c:pt idx="10720">
                  <c:v>39512.902990000002</c:v>
                </c:pt>
                <c:pt idx="10721">
                  <c:v>39513.402990000002</c:v>
                </c:pt>
                <c:pt idx="10722">
                  <c:v>39513.402990000002</c:v>
                </c:pt>
                <c:pt idx="10723">
                  <c:v>39513.902990000002</c:v>
                </c:pt>
                <c:pt idx="10724">
                  <c:v>39514.402990000002</c:v>
                </c:pt>
                <c:pt idx="10725">
                  <c:v>39514.487990000001</c:v>
                </c:pt>
                <c:pt idx="10726">
                  <c:v>39515.134989999999</c:v>
                </c:pt>
                <c:pt idx="10727">
                  <c:v>39516.602630000001</c:v>
                </c:pt>
                <c:pt idx="10728">
                  <c:v>39516.712630000002</c:v>
                </c:pt>
                <c:pt idx="10729">
                  <c:v>39516.931629999999</c:v>
                </c:pt>
                <c:pt idx="10730">
                  <c:v>39531.231630000002</c:v>
                </c:pt>
                <c:pt idx="10731">
                  <c:v>39532.262629999997</c:v>
                </c:pt>
                <c:pt idx="10732">
                  <c:v>39532.372629999998</c:v>
                </c:pt>
                <c:pt idx="10733">
                  <c:v>39532.591630000003</c:v>
                </c:pt>
                <c:pt idx="10734">
                  <c:v>39546.891629999998</c:v>
                </c:pt>
                <c:pt idx="10735">
                  <c:v>39547.922630000001</c:v>
                </c:pt>
                <c:pt idx="10736">
                  <c:v>39548.032630000002</c:v>
                </c:pt>
                <c:pt idx="10737">
                  <c:v>39548.251629999999</c:v>
                </c:pt>
                <c:pt idx="10738">
                  <c:v>39562.551630000002</c:v>
                </c:pt>
                <c:pt idx="10739">
                  <c:v>39563.582629999997</c:v>
                </c:pt>
                <c:pt idx="10740">
                  <c:v>39563.692629999998</c:v>
                </c:pt>
                <c:pt idx="10741">
                  <c:v>39563.911630000002</c:v>
                </c:pt>
                <c:pt idx="10742">
                  <c:v>39578.211629999998</c:v>
                </c:pt>
                <c:pt idx="10743">
                  <c:v>39579.242630000001</c:v>
                </c:pt>
                <c:pt idx="10744">
                  <c:v>39579.352630000001</c:v>
                </c:pt>
                <c:pt idx="10745">
                  <c:v>39579.571629999999</c:v>
                </c:pt>
                <c:pt idx="10746">
                  <c:v>39593.871630000001</c:v>
                </c:pt>
                <c:pt idx="10747">
                  <c:v>39594.902629999997</c:v>
                </c:pt>
                <c:pt idx="10748">
                  <c:v>39595.012629999997</c:v>
                </c:pt>
                <c:pt idx="10749">
                  <c:v>39595.231630000002</c:v>
                </c:pt>
                <c:pt idx="10750">
                  <c:v>39609.531629999998</c:v>
                </c:pt>
                <c:pt idx="10751">
                  <c:v>39612.612979999998</c:v>
                </c:pt>
                <c:pt idx="10752">
                  <c:v>39613.262269999999</c:v>
                </c:pt>
                <c:pt idx="10753">
                  <c:v>39613.560270000002</c:v>
                </c:pt>
                <c:pt idx="10754">
                  <c:v>39619.850270000003</c:v>
                </c:pt>
                <c:pt idx="10755">
                  <c:v>39620.350270000003</c:v>
                </c:pt>
                <c:pt idx="10756">
                  <c:v>39620.350270000003</c:v>
                </c:pt>
                <c:pt idx="10757">
                  <c:v>39620.850270000003</c:v>
                </c:pt>
                <c:pt idx="10758">
                  <c:v>39621.350270000003</c:v>
                </c:pt>
                <c:pt idx="10759">
                  <c:v>39621.435270000002</c:v>
                </c:pt>
                <c:pt idx="10760">
                  <c:v>39622.082269999999</c:v>
                </c:pt>
                <c:pt idx="10761">
                  <c:v>39623.549899999998</c:v>
                </c:pt>
                <c:pt idx="10762">
                  <c:v>39623.659899999999</c:v>
                </c:pt>
                <c:pt idx="10763">
                  <c:v>39623.878900000003</c:v>
                </c:pt>
                <c:pt idx="10764">
                  <c:v>39638.178899999999</c:v>
                </c:pt>
                <c:pt idx="10765">
                  <c:v>39639.209900000002</c:v>
                </c:pt>
                <c:pt idx="10766">
                  <c:v>39639.319900000002</c:v>
                </c:pt>
                <c:pt idx="10767">
                  <c:v>39639.5389</c:v>
                </c:pt>
                <c:pt idx="10768">
                  <c:v>39653.838900000002</c:v>
                </c:pt>
                <c:pt idx="10769">
                  <c:v>39654.869899999998</c:v>
                </c:pt>
                <c:pt idx="10770">
                  <c:v>39654.979899999998</c:v>
                </c:pt>
                <c:pt idx="10771">
                  <c:v>39655.198900000003</c:v>
                </c:pt>
                <c:pt idx="10772">
                  <c:v>39669.498899999999</c:v>
                </c:pt>
                <c:pt idx="10773">
                  <c:v>39670.529900000001</c:v>
                </c:pt>
                <c:pt idx="10774">
                  <c:v>39670.639900000002</c:v>
                </c:pt>
                <c:pt idx="10775">
                  <c:v>39670.858899999999</c:v>
                </c:pt>
                <c:pt idx="10776">
                  <c:v>39685.158900000002</c:v>
                </c:pt>
                <c:pt idx="10777">
                  <c:v>39686.189899999998</c:v>
                </c:pt>
                <c:pt idx="10778">
                  <c:v>39686.299899999998</c:v>
                </c:pt>
                <c:pt idx="10779">
                  <c:v>39686.518900000003</c:v>
                </c:pt>
                <c:pt idx="10780">
                  <c:v>39700.818899999998</c:v>
                </c:pt>
                <c:pt idx="10781">
                  <c:v>39701.849900000001</c:v>
                </c:pt>
                <c:pt idx="10782">
                  <c:v>39701.959900000002</c:v>
                </c:pt>
                <c:pt idx="10783">
                  <c:v>39702.178899999999</c:v>
                </c:pt>
                <c:pt idx="10784">
                  <c:v>39716.478900000002</c:v>
                </c:pt>
                <c:pt idx="10785">
                  <c:v>39719.560250000002</c:v>
                </c:pt>
                <c:pt idx="10786">
                  <c:v>39720.209540000003</c:v>
                </c:pt>
                <c:pt idx="10787">
                  <c:v>39720.507539999999</c:v>
                </c:pt>
                <c:pt idx="10788">
                  <c:v>39726.79754</c:v>
                </c:pt>
                <c:pt idx="10789">
                  <c:v>39727.29754</c:v>
                </c:pt>
                <c:pt idx="10790">
                  <c:v>39727.29754</c:v>
                </c:pt>
                <c:pt idx="10791">
                  <c:v>39727.79754</c:v>
                </c:pt>
                <c:pt idx="10792">
                  <c:v>39728.29754</c:v>
                </c:pt>
                <c:pt idx="10793">
                  <c:v>39728.382539999999</c:v>
                </c:pt>
                <c:pt idx="10794">
                  <c:v>39729.029540000003</c:v>
                </c:pt>
                <c:pt idx="10795">
                  <c:v>39730.497179999998</c:v>
                </c:pt>
                <c:pt idx="10796">
                  <c:v>39730.607179999999</c:v>
                </c:pt>
                <c:pt idx="10797">
                  <c:v>39730.826179999996</c:v>
                </c:pt>
                <c:pt idx="10798">
                  <c:v>39745.126179999999</c:v>
                </c:pt>
                <c:pt idx="10799">
                  <c:v>39746.157180000002</c:v>
                </c:pt>
                <c:pt idx="10800">
                  <c:v>39746.267180000003</c:v>
                </c:pt>
                <c:pt idx="10801">
                  <c:v>39746.48618</c:v>
                </c:pt>
                <c:pt idx="10802">
                  <c:v>39760.786180000003</c:v>
                </c:pt>
                <c:pt idx="10803">
                  <c:v>39761.817179999998</c:v>
                </c:pt>
                <c:pt idx="10804">
                  <c:v>39761.927179999999</c:v>
                </c:pt>
                <c:pt idx="10805">
                  <c:v>39762.146180000003</c:v>
                </c:pt>
                <c:pt idx="10806">
                  <c:v>39776.446179999999</c:v>
                </c:pt>
                <c:pt idx="10807">
                  <c:v>39777.477180000002</c:v>
                </c:pt>
                <c:pt idx="10808">
                  <c:v>39777.587180000002</c:v>
                </c:pt>
                <c:pt idx="10809">
                  <c:v>39777.80618</c:v>
                </c:pt>
                <c:pt idx="10810">
                  <c:v>39792.106180000002</c:v>
                </c:pt>
                <c:pt idx="10811">
                  <c:v>39793.137179999998</c:v>
                </c:pt>
                <c:pt idx="10812">
                  <c:v>39793.247179999998</c:v>
                </c:pt>
                <c:pt idx="10813">
                  <c:v>39793.466180000003</c:v>
                </c:pt>
                <c:pt idx="10814">
                  <c:v>39807.766179999999</c:v>
                </c:pt>
                <c:pt idx="10815">
                  <c:v>39808.797180000001</c:v>
                </c:pt>
                <c:pt idx="10816">
                  <c:v>39808.907180000002</c:v>
                </c:pt>
                <c:pt idx="10817">
                  <c:v>39809.126179999999</c:v>
                </c:pt>
                <c:pt idx="10818">
                  <c:v>39823.426180000002</c:v>
                </c:pt>
                <c:pt idx="10819">
                  <c:v>39826.507530000003</c:v>
                </c:pt>
                <c:pt idx="10820">
                  <c:v>39827.156819999997</c:v>
                </c:pt>
                <c:pt idx="10821">
                  <c:v>39827.454819999999</c:v>
                </c:pt>
                <c:pt idx="10822">
                  <c:v>39833.74482</c:v>
                </c:pt>
                <c:pt idx="10823">
                  <c:v>39834.24482</c:v>
                </c:pt>
                <c:pt idx="10824">
                  <c:v>39834.24482</c:v>
                </c:pt>
                <c:pt idx="10825">
                  <c:v>39834.74482</c:v>
                </c:pt>
                <c:pt idx="10826">
                  <c:v>39835.24482</c:v>
                </c:pt>
                <c:pt idx="10827">
                  <c:v>39835.329819999999</c:v>
                </c:pt>
                <c:pt idx="10828">
                  <c:v>39835.976820000003</c:v>
                </c:pt>
                <c:pt idx="10829">
                  <c:v>39837.444450000003</c:v>
                </c:pt>
                <c:pt idx="10830">
                  <c:v>39837.554450000003</c:v>
                </c:pt>
                <c:pt idx="10831">
                  <c:v>39837.773450000001</c:v>
                </c:pt>
                <c:pt idx="10832">
                  <c:v>39852.073450000004</c:v>
                </c:pt>
                <c:pt idx="10833">
                  <c:v>39853.104449999999</c:v>
                </c:pt>
                <c:pt idx="10834">
                  <c:v>39853.214449999999</c:v>
                </c:pt>
                <c:pt idx="10835">
                  <c:v>39853.433449999997</c:v>
                </c:pt>
                <c:pt idx="10836">
                  <c:v>39867.73345</c:v>
                </c:pt>
                <c:pt idx="10837">
                  <c:v>39868.764450000002</c:v>
                </c:pt>
                <c:pt idx="10838">
                  <c:v>39868.874450000003</c:v>
                </c:pt>
                <c:pt idx="10839">
                  <c:v>39869.09345</c:v>
                </c:pt>
                <c:pt idx="10840">
                  <c:v>39883.393450000003</c:v>
                </c:pt>
                <c:pt idx="10841">
                  <c:v>39884.424449999999</c:v>
                </c:pt>
                <c:pt idx="10842">
                  <c:v>39884.534449999999</c:v>
                </c:pt>
                <c:pt idx="10843">
                  <c:v>39884.753449999997</c:v>
                </c:pt>
                <c:pt idx="10844">
                  <c:v>39899.053449999999</c:v>
                </c:pt>
                <c:pt idx="10845">
                  <c:v>39900.084450000002</c:v>
                </c:pt>
                <c:pt idx="10846">
                  <c:v>39900.194450000003</c:v>
                </c:pt>
                <c:pt idx="10847">
                  <c:v>39900.41345</c:v>
                </c:pt>
                <c:pt idx="10848">
                  <c:v>39914.713450000003</c:v>
                </c:pt>
                <c:pt idx="10849">
                  <c:v>39915.744449999998</c:v>
                </c:pt>
                <c:pt idx="10850">
                  <c:v>39915.854449999999</c:v>
                </c:pt>
                <c:pt idx="10851">
                  <c:v>39916.073450000004</c:v>
                </c:pt>
                <c:pt idx="10852">
                  <c:v>39930.373449999999</c:v>
                </c:pt>
                <c:pt idx="10853">
                  <c:v>39933.4548</c:v>
                </c:pt>
                <c:pt idx="10854">
                  <c:v>39934.104090000001</c:v>
                </c:pt>
                <c:pt idx="10855">
                  <c:v>39934.402090000003</c:v>
                </c:pt>
                <c:pt idx="10856">
                  <c:v>39940.692089999997</c:v>
                </c:pt>
                <c:pt idx="10857">
                  <c:v>39941.192089999997</c:v>
                </c:pt>
                <c:pt idx="10858">
                  <c:v>39941.192089999997</c:v>
                </c:pt>
                <c:pt idx="10859">
                  <c:v>39941.692089999997</c:v>
                </c:pt>
                <c:pt idx="10860">
                  <c:v>39942.192089999997</c:v>
                </c:pt>
                <c:pt idx="10861">
                  <c:v>39942.277090000003</c:v>
                </c:pt>
                <c:pt idx="10862">
                  <c:v>39942.92409</c:v>
                </c:pt>
                <c:pt idx="10863">
                  <c:v>39944.391730000003</c:v>
                </c:pt>
                <c:pt idx="10864">
                  <c:v>39944.501730000004</c:v>
                </c:pt>
                <c:pt idx="10865">
                  <c:v>39944.720730000001</c:v>
                </c:pt>
                <c:pt idx="10866">
                  <c:v>39959.020729999997</c:v>
                </c:pt>
                <c:pt idx="10867">
                  <c:v>39960.051729999999</c:v>
                </c:pt>
                <c:pt idx="10868">
                  <c:v>39960.16173</c:v>
                </c:pt>
                <c:pt idx="10869">
                  <c:v>39960.380729999997</c:v>
                </c:pt>
                <c:pt idx="10870">
                  <c:v>39974.68073</c:v>
                </c:pt>
                <c:pt idx="10871">
                  <c:v>39975.711730000003</c:v>
                </c:pt>
                <c:pt idx="10872">
                  <c:v>39975.821730000003</c:v>
                </c:pt>
                <c:pt idx="10873">
                  <c:v>39976.040730000001</c:v>
                </c:pt>
                <c:pt idx="10874">
                  <c:v>39990.340730000004</c:v>
                </c:pt>
                <c:pt idx="10875">
                  <c:v>39991.371729999999</c:v>
                </c:pt>
                <c:pt idx="10876">
                  <c:v>39991.48173</c:v>
                </c:pt>
                <c:pt idx="10877">
                  <c:v>39991.700729999997</c:v>
                </c:pt>
                <c:pt idx="10878">
                  <c:v>40006.00073</c:v>
                </c:pt>
                <c:pt idx="10879">
                  <c:v>40007.031730000002</c:v>
                </c:pt>
                <c:pt idx="10880">
                  <c:v>40007.141730000003</c:v>
                </c:pt>
                <c:pt idx="10881">
                  <c:v>40007.36073</c:v>
                </c:pt>
                <c:pt idx="10882">
                  <c:v>40021.660730000003</c:v>
                </c:pt>
                <c:pt idx="10883">
                  <c:v>40022.691729999999</c:v>
                </c:pt>
                <c:pt idx="10884">
                  <c:v>40022.801729999999</c:v>
                </c:pt>
                <c:pt idx="10885">
                  <c:v>40023.020729999997</c:v>
                </c:pt>
                <c:pt idx="10886">
                  <c:v>40037.320729999999</c:v>
                </c:pt>
                <c:pt idx="10887">
                  <c:v>40040.40208</c:v>
                </c:pt>
                <c:pt idx="10888">
                  <c:v>40041.051370000001</c:v>
                </c:pt>
                <c:pt idx="10889">
                  <c:v>40041.349370000004</c:v>
                </c:pt>
                <c:pt idx="10890">
                  <c:v>40047.639369999997</c:v>
                </c:pt>
                <c:pt idx="10891">
                  <c:v>40048.139369999997</c:v>
                </c:pt>
                <c:pt idx="10892">
                  <c:v>40048.139369999997</c:v>
                </c:pt>
                <c:pt idx="10893">
                  <c:v>40048.639369999997</c:v>
                </c:pt>
                <c:pt idx="10894">
                  <c:v>40049.139369999997</c:v>
                </c:pt>
                <c:pt idx="10895">
                  <c:v>40049.224370000004</c:v>
                </c:pt>
                <c:pt idx="10896">
                  <c:v>40049.871370000001</c:v>
                </c:pt>
                <c:pt idx="10897">
                  <c:v>40051.339</c:v>
                </c:pt>
                <c:pt idx="10898">
                  <c:v>40051.449000000001</c:v>
                </c:pt>
                <c:pt idx="10899">
                  <c:v>40051.667999999998</c:v>
                </c:pt>
                <c:pt idx="10900">
                  <c:v>40065.968000000001</c:v>
                </c:pt>
                <c:pt idx="10901">
                  <c:v>40066.999000000003</c:v>
                </c:pt>
                <c:pt idx="10902">
                  <c:v>40067.108999999997</c:v>
                </c:pt>
                <c:pt idx="10903">
                  <c:v>40067.328000000001</c:v>
                </c:pt>
                <c:pt idx="10904">
                  <c:v>40081.627999999997</c:v>
                </c:pt>
                <c:pt idx="10905">
                  <c:v>40082.659</c:v>
                </c:pt>
                <c:pt idx="10906">
                  <c:v>40082.769</c:v>
                </c:pt>
                <c:pt idx="10907">
                  <c:v>40082.987999999998</c:v>
                </c:pt>
                <c:pt idx="10908">
                  <c:v>40097.288</c:v>
                </c:pt>
                <c:pt idx="10909">
                  <c:v>40098.319000000003</c:v>
                </c:pt>
                <c:pt idx="10910">
                  <c:v>40098.428999999996</c:v>
                </c:pt>
                <c:pt idx="10911">
                  <c:v>40098.648000000001</c:v>
                </c:pt>
                <c:pt idx="10912">
                  <c:v>40112.947999999997</c:v>
                </c:pt>
                <c:pt idx="10913">
                  <c:v>40113.978999999999</c:v>
                </c:pt>
                <c:pt idx="10914">
                  <c:v>40114.089</c:v>
                </c:pt>
                <c:pt idx="10915">
                  <c:v>40114.307999999997</c:v>
                </c:pt>
                <c:pt idx="10916">
                  <c:v>40128.608</c:v>
                </c:pt>
                <c:pt idx="10917">
                  <c:v>40129.639000000003</c:v>
                </c:pt>
                <c:pt idx="10918">
                  <c:v>40129.749000000003</c:v>
                </c:pt>
                <c:pt idx="10919">
                  <c:v>40129.968000000001</c:v>
                </c:pt>
                <c:pt idx="10920">
                  <c:v>40144.267999999996</c:v>
                </c:pt>
                <c:pt idx="10921">
                  <c:v>40147.349349999997</c:v>
                </c:pt>
                <c:pt idx="10922">
                  <c:v>40147.998639999998</c:v>
                </c:pt>
                <c:pt idx="10923">
                  <c:v>40148.29664</c:v>
                </c:pt>
                <c:pt idx="10924">
                  <c:v>40154.586640000001</c:v>
                </c:pt>
                <c:pt idx="10925">
                  <c:v>40155.086640000001</c:v>
                </c:pt>
                <c:pt idx="10926">
                  <c:v>40155.086640000001</c:v>
                </c:pt>
                <c:pt idx="10927">
                  <c:v>40155.586640000001</c:v>
                </c:pt>
                <c:pt idx="10928">
                  <c:v>40156.086640000001</c:v>
                </c:pt>
                <c:pt idx="10929">
                  <c:v>40156.17164</c:v>
                </c:pt>
                <c:pt idx="10930">
                  <c:v>40156.818639999998</c:v>
                </c:pt>
                <c:pt idx="10931">
                  <c:v>40158.28628</c:v>
                </c:pt>
                <c:pt idx="10932">
                  <c:v>40158.396280000001</c:v>
                </c:pt>
                <c:pt idx="10933">
                  <c:v>40158.615279999998</c:v>
                </c:pt>
                <c:pt idx="10934">
                  <c:v>40172.915280000001</c:v>
                </c:pt>
                <c:pt idx="10935">
                  <c:v>40173.946279999996</c:v>
                </c:pt>
                <c:pt idx="10936">
                  <c:v>40174.056279999997</c:v>
                </c:pt>
                <c:pt idx="10937">
                  <c:v>40174.275280000002</c:v>
                </c:pt>
                <c:pt idx="10938">
                  <c:v>40188.575279999997</c:v>
                </c:pt>
                <c:pt idx="10939">
                  <c:v>40189.60628</c:v>
                </c:pt>
                <c:pt idx="10940">
                  <c:v>40189.716280000001</c:v>
                </c:pt>
                <c:pt idx="10941">
                  <c:v>40189.935279999998</c:v>
                </c:pt>
                <c:pt idx="10942">
                  <c:v>40204.235280000001</c:v>
                </c:pt>
                <c:pt idx="10943">
                  <c:v>40205.266280000003</c:v>
                </c:pt>
                <c:pt idx="10944">
                  <c:v>40205.376279999997</c:v>
                </c:pt>
                <c:pt idx="10945">
                  <c:v>40205.595280000001</c:v>
                </c:pt>
                <c:pt idx="10946">
                  <c:v>40219.895279999997</c:v>
                </c:pt>
                <c:pt idx="10947">
                  <c:v>40220.92628</c:v>
                </c:pt>
                <c:pt idx="10948">
                  <c:v>40221.03628</c:v>
                </c:pt>
                <c:pt idx="10949">
                  <c:v>40221.255279999998</c:v>
                </c:pt>
                <c:pt idx="10950">
                  <c:v>40235.55528</c:v>
                </c:pt>
                <c:pt idx="10951">
                  <c:v>40236.586280000003</c:v>
                </c:pt>
                <c:pt idx="10952">
                  <c:v>40236.696279999996</c:v>
                </c:pt>
                <c:pt idx="10953">
                  <c:v>40236.915280000001</c:v>
                </c:pt>
                <c:pt idx="10954">
                  <c:v>40251.215279999997</c:v>
                </c:pt>
                <c:pt idx="10955">
                  <c:v>40254.296629999997</c:v>
                </c:pt>
                <c:pt idx="10956">
                  <c:v>40254.945919999998</c:v>
                </c:pt>
                <c:pt idx="10957">
                  <c:v>40255.243920000001</c:v>
                </c:pt>
                <c:pt idx="10958">
                  <c:v>40261.533920000002</c:v>
                </c:pt>
                <c:pt idx="10959">
                  <c:v>40262.033920000002</c:v>
                </c:pt>
                <c:pt idx="10960">
                  <c:v>40262.033920000002</c:v>
                </c:pt>
                <c:pt idx="10961">
                  <c:v>40262.533920000002</c:v>
                </c:pt>
                <c:pt idx="10962">
                  <c:v>40263.033920000002</c:v>
                </c:pt>
                <c:pt idx="10963">
                  <c:v>40263.118920000001</c:v>
                </c:pt>
                <c:pt idx="10964">
                  <c:v>40263.765919999998</c:v>
                </c:pt>
                <c:pt idx="10965">
                  <c:v>40265.233549999997</c:v>
                </c:pt>
                <c:pt idx="10966">
                  <c:v>40265.343549999998</c:v>
                </c:pt>
                <c:pt idx="10967">
                  <c:v>40265.562550000002</c:v>
                </c:pt>
                <c:pt idx="10968">
                  <c:v>40279.862549999998</c:v>
                </c:pt>
                <c:pt idx="10969">
                  <c:v>40280.893550000001</c:v>
                </c:pt>
                <c:pt idx="10970">
                  <c:v>40281.003550000001</c:v>
                </c:pt>
                <c:pt idx="10971">
                  <c:v>40281.222549999999</c:v>
                </c:pt>
                <c:pt idx="10972">
                  <c:v>40295.522550000002</c:v>
                </c:pt>
                <c:pt idx="10973">
                  <c:v>40296.553549999997</c:v>
                </c:pt>
                <c:pt idx="10974">
                  <c:v>40296.663549999997</c:v>
                </c:pt>
                <c:pt idx="10975">
                  <c:v>40296.882550000002</c:v>
                </c:pt>
                <c:pt idx="10976">
                  <c:v>40311.182549999998</c:v>
                </c:pt>
                <c:pt idx="10977">
                  <c:v>40312.21355</c:v>
                </c:pt>
                <c:pt idx="10978">
                  <c:v>40312.323550000001</c:v>
                </c:pt>
                <c:pt idx="10979">
                  <c:v>40312.542549999998</c:v>
                </c:pt>
                <c:pt idx="10980">
                  <c:v>40326.842550000001</c:v>
                </c:pt>
                <c:pt idx="10981">
                  <c:v>40327.873549999997</c:v>
                </c:pt>
                <c:pt idx="10982">
                  <c:v>40327.983549999997</c:v>
                </c:pt>
                <c:pt idx="10983">
                  <c:v>40328.202550000002</c:v>
                </c:pt>
                <c:pt idx="10984">
                  <c:v>40342.502549999997</c:v>
                </c:pt>
                <c:pt idx="10985">
                  <c:v>40343.53355</c:v>
                </c:pt>
                <c:pt idx="10986">
                  <c:v>40343.643550000001</c:v>
                </c:pt>
                <c:pt idx="10987">
                  <c:v>40343.862549999998</c:v>
                </c:pt>
                <c:pt idx="10988">
                  <c:v>40358.162550000001</c:v>
                </c:pt>
                <c:pt idx="10989">
                  <c:v>40361.243900000001</c:v>
                </c:pt>
                <c:pt idx="10990">
                  <c:v>40361.893190000003</c:v>
                </c:pt>
                <c:pt idx="10991">
                  <c:v>40362.191189999998</c:v>
                </c:pt>
                <c:pt idx="10992">
                  <c:v>40368.481189999999</c:v>
                </c:pt>
                <c:pt idx="10993">
                  <c:v>40368.981189999999</c:v>
                </c:pt>
                <c:pt idx="10994">
                  <c:v>40368.981189999999</c:v>
                </c:pt>
                <c:pt idx="10995">
                  <c:v>40369.481189999999</c:v>
                </c:pt>
                <c:pt idx="10996">
                  <c:v>40369.981189999999</c:v>
                </c:pt>
                <c:pt idx="10997">
                  <c:v>40370.066189999998</c:v>
                </c:pt>
                <c:pt idx="10998">
                  <c:v>40370.713190000002</c:v>
                </c:pt>
                <c:pt idx="10999">
                  <c:v>40372.180829999998</c:v>
                </c:pt>
                <c:pt idx="11000">
                  <c:v>40372.290829999998</c:v>
                </c:pt>
                <c:pt idx="11001">
                  <c:v>40372.509830000003</c:v>
                </c:pt>
                <c:pt idx="11002">
                  <c:v>40386.809829999998</c:v>
                </c:pt>
                <c:pt idx="11003">
                  <c:v>40387.840830000001</c:v>
                </c:pt>
                <c:pt idx="11004">
                  <c:v>40387.950830000002</c:v>
                </c:pt>
                <c:pt idx="11005">
                  <c:v>40388.169829999999</c:v>
                </c:pt>
                <c:pt idx="11006">
                  <c:v>40402.469830000002</c:v>
                </c:pt>
                <c:pt idx="11007">
                  <c:v>40403.500829999997</c:v>
                </c:pt>
                <c:pt idx="11008">
                  <c:v>40403.610829999998</c:v>
                </c:pt>
                <c:pt idx="11009">
                  <c:v>40403.829830000002</c:v>
                </c:pt>
                <c:pt idx="11010">
                  <c:v>40418.129829999998</c:v>
                </c:pt>
                <c:pt idx="11011">
                  <c:v>40419.160830000001</c:v>
                </c:pt>
                <c:pt idx="11012">
                  <c:v>40419.270830000001</c:v>
                </c:pt>
                <c:pt idx="11013">
                  <c:v>40419.489829999999</c:v>
                </c:pt>
                <c:pt idx="11014">
                  <c:v>40433.789830000002</c:v>
                </c:pt>
                <c:pt idx="11015">
                  <c:v>40434.820829999997</c:v>
                </c:pt>
                <c:pt idx="11016">
                  <c:v>40434.930829999998</c:v>
                </c:pt>
                <c:pt idx="11017">
                  <c:v>40435.149830000002</c:v>
                </c:pt>
                <c:pt idx="11018">
                  <c:v>40449.449829999998</c:v>
                </c:pt>
                <c:pt idx="11019">
                  <c:v>40450.48083</c:v>
                </c:pt>
                <c:pt idx="11020">
                  <c:v>40450.590830000001</c:v>
                </c:pt>
                <c:pt idx="11021">
                  <c:v>40450.809829999998</c:v>
                </c:pt>
                <c:pt idx="11022">
                  <c:v>40465.109830000001</c:v>
                </c:pt>
                <c:pt idx="11023">
                  <c:v>40468.191180000002</c:v>
                </c:pt>
                <c:pt idx="11024">
                  <c:v>40468.840470000003</c:v>
                </c:pt>
                <c:pt idx="11025">
                  <c:v>40469.138469999998</c:v>
                </c:pt>
                <c:pt idx="11026">
                  <c:v>40475.428469999999</c:v>
                </c:pt>
                <c:pt idx="11027">
                  <c:v>40475.928469999999</c:v>
                </c:pt>
                <c:pt idx="11028">
                  <c:v>40475.928469999999</c:v>
                </c:pt>
                <c:pt idx="11029">
                  <c:v>40476.428469999999</c:v>
                </c:pt>
                <c:pt idx="11030">
                  <c:v>40476.928469999999</c:v>
                </c:pt>
                <c:pt idx="11031">
                  <c:v>40477.013469999998</c:v>
                </c:pt>
                <c:pt idx="11032">
                  <c:v>40477.660470000003</c:v>
                </c:pt>
                <c:pt idx="11033">
                  <c:v>40479.128100000002</c:v>
                </c:pt>
                <c:pt idx="11034">
                  <c:v>40479.238100000002</c:v>
                </c:pt>
                <c:pt idx="11035">
                  <c:v>40479.4571</c:v>
                </c:pt>
                <c:pt idx="11036">
                  <c:v>40493.757100000003</c:v>
                </c:pt>
                <c:pt idx="11037">
                  <c:v>40494.788099999998</c:v>
                </c:pt>
                <c:pt idx="11038">
                  <c:v>40494.898099999999</c:v>
                </c:pt>
                <c:pt idx="11039">
                  <c:v>40495.117100000003</c:v>
                </c:pt>
                <c:pt idx="11040">
                  <c:v>40509.417099999999</c:v>
                </c:pt>
                <c:pt idx="11041">
                  <c:v>40510.448100000001</c:v>
                </c:pt>
                <c:pt idx="11042">
                  <c:v>40510.558100000002</c:v>
                </c:pt>
                <c:pt idx="11043">
                  <c:v>40510.777099999999</c:v>
                </c:pt>
                <c:pt idx="11044">
                  <c:v>40525.077100000002</c:v>
                </c:pt>
                <c:pt idx="11045">
                  <c:v>40526.108099999998</c:v>
                </c:pt>
                <c:pt idx="11046">
                  <c:v>40526.218099999998</c:v>
                </c:pt>
                <c:pt idx="11047">
                  <c:v>40526.437100000003</c:v>
                </c:pt>
                <c:pt idx="11048">
                  <c:v>40540.737099999998</c:v>
                </c:pt>
                <c:pt idx="11049">
                  <c:v>40541.768100000001</c:v>
                </c:pt>
                <c:pt idx="11050">
                  <c:v>40541.878100000002</c:v>
                </c:pt>
                <c:pt idx="11051">
                  <c:v>40542.097099999999</c:v>
                </c:pt>
                <c:pt idx="11052">
                  <c:v>40556.397100000002</c:v>
                </c:pt>
                <c:pt idx="11053">
                  <c:v>40557.428099999997</c:v>
                </c:pt>
                <c:pt idx="11054">
                  <c:v>40557.538099999998</c:v>
                </c:pt>
                <c:pt idx="11055">
                  <c:v>40557.757100000003</c:v>
                </c:pt>
                <c:pt idx="11056">
                  <c:v>40572.057099999998</c:v>
                </c:pt>
                <c:pt idx="11057">
                  <c:v>40575.138449999999</c:v>
                </c:pt>
                <c:pt idx="11058">
                  <c:v>40575.78774</c:v>
                </c:pt>
                <c:pt idx="11059">
                  <c:v>40576.085740000002</c:v>
                </c:pt>
                <c:pt idx="11060">
                  <c:v>40582.375740000003</c:v>
                </c:pt>
                <c:pt idx="11061">
                  <c:v>40582.875740000003</c:v>
                </c:pt>
                <c:pt idx="11062">
                  <c:v>40582.875740000003</c:v>
                </c:pt>
                <c:pt idx="11063">
                  <c:v>40583.375740000003</c:v>
                </c:pt>
                <c:pt idx="11064">
                  <c:v>40583.875740000003</c:v>
                </c:pt>
                <c:pt idx="11065">
                  <c:v>40583.960740000002</c:v>
                </c:pt>
                <c:pt idx="11066">
                  <c:v>40584.607739999999</c:v>
                </c:pt>
                <c:pt idx="11067">
                  <c:v>40586.075380000002</c:v>
                </c:pt>
                <c:pt idx="11068">
                  <c:v>40586.185380000003</c:v>
                </c:pt>
                <c:pt idx="11069">
                  <c:v>40586.40438</c:v>
                </c:pt>
                <c:pt idx="11070">
                  <c:v>40600.704380000003</c:v>
                </c:pt>
                <c:pt idx="11071">
                  <c:v>40601.735379999998</c:v>
                </c:pt>
                <c:pt idx="11072">
                  <c:v>40601.845379999999</c:v>
                </c:pt>
                <c:pt idx="11073">
                  <c:v>40602.064380000003</c:v>
                </c:pt>
                <c:pt idx="11074">
                  <c:v>40616.364379999999</c:v>
                </c:pt>
                <c:pt idx="11075">
                  <c:v>40617.395380000002</c:v>
                </c:pt>
                <c:pt idx="11076">
                  <c:v>40617.505380000002</c:v>
                </c:pt>
                <c:pt idx="11077">
                  <c:v>40617.72438</c:v>
                </c:pt>
                <c:pt idx="11078">
                  <c:v>40632.024380000003</c:v>
                </c:pt>
                <c:pt idx="11079">
                  <c:v>40633.055379999998</c:v>
                </c:pt>
                <c:pt idx="11080">
                  <c:v>40633.165379999999</c:v>
                </c:pt>
                <c:pt idx="11081">
                  <c:v>40633.384380000003</c:v>
                </c:pt>
                <c:pt idx="11082">
                  <c:v>40647.684379999999</c:v>
                </c:pt>
                <c:pt idx="11083">
                  <c:v>40648.715380000001</c:v>
                </c:pt>
                <c:pt idx="11084">
                  <c:v>40648.825380000002</c:v>
                </c:pt>
                <c:pt idx="11085">
                  <c:v>40649.044379999999</c:v>
                </c:pt>
                <c:pt idx="11086">
                  <c:v>40663.344380000002</c:v>
                </c:pt>
                <c:pt idx="11087">
                  <c:v>40664.375379999998</c:v>
                </c:pt>
                <c:pt idx="11088">
                  <c:v>40664.485379999998</c:v>
                </c:pt>
                <c:pt idx="11089">
                  <c:v>40664.704380000003</c:v>
                </c:pt>
                <c:pt idx="11090">
                  <c:v>40679.004379999998</c:v>
                </c:pt>
                <c:pt idx="11091">
                  <c:v>40682.085729999999</c:v>
                </c:pt>
                <c:pt idx="11092">
                  <c:v>40682.73502</c:v>
                </c:pt>
                <c:pt idx="11093">
                  <c:v>40683.033020000003</c:v>
                </c:pt>
                <c:pt idx="11094">
                  <c:v>40689.323020000003</c:v>
                </c:pt>
                <c:pt idx="11095">
                  <c:v>40689.823020000003</c:v>
                </c:pt>
                <c:pt idx="11096">
                  <c:v>40689.823020000003</c:v>
                </c:pt>
                <c:pt idx="11097">
                  <c:v>40690.323020000003</c:v>
                </c:pt>
                <c:pt idx="11098">
                  <c:v>40690.823020000003</c:v>
                </c:pt>
                <c:pt idx="11099">
                  <c:v>40690.908020000003</c:v>
                </c:pt>
                <c:pt idx="11100">
                  <c:v>40691.55502</c:v>
                </c:pt>
                <c:pt idx="11101">
                  <c:v>40693.022649999999</c:v>
                </c:pt>
                <c:pt idx="11102">
                  <c:v>40693.13265</c:v>
                </c:pt>
                <c:pt idx="11103">
                  <c:v>40693.351649999997</c:v>
                </c:pt>
                <c:pt idx="11104">
                  <c:v>40707.65165</c:v>
                </c:pt>
                <c:pt idx="11105">
                  <c:v>40708.682650000002</c:v>
                </c:pt>
                <c:pt idx="11106">
                  <c:v>40708.792650000003</c:v>
                </c:pt>
                <c:pt idx="11107">
                  <c:v>40709.01165</c:v>
                </c:pt>
                <c:pt idx="11108">
                  <c:v>40723.311650000003</c:v>
                </c:pt>
                <c:pt idx="11109">
                  <c:v>40724.342649999999</c:v>
                </c:pt>
                <c:pt idx="11110">
                  <c:v>40724.452649999999</c:v>
                </c:pt>
                <c:pt idx="11111">
                  <c:v>40724.671649999997</c:v>
                </c:pt>
                <c:pt idx="11112">
                  <c:v>40738.971649999999</c:v>
                </c:pt>
                <c:pt idx="11113">
                  <c:v>40740.002650000002</c:v>
                </c:pt>
                <c:pt idx="11114">
                  <c:v>40740.112650000003</c:v>
                </c:pt>
                <c:pt idx="11115">
                  <c:v>40740.33165</c:v>
                </c:pt>
                <c:pt idx="11116">
                  <c:v>40754.631650000003</c:v>
                </c:pt>
                <c:pt idx="11117">
                  <c:v>40755.662649999998</c:v>
                </c:pt>
                <c:pt idx="11118">
                  <c:v>40755.772649999999</c:v>
                </c:pt>
                <c:pt idx="11119">
                  <c:v>40755.991650000004</c:v>
                </c:pt>
                <c:pt idx="11120">
                  <c:v>40770.291649999999</c:v>
                </c:pt>
                <c:pt idx="11121">
                  <c:v>40771.322650000002</c:v>
                </c:pt>
                <c:pt idx="11122">
                  <c:v>40771.432650000002</c:v>
                </c:pt>
                <c:pt idx="11123">
                  <c:v>40771.65165</c:v>
                </c:pt>
                <c:pt idx="11124">
                  <c:v>40785.951650000003</c:v>
                </c:pt>
                <c:pt idx="11125">
                  <c:v>40789.033000000003</c:v>
                </c:pt>
                <c:pt idx="11126">
                  <c:v>40789.682289999997</c:v>
                </c:pt>
                <c:pt idx="11127">
                  <c:v>40789.98029</c:v>
                </c:pt>
                <c:pt idx="11128">
                  <c:v>40796.27029</c:v>
                </c:pt>
                <c:pt idx="11129">
                  <c:v>40796.77029</c:v>
                </c:pt>
                <c:pt idx="11130">
                  <c:v>40796.77029</c:v>
                </c:pt>
                <c:pt idx="11131">
                  <c:v>40797.27029</c:v>
                </c:pt>
                <c:pt idx="11132">
                  <c:v>40797.77029</c:v>
                </c:pt>
                <c:pt idx="11133">
                  <c:v>40797.85529</c:v>
                </c:pt>
                <c:pt idx="11134">
                  <c:v>40798.502289999997</c:v>
                </c:pt>
                <c:pt idx="11135">
                  <c:v>40799.969929999999</c:v>
                </c:pt>
                <c:pt idx="11136">
                  <c:v>40800.07993</c:v>
                </c:pt>
                <c:pt idx="11137">
                  <c:v>40800.298929999997</c:v>
                </c:pt>
                <c:pt idx="11138">
                  <c:v>40814.59893</c:v>
                </c:pt>
                <c:pt idx="11139">
                  <c:v>40815.629930000003</c:v>
                </c:pt>
                <c:pt idx="11140">
                  <c:v>40815.739930000003</c:v>
                </c:pt>
                <c:pt idx="11141">
                  <c:v>40815.958930000001</c:v>
                </c:pt>
                <c:pt idx="11142">
                  <c:v>40830.258930000004</c:v>
                </c:pt>
                <c:pt idx="11143">
                  <c:v>40831.289929999999</c:v>
                </c:pt>
                <c:pt idx="11144">
                  <c:v>40831.39993</c:v>
                </c:pt>
                <c:pt idx="11145">
                  <c:v>40831.618929999997</c:v>
                </c:pt>
                <c:pt idx="11146">
                  <c:v>40845.91893</c:v>
                </c:pt>
                <c:pt idx="11147">
                  <c:v>40846.949930000002</c:v>
                </c:pt>
                <c:pt idx="11148">
                  <c:v>40847.059930000003</c:v>
                </c:pt>
                <c:pt idx="11149">
                  <c:v>40847.27893</c:v>
                </c:pt>
                <c:pt idx="11150">
                  <c:v>40861.578930000003</c:v>
                </c:pt>
                <c:pt idx="11151">
                  <c:v>40862.609929999999</c:v>
                </c:pt>
                <c:pt idx="11152">
                  <c:v>40862.719929999999</c:v>
                </c:pt>
                <c:pt idx="11153">
                  <c:v>40862.938929999997</c:v>
                </c:pt>
                <c:pt idx="11154">
                  <c:v>40877.23893</c:v>
                </c:pt>
                <c:pt idx="11155">
                  <c:v>40878.269930000002</c:v>
                </c:pt>
                <c:pt idx="11156">
                  <c:v>40878.379930000003</c:v>
                </c:pt>
                <c:pt idx="11157">
                  <c:v>40878.59893</c:v>
                </c:pt>
                <c:pt idx="11158">
                  <c:v>40892.898930000003</c:v>
                </c:pt>
                <c:pt idx="11159">
                  <c:v>40895.980280000003</c:v>
                </c:pt>
                <c:pt idx="11160">
                  <c:v>40896.629569999997</c:v>
                </c:pt>
                <c:pt idx="11161">
                  <c:v>40896.92757</c:v>
                </c:pt>
                <c:pt idx="11162">
                  <c:v>40903.217570000001</c:v>
                </c:pt>
                <c:pt idx="11163">
                  <c:v>40903.717570000001</c:v>
                </c:pt>
                <c:pt idx="11164">
                  <c:v>40903.717570000001</c:v>
                </c:pt>
                <c:pt idx="11165">
                  <c:v>40904.217570000001</c:v>
                </c:pt>
                <c:pt idx="11166">
                  <c:v>40904.717570000001</c:v>
                </c:pt>
                <c:pt idx="11167">
                  <c:v>40904.80257</c:v>
                </c:pt>
                <c:pt idx="11168">
                  <c:v>40905.449569999997</c:v>
                </c:pt>
                <c:pt idx="11169">
                  <c:v>40906.917200000004</c:v>
                </c:pt>
                <c:pt idx="11170">
                  <c:v>40907.027199999997</c:v>
                </c:pt>
                <c:pt idx="11171">
                  <c:v>40907.246200000001</c:v>
                </c:pt>
                <c:pt idx="11172">
                  <c:v>40921.546199999997</c:v>
                </c:pt>
                <c:pt idx="11173">
                  <c:v>40922.5772</c:v>
                </c:pt>
                <c:pt idx="11174">
                  <c:v>40922.6872</c:v>
                </c:pt>
                <c:pt idx="11175">
                  <c:v>40922.906199999998</c:v>
                </c:pt>
                <c:pt idx="11176">
                  <c:v>40937.206200000001</c:v>
                </c:pt>
                <c:pt idx="11177">
                  <c:v>40938.237200000003</c:v>
                </c:pt>
                <c:pt idx="11178">
                  <c:v>40938.347199999997</c:v>
                </c:pt>
                <c:pt idx="11179">
                  <c:v>40938.566200000001</c:v>
                </c:pt>
                <c:pt idx="11180">
                  <c:v>40952.866199999997</c:v>
                </c:pt>
                <c:pt idx="11181">
                  <c:v>40953.897199999999</c:v>
                </c:pt>
                <c:pt idx="11182">
                  <c:v>40954.0072</c:v>
                </c:pt>
                <c:pt idx="11183">
                  <c:v>40954.226199999997</c:v>
                </c:pt>
                <c:pt idx="11184">
                  <c:v>40968.5262</c:v>
                </c:pt>
                <c:pt idx="11185">
                  <c:v>40969.557200000003</c:v>
                </c:pt>
                <c:pt idx="11186">
                  <c:v>40969.667200000004</c:v>
                </c:pt>
                <c:pt idx="11187">
                  <c:v>40969.886200000001</c:v>
                </c:pt>
                <c:pt idx="11188">
                  <c:v>40984.186199999996</c:v>
                </c:pt>
                <c:pt idx="11189">
                  <c:v>40985.217199999999</c:v>
                </c:pt>
                <c:pt idx="11190">
                  <c:v>40985.3272</c:v>
                </c:pt>
                <c:pt idx="11191">
                  <c:v>40985.546199999997</c:v>
                </c:pt>
                <c:pt idx="11192">
                  <c:v>40999.8462</c:v>
                </c:pt>
                <c:pt idx="11193">
                  <c:v>41002.92755</c:v>
                </c:pt>
                <c:pt idx="11194">
                  <c:v>41003.576840000002</c:v>
                </c:pt>
                <c:pt idx="11195">
                  <c:v>41003.874839999997</c:v>
                </c:pt>
                <c:pt idx="11196">
                  <c:v>41010.164839999998</c:v>
                </c:pt>
                <c:pt idx="11197">
                  <c:v>41010.664839999998</c:v>
                </c:pt>
                <c:pt idx="11198">
                  <c:v>41010.664839999998</c:v>
                </c:pt>
                <c:pt idx="11199">
                  <c:v>41011.164839999998</c:v>
                </c:pt>
                <c:pt idx="11200">
                  <c:v>41011.664839999998</c:v>
                </c:pt>
                <c:pt idx="11201">
                  <c:v>41011.749839999997</c:v>
                </c:pt>
                <c:pt idx="11202">
                  <c:v>41012.396840000001</c:v>
                </c:pt>
                <c:pt idx="11203">
                  <c:v>41013.864479999997</c:v>
                </c:pt>
                <c:pt idx="11204">
                  <c:v>41013.974479999997</c:v>
                </c:pt>
                <c:pt idx="11205">
                  <c:v>41014.193480000002</c:v>
                </c:pt>
                <c:pt idx="11206">
                  <c:v>41028.493479999997</c:v>
                </c:pt>
                <c:pt idx="11207">
                  <c:v>41029.52448</c:v>
                </c:pt>
                <c:pt idx="11208">
                  <c:v>41029.634480000001</c:v>
                </c:pt>
                <c:pt idx="11209">
                  <c:v>41029.853479999998</c:v>
                </c:pt>
                <c:pt idx="11210">
                  <c:v>41044.153480000001</c:v>
                </c:pt>
                <c:pt idx="11211">
                  <c:v>41045.184480000004</c:v>
                </c:pt>
                <c:pt idx="11212">
                  <c:v>41045.294479999997</c:v>
                </c:pt>
                <c:pt idx="11213">
                  <c:v>41045.513480000001</c:v>
                </c:pt>
                <c:pt idx="11214">
                  <c:v>41059.813479999997</c:v>
                </c:pt>
                <c:pt idx="11215">
                  <c:v>41060.84448</c:v>
                </c:pt>
                <c:pt idx="11216">
                  <c:v>41060.95448</c:v>
                </c:pt>
                <c:pt idx="11217">
                  <c:v>41061.173479999998</c:v>
                </c:pt>
                <c:pt idx="11218">
                  <c:v>41075.473480000001</c:v>
                </c:pt>
                <c:pt idx="11219">
                  <c:v>41076.504480000003</c:v>
                </c:pt>
                <c:pt idx="11220">
                  <c:v>41076.614479999997</c:v>
                </c:pt>
                <c:pt idx="11221">
                  <c:v>41076.833480000001</c:v>
                </c:pt>
                <c:pt idx="11222">
                  <c:v>41091.133479999997</c:v>
                </c:pt>
                <c:pt idx="11223">
                  <c:v>41092.164479999999</c:v>
                </c:pt>
                <c:pt idx="11224">
                  <c:v>41092.27448</c:v>
                </c:pt>
                <c:pt idx="11225">
                  <c:v>41092.493479999997</c:v>
                </c:pt>
                <c:pt idx="11226">
                  <c:v>41106.79348</c:v>
                </c:pt>
                <c:pt idx="11227">
                  <c:v>41109.874830000001</c:v>
                </c:pt>
                <c:pt idx="11228">
                  <c:v>41110.524120000002</c:v>
                </c:pt>
                <c:pt idx="11229">
                  <c:v>41110.822119999997</c:v>
                </c:pt>
                <c:pt idx="11230">
                  <c:v>41117.112119999998</c:v>
                </c:pt>
                <c:pt idx="11231">
                  <c:v>41117.612119999998</c:v>
                </c:pt>
                <c:pt idx="11232">
                  <c:v>41117.612119999998</c:v>
                </c:pt>
                <c:pt idx="11233">
                  <c:v>41118.112119999998</c:v>
                </c:pt>
                <c:pt idx="11234">
                  <c:v>41118.612119999998</c:v>
                </c:pt>
                <c:pt idx="11235">
                  <c:v>41118.697119999997</c:v>
                </c:pt>
                <c:pt idx="11236">
                  <c:v>41119.344120000002</c:v>
                </c:pt>
                <c:pt idx="11237">
                  <c:v>41120.811750000001</c:v>
                </c:pt>
                <c:pt idx="11238">
                  <c:v>41120.921750000001</c:v>
                </c:pt>
                <c:pt idx="11239">
                  <c:v>41121.140749999999</c:v>
                </c:pt>
                <c:pt idx="11240">
                  <c:v>41135.440750000002</c:v>
                </c:pt>
                <c:pt idx="11241">
                  <c:v>41136.471749999997</c:v>
                </c:pt>
                <c:pt idx="11242">
                  <c:v>41136.581749999998</c:v>
                </c:pt>
                <c:pt idx="11243">
                  <c:v>41136.800750000002</c:v>
                </c:pt>
                <c:pt idx="11244">
                  <c:v>41151.100749999998</c:v>
                </c:pt>
                <c:pt idx="11245">
                  <c:v>41152.13175</c:v>
                </c:pt>
                <c:pt idx="11246">
                  <c:v>41152.241750000001</c:v>
                </c:pt>
                <c:pt idx="11247">
                  <c:v>41152.460749999998</c:v>
                </c:pt>
                <c:pt idx="11248">
                  <c:v>41166.760750000001</c:v>
                </c:pt>
                <c:pt idx="11249">
                  <c:v>41167.791749999997</c:v>
                </c:pt>
                <c:pt idx="11250">
                  <c:v>41167.901749999997</c:v>
                </c:pt>
                <c:pt idx="11251">
                  <c:v>41168.120750000002</c:v>
                </c:pt>
                <c:pt idx="11252">
                  <c:v>41182.420749999997</c:v>
                </c:pt>
                <c:pt idx="11253">
                  <c:v>41183.45175</c:v>
                </c:pt>
                <c:pt idx="11254">
                  <c:v>41183.561750000001</c:v>
                </c:pt>
                <c:pt idx="11255">
                  <c:v>41183.780749999998</c:v>
                </c:pt>
                <c:pt idx="11256">
                  <c:v>41198.080750000001</c:v>
                </c:pt>
                <c:pt idx="11257">
                  <c:v>41199.111749999996</c:v>
                </c:pt>
                <c:pt idx="11258">
                  <c:v>41199.221749999997</c:v>
                </c:pt>
                <c:pt idx="11259">
                  <c:v>41199.440750000002</c:v>
                </c:pt>
                <c:pt idx="11260">
                  <c:v>41213.740749999997</c:v>
                </c:pt>
                <c:pt idx="11261">
                  <c:v>41216.822099999998</c:v>
                </c:pt>
                <c:pt idx="11262">
                  <c:v>41217.471389999999</c:v>
                </c:pt>
                <c:pt idx="11263">
                  <c:v>41217.769390000001</c:v>
                </c:pt>
                <c:pt idx="11264">
                  <c:v>41224.059390000002</c:v>
                </c:pt>
                <c:pt idx="11265">
                  <c:v>41224.559390000002</c:v>
                </c:pt>
                <c:pt idx="11266">
                  <c:v>41224.559390000002</c:v>
                </c:pt>
                <c:pt idx="11267">
                  <c:v>41225.059390000002</c:v>
                </c:pt>
                <c:pt idx="11268">
                  <c:v>41225.559390000002</c:v>
                </c:pt>
                <c:pt idx="11269">
                  <c:v>41225.644390000001</c:v>
                </c:pt>
                <c:pt idx="11270">
                  <c:v>41226.291389999999</c:v>
                </c:pt>
                <c:pt idx="11271">
                  <c:v>41227.759030000001</c:v>
                </c:pt>
                <c:pt idx="11272">
                  <c:v>41227.869030000002</c:v>
                </c:pt>
                <c:pt idx="11273">
                  <c:v>41228.088029999999</c:v>
                </c:pt>
                <c:pt idx="11274">
                  <c:v>41242.388030000002</c:v>
                </c:pt>
                <c:pt idx="11275">
                  <c:v>41243.419029999997</c:v>
                </c:pt>
                <c:pt idx="11276">
                  <c:v>41243.529029999998</c:v>
                </c:pt>
                <c:pt idx="11277">
                  <c:v>41243.748030000002</c:v>
                </c:pt>
                <c:pt idx="11278">
                  <c:v>41258.048029999998</c:v>
                </c:pt>
                <c:pt idx="11279">
                  <c:v>41259.079030000001</c:v>
                </c:pt>
                <c:pt idx="11280">
                  <c:v>41259.189030000001</c:v>
                </c:pt>
                <c:pt idx="11281">
                  <c:v>41259.408029999999</c:v>
                </c:pt>
                <c:pt idx="11282">
                  <c:v>41273.708030000002</c:v>
                </c:pt>
                <c:pt idx="11283">
                  <c:v>41274.739029999997</c:v>
                </c:pt>
                <c:pt idx="11284">
                  <c:v>41274.849029999998</c:v>
                </c:pt>
                <c:pt idx="11285">
                  <c:v>41275.068030000002</c:v>
                </c:pt>
                <c:pt idx="11286">
                  <c:v>41289.368029999998</c:v>
                </c:pt>
                <c:pt idx="11287">
                  <c:v>41290.39903</c:v>
                </c:pt>
                <c:pt idx="11288">
                  <c:v>41290.509030000001</c:v>
                </c:pt>
                <c:pt idx="11289">
                  <c:v>41290.728029999998</c:v>
                </c:pt>
                <c:pt idx="11290">
                  <c:v>41305.028030000001</c:v>
                </c:pt>
                <c:pt idx="11291">
                  <c:v>41306.059029999997</c:v>
                </c:pt>
                <c:pt idx="11292">
                  <c:v>41306.169029999997</c:v>
                </c:pt>
                <c:pt idx="11293">
                  <c:v>41306.388030000002</c:v>
                </c:pt>
                <c:pt idx="11294">
                  <c:v>41320.688029999998</c:v>
                </c:pt>
                <c:pt idx="11295">
                  <c:v>41323.769379999998</c:v>
                </c:pt>
                <c:pt idx="11296">
                  <c:v>41324.418669999999</c:v>
                </c:pt>
                <c:pt idx="11297">
                  <c:v>41324.716670000002</c:v>
                </c:pt>
                <c:pt idx="11298">
                  <c:v>41331.006670000002</c:v>
                </c:pt>
                <c:pt idx="11299">
                  <c:v>41331.506670000002</c:v>
                </c:pt>
                <c:pt idx="11300">
                  <c:v>41331.506670000002</c:v>
                </c:pt>
                <c:pt idx="11301">
                  <c:v>41332.006670000002</c:v>
                </c:pt>
                <c:pt idx="11302">
                  <c:v>41332.506670000002</c:v>
                </c:pt>
                <c:pt idx="11303">
                  <c:v>41332.591670000002</c:v>
                </c:pt>
                <c:pt idx="11304">
                  <c:v>41333.238669999999</c:v>
                </c:pt>
                <c:pt idx="11305">
                  <c:v>41334.706299999998</c:v>
                </c:pt>
                <c:pt idx="11306">
                  <c:v>41334.816299999999</c:v>
                </c:pt>
                <c:pt idx="11307">
                  <c:v>41335.035300000003</c:v>
                </c:pt>
                <c:pt idx="11308">
                  <c:v>41349.335299999999</c:v>
                </c:pt>
                <c:pt idx="11309">
                  <c:v>41350.366300000002</c:v>
                </c:pt>
                <c:pt idx="11310">
                  <c:v>41350.476300000002</c:v>
                </c:pt>
                <c:pt idx="11311">
                  <c:v>41350.695299999999</c:v>
                </c:pt>
                <c:pt idx="11312">
                  <c:v>41364.995300000002</c:v>
                </c:pt>
                <c:pt idx="11313">
                  <c:v>41366.026299999998</c:v>
                </c:pt>
                <c:pt idx="11314">
                  <c:v>41366.136299999998</c:v>
                </c:pt>
                <c:pt idx="11315">
                  <c:v>41366.355300000003</c:v>
                </c:pt>
                <c:pt idx="11316">
                  <c:v>41380.655299999999</c:v>
                </c:pt>
                <c:pt idx="11317">
                  <c:v>41381.686300000001</c:v>
                </c:pt>
                <c:pt idx="11318">
                  <c:v>41381.796300000002</c:v>
                </c:pt>
                <c:pt idx="11319">
                  <c:v>41382.015299999999</c:v>
                </c:pt>
                <c:pt idx="11320">
                  <c:v>41396.315300000002</c:v>
                </c:pt>
                <c:pt idx="11321">
                  <c:v>41397.346299999997</c:v>
                </c:pt>
                <c:pt idx="11322">
                  <c:v>41397.456299999998</c:v>
                </c:pt>
                <c:pt idx="11323">
                  <c:v>41397.675300000003</c:v>
                </c:pt>
                <c:pt idx="11324">
                  <c:v>41411.975299999998</c:v>
                </c:pt>
                <c:pt idx="11325">
                  <c:v>41413.006300000001</c:v>
                </c:pt>
                <c:pt idx="11326">
                  <c:v>41413.116300000002</c:v>
                </c:pt>
                <c:pt idx="11327">
                  <c:v>41413.335299999999</c:v>
                </c:pt>
                <c:pt idx="11328">
                  <c:v>41427.635300000002</c:v>
                </c:pt>
                <c:pt idx="11329">
                  <c:v>41430.716650000002</c:v>
                </c:pt>
                <c:pt idx="11330">
                  <c:v>41431.365940000003</c:v>
                </c:pt>
                <c:pt idx="11331">
                  <c:v>41431.663939999999</c:v>
                </c:pt>
                <c:pt idx="11332">
                  <c:v>41437.953939999999</c:v>
                </c:pt>
                <c:pt idx="11333">
                  <c:v>41438.453939999999</c:v>
                </c:pt>
                <c:pt idx="11334">
                  <c:v>41438.453939999999</c:v>
                </c:pt>
                <c:pt idx="11335">
                  <c:v>41438.953939999999</c:v>
                </c:pt>
                <c:pt idx="11336">
                  <c:v>41439.453939999999</c:v>
                </c:pt>
                <c:pt idx="11337">
                  <c:v>41439.538939999999</c:v>
                </c:pt>
                <c:pt idx="11338">
                  <c:v>41440.185940000003</c:v>
                </c:pt>
                <c:pt idx="11339">
                  <c:v>41441.653579999998</c:v>
                </c:pt>
                <c:pt idx="11340">
                  <c:v>41441.763579999999</c:v>
                </c:pt>
                <c:pt idx="11341">
                  <c:v>41441.982580000004</c:v>
                </c:pt>
                <c:pt idx="11342">
                  <c:v>41456.282579999999</c:v>
                </c:pt>
                <c:pt idx="11343">
                  <c:v>41457.313580000002</c:v>
                </c:pt>
                <c:pt idx="11344">
                  <c:v>41457.423580000002</c:v>
                </c:pt>
                <c:pt idx="11345">
                  <c:v>41457.64258</c:v>
                </c:pt>
                <c:pt idx="11346">
                  <c:v>41471.942580000003</c:v>
                </c:pt>
                <c:pt idx="11347">
                  <c:v>41472.973579999998</c:v>
                </c:pt>
                <c:pt idx="11348">
                  <c:v>41473.083579999999</c:v>
                </c:pt>
                <c:pt idx="11349">
                  <c:v>41473.302580000003</c:v>
                </c:pt>
                <c:pt idx="11350">
                  <c:v>41487.602579999999</c:v>
                </c:pt>
                <c:pt idx="11351">
                  <c:v>41488.633580000002</c:v>
                </c:pt>
                <c:pt idx="11352">
                  <c:v>41488.743580000002</c:v>
                </c:pt>
                <c:pt idx="11353">
                  <c:v>41488.962579999999</c:v>
                </c:pt>
                <c:pt idx="11354">
                  <c:v>41503.262580000002</c:v>
                </c:pt>
                <c:pt idx="11355">
                  <c:v>41504.293579999998</c:v>
                </c:pt>
                <c:pt idx="11356">
                  <c:v>41504.403579999998</c:v>
                </c:pt>
                <c:pt idx="11357">
                  <c:v>41504.622580000003</c:v>
                </c:pt>
                <c:pt idx="11358">
                  <c:v>41518.922579999999</c:v>
                </c:pt>
                <c:pt idx="11359">
                  <c:v>41519.953580000001</c:v>
                </c:pt>
                <c:pt idx="11360">
                  <c:v>41520.063580000002</c:v>
                </c:pt>
                <c:pt idx="11361">
                  <c:v>41520.282579999999</c:v>
                </c:pt>
                <c:pt idx="11362">
                  <c:v>41534.582580000002</c:v>
                </c:pt>
                <c:pt idx="11363">
                  <c:v>41537.663930000002</c:v>
                </c:pt>
                <c:pt idx="11364">
                  <c:v>41538.313219999996</c:v>
                </c:pt>
                <c:pt idx="11365">
                  <c:v>41538.611219999999</c:v>
                </c:pt>
                <c:pt idx="11366">
                  <c:v>41544.90122</c:v>
                </c:pt>
                <c:pt idx="11367">
                  <c:v>41545.40122</c:v>
                </c:pt>
                <c:pt idx="11368">
                  <c:v>41545.40122</c:v>
                </c:pt>
                <c:pt idx="11369">
                  <c:v>41545.90122</c:v>
                </c:pt>
                <c:pt idx="11370">
                  <c:v>41546.40122</c:v>
                </c:pt>
                <c:pt idx="11371">
                  <c:v>41546.486219999999</c:v>
                </c:pt>
                <c:pt idx="11372">
                  <c:v>41547.133220000003</c:v>
                </c:pt>
                <c:pt idx="11373">
                  <c:v>41548.600850000003</c:v>
                </c:pt>
                <c:pt idx="11374">
                  <c:v>41548.710850000003</c:v>
                </c:pt>
                <c:pt idx="11375">
                  <c:v>41548.92985</c:v>
                </c:pt>
                <c:pt idx="11376">
                  <c:v>41563.229850000003</c:v>
                </c:pt>
                <c:pt idx="11377">
                  <c:v>41564.260849999999</c:v>
                </c:pt>
                <c:pt idx="11378">
                  <c:v>41564.370849999999</c:v>
                </c:pt>
                <c:pt idx="11379">
                  <c:v>41564.589849999997</c:v>
                </c:pt>
                <c:pt idx="11380">
                  <c:v>41578.88985</c:v>
                </c:pt>
                <c:pt idx="11381">
                  <c:v>41579.920850000002</c:v>
                </c:pt>
                <c:pt idx="11382">
                  <c:v>41580.030850000003</c:v>
                </c:pt>
                <c:pt idx="11383">
                  <c:v>41580.24985</c:v>
                </c:pt>
                <c:pt idx="11384">
                  <c:v>41594.549850000003</c:v>
                </c:pt>
                <c:pt idx="11385">
                  <c:v>41595.580849999998</c:v>
                </c:pt>
                <c:pt idx="11386">
                  <c:v>41595.690849999999</c:v>
                </c:pt>
                <c:pt idx="11387">
                  <c:v>41595.909849999996</c:v>
                </c:pt>
                <c:pt idx="11388">
                  <c:v>41610.209849999999</c:v>
                </c:pt>
                <c:pt idx="11389">
                  <c:v>41611.240850000002</c:v>
                </c:pt>
                <c:pt idx="11390">
                  <c:v>41611.350850000003</c:v>
                </c:pt>
                <c:pt idx="11391">
                  <c:v>41611.56985</c:v>
                </c:pt>
                <c:pt idx="11392">
                  <c:v>41625.869850000003</c:v>
                </c:pt>
                <c:pt idx="11393">
                  <c:v>41626.900849999998</c:v>
                </c:pt>
                <c:pt idx="11394">
                  <c:v>41627.010849999999</c:v>
                </c:pt>
                <c:pt idx="11395">
                  <c:v>41627.229850000003</c:v>
                </c:pt>
                <c:pt idx="11396">
                  <c:v>41641.529849999999</c:v>
                </c:pt>
                <c:pt idx="11397">
                  <c:v>41644.611199999999</c:v>
                </c:pt>
                <c:pt idx="11398">
                  <c:v>41645.260490000001</c:v>
                </c:pt>
                <c:pt idx="11399">
                  <c:v>41645.558490000003</c:v>
                </c:pt>
                <c:pt idx="11400">
                  <c:v>41651.848489999997</c:v>
                </c:pt>
                <c:pt idx="11401">
                  <c:v>41652.348489999997</c:v>
                </c:pt>
                <c:pt idx="11402">
                  <c:v>41652.348489999997</c:v>
                </c:pt>
                <c:pt idx="11403">
                  <c:v>41652.848489999997</c:v>
                </c:pt>
                <c:pt idx="11404">
                  <c:v>41653.348489999997</c:v>
                </c:pt>
                <c:pt idx="11405">
                  <c:v>41653.433490000003</c:v>
                </c:pt>
                <c:pt idx="11406">
                  <c:v>41654.08049</c:v>
                </c:pt>
                <c:pt idx="11407">
                  <c:v>41655.548130000003</c:v>
                </c:pt>
                <c:pt idx="11408">
                  <c:v>41655.658130000003</c:v>
                </c:pt>
                <c:pt idx="11409">
                  <c:v>41655.877130000001</c:v>
                </c:pt>
                <c:pt idx="11410">
                  <c:v>41670.177129999996</c:v>
                </c:pt>
                <c:pt idx="11411">
                  <c:v>41671.208129999999</c:v>
                </c:pt>
                <c:pt idx="11412">
                  <c:v>41671.31813</c:v>
                </c:pt>
                <c:pt idx="11413">
                  <c:v>41671.537129999997</c:v>
                </c:pt>
                <c:pt idx="11414">
                  <c:v>41685.83713</c:v>
                </c:pt>
                <c:pt idx="11415">
                  <c:v>41686.868130000003</c:v>
                </c:pt>
                <c:pt idx="11416">
                  <c:v>41686.978130000003</c:v>
                </c:pt>
                <c:pt idx="11417">
                  <c:v>41687.19713</c:v>
                </c:pt>
                <c:pt idx="11418">
                  <c:v>41701.497130000003</c:v>
                </c:pt>
                <c:pt idx="11419">
                  <c:v>41702.528129999999</c:v>
                </c:pt>
                <c:pt idx="11420">
                  <c:v>41702.638129999999</c:v>
                </c:pt>
                <c:pt idx="11421">
                  <c:v>41702.857129999997</c:v>
                </c:pt>
                <c:pt idx="11422">
                  <c:v>41717.15713</c:v>
                </c:pt>
                <c:pt idx="11423">
                  <c:v>41718.188130000002</c:v>
                </c:pt>
                <c:pt idx="11424">
                  <c:v>41718.298130000003</c:v>
                </c:pt>
                <c:pt idx="11425">
                  <c:v>41718.51713</c:v>
                </c:pt>
                <c:pt idx="11426">
                  <c:v>41732.817130000003</c:v>
                </c:pt>
                <c:pt idx="11427">
                  <c:v>41733.848129999998</c:v>
                </c:pt>
                <c:pt idx="11428">
                  <c:v>41733.958129999999</c:v>
                </c:pt>
                <c:pt idx="11429">
                  <c:v>41734.177129999996</c:v>
                </c:pt>
                <c:pt idx="11430">
                  <c:v>41748.477129999999</c:v>
                </c:pt>
                <c:pt idx="11431">
                  <c:v>41751.55848</c:v>
                </c:pt>
                <c:pt idx="11432">
                  <c:v>41752.207770000001</c:v>
                </c:pt>
                <c:pt idx="11433">
                  <c:v>41752.505770000003</c:v>
                </c:pt>
                <c:pt idx="11434">
                  <c:v>41758.795769999997</c:v>
                </c:pt>
                <c:pt idx="11435">
                  <c:v>41759.295769999997</c:v>
                </c:pt>
                <c:pt idx="11436">
                  <c:v>41759.295769999997</c:v>
                </c:pt>
                <c:pt idx="11437">
                  <c:v>41759.795769999997</c:v>
                </c:pt>
                <c:pt idx="11438">
                  <c:v>41760.295769999997</c:v>
                </c:pt>
                <c:pt idx="11439">
                  <c:v>41760.380770000003</c:v>
                </c:pt>
                <c:pt idx="11440">
                  <c:v>41761.027770000001</c:v>
                </c:pt>
                <c:pt idx="11441">
                  <c:v>41762.4954</c:v>
                </c:pt>
                <c:pt idx="11442">
                  <c:v>41762.6054</c:v>
                </c:pt>
                <c:pt idx="11443">
                  <c:v>41762.824399999998</c:v>
                </c:pt>
                <c:pt idx="11444">
                  <c:v>41777.124400000001</c:v>
                </c:pt>
                <c:pt idx="11445">
                  <c:v>41778.155400000003</c:v>
                </c:pt>
                <c:pt idx="11446">
                  <c:v>41778.265399999997</c:v>
                </c:pt>
                <c:pt idx="11447">
                  <c:v>41778.484400000001</c:v>
                </c:pt>
                <c:pt idx="11448">
                  <c:v>41792.784399999997</c:v>
                </c:pt>
                <c:pt idx="11449">
                  <c:v>41793.815399999999</c:v>
                </c:pt>
                <c:pt idx="11450">
                  <c:v>41793.9254</c:v>
                </c:pt>
                <c:pt idx="11451">
                  <c:v>41794.144399999997</c:v>
                </c:pt>
                <c:pt idx="11452">
                  <c:v>41808.4444</c:v>
                </c:pt>
                <c:pt idx="11453">
                  <c:v>41809.475400000003</c:v>
                </c:pt>
                <c:pt idx="11454">
                  <c:v>41809.585400000004</c:v>
                </c:pt>
                <c:pt idx="11455">
                  <c:v>41809.804400000001</c:v>
                </c:pt>
                <c:pt idx="11456">
                  <c:v>41824.104399999997</c:v>
                </c:pt>
                <c:pt idx="11457">
                  <c:v>41825.135399999999</c:v>
                </c:pt>
                <c:pt idx="11458">
                  <c:v>41825.2454</c:v>
                </c:pt>
                <c:pt idx="11459">
                  <c:v>41825.464399999997</c:v>
                </c:pt>
                <c:pt idx="11460">
                  <c:v>41839.7644</c:v>
                </c:pt>
                <c:pt idx="11461">
                  <c:v>41840.795400000003</c:v>
                </c:pt>
                <c:pt idx="11462">
                  <c:v>41840.905400000003</c:v>
                </c:pt>
                <c:pt idx="11463">
                  <c:v>41841.124400000001</c:v>
                </c:pt>
                <c:pt idx="11464">
                  <c:v>41855.424400000004</c:v>
                </c:pt>
                <c:pt idx="11465">
                  <c:v>41858.505749999997</c:v>
                </c:pt>
                <c:pt idx="11466">
                  <c:v>41859.155039999998</c:v>
                </c:pt>
                <c:pt idx="11467">
                  <c:v>41859.45304</c:v>
                </c:pt>
                <c:pt idx="11468">
                  <c:v>41865.743040000001</c:v>
                </c:pt>
                <c:pt idx="11469">
                  <c:v>41866.243040000001</c:v>
                </c:pt>
                <c:pt idx="11470">
                  <c:v>41866.243040000001</c:v>
                </c:pt>
                <c:pt idx="11471">
                  <c:v>41866.743040000001</c:v>
                </c:pt>
                <c:pt idx="11472">
                  <c:v>41867.243040000001</c:v>
                </c:pt>
                <c:pt idx="11473">
                  <c:v>41867.32804</c:v>
                </c:pt>
                <c:pt idx="11474">
                  <c:v>41867.975039999998</c:v>
                </c:pt>
                <c:pt idx="11475">
                  <c:v>41869.44268</c:v>
                </c:pt>
                <c:pt idx="11476">
                  <c:v>41869.552680000001</c:v>
                </c:pt>
                <c:pt idx="11477">
                  <c:v>41869.771679999998</c:v>
                </c:pt>
                <c:pt idx="11478">
                  <c:v>41884.071680000001</c:v>
                </c:pt>
                <c:pt idx="11479">
                  <c:v>41885.102680000004</c:v>
                </c:pt>
                <c:pt idx="11480">
                  <c:v>41885.212679999997</c:v>
                </c:pt>
                <c:pt idx="11481">
                  <c:v>41885.431680000002</c:v>
                </c:pt>
                <c:pt idx="11482">
                  <c:v>41899.731679999997</c:v>
                </c:pt>
                <c:pt idx="11483">
                  <c:v>41900.76268</c:v>
                </c:pt>
                <c:pt idx="11484">
                  <c:v>41900.87268</c:v>
                </c:pt>
                <c:pt idx="11485">
                  <c:v>41901.091679999998</c:v>
                </c:pt>
                <c:pt idx="11486">
                  <c:v>41915.391680000001</c:v>
                </c:pt>
                <c:pt idx="11487">
                  <c:v>41916.422680000003</c:v>
                </c:pt>
                <c:pt idx="11488">
                  <c:v>41916.532679999997</c:v>
                </c:pt>
                <c:pt idx="11489">
                  <c:v>41916.751680000001</c:v>
                </c:pt>
                <c:pt idx="11490">
                  <c:v>41931.051679999997</c:v>
                </c:pt>
                <c:pt idx="11491">
                  <c:v>41932.08268</c:v>
                </c:pt>
                <c:pt idx="11492">
                  <c:v>41932.19268</c:v>
                </c:pt>
                <c:pt idx="11493">
                  <c:v>41932.411679999997</c:v>
                </c:pt>
                <c:pt idx="11494">
                  <c:v>41946.71168</c:v>
                </c:pt>
                <c:pt idx="11495">
                  <c:v>41947.742680000003</c:v>
                </c:pt>
                <c:pt idx="11496">
                  <c:v>41947.852680000004</c:v>
                </c:pt>
                <c:pt idx="11497">
                  <c:v>41948.071680000001</c:v>
                </c:pt>
                <c:pt idx="11498">
                  <c:v>41962.371679999997</c:v>
                </c:pt>
                <c:pt idx="11499">
                  <c:v>41965.453029999997</c:v>
                </c:pt>
                <c:pt idx="11500">
                  <c:v>41966.102319999998</c:v>
                </c:pt>
                <c:pt idx="11501">
                  <c:v>41966.400320000001</c:v>
                </c:pt>
                <c:pt idx="11502">
                  <c:v>41972.690320000002</c:v>
                </c:pt>
                <c:pt idx="11503">
                  <c:v>41973.190320000002</c:v>
                </c:pt>
                <c:pt idx="11504">
                  <c:v>41973.190320000002</c:v>
                </c:pt>
                <c:pt idx="11505">
                  <c:v>41973.690320000002</c:v>
                </c:pt>
                <c:pt idx="11506">
                  <c:v>41974.190320000002</c:v>
                </c:pt>
                <c:pt idx="11507">
                  <c:v>41974.275320000001</c:v>
                </c:pt>
                <c:pt idx="11508">
                  <c:v>41974.922319999998</c:v>
                </c:pt>
                <c:pt idx="11509">
                  <c:v>41976.389949999997</c:v>
                </c:pt>
                <c:pt idx="11510">
                  <c:v>41976.499949999998</c:v>
                </c:pt>
                <c:pt idx="11511">
                  <c:v>41976.718950000002</c:v>
                </c:pt>
                <c:pt idx="11512">
                  <c:v>41991.018949999998</c:v>
                </c:pt>
                <c:pt idx="11513">
                  <c:v>41992.049950000001</c:v>
                </c:pt>
                <c:pt idx="11514">
                  <c:v>41992.159950000001</c:v>
                </c:pt>
                <c:pt idx="11515">
                  <c:v>41992.378949999998</c:v>
                </c:pt>
                <c:pt idx="11516">
                  <c:v>42006.678950000001</c:v>
                </c:pt>
                <c:pt idx="11517">
                  <c:v>42007.709949999997</c:v>
                </c:pt>
                <c:pt idx="11518">
                  <c:v>42007.819949999997</c:v>
                </c:pt>
                <c:pt idx="11519">
                  <c:v>42008.038950000002</c:v>
                </c:pt>
                <c:pt idx="11520">
                  <c:v>42022.338949999998</c:v>
                </c:pt>
                <c:pt idx="11521">
                  <c:v>42023.36995</c:v>
                </c:pt>
                <c:pt idx="11522">
                  <c:v>42023.479950000001</c:v>
                </c:pt>
                <c:pt idx="11523">
                  <c:v>42023.698949999998</c:v>
                </c:pt>
                <c:pt idx="11524">
                  <c:v>42037.998950000001</c:v>
                </c:pt>
                <c:pt idx="11525">
                  <c:v>42039.029949999996</c:v>
                </c:pt>
                <c:pt idx="11526">
                  <c:v>42039.139949999997</c:v>
                </c:pt>
                <c:pt idx="11527">
                  <c:v>42039.358950000002</c:v>
                </c:pt>
                <c:pt idx="11528">
                  <c:v>42053.658949999997</c:v>
                </c:pt>
                <c:pt idx="11529">
                  <c:v>42054.68995</c:v>
                </c:pt>
                <c:pt idx="11530">
                  <c:v>42054.799950000001</c:v>
                </c:pt>
                <c:pt idx="11531">
                  <c:v>42055.018949999998</c:v>
                </c:pt>
                <c:pt idx="11532">
                  <c:v>42069.318950000001</c:v>
                </c:pt>
                <c:pt idx="11533">
                  <c:v>42072.400300000001</c:v>
                </c:pt>
                <c:pt idx="11534">
                  <c:v>42073.049590000002</c:v>
                </c:pt>
                <c:pt idx="11535">
                  <c:v>42073.347589999998</c:v>
                </c:pt>
                <c:pt idx="11536">
                  <c:v>42079.637589999998</c:v>
                </c:pt>
                <c:pt idx="11537">
                  <c:v>42080.137589999998</c:v>
                </c:pt>
                <c:pt idx="11538">
                  <c:v>42080.137589999998</c:v>
                </c:pt>
                <c:pt idx="11539">
                  <c:v>42080.637589999998</c:v>
                </c:pt>
                <c:pt idx="11540">
                  <c:v>42081.137589999998</c:v>
                </c:pt>
                <c:pt idx="11541">
                  <c:v>42081.222589999998</c:v>
                </c:pt>
                <c:pt idx="11542">
                  <c:v>42081.869590000002</c:v>
                </c:pt>
                <c:pt idx="11543">
                  <c:v>42083.337229999997</c:v>
                </c:pt>
                <c:pt idx="11544">
                  <c:v>42083.447229999998</c:v>
                </c:pt>
                <c:pt idx="11545">
                  <c:v>42083.666230000003</c:v>
                </c:pt>
                <c:pt idx="11546">
                  <c:v>42097.966229999998</c:v>
                </c:pt>
                <c:pt idx="11547">
                  <c:v>42098.997230000001</c:v>
                </c:pt>
                <c:pt idx="11548">
                  <c:v>42099.107230000001</c:v>
                </c:pt>
                <c:pt idx="11549">
                  <c:v>42099.326229999999</c:v>
                </c:pt>
                <c:pt idx="11550">
                  <c:v>42113.626230000002</c:v>
                </c:pt>
                <c:pt idx="11551">
                  <c:v>42114.657229999997</c:v>
                </c:pt>
                <c:pt idx="11552">
                  <c:v>42114.767229999998</c:v>
                </c:pt>
                <c:pt idx="11553">
                  <c:v>42114.986230000002</c:v>
                </c:pt>
                <c:pt idx="11554">
                  <c:v>42129.286229999998</c:v>
                </c:pt>
                <c:pt idx="11555">
                  <c:v>42130.317230000001</c:v>
                </c:pt>
                <c:pt idx="11556">
                  <c:v>42130.427230000001</c:v>
                </c:pt>
                <c:pt idx="11557">
                  <c:v>42130.646229999998</c:v>
                </c:pt>
                <c:pt idx="11558">
                  <c:v>42144.946230000001</c:v>
                </c:pt>
                <c:pt idx="11559">
                  <c:v>42145.977229999997</c:v>
                </c:pt>
                <c:pt idx="11560">
                  <c:v>42146.087229999997</c:v>
                </c:pt>
                <c:pt idx="11561">
                  <c:v>42146.306230000002</c:v>
                </c:pt>
                <c:pt idx="11562">
                  <c:v>42160.606229999998</c:v>
                </c:pt>
                <c:pt idx="11563">
                  <c:v>42161.63723</c:v>
                </c:pt>
                <c:pt idx="11564">
                  <c:v>42161.747230000001</c:v>
                </c:pt>
                <c:pt idx="11565">
                  <c:v>42161.966229999998</c:v>
                </c:pt>
                <c:pt idx="11566">
                  <c:v>42176.266230000001</c:v>
                </c:pt>
                <c:pt idx="11567">
                  <c:v>42179.347580000001</c:v>
                </c:pt>
                <c:pt idx="11568">
                  <c:v>42179.996870000003</c:v>
                </c:pt>
                <c:pt idx="11569">
                  <c:v>42180.294869999998</c:v>
                </c:pt>
                <c:pt idx="11570">
                  <c:v>42186.584869999999</c:v>
                </c:pt>
                <c:pt idx="11571">
                  <c:v>42187.084869999999</c:v>
                </c:pt>
                <c:pt idx="11572">
                  <c:v>42187.084869999999</c:v>
                </c:pt>
                <c:pt idx="11573">
                  <c:v>42187.584869999999</c:v>
                </c:pt>
                <c:pt idx="11574">
                  <c:v>42188.084869999999</c:v>
                </c:pt>
                <c:pt idx="11575">
                  <c:v>42188.169869999998</c:v>
                </c:pt>
                <c:pt idx="11576">
                  <c:v>42188.816870000002</c:v>
                </c:pt>
                <c:pt idx="11577">
                  <c:v>42190.284500000002</c:v>
                </c:pt>
                <c:pt idx="11578">
                  <c:v>42190.394500000002</c:v>
                </c:pt>
                <c:pt idx="11579">
                  <c:v>42190.613499999999</c:v>
                </c:pt>
                <c:pt idx="11580">
                  <c:v>42204.913500000002</c:v>
                </c:pt>
                <c:pt idx="11581">
                  <c:v>42205.944499999998</c:v>
                </c:pt>
                <c:pt idx="11582">
                  <c:v>42206.054499999998</c:v>
                </c:pt>
                <c:pt idx="11583">
                  <c:v>42206.273500000003</c:v>
                </c:pt>
                <c:pt idx="11584">
                  <c:v>42220.573499999999</c:v>
                </c:pt>
                <c:pt idx="11585">
                  <c:v>42221.604500000001</c:v>
                </c:pt>
                <c:pt idx="11586">
                  <c:v>42221.714500000002</c:v>
                </c:pt>
                <c:pt idx="11587">
                  <c:v>42221.933499999999</c:v>
                </c:pt>
                <c:pt idx="11588">
                  <c:v>42236.233500000002</c:v>
                </c:pt>
                <c:pt idx="11589">
                  <c:v>42237.264499999997</c:v>
                </c:pt>
                <c:pt idx="11590">
                  <c:v>42237.374499999998</c:v>
                </c:pt>
                <c:pt idx="11591">
                  <c:v>42237.593500000003</c:v>
                </c:pt>
                <c:pt idx="11592">
                  <c:v>42251.893499999998</c:v>
                </c:pt>
                <c:pt idx="11593">
                  <c:v>42252.924500000001</c:v>
                </c:pt>
                <c:pt idx="11594">
                  <c:v>42253.034500000002</c:v>
                </c:pt>
                <c:pt idx="11595">
                  <c:v>42253.253499999999</c:v>
                </c:pt>
                <c:pt idx="11596">
                  <c:v>42267.553500000002</c:v>
                </c:pt>
                <c:pt idx="11597">
                  <c:v>42268.584499999997</c:v>
                </c:pt>
                <c:pt idx="11598">
                  <c:v>42268.694499999998</c:v>
                </c:pt>
                <c:pt idx="11599">
                  <c:v>42268.913500000002</c:v>
                </c:pt>
                <c:pt idx="11600">
                  <c:v>42283.213499999998</c:v>
                </c:pt>
                <c:pt idx="11601">
                  <c:v>42286.294849999998</c:v>
                </c:pt>
                <c:pt idx="11602">
                  <c:v>42286.94414</c:v>
                </c:pt>
                <c:pt idx="11603">
                  <c:v>42287.242140000002</c:v>
                </c:pt>
                <c:pt idx="11604">
                  <c:v>42293.532140000003</c:v>
                </c:pt>
                <c:pt idx="11605">
                  <c:v>42294.032140000003</c:v>
                </c:pt>
                <c:pt idx="11606">
                  <c:v>42294.032140000003</c:v>
                </c:pt>
                <c:pt idx="11607">
                  <c:v>42294.532140000003</c:v>
                </c:pt>
                <c:pt idx="11608">
                  <c:v>42295.032140000003</c:v>
                </c:pt>
                <c:pt idx="11609">
                  <c:v>42295.117140000002</c:v>
                </c:pt>
                <c:pt idx="11610">
                  <c:v>42295.764139999999</c:v>
                </c:pt>
                <c:pt idx="11611">
                  <c:v>42297.231780000002</c:v>
                </c:pt>
                <c:pt idx="11612">
                  <c:v>42297.341780000002</c:v>
                </c:pt>
                <c:pt idx="11613">
                  <c:v>42297.56078</c:v>
                </c:pt>
                <c:pt idx="11614">
                  <c:v>42311.860780000003</c:v>
                </c:pt>
                <c:pt idx="11615">
                  <c:v>42312.891779999998</c:v>
                </c:pt>
                <c:pt idx="11616">
                  <c:v>42313.001779999999</c:v>
                </c:pt>
                <c:pt idx="11617">
                  <c:v>42313.220780000003</c:v>
                </c:pt>
                <c:pt idx="11618">
                  <c:v>42327.520779999999</c:v>
                </c:pt>
                <c:pt idx="11619">
                  <c:v>42328.551780000002</c:v>
                </c:pt>
                <c:pt idx="11620">
                  <c:v>42328.661780000002</c:v>
                </c:pt>
                <c:pt idx="11621">
                  <c:v>42328.88078</c:v>
                </c:pt>
                <c:pt idx="11622">
                  <c:v>42343.180780000002</c:v>
                </c:pt>
                <c:pt idx="11623">
                  <c:v>42344.211779999998</c:v>
                </c:pt>
                <c:pt idx="11624">
                  <c:v>42344.321779999998</c:v>
                </c:pt>
                <c:pt idx="11625">
                  <c:v>42344.540780000003</c:v>
                </c:pt>
                <c:pt idx="11626">
                  <c:v>42358.840779999999</c:v>
                </c:pt>
                <c:pt idx="11627">
                  <c:v>42359.871780000001</c:v>
                </c:pt>
                <c:pt idx="11628">
                  <c:v>42359.981780000002</c:v>
                </c:pt>
                <c:pt idx="11629">
                  <c:v>42360.200779999999</c:v>
                </c:pt>
                <c:pt idx="11630">
                  <c:v>42374.500780000002</c:v>
                </c:pt>
                <c:pt idx="11631">
                  <c:v>42375.531779999998</c:v>
                </c:pt>
                <c:pt idx="11632">
                  <c:v>42375.641779999998</c:v>
                </c:pt>
                <c:pt idx="11633">
                  <c:v>42375.860780000003</c:v>
                </c:pt>
                <c:pt idx="11634">
                  <c:v>42390.160779999998</c:v>
                </c:pt>
                <c:pt idx="11635">
                  <c:v>42393.242129999999</c:v>
                </c:pt>
                <c:pt idx="11636">
                  <c:v>42393.89142</c:v>
                </c:pt>
                <c:pt idx="11637">
                  <c:v>42394.189420000002</c:v>
                </c:pt>
                <c:pt idx="11638">
                  <c:v>42400.479420000003</c:v>
                </c:pt>
                <c:pt idx="11639">
                  <c:v>42400.979420000003</c:v>
                </c:pt>
                <c:pt idx="11640">
                  <c:v>42400.979420000003</c:v>
                </c:pt>
                <c:pt idx="11641">
                  <c:v>42401.479420000003</c:v>
                </c:pt>
                <c:pt idx="11642">
                  <c:v>42401.979420000003</c:v>
                </c:pt>
                <c:pt idx="11643">
                  <c:v>42402.064420000002</c:v>
                </c:pt>
                <c:pt idx="11644">
                  <c:v>42402.71142</c:v>
                </c:pt>
                <c:pt idx="11645">
                  <c:v>42404.179049999999</c:v>
                </c:pt>
                <c:pt idx="11646">
                  <c:v>42404.289049999999</c:v>
                </c:pt>
                <c:pt idx="11647">
                  <c:v>42404.508049999997</c:v>
                </c:pt>
                <c:pt idx="11648">
                  <c:v>42418.80805</c:v>
                </c:pt>
                <c:pt idx="11649">
                  <c:v>42419.839050000002</c:v>
                </c:pt>
                <c:pt idx="11650">
                  <c:v>42419.949050000003</c:v>
                </c:pt>
                <c:pt idx="11651">
                  <c:v>42420.16805</c:v>
                </c:pt>
                <c:pt idx="11652">
                  <c:v>42434.468050000003</c:v>
                </c:pt>
                <c:pt idx="11653">
                  <c:v>42435.499049999999</c:v>
                </c:pt>
                <c:pt idx="11654">
                  <c:v>42435.609049999999</c:v>
                </c:pt>
                <c:pt idx="11655">
                  <c:v>42435.828049999996</c:v>
                </c:pt>
                <c:pt idx="11656">
                  <c:v>42450.128049999999</c:v>
                </c:pt>
                <c:pt idx="11657">
                  <c:v>42451.159050000002</c:v>
                </c:pt>
                <c:pt idx="11658">
                  <c:v>42451.269050000003</c:v>
                </c:pt>
                <c:pt idx="11659">
                  <c:v>42451.48805</c:v>
                </c:pt>
                <c:pt idx="11660">
                  <c:v>42465.788050000003</c:v>
                </c:pt>
                <c:pt idx="11661">
                  <c:v>42466.819049999998</c:v>
                </c:pt>
                <c:pt idx="11662">
                  <c:v>42466.929049999999</c:v>
                </c:pt>
                <c:pt idx="11663">
                  <c:v>42467.148050000003</c:v>
                </c:pt>
                <c:pt idx="11664">
                  <c:v>42481.448049999999</c:v>
                </c:pt>
                <c:pt idx="11665">
                  <c:v>42482.479050000002</c:v>
                </c:pt>
                <c:pt idx="11666">
                  <c:v>42482.589050000002</c:v>
                </c:pt>
                <c:pt idx="11667">
                  <c:v>42482.80805</c:v>
                </c:pt>
                <c:pt idx="11668">
                  <c:v>42497.108050000003</c:v>
                </c:pt>
                <c:pt idx="11669">
                  <c:v>42500.189400000003</c:v>
                </c:pt>
                <c:pt idx="11670">
                  <c:v>42500.838689999997</c:v>
                </c:pt>
                <c:pt idx="11671">
                  <c:v>42501.136689999999</c:v>
                </c:pt>
                <c:pt idx="11672">
                  <c:v>42507.42669</c:v>
                </c:pt>
                <c:pt idx="11673">
                  <c:v>42507.92669</c:v>
                </c:pt>
                <c:pt idx="11674">
                  <c:v>42507.92669</c:v>
                </c:pt>
                <c:pt idx="11675">
                  <c:v>42508.42669</c:v>
                </c:pt>
                <c:pt idx="11676">
                  <c:v>42508.92669</c:v>
                </c:pt>
                <c:pt idx="11677">
                  <c:v>42509.011689999999</c:v>
                </c:pt>
                <c:pt idx="11678">
                  <c:v>42509.658689999997</c:v>
                </c:pt>
                <c:pt idx="11679">
                  <c:v>42511.126329999999</c:v>
                </c:pt>
                <c:pt idx="11680">
                  <c:v>42511.23633</c:v>
                </c:pt>
                <c:pt idx="11681">
                  <c:v>42511.455329999997</c:v>
                </c:pt>
                <c:pt idx="11682">
                  <c:v>42525.75533</c:v>
                </c:pt>
                <c:pt idx="11683">
                  <c:v>42526.786330000003</c:v>
                </c:pt>
                <c:pt idx="11684">
                  <c:v>42526.896330000003</c:v>
                </c:pt>
                <c:pt idx="11685">
                  <c:v>42527.115330000001</c:v>
                </c:pt>
                <c:pt idx="11686">
                  <c:v>42541.415330000003</c:v>
                </c:pt>
                <c:pt idx="11687">
                  <c:v>42542.446329999999</c:v>
                </c:pt>
                <c:pt idx="11688">
                  <c:v>42542.556329999999</c:v>
                </c:pt>
                <c:pt idx="11689">
                  <c:v>42542.775329999997</c:v>
                </c:pt>
                <c:pt idx="11690">
                  <c:v>42557.07533</c:v>
                </c:pt>
                <c:pt idx="11691">
                  <c:v>42558.106330000002</c:v>
                </c:pt>
                <c:pt idx="11692">
                  <c:v>42558.216330000003</c:v>
                </c:pt>
                <c:pt idx="11693">
                  <c:v>42558.43533</c:v>
                </c:pt>
                <c:pt idx="11694">
                  <c:v>42572.735330000003</c:v>
                </c:pt>
                <c:pt idx="11695">
                  <c:v>42573.766329999999</c:v>
                </c:pt>
                <c:pt idx="11696">
                  <c:v>42573.876329999999</c:v>
                </c:pt>
                <c:pt idx="11697">
                  <c:v>42574.095329999996</c:v>
                </c:pt>
                <c:pt idx="11698">
                  <c:v>42588.395329999999</c:v>
                </c:pt>
                <c:pt idx="11699">
                  <c:v>42589.426330000002</c:v>
                </c:pt>
                <c:pt idx="11700">
                  <c:v>42589.536330000003</c:v>
                </c:pt>
                <c:pt idx="11701">
                  <c:v>42589.75533</c:v>
                </c:pt>
                <c:pt idx="11702">
                  <c:v>42604.055330000003</c:v>
                </c:pt>
                <c:pt idx="11703">
                  <c:v>42607.136680000003</c:v>
                </c:pt>
                <c:pt idx="11704">
                  <c:v>42607.785969999997</c:v>
                </c:pt>
                <c:pt idx="11705">
                  <c:v>42608.08397</c:v>
                </c:pt>
                <c:pt idx="11706">
                  <c:v>42614.373970000001</c:v>
                </c:pt>
                <c:pt idx="11707">
                  <c:v>42614.873970000001</c:v>
                </c:pt>
                <c:pt idx="11708">
                  <c:v>42614.873970000001</c:v>
                </c:pt>
                <c:pt idx="11709">
                  <c:v>42615.373970000001</c:v>
                </c:pt>
                <c:pt idx="11710">
                  <c:v>42615.873970000001</c:v>
                </c:pt>
                <c:pt idx="11711">
                  <c:v>42615.95897</c:v>
                </c:pt>
                <c:pt idx="11712">
                  <c:v>42616.605969999997</c:v>
                </c:pt>
                <c:pt idx="11713">
                  <c:v>42618.073600000003</c:v>
                </c:pt>
                <c:pt idx="11714">
                  <c:v>42618.183599999997</c:v>
                </c:pt>
                <c:pt idx="11715">
                  <c:v>42618.402600000001</c:v>
                </c:pt>
                <c:pt idx="11716">
                  <c:v>42632.702599999997</c:v>
                </c:pt>
                <c:pt idx="11717">
                  <c:v>42633.7336</c:v>
                </c:pt>
                <c:pt idx="11718">
                  <c:v>42633.8436</c:v>
                </c:pt>
                <c:pt idx="11719">
                  <c:v>42634.062599999997</c:v>
                </c:pt>
                <c:pt idx="11720">
                  <c:v>42648.3626</c:v>
                </c:pt>
                <c:pt idx="11721">
                  <c:v>42649.393600000003</c:v>
                </c:pt>
                <c:pt idx="11722">
                  <c:v>42649.503599999996</c:v>
                </c:pt>
                <c:pt idx="11723">
                  <c:v>42649.722600000001</c:v>
                </c:pt>
                <c:pt idx="11724">
                  <c:v>42664.022599999997</c:v>
                </c:pt>
                <c:pt idx="11725">
                  <c:v>42665.053599999999</c:v>
                </c:pt>
                <c:pt idx="11726">
                  <c:v>42665.1636</c:v>
                </c:pt>
                <c:pt idx="11727">
                  <c:v>42665.382599999997</c:v>
                </c:pt>
                <c:pt idx="11728">
                  <c:v>42679.6826</c:v>
                </c:pt>
                <c:pt idx="11729">
                  <c:v>42680.713600000003</c:v>
                </c:pt>
                <c:pt idx="11730">
                  <c:v>42680.823600000003</c:v>
                </c:pt>
                <c:pt idx="11731">
                  <c:v>42681.042600000001</c:v>
                </c:pt>
                <c:pt idx="11732">
                  <c:v>42695.342600000004</c:v>
                </c:pt>
                <c:pt idx="11733">
                  <c:v>42696.373599999999</c:v>
                </c:pt>
                <c:pt idx="11734">
                  <c:v>42696.4836</c:v>
                </c:pt>
                <c:pt idx="11735">
                  <c:v>42696.702599999997</c:v>
                </c:pt>
                <c:pt idx="11736">
                  <c:v>42711.0026</c:v>
                </c:pt>
                <c:pt idx="11737">
                  <c:v>42714.08395</c:v>
                </c:pt>
                <c:pt idx="11738">
                  <c:v>42714.733240000001</c:v>
                </c:pt>
                <c:pt idx="11739">
                  <c:v>42715.031239999997</c:v>
                </c:pt>
                <c:pt idx="11740">
                  <c:v>42721.321239999997</c:v>
                </c:pt>
                <c:pt idx="11741">
                  <c:v>42721.821239999997</c:v>
                </c:pt>
                <c:pt idx="11742">
                  <c:v>42721.821239999997</c:v>
                </c:pt>
                <c:pt idx="11743">
                  <c:v>42722.321239999997</c:v>
                </c:pt>
                <c:pt idx="11744">
                  <c:v>42722.821239999997</c:v>
                </c:pt>
                <c:pt idx="11745">
                  <c:v>42722.906239999997</c:v>
                </c:pt>
                <c:pt idx="11746">
                  <c:v>42723.553240000001</c:v>
                </c:pt>
                <c:pt idx="11747">
                  <c:v>42725.020879999996</c:v>
                </c:pt>
                <c:pt idx="11748">
                  <c:v>42725.130879999997</c:v>
                </c:pt>
                <c:pt idx="11749">
                  <c:v>42725.349880000002</c:v>
                </c:pt>
                <c:pt idx="11750">
                  <c:v>42739.649879999997</c:v>
                </c:pt>
                <c:pt idx="11751">
                  <c:v>42740.68088</c:v>
                </c:pt>
                <c:pt idx="11752">
                  <c:v>42740.79088</c:v>
                </c:pt>
                <c:pt idx="11753">
                  <c:v>42741.009879999998</c:v>
                </c:pt>
                <c:pt idx="11754">
                  <c:v>42755.309880000001</c:v>
                </c:pt>
                <c:pt idx="11755">
                  <c:v>42756.340880000003</c:v>
                </c:pt>
                <c:pt idx="11756">
                  <c:v>42756.450879999997</c:v>
                </c:pt>
                <c:pt idx="11757">
                  <c:v>42756.669880000001</c:v>
                </c:pt>
                <c:pt idx="11758">
                  <c:v>42770.969879999997</c:v>
                </c:pt>
                <c:pt idx="11759">
                  <c:v>42772.00088</c:v>
                </c:pt>
                <c:pt idx="11760">
                  <c:v>42772.11088</c:v>
                </c:pt>
                <c:pt idx="11761">
                  <c:v>42772.329879999998</c:v>
                </c:pt>
                <c:pt idx="11762">
                  <c:v>42786.62988</c:v>
                </c:pt>
                <c:pt idx="11763">
                  <c:v>42787.660880000003</c:v>
                </c:pt>
                <c:pt idx="11764">
                  <c:v>42787.770879999996</c:v>
                </c:pt>
                <c:pt idx="11765">
                  <c:v>42787.989880000001</c:v>
                </c:pt>
                <c:pt idx="11766">
                  <c:v>42802.289879999997</c:v>
                </c:pt>
                <c:pt idx="11767">
                  <c:v>42803.320879999999</c:v>
                </c:pt>
                <c:pt idx="11768">
                  <c:v>42803.43088</c:v>
                </c:pt>
                <c:pt idx="11769">
                  <c:v>42803.649879999997</c:v>
                </c:pt>
                <c:pt idx="11770">
                  <c:v>42817.94988</c:v>
                </c:pt>
                <c:pt idx="11771">
                  <c:v>42818.957040000001</c:v>
                </c:pt>
                <c:pt idx="11772">
                  <c:v>42818.957040000001</c:v>
                </c:pt>
                <c:pt idx="11773">
                  <c:v>42821.009230000003</c:v>
                </c:pt>
                <c:pt idx="11774">
                  <c:v>42821.658519999997</c:v>
                </c:pt>
                <c:pt idx="11775">
                  <c:v>42821.978519999997</c:v>
                </c:pt>
                <c:pt idx="11776">
                  <c:v>42828.268519999998</c:v>
                </c:pt>
                <c:pt idx="11777">
                  <c:v>42829.268519999998</c:v>
                </c:pt>
                <c:pt idx="11778">
                  <c:v>42829.768519999998</c:v>
                </c:pt>
                <c:pt idx="11779">
                  <c:v>42831.968150000001</c:v>
                </c:pt>
                <c:pt idx="11780">
                  <c:v>42832.078150000001</c:v>
                </c:pt>
                <c:pt idx="11781">
                  <c:v>42832.297149999999</c:v>
                </c:pt>
                <c:pt idx="11782">
                  <c:v>42846.597150000001</c:v>
                </c:pt>
                <c:pt idx="11783">
                  <c:v>42847.628149999997</c:v>
                </c:pt>
                <c:pt idx="11784">
                  <c:v>42847.738149999997</c:v>
                </c:pt>
                <c:pt idx="11785">
                  <c:v>42847.957150000002</c:v>
                </c:pt>
                <c:pt idx="11786">
                  <c:v>42862.257149999998</c:v>
                </c:pt>
                <c:pt idx="11787">
                  <c:v>42863.28815</c:v>
                </c:pt>
                <c:pt idx="11788">
                  <c:v>42863.398150000001</c:v>
                </c:pt>
                <c:pt idx="11789">
                  <c:v>42863.617149999998</c:v>
                </c:pt>
                <c:pt idx="11790">
                  <c:v>42877.917150000001</c:v>
                </c:pt>
                <c:pt idx="11791">
                  <c:v>42878.948149999997</c:v>
                </c:pt>
                <c:pt idx="11792">
                  <c:v>42879.058149999997</c:v>
                </c:pt>
                <c:pt idx="11793">
                  <c:v>42879.277150000002</c:v>
                </c:pt>
                <c:pt idx="11794">
                  <c:v>42893.577149999997</c:v>
                </c:pt>
                <c:pt idx="11795">
                  <c:v>42894.60815</c:v>
                </c:pt>
                <c:pt idx="11796">
                  <c:v>42894.718150000001</c:v>
                </c:pt>
                <c:pt idx="11797">
                  <c:v>42894.937149999998</c:v>
                </c:pt>
                <c:pt idx="11798">
                  <c:v>42909.237150000001</c:v>
                </c:pt>
                <c:pt idx="11799">
                  <c:v>42910.268150000004</c:v>
                </c:pt>
                <c:pt idx="11800">
                  <c:v>42910.378149999997</c:v>
                </c:pt>
                <c:pt idx="11801">
                  <c:v>42910.597150000001</c:v>
                </c:pt>
                <c:pt idx="11802">
                  <c:v>42924.897149999997</c:v>
                </c:pt>
                <c:pt idx="11803">
                  <c:v>42927.9565</c:v>
                </c:pt>
                <c:pt idx="11804">
                  <c:v>42928.605790000001</c:v>
                </c:pt>
                <c:pt idx="11805">
                  <c:v>42928.925790000001</c:v>
                </c:pt>
                <c:pt idx="11806">
                  <c:v>42935.215790000002</c:v>
                </c:pt>
                <c:pt idx="11807">
                  <c:v>42938.915430000001</c:v>
                </c:pt>
                <c:pt idx="11808">
                  <c:v>42939.025430000002</c:v>
                </c:pt>
                <c:pt idx="11809">
                  <c:v>42939.244429999999</c:v>
                </c:pt>
                <c:pt idx="11810">
                  <c:v>42953.544430000002</c:v>
                </c:pt>
                <c:pt idx="11811">
                  <c:v>42954.575429999997</c:v>
                </c:pt>
                <c:pt idx="11812">
                  <c:v>42954.685429999998</c:v>
                </c:pt>
                <c:pt idx="11813">
                  <c:v>42954.904430000002</c:v>
                </c:pt>
                <c:pt idx="11814">
                  <c:v>42969.204429999998</c:v>
                </c:pt>
                <c:pt idx="11815">
                  <c:v>42970.235430000001</c:v>
                </c:pt>
                <c:pt idx="11816">
                  <c:v>42970.345430000001</c:v>
                </c:pt>
                <c:pt idx="11817">
                  <c:v>42970.564429999999</c:v>
                </c:pt>
                <c:pt idx="11818">
                  <c:v>42984.864430000001</c:v>
                </c:pt>
                <c:pt idx="11819">
                  <c:v>42985.895429999997</c:v>
                </c:pt>
                <c:pt idx="11820">
                  <c:v>42986.005429999997</c:v>
                </c:pt>
                <c:pt idx="11821">
                  <c:v>42986.224430000002</c:v>
                </c:pt>
                <c:pt idx="11822">
                  <c:v>43000.524429999998</c:v>
                </c:pt>
                <c:pt idx="11823">
                  <c:v>43001.55543</c:v>
                </c:pt>
                <c:pt idx="11824">
                  <c:v>43001.665430000001</c:v>
                </c:pt>
                <c:pt idx="11825">
                  <c:v>43001.884429999998</c:v>
                </c:pt>
                <c:pt idx="11826">
                  <c:v>43016.184430000001</c:v>
                </c:pt>
                <c:pt idx="11827">
                  <c:v>43017.215429999997</c:v>
                </c:pt>
                <c:pt idx="11828">
                  <c:v>43017.325429999997</c:v>
                </c:pt>
                <c:pt idx="11829">
                  <c:v>43017.544430000002</c:v>
                </c:pt>
                <c:pt idx="11830">
                  <c:v>43031.844429999997</c:v>
                </c:pt>
                <c:pt idx="11831">
                  <c:v>43034.903780000001</c:v>
                </c:pt>
                <c:pt idx="11832">
                  <c:v>43037.541519999999</c:v>
                </c:pt>
                <c:pt idx="11833">
                  <c:v>43037.861519999999</c:v>
                </c:pt>
                <c:pt idx="11834">
                  <c:v>43044.151519999999</c:v>
                </c:pt>
                <c:pt idx="11835">
                  <c:v>43083.141609999999</c:v>
                </c:pt>
                <c:pt idx="11836">
                  <c:v>43083.251609999999</c:v>
                </c:pt>
                <c:pt idx="11837">
                  <c:v>43083.470609999997</c:v>
                </c:pt>
                <c:pt idx="11838">
                  <c:v>43096.867660000004</c:v>
                </c:pt>
                <c:pt idx="11839">
                  <c:v>43097.898659999999</c:v>
                </c:pt>
                <c:pt idx="11840">
                  <c:v>43098.00866</c:v>
                </c:pt>
                <c:pt idx="11841">
                  <c:v>43098.227659999997</c:v>
                </c:pt>
                <c:pt idx="11842">
                  <c:v>43111.6247</c:v>
                </c:pt>
                <c:pt idx="11843">
                  <c:v>43112.655700000003</c:v>
                </c:pt>
                <c:pt idx="11844">
                  <c:v>43112.765700000004</c:v>
                </c:pt>
                <c:pt idx="11845">
                  <c:v>43112.984700000001</c:v>
                </c:pt>
                <c:pt idx="11846">
                  <c:v>43126.38175</c:v>
                </c:pt>
                <c:pt idx="11847">
                  <c:v>43127.412750000003</c:v>
                </c:pt>
                <c:pt idx="11848">
                  <c:v>43127.522749999996</c:v>
                </c:pt>
                <c:pt idx="11849">
                  <c:v>43127.741750000001</c:v>
                </c:pt>
                <c:pt idx="11850">
                  <c:v>43141.138789999997</c:v>
                </c:pt>
                <c:pt idx="11851">
                  <c:v>43144.808790000003</c:v>
                </c:pt>
                <c:pt idx="11852">
                  <c:v>43156.57718</c:v>
                </c:pt>
                <c:pt idx="11853">
                  <c:v>43159.918180000001</c:v>
                </c:pt>
                <c:pt idx="11854">
                  <c:v>43160.028180000001</c:v>
                </c:pt>
                <c:pt idx="11855">
                  <c:v>43160.247179999998</c:v>
                </c:pt>
                <c:pt idx="11856">
                  <c:v>43173.644229999998</c:v>
                </c:pt>
                <c:pt idx="11857">
                  <c:v>43174.675230000001</c:v>
                </c:pt>
                <c:pt idx="11858">
                  <c:v>43174.785230000001</c:v>
                </c:pt>
                <c:pt idx="11859">
                  <c:v>43175.004229999999</c:v>
                </c:pt>
                <c:pt idx="11860">
                  <c:v>43188.401270000002</c:v>
                </c:pt>
                <c:pt idx="11861">
                  <c:v>43189.432269999998</c:v>
                </c:pt>
                <c:pt idx="11862">
                  <c:v>43189.542269999998</c:v>
                </c:pt>
                <c:pt idx="11863">
                  <c:v>43189.761270000003</c:v>
                </c:pt>
                <c:pt idx="11864">
                  <c:v>43203.158320000002</c:v>
                </c:pt>
                <c:pt idx="11865">
                  <c:v>43204.189319999998</c:v>
                </c:pt>
                <c:pt idx="11866">
                  <c:v>43204.299319999998</c:v>
                </c:pt>
                <c:pt idx="11867">
                  <c:v>43204.518320000003</c:v>
                </c:pt>
                <c:pt idx="11868">
                  <c:v>43217.915359999999</c:v>
                </c:pt>
                <c:pt idx="11869">
                  <c:v>43221.585359999997</c:v>
                </c:pt>
                <c:pt idx="11870">
                  <c:v>43231.324719999997</c:v>
                </c:pt>
                <c:pt idx="11871">
                  <c:v>43234.665719999997</c:v>
                </c:pt>
                <c:pt idx="11872">
                  <c:v>43234.775719999998</c:v>
                </c:pt>
                <c:pt idx="11873">
                  <c:v>43234.994720000002</c:v>
                </c:pt>
                <c:pt idx="11874">
                  <c:v>43248.391759999999</c:v>
                </c:pt>
                <c:pt idx="11875">
                  <c:v>43249.422760000001</c:v>
                </c:pt>
                <c:pt idx="11876">
                  <c:v>43249.532760000002</c:v>
                </c:pt>
                <c:pt idx="11877">
                  <c:v>43249.751759999999</c:v>
                </c:pt>
                <c:pt idx="11878">
                  <c:v>43263.148809999999</c:v>
                </c:pt>
                <c:pt idx="11879">
                  <c:v>43264.179810000001</c:v>
                </c:pt>
                <c:pt idx="11880">
                  <c:v>43264.289810000002</c:v>
                </c:pt>
                <c:pt idx="11881">
                  <c:v>43264.508809999999</c:v>
                </c:pt>
                <c:pt idx="11882">
                  <c:v>43277.905850000003</c:v>
                </c:pt>
                <c:pt idx="11883">
                  <c:v>43278.936849999998</c:v>
                </c:pt>
                <c:pt idx="11884">
                  <c:v>43279.046849999999</c:v>
                </c:pt>
                <c:pt idx="11885">
                  <c:v>43279.265850000003</c:v>
                </c:pt>
                <c:pt idx="11886">
                  <c:v>43292.662900000003</c:v>
                </c:pt>
                <c:pt idx="11887">
                  <c:v>43296.332900000001</c:v>
                </c:pt>
                <c:pt idx="11888">
                  <c:v>43306.072260000001</c:v>
                </c:pt>
                <c:pt idx="11889">
                  <c:v>43309.413260000001</c:v>
                </c:pt>
                <c:pt idx="11890">
                  <c:v>43309.523260000002</c:v>
                </c:pt>
                <c:pt idx="11891">
                  <c:v>43309.742259999999</c:v>
                </c:pt>
                <c:pt idx="11892">
                  <c:v>43323.139300000003</c:v>
                </c:pt>
                <c:pt idx="11893">
                  <c:v>43324.170299999998</c:v>
                </c:pt>
                <c:pt idx="11894">
                  <c:v>43324.280299999999</c:v>
                </c:pt>
                <c:pt idx="11895">
                  <c:v>43324.499300000003</c:v>
                </c:pt>
                <c:pt idx="11896">
                  <c:v>43337.896350000003</c:v>
                </c:pt>
                <c:pt idx="11897">
                  <c:v>43338.927349999998</c:v>
                </c:pt>
                <c:pt idx="11898">
                  <c:v>43339.037349999999</c:v>
                </c:pt>
                <c:pt idx="11899">
                  <c:v>43339.256350000003</c:v>
                </c:pt>
                <c:pt idx="11900">
                  <c:v>43352.653389999999</c:v>
                </c:pt>
                <c:pt idx="11901">
                  <c:v>43353.684390000002</c:v>
                </c:pt>
                <c:pt idx="11902">
                  <c:v>43353.794390000003</c:v>
                </c:pt>
                <c:pt idx="11903">
                  <c:v>43354.01339</c:v>
                </c:pt>
                <c:pt idx="11904">
                  <c:v>43367.41044</c:v>
                </c:pt>
                <c:pt idx="11905">
                  <c:v>43371.080439999998</c:v>
                </c:pt>
                <c:pt idx="11906">
                  <c:v>43371.080439999998</c:v>
                </c:pt>
                <c:pt idx="11907">
                  <c:v>43371.080439999998</c:v>
                </c:pt>
                <c:pt idx="11908">
                  <c:v>43377.370439999999</c:v>
                </c:pt>
                <c:pt idx="11909">
                  <c:v>43423.505749999997</c:v>
                </c:pt>
                <c:pt idx="11910">
                  <c:v>43429.795749999997</c:v>
                </c:pt>
                <c:pt idx="11911">
                  <c:v>43475.931060000003</c:v>
                </c:pt>
                <c:pt idx="11912">
                  <c:v>43482.221060000003</c:v>
                </c:pt>
                <c:pt idx="11913">
                  <c:v>43528.356370000001</c:v>
                </c:pt>
                <c:pt idx="11914">
                  <c:v>43534.646370000002</c:v>
                </c:pt>
                <c:pt idx="11915">
                  <c:v>43534.646370000002</c:v>
                </c:pt>
                <c:pt idx="11916">
                  <c:v>43648.26283</c:v>
                </c:pt>
                <c:pt idx="11917">
                  <c:v>43654.552830000001</c:v>
                </c:pt>
                <c:pt idx="11918">
                  <c:v>43768.169289999998</c:v>
                </c:pt>
                <c:pt idx="11919">
                  <c:v>43774.459289999999</c:v>
                </c:pt>
                <c:pt idx="11920">
                  <c:v>43774.459289999999</c:v>
                </c:pt>
                <c:pt idx="11921">
                  <c:v>43888.075750000004</c:v>
                </c:pt>
                <c:pt idx="11922">
                  <c:v>43894.365749999997</c:v>
                </c:pt>
                <c:pt idx="11923">
                  <c:v>44007.982210000002</c:v>
                </c:pt>
                <c:pt idx="11924">
                  <c:v>44014.272210000003</c:v>
                </c:pt>
                <c:pt idx="11925">
                  <c:v>44071.080439999998</c:v>
                </c:pt>
                <c:pt idx="11926">
                  <c:v>44071.080439999998</c:v>
                </c:pt>
                <c:pt idx="11927">
                  <c:v>44127.88867</c:v>
                </c:pt>
                <c:pt idx="11928">
                  <c:v>44134.178670000001</c:v>
                </c:pt>
                <c:pt idx="11929">
                  <c:v>44247.795129999999</c:v>
                </c:pt>
                <c:pt idx="11930">
                  <c:v>44254.085129999999</c:v>
                </c:pt>
                <c:pt idx="11931">
                  <c:v>44367.701589999997</c:v>
                </c:pt>
                <c:pt idx="11932">
                  <c:v>44373.991589999998</c:v>
                </c:pt>
                <c:pt idx="11933">
                  <c:v>44487.608050000003</c:v>
                </c:pt>
                <c:pt idx="11934">
                  <c:v>44493.898050000003</c:v>
                </c:pt>
                <c:pt idx="11935">
                  <c:v>44607.514510000001</c:v>
                </c:pt>
                <c:pt idx="11936">
                  <c:v>44613.804510000002</c:v>
                </c:pt>
                <c:pt idx="11937">
                  <c:v>44659.93982</c:v>
                </c:pt>
                <c:pt idx="11938">
                  <c:v>44666.22982</c:v>
                </c:pt>
                <c:pt idx="11939">
                  <c:v>44712.365129999998</c:v>
                </c:pt>
                <c:pt idx="11940">
                  <c:v>44718.655129999999</c:v>
                </c:pt>
                <c:pt idx="11941">
                  <c:v>44764.790439999997</c:v>
                </c:pt>
                <c:pt idx="11942">
                  <c:v>44771.080439999998</c:v>
                </c:pt>
                <c:pt idx="11943">
                  <c:v>44771.080439999998</c:v>
                </c:pt>
                <c:pt idx="11944">
                  <c:v>44771.080439999998</c:v>
                </c:pt>
                <c:pt idx="11945">
                  <c:v>44774.421439999998</c:v>
                </c:pt>
                <c:pt idx="11946">
                  <c:v>44774.531439999999</c:v>
                </c:pt>
                <c:pt idx="11947">
                  <c:v>44774.750440000003</c:v>
                </c:pt>
                <c:pt idx="11948">
                  <c:v>44788.147490000003</c:v>
                </c:pt>
                <c:pt idx="11949">
                  <c:v>44789.178489999998</c:v>
                </c:pt>
                <c:pt idx="11950">
                  <c:v>44789.288489999999</c:v>
                </c:pt>
                <c:pt idx="11951">
                  <c:v>44789.507490000004</c:v>
                </c:pt>
                <c:pt idx="11952">
                  <c:v>44802.90453</c:v>
                </c:pt>
                <c:pt idx="11953">
                  <c:v>44803.935530000002</c:v>
                </c:pt>
                <c:pt idx="11954">
                  <c:v>44804.045530000003</c:v>
                </c:pt>
                <c:pt idx="11955">
                  <c:v>44804.26453</c:v>
                </c:pt>
                <c:pt idx="11956">
                  <c:v>44817.66158</c:v>
                </c:pt>
                <c:pt idx="11957">
                  <c:v>44818.692580000003</c:v>
                </c:pt>
                <c:pt idx="11958">
                  <c:v>44818.802580000003</c:v>
                </c:pt>
                <c:pt idx="11959">
                  <c:v>44819.021580000001</c:v>
                </c:pt>
                <c:pt idx="11960">
                  <c:v>44832.418619999997</c:v>
                </c:pt>
                <c:pt idx="11961">
                  <c:v>44836.088620000002</c:v>
                </c:pt>
                <c:pt idx="11962">
                  <c:v>44845.827980000002</c:v>
                </c:pt>
                <c:pt idx="11963">
                  <c:v>44849.168980000002</c:v>
                </c:pt>
                <c:pt idx="11964">
                  <c:v>44849.278980000003</c:v>
                </c:pt>
                <c:pt idx="11965">
                  <c:v>44849.49798</c:v>
                </c:pt>
                <c:pt idx="11966">
                  <c:v>44862.895020000004</c:v>
                </c:pt>
                <c:pt idx="11967">
                  <c:v>44863.926019999999</c:v>
                </c:pt>
                <c:pt idx="11968">
                  <c:v>44864.03602</c:v>
                </c:pt>
                <c:pt idx="11969">
                  <c:v>44864.255019999997</c:v>
                </c:pt>
                <c:pt idx="11970">
                  <c:v>44877.652069999996</c:v>
                </c:pt>
                <c:pt idx="11971">
                  <c:v>44878.683069999999</c:v>
                </c:pt>
                <c:pt idx="11972">
                  <c:v>44878.79307</c:v>
                </c:pt>
                <c:pt idx="11973">
                  <c:v>44879.012069999997</c:v>
                </c:pt>
                <c:pt idx="11974">
                  <c:v>44892.409110000001</c:v>
                </c:pt>
                <c:pt idx="11975">
                  <c:v>44893.440110000003</c:v>
                </c:pt>
                <c:pt idx="11976">
                  <c:v>44893.550109999996</c:v>
                </c:pt>
                <c:pt idx="11977">
                  <c:v>44893.769110000001</c:v>
                </c:pt>
                <c:pt idx="11978">
                  <c:v>44907.166160000001</c:v>
                </c:pt>
                <c:pt idx="11979">
                  <c:v>44910.836159999999</c:v>
                </c:pt>
                <c:pt idx="11980">
                  <c:v>44920.575519999999</c:v>
                </c:pt>
                <c:pt idx="11981">
                  <c:v>44923.916519999999</c:v>
                </c:pt>
                <c:pt idx="11982">
                  <c:v>44924.026519999999</c:v>
                </c:pt>
                <c:pt idx="11983">
                  <c:v>44924.245519999997</c:v>
                </c:pt>
                <c:pt idx="11984">
                  <c:v>44937.64256</c:v>
                </c:pt>
                <c:pt idx="11985">
                  <c:v>44938.673560000003</c:v>
                </c:pt>
                <c:pt idx="11986">
                  <c:v>44938.783560000003</c:v>
                </c:pt>
                <c:pt idx="11987">
                  <c:v>44939.002560000001</c:v>
                </c:pt>
                <c:pt idx="11988">
                  <c:v>44952.39961</c:v>
                </c:pt>
                <c:pt idx="11989">
                  <c:v>44953.430610000003</c:v>
                </c:pt>
                <c:pt idx="11990">
                  <c:v>44953.540609999996</c:v>
                </c:pt>
                <c:pt idx="11991">
                  <c:v>44953.759610000001</c:v>
                </c:pt>
                <c:pt idx="11992">
                  <c:v>44967.156649999997</c:v>
                </c:pt>
                <c:pt idx="11993">
                  <c:v>44968.18765</c:v>
                </c:pt>
                <c:pt idx="11994">
                  <c:v>44968.29765</c:v>
                </c:pt>
                <c:pt idx="11995">
                  <c:v>44968.516649999998</c:v>
                </c:pt>
                <c:pt idx="11996">
                  <c:v>44981.913699999997</c:v>
                </c:pt>
                <c:pt idx="11997">
                  <c:v>44985.583700000003</c:v>
                </c:pt>
                <c:pt idx="11998">
                  <c:v>44997.35209</c:v>
                </c:pt>
                <c:pt idx="11999">
                  <c:v>45000.693090000001</c:v>
                </c:pt>
                <c:pt idx="12000">
                  <c:v>45000.803090000001</c:v>
                </c:pt>
                <c:pt idx="12001">
                  <c:v>45001.022089999999</c:v>
                </c:pt>
                <c:pt idx="12002">
                  <c:v>45014.419130000002</c:v>
                </c:pt>
                <c:pt idx="12003">
                  <c:v>45015.450129999997</c:v>
                </c:pt>
                <c:pt idx="12004">
                  <c:v>45015.560129999998</c:v>
                </c:pt>
                <c:pt idx="12005">
                  <c:v>45015.779130000003</c:v>
                </c:pt>
                <c:pt idx="12006">
                  <c:v>45029.176180000002</c:v>
                </c:pt>
                <c:pt idx="12007">
                  <c:v>45030.207179999998</c:v>
                </c:pt>
                <c:pt idx="12008">
                  <c:v>45030.317179999998</c:v>
                </c:pt>
                <c:pt idx="12009">
                  <c:v>45030.536180000003</c:v>
                </c:pt>
                <c:pt idx="12010">
                  <c:v>45043.933219999999</c:v>
                </c:pt>
                <c:pt idx="12011">
                  <c:v>45044.964220000002</c:v>
                </c:pt>
                <c:pt idx="12012">
                  <c:v>45045.074220000002</c:v>
                </c:pt>
                <c:pt idx="12013">
                  <c:v>45045.29322</c:v>
                </c:pt>
                <c:pt idx="12014">
                  <c:v>45058.690269999999</c:v>
                </c:pt>
                <c:pt idx="12015">
                  <c:v>45097.040070000003</c:v>
                </c:pt>
                <c:pt idx="12016">
                  <c:v>45099.677810000001</c:v>
                </c:pt>
                <c:pt idx="12017">
                  <c:v>45099.997810000001</c:v>
                </c:pt>
                <c:pt idx="12018">
                  <c:v>45106.287810000002</c:v>
                </c:pt>
                <c:pt idx="12019">
                  <c:v>45109.987450000001</c:v>
                </c:pt>
                <c:pt idx="12020">
                  <c:v>45110.097450000001</c:v>
                </c:pt>
                <c:pt idx="12021">
                  <c:v>45110.316449999998</c:v>
                </c:pt>
                <c:pt idx="12022">
                  <c:v>45124.616450000001</c:v>
                </c:pt>
                <c:pt idx="12023">
                  <c:v>45125.647449999997</c:v>
                </c:pt>
                <c:pt idx="12024">
                  <c:v>45125.757449999997</c:v>
                </c:pt>
                <c:pt idx="12025">
                  <c:v>45125.976450000002</c:v>
                </c:pt>
                <c:pt idx="12026">
                  <c:v>45140.276449999998</c:v>
                </c:pt>
                <c:pt idx="12027">
                  <c:v>45141.30745</c:v>
                </c:pt>
                <c:pt idx="12028">
                  <c:v>45141.417450000001</c:v>
                </c:pt>
                <c:pt idx="12029">
                  <c:v>45141.636449999998</c:v>
                </c:pt>
                <c:pt idx="12030">
                  <c:v>45155.936450000001</c:v>
                </c:pt>
                <c:pt idx="12031">
                  <c:v>45156.967449999996</c:v>
                </c:pt>
                <c:pt idx="12032">
                  <c:v>45157.077449999997</c:v>
                </c:pt>
                <c:pt idx="12033">
                  <c:v>45157.296450000002</c:v>
                </c:pt>
                <c:pt idx="12034">
                  <c:v>45171.596449999997</c:v>
                </c:pt>
                <c:pt idx="12035">
                  <c:v>45172.62745</c:v>
                </c:pt>
                <c:pt idx="12036">
                  <c:v>45172.737450000001</c:v>
                </c:pt>
                <c:pt idx="12037">
                  <c:v>45172.956449999998</c:v>
                </c:pt>
                <c:pt idx="12038">
                  <c:v>45187.256450000001</c:v>
                </c:pt>
                <c:pt idx="12039">
                  <c:v>45188.287450000003</c:v>
                </c:pt>
                <c:pt idx="12040">
                  <c:v>45188.397449999997</c:v>
                </c:pt>
                <c:pt idx="12041">
                  <c:v>45188.616450000001</c:v>
                </c:pt>
                <c:pt idx="12042">
                  <c:v>45202.916449999997</c:v>
                </c:pt>
                <c:pt idx="12043">
                  <c:v>45205.9758</c:v>
                </c:pt>
                <c:pt idx="12044">
                  <c:v>45206.625090000001</c:v>
                </c:pt>
                <c:pt idx="12045">
                  <c:v>45206.945090000001</c:v>
                </c:pt>
                <c:pt idx="12046">
                  <c:v>45213.235090000002</c:v>
                </c:pt>
                <c:pt idx="12047">
                  <c:v>45216.934730000001</c:v>
                </c:pt>
                <c:pt idx="12048">
                  <c:v>45217.044730000001</c:v>
                </c:pt>
                <c:pt idx="12049">
                  <c:v>45217.263729999999</c:v>
                </c:pt>
                <c:pt idx="12050">
                  <c:v>45231.563730000002</c:v>
                </c:pt>
                <c:pt idx="12051">
                  <c:v>45232.594729999997</c:v>
                </c:pt>
                <c:pt idx="12052">
                  <c:v>45232.704729999998</c:v>
                </c:pt>
                <c:pt idx="12053">
                  <c:v>45232.923730000002</c:v>
                </c:pt>
                <c:pt idx="12054">
                  <c:v>45247.223729999998</c:v>
                </c:pt>
                <c:pt idx="12055">
                  <c:v>45248.254730000001</c:v>
                </c:pt>
                <c:pt idx="12056">
                  <c:v>45248.364730000001</c:v>
                </c:pt>
                <c:pt idx="12057">
                  <c:v>45248.583729999998</c:v>
                </c:pt>
                <c:pt idx="12058">
                  <c:v>45262.883730000001</c:v>
                </c:pt>
                <c:pt idx="12059">
                  <c:v>45263.914729999997</c:v>
                </c:pt>
                <c:pt idx="12060">
                  <c:v>45264.024729999997</c:v>
                </c:pt>
                <c:pt idx="12061">
                  <c:v>45264.243730000002</c:v>
                </c:pt>
                <c:pt idx="12062">
                  <c:v>45278.543729999998</c:v>
                </c:pt>
                <c:pt idx="12063">
                  <c:v>45279.57473</c:v>
                </c:pt>
                <c:pt idx="12064">
                  <c:v>45279.684730000001</c:v>
                </c:pt>
                <c:pt idx="12065">
                  <c:v>45279.903729999998</c:v>
                </c:pt>
                <c:pt idx="12066">
                  <c:v>45294.203730000001</c:v>
                </c:pt>
                <c:pt idx="12067">
                  <c:v>45295.234729999996</c:v>
                </c:pt>
                <c:pt idx="12068">
                  <c:v>45295.344729999997</c:v>
                </c:pt>
                <c:pt idx="12069">
                  <c:v>45295.563730000002</c:v>
                </c:pt>
                <c:pt idx="12070">
                  <c:v>45309.863729999997</c:v>
                </c:pt>
                <c:pt idx="12071">
                  <c:v>45312.923069999997</c:v>
                </c:pt>
                <c:pt idx="12072">
                  <c:v>45313.572359999998</c:v>
                </c:pt>
                <c:pt idx="12073">
                  <c:v>45313.892359999998</c:v>
                </c:pt>
                <c:pt idx="12074">
                  <c:v>45320.182359999999</c:v>
                </c:pt>
                <c:pt idx="12075">
                  <c:v>45321.182359999999</c:v>
                </c:pt>
                <c:pt idx="12076">
                  <c:v>45321.682359999999</c:v>
                </c:pt>
                <c:pt idx="12077">
                  <c:v>45323.203840000002</c:v>
                </c:pt>
                <c:pt idx="12078">
                  <c:v>45323.203840000002</c:v>
                </c:pt>
                <c:pt idx="12079">
                  <c:v>45323.881999999998</c:v>
                </c:pt>
                <c:pt idx="12080">
                  <c:v>45323.991999999998</c:v>
                </c:pt>
                <c:pt idx="12081">
                  <c:v>45324.211000000003</c:v>
                </c:pt>
                <c:pt idx="12082">
                  <c:v>45338.510999999999</c:v>
                </c:pt>
                <c:pt idx="12083">
                  <c:v>45339.542000000001</c:v>
                </c:pt>
                <c:pt idx="12084">
                  <c:v>45339.652000000002</c:v>
                </c:pt>
                <c:pt idx="12085">
                  <c:v>45339.870999999999</c:v>
                </c:pt>
                <c:pt idx="12086">
                  <c:v>45354.171000000002</c:v>
                </c:pt>
                <c:pt idx="12087">
                  <c:v>45355.201999999997</c:v>
                </c:pt>
                <c:pt idx="12088">
                  <c:v>45355.311999999998</c:v>
                </c:pt>
                <c:pt idx="12089">
                  <c:v>45355.531000000003</c:v>
                </c:pt>
                <c:pt idx="12090">
                  <c:v>45369.830999999998</c:v>
                </c:pt>
                <c:pt idx="12091">
                  <c:v>45370.862000000001</c:v>
                </c:pt>
                <c:pt idx="12092">
                  <c:v>45370.972000000002</c:v>
                </c:pt>
                <c:pt idx="12093">
                  <c:v>45371.190999999999</c:v>
                </c:pt>
                <c:pt idx="12094">
                  <c:v>45385.491000000002</c:v>
                </c:pt>
                <c:pt idx="12095">
                  <c:v>45386.521999999997</c:v>
                </c:pt>
                <c:pt idx="12096">
                  <c:v>45386.631999999998</c:v>
                </c:pt>
                <c:pt idx="12097">
                  <c:v>45386.851000000002</c:v>
                </c:pt>
                <c:pt idx="12098">
                  <c:v>45401.150999999998</c:v>
                </c:pt>
                <c:pt idx="12099">
                  <c:v>45402.182000000001</c:v>
                </c:pt>
                <c:pt idx="12100">
                  <c:v>45402.292000000001</c:v>
                </c:pt>
                <c:pt idx="12101">
                  <c:v>45402.510999999999</c:v>
                </c:pt>
                <c:pt idx="12102">
                  <c:v>45416.811000000002</c:v>
                </c:pt>
                <c:pt idx="12103">
                  <c:v>45419.892350000002</c:v>
                </c:pt>
                <c:pt idx="12104">
                  <c:v>45420.541640000003</c:v>
                </c:pt>
                <c:pt idx="12105">
                  <c:v>45420.839639999998</c:v>
                </c:pt>
                <c:pt idx="12106">
                  <c:v>45427.129639999999</c:v>
                </c:pt>
                <c:pt idx="12107">
                  <c:v>45427.629639999999</c:v>
                </c:pt>
                <c:pt idx="12108">
                  <c:v>45427.629639999999</c:v>
                </c:pt>
                <c:pt idx="12109">
                  <c:v>45428.129639999999</c:v>
                </c:pt>
                <c:pt idx="12110">
                  <c:v>45428.629639999999</c:v>
                </c:pt>
                <c:pt idx="12111">
                  <c:v>45428.714639999998</c:v>
                </c:pt>
                <c:pt idx="12112">
                  <c:v>45429.361640000003</c:v>
                </c:pt>
                <c:pt idx="12113">
                  <c:v>45430.829279999998</c:v>
                </c:pt>
                <c:pt idx="12114">
                  <c:v>45430.939279999999</c:v>
                </c:pt>
                <c:pt idx="12115">
                  <c:v>45431.158280000003</c:v>
                </c:pt>
                <c:pt idx="12116">
                  <c:v>45445.458279999999</c:v>
                </c:pt>
                <c:pt idx="12117">
                  <c:v>45446.489280000002</c:v>
                </c:pt>
                <c:pt idx="12118">
                  <c:v>45446.599280000002</c:v>
                </c:pt>
                <c:pt idx="12119">
                  <c:v>45446.81828</c:v>
                </c:pt>
                <c:pt idx="12120">
                  <c:v>45461.118280000002</c:v>
                </c:pt>
                <c:pt idx="12121">
                  <c:v>45462.149279999998</c:v>
                </c:pt>
                <c:pt idx="12122">
                  <c:v>45462.259279999998</c:v>
                </c:pt>
                <c:pt idx="12123">
                  <c:v>45462.478280000003</c:v>
                </c:pt>
                <c:pt idx="12124">
                  <c:v>45476.778279999999</c:v>
                </c:pt>
                <c:pt idx="12125">
                  <c:v>45477.809280000001</c:v>
                </c:pt>
                <c:pt idx="12126">
                  <c:v>45477.919280000002</c:v>
                </c:pt>
                <c:pt idx="12127">
                  <c:v>45478.138279999999</c:v>
                </c:pt>
                <c:pt idx="12128">
                  <c:v>45492.438280000002</c:v>
                </c:pt>
                <c:pt idx="12129">
                  <c:v>45493.469279999998</c:v>
                </c:pt>
                <c:pt idx="12130">
                  <c:v>45493.579279999998</c:v>
                </c:pt>
                <c:pt idx="12131">
                  <c:v>45493.798280000003</c:v>
                </c:pt>
                <c:pt idx="12132">
                  <c:v>45508.098279999998</c:v>
                </c:pt>
                <c:pt idx="12133">
                  <c:v>45509.129280000001</c:v>
                </c:pt>
                <c:pt idx="12134">
                  <c:v>45509.239280000002</c:v>
                </c:pt>
                <c:pt idx="12135">
                  <c:v>45509.458279999999</c:v>
                </c:pt>
                <c:pt idx="12136">
                  <c:v>45523.758280000002</c:v>
                </c:pt>
                <c:pt idx="12137">
                  <c:v>45526.839619999999</c:v>
                </c:pt>
                <c:pt idx="12138">
                  <c:v>45527.48891</c:v>
                </c:pt>
                <c:pt idx="12139">
                  <c:v>45527.786910000003</c:v>
                </c:pt>
                <c:pt idx="12140">
                  <c:v>45534.076910000003</c:v>
                </c:pt>
                <c:pt idx="12141">
                  <c:v>45534.576910000003</c:v>
                </c:pt>
                <c:pt idx="12142">
                  <c:v>45534.576910000003</c:v>
                </c:pt>
                <c:pt idx="12143">
                  <c:v>45535.076910000003</c:v>
                </c:pt>
                <c:pt idx="12144">
                  <c:v>45535.576910000003</c:v>
                </c:pt>
                <c:pt idx="12145">
                  <c:v>45535.661910000003</c:v>
                </c:pt>
                <c:pt idx="12146">
                  <c:v>45536.30891</c:v>
                </c:pt>
                <c:pt idx="12147">
                  <c:v>45537.776550000002</c:v>
                </c:pt>
                <c:pt idx="12148">
                  <c:v>45537.886550000003</c:v>
                </c:pt>
                <c:pt idx="12149">
                  <c:v>45538.10555</c:v>
                </c:pt>
                <c:pt idx="12150">
                  <c:v>45552.405550000003</c:v>
                </c:pt>
                <c:pt idx="12151">
                  <c:v>45553.436549999999</c:v>
                </c:pt>
                <c:pt idx="12152">
                  <c:v>45553.546549999999</c:v>
                </c:pt>
                <c:pt idx="12153">
                  <c:v>45553.765549999996</c:v>
                </c:pt>
                <c:pt idx="12154">
                  <c:v>45568.065549999999</c:v>
                </c:pt>
                <c:pt idx="12155">
                  <c:v>45569.096550000002</c:v>
                </c:pt>
                <c:pt idx="12156">
                  <c:v>45569.206550000003</c:v>
                </c:pt>
                <c:pt idx="12157">
                  <c:v>45569.42555</c:v>
                </c:pt>
                <c:pt idx="12158">
                  <c:v>45583.725550000003</c:v>
                </c:pt>
                <c:pt idx="12159">
                  <c:v>45584.756549999998</c:v>
                </c:pt>
                <c:pt idx="12160">
                  <c:v>45584.866549999999</c:v>
                </c:pt>
                <c:pt idx="12161">
                  <c:v>45585.085550000003</c:v>
                </c:pt>
                <c:pt idx="12162">
                  <c:v>45599.385549999999</c:v>
                </c:pt>
                <c:pt idx="12163">
                  <c:v>45600.416550000002</c:v>
                </c:pt>
                <c:pt idx="12164">
                  <c:v>45600.526550000002</c:v>
                </c:pt>
                <c:pt idx="12165">
                  <c:v>45600.74555</c:v>
                </c:pt>
                <c:pt idx="12166">
                  <c:v>45615.045550000003</c:v>
                </c:pt>
                <c:pt idx="12167">
                  <c:v>45616.076549999998</c:v>
                </c:pt>
                <c:pt idx="12168">
                  <c:v>45616.186549999999</c:v>
                </c:pt>
                <c:pt idx="12169">
                  <c:v>45616.405550000003</c:v>
                </c:pt>
                <c:pt idx="12170">
                  <c:v>45630.705549999999</c:v>
                </c:pt>
                <c:pt idx="12171">
                  <c:v>45633.786899999999</c:v>
                </c:pt>
                <c:pt idx="12172">
                  <c:v>45634.43619</c:v>
                </c:pt>
                <c:pt idx="12173">
                  <c:v>45634.734190000003</c:v>
                </c:pt>
                <c:pt idx="12174">
                  <c:v>45641.024189999996</c:v>
                </c:pt>
                <c:pt idx="12175">
                  <c:v>45641.524189999996</c:v>
                </c:pt>
                <c:pt idx="12176">
                  <c:v>45641.524189999996</c:v>
                </c:pt>
                <c:pt idx="12177">
                  <c:v>45642.024189999996</c:v>
                </c:pt>
                <c:pt idx="12178">
                  <c:v>45642.524189999996</c:v>
                </c:pt>
                <c:pt idx="12179">
                  <c:v>45642.609190000003</c:v>
                </c:pt>
                <c:pt idx="12180">
                  <c:v>45643.25619</c:v>
                </c:pt>
                <c:pt idx="12181">
                  <c:v>45644.723830000003</c:v>
                </c:pt>
                <c:pt idx="12182">
                  <c:v>45644.833830000003</c:v>
                </c:pt>
                <c:pt idx="12183">
                  <c:v>45645.052830000001</c:v>
                </c:pt>
                <c:pt idx="12184">
                  <c:v>45659.352830000003</c:v>
                </c:pt>
                <c:pt idx="12185">
                  <c:v>45660.383829999999</c:v>
                </c:pt>
                <c:pt idx="12186">
                  <c:v>45660.493829999999</c:v>
                </c:pt>
                <c:pt idx="12187">
                  <c:v>45660.712829999997</c:v>
                </c:pt>
                <c:pt idx="12188">
                  <c:v>45675.01283</c:v>
                </c:pt>
                <c:pt idx="12189">
                  <c:v>45676.043830000002</c:v>
                </c:pt>
                <c:pt idx="12190">
                  <c:v>45676.153830000003</c:v>
                </c:pt>
                <c:pt idx="12191">
                  <c:v>45676.37283</c:v>
                </c:pt>
                <c:pt idx="12192">
                  <c:v>45690.672830000003</c:v>
                </c:pt>
                <c:pt idx="12193">
                  <c:v>45691.703829999999</c:v>
                </c:pt>
                <c:pt idx="12194">
                  <c:v>45691.813829999999</c:v>
                </c:pt>
                <c:pt idx="12195">
                  <c:v>45692.032829999996</c:v>
                </c:pt>
                <c:pt idx="12196">
                  <c:v>45706.332829999999</c:v>
                </c:pt>
                <c:pt idx="12197">
                  <c:v>45707.363830000002</c:v>
                </c:pt>
                <c:pt idx="12198">
                  <c:v>45707.473830000003</c:v>
                </c:pt>
                <c:pt idx="12199">
                  <c:v>45707.69283</c:v>
                </c:pt>
                <c:pt idx="12200">
                  <c:v>45721.992830000003</c:v>
                </c:pt>
                <c:pt idx="12201">
                  <c:v>45723.023829999998</c:v>
                </c:pt>
                <c:pt idx="12202">
                  <c:v>45723.133829999999</c:v>
                </c:pt>
                <c:pt idx="12203">
                  <c:v>45723.352830000003</c:v>
                </c:pt>
                <c:pt idx="12204">
                  <c:v>45737.652829999999</c:v>
                </c:pt>
                <c:pt idx="12205">
                  <c:v>45740.734170000003</c:v>
                </c:pt>
                <c:pt idx="12206">
                  <c:v>45741.383459999997</c:v>
                </c:pt>
                <c:pt idx="12207">
                  <c:v>45741.68146</c:v>
                </c:pt>
                <c:pt idx="12208">
                  <c:v>45747.971460000001</c:v>
                </c:pt>
                <c:pt idx="12209">
                  <c:v>45748.471460000001</c:v>
                </c:pt>
                <c:pt idx="12210">
                  <c:v>45748.471460000001</c:v>
                </c:pt>
                <c:pt idx="12211">
                  <c:v>45748.971460000001</c:v>
                </c:pt>
                <c:pt idx="12212">
                  <c:v>45749.471460000001</c:v>
                </c:pt>
                <c:pt idx="12213">
                  <c:v>45749.55646</c:v>
                </c:pt>
                <c:pt idx="12214">
                  <c:v>45750.203459999997</c:v>
                </c:pt>
                <c:pt idx="12215">
                  <c:v>45751.6711</c:v>
                </c:pt>
                <c:pt idx="12216">
                  <c:v>45751.7811</c:v>
                </c:pt>
                <c:pt idx="12217">
                  <c:v>45752.000099999997</c:v>
                </c:pt>
                <c:pt idx="12218">
                  <c:v>45766.3001</c:v>
                </c:pt>
                <c:pt idx="12219">
                  <c:v>45767.331100000003</c:v>
                </c:pt>
                <c:pt idx="12220">
                  <c:v>45767.441099999996</c:v>
                </c:pt>
                <c:pt idx="12221">
                  <c:v>45767.660100000001</c:v>
                </c:pt>
                <c:pt idx="12222">
                  <c:v>45781.960099999997</c:v>
                </c:pt>
                <c:pt idx="12223">
                  <c:v>45782.991099999999</c:v>
                </c:pt>
                <c:pt idx="12224">
                  <c:v>45783.1011</c:v>
                </c:pt>
                <c:pt idx="12225">
                  <c:v>45783.320099999997</c:v>
                </c:pt>
                <c:pt idx="12226">
                  <c:v>45797.6201</c:v>
                </c:pt>
                <c:pt idx="12227">
                  <c:v>45798.651100000003</c:v>
                </c:pt>
                <c:pt idx="12228">
                  <c:v>45798.761100000003</c:v>
                </c:pt>
                <c:pt idx="12229">
                  <c:v>45798.980100000001</c:v>
                </c:pt>
                <c:pt idx="12230">
                  <c:v>45813.280100000004</c:v>
                </c:pt>
                <c:pt idx="12231">
                  <c:v>45814.311099999999</c:v>
                </c:pt>
                <c:pt idx="12232">
                  <c:v>45814.4211</c:v>
                </c:pt>
                <c:pt idx="12233">
                  <c:v>45814.640099999997</c:v>
                </c:pt>
                <c:pt idx="12234">
                  <c:v>45828.9401</c:v>
                </c:pt>
                <c:pt idx="12235">
                  <c:v>45829.971100000002</c:v>
                </c:pt>
                <c:pt idx="12236">
                  <c:v>45830.081100000003</c:v>
                </c:pt>
                <c:pt idx="12237">
                  <c:v>45830.3001</c:v>
                </c:pt>
                <c:pt idx="12238">
                  <c:v>45844.600100000003</c:v>
                </c:pt>
                <c:pt idx="12239">
                  <c:v>45847.681449999996</c:v>
                </c:pt>
                <c:pt idx="12240">
                  <c:v>45848.330739999998</c:v>
                </c:pt>
                <c:pt idx="12241">
                  <c:v>45848.62874</c:v>
                </c:pt>
                <c:pt idx="12242">
                  <c:v>45854.918740000001</c:v>
                </c:pt>
                <c:pt idx="12243">
                  <c:v>45855.418740000001</c:v>
                </c:pt>
                <c:pt idx="12244">
                  <c:v>45855.418740000001</c:v>
                </c:pt>
                <c:pt idx="12245">
                  <c:v>45855.918740000001</c:v>
                </c:pt>
                <c:pt idx="12246">
                  <c:v>45856.418740000001</c:v>
                </c:pt>
                <c:pt idx="12247">
                  <c:v>45856.50374</c:v>
                </c:pt>
                <c:pt idx="12248">
                  <c:v>45857.150739999997</c:v>
                </c:pt>
                <c:pt idx="12249">
                  <c:v>45858.61838</c:v>
                </c:pt>
                <c:pt idx="12250">
                  <c:v>45858.72838</c:v>
                </c:pt>
                <c:pt idx="12251">
                  <c:v>45858.947379999998</c:v>
                </c:pt>
                <c:pt idx="12252">
                  <c:v>45873.247380000001</c:v>
                </c:pt>
                <c:pt idx="12253">
                  <c:v>45874.278380000003</c:v>
                </c:pt>
                <c:pt idx="12254">
                  <c:v>45874.388379999997</c:v>
                </c:pt>
                <c:pt idx="12255">
                  <c:v>45874.607380000001</c:v>
                </c:pt>
                <c:pt idx="12256">
                  <c:v>45888.907379999997</c:v>
                </c:pt>
                <c:pt idx="12257">
                  <c:v>45889.93838</c:v>
                </c:pt>
                <c:pt idx="12258">
                  <c:v>45890.04838</c:v>
                </c:pt>
                <c:pt idx="12259">
                  <c:v>45890.267379999998</c:v>
                </c:pt>
                <c:pt idx="12260">
                  <c:v>45904.56738</c:v>
                </c:pt>
                <c:pt idx="12261">
                  <c:v>45905.598380000003</c:v>
                </c:pt>
                <c:pt idx="12262">
                  <c:v>45905.708379999996</c:v>
                </c:pt>
                <c:pt idx="12263">
                  <c:v>45905.927380000001</c:v>
                </c:pt>
                <c:pt idx="12264">
                  <c:v>45920.227379999997</c:v>
                </c:pt>
                <c:pt idx="12265">
                  <c:v>45921.258379999999</c:v>
                </c:pt>
                <c:pt idx="12266">
                  <c:v>45921.36838</c:v>
                </c:pt>
                <c:pt idx="12267">
                  <c:v>45921.587379999997</c:v>
                </c:pt>
                <c:pt idx="12268">
                  <c:v>45935.88738</c:v>
                </c:pt>
                <c:pt idx="12269">
                  <c:v>45936.918380000003</c:v>
                </c:pt>
                <c:pt idx="12270">
                  <c:v>45937.028380000003</c:v>
                </c:pt>
                <c:pt idx="12271">
                  <c:v>45937.247380000001</c:v>
                </c:pt>
                <c:pt idx="12272">
                  <c:v>45951.547380000004</c:v>
                </c:pt>
                <c:pt idx="12273">
                  <c:v>45954.628720000001</c:v>
                </c:pt>
                <c:pt idx="12274">
                  <c:v>45955.278010000002</c:v>
                </c:pt>
                <c:pt idx="12275">
                  <c:v>45955.576009999997</c:v>
                </c:pt>
                <c:pt idx="12276">
                  <c:v>45961.866009999998</c:v>
                </c:pt>
                <c:pt idx="12277">
                  <c:v>45962.366009999998</c:v>
                </c:pt>
                <c:pt idx="12278">
                  <c:v>45962.366009999998</c:v>
                </c:pt>
                <c:pt idx="12279">
                  <c:v>45962.866009999998</c:v>
                </c:pt>
                <c:pt idx="12280">
                  <c:v>45963.366009999998</c:v>
                </c:pt>
                <c:pt idx="12281">
                  <c:v>45963.451009999997</c:v>
                </c:pt>
                <c:pt idx="12282">
                  <c:v>45964.098010000002</c:v>
                </c:pt>
                <c:pt idx="12283">
                  <c:v>45965.565649999997</c:v>
                </c:pt>
                <c:pt idx="12284">
                  <c:v>45965.675649999997</c:v>
                </c:pt>
                <c:pt idx="12285">
                  <c:v>45965.894650000002</c:v>
                </c:pt>
                <c:pt idx="12286">
                  <c:v>45980.194649999998</c:v>
                </c:pt>
                <c:pt idx="12287">
                  <c:v>45981.22565</c:v>
                </c:pt>
                <c:pt idx="12288">
                  <c:v>45981.335650000001</c:v>
                </c:pt>
                <c:pt idx="12289">
                  <c:v>45981.554649999998</c:v>
                </c:pt>
                <c:pt idx="12290">
                  <c:v>45995.854650000001</c:v>
                </c:pt>
                <c:pt idx="12291">
                  <c:v>45996.885649999997</c:v>
                </c:pt>
                <c:pt idx="12292">
                  <c:v>45996.995649999997</c:v>
                </c:pt>
                <c:pt idx="12293">
                  <c:v>45997.214650000002</c:v>
                </c:pt>
                <c:pt idx="12294">
                  <c:v>46011.514649999997</c:v>
                </c:pt>
                <c:pt idx="12295">
                  <c:v>46012.54565</c:v>
                </c:pt>
                <c:pt idx="12296">
                  <c:v>46012.655650000001</c:v>
                </c:pt>
                <c:pt idx="12297">
                  <c:v>46012.874649999998</c:v>
                </c:pt>
                <c:pt idx="12298">
                  <c:v>46027.174650000001</c:v>
                </c:pt>
                <c:pt idx="12299">
                  <c:v>46028.205650000004</c:v>
                </c:pt>
                <c:pt idx="12300">
                  <c:v>46028.315649999997</c:v>
                </c:pt>
                <c:pt idx="12301">
                  <c:v>46028.534650000001</c:v>
                </c:pt>
                <c:pt idx="12302">
                  <c:v>46042.834649999997</c:v>
                </c:pt>
                <c:pt idx="12303">
                  <c:v>46043.86565</c:v>
                </c:pt>
                <c:pt idx="12304">
                  <c:v>46043.97565</c:v>
                </c:pt>
                <c:pt idx="12305">
                  <c:v>46044.194649999998</c:v>
                </c:pt>
                <c:pt idx="12306">
                  <c:v>46058.494650000001</c:v>
                </c:pt>
                <c:pt idx="12307">
                  <c:v>46061.576000000001</c:v>
                </c:pt>
                <c:pt idx="12308">
                  <c:v>46062.225290000002</c:v>
                </c:pt>
                <c:pt idx="12309">
                  <c:v>46062.523289999997</c:v>
                </c:pt>
                <c:pt idx="12310">
                  <c:v>46068.813289999998</c:v>
                </c:pt>
                <c:pt idx="12311">
                  <c:v>46069.313289999998</c:v>
                </c:pt>
                <c:pt idx="12312">
                  <c:v>46069.313289999998</c:v>
                </c:pt>
                <c:pt idx="12313">
                  <c:v>46069.813289999998</c:v>
                </c:pt>
                <c:pt idx="12314">
                  <c:v>46070.313289999998</c:v>
                </c:pt>
                <c:pt idx="12315">
                  <c:v>46070.398289999997</c:v>
                </c:pt>
                <c:pt idx="12316">
                  <c:v>46071.045290000002</c:v>
                </c:pt>
                <c:pt idx="12317">
                  <c:v>46072.512929999997</c:v>
                </c:pt>
                <c:pt idx="12318">
                  <c:v>46072.622929999998</c:v>
                </c:pt>
                <c:pt idx="12319">
                  <c:v>46072.841930000002</c:v>
                </c:pt>
                <c:pt idx="12320">
                  <c:v>46087.141929999998</c:v>
                </c:pt>
                <c:pt idx="12321">
                  <c:v>46088.172930000001</c:v>
                </c:pt>
                <c:pt idx="12322">
                  <c:v>46088.282930000001</c:v>
                </c:pt>
                <c:pt idx="12323">
                  <c:v>46088.501929999999</c:v>
                </c:pt>
                <c:pt idx="12324">
                  <c:v>46102.801930000001</c:v>
                </c:pt>
                <c:pt idx="12325">
                  <c:v>46103.832929999997</c:v>
                </c:pt>
                <c:pt idx="12326">
                  <c:v>46103.942929999997</c:v>
                </c:pt>
                <c:pt idx="12327">
                  <c:v>46104.161930000002</c:v>
                </c:pt>
                <c:pt idx="12328">
                  <c:v>46118.461929999998</c:v>
                </c:pt>
                <c:pt idx="12329">
                  <c:v>46119.49293</c:v>
                </c:pt>
                <c:pt idx="12330">
                  <c:v>46119.602930000001</c:v>
                </c:pt>
                <c:pt idx="12331">
                  <c:v>46119.821929999998</c:v>
                </c:pt>
                <c:pt idx="12332">
                  <c:v>46134.121930000001</c:v>
                </c:pt>
                <c:pt idx="12333">
                  <c:v>46135.152929999997</c:v>
                </c:pt>
                <c:pt idx="12334">
                  <c:v>46135.262929999997</c:v>
                </c:pt>
                <c:pt idx="12335">
                  <c:v>46135.481930000002</c:v>
                </c:pt>
                <c:pt idx="12336">
                  <c:v>46149.781929999997</c:v>
                </c:pt>
                <c:pt idx="12337">
                  <c:v>46150.81293</c:v>
                </c:pt>
                <c:pt idx="12338">
                  <c:v>46150.922930000001</c:v>
                </c:pt>
                <c:pt idx="12339">
                  <c:v>46151.141929999998</c:v>
                </c:pt>
                <c:pt idx="12340">
                  <c:v>46165.441930000001</c:v>
                </c:pt>
                <c:pt idx="12341">
                  <c:v>46168.523269999998</c:v>
                </c:pt>
                <c:pt idx="12342">
                  <c:v>46169.172559999999</c:v>
                </c:pt>
                <c:pt idx="12343">
                  <c:v>46169.470560000002</c:v>
                </c:pt>
                <c:pt idx="12344">
                  <c:v>46175.760560000002</c:v>
                </c:pt>
                <c:pt idx="12345">
                  <c:v>46176.260560000002</c:v>
                </c:pt>
                <c:pt idx="12346">
                  <c:v>46176.260560000002</c:v>
                </c:pt>
                <c:pt idx="12347">
                  <c:v>46176.760560000002</c:v>
                </c:pt>
                <c:pt idx="12348">
                  <c:v>46177.260560000002</c:v>
                </c:pt>
                <c:pt idx="12349">
                  <c:v>46177.345560000002</c:v>
                </c:pt>
                <c:pt idx="12350">
                  <c:v>46177.992559999999</c:v>
                </c:pt>
                <c:pt idx="12351">
                  <c:v>46179.460200000001</c:v>
                </c:pt>
                <c:pt idx="12352">
                  <c:v>46179.570200000002</c:v>
                </c:pt>
                <c:pt idx="12353">
                  <c:v>46179.789199999999</c:v>
                </c:pt>
                <c:pt idx="12354">
                  <c:v>46194.089200000002</c:v>
                </c:pt>
                <c:pt idx="12355">
                  <c:v>46195.120199999998</c:v>
                </c:pt>
                <c:pt idx="12356">
                  <c:v>46195.230199999998</c:v>
                </c:pt>
                <c:pt idx="12357">
                  <c:v>46195.449200000003</c:v>
                </c:pt>
                <c:pt idx="12358">
                  <c:v>46209.749199999998</c:v>
                </c:pt>
                <c:pt idx="12359">
                  <c:v>46210.780200000001</c:v>
                </c:pt>
                <c:pt idx="12360">
                  <c:v>46210.890200000002</c:v>
                </c:pt>
                <c:pt idx="12361">
                  <c:v>46211.109199999999</c:v>
                </c:pt>
                <c:pt idx="12362">
                  <c:v>46225.409200000002</c:v>
                </c:pt>
                <c:pt idx="12363">
                  <c:v>46226.440199999997</c:v>
                </c:pt>
                <c:pt idx="12364">
                  <c:v>46226.550199999998</c:v>
                </c:pt>
                <c:pt idx="12365">
                  <c:v>46226.769200000002</c:v>
                </c:pt>
                <c:pt idx="12366">
                  <c:v>46241.069199999998</c:v>
                </c:pt>
                <c:pt idx="12367">
                  <c:v>46242.100200000001</c:v>
                </c:pt>
                <c:pt idx="12368">
                  <c:v>46242.210200000001</c:v>
                </c:pt>
                <c:pt idx="12369">
                  <c:v>46242.429199999999</c:v>
                </c:pt>
                <c:pt idx="12370">
                  <c:v>46256.729200000002</c:v>
                </c:pt>
                <c:pt idx="12371">
                  <c:v>46257.760199999997</c:v>
                </c:pt>
                <c:pt idx="12372">
                  <c:v>46257.870199999998</c:v>
                </c:pt>
                <c:pt idx="12373">
                  <c:v>46258.089200000002</c:v>
                </c:pt>
                <c:pt idx="12374">
                  <c:v>46272.389199999998</c:v>
                </c:pt>
                <c:pt idx="12375">
                  <c:v>46275.470549999998</c:v>
                </c:pt>
                <c:pt idx="12376">
                  <c:v>46276.119839999999</c:v>
                </c:pt>
                <c:pt idx="12377">
                  <c:v>46276.417840000002</c:v>
                </c:pt>
                <c:pt idx="12378">
                  <c:v>46282.707840000003</c:v>
                </c:pt>
                <c:pt idx="12379">
                  <c:v>46283.207840000003</c:v>
                </c:pt>
                <c:pt idx="12380">
                  <c:v>46283.207840000003</c:v>
                </c:pt>
                <c:pt idx="12381">
                  <c:v>46283.707840000003</c:v>
                </c:pt>
                <c:pt idx="12382">
                  <c:v>46284.207840000003</c:v>
                </c:pt>
                <c:pt idx="12383">
                  <c:v>46284.292840000002</c:v>
                </c:pt>
                <c:pt idx="12384">
                  <c:v>46284.939839999999</c:v>
                </c:pt>
                <c:pt idx="12385">
                  <c:v>46286.407480000002</c:v>
                </c:pt>
                <c:pt idx="12386">
                  <c:v>46286.517480000002</c:v>
                </c:pt>
                <c:pt idx="12387">
                  <c:v>46286.73648</c:v>
                </c:pt>
                <c:pt idx="12388">
                  <c:v>46301.036480000002</c:v>
                </c:pt>
                <c:pt idx="12389">
                  <c:v>46302.067479999998</c:v>
                </c:pt>
                <c:pt idx="12390">
                  <c:v>46302.177479999998</c:v>
                </c:pt>
                <c:pt idx="12391">
                  <c:v>46302.396480000003</c:v>
                </c:pt>
                <c:pt idx="12392">
                  <c:v>46316.696479999999</c:v>
                </c:pt>
                <c:pt idx="12393">
                  <c:v>46317.727480000001</c:v>
                </c:pt>
                <c:pt idx="12394">
                  <c:v>46317.837480000002</c:v>
                </c:pt>
                <c:pt idx="12395">
                  <c:v>46318.056479999999</c:v>
                </c:pt>
                <c:pt idx="12396">
                  <c:v>46332.356480000002</c:v>
                </c:pt>
                <c:pt idx="12397">
                  <c:v>46333.387479999998</c:v>
                </c:pt>
                <c:pt idx="12398">
                  <c:v>46333.497479999998</c:v>
                </c:pt>
                <c:pt idx="12399">
                  <c:v>46333.716480000003</c:v>
                </c:pt>
                <c:pt idx="12400">
                  <c:v>46348.016479999998</c:v>
                </c:pt>
                <c:pt idx="12401">
                  <c:v>46349.047480000001</c:v>
                </c:pt>
                <c:pt idx="12402">
                  <c:v>46349.157480000002</c:v>
                </c:pt>
                <c:pt idx="12403">
                  <c:v>46349.376479999999</c:v>
                </c:pt>
                <c:pt idx="12404">
                  <c:v>46363.676480000002</c:v>
                </c:pt>
                <c:pt idx="12405">
                  <c:v>46364.707479999997</c:v>
                </c:pt>
                <c:pt idx="12406">
                  <c:v>46364.817479999998</c:v>
                </c:pt>
                <c:pt idx="12407">
                  <c:v>46365.036480000002</c:v>
                </c:pt>
                <c:pt idx="12408">
                  <c:v>46379.336479999998</c:v>
                </c:pt>
                <c:pt idx="12409">
                  <c:v>46382.417820000002</c:v>
                </c:pt>
                <c:pt idx="12410">
                  <c:v>46383.067110000004</c:v>
                </c:pt>
                <c:pt idx="12411">
                  <c:v>46383.365109999999</c:v>
                </c:pt>
                <c:pt idx="12412">
                  <c:v>46389.65511</c:v>
                </c:pt>
                <c:pt idx="12413">
                  <c:v>46390.15511</c:v>
                </c:pt>
                <c:pt idx="12414">
                  <c:v>46390.15511</c:v>
                </c:pt>
                <c:pt idx="12415">
                  <c:v>46390.65511</c:v>
                </c:pt>
                <c:pt idx="12416">
                  <c:v>46391.15511</c:v>
                </c:pt>
                <c:pt idx="12417">
                  <c:v>46391.240109999999</c:v>
                </c:pt>
                <c:pt idx="12418">
                  <c:v>46391.887110000003</c:v>
                </c:pt>
                <c:pt idx="12419">
                  <c:v>46393.354749999999</c:v>
                </c:pt>
                <c:pt idx="12420">
                  <c:v>46393.464749999999</c:v>
                </c:pt>
                <c:pt idx="12421">
                  <c:v>46393.683749999997</c:v>
                </c:pt>
                <c:pt idx="12422">
                  <c:v>46407.983749999999</c:v>
                </c:pt>
                <c:pt idx="12423">
                  <c:v>46409.014750000002</c:v>
                </c:pt>
                <c:pt idx="12424">
                  <c:v>46409.124750000003</c:v>
                </c:pt>
                <c:pt idx="12425">
                  <c:v>46409.34375</c:v>
                </c:pt>
                <c:pt idx="12426">
                  <c:v>46423.643750000003</c:v>
                </c:pt>
                <c:pt idx="12427">
                  <c:v>46424.674749999998</c:v>
                </c:pt>
                <c:pt idx="12428">
                  <c:v>46424.784749999999</c:v>
                </c:pt>
                <c:pt idx="12429">
                  <c:v>46425.003750000003</c:v>
                </c:pt>
                <c:pt idx="12430">
                  <c:v>46439.303749999999</c:v>
                </c:pt>
                <c:pt idx="12431">
                  <c:v>46440.334750000002</c:v>
                </c:pt>
                <c:pt idx="12432">
                  <c:v>46440.444750000002</c:v>
                </c:pt>
                <c:pt idx="12433">
                  <c:v>46440.66375</c:v>
                </c:pt>
                <c:pt idx="12434">
                  <c:v>46454.963750000003</c:v>
                </c:pt>
                <c:pt idx="12435">
                  <c:v>46455.994749999998</c:v>
                </c:pt>
                <c:pt idx="12436">
                  <c:v>46456.104749999999</c:v>
                </c:pt>
                <c:pt idx="12437">
                  <c:v>46456.323750000003</c:v>
                </c:pt>
                <c:pt idx="12438">
                  <c:v>46470.623749999999</c:v>
                </c:pt>
                <c:pt idx="12439">
                  <c:v>46471.654750000002</c:v>
                </c:pt>
                <c:pt idx="12440">
                  <c:v>46471.764750000002</c:v>
                </c:pt>
                <c:pt idx="12441">
                  <c:v>46471.983749999999</c:v>
                </c:pt>
                <c:pt idx="12442">
                  <c:v>46486.283750000002</c:v>
                </c:pt>
                <c:pt idx="12443">
                  <c:v>46489.365100000003</c:v>
                </c:pt>
                <c:pt idx="12444">
                  <c:v>46490.014389999997</c:v>
                </c:pt>
                <c:pt idx="12445">
                  <c:v>46490.312389999999</c:v>
                </c:pt>
                <c:pt idx="12446">
                  <c:v>46496.60239</c:v>
                </c:pt>
                <c:pt idx="12447">
                  <c:v>46497.10239</c:v>
                </c:pt>
                <c:pt idx="12448">
                  <c:v>46497.10239</c:v>
                </c:pt>
                <c:pt idx="12449">
                  <c:v>46497.60239</c:v>
                </c:pt>
                <c:pt idx="12450">
                  <c:v>46498.10239</c:v>
                </c:pt>
                <c:pt idx="12451">
                  <c:v>46498.187389999999</c:v>
                </c:pt>
                <c:pt idx="12452">
                  <c:v>46498.834390000004</c:v>
                </c:pt>
                <c:pt idx="12453">
                  <c:v>46500.302029999999</c:v>
                </c:pt>
                <c:pt idx="12454">
                  <c:v>46500.41203</c:v>
                </c:pt>
                <c:pt idx="12455">
                  <c:v>46500.631029999997</c:v>
                </c:pt>
                <c:pt idx="12456">
                  <c:v>46514.93103</c:v>
                </c:pt>
                <c:pt idx="12457">
                  <c:v>46515.962030000002</c:v>
                </c:pt>
                <c:pt idx="12458">
                  <c:v>46516.072030000003</c:v>
                </c:pt>
                <c:pt idx="12459">
                  <c:v>46516.29103</c:v>
                </c:pt>
                <c:pt idx="12460">
                  <c:v>46530.591030000003</c:v>
                </c:pt>
                <c:pt idx="12461">
                  <c:v>46531.622029999999</c:v>
                </c:pt>
                <c:pt idx="12462">
                  <c:v>46531.732029999999</c:v>
                </c:pt>
                <c:pt idx="12463">
                  <c:v>46531.951029999997</c:v>
                </c:pt>
                <c:pt idx="12464">
                  <c:v>46546.251029999999</c:v>
                </c:pt>
                <c:pt idx="12465">
                  <c:v>46547.282030000002</c:v>
                </c:pt>
                <c:pt idx="12466">
                  <c:v>46547.392030000003</c:v>
                </c:pt>
                <c:pt idx="12467">
                  <c:v>46547.61103</c:v>
                </c:pt>
                <c:pt idx="12468">
                  <c:v>46561.911030000003</c:v>
                </c:pt>
                <c:pt idx="12469">
                  <c:v>46562.942029999998</c:v>
                </c:pt>
                <c:pt idx="12470">
                  <c:v>46563.052029999999</c:v>
                </c:pt>
                <c:pt idx="12471">
                  <c:v>46563.271030000004</c:v>
                </c:pt>
                <c:pt idx="12472">
                  <c:v>46577.571029999999</c:v>
                </c:pt>
                <c:pt idx="12473">
                  <c:v>46578.602030000002</c:v>
                </c:pt>
                <c:pt idx="12474">
                  <c:v>46578.712030000002</c:v>
                </c:pt>
                <c:pt idx="12475">
                  <c:v>46578.93103</c:v>
                </c:pt>
                <c:pt idx="12476">
                  <c:v>46593.231030000003</c:v>
                </c:pt>
                <c:pt idx="12477">
                  <c:v>46596.31237</c:v>
                </c:pt>
                <c:pt idx="12478">
                  <c:v>46596.961660000001</c:v>
                </c:pt>
                <c:pt idx="12479">
                  <c:v>46597.259660000003</c:v>
                </c:pt>
                <c:pt idx="12480">
                  <c:v>46603.549659999997</c:v>
                </c:pt>
                <c:pt idx="12481">
                  <c:v>46604.049659999997</c:v>
                </c:pt>
                <c:pt idx="12482">
                  <c:v>46604.049659999997</c:v>
                </c:pt>
                <c:pt idx="12483">
                  <c:v>46604.549659999997</c:v>
                </c:pt>
                <c:pt idx="12484">
                  <c:v>46605.049659999997</c:v>
                </c:pt>
                <c:pt idx="12485">
                  <c:v>46605.134660000003</c:v>
                </c:pt>
                <c:pt idx="12486">
                  <c:v>46605.781660000001</c:v>
                </c:pt>
                <c:pt idx="12487">
                  <c:v>46607.249300000003</c:v>
                </c:pt>
                <c:pt idx="12488">
                  <c:v>46607.359299999996</c:v>
                </c:pt>
                <c:pt idx="12489">
                  <c:v>46607.578300000001</c:v>
                </c:pt>
                <c:pt idx="12490">
                  <c:v>46621.878299999997</c:v>
                </c:pt>
                <c:pt idx="12491">
                  <c:v>46622.909299999999</c:v>
                </c:pt>
                <c:pt idx="12492">
                  <c:v>46623.0193</c:v>
                </c:pt>
                <c:pt idx="12493">
                  <c:v>46623.238299999997</c:v>
                </c:pt>
                <c:pt idx="12494">
                  <c:v>46637.5383</c:v>
                </c:pt>
                <c:pt idx="12495">
                  <c:v>46638.569300000003</c:v>
                </c:pt>
                <c:pt idx="12496">
                  <c:v>46638.679300000003</c:v>
                </c:pt>
                <c:pt idx="12497">
                  <c:v>46638.898300000001</c:v>
                </c:pt>
                <c:pt idx="12498">
                  <c:v>46653.198299999996</c:v>
                </c:pt>
                <c:pt idx="12499">
                  <c:v>46654.229299999999</c:v>
                </c:pt>
                <c:pt idx="12500">
                  <c:v>46654.3393</c:v>
                </c:pt>
                <c:pt idx="12501">
                  <c:v>46654.558299999997</c:v>
                </c:pt>
                <c:pt idx="12502">
                  <c:v>46668.8583</c:v>
                </c:pt>
                <c:pt idx="12503">
                  <c:v>46669.889300000003</c:v>
                </c:pt>
                <c:pt idx="12504">
                  <c:v>46669.999300000003</c:v>
                </c:pt>
                <c:pt idx="12505">
                  <c:v>46670.2183</c:v>
                </c:pt>
                <c:pt idx="12506">
                  <c:v>46684.518300000003</c:v>
                </c:pt>
                <c:pt idx="12507">
                  <c:v>46685.549299999999</c:v>
                </c:pt>
                <c:pt idx="12508">
                  <c:v>46685.659299999999</c:v>
                </c:pt>
                <c:pt idx="12509">
                  <c:v>46685.878299999997</c:v>
                </c:pt>
                <c:pt idx="12510">
                  <c:v>46700.1783</c:v>
                </c:pt>
                <c:pt idx="12511">
                  <c:v>46703.25965</c:v>
                </c:pt>
                <c:pt idx="12512">
                  <c:v>46703.908940000001</c:v>
                </c:pt>
                <c:pt idx="12513">
                  <c:v>46704.206939999996</c:v>
                </c:pt>
                <c:pt idx="12514">
                  <c:v>46710.496939999997</c:v>
                </c:pt>
                <c:pt idx="12515">
                  <c:v>46710.996939999997</c:v>
                </c:pt>
                <c:pt idx="12516">
                  <c:v>46710.996939999997</c:v>
                </c:pt>
                <c:pt idx="12517">
                  <c:v>46711.496939999997</c:v>
                </c:pt>
                <c:pt idx="12518">
                  <c:v>46711.996939999997</c:v>
                </c:pt>
                <c:pt idx="12519">
                  <c:v>46712.081939999996</c:v>
                </c:pt>
                <c:pt idx="12520">
                  <c:v>46712.728940000001</c:v>
                </c:pt>
                <c:pt idx="12521">
                  <c:v>46714.196580000003</c:v>
                </c:pt>
                <c:pt idx="12522">
                  <c:v>46714.306579999997</c:v>
                </c:pt>
                <c:pt idx="12523">
                  <c:v>46714.525580000001</c:v>
                </c:pt>
                <c:pt idx="12524">
                  <c:v>46728.825579999997</c:v>
                </c:pt>
                <c:pt idx="12525">
                  <c:v>46729.85658</c:v>
                </c:pt>
                <c:pt idx="12526">
                  <c:v>46729.96658</c:v>
                </c:pt>
                <c:pt idx="12527">
                  <c:v>46730.185579999998</c:v>
                </c:pt>
                <c:pt idx="12528">
                  <c:v>46744.48558</c:v>
                </c:pt>
                <c:pt idx="12529">
                  <c:v>46745.516580000003</c:v>
                </c:pt>
                <c:pt idx="12530">
                  <c:v>46745.626579999996</c:v>
                </c:pt>
                <c:pt idx="12531">
                  <c:v>46745.845580000001</c:v>
                </c:pt>
                <c:pt idx="12532">
                  <c:v>46760.145579999997</c:v>
                </c:pt>
                <c:pt idx="12533">
                  <c:v>46761.176579999999</c:v>
                </c:pt>
                <c:pt idx="12534">
                  <c:v>46761.28658</c:v>
                </c:pt>
                <c:pt idx="12535">
                  <c:v>46761.505579999997</c:v>
                </c:pt>
                <c:pt idx="12536">
                  <c:v>46775.80558</c:v>
                </c:pt>
                <c:pt idx="12537">
                  <c:v>46776.836580000003</c:v>
                </c:pt>
                <c:pt idx="12538">
                  <c:v>46776.946580000003</c:v>
                </c:pt>
                <c:pt idx="12539">
                  <c:v>46777.165580000001</c:v>
                </c:pt>
                <c:pt idx="12540">
                  <c:v>46791.465579999996</c:v>
                </c:pt>
                <c:pt idx="12541">
                  <c:v>46792.496579999999</c:v>
                </c:pt>
                <c:pt idx="12542">
                  <c:v>46792.60658</c:v>
                </c:pt>
                <c:pt idx="12543">
                  <c:v>46792.825579999997</c:v>
                </c:pt>
                <c:pt idx="12544">
                  <c:v>46807.12558</c:v>
                </c:pt>
                <c:pt idx="12545">
                  <c:v>46810.206919999997</c:v>
                </c:pt>
                <c:pt idx="12546">
                  <c:v>46810.856209999998</c:v>
                </c:pt>
                <c:pt idx="12547">
                  <c:v>46811.154210000001</c:v>
                </c:pt>
                <c:pt idx="12548">
                  <c:v>46817.444210000001</c:v>
                </c:pt>
                <c:pt idx="12549">
                  <c:v>46817.944210000001</c:v>
                </c:pt>
                <c:pt idx="12550">
                  <c:v>46817.944210000001</c:v>
                </c:pt>
                <c:pt idx="12551">
                  <c:v>46818.444210000001</c:v>
                </c:pt>
                <c:pt idx="12552">
                  <c:v>46818.944210000001</c:v>
                </c:pt>
                <c:pt idx="12553">
                  <c:v>46819.029210000001</c:v>
                </c:pt>
                <c:pt idx="12554">
                  <c:v>46819.676209999998</c:v>
                </c:pt>
                <c:pt idx="12555">
                  <c:v>46820.465689999997</c:v>
                </c:pt>
                <c:pt idx="12556">
                  <c:v>46820.465689999997</c:v>
                </c:pt>
                <c:pt idx="12557">
                  <c:v>46821.14385</c:v>
                </c:pt>
                <c:pt idx="12558">
                  <c:v>46821.253850000001</c:v>
                </c:pt>
                <c:pt idx="12559">
                  <c:v>46821.472849999998</c:v>
                </c:pt>
                <c:pt idx="12560">
                  <c:v>46835.772850000001</c:v>
                </c:pt>
                <c:pt idx="12561">
                  <c:v>46836.803849999997</c:v>
                </c:pt>
                <c:pt idx="12562">
                  <c:v>46836.913849999997</c:v>
                </c:pt>
                <c:pt idx="12563">
                  <c:v>46837.132850000002</c:v>
                </c:pt>
                <c:pt idx="12564">
                  <c:v>46851.432849999997</c:v>
                </c:pt>
                <c:pt idx="12565">
                  <c:v>46852.46385</c:v>
                </c:pt>
                <c:pt idx="12566">
                  <c:v>46852.573850000001</c:v>
                </c:pt>
                <c:pt idx="12567">
                  <c:v>46852.792849999998</c:v>
                </c:pt>
                <c:pt idx="12568">
                  <c:v>46867.092850000001</c:v>
                </c:pt>
                <c:pt idx="12569">
                  <c:v>46868.123850000004</c:v>
                </c:pt>
                <c:pt idx="12570">
                  <c:v>46868.233849999997</c:v>
                </c:pt>
                <c:pt idx="12571">
                  <c:v>46868.452850000001</c:v>
                </c:pt>
                <c:pt idx="12572">
                  <c:v>46882.752849999997</c:v>
                </c:pt>
                <c:pt idx="12573">
                  <c:v>46883.78385</c:v>
                </c:pt>
                <c:pt idx="12574">
                  <c:v>46883.89385</c:v>
                </c:pt>
                <c:pt idx="12575">
                  <c:v>46884.112849999998</c:v>
                </c:pt>
                <c:pt idx="12576">
                  <c:v>46898.412850000001</c:v>
                </c:pt>
                <c:pt idx="12577">
                  <c:v>46899.443850000003</c:v>
                </c:pt>
                <c:pt idx="12578">
                  <c:v>46899.553849999997</c:v>
                </c:pt>
                <c:pt idx="12579">
                  <c:v>46899.772850000001</c:v>
                </c:pt>
                <c:pt idx="12580">
                  <c:v>46914.072849999997</c:v>
                </c:pt>
                <c:pt idx="12581">
                  <c:v>46915.080009999998</c:v>
                </c:pt>
                <c:pt idx="12582">
                  <c:v>46915.080009999998</c:v>
                </c:pt>
                <c:pt idx="12583">
                  <c:v>46917.154199999997</c:v>
                </c:pt>
                <c:pt idx="12584">
                  <c:v>46917.803489999998</c:v>
                </c:pt>
                <c:pt idx="12585">
                  <c:v>46918.101490000001</c:v>
                </c:pt>
                <c:pt idx="12586">
                  <c:v>46924.391490000002</c:v>
                </c:pt>
                <c:pt idx="12587">
                  <c:v>46924.891490000002</c:v>
                </c:pt>
                <c:pt idx="12588">
                  <c:v>46924.891490000002</c:v>
                </c:pt>
                <c:pt idx="12589">
                  <c:v>46925.391490000002</c:v>
                </c:pt>
                <c:pt idx="12590">
                  <c:v>46925.891490000002</c:v>
                </c:pt>
                <c:pt idx="12591">
                  <c:v>46925.976490000001</c:v>
                </c:pt>
                <c:pt idx="12592">
                  <c:v>46926.623489999998</c:v>
                </c:pt>
                <c:pt idx="12593">
                  <c:v>46928.091130000001</c:v>
                </c:pt>
                <c:pt idx="12594">
                  <c:v>46928.201130000001</c:v>
                </c:pt>
                <c:pt idx="12595">
                  <c:v>46928.420129999999</c:v>
                </c:pt>
                <c:pt idx="12596">
                  <c:v>46942.720130000002</c:v>
                </c:pt>
                <c:pt idx="12597">
                  <c:v>46943.751129999997</c:v>
                </c:pt>
                <c:pt idx="12598">
                  <c:v>46943.861129999998</c:v>
                </c:pt>
                <c:pt idx="12599">
                  <c:v>46944.080130000002</c:v>
                </c:pt>
                <c:pt idx="12600">
                  <c:v>46958.380129999998</c:v>
                </c:pt>
                <c:pt idx="12601">
                  <c:v>46959.41113</c:v>
                </c:pt>
                <c:pt idx="12602">
                  <c:v>46959.521130000001</c:v>
                </c:pt>
                <c:pt idx="12603">
                  <c:v>46959.740129999998</c:v>
                </c:pt>
                <c:pt idx="12604">
                  <c:v>46974.040130000001</c:v>
                </c:pt>
                <c:pt idx="12605">
                  <c:v>46975.071129999997</c:v>
                </c:pt>
                <c:pt idx="12606">
                  <c:v>46975.181129999997</c:v>
                </c:pt>
                <c:pt idx="12607">
                  <c:v>46975.400130000002</c:v>
                </c:pt>
                <c:pt idx="12608">
                  <c:v>46989.700129999997</c:v>
                </c:pt>
                <c:pt idx="12609">
                  <c:v>46990.73113</c:v>
                </c:pt>
                <c:pt idx="12610">
                  <c:v>46990.841130000001</c:v>
                </c:pt>
                <c:pt idx="12611">
                  <c:v>46991.060129999998</c:v>
                </c:pt>
                <c:pt idx="12612">
                  <c:v>47005.360130000001</c:v>
                </c:pt>
                <c:pt idx="12613">
                  <c:v>47006.391130000004</c:v>
                </c:pt>
                <c:pt idx="12614">
                  <c:v>47006.501129999997</c:v>
                </c:pt>
                <c:pt idx="12615">
                  <c:v>47006.720130000002</c:v>
                </c:pt>
                <c:pt idx="12616">
                  <c:v>47021.020129999997</c:v>
                </c:pt>
                <c:pt idx="12617">
                  <c:v>47024.101470000001</c:v>
                </c:pt>
                <c:pt idx="12618">
                  <c:v>47024.750760000003</c:v>
                </c:pt>
                <c:pt idx="12619">
                  <c:v>47025.048759999998</c:v>
                </c:pt>
                <c:pt idx="12620">
                  <c:v>47031.338759999999</c:v>
                </c:pt>
                <c:pt idx="12621">
                  <c:v>47031.838759999999</c:v>
                </c:pt>
                <c:pt idx="12622">
                  <c:v>47031.838759999999</c:v>
                </c:pt>
                <c:pt idx="12623">
                  <c:v>47032.338759999999</c:v>
                </c:pt>
                <c:pt idx="12624">
                  <c:v>47032.838759999999</c:v>
                </c:pt>
                <c:pt idx="12625">
                  <c:v>47032.923759999998</c:v>
                </c:pt>
                <c:pt idx="12626">
                  <c:v>47033.570760000002</c:v>
                </c:pt>
                <c:pt idx="12627">
                  <c:v>47034.360240000002</c:v>
                </c:pt>
                <c:pt idx="12628">
                  <c:v>47034.360240000002</c:v>
                </c:pt>
                <c:pt idx="12629">
                  <c:v>47035.038399999998</c:v>
                </c:pt>
                <c:pt idx="12630">
                  <c:v>47035.148399999998</c:v>
                </c:pt>
                <c:pt idx="12631">
                  <c:v>47035.367400000003</c:v>
                </c:pt>
                <c:pt idx="12632">
                  <c:v>47049.667399999998</c:v>
                </c:pt>
                <c:pt idx="12633">
                  <c:v>47050.698400000001</c:v>
                </c:pt>
                <c:pt idx="12634">
                  <c:v>47050.808400000002</c:v>
                </c:pt>
                <c:pt idx="12635">
                  <c:v>47051.027399999999</c:v>
                </c:pt>
                <c:pt idx="12636">
                  <c:v>47065.327400000002</c:v>
                </c:pt>
                <c:pt idx="12637">
                  <c:v>47066.358399999997</c:v>
                </c:pt>
                <c:pt idx="12638">
                  <c:v>47066.468399999998</c:v>
                </c:pt>
                <c:pt idx="12639">
                  <c:v>47066.687400000003</c:v>
                </c:pt>
                <c:pt idx="12640">
                  <c:v>47080.987399999998</c:v>
                </c:pt>
                <c:pt idx="12641">
                  <c:v>47082.018400000001</c:v>
                </c:pt>
                <c:pt idx="12642">
                  <c:v>47082.128400000001</c:v>
                </c:pt>
                <c:pt idx="12643">
                  <c:v>47082.347399999999</c:v>
                </c:pt>
                <c:pt idx="12644">
                  <c:v>47096.647400000002</c:v>
                </c:pt>
                <c:pt idx="12645">
                  <c:v>47097.678399999997</c:v>
                </c:pt>
                <c:pt idx="12646">
                  <c:v>47097.788399999998</c:v>
                </c:pt>
                <c:pt idx="12647">
                  <c:v>47098.007400000002</c:v>
                </c:pt>
                <c:pt idx="12648">
                  <c:v>47112.307399999998</c:v>
                </c:pt>
                <c:pt idx="12649">
                  <c:v>47113.338400000001</c:v>
                </c:pt>
                <c:pt idx="12650">
                  <c:v>47113.448400000001</c:v>
                </c:pt>
                <c:pt idx="12651">
                  <c:v>47113.667399999998</c:v>
                </c:pt>
                <c:pt idx="12652">
                  <c:v>47127.967400000001</c:v>
                </c:pt>
                <c:pt idx="12653">
                  <c:v>47131.048750000002</c:v>
                </c:pt>
                <c:pt idx="12654">
                  <c:v>47131.698040000003</c:v>
                </c:pt>
                <c:pt idx="12655">
                  <c:v>47131.996039999998</c:v>
                </c:pt>
                <c:pt idx="12656">
                  <c:v>47138.286039999999</c:v>
                </c:pt>
                <c:pt idx="12657">
                  <c:v>47138.786039999999</c:v>
                </c:pt>
                <c:pt idx="12658">
                  <c:v>47138.786039999999</c:v>
                </c:pt>
                <c:pt idx="12659">
                  <c:v>47139.286039999999</c:v>
                </c:pt>
                <c:pt idx="12660">
                  <c:v>47139.786039999999</c:v>
                </c:pt>
                <c:pt idx="12661">
                  <c:v>47139.871039999998</c:v>
                </c:pt>
                <c:pt idx="12662">
                  <c:v>47140.518040000003</c:v>
                </c:pt>
                <c:pt idx="12663">
                  <c:v>47141.985679999998</c:v>
                </c:pt>
                <c:pt idx="12664">
                  <c:v>47142.095679999999</c:v>
                </c:pt>
                <c:pt idx="12665">
                  <c:v>47142.314680000003</c:v>
                </c:pt>
                <c:pt idx="12666">
                  <c:v>47156.614679999999</c:v>
                </c:pt>
                <c:pt idx="12667">
                  <c:v>47157.645680000001</c:v>
                </c:pt>
                <c:pt idx="12668">
                  <c:v>47157.755680000002</c:v>
                </c:pt>
                <c:pt idx="12669">
                  <c:v>47157.974679999999</c:v>
                </c:pt>
                <c:pt idx="12670">
                  <c:v>47172.274680000002</c:v>
                </c:pt>
                <c:pt idx="12671">
                  <c:v>47173.305679999998</c:v>
                </c:pt>
                <c:pt idx="12672">
                  <c:v>47173.415679999998</c:v>
                </c:pt>
                <c:pt idx="12673">
                  <c:v>47173.634680000003</c:v>
                </c:pt>
                <c:pt idx="12674">
                  <c:v>47187.934679999998</c:v>
                </c:pt>
                <c:pt idx="12675">
                  <c:v>47188.965680000001</c:v>
                </c:pt>
                <c:pt idx="12676">
                  <c:v>47189.075680000002</c:v>
                </c:pt>
                <c:pt idx="12677">
                  <c:v>47189.294679999999</c:v>
                </c:pt>
                <c:pt idx="12678">
                  <c:v>47203.594680000002</c:v>
                </c:pt>
                <c:pt idx="12679">
                  <c:v>47204.625679999997</c:v>
                </c:pt>
                <c:pt idx="12680">
                  <c:v>47204.735679999998</c:v>
                </c:pt>
                <c:pt idx="12681">
                  <c:v>47204.954680000003</c:v>
                </c:pt>
                <c:pt idx="12682">
                  <c:v>47219.254679999998</c:v>
                </c:pt>
                <c:pt idx="12683">
                  <c:v>47220.285680000001</c:v>
                </c:pt>
                <c:pt idx="12684">
                  <c:v>47220.395680000001</c:v>
                </c:pt>
                <c:pt idx="12685">
                  <c:v>47220.614679999999</c:v>
                </c:pt>
                <c:pt idx="12686">
                  <c:v>47234.914680000002</c:v>
                </c:pt>
                <c:pt idx="12687">
                  <c:v>47237.996019999999</c:v>
                </c:pt>
                <c:pt idx="12688">
                  <c:v>47238.64531</c:v>
                </c:pt>
                <c:pt idx="12689">
                  <c:v>47238.943310000002</c:v>
                </c:pt>
                <c:pt idx="12690">
                  <c:v>47245.233310000003</c:v>
                </c:pt>
                <c:pt idx="12691">
                  <c:v>47245.733310000003</c:v>
                </c:pt>
                <c:pt idx="12692">
                  <c:v>47245.733310000003</c:v>
                </c:pt>
                <c:pt idx="12693">
                  <c:v>47246.233310000003</c:v>
                </c:pt>
                <c:pt idx="12694">
                  <c:v>47246.733310000003</c:v>
                </c:pt>
                <c:pt idx="12695">
                  <c:v>47246.818310000002</c:v>
                </c:pt>
                <c:pt idx="12696">
                  <c:v>47247.46531</c:v>
                </c:pt>
                <c:pt idx="12697">
                  <c:v>47248.932950000002</c:v>
                </c:pt>
                <c:pt idx="12698">
                  <c:v>47249.042950000003</c:v>
                </c:pt>
                <c:pt idx="12699">
                  <c:v>47249.26195</c:v>
                </c:pt>
                <c:pt idx="12700">
                  <c:v>47263.561950000003</c:v>
                </c:pt>
                <c:pt idx="12701">
                  <c:v>47264.592949999998</c:v>
                </c:pt>
                <c:pt idx="12702">
                  <c:v>47264.702949999999</c:v>
                </c:pt>
                <c:pt idx="12703">
                  <c:v>47264.921950000004</c:v>
                </c:pt>
                <c:pt idx="12704">
                  <c:v>47279.221949999999</c:v>
                </c:pt>
                <c:pt idx="12705">
                  <c:v>47280.252950000002</c:v>
                </c:pt>
                <c:pt idx="12706">
                  <c:v>47280.362950000002</c:v>
                </c:pt>
                <c:pt idx="12707">
                  <c:v>47280.58195</c:v>
                </c:pt>
                <c:pt idx="12708">
                  <c:v>47294.881950000003</c:v>
                </c:pt>
                <c:pt idx="12709">
                  <c:v>47295.912949999998</c:v>
                </c:pt>
                <c:pt idx="12710">
                  <c:v>47296.022949999999</c:v>
                </c:pt>
                <c:pt idx="12711">
                  <c:v>47296.241950000003</c:v>
                </c:pt>
                <c:pt idx="12712">
                  <c:v>47310.541949999999</c:v>
                </c:pt>
                <c:pt idx="12713">
                  <c:v>47311.572950000002</c:v>
                </c:pt>
                <c:pt idx="12714">
                  <c:v>47311.682950000002</c:v>
                </c:pt>
                <c:pt idx="12715">
                  <c:v>47311.901949999999</c:v>
                </c:pt>
                <c:pt idx="12716">
                  <c:v>47326.201950000002</c:v>
                </c:pt>
                <c:pt idx="12717">
                  <c:v>47327.232949999998</c:v>
                </c:pt>
                <c:pt idx="12718">
                  <c:v>47327.342949999998</c:v>
                </c:pt>
                <c:pt idx="12719">
                  <c:v>47327.561950000003</c:v>
                </c:pt>
                <c:pt idx="12720">
                  <c:v>47341.861949999999</c:v>
                </c:pt>
                <c:pt idx="12721">
                  <c:v>47344.943299999999</c:v>
                </c:pt>
                <c:pt idx="12722">
                  <c:v>47345.59259</c:v>
                </c:pt>
                <c:pt idx="12723">
                  <c:v>47345.890590000003</c:v>
                </c:pt>
                <c:pt idx="12724">
                  <c:v>47352.180590000004</c:v>
                </c:pt>
                <c:pt idx="12725">
                  <c:v>47352.680590000004</c:v>
                </c:pt>
                <c:pt idx="12726">
                  <c:v>47352.680590000004</c:v>
                </c:pt>
                <c:pt idx="12727">
                  <c:v>47353.180590000004</c:v>
                </c:pt>
                <c:pt idx="12728">
                  <c:v>47353.680590000004</c:v>
                </c:pt>
                <c:pt idx="12729">
                  <c:v>47353.765590000003</c:v>
                </c:pt>
                <c:pt idx="12730">
                  <c:v>47354.41259</c:v>
                </c:pt>
                <c:pt idx="12731">
                  <c:v>47355.880230000002</c:v>
                </c:pt>
                <c:pt idx="12732">
                  <c:v>47355.990230000003</c:v>
                </c:pt>
                <c:pt idx="12733">
                  <c:v>47356.20923</c:v>
                </c:pt>
                <c:pt idx="12734">
                  <c:v>47370.509230000003</c:v>
                </c:pt>
                <c:pt idx="12735">
                  <c:v>47371.540229999999</c:v>
                </c:pt>
                <c:pt idx="12736">
                  <c:v>47371.650229999999</c:v>
                </c:pt>
                <c:pt idx="12737">
                  <c:v>47371.869229999997</c:v>
                </c:pt>
                <c:pt idx="12738">
                  <c:v>47386.16923</c:v>
                </c:pt>
                <c:pt idx="12739">
                  <c:v>47387.200230000002</c:v>
                </c:pt>
                <c:pt idx="12740">
                  <c:v>47387.310230000003</c:v>
                </c:pt>
                <c:pt idx="12741">
                  <c:v>47387.52923</c:v>
                </c:pt>
                <c:pt idx="12742">
                  <c:v>47401.829230000003</c:v>
                </c:pt>
                <c:pt idx="12743">
                  <c:v>47402.860229999998</c:v>
                </c:pt>
                <c:pt idx="12744">
                  <c:v>47402.970229999999</c:v>
                </c:pt>
                <c:pt idx="12745">
                  <c:v>47403.189230000004</c:v>
                </c:pt>
                <c:pt idx="12746">
                  <c:v>47417.489229999999</c:v>
                </c:pt>
                <c:pt idx="12747">
                  <c:v>47418.520230000002</c:v>
                </c:pt>
                <c:pt idx="12748">
                  <c:v>47418.630230000002</c:v>
                </c:pt>
                <c:pt idx="12749">
                  <c:v>47418.84923</c:v>
                </c:pt>
                <c:pt idx="12750">
                  <c:v>47433.149230000003</c:v>
                </c:pt>
                <c:pt idx="12751">
                  <c:v>47434.180229999998</c:v>
                </c:pt>
                <c:pt idx="12752">
                  <c:v>47434.290229999999</c:v>
                </c:pt>
                <c:pt idx="12753">
                  <c:v>47434.509230000003</c:v>
                </c:pt>
                <c:pt idx="12754">
                  <c:v>47448.809229999999</c:v>
                </c:pt>
                <c:pt idx="12755">
                  <c:v>47451.890570000003</c:v>
                </c:pt>
                <c:pt idx="12756">
                  <c:v>47452.539859999997</c:v>
                </c:pt>
                <c:pt idx="12757">
                  <c:v>47452.83786</c:v>
                </c:pt>
                <c:pt idx="12758">
                  <c:v>47459.127860000001</c:v>
                </c:pt>
                <c:pt idx="12759">
                  <c:v>47459.627860000001</c:v>
                </c:pt>
                <c:pt idx="12760">
                  <c:v>47459.627860000001</c:v>
                </c:pt>
                <c:pt idx="12761">
                  <c:v>47460.127860000001</c:v>
                </c:pt>
                <c:pt idx="12762">
                  <c:v>47460.627860000001</c:v>
                </c:pt>
                <c:pt idx="12763">
                  <c:v>47460.71286</c:v>
                </c:pt>
                <c:pt idx="12764">
                  <c:v>47461.359859999997</c:v>
                </c:pt>
                <c:pt idx="12765">
                  <c:v>47462.827499999999</c:v>
                </c:pt>
                <c:pt idx="12766">
                  <c:v>47462.9375</c:v>
                </c:pt>
                <c:pt idx="12767">
                  <c:v>47463.156499999997</c:v>
                </c:pt>
                <c:pt idx="12768">
                  <c:v>47477.4565</c:v>
                </c:pt>
                <c:pt idx="12769">
                  <c:v>47478.487500000003</c:v>
                </c:pt>
                <c:pt idx="12770">
                  <c:v>47478.597500000003</c:v>
                </c:pt>
                <c:pt idx="12771">
                  <c:v>47478.816500000001</c:v>
                </c:pt>
                <c:pt idx="12772">
                  <c:v>47493.116499999996</c:v>
                </c:pt>
                <c:pt idx="12773">
                  <c:v>47494.147499999999</c:v>
                </c:pt>
                <c:pt idx="12774">
                  <c:v>47494.2575</c:v>
                </c:pt>
                <c:pt idx="12775">
                  <c:v>47494.476499999997</c:v>
                </c:pt>
                <c:pt idx="12776">
                  <c:v>47508.7765</c:v>
                </c:pt>
                <c:pt idx="12777">
                  <c:v>47509.807500000003</c:v>
                </c:pt>
                <c:pt idx="12778">
                  <c:v>47509.917500000003</c:v>
                </c:pt>
                <c:pt idx="12779">
                  <c:v>47510.136500000001</c:v>
                </c:pt>
                <c:pt idx="12780">
                  <c:v>47524.436500000003</c:v>
                </c:pt>
                <c:pt idx="12781">
                  <c:v>47525.467499999999</c:v>
                </c:pt>
                <c:pt idx="12782">
                  <c:v>47525.577499999999</c:v>
                </c:pt>
                <c:pt idx="12783">
                  <c:v>47525.796499999997</c:v>
                </c:pt>
                <c:pt idx="12784">
                  <c:v>47540.0965</c:v>
                </c:pt>
                <c:pt idx="12785">
                  <c:v>47541.127500000002</c:v>
                </c:pt>
                <c:pt idx="12786">
                  <c:v>47541.237500000003</c:v>
                </c:pt>
                <c:pt idx="12787">
                  <c:v>47541.4565</c:v>
                </c:pt>
                <c:pt idx="12788">
                  <c:v>47555.756500000003</c:v>
                </c:pt>
                <c:pt idx="12789">
                  <c:v>47558.837850000004</c:v>
                </c:pt>
                <c:pt idx="12790">
                  <c:v>47559.487139999997</c:v>
                </c:pt>
                <c:pt idx="12791">
                  <c:v>47559.78514</c:v>
                </c:pt>
                <c:pt idx="12792">
                  <c:v>47566.075140000001</c:v>
                </c:pt>
                <c:pt idx="12793">
                  <c:v>47566.575140000001</c:v>
                </c:pt>
                <c:pt idx="12794">
                  <c:v>47566.575140000001</c:v>
                </c:pt>
                <c:pt idx="12795">
                  <c:v>47567.075140000001</c:v>
                </c:pt>
                <c:pt idx="12796">
                  <c:v>47567.575140000001</c:v>
                </c:pt>
                <c:pt idx="12797">
                  <c:v>47567.66014</c:v>
                </c:pt>
                <c:pt idx="12798">
                  <c:v>47568.307139999997</c:v>
                </c:pt>
                <c:pt idx="12799">
                  <c:v>47569.77478</c:v>
                </c:pt>
                <c:pt idx="12800">
                  <c:v>47569.88478</c:v>
                </c:pt>
                <c:pt idx="12801">
                  <c:v>47570.103779999998</c:v>
                </c:pt>
                <c:pt idx="12802">
                  <c:v>47584.403780000001</c:v>
                </c:pt>
                <c:pt idx="12803">
                  <c:v>47585.434780000003</c:v>
                </c:pt>
                <c:pt idx="12804">
                  <c:v>47585.544779999997</c:v>
                </c:pt>
                <c:pt idx="12805">
                  <c:v>47585.763780000001</c:v>
                </c:pt>
                <c:pt idx="12806">
                  <c:v>47600.063779999997</c:v>
                </c:pt>
                <c:pt idx="12807">
                  <c:v>47601.094779999999</c:v>
                </c:pt>
                <c:pt idx="12808">
                  <c:v>47601.20478</c:v>
                </c:pt>
                <c:pt idx="12809">
                  <c:v>47601.423779999997</c:v>
                </c:pt>
                <c:pt idx="12810">
                  <c:v>47615.72378</c:v>
                </c:pt>
                <c:pt idx="12811">
                  <c:v>47616.754780000003</c:v>
                </c:pt>
                <c:pt idx="12812">
                  <c:v>47616.864780000004</c:v>
                </c:pt>
                <c:pt idx="12813">
                  <c:v>47617.083780000001</c:v>
                </c:pt>
                <c:pt idx="12814">
                  <c:v>47631.383779999996</c:v>
                </c:pt>
                <c:pt idx="12815">
                  <c:v>47632.414779999999</c:v>
                </c:pt>
                <c:pt idx="12816">
                  <c:v>47632.52478</c:v>
                </c:pt>
                <c:pt idx="12817">
                  <c:v>47632.743779999997</c:v>
                </c:pt>
                <c:pt idx="12818">
                  <c:v>47647.04378</c:v>
                </c:pt>
                <c:pt idx="12819">
                  <c:v>47648.074780000003</c:v>
                </c:pt>
                <c:pt idx="12820">
                  <c:v>47648.184780000003</c:v>
                </c:pt>
                <c:pt idx="12821">
                  <c:v>47648.403780000001</c:v>
                </c:pt>
                <c:pt idx="12822">
                  <c:v>47662.703780000003</c:v>
                </c:pt>
                <c:pt idx="12823">
                  <c:v>47665.78512</c:v>
                </c:pt>
                <c:pt idx="12824">
                  <c:v>47666.434410000002</c:v>
                </c:pt>
                <c:pt idx="12825">
                  <c:v>47666.732409999997</c:v>
                </c:pt>
                <c:pt idx="12826">
                  <c:v>47673.022409999998</c:v>
                </c:pt>
                <c:pt idx="12827">
                  <c:v>47673.522409999998</c:v>
                </c:pt>
                <c:pt idx="12828">
                  <c:v>47673.522409999998</c:v>
                </c:pt>
                <c:pt idx="12829">
                  <c:v>47674.022409999998</c:v>
                </c:pt>
                <c:pt idx="12830">
                  <c:v>47674.522409999998</c:v>
                </c:pt>
                <c:pt idx="12831">
                  <c:v>47674.607409999997</c:v>
                </c:pt>
                <c:pt idx="12832">
                  <c:v>47675.254410000001</c:v>
                </c:pt>
                <c:pt idx="12833">
                  <c:v>47676.722049999997</c:v>
                </c:pt>
                <c:pt idx="12834">
                  <c:v>47676.832049999997</c:v>
                </c:pt>
                <c:pt idx="12835">
                  <c:v>47677.051050000002</c:v>
                </c:pt>
                <c:pt idx="12836">
                  <c:v>47691.351049999997</c:v>
                </c:pt>
                <c:pt idx="12837">
                  <c:v>47692.38205</c:v>
                </c:pt>
                <c:pt idx="12838">
                  <c:v>47692.492050000001</c:v>
                </c:pt>
                <c:pt idx="12839">
                  <c:v>47692.711049999998</c:v>
                </c:pt>
                <c:pt idx="12840">
                  <c:v>47707.011050000001</c:v>
                </c:pt>
                <c:pt idx="12841">
                  <c:v>47708.042049999996</c:v>
                </c:pt>
                <c:pt idx="12842">
                  <c:v>47708.152049999997</c:v>
                </c:pt>
                <c:pt idx="12843">
                  <c:v>47708.371050000002</c:v>
                </c:pt>
                <c:pt idx="12844">
                  <c:v>47722.671049999997</c:v>
                </c:pt>
                <c:pt idx="12845">
                  <c:v>47723.70205</c:v>
                </c:pt>
                <c:pt idx="12846">
                  <c:v>47723.81205</c:v>
                </c:pt>
                <c:pt idx="12847">
                  <c:v>47724.031049999998</c:v>
                </c:pt>
                <c:pt idx="12848">
                  <c:v>47738.331050000001</c:v>
                </c:pt>
                <c:pt idx="12849">
                  <c:v>47739.362050000003</c:v>
                </c:pt>
                <c:pt idx="12850">
                  <c:v>47739.472049999997</c:v>
                </c:pt>
                <c:pt idx="12851">
                  <c:v>47739.691050000001</c:v>
                </c:pt>
                <c:pt idx="12852">
                  <c:v>47753.991049999997</c:v>
                </c:pt>
                <c:pt idx="12853">
                  <c:v>47755.02205</c:v>
                </c:pt>
                <c:pt idx="12854">
                  <c:v>47755.13205</c:v>
                </c:pt>
                <c:pt idx="12855">
                  <c:v>47755.351049999997</c:v>
                </c:pt>
                <c:pt idx="12856">
                  <c:v>47769.65105</c:v>
                </c:pt>
                <c:pt idx="12857">
                  <c:v>47772.732400000001</c:v>
                </c:pt>
                <c:pt idx="12858">
                  <c:v>47773.381690000002</c:v>
                </c:pt>
                <c:pt idx="12859">
                  <c:v>47773.679689999997</c:v>
                </c:pt>
                <c:pt idx="12860">
                  <c:v>47779.969689999998</c:v>
                </c:pt>
                <c:pt idx="12861">
                  <c:v>47780.469689999998</c:v>
                </c:pt>
                <c:pt idx="12862">
                  <c:v>47780.469689999998</c:v>
                </c:pt>
                <c:pt idx="12863">
                  <c:v>47780.969689999998</c:v>
                </c:pt>
                <c:pt idx="12864">
                  <c:v>47781.469689999998</c:v>
                </c:pt>
                <c:pt idx="12865">
                  <c:v>47781.554689999997</c:v>
                </c:pt>
                <c:pt idx="12866">
                  <c:v>47782.201690000002</c:v>
                </c:pt>
                <c:pt idx="12867">
                  <c:v>47783.669329999997</c:v>
                </c:pt>
                <c:pt idx="12868">
                  <c:v>47783.779329999998</c:v>
                </c:pt>
                <c:pt idx="12869">
                  <c:v>47783.998330000002</c:v>
                </c:pt>
                <c:pt idx="12870">
                  <c:v>47798.298329999998</c:v>
                </c:pt>
                <c:pt idx="12871">
                  <c:v>47799.32933</c:v>
                </c:pt>
                <c:pt idx="12872">
                  <c:v>47799.439330000001</c:v>
                </c:pt>
                <c:pt idx="12873">
                  <c:v>47799.658329999998</c:v>
                </c:pt>
                <c:pt idx="12874">
                  <c:v>47813.958330000001</c:v>
                </c:pt>
                <c:pt idx="12875">
                  <c:v>47814.989329999997</c:v>
                </c:pt>
                <c:pt idx="12876">
                  <c:v>47815.099329999997</c:v>
                </c:pt>
                <c:pt idx="12877">
                  <c:v>47815.318330000002</c:v>
                </c:pt>
                <c:pt idx="12878">
                  <c:v>47829.618329999998</c:v>
                </c:pt>
                <c:pt idx="12879">
                  <c:v>47830.64933</c:v>
                </c:pt>
                <c:pt idx="12880">
                  <c:v>47830.759330000001</c:v>
                </c:pt>
                <c:pt idx="12881">
                  <c:v>47830.978329999998</c:v>
                </c:pt>
                <c:pt idx="12882">
                  <c:v>47845.278330000001</c:v>
                </c:pt>
                <c:pt idx="12883">
                  <c:v>47846.309329999996</c:v>
                </c:pt>
                <c:pt idx="12884">
                  <c:v>47846.419329999997</c:v>
                </c:pt>
                <c:pt idx="12885">
                  <c:v>47846.638330000002</c:v>
                </c:pt>
                <c:pt idx="12886">
                  <c:v>47860.938329999997</c:v>
                </c:pt>
                <c:pt idx="12887">
                  <c:v>47861.96933</c:v>
                </c:pt>
                <c:pt idx="12888">
                  <c:v>47862.07933</c:v>
                </c:pt>
                <c:pt idx="12889">
                  <c:v>47862.298329999998</c:v>
                </c:pt>
                <c:pt idx="12890">
                  <c:v>47876.598330000001</c:v>
                </c:pt>
                <c:pt idx="12891">
                  <c:v>47879.679669999998</c:v>
                </c:pt>
                <c:pt idx="12892">
                  <c:v>47880.328959999999</c:v>
                </c:pt>
                <c:pt idx="12893">
                  <c:v>47880.626960000001</c:v>
                </c:pt>
                <c:pt idx="12894">
                  <c:v>47886.916960000002</c:v>
                </c:pt>
                <c:pt idx="12895">
                  <c:v>47887.416960000002</c:v>
                </c:pt>
                <c:pt idx="12896">
                  <c:v>47887.416960000002</c:v>
                </c:pt>
                <c:pt idx="12897">
                  <c:v>47887.916960000002</c:v>
                </c:pt>
                <c:pt idx="12898">
                  <c:v>47888.416960000002</c:v>
                </c:pt>
                <c:pt idx="12899">
                  <c:v>47888.501960000001</c:v>
                </c:pt>
                <c:pt idx="12900">
                  <c:v>47889.148959999999</c:v>
                </c:pt>
                <c:pt idx="12901">
                  <c:v>47890.616600000001</c:v>
                </c:pt>
                <c:pt idx="12902">
                  <c:v>47890.726600000002</c:v>
                </c:pt>
                <c:pt idx="12903">
                  <c:v>47890.945599999999</c:v>
                </c:pt>
                <c:pt idx="12904">
                  <c:v>47905.245600000002</c:v>
                </c:pt>
                <c:pt idx="12905">
                  <c:v>47906.276599999997</c:v>
                </c:pt>
                <c:pt idx="12906">
                  <c:v>47906.386599999998</c:v>
                </c:pt>
                <c:pt idx="12907">
                  <c:v>47906.605600000003</c:v>
                </c:pt>
                <c:pt idx="12908">
                  <c:v>47920.905599999998</c:v>
                </c:pt>
                <c:pt idx="12909">
                  <c:v>47921.936600000001</c:v>
                </c:pt>
                <c:pt idx="12910">
                  <c:v>47922.046600000001</c:v>
                </c:pt>
                <c:pt idx="12911">
                  <c:v>47922.265599999999</c:v>
                </c:pt>
                <c:pt idx="12912">
                  <c:v>47936.565600000002</c:v>
                </c:pt>
                <c:pt idx="12913">
                  <c:v>47937.596599999997</c:v>
                </c:pt>
                <c:pt idx="12914">
                  <c:v>47937.706599999998</c:v>
                </c:pt>
                <c:pt idx="12915">
                  <c:v>47937.925600000002</c:v>
                </c:pt>
                <c:pt idx="12916">
                  <c:v>47952.225599999998</c:v>
                </c:pt>
                <c:pt idx="12917">
                  <c:v>47953.256600000001</c:v>
                </c:pt>
                <c:pt idx="12918">
                  <c:v>47953.366600000001</c:v>
                </c:pt>
                <c:pt idx="12919">
                  <c:v>47953.585599999999</c:v>
                </c:pt>
                <c:pt idx="12920">
                  <c:v>47967.885600000001</c:v>
                </c:pt>
                <c:pt idx="12921">
                  <c:v>47968.916599999997</c:v>
                </c:pt>
                <c:pt idx="12922">
                  <c:v>47969.026599999997</c:v>
                </c:pt>
                <c:pt idx="12923">
                  <c:v>47969.245600000002</c:v>
                </c:pt>
                <c:pt idx="12924">
                  <c:v>47983.545599999998</c:v>
                </c:pt>
                <c:pt idx="12925">
                  <c:v>47986.626949999998</c:v>
                </c:pt>
                <c:pt idx="12926">
                  <c:v>47987.276239999999</c:v>
                </c:pt>
                <c:pt idx="12927">
                  <c:v>47987.574240000002</c:v>
                </c:pt>
                <c:pt idx="12928">
                  <c:v>47993.864240000003</c:v>
                </c:pt>
                <c:pt idx="12929">
                  <c:v>47994.364240000003</c:v>
                </c:pt>
                <c:pt idx="12930">
                  <c:v>47994.364240000003</c:v>
                </c:pt>
                <c:pt idx="12931">
                  <c:v>47994.864240000003</c:v>
                </c:pt>
                <c:pt idx="12932">
                  <c:v>47995.364240000003</c:v>
                </c:pt>
                <c:pt idx="12933">
                  <c:v>47995.449240000002</c:v>
                </c:pt>
                <c:pt idx="12934">
                  <c:v>47996.096239999999</c:v>
                </c:pt>
                <c:pt idx="12935">
                  <c:v>47997.563880000002</c:v>
                </c:pt>
                <c:pt idx="12936">
                  <c:v>47997.673880000002</c:v>
                </c:pt>
                <c:pt idx="12937">
                  <c:v>47997.892879999999</c:v>
                </c:pt>
                <c:pt idx="12938">
                  <c:v>48012.192880000002</c:v>
                </c:pt>
                <c:pt idx="12939">
                  <c:v>48013.223879999998</c:v>
                </c:pt>
                <c:pt idx="12940">
                  <c:v>48013.333879999998</c:v>
                </c:pt>
                <c:pt idx="12941">
                  <c:v>48013.552880000003</c:v>
                </c:pt>
                <c:pt idx="12942">
                  <c:v>48027.852879999999</c:v>
                </c:pt>
                <c:pt idx="12943">
                  <c:v>48028.883880000001</c:v>
                </c:pt>
                <c:pt idx="12944">
                  <c:v>48028.993880000002</c:v>
                </c:pt>
                <c:pt idx="12945">
                  <c:v>48029.212879999999</c:v>
                </c:pt>
                <c:pt idx="12946">
                  <c:v>48043.512880000002</c:v>
                </c:pt>
                <c:pt idx="12947">
                  <c:v>48044.543879999997</c:v>
                </c:pt>
                <c:pt idx="12948">
                  <c:v>48044.653879999998</c:v>
                </c:pt>
                <c:pt idx="12949">
                  <c:v>48044.872880000003</c:v>
                </c:pt>
                <c:pt idx="12950">
                  <c:v>48059.172879999998</c:v>
                </c:pt>
                <c:pt idx="12951">
                  <c:v>48060.203880000001</c:v>
                </c:pt>
                <c:pt idx="12952">
                  <c:v>48060.313880000002</c:v>
                </c:pt>
                <c:pt idx="12953">
                  <c:v>48060.532879999999</c:v>
                </c:pt>
                <c:pt idx="12954">
                  <c:v>48074.832880000002</c:v>
                </c:pt>
                <c:pt idx="12955">
                  <c:v>48075.863879999997</c:v>
                </c:pt>
                <c:pt idx="12956">
                  <c:v>48075.973879999998</c:v>
                </c:pt>
                <c:pt idx="12957">
                  <c:v>48076.192880000002</c:v>
                </c:pt>
                <c:pt idx="12958">
                  <c:v>48090.492879999998</c:v>
                </c:pt>
                <c:pt idx="12959">
                  <c:v>48093.574220000002</c:v>
                </c:pt>
                <c:pt idx="12960">
                  <c:v>48094.223510000003</c:v>
                </c:pt>
                <c:pt idx="12961">
                  <c:v>48094.521509999999</c:v>
                </c:pt>
                <c:pt idx="12962">
                  <c:v>48100.81151</c:v>
                </c:pt>
                <c:pt idx="12963">
                  <c:v>48101.31151</c:v>
                </c:pt>
                <c:pt idx="12964">
                  <c:v>48101.31151</c:v>
                </c:pt>
                <c:pt idx="12965">
                  <c:v>48101.81151</c:v>
                </c:pt>
                <c:pt idx="12966">
                  <c:v>48102.31151</c:v>
                </c:pt>
                <c:pt idx="12967">
                  <c:v>48102.396509999999</c:v>
                </c:pt>
                <c:pt idx="12968">
                  <c:v>48103.043510000003</c:v>
                </c:pt>
                <c:pt idx="12969">
                  <c:v>48104.511149999998</c:v>
                </c:pt>
                <c:pt idx="12970">
                  <c:v>48104.621149999999</c:v>
                </c:pt>
                <c:pt idx="12971">
                  <c:v>48104.840150000004</c:v>
                </c:pt>
                <c:pt idx="12972">
                  <c:v>48119.140149999999</c:v>
                </c:pt>
                <c:pt idx="12973">
                  <c:v>48120.171150000002</c:v>
                </c:pt>
                <c:pt idx="12974">
                  <c:v>48120.281150000003</c:v>
                </c:pt>
                <c:pt idx="12975">
                  <c:v>48120.50015</c:v>
                </c:pt>
                <c:pt idx="12976">
                  <c:v>48134.800150000003</c:v>
                </c:pt>
                <c:pt idx="12977">
                  <c:v>48135.831149999998</c:v>
                </c:pt>
                <c:pt idx="12978">
                  <c:v>48135.941149999999</c:v>
                </c:pt>
                <c:pt idx="12979">
                  <c:v>48136.160150000003</c:v>
                </c:pt>
                <c:pt idx="12980">
                  <c:v>48150.460149999999</c:v>
                </c:pt>
                <c:pt idx="12981">
                  <c:v>48151.491150000002</c:v>
                </c:pt>
                <c:pt idx="12982">
                  <c:v>48151.601150000002</c:v>
                </c:pt>
                <c:pt idx="12983">
                  <c:v>48151.82015</c:v>
                </c:pt>
                <c:pt idx="12984">
                  <c:v>48166.120150000002</c:v>
                </c:pt>
                <c:pt idx="12985">
                  <c:v>48167.151149999998</c:v>
                </c:pt>
                <c:pt idx="12986">
                  <c:v>48167.261149999998</c:v>
                </c:pt>
                <c:pt idx="12987">
                  <c:v>48167.480150000003</c:v>
                </c:pt>
                <c:pt idx="12988">
                  <c:v>48181.780149999999</c:v>
                </c:pt>
                <c:pt idx="12989">
                  <c:v>48182.811150000001</c:v>
                </c:pt>
                <c:pt idx="12990">
                  <c:v>48182.921150000002</c:v>
                </c:pt>
                <c:pt idx="12991">
                  <c:v>48183.140149999999</c:v>
                </c:pt>
                <c:pt idx="12992">
                  <c:v>48197.440150000002</c:v>
                </c:pt>
                <c:pt idx="12993">
                  <c:v>48200.521500000003</c:v>
                </c:pt>
                <c:pt idx="12994">
                  <c:v>48201.170789999996</c:v>
                </c:pt>
                <c:pt idx="12995">
                  <c:v>48201.468789999999</c:v>
                </c:pt>
                <c:pt idx="12996">
                  <c:v>48207.75879</c:v>
                </c:pt>
                <c:pt idx="12997">
                  <c:v>48208.25879</c:v>
                </c:pt>
                <c:pt idx="12998">
                  <c:v>48208.25879</c:v>
                </c:pt>
                <c:pt idx="12999">
                  <c:v>48208.75879</c:v>
                </c:pt>
                <c:pt idx="13000">
                  <c:v>48209.25879</c:v>
                </c:pt>
                <c:pt idx="13001">
                  <c:v>48209.343789999999</c:v>
                </c:pt>
                <c:pt idx="13002">
                  <c:v>48209.990790000003</c:v>
                </c:pt>
                <c:pt idx="13003">
                  <c:v>48211.458429999999</c:v>
                </c:pt>
                <c:pt idx="13004">
                  <c:v>48211.568429999999</c:v>
                </c:pt>
                <c:pt idx="13005">
                  <c:v>48211.787429999997</c:v>
                </c:pt>
                <c:pt idx="13006">
                  <c:v>48226.08743</c:v>
                </c:pt>
                <c:pt idx="13007">
                  <c:v>48227.118430000002</c:v>
                </c:pt>
                <c:pt idx="13008">
                  <c:v>48227.228430000003</c:v>
                </c:pt>
                <c:pt idx="13009">
                  <c:v>48227.44743</c:v>
                </c:pt>
                <c:pt idx="13010">
                  <c:v>48241.747430000003</c:v>
                </c:pt>
                <c:pt idx="13011">
                  <c:v>48242.778429999998</c:v>
                </c:pt>
                <c:pt idx="13012">
                  <c:v>48242.888429999999</c:v>
                </c:pt>
                <c:pt idx="13013">
                  <c:v>48243.107429999996</c:v>
                </c:pt>
                <c:pt idx="13014">
                  <c:v>48257.407429999999</c:v>
                </c:pt>
                <c:pt idx="13015">
                  <c:v>48258.438430000002</c:v>
                </c:pt>
                <c:pt idx="13016">
                  <c:v>48258.548430000003</c:v>
                </c:pt>
                <c:pt idx="13017">
                  <c:v>48258.76743</c:v>
                </c:pt>
                <c:pt idx="13018">
                  <c:v>48273.067430000003</c:v>
                </c:pt>
                <c:pt idx="13019">
                  <c:v>48274.098429999998</c:v>
                </c:pt>
                <c:pt idx="13020">
                  <c:v>48274.208429999999</c:v>
                </c:pt>
                <c:pt idx="13021">
                  <c:v>48274.427430000003</c:v>
                </c:pt>
                <c:pt idx="13022">
                  <c:v>48288.727429999999</c:v>
                </c:pt>
                <c:pt idx="13023">
                  <c:v>48289.758430000002</c:v>
                </c:pt>
                <c:pt idx="13024">
                  <c:v>48289.868430000002</c:v>
                </c:pt>
                <c:pt idx="13025">
                  <c:v>48290.08743</c:v>
                </c:pt>
                <c:pt idx="13026">
                  <c:v>48304.387430000002</c:v>
                </c:pt>
                <c:pt idx="13027">
                  <c:v>48307.468769999999</c:v>
                </c:pt>
                <c:pt idx="13028">
                  <c:v>48308.118060000001</c:v>
                </c:pt>
                <c:pt idx="13029">
                  <c:v>48308.416060000003</c:v>
                </c:pt>
                <c:pt idx="13030">
                  <c:v>48314.706059999997</c:v>
                </c:pt>
                <c:pt idx="13031">
                  <c:v>48315.206059999997</c:v>
                </c:pt>
                <c:pt idx="13032">
                  <c:v>48315.206059999997</c:v>
                </c:pt>
                <c:pt idx="13033">
                  <c:v>48315.706059999997</c:v>
                </c:pt>
                <c:pt idx="13034">
                  <c:v>48316.206059999997</c:v>
                </c:pt>
                <c:pt idx="13035">
                  <c:v>48316.291060000003</c:v>
                </c:pt>
                <c:pt idx="13036">
                  <c:v>48316.93806</c:v>
                </c:pt>
                <c:pt idx="13037">
                  <c:v>48318.405700000003</c:v>
                </c:pt>
                <c:pt idx="13038">
                  <c:v>48318.515700000004</c:v>
                </c:pt>
                <c:pt idx="13039">
                  <c:v>48318.734700000001</c:v>
                </c:pt>
                <c:pt idx="13040">
                  <c:v>48333.034699999997</c:v>
                </c:pt>
                <c:pt idx="13041">
                  <c:v>48334.065699999999</c:v>
                </c:pt>
                <c:pt idx="13042">
                  <c:v>48334.1757</c:v>
                </c:pt>
                <c:pt idx="13043">
                  <c:v>48334.394699999997</c:v>
                </c:pt>
                <c:pt idx="13044">
                  <c:v>48348.6947</c:v>
                </c:pt>
                <c:pt idx="13045">
                  <c:v>48349.725700000003</c:v>
                </c:pt>
                <c:pt idx="13046">
                  <c:v>48349.835700000003</c:v>
                </c:pt>
                <c:pt idx="13047">
                  <c:v>48350.054700000001</c:v>
                </c:pt>
                <c:pt idx="13048">
                  <c:v>48364.354700000004</c:v>
                </c:pt>
                <c:pt idx="13049">
                  <c:v>48365.385699999999</c:v>
                </c:pt>
                <c:pt idx="13050">
                  <c:v>48365.495699999999</c:v>
                </c:pt>
                <c:pt idx="13051">
                  <c:v>48365.714699999997</c:v>
                </c:pt>
                <c:pt idx="13052">
                  <c:v>48380.0147</c:v>
                </c:pt>
                <c:pt idx="13053">
                  <c:v>48381.045700000002</c:v>
                </c:pt>
                <c:pt idx="13054">
                  <c:v>48381.155700000003</c:v>
                </c:pt>
                <c:pt idx="13055">
                  <c:v>48381.3747</c:v>
                </c:pt>
                <c:pt idx="13056">
                  <c:v>48395.674700000003</c:v>
                </c:pt>
                <c:pt idx="13057">
                  <c:v>48396.705699999999</c:v>
                </c:pt>
                <c:pt idx="13058">
                  <c:v>48396.815699999999</c:v>
                </c:pt>
                <c:pt idx="13059">
                  <c:v>48397.034699999997</c:v>
                </c:pt>
                <c:pt idx="13060">
                  <c:v>48411.334699999999</c:v>
                </c:pt>
                <c:pt idx="13061">
                  <c:v>48414.41605</c:v>
                </c:pt>
                <c:pt idx="13062">
                  <c:v>48415.065340000001</c:v>
                </c:pt>
                <c:pt idx="13063">
                  <c:v>48415.363340000004</c:v>
                </c:pt>
                <c:pt idx="13064">
                  <c:v>48421.653339999997</c:v>
                </c:pt>
                <c:pt idx="13065">
                  <c:v>48422.153339999997</c:v>
                </c:pt>
                <c:pt idx="13066">
                  <c:v>48422.153339999997</c:v>
                </c:pt>
                <c:pt idx="13067">
                  <c:v>48422.653339999997</c:v>
                </c:pt>
                <c:pt idx="13068">
                  <c:v>48423.153339999997</c:v>
                </c:pt>
                <c:pt idx="13069">
                  <c:v>48423.238340000004</c:v>
                </c:pt>
                <c:pt idx="13070">
                  <c:v>48423.885340000001</c:v>
                </c:pt>
                <c:pt idx="13071">
                  <c:v>48425.352980000003</c:v>
                </c:pt>
                <c:pt idx="13072">
                  <c:v>48425.462979999997</c:v>
                </c:pt>
                <c:pt idx="13073">
                  <c:v>48425.681980000001</c:v>
                </c:pt>
                <c:pt idx="13074">
                  <c:v>48439.981979999997</c:v>
                </c:pt>
                <c:pt idx="13075">
                  <c:v>48441.01298</c:v>
                </c:pt>
                <c:pt idx="13076">
                  <c:v>48441.12298</c:v>
                </c:pt>
                <c:pt idx="13077">
                  <c:v>48441.341979999997</c:v>
                </c:pt>
                <c:pt idx="13078">
                  <c:v>48455.64198</c:v>
                </c:pt>
                <c:pt idx="13079">
                  <c:v>48456.672980000003</c:v>
                </c:pt>
                <c:pt idx="13080">
                  <c:v>48456.782980000004</c:v>
                </c:pt>
                <c:pt idx="13081">
                  <c:v>48457.001980000001</c:v>
                </c:pt>
                <c:pt idx="13082">
                  <c:v>48471.301979999997</c:v>
                </c:pt>
                <c:pt idx="13083">
                  <c:v>48472.332979999999</c:v>
                </c:pt>
                <c:pt idx="13084">
                  <c:v>48472.44298</c:v>
                </c:pt>
                <c:pt idx="13085">
                  <c:v>48472.661979999997</c:v>
                </c:pt>
                <c:pt idx="13086">
                  <c:v>48486.96198</c:v>
                </c:pt>
                <c:pt idx="13087">
                  <c:v>48487.992980000003</c:v>
                </c:pt>
                <c:pt idx="13088">
                  <c:v>48488.102980000003</c:v>
                </c:pt>
                <c:pt idx="13089">
                  <c:v>48488.321980000001</c:v>
                </c:pt>
                <c:pt idx="13090">
                  <c:v>48502.621980000004</c:v>
                </c:pt>
                <c:pt idx="13091">
                  <c:v>48503.652979999999</c:v>
                </c:pt>
                <c:pt idx="13092">
                  <c:v>48503.76298</c:v>
                </c:pt>
                <c:pt idx="13093">
                  <c:v>48503.981979999997</c:v>
                </c:pt>
                <c:pt idx="13094">
                  <c:v>48518.28198</c:v>
                </c:pt>
                <c:pt idx="13095">
                  <c:v>48521.363319999997</c:v>
                </c:pt>
                <c:pt idx="13096">
                  <c:v>48522.012609999998</c:v>
                </c:pt>
                <c:pt idx="13097">
                  <c:v>48522.31061</c:v>
                </c:pt>
                <c:pt idx="13098">
                  <c:v>48528.600610000001</c:v>
                </c:pt>
                <c:pt idx="13099">
                  <c:v>48529.100610000001</c:v>
                </c:pt>
                <c:pt idx="13100">
                  <c:v>48529.100610000001</c:v>
                </c:pt>
                <c:pt idx="13101">
                  <c:v>48529.600610000001</c:v>
                </c:pt>
                <c:pt idx="13102">
                  <c:v>48530.100610000001</c:v>
                </c:pt>
                <c:pt idx="13103">
                  <c:v>48530.18561</c:v>
                </c:pt>
                <c:pt idx="13104">
                  <c:v>48530.832609999998</c:v>
                </c:pt>
                <c:pt idx="13105">
                  <c:v>48532.30025</c:v>
                </c:pt>
                <c:pt idx="13106">
                  <c:v>48532.410250000001</c:v>
                </c:pt>
                <c:pt idx="13107">
                  <c:v>48532.629249999998</c:v>
                </c:pt>
                <c:pt idx="13108">
                  <c:v>48546.929250000001</c:v>
                </c:pt>
                <c:pt idx="13109">
                  <c:v>48547.960249999996</c:v>
                </c:pt>
                <c:pt idx="13110">
                  <c:v>48548.070249999997</c:v>
                </c:pt>
                <c:pt idx="13111">
                  <c:v>48548.289250000002</c:v>
                </c:pt>
                <c:pt idx="13112">
                  <c:v>48562.589249999997</c:v>
                </c:pt>
                <c:pt idx="13113">
                  <c:v>48563.62025</c:v>
                </c:pt>
                <c:pt idx="13114">
                  <c:v>48563.730250000001</c:v>
                </c:pt>
                <c:pt idx="13115">
                  <c:v>48563.949249999998</c:v>
                </c:pt>
                <c:pt idx="13116">
                  <c:v>48578.249250000001</c:v>
                </c:pt>
                <c:pt idx="13117">
                  <c:v>48579.280250000003</c:v>
                </c:pt>
                <c:pt idx="13118">
                  <c:v>48579.390249999997</c:v>
                </c:pt>
                <c:pt idx="13119">
                  <c:v>48579.609250000001</c:v>
                </c:pt>
                <c:pt idx="13120">
                  <c:v>48593.909249999997</c:v>
                </c:pt>
                <c:pt idx="13121">
                  <c:v>48594.94025</c:v>
                </c:pt>
                <c:pt idx="13122">
                  <c:v>48595.05025</c:v>
                </c:pt>
                <c:pt idx="13123">
                  <c:v>48595.269249999998</c:v>
                </c:pt>
                <c:pt idx="13124">
                  <c:v>48609.56925</c:v>
                </c:pt>
                <c:pt idx="13125">
                  <c:v>48610.600250000003</c:v>
                </c:pt>
                <c:pt idx="13126">
                  <c:v>48610.710249999996</c:v>
                </c:pt>
                <c:pt idx="13127">
                  <c:v>48610.929250000001</c:v>
                </c:pt>
                <c:pt idx="13128">
                  <c:v>48625.229249999997</c:v>
                </c:pt>
                <c:pt idx="13129">
                  <c:v>48628.310599999997</c:v>
                </c:pt>
                <c:pt idx="13130">
                  <c:v>48628.959889999998</c:v>
                </c:pt>
                <c:pt idx="13131">
                  <c:v>48629.257890000001</c:v>
                </c:pt>
                <c:pt idx="13132">
                  <c:v>48635.547890000002</c:v>
                </c:pt>
                <c:pt idx="13133">
                  <c:v>48636.047890000002</c:v>
                </c:pt>
                <c:pt idx="13134">
                  <c:v>48636.047890000002</c:v>
                </c:pt>
                <c:pt idx="13135">
                  <c:v>48636.547890000002</c:v>
                </c:pt>
                <c:pt idx="13136">
                  <c:v>48637.047890000002</c:v>
                </c:pt>
                <c:pt idx="13137">
                  <c:v>48637.132890000001</c:v>
                </c:pt>
                <c:pt idx="13138">
                  <c:v>48637.779889999998</c:v>
                </c:pt>
                <c:pt idx="13139">
                  <c:v>48639.247530000001</c:v>
                </c:pt>
                <c:pt idx="13140">
                  <c:v>48639.357530000001</c:v>
                </c:pt>
                <c:pt idx="13141">
                  <c:v>48639.576529999998</c:v>
                </c:pt>
                <c:pt idx="13142">
                  <c:v>48653.876530000001</c:v>
                </c:pt>
                <c:pt idx="13143">
                  <c:v>48654.907529999997</c:v>
                </c:pt>
                <c:pt idx="13144">
                  <c:v>48655.017529999997</c:v>
                </c:pt>
                <c:pt idx="13145">
                  <c:v>48655.236530000002</c:v>
                </c:pt>
                <c:pt idx="13146">
                  <c:v>48669.536529999998</c:v>
                </c:pt>
                <c:pt idx="13147">
                  <c:v>48670.56753</c:v>
                </c:pt>
                <c:pt idx="13148">
                  <c:v>48670.677530000001</c:v>
                </c:pt>
                <c:pt idx="13149">
                  <c:v>48670.896529999998</c:v>
                </c:pt>
                <c:pt idx="13150">
                  <c:v>48685.196530000001</c:v>
                </c:pt>
                <c:pt idx="13151">
                  <c:v>48686.227529999996</c:v>
                </c:pt>
                <c:pt idx="13152">
                  <c:v>48686.337529999997</c:v>
                </c:pt>
                <c:pt idx="13153">
                  <c:v>48686.556530000002</c:v>
                </c:pt>
                <c:pt idx="13154">
                  <c:v>48700.856529999997</c:v>
                </c:pt>
                <c:pt idx="13155">
                  <c:v>48701.88753</c:v>
                </c:pt>
                <c:pt idx="13156">
                  <c:v>48701.997530000001</c:v>
                </c:pt>
                <c:pt idx="13157">
                  <c:v>48702.216529999998</c:v>
                </c:pt>
                <c:pt idx="13158">
                  <c:v>48716.516530000001</c:v>
                </c:pt>
                <c:pt idx="13159">
                  <c:v>48717.547530000003</c:v>
                </c:pt>
                <c:pt idx="13160">
                  <c:v>48717.657529999997</c:v>
                </c:pt>
                <c:pt idx="13161">
                  <c:v>48717.876530000001</c:v>
                </c:pt>
                <c:pt idx="13162">
                  <c:v>48732.176529999997</c:v>
                </c:pt>
                <c:pt idx="13163">
                  <c:v>48733.183689999998</c:v>
                </c:pt>
                <c:pt idx="13164">
                  <c:v>48733.183689999998</c:v>
                </c:pt>
                <c:pt idx="13165">
                  <c:v>48735.235869999997</c:v>
                </c:pt>
                <c:pt idx="13166">
                  <c:v>48735.885159999998</c:v>
                </c:pt>
                <c:pt idx="13167">
                  <c:v>48736.205159999998</c:v>
                </c:pt>
                <c:pt idx="13168">
                  <c:v>48742.495159999999</c:v>
                </c:pt>
                <c:pt idx="13169">
                  <c:v>48743.495159999999</c:v>
                </c:pt>
                <c:pt idx="13170">
                  <c:v>48743.995159999999</c:v>
                </c:pt>
                <c:pt idx="13171">
                  <c:v>48746.194799999997</c:v>
                </c:pt>
                <c:pt idx="13172">
                  <c:v>48746.304799999998</c:v>
                </c:pt>
                <c:pt idx="13173">
                  <c:v>48746.523800000003</c:v>
                </c:pt>
                <c:pt idx="13174">
                  <c:v>48760.823799999998</c:v>
                </c:pt>
                <c:pt idx="13175">
                  <c:v>48761.854800000001</c:v>
                </c:pt>
                <c:pt idx="13176">
                  <c:v>48761.964800000002</c:v>
                </c:pt>
                <c:pt idx="13177">
                  <c:v>48762.183799999999</c:v>
                </c:pt>
                <c:pt idx="13178">
                  <c:v>48776.483800000002</c:v>
                </c:pt>
                <c:pt idx="13179">
                  <c:v>48777.514799999997</c:v>
                </c:pt>
                <c:pt idx="13180">
                  <c:v>48777.624799999998</c:v>
                </c:pt>
                <c:pt idx="13181">
                  <c:v>48777.843800000002</c:v>
                </c:pt>
                <c:pt idx="13182">
                  <c:v>48792.143799999998</c:v>
                </c:pt>
                <c:pt idx="13183">
                  <c:v>48793.174800000001</c:v>
                </c:pt>
                <c:pt idx="13184">
                  <c:v>48793.284800000001</c:v>
                </c:pt>
                <c:pt idx="13185">
                  <c:v>48793.503799999999</c:v>
                </c:pt>
                <c:pt idx="13186">
                  <c:v>48807.803800000002</c:v>
                </c:pt>
                <c:pt idx="13187">
                  <c:v>48808.834799999997</c:v>
                </c:pt>
                <c:pt idx="13188">
                  <c:v>48808.944799999997</c:v>
                </c:pt>
                <c:pt idx="13189">
                  <c:v>48809.163800000002</c:v>
                </c:pt>
                <c:pt idx="13190">
                  <c:v>48823.463799999998</c:v>
                </c:pt>
                <c:pt idx="13191">
                  <c:v>48824.4948</c:v>
                </c:pt>
                <c:pt idx="13192">
                  <c:v>48824.604800000001</c:v>
                </c:pt>
                <c:pt idx="13193">
                  <c:v>48824.823799999998</c:v>
                </c:pt>
                <c:pt idx="13194">
                  <c:v>48839.123800000001</c:v>
                </c:pt>
                <c:pt idx="13195">
                  <c:v>48842.183149999997</c:v>
                </c:pt>
                <c:pt idx="13196">
                  <c:v>48842.832439999998</c:v>
                </c:pt>
                <c:pt idx="13197">
                  <c:v>48843.152439999998</c:v>
                </c:pt>
                <c:pt idx="13198">
                  <c:v>48849.442439999999</c:v>
                </c:pt>
                <c:pt idx="13199">
                  <c:v>48853.142079999998</c:v>
                </c:pt>
                <c:pt idx="13200">
                  <c:v>48853.252079999998</c:v>
                </c:pt>
                <c:pt idx="13201">
                  <c:v>48853.471080000003</c:v>
                </c:pt>
                <c:pt idx="13202">
                  <c:v>48867.771079999999</c:v>
                </c:pt>
                <c:pt idx="13203">
                  <c:v>48868.802080000001</c:v>
                </c:pt>
                <c:pt idx="13204">
                  <c:v>48868.912080000002</c:v>
                </c:pt>
                <c:pt idx="13205">
                  <c:v>48869.131079999999</c:v>
                </c:pt>
                <c:pt idx="13206">
                  <c:v>48883.431080000002</c:v>
                </c:pt>
                <c:pt idx="13207">
                  <c:v>48884.462079999998</c:v>
                </c:pt>
                <c:pt idx="13208">
                  <c:v>48884.572079999998</c:v>
                </c:pt>
                <c:pt idx="13209">
                  <c:v>48884.791080000003</c:v>
                </c:pt>
                <c:pt idx="13210">
                  <c:v>48899.091079999998</c:v>
                </c:pt>
                <c:pt idx="13211">
                  <c:v>48900.122080000001</c:v>
                </c:pt>
                <c:pt idx="13212">
                  <c:v>48900.232080000002</c:v>
                </c:pt>
                <c:pt idx="13213">
                  <c:v>48900.451079999999</c:v>
                </c:pt>
                <c:pt idx="13214">
                  <c:v>48914.751080000002</c:v>
                </c:pt>
                <c:pt idx="13215">
                  <c:v>48915.782079999997</c:v>
                </c:pt>
                <c:pt idx="13216">
                  <c:v>48915.892079999998</c:v>
                </c:pt>
                <c:pt idx="13217">
                  <c:v>48916.111080000002</c:v>
                </c:pt>
                <c:pt idx="13218">
                  <c:v>48930.411079999998</c:v>
                </c:pt>
                <c:pt idx="13219">
                  <c:v>48931.442080000001</c:v>
                </c:pt>
                <c:pt idx="13220">
                  <c:v>48931.552080000001</c:v>
                </c:pt>
                <c:pt idx="13221">
                  <c:v>48931.771079999999</c:v>
                </c:pt>
                <c:pt idx="13222">
                  <c:v>48946.071080000002</c:v>
                </c:pt>
                <c:pt idx="13223">
                  <c:v>48949.130420000001</c:v>
                </c:pt>
                <c:pt idx="13224">
                  <c:v>48951.768170000003</c:v>
                </c:pt>
                <c:pt idx="13225">
                  <c:v>48952.088170000003</c:v>
                </c:pt>
                <c:pt idx="13226">
                  <c:v>48958.378170000004</c:v>
                </c:pt>
                <c:pt idx="13227">
                  <c:v>48997.368260000003</c:v>
                </c:pt>
                <c:pt idx="13228">
                  <c:v>48997.478260000004</c:v>
                </c:pt>
                <c:pt idx="13229">
                  <c:v>48997.697260000001</c:v>
                </c:pt>
                <c:pt idx="13230">
                  <c:v>49011.094299999997</c:v>
                </c:pt>
                <c:pt idx="13231">
                  <c:v>49012.1253</c:v>
                </c:pt>
                <c:pt idx="13232">
                  <c:v>49012.2353</c:v>
                </c:pt>
                <c:pt idx="13233">
                  <c:v>49012.454299999998</c:v>
                </c:pt>
                <c:pt idx="13234">
                  <c:v>49025.851349999997</c:v>
                </c:pt>
                <c:pt idx="13235">
                  <c:v>49026.88235</c:v>
                </c:pt>
                <c:pt idx="13236">
                  <c:v>49026.99235</c:v>
                </c:pt>
                <c:pt idx="13237">
                  <c:v>49027.211349999998</c:v>
                </c:pt>
                <c:pt idx="13238">
                  <c:v>49040.608390000001</c:v>
                </c:pt>
                <c:pt idx="13239">
                  <c:v>49041.639389999997</c:v>
                </c:pt>
                <c:pt idx="13240">
                  <c:v>49041.749389999997</c:v>
                </c:pt>
                <c:pt idx="13241">
                  <c:v>49041.968390000002</c:v>
                </c:pt>
                <c:pt idx="13242">
                  <c:v>49055.365440000001</c:v>
                </c:pt>
                <c:pt idx="13243">
                  <c:v>49059.03544</c:v>
                </c:pt>
                <c:pt idx="13244">
                  <c:v>49070.803829999997</c:v>
                </c:pt>
                <c:pt idx="13245">
                  <c:v>49074.144829999997</c:v>
                </c:pt>
                <c:pt idx="13246">
                  <c:v>49074.254829999998</c:v>
                </c:pt>
                <c:pt idx="13247">
                  <c:v>49074.473830000003</c:v>
                </c:pt>
                <c:pt idx="13248">
                  <c:v>49087.870869999999</c:v>
                </c:pt>
                <c:pt idx="13249">
                  <c:v>49088.901870000002</c:v>
                </c:pt>
                <c:pt idx="13250">
                  <c:v>49089.011870000002</c:v>
                </c:pt>
                <c:pt idx="13251">
                  <c:v>49089.230869999999</c:v>
                </c:pt>
                <c:pt idx="13252">
                  <c:v>49102.627919999999</c:v>
                </c:pt>
                <c:pt idx="13253">
                  <c:v>49103.658920000002</c:v>
                </c:pt>
                <c:pt idx="13254">
                  <c:v>49103.768920000002</c:v>
                </c:pt>
                <c:pt idx="13255">
                  <c:v>49103.98792</c:v>
                </c:pt>
                <c:pt idx="13256">
                  <c:v>49117.384960000003</c:v>
                </c:pt>
                <c:pt idx="13257">
                  <c:v>49118.415959999998</c:v>
                </c:pt>
                <c:pt idx="13258">
                  <c:v>49118.525959999999</c:v>
                </c:pt>
                <c:pt idx="13259">
                  <c:v>49118.744960000004</c:v>
                </c:pt>
                <c:pt idx="13260">
                  <c:v>49132.142010000003</c:v>
                </c:pt>
                <c:pt idx="13261">
                  <c:v>49135.812010000001</c:v>
                </c:pt>
                <c:pt idx="13262">
                  <c:v>49145.551370000001</c:v>
                </c:pt>
                <c:pt idx="13263">
                  <c:v>49148.892370000001</c:v>
                </c:pt>
                <c:pt idx="13264">
                  <c:v>49149.002370000002</c:v>
                </c:pt>
                <c:pt idx="13265">
                  <c:v>49149.221369999999</c:v>
                </c:pt>
                <c:pt idx="13266">
                  <c:v>49162.618410000003</c:v>
                </c:pt>
                <c:pt idx="13267">
                  <c:v>49163.649409999998</c:v>
                </c:pt>
                <c:pt idx="13268">
                  <c:v>49163.759409999999</c:v>
                </c:pt>
                <c:pt idx="13269">
                  <c:v>49163.978410000003</c:v>
                </c:pt>
                <c:pt idx="13270">
                  <c:v>49177.375460000003</c:v>
                </c:pt>
                <c:pt idx="13271">
                  <c:v>49178.406459999998</c:v>
                </c:pt>
                <c:pt idx="13272">
                  <c:v>49178.516459999999</c:v>
                </c:pt>
                <c:pt idx="13273">
                  <c:v>49178.735460000004</c:v>
                </c:pt>
                <c:pt idx="13274">
                  <c:v>49192.1325</c:v>
                </c:pt>
                <c:pt idx="13275">
                  <c:v>49193.163500000002</c:v>
                </c:pt>
                <c:pt idx="13276">
                  <c:v>49193.273500000003</c:v>
                </c:pt>
                <c:pt idx="13277">
                  <c:v>49193.4925</c:v>
                </c:pt>
                <c:pt idx="13278">
                  <c:v>49206.88955</c:v>
                </c:pt>
                <c:pt idx="13279">
                  <c:v>49210.559549999998</c:v>
                </c:pt>
                <c:pt idx="13280">
                  <c:v>49220.298900000002</c:v>
                </c:pt>
                <c:pt idx="13281">
                  <c:v>49223.639900000002</c:v>
                </c:pt>
                <c:pt idx="13282">
                  <c:v>49223.749900000003</c:v>
                </c:pt>
                <c:pt idx="13283">
                  <c:v>49223.9689</c:v>
                </c:pt>
                <c:pt idx="13284">
                  <c:v>49237.365949999999</c:v>
                </c:pt>
                <c:pt idx="13285">
                  <c:v>49238.396950000002</c:v>
                </c:pt>
                <c:pt idx="13286">
                  <c:v>49238.506950000003</c:v>
                </c:pt>
                <c:pt idx="13287">
                  <c:v>49238.72595</c:v>
                </c:pt>
                <c:pt idx="13288">
                  <c:v>49252.122990000003</c:v>
                </c:pt>
                <c:pt idx="13289">
                  <c:v>49253.153989999999</c:v>
                </c:pt>
                <c:pt idx="13290">
                  <c:v>49253.263989999999</c:v>
                </c:pt>
                <c:pt idx="13291">
                  <c:v>49253.482989999997</c:v>
                </c:pt>
                <c:pt idx="13292">
                  <c:v>49266.880039999996</c:v>
                </c:pt>
                <c:pt idx="13293">
                  <c:v>49267.911039999999</c:v>
                </c:pt>
                <c:pt idx="13294">
                  <c:v>49268.02104</c:v>
                </c:pt>
                <c:pt idx="13295">
                  <c:v>49268.240039999997</c:v>
                </c:pt>
                <c:pt idx="13296">
                  <c:v>49281.63708</c:v>
                </c:pt>
                <c:pt idx="13297">
                  <c:v>49285.307090000002</c:v>
                </c:pt>
                <c:pt idx="13298">
                  <c:v>49285.307090000002</c:v>
                </c:pt>
                <c:pt idx="13299">
                  <c:v>49285.307090000002</c:v>
                </c:pt>
                <c:pt idx="13300">
                  <c:v>49285.307090000002</c:v>
                </c:pt>
                <c:pt idx="13301">
                  <c:v>49285.307090000002</c:v>
                </c:pt>
                <c:pt idx="13302">
                  <c:v>49285.307090000002</c:v>
                </c:pt>
                <c:pt idx="13303">
                  <c:v>49294.407090000001</c:v>
                </c:pt>
                <c:pt idx="13304">
                  <c:v>49295.327089999999</c:v>
                </c:pt>
                <c:pt idx="13305">
                  <c:v>49304.427089999997</c:v>
                </c:pt>
                <c:pt idx="13306">
                  <c:v>49382.507089999999</c:v>
                </c:pt>
                <c:pt idx="13307">
                  <c:v>49395.307090000002</c:v>
                </c:pt>
                <c:pt idx="13308">
                  <c:v>49438.307090000002</c:v>
                </c:pt>
                <c:pt idx="13309">
                  <c:v>49451.107089999998</c:v>
                </c:pt>
                <c:pt idx="13310">
                  <c:v>49541.607089999998</c:v>
                </c:pt>
                <c:pt idx="13311">
                  <c:v>49550.707090000004</c:v>
                </c:pt>
                <c:pt idx="13312">
                  <c:v>49648.077089999999</c:v>
                </c:pt>
                <c:pt idx="13313">
                  <c:v>49651.077089999999</c:v>
                </c:pt>
                <c:pt idx="13314">
                  <c:v>49651.877090000002</c:v>
                </c:pt>
                <c:pt idx="13315">
                  <c:v>49654.877090000002</c:v>
                </c:pt>
                <c:pt idx="13316">
                  <c:v>49686.777090000003</c:v>
                </c:pt>
                <c:pt idx="13317">
                  <c:v>49701.777090000003</c:v>
                </c:pt>
                <c:pt idx="13318">
                  <c:v>49703.277090000003</c:v>
                </c:pt>
                <c:pt idx="13319">
                  <c:v>49718.277090000003</c:v>
                </c:pt>
                <c:pt idx="13320">
                  <c:v>49772.827089999999</c:v>
                </c:pt>
                <c:pt idx="13321">
                  <c:v>49785.327089999999</c:v>
                </c:pt>
                <c:pt idx="13322">
                  <c:v>49786.827089999999</c:v>
                </c:pt>
                <c:pt idx="13323">
                  <c:v>49799.327089999999</c:v>
                </c:pt>
                <c:pt idx="13324">
                  <c:v>49816.667090000003</c:v>
                </c:pt>
                <c:pt idx="13325">
                  <c:v>49816.667090000003</c:v>
                </c:pt>
                <c:pt idx="13326">
                  <c:v>49816.667090000003</c:v>
                </c:pt>
                <c:pt idx="13327">
                  <c:v>49823.457090000004</c:v>
                </c:pt>
                <c:pt idx="13328">
                  <c:v>49843.997089999997</c:v>
                </c:pt>
                <c:pt idx="13329">
                  <c:v>49853.507089999999</c:v>
                </c:pt>
                <c:pt idx="13330">
                  <c:v>49871.087090000001</c:v>
                </c:pt>
                <c:pt idx="13331">
                  <c:v>49876.207090000004</c:v>
                </c:pt>
                <c:pt idx="13332">
                  <c:v>49893.787089999998</c:v>
                </c:pt>
                <c:pt idx="13333">
                  <c:v>49897.097090000003</c:v>
                </c:pt>
                <c:pt idx="13334">
                  <c:v>49897.097090000003</c:v>
                </c:pt>
                <c:pt idx="13335">
                  <c:v>49897.097090000003</c:v>
                </c:pt>
                <c:pt idx="13336">
                  <c:v>49903.29709</c:v>
                </c:pt>
                <c:pt idx="13337">
                  <c:v>49923.837090000001</c:v>
                </c:pt>
                <c:pt idx="13338">
                  <c:v>49985.307090000002</c:v>
                </c:pt>
                <c:pt idx="13339">
                  <c:v>49985.307090000002</c:v>
                </c:pt>
                <c:pt idx="13340">
                  <c:v>49985.307090000002</c:v>
                </c:pt>
                <c:pt idx="13341">
                  <c:v>50046.777090000003</c:v>
                </c:pt>
                <c:pt idx="13342">
                  <c:v>50067.317089999997</c:v>
                </c:pt>
                <c:pt idx="13343">
                  <c:v>50073.517090000001</c:v>
                </c:pt>
                <c:pt idx="13344">
                  <c:v>50073.517090000001</c:v>
                </c:pt>
                <c:pt idx="13345">
                  <c:v>50073.517090000001</c:v>
                </c:pt>
                <c:pt idx="13346">
                  <c:v>50076.827089999999</c:v>
                </c:pt>
                <c:pt idx="13347">
                  <c:v>50094.407090000001</c:v>
                </c:pt>
                <c:pt idx="13348">
                  <c:v>50099.527090000003</c:v>
                </c:pt>
                <c:pt idx="13349">
                  <c:v>50117.107089999998</c:v>
                </c:pt>
                <c:pt idx="13350">
                  <c:v>50126.61709</c:v>
                </c:pt>
                <c:pt idx="13351">
                  <c:v>50147.157090000001</c:v>
                </c:pt>
                <c:pt idx="13352">
                  <c:v>50153.947090000001</c:v>
                </c:pt>
                <c:pt idx="13353">
                  <c:v>50153.947090000001</c:v>
                </c:pt>
                <c:pt idx="13354">
                  <c:v>50153.947090000001</c:v>
                </c:pt>
                <c:pt idx="13355">
                  <c:v>50171.287089999998</c:v>
                </c:pt>
                <c:pt idx="13356">
                  <c:v>50183.787089999998</c:v>
                </c:pt>
                <c:pt idx="13357">
                  <c:v>50185.287089999998</c:v>
                </c:pt>
                <c:pt idx="13358">
                  <c:v>50197.787089999998</c:v>
                </c:pt>
                <c:pt idx="13359">
                  <c:v>50252.337090000001</c:v>
                </c:pt>
                <c:pt idx="13360">
                  <c:v>50267.337090000001</c:v>
                </c:pt>
                <c:pt idx="13361">
                  <c:v>50268.837090000001</c:v>
                </c:pt>
                <c:pt idx="13362">
                  <c:v>50283.837090000001</c:v>
                </c:pt>
                <c:pt idx="13363">
                  <c:v>50315.737090000002</c:v>
                </c:pt>
                <c:pt idx="13364">
                  <c:v>50318.737090000002</c:v>
                </c:pt>
                <c:pt idx="13365">
                  <c:v>50319.537089999998</c:v>
                </c:pt>
                <c:pt idx="13366">
                  <c:v>50322.537089999998</c:v>
                </c:pt>
                <c:pt idx="13367">
                  <c:v>50419.907090000001</c:v>
                </c:pt>
                <c:pt idx="13368">
                  <c:v>50429.007089999999</c:v>
                </c:pt>
                <c:pt idx="13369">
                  <c:v>50519.507089999999</c:v>
                </c:pt>
                <c:pt idx="13370">
                  <c:v>50532.307090000002</c:v>
                </c:pt>
                <c:pt idx="13371">
                  <c:v>50575.307090000002</c:v>
                </c:pt>
                <c:pt idx="13372">
                  <c:v>50588.107089999998</c:v>
                </c:pt>
                <c:pt idx="13373">
                  <c:v>50666.187089999999</c:v>
                </c:pt>
                <c:pt idx="13374">
                  <c:v>50675.287089999998</c:v>
                </c:pt>
                <c:pt idx="13375">
                  <c:v>50676.207090000004</c:v>
                </c:pt>
                <c:pt idx="13376">
                  <c:v>50685.307090000002</c:v>
                </c:pt>
                <c:pt idx="13377">
                  <c:v>50685.307090000002</c:v>
                </c:pt>
                <c:pt idx="13378">
                  <c:v>50685.307090000002</c:v>
                </c:pt>
                <c:pt idx="13379">
                  <c:v>50685.307090000002</c:v>
                </c:pt>
                <c:pt idx="13380">
                  <c:v>50685.307090000002</c:v>
                </c:pt>
                <c:pt idx="13381">
                  <c:v>50685.307090000002</c:v>
                </c:pt>
                <c:pt idx="13382">
                  <c:v>50688.648090000002</c:v>
                </c:pt>
                <c:pt idx="13383">
                  <c:v>50688.758090000003</c:v>
                </c:pt>
                <c:pt idx="13384">
                  <c:v>50688.97709</c:v>
                </c:pt>
                <c:pt idx="13385">
                  <c:v>50702.374129999997</c:v>
                </c:pt>
                <c:pt idx="13386">
                  <c:v>50703.405129999999</c:v>
                </c:pt>
                <c:pt idx="13387">
                  <c:v>50703.51513</c:v>
                </c:pt>
                <c:pt idx="13388">
                  <c:v>50703.734129999997</c:v>
                </c:pt>
                <c:pt idx="13389">
                  <c:v>50717.131179999997</c:v>
                </c:pt>
                <c:pt idx="13390">
                  <c:v>50718.162179999999</c:v>
                </c:pt>
                <c:pt idx="13391">
                  <c:v>50718.27218</c:v>
                </c:pt>
                <c:pt idx="13392">
                  <c:v>50718.491179999997</c:v>
                </c:pt>
                <c:pt idx="13393">
                  <c:v>50731.888220000001</c:v>
                </c:pt>
                <c:pt idx="13394">
                  <c:v>50732.919220000003</c:v>
                </c:pt>
                <c:pt idx="13395">
                  <c:v>50733.029219999997</c:v>
                </c:pt>
                <c:pt idx="13396">
                  <c:v>50733.248220000001</c:v>
                </c:pt>
                <c:pt idx="13397">
                  <c:v>50746.645270000001</c:v>
                </c:pt>
                <c:pt idx="13398">
                  <c:v>50750.315269999999</c:v>
                </c:pt>
                <c:pt idx="13399">
                  <c:v>50760.054629999999</c:v>
                </c:pt>
                <c:pt idx="13400">
                  <c:v>50763.395629999999</c:v>
                </c:pt>
                <c:pt idx="13401">
                  <c:v>50763.50563</c:v>
                </c:pt>
                <c:pt idx="13402">
                  <c:v>50763.724629999997</c:v>
                </c:pt>
                <c:pt idx="13403">
                  <c:v>50777.12167</c:v>
                </c:pt>
                <c:pt idx="13404">
                  <c:v>50778.152670000003</c:v>
                </c:pt>
                <c:pt idx="13405">
                  <c:v>50778.262669999996</c:v>
                </c:pt>
                <c:pt idx="13406">
                  <c:v>50778.481670000001</c:v>
                </c:pt>
                <c:pt idx="13407">
                  <c:v>50791.878720000001</c:v>
                </c:pt>
                <c:pt idx="13408">
                  <c:v>50792.909720000003</c:v>
                </c:pt>
                <c:pt idx="13409">
                  <c:v>50793.019719999997</c:v>
                </c:pt>
                <c:pt idx="13410">
                  <c:v>50793.238720000001</c:v>
                </c:pt>
                <c:pt idx="13411">
                  <c:v>50806.635759999997</c:v>
                </c:pt>
                <c:pt idx="13412">
                  <c:v>50807.66676</c:v>
                </c:pt>
                <c:pt idx="13413">
                  <c:v>50807.776760000001</c:v>
                </c:pt>
                <c:pt idx="13414">
                  <c:v>50807.995759999998</c:v>
                </c:pt>
                <c:pt idx="13415">
                  <c:v>50821.392809999998</c:v>
                </c:pt>
                <c:pt idx="13416">
                  <c:v>50825.062810000003</c:v>
                </c:pt>
                <c:pt idx="13417">
                  <c:v>50834.802170000003</c:v>
                </c:pt>
                <c:pt idx="13418">
                  <c:v>50838.143170000003</c:v>
                </c:pt>
                <c:pt idx="13419">
                  <c:v>50838.253170000004</c:v>
                </c:pt>
                <c:pt idx="13420">
                  <c:v>50838.472170000001</c:v>
                </c:pt>
                <c:pt idx="13421">
                  <c:v>50851.869209999997</c:v>
                </c:pt>
                <c:pt idx="13422">
                  <c:v>50852.90021</c:v>
                </c:pt>
                <c:pt idx="13423">
                  <c:v>50853.01021</c:v>
                </c:pt>
                <c:pt idx="13424">
                  <c:v>50853.229209999998</c:v>
                </c:pt>
                <c:pt idx="13425">
                  <c:v>50866.626259999997</c:v>
                </c:pt>
                <c:pt idx="13426">
                  <c:v>50867.65726</c:v>
                </c:pt>
                <c:pt idx="13427">
                  <c:v>50867.767260000001</c:v>
                </c:pt>
                <c:pt idx="13428">
                  <c:v>50867.986259999998</c:v>
                </c:pt>
                <c:pt idx="13429">
                  <c:v>50881.383300000001</c:v>
                </c:pt>
                <c:pt idx="13430">
                  <c:v>50882.414299999997</c:v>
                </c:pt>
                <c:pt idx="13431">
                  <c:v>50882.524299999997</c:v>
                </c:pt>
                <c:pt idx="13432">
                  <c:v>50882.743300000002</c:v>
                </c:pt>
                <c:pt idx="13433">
                  <c:v>50896.140350000001</c:v>
                </c:pt>
                <c:pt idx="13434">
                  <c:v>50899.81035</c:v>
                </c:pt>
                <c:pt idx="13435">
                  <c:v>50911.578739999997</c:v>
                </c:pt>
                <c:pt idx="13436">
                  <c:v>50914.919739999998</c:v>
                </c:pt>
                <c:pt idx="13437">
                  <c:v>50915.029739999998</c:v>
                </c:pt>
                <c:pt idx="13438">
                  <c:v>50915.248740000003</c:v>
                </c:pt>
                <c:pt idx="13439">
                  <c:v>50928.645779999999</c:v>
                </c:pt>
                <c:pt idx="13440">
                  <c:v>50929.676780000002</c:v>
                </c:pt>
                <c:pt idx="13441">
                  <c:v>50929.786780000002</c:v>
                </c:pt>
                <c:pt idx="13442">
                  <c:v>50930.00578</c:v>
                </c:pt>
                <c:pt idx="13443">
                  <c:v>50943.402829999999</c:v>
                </c:pt>
                <c:pt idx="13444">
                  <c:v>50944.433830000002</c:v>
                </c:pt>
                <c:pt idx="13445">
                  <c:v>50944.543830000002</c:v>
                </c:pt>
                <c:pt idx="13446">
                  <c:v>50944.76283</c:v>
                </c:pt>
                <c:pt idx="13447">
                  <c:v>50958.159870000003</c:v>
                </c:pt>
                <c:pt idx="13448">
                  <c:v>50959.190869999999</c:v>
                </c:pt>
                <c:pt idx="13449">
                  <c:v>50959.300869999999</c:v>
                </c:pt>
                <c:pt idx="13450">
                  <c:v>50959.519869999996</c:v>
                </c:pt>
                <c:pt idx="13451">
                  <c:v>50972.916920000003</c:v>
                </c:pt>
                <c:pt idx="13452">
                  <c:v>51011.26672</c:v>
                </c:pt>
                <c:pt idx="13453">
                  <c:v>51013.904459999998</c:v>
                </c:pt>
                <c:pt idx="13454">
                  <c:v>51014.224459999998</c:v>
                </c:pt>
                <c:pt idx="13455">
                  <c:v>51020.514459999999</c:v>
                </c:pt>
                <c:pt idx="13456">
                  <c:v>51024.214099999997</c:v>
                </c:pt>
                <c:pt idx="13457">
                  <c:v>51024.324099999998</c:v>
                </c:pt>
                <c:pt idx="13458">
                  <c:v>51024.543100000003</c:v>
                </c:pt>
                <c:pt idx="13459">
                  <c:v>51038.843099999998</c:v>
                </c:pt>
                <c:pt idx="13460">
                  <c:v>51039.874100000001</c:v>
                </c:pt>
                <c:pt idx="13461">
                  <c:v>51039.984100000001</c:v>
                </c:pt>
                <c:pt idx="13462">
                  <c:v>51040.203099999999</c:v>
                </c:pt>
                <c:pt idx="13463">
                  <c:v>51054.503100000002</c:v>
                </c:pt>
                <c:pt idx="13464">
                  <c:v>51055.534099999997</c:v>
                </c:pt>
                <c:pt idx="13465">
                  <c:v>51055.644099999998</c:v>
                </c:pt>
                <c:pt idx="13466">
                  <c:v>51055.863100000002</c:v>
                </c:pt>
                <c:pt idx="13467">
                  <c:v>51070.163099999998</c:v>
                </c:pt>
                <c:pt idx="13468">
                  <c:v>51071.194100000001</c:v>
                </c:pt>
                <c:pt idx="13469">
                  <c:v>51071.304100000001</c:v>
                </c:pt>
                <c:pt idx="13470">
                  <c:v>51071.523099999999</c:v>
                </c:pt>
                <c:pt idx="13471">
                  <c:v>51085.823100000001</c:v>
                </c:pt>
                <c:pt idx="13472">
                  <c:v>51086.854099999997</c:v>
                </c:pt>
                <c:pt idx="13473">
                  <c:v>51086.964099999997</c:v>
                </c:pt>
                <c:pt idx="13474">
                  <c:v>51087.183100000002</c:v>
                </c:pt>
                <c:pt idx="13475">
                  <c:v>51101.483099999998</c:v>
                </c:pt>
                <c:pt idx="13476">
                  <c:v>51102.5141</c:v>
                </c:pt>
                <c:pt idx="13477">
                  <c:v>51102.624100000001</c:v>
                </c:pt>
                <c:pt idx="13478">
                  <c:v>51102.843099999998</c:v>
                </c:pt>
                <c:pt idx="13479">
                  <c:v>51117.143100000001</c:v>
                </c:pt>
                <c:pt idx="13480">
                  <c:v>51120.202449999997</c:v>
                </c:pt>
                <c:pt idx="13481">
                  <c:v>51120.851739999998</c:v>
                </c:pt>
                <c:pt idx="13482">
                  <c:v>51121.171739999998</c:v>
                </c:pt>
                <c:pt idx="13483">
                  <c:v>51127.461739999999</c:v>
                </c:pt>
                <c:pt idx="13484">
                  <c:v>51131.161370000002</c:v>
                </c:pt>
                <c:pt idx="13485">
                  <c:v>51131.271370000002</c:v>
                </c:pt>
                <c:pt idx="13486">
                  <c:v>51131.49037</c:v>
                </c:pt>
                <c:pt idx="13487">
                  <c:v>51145.790370000002</c:v>
                </c:pt>
                <c:pt idx="13488">
                  <c:v>51146.821369999998</c:v>
                </c:pt>
                <c:pt idx="13489">
                  <c:v>51146.931369999998</c:v>
                </c:pt>
                <c:pt idx="13490">
                  <c:v>51147.150370000003</c:v>
                </c:pt>
                <c:pt idx="13491">
                  <c:v>51161.450369999999</c:v>
                </c:pt>
                <c:pt idx="13492">
                  <c:v>51162.481370000001</c:v>
                </c:pt>
                <c:pt idx="13493">
                  <c:v>51162.591370000002</c:v>
                </c:pt>
                <c:pt idx="13494">
                  <c:v>51162.810369999999</c:v>
                </c:pt>
                <c:pt idx="13495">
                  <c:v>51177.110370000002</c:v>
                </c:pt>
                <c:pt idx="13496">
                  <c:v>51178.141369999998</c:v>
                </c:pt>
                <c:pt idx="13497">
                  <c:v>51178.251369999998</c:v>
                </c:pt>
                <c:pt idx="13498">
                  <c:v>51178.470370000003</c:v>
                </c:pt>
                <c:pt idx="13499">
                  <c:v>51192.770369999998</c:v>
                </c:pt>
                <c:pt idx="13500">
                  <c:v>51193.801370000001</c:v>
                </c:pt>
                <c:pt idx="13501">
                  <c:v>51193.911370000002</c:v>
                </c:pt>
                <c:pt idx="13502">
                  <c:v>51194.130369999999</c:v>
                </c:pt>
                <c:pt idx="13503">
                  <c:v>51208.430370000002</c:v>
                </c:pt>
                <c:pt idx="13504">
                  <c:v>51209.461369999997</c:v>
                </c:pt>
                <c:pt idx="13505">
                  <c:v>51209.571369999998</c:v>
                </c:pt>
                <c:pt idx="13506">
                  <c:v>51209.790370000002</c:v>
                </c:pt>
                <c:pt idx="13507">
                  <c:v>51224.090369999998</c:v>
                </c:pt>
                <c:pt idx="13508">
                  <c:v>51227.149720000001</c:v>
                </c:pt>
                <c:pt idx="13509">
                  <c:v>51227.799010000002</c:v>
                </c:pt>
                <c:pt idx="13510">
                  <c:v>51228.119010000002</c:v>
                </c:pt>
                <c:pt idx="13511">
                  <c:v>51234.409010000003</c:v>
                </c:pt>
                <c:pt idx="13512">
                  <c:v>51235.409010000003</c:v>
                </c:pt>
                <c:pt idx="13513">
                  <c:v>51235.909010000003</c:v>
                </c:pt>
                <c:pt idx="13514">
                  <c:v>51237.430489999999</c:v>
                </c:pt>
                <c:pt idx="13515">
                  <c:v>51237.430489999999</c:v>
                </c:pt>
                <c:pt idx="13516">
                  <c:v>51238.108650000002</c:v>
                </c:pt>
                <c:pt idx="13517">
                  <c:v>51238.218650000003</c:v>
                </c:pt>
                <c:pt idx="13518">
                  <c:v>51238.43765</c:v>
                </c:pt>
                <c:pt idx="13519">
                  <c:v>51252.737650000003</c:v>
                </c:pt>
                <c:pt idx="13520">
                  <c:v>51253.768649999998</c:v>
                </c:pt>
                <c:pt idx="13521">
                  <c:v>51253.878649999999</c:v>
                </c:pt>
                <c:pt idx="13522">
                  <c:v>51254.097650000003</c:v>
                </c:pt>
                <c:pt idx="13523">
                  <c:v>51268.397649999999</c:v>
                </c:pt>
                <c:pt idx="13524">
                  <c:v>51269.428650000002</c:v>
                </c:pt>
                <c:pt idx="13525">
                  <c:v>51269.538650000002</c:v>
                </c:pt>
                <c:pt idx="13526">
                  <c:v>51269.75765</c:v>
                </c:pt>
                <c:pt idx="13527">
                  <c:v>51284.057650000002</c:v>
                </c:pt>
                <c:pt idx="13528">
                  <c:v>51285.088649999998</c:v>
                </c:pt>
                <c:pt idx="13529">
                  <c:v>51285.198649999998</c:v>
                </c:pt>
                <c:pt idx="13530">
                  <c:v>51285.417650000003</c:v>
                </c:pt>
                <c:pt idx="13531">
                  <c:v>51299.717649999999</c:v>
                </c:pt>
                <c:pt idx="13532">
                  <c:v>51300.748650000001</c:v>
                </c:pt>
                <c:pt idx="13533">
                  <c:v>51300.858650000002</c:v>
                </c:pt>
                <c:pt idx="13534">
                  <c:v>51301.077649999999</c:v>
                </c:pt>
                <c:pt idx="13535">
                  <c:v>51315.377650000002</c:v>
                </c:pt>
                <c:pt idx="13536">
                  <c:v>51316.408649999998</c:v>
                </c:pt>
                <c:pt idx="13537">
                  <c:v>51316.518649999998</c:v>
                </c:pt>
                <c:pt idx="13538">
                  <c:v>51316.737650000003</c:v>
                </c:pt>
                <c:pt idx="13539">
                  <c:v>51331.037649999998</c:v>
                </c:pt>
                <c:pt idx="13540">
                  <c:v>51334.118999999999</c:v>
                </c:pt>
                <c:pt idx="13541">
                  <c:v>51334.76829</c:v>
                </c:pt>
                <c:pt idx="13542">
                  <c:v>51335.066290000002</c:v>
                </c:pt>
                <c:pt idx="13543">
                  <c:v>51341.356290000003</c:v>
                </c:pt>
                <c:pt idx="13544">
                  <c:v>51341.856290000003</c:v>
                </c:pt>
                <c:pt idx="13545">
                  <c:v>51341.856290000003</c:v>
                </c:pt>
                <c:pt idx="13546">
                  <c:v>51342.356290000003</c:v>
                </c:pt>
                <c:pt idx="13547">
                  <c:v>51342.856290000003</c:v>
                </c:pt>
                <c:pt idx="13548">
                  <c:v>51342.941290000002</c:v>
                </c:pt>
                <c:pt idx="13549">
                  <c:v>51343.58829</c:v>
                </c:pt>
                <c:pt idx="13550">
                  <c:v>51345.055919999999</c:v>
                </c:pt>
                <c:pt idx="13551">
                  <c:v>51345.165919999999</c:v>
                </c:pt>
                <c:pt idx="13552">
                  <c:v>51345.384919999997</c:v>
                </c:pt>
                <c:pt idx="13553">
                  <c:v>51359.68492</c:v>
                </c:pt>
                <c:pt idx="13554">
                  <c:v>51360.715920000002</c:v>
                </c:pt>
                <c:pt idx="13555">
                  <c:v>51360.825920000003</c:v>
                </c:pt>
                <c:pt idx="13556">
                  <c:v>51361.04492</c:v>
                </c:pt>
                <c:pt idx="13557">
                  <c:v>51375.344920000003</c:v>
                </c:pt>
                <c:pt idx="13558">
                  <c:v>51376.375919999999</c:v>
                </c:pt>
                <c:pt idx="13559">
                  <c:v>51376.485919999999</c:v>
                </c:pt>
                <c:pt idx="13560">
                  <c:v>51376.704919999996</c:v>
                </c:pt>
                <c:pt idx="13561">
                  <c:v>51391.004919999999</c:v>
                </c:pt>
                <c:pt idx="13562">
                  <c:v>51392.035920000002</c:v>
                </c:pt>
                <c:pt idx="13563">
                  <c:v>51392.145920000003</c:v>
                </c:pt>
                <c:pt idx="13564">
                  <c:v>51392.36492</c:v>
                </c:pt>
                <c:pt idx="13565">
                  <c:v>51406.664920000003</c:v>
                </c:pt>
                <c:pt idx="13566">
                  <c:v>51407.695919999998</c:v>
                </c:pt>
                <c:pt idx="13567">
                  <c:v>51407.805919999999</c:v>
                </c:pt>
                <c:pt idx="13568">
                  <c:v>51408.024920000003</c:v>
                </c:pt>
                <c:pt idx="13569">
                  <c:v>51422.324919999999</c:v>
                </c:pt>
                <c:pt idx="13570">
                  <c:v>51423.355920000002</c:v>
                </c:pt>
                <c:pt idx="13571">
                  <c:v>51423.465920000002</c:v>
                </c:pt>
                <c:pt idx="13572">
                  <c:v>51423.68492</c:v>
                </c:pt>
                <c:pt idx="13573">
                  <c:v>51437.984920000003</c:v>
                </c:pt>
                <c:pt idx="13574">
                  <c:v>51441.066270000003</c:v>
                </c:pt>
                <c:pt idx="13575">
                  <c:v>51441.715559999997</c:v>
                </c:pt>
                <c:pt idx="13576">
                  <c:v>51442.013559999999</c:v>
                </c:pt>
                <c:pt idx="13577">
                  <c:v>51448.30356</c:v>
                </c:pt>
                <c:pt idx="13578">
                  <c:v>51448.80356</c:v>
                </c:pt>
                <c:pt idx="13579">
                  <c:v>51448.80356</c:v>
                </c:pt>
                <c:pt idx="13580">
                  <c:v>51449.30356</c:v>
                </c:pt>
                <c:pt idx="13581">
                  <c:v>51449.80356</c:v>
                </c:pt>
                <c:pt idx="13582">
                  <c:v>51449.888559999999</c:v>
                </c:pt>
                <c:pt idx="13583">
                  <c:v>51450.535559999997</c:v>
                </c:pt>
                <c:pt idx="13584">
                  <c:v>51452.003199999999</c:v>
                </c:pt>
                <c:pt idx="13585">
                  <c:v>51452.1132</c:v>
                </c:pt>
                <c:pt idx="13586">
                  <c:v>51452.332199999997</c:v>
                </c:pt>
                <c:pt idx="13587">
                  <c:v>51466.6322</c:v>
                </c:pt>
                <c:pt idx="13588">
                  <c:v>51467.663200000003</c:v>
                </c:pt>
                <c:pt idx="13589">
                  <c:v>51467.773200000003</c:v>
                </c:pt>
                <c:pt idx="13590">
                  <c:v>51467.992200000001</c:v>
                </c:pt>
                <c:pt idx="13591">
                  <c:v>51482.292200000004</c:v>
                </c:pt>
                <c:pt idx="13592">
                  <c:v>51483.323199999999</c:v>
                </c:pt>
                <c:pt idx="13593">
                  <c:v>51483.433199999999</c:v>
                </c:pt>
                <c:pt idx="13594">
                  <c:v>51483.652199999997</c:v>
                </c:pt>
                <c:pt idx="13595">
                  <c:v>51497.9522</c:v>
                </c:pt>
                <c:pt idx="13596">
                  <c:v>51498.983200000002</c:v>
                </c:pt>
                <c:pt idx="13597">
                  <c:v>51499.093200000003</c:v>
                </c:pt>
                <c:pt idx="13598">
                  <c:v>51499.3122</c:v>
                </c:pt>
                <c:pt idx="13599">
                  <c:v>51513.612200000003</c:v>
                </c:pt>
                <c:pt idx="13600">
                  <c:v>51514.643199999999</c:v>
                </c:pt>
                <c:pt idx="13601">
                  <c:v>51514.753199999999</c:v>
                </c:pt>
                <c:pt idx="13602">
                  <c:v>51514.972199999997</c:v>
                </c:pt>
                <c:pt idx="13603">
                  <c:v>51529.272199999999</c:v>
                </c:pt>
                <c:pt idx="13604">
                  <c:v>51530.303200000002</c:v>
                </c:pt>
                <c:pt idx="13605">
                  <c:v>51530.413200000003</c:v>
                </c:pt>
                <c:pt idx="13606">
                  <c:v>51530.6322</c:v>
                </c:pt>
                <c:pt idx="13607">
                  <c:v>51544.932200000003</c:v>
                </c:pt>
                <c:pt idx="13608">
                  <c:v>51548.013550000003</c:v>
                </c:pt>
                <c:pt idx="13609">
                  <c:v>51548.662839999997</c:v>
                </c:pt>
                <c:pt idx="13610">
                  <c:v>51548.96084</c:v>
                </c:pt>
                <c:pt idx="13611">
                  <c:v>51555.250840000001</c:v>
                </c:pt>
                <c:pt idx="13612">
                  <c:v>51555.750840000001</c:v>
                </c:pt>
                <c:pt idx="13613">
                  <c:v>51555.750840000001</c:v>
                </c:pt>
                <c:pt idx="13614">
                  <c:v>51556.250840000001</c:v>
                </c:pt>
                <c:pt idx="13615">
                  <c:v>51556.750840000001</c:v>
                </c:pt>
                <c:pt idx="13616">
                  <c:v>51556.83584</c:v>
                </c:pt>
                <c:pt idx="13617">
                  <c:v>51557.482839999997</c:v>
                </c:pt>
                <c:pt idx="13618">
                  <c:v>51558.950470000003</c:v>
                </c:pt>
                <c:pt idx="13619">
                  <c:v>51559.060469999997</c:v>
                </c:pt>
                <c:pt idx="13620">
                  <c:v>51559.279470000001</c:v>
                </c:pt>
                <c:pt idx="13621">
                  <c:v>51573.579469999997</c:v>
                </c:pt>
                <c:pt idx="13622">
                  <c:v>51574.61047</c:v>
                </c:pt>
                <c:pt idx="13623">
                  <c:v>51574.72047</c:v>
                </c:pt>
                <c:pt idx="13624">
                  <c:v>51574.939469999998</c:v>
                </c:pt>
                <c:pt idx="13625">
                  <c:v>51589.23947</c:v>
                </c:pt>
                <c:pt idx="13626">
                  <c:v>51590.270470000003</c:v>
                </c:pt>
                <c:pt idx="13627">
                  <c:v>51590.380469999996</c:v>
                </c:pt>
                <c:pt idx="13628">
                  <c:v>51590.599470000001</c:v>
                </c:pt>
                <c:pt idx="13629">
                  <c:v>51604.899469999997</c:v>
                </c:pt>
                <c:pt idx="13630">
                  <c:v>51605.930469999999</c:v>
                </c:pt>
                <c:pt idx="13631">
                  <c:v>51606.04047</c:v>
                </c:pt>
                <c:pt idx="13632">
                  <c:v>51606.259469999997</c:v>
                </c:pt>
                <c:pt idx="13633">
                  <c:v>51620.55947</c:v>
                </c:pt>
                <c:pt idx="13634">
                  <c:v>51621.590470000003</c:v>
                </c:pt>
                <c:pt idx="13635">
                  <c:v>51621.700470000003</c:v>
                </c:pt>
                <c:pt idx="13636">
                  <c:v>51621.919470000001</c:v>
                </c:pt>
                <c:pt idx="13637">
                  <c:v>51636.219469999996</c:v>
                </c:pt>
                <c:pt idx="13638">
                  <c:v>51637.250469999999</c:v>
                </c:pt>
                <c:pt idx="13639">
                  <c:v>51637.36047</c:v>
                </c:pt>
                <c:pt idx="13640">
                  <c:v>51637.579469999997</c:v>
                </c:pt>
                <c:pt idx="13641">
                  <c:v>51651.87947</c:v>
                </c:pt>
                <c:pt idx="13642">
                  <c:v>51654.96082</c:v>
                </c:pt>
                <c:pt idx="13643">
                  <c:v>51655.610110000001</c:v>
                </c:pt>
                <c:pt idx="13644">
                  <c:v>51655.908109999997</c:v>
                </c:pt>
                <c:pt idx="13645">
                  <c:v>51662.198109999998</c:v>
                </c:pt>
                <c:pt idx="13646">
                  <c:v>51662.698109999998</c:v>
                </c:pt>
                <c:pt idx="13647">
                  <c:v>51662.698109999998</c:v>
                </c:pt>
                <c:pt idx="13648">
                  <c:v>51663.198109999998</c:v>
                </c:pt>
                <c:pt idx="13649">
                  <c:v>51663.698109999998</c:v>
                </c:pt>
                <c:pt idx="13650">
                  <c:v>51663.783109999997</c:v>
                </c:pt>
                <c:pt idx="13651">
                  <c:v>51664.430110000001</c:v>
                </c:pt>
                <c:pt idx="13652">
                  <c:v>51665.897749999996</c:v>
                </c:pt>
                <c:pt idx="13653">
                  <c:v>51666.007749999997</c:v>
                </c:pt>
                <c:pt idx="13654">
                  <c:v>51666.226750000002</c:v>
                </c:pt>
                <c:pt idx="13655">
                  <c:v>51680.526749999997</c:v>
                </c:pt>
                <c:pt idx="13656">
                  <c:v>51681.55775</c:v>
                </c:pt>
                <c:pt idx="13657">
                  <c:v>51681.667750000001</c:v>
                </c:pt>
                <c:pt idx="13658">
                  <c:v>51681.886749999998</c:v>
                </c:pt>
                <c:pt idx="13659">
                  <c:v>51696.186750000001</c:v>
                </c:pt>
                <c:pt idx="13660">
                  <c:v>51697.217750000003</c:v>
                </c:pt>
                <c:pt idx="13661">
                  <c:v>51697.327749999997</c:v>
                </c:pt>
                <c:pt idx="13662">
                  <c:v>51697.546750000001</c:v>
                </c:pt>
                <c:pt idx="13663">
                  <c:v>51711.846749999997</c:v>
                </c:pt>
                <c:pt idx="13664">
                  <c:v>51712.87775</c:v>
                </c:pt>
                <c:pt idx="13665">
                  <c:v>51712.98775</c:v>
                </c:pt>
                <c:pt idx="13666">
                  <c:v>51713.206749999998</c:v>
                </c:pt>
                <c:pt idx="13667">
                  <c:v>51727.50675</c:v>
                </c:pt>
                <c:pt idx="13668">
                  <c:v>51728.537750000003</c:v>
                </c:pt>
                <c:pt idx="13669">
                  <c:v>51728.647749999996</c:v>
                </c:pt>
                <c:pt idx="13670">
                  <c:v>51728.866750000001</c:v>
                </c:pt>
                <c:pt idx="13671">
                  <c:v>51743.166749999997</c:v>
                </c:pt>
                <c:pt idx="13672">
                  <c:v>51744.197749999999</c:v>
                </c:pt>
                <c:pt idx="13673">
                  <c:v>51744.30775</c:v>
                </c:pt>
                <c:pt idx="13674">
                  <c:v>51744.526749999997</c:v>
                </c:pt>
                <c:pt idx="13675">
                  <c:v>51758.82675</c:v>
                </c:pt>
                <c:pt idx="13676">
                  <c:v>51761.908100000001</c:v>
                </c:pt>
                <c:pt idx="13677">
                  <c:v>51762.557390000002</c:v>
                </c:pt>
                <c:pt idx="13678">
                  <c:v>51762.855389999997</c:v>
                </c:pt>
                <c:pt idx="13679">
                  <c:v>51769.145389999998</c:v>
                </c:pt>
                <c:pt idx="13680">
                  <c:v>51769.645389999998</c:v>
                </c:pt>
                <c:pt idx="13681">
                  <c:v>51769.645389999998</c:v>
                </c:pt>
                <c:pt idx="13682">
                  <c:v>51770.145389999998</c:v>
                </c:pt>
                <c:pt idx="13683">
                  <c:v>51770.645389999998</c:v>
                </c:pt>
                <c:pt idx="13684">
                  <c:v>51770.730389999997</c:v>
                </c:pt>
                <c:pt idx="13685">
                  <c:v>51771.377390000001</c:v>
                </c:pt>
                <c:pt idx="13686">
                  <c:v>51772.845020000001</c:v>
                </c:pt>
                <c:pt idx="13687">
                  <c:v>51772.955020000001</c:v>
                </c:pt>
                <c:pt idx="13688">
                  <c:v>51773.174019999999</c:v>
                </c:pt>
                <c:pt idx="13689">
                  <c:v>51787.474020000001</c:v>
                </c:pt>
                <c:pt idx="13690">
                  <c:v>51788.505019999997</c:v>
                </c:pt>
                <c:pt idx="13691">
                  <c:v>51788.615019999997</c:v>
                </c:pt>
                <c:pt idx="13692">
                  <c:v>51788.834020000002</c:v>
                </c:pt>
                <c:pt idx="13693">
                  <c:v>51803.134019999998</c:v>
                </c:pt>
                <c:pt idx="13694">
                  <c:v>51804.16502</c:v>
                </c:pt>
                <c:pt idx="13695">
                  <c:v>51804.275020000001</c:v>
                </c:pt>
                <c:pt idx="13696">
                  <c:v>51804.494019999998</c:v>
                </c:pt>
                <c:pt idx="13697">
                  <c:v>51818.794020000001</c:v>
                </c:pt>
                <c:pt idx="13698">
                  <c:v>51819.825019999997</c:v>
                </c:pt>
                <c:pt idx="13699">
                  <c:v>51819.935019999997</c:v>
                </c:pt>
                <c:pt idx="13700">
                  <c:v>51820.154020000002</c:v>
                </c:pt>
                <c:pt idx="13701">
                  <c:v>51834.454019999997</c:v>
                </c:pt>
                <c:pt idx="13702">
                  <c:v>51835.48502</c:v>
                </c:pt>
                <c:pt idx="13703">
                  <c:v>51835.595020000001</c:v>
                </c:pt>
                <c:pt idx="13704">
                  <c:v>51835.814019999998</c:v>
                </c:pt>
                <c:pt idx="13705">
                  <c:v>51850.114020000001</c:v>
                </c:pt>
                <c:pt idx="13706">
                  <c:v>51851.145020000004</c:v>
                </c:pt>
                <c:pt idx="13707">
                  <c:v>51851.255019999997</c:v>
                </c:pt>
                <c:pt idx="13708">
                  <c:v>51851.474020000001</c:v>
                </c:pt>
                <c:pt idx="13709">
                  <c:v>51865.774019999997</c:v>
                </c:pt>
                <c:pt idx="13710">
                  <c:v>51868.855369999997</c:v>
                </c:pt>
                <c:pt idx="13711">
                  <c:v>51869.504659999999</c:v>
                </c:pt>
                <c:pt idx="13712">
                  <c:v>51869.802660000001</c:v>
                </c:pt>
                <c:pt idx="13713">
                  <c:v>51876.092660000002</c:v>
                </c:pt>
                <c:pt idx="13714">
                  <c:v>51876.592660000002</c:v>
                </c:pt>
                <c:pt idx="13715">
                  <c:v>51876.592660000002</c:v>
                </c:pt>
                <c:pt idx="13716">
                  <c:v>51877.092660000002</c:v>
                </c:pt>
                <c:pt idx="13717">
                  <c:v>51877.592660000002</c:v>
                </c:pt>
                <c:pt idx="13718">
                  <c:v>51877.677660000001</c:v>
                </c:pt>
                <c:pt idx="13719">
                  <c:v>51878.324659999998</c:v>
                </c:pt>
                <c:pt idx="13720">
                  <c:v>51879.792300000001</c:v>
                </c:pt>
                <c:pt idx="13721">
                  <c:v>51879.902300000002</c:v>
                </c:pt>
                <c:pt idx="13722">
                  <c:v>51880.121299999999</c:v>
                </c:pt>
                <c:pt idx="13723">
                  <c:v>51894.421300000002</c:v>
                </c:pt>
                <c:pt idx="13724">
                  <c:v>51895.452299999997</c:v>
                </c:pt>
                <c:pt idx="13725">
                  <c:v>51895.562299999998</c:v>
                </c:pt>
                <c:pt idx="13726">
                  <c:v>51895.781300000002</c:v>
                </c:pt>
                <c:pt idx="13727">
                  <c:v>51910.081299999998</c:v>
                </c:pt>
                <c:pt idx="13728">
                  <c:v>51911.112300000001</c:v>
                </c:pt>
                <c:pt idx="13729">
                  <c:v>51911.222300000001</c:v>
                </c:pt>
                <c:pt idx="13730">
                  <c:v>51911.441299999999</c:v>
                </c:pt>
                <c:pt idx="13731">
                  <c:v>51925.741300000002</c:v>
                </c:pt>
                <c:pt idx="13732">
                  <c:v>51926.772299999997</c:v>
                </c:pt>
                <c:pt idx="13733">
                  <c:v>51926.882299999997</c:v>
                </c:pt>
                <c:pt idx="13734">
                  <c:v>51927.101300000002</c:v>
                </c:pt>
                <c:pt idx="13735">
                  <c:v>51941.401299999998</c:v>
                </c:pt>
                <c:pt idx="13736">
                  <c:v>51942.4323</c:v>
                </c:pt>
                <c:pt idx="13737">
                  <c:v>51942.542300000001</c:v>
                </c:pt>
                <c:pt idx="13738">
                  <c:v>51942.761299999998</c:v>
                </c:pt>
                <c:pt idx="13739">
                  <c:v>51957.061300000001</c:v>
                </c:pt>
                <c:pt idx="13740">
                  <c:v>51958.092299999997</c:v>
                </c:pt>
                <c:pt idx="13741">
                  <c:v>51958.202299999997</c:v>
                </c:pt>
                <c:pt idx="13742">
                  <c:v>51958.421300000002</c:v>
                </c:pt>
                <c:pt idx="13743">
                  <c:v>51972.721299999997</c:v>
                </c:pt>
                <c:pt idx="13744">
                  <c:v>51975.802649999998</c:v>
                </c:pt>
                <c:pt idx="13745">
                  <c:v>51976.451939999999</c:v>
                </c:pt>
                <c:pt idx="13746">
                  <c:v>51976.749940000002</c:v>
                </c:pt>
                <c:pt idx="13747">
                  <c:v>51983.039940000002</c:v>
                </c:pt>
                <c:pt idx="13748">
                  <c:v>51983.539940000002</c:v>
                </c:pt>
                <c:pt idx="13749">
                  <c:v>51983.539940000002</c:v>
                </c:pt>
                <c:pt idx="13750">
                  <c:v>51984.039940000002</c:v>
                </c:pt>
                <c:pt idx="13751">
                  <c:v>51984.539940000002</c:v>
                </c:pt>
                <c:pt idx="13752">
                  <c:v>51984.624940000002</c:v>
                </c:pt>
                <c:pt idx="13753">
                  <c:v>51985.271939999999</c:v>
                </c:pt>
                <c:pt idx="13754">
                  <c:v>51986.739569999998</c:v>
                </c:pt>
                <c:pt idx="13755">
                  <c:v>51986.849569999998</c:v>
                </c:pt>
                <c:pt idx="13756">
                  <c:v>51987.068570000003</c:v>
                </c:pt>
                <c:pt idx="13757">
                  <c:v>52001.368569999999</c:v>
                </c:pt>
                <c:pt idx="13758">
                  <c:v>52002.399570000001</c:v>
                </c:pt>
                <c:pt idx="13759">
                  <c:v>52002.509570000002</c:v>
                </c:pt>
                <c:pt idx="13760">
                  <c:v>52002.728569999999</c:v>
                </c:pt>
                <c:pt idx="13761">
                  <c:v>52017.028570000002</c:v>
                </c:pt>
                <c:pt idx="13762">
                  <c:v>52018.059569999998</c:v>
                </c:pt>
                <c:pt idx="13763">
                  <c:v>52018.169569999998</c:v>
                </c:pt>
                <c:pt idx="13764">
                  <c:v>52018.388570000003</c:v>
                </c:pt>
                <c:pt idx="13765">
                  <c:v>52032.688569999998</c:v>
                </c:pt>
                <c:pt idx="13766">
                  <c:v>52033.719570000001</c:v>
                </c:pt>
                <c:pt idx="13767">
                  <c:v>52033.829570000002</c:v>
                </c:pt>
                <c:pt idx="13768">
                  <c:v>52034.048569999999</c:v>
                </c:pt>
                <c:pt idx="13769">
                  <c:v>52048.348570000002</c:v>
                </c:pt>
                <c:pt idx="13770">
                  <c:v>52049.379569999997</c:v>
                </c:pt>
                <c:pt idx="13771">
                  <c:v>52049.489569999998</c:v>
                </c:pt>
                <c:pt idx="13772">
                  <c:v>52049.708570000003</c:v>
                </c:pt>
                <c:pt idx="13773">
                  <c:v>52064.008569999998</c:v>
                </c:pt>
                <c:pt idx="13774">
                  <c:v>52065.039570000001</c:v>
                </c:pt>
                <c:pt idx="13775">
                  <c:v>52065.149570000001</c:v>
                </c:pt>
                <c:pt idx="13776">
                  <c:v>52065.368569999999</c:v>
                </c:pt>
                <c:pt idx="13777">
                  <c:v>52079.668570000002</c:v>
                </c:pt>
                <c:pt idx="13778">
                  <c:v>52082.749920000002</c:v>
                </c:pt>
                <c:pt idx="13779">
                  <c:v>52083.399210000003</c:v>
                </c:pt>
                <c:pt idx="13780">
                  <c:v>52083.697209999998</c:v>
                </c:pt>
                <c:pt idx="13781">
                  <c:v>52089.987209999999</c:v>
                </c:pt>
                <c:pt idx="13782">
                  <c:v>52090.487209999999</c:v>
                </c:pt>
                <c:pt idx="13783">
                  <c:v>52090.487209999999</c:v>
                </c:pt>
                <c:pt idx="13784">
                  <c:v>52090.987209999999</c:v>
                </c:pt>
                <c:pt idx="13785">
                  <c:v>52091.487209999999</c:v>
                </c:pt>
                <c:pt idx="13786">
                  <c:v>52091.572209999998</c:v>
                </c:pt>
                <c:pt idx="13787">
                  <c:v>52092.219210000003</c:v>
                </c:pt>
                <c:pt idx="13788">
                  <c:v>52093.686849999998</c:v>
                </c:pt>
                <c:pt idx="13789">
                  <c:v>52093.796849999999</c:v>
                </c:pt>
                <c:pt idx="13790">
                  <c:v>52094.015850000003</c:v>
                </c:pt>
                <c:pt idx="13791">
                  <c:v>52108.315849999999</c:v>
                </c:pt>
                <c:pt idx="13792">
                  <c:v>52109.346850000002</c:v>
                </c:pt>
                <c:pt idx="13793">
                  <c:v>52109.456850000002</c:v>
                </c:pt>
                <c:pt idx="13794">
                  <c:v>52109.67585</c:v>
                </c:pt>
                <c:pt idx="13795">
                  <c:v>52123.975850000003</c:v>
                </c:pt>
                <c:pt idx="13796">
                  <c:v>52125.006849999998</c:v>
                </c:pt>
                <c:pt idx="13797">
                  <c:v>52125.116849999999</c:v>
                </c:pt>
                <c:pt idx="13798">
                  <c:v>52125.335850000003</c:v>
                </c:pt>
                <c:pt idx="13799">
                  <c:v>52139.635849999999</c:v>
                </c:pt>
                <c:pt idx="13800">
                  <c:v>52140.666850000001</c:v>
                </c:pt>
                <c:pt idx="13801">
                  <c:v>52140.776850000002</c:v>
                </c:pt>
                <c:pt idx="13802">
                  <c:v>52140.995849999999</c:v>
                </c:pt>
                <c:pt idx="13803">
                  <c:v>52155.295850000002</c:v>
                </c:pt>
                <c:pt idx="13804">
                  <c:v>52156.326849999998</c:v>
                </c:pt>
                <c:pt idx="13805">
                  <c:v>52156.436849999998</c:v>
                </c:pt>
                <c:pt idx="13806">
                  <c:v>52156.655850000003</c:v>
                </c:pt>
                <c:pt idx="13807">
                  <c:v>52170.955849999998</c:v>
                </c:pt>
                <c:pt idx="13808">
                  <c:v>52171.986850000001</c:v>
                </c:pt>
                <c:pt idx="13809">
                  <c:v>52172.096850000002</c:v>
                </c:pt>
                <c:pt idx="13810">
                  <c:v>52172.315849999999</c:v>
                </c:pt>
                <c:pt idx="13811">
                  <c:v>52186.615850000002</c:v>
                </c:pt>
                <c:pt idx="13812">
                  <c:v>52189.697200000002</c:v>
                </c:pt>
                <c:pt idx="13813">
                  <c:v>52190.346490000004</c:v>
                </c:pt>
                <c:pt idx="13814">
                  <c:v>52190.644489999999</c:v>
                </c:pt>
                <c:pt idx="13815">
                  <c:v>52196.93449</c:v>
                </c:pt>
                <c:pt idx="13816">
                  <c:v>52197.43449</c:v>
                </c:pt>
                <c:pt idx="13817">
                  <c:v>52197.43449</c:v>
                </c:pt>
                <c:pt idx="13818">
                  <c:v>52197.93449</c:v>
                </c:pt>
                <c:pt idx="13819">
                  <c:v>52198.43449</c:v>
                </c:pt>
                <c:pt idx="13820">
                  <c:v>52198.519489999999</c:v>
                </c:pt>
                <c:pt idx="13821">
                  <c:v>52199.166490000003</c:v>
                </c:pt>
                <c:pt idx="13822">
                  <c:v>52200.634120000002</c:v>
                </c:pt>
                <c:pt idx="13823">
                  <c:v>52200.744120000003</c:v>
                </c:pt>
                <c:pt idx="13824">
                  <c:v>52200.96312</c:v>
                </c:pt>
                <c:pt idx="13825">
                  <c:v>52215.263120000003</c:v>
                </c:pt>
                <c:pt idx="13826">
                  <c:v>52216.294119999999</c:v>
                </c:pt>
                <c:pt idx="13827">
                  <c:v>52216.404119999999</c:v>
                </c:pt>
                <c:pt idx="13828">
                  <c:v>52216.623119999997</c:v>
                </c:pt>
                <c:pt idx="13829">
                  <c:v>52230.923119999999</c:v>
                </c:pt>
                <c:pt idx="13830">
                  <c:v>52231.954120000002</c:v>
                </c:pt>
                <c:pt idx="13831">
                  <c:v>52232.064120000003</c:v>
                </c:pt>
                <c:pt idx="13832">
                  <c:v>52232.28312</c:v>
                </c:pt>
                <c:pt idx="13833">
                  <c:v>52246.583120000003</c:v>
                </c:pt>
                <c:pt idx="13834">
                  <c:v>52247.614119999998</c:v>
                </c:pt>
                <c:pt idx="13835">
                  <c:v>52247.724119999999</c:v>
                </c:pt>
                <c:pt idx="13836">
                  <c:v>52247.943120000004</c:v>
                </c:pt>
                <c:pt idx="13837">
                  <c:v>52262.243119999999</c:v>
                </c:pt>
                <c:pt idx="13838">
                  <c:v>52263.274120000002</c:v>
                </c:pt>
                <c:pt idx="13839">
                  <c:v>52263.384120000002</c:v>
                </c:pt>
                <c:pt idx="13840">
                  <c:v>52263.60312</c:v>
                </c:pt>
                <c:pt idx="13841">
                  <c:v>52277.903120000003</c:v>
                </c:pt>
                <c:pt idx="13842">
                  <c:v>52278.934119999998</c:v>
                </c:pt>
                <c:pt idx="13843">
                  <c:v>52279.044119999999</c:v>
                </c:pt>
                <c:pt idx="13844">
                  <c:v>52279.263120000003</c:v>
                </c:pt>
                <c:pt idx="13845">
                  <c:v>52293.563119999999</c:v>
                </c:pt>
                <c:pt idx="13846">
                  <c:v>52296.644469999999</c:v>
                </c:pt>
                <c:pt idx="13847">
                  <c:v>52297.29376</c:v>
                </c:pt>
                <c:pt idx="13848">
                  <c:v>52297.591760000003</c:v>
                </c:pt>
                <c:pt idx="13849">
                  <c:v>52303.881759999997</c:v>
                </c:pt>
                <c:pt idx="13850">
                  <c:v>52304.381759999997</c:v>
                </c:pt>
                <c:pt idx="13851">
                  <c:v>52304.381759999997</c:v>
                </c:pt>
                <c:pt idx="13852">
                  <c:v>52304.881759999997</c:v>
                </c:pt>
                <c:pt idx="13853">
                  <c:v>52305.381759999997</c:v>
                </c:pt>
                <c:pt idx="13854">
                  <c:v>52305.466760000003</c:v>
                </c:pt>
                <c:pt idx="13855">
                  <c:v>52306.11376</c:v>
                </c:pt>
                <c:pt idx="13856">
                  <c:v>52307.581400000003</c:v>
                </c:pt>
                <c:pt idx="13857">
                  <c:v>52307.691400000003</c:v>
                </c:pt>
                <c:pt idx="13858">
                  <c:v>52307.910400000001</c:v>
                </c:pt>
                <c:pt idx="13859">
                  <c:v>52322.210400000004</c:v>
                </c:pt>
                <c:pt idx="13860">
                  <c:v>52323.241399999999</c:v>
                </c:pt>
                <c:pt idx="13861">
                  <c:v>52323.3514</c:v>
                </c:pt>
                <c:pt idx="13862">
                  <c:v>52323.570399999997</c:v>
                </c:pt>
                <c:pt idx="13863">
                  <c:v>52337.8704</c:v>
                </c:pt>
                <c:pt idx="13864">
                  <c:v>52338.901400000002</c:v>
                </c:pt>
                <c:pt idx="13865">
                  <c:v>52339.011400000003</c:v>
                </c:pt>
                <c:pt idx="13866">
                  <c:v>52339.2304</c:v>
                </c:pt>
                <c:pt idx="13867">
                  <c:v>52353.530400000003</c:v>
                </c:pt>
                <c:pt idx="13868">
                  <c:v>52354.561399999999</c:v>
                </c:pt>
                <c:pt idx="13869">
                  <c:v>52354.671399999999</c:v>
                </c:pt>
                <c:pt idx="13870">
                  <c:v>52354.890399999997</c:v>
                </c:pt>
                <c:pt idx="13871">
                  <c:v>52369.190399999999</c:v>
                </c:pt>
                <c:pt idx="13872">
                  <c:v>52370.221400000002</c:v>
                </c:pt>
                <c:pt idx="13873">
                  <c:v>52370.331400000003</c:v>
                </c:pt>
                <c:pt idx="13874">
                  <c:v>52370.5504</c:v>
                </c:pt>
                <c:pt idx="13875">
                  <c:v>52384.850400000003</c:v>
                </c:pt>
                <c:pt idx="13876">
                  <c:v>52385.881399999998</c:v>
                </c:pt>
                <c:pt idx="13877">
                  <c:v>52385.991399999999</c:v>
                </c:pt>
                <c:pt idx="13878">
                  <c:v>52386.210400000004</c:v>
                </c:pt>
                <c:pt idx="13879">
                  <c:v>52400.510399999999</c:v>
                </c:pt>
                <c:pt idx="13880">
                  <c:v>52403.59175</c:v>
                </c:pt>
                <c:pt idx="13881">
                  <c:v>52404.241040000001</c:v>
                </c:pt>
                <c:pt idx="13882">
                  <c:v>52404.539040000003</c:v>
                </c:pt>
                <c:pt idx="13883">
                  <c:v>52410.829039999997</c:v>
                </c:pt>
                <c:pt idx="13884">
                  <c:v>52411.329039999997</c:v>
                </c:pt>
                <c:pt idx="13885">
                  <c:v>52411.329039999997</c:v>
                </c:pt>
                <c:pt idx="13886">
                  <c:v>52411.829039999997</c:v>
                </c:pt>
                <c:pt idx="13887">
                  <c:v>52412.329039999997</c:v>
                </c:pt>
                <c:pt idx="13888">
                  <c:v>52412.414040000003</c:v>
                </c:pt>
                <c:pt idx="13889">
                  <c:v>52413.061040000001</c:v>
                </c:pt>
                <c:pt idx="13890">
                  <c:v>52414.52867</c:v>
                </c:pt>
                <c:pt idx="13891">
                  <c:v>52414.63867</c:v>
                </c:pt>
                <c:pt idx="13892">
                  <c:v>52414.857669999998</c:v>
                </c:pt>
                <c:pt idx="13893">
                  <c:v>52429.157670000001</c:v>
                </c:pt>
                <c:pt idx="13894">
                  <c:v>52430.188670000003</c:v>
                </c:pt>
                <c:pt idx="13895">
                  <c:v>52430.298669999996</c:v>
                </c:pt>
                <c:pt idx="13896">
                  <c:v>52430.517670000001</c:v>
                </c:pt>
                <c:pt idx="13897">
                  <c:v>52444.817669999997</c:v>
                </c:pt>
                <c:pt idx="13898">
                  <c:v>52445.848669999999</c:v>
                </c:pt>
                <c:pt idx="13899">
                  <c:v>52445.95867</c:v>
                </c:pt>
                <c:pt idx="13900">
                  <c:v>52446.177669999997</c:v>
                </c:pt>
                <c:pt idx="13901">
                  <c:v>52460.47767</c:v>
                </c:pt>
                <c:pt idx="13902">
                  <c:v>52461.508670000003</c:v>
                </c:pt>
                <c:pt idx="13903">
                  <c:v>52461.618670000003</c:v>
                </c:pt>
                <c:pt idx="13904">
                  <c:v>52461.837670000001</c:v>
                </c:pt>
                <c:pt idx="13905">
                  <c:v>52476.137669999996</c:v>
                </c:pt>
                <c:pt idx="13906">
                  <c:v>52477.168669999999</c:v>
                </c:pt>
                <c:pt idx="13907">
                  <c:v>52477.27867</c:v>
                </c:pt>
                <c:pt idx="13908">
                  <c:v>52477.497669999997</c:v>
                </c:pt>
                <c:pt idx="13909">
                  <c:v>52491.79767</c:v>
                </c:pt>
                <c:pt idx="13910">
                  <c:v>52492.828670000003</c:v>
                </c:pt>
                <c:pt idx="13911">
                  <c:v>52492.938670000003</c:v>
                </c:pt>
                <c:pt idx="13912">
                  <c:v>52493.157670000001</c:v>
                </c:pt>
                <c:pt idx="13913">
                  <c:v>52507.457670000003</c:v>
                </c:pt>
                <c:pt idx="13914">
                  <c:v>52510.539019999997</c:v>
                </c:pt>
                <c:pt idx="13915">
                  <c:v>52511.188309999998</c:v>
                </c:pt>
                <c:pt idx="13916">
                  <c:v>52511.48631</c:v>
                </c:pt>
                <c:pt idx="13917">
                  <c:v>52517.776310000001</c:v>
                </c:pt>
                <c:pt idx="13918">
                  <c:v>52518.276310000001</c:v>
                </c:pt>
                <c:pt idx="13919">
                  <c:v>52518.276310000001</c:v>
                </c:pt>
                <c:pt idx="13920">
                  <c:v>52518.776310000001</c:v>
                </c:pt>
                <c:pt idx="13921">
                  <c:v>52519.276310000001</c:v>
                </c:pt>
                <c:pt idx="13922">
                  <c:v>52519.36131</c:v>
                </c:pt>
                <c:pt idx="13923">
                  <c:v>52520.008309999997</c:v>
                </c:pt>
                <c:pt idx="13924">
                  <c:v>52521.47595</c:v>
                </c:pt>
                <c:pt idx="13925">
                  <c:v>52521.585950000001</c:v>
                </c:pt>
                <c:pt idx="13926">
                  <c:v>52521.804949999998</c:v>
                </c:pt>
                <c:pt idx="13927">
                  <c:v>52536.104950000001</c:v>
                </c:pt>
                <c:pt idx="13928">
                  <c:v>52537.135950000004</c:v>
                </c:pt>
                <c:pt idx="13929">
                  <c:v>52537.245949999997</c:v>
                </c:pt>
                <c:pt idx="13930">
                  <c:v>52537.464950000001</c:v>
                </c:pt>
                <c:pt idx="13931">
                  <c:v>52551.764949999997</c:v>
                </c:pt>
                <c:pt idx="13932">
                  <c:v>52552.79595</c:v>
                </c:pt>
                <c:pt idx="13933">
                  <c:v>52552.90595</c:v>
                </c:pt>
                <c:pt idx="13934">
                  <c:v>52553.124949999998</c:v>
                </c:pt>
                <c:pt idx="13935">
                  <c:v>52567.424950000001</c:v>
                </c:pt>
                <c:pt idx="13936">
                  <c:v>52568.455950000003</c:v>
                </c:pt>
                <c:pt idx="13937">
                  <c:v>52568.565949999997</c:v>
                </c:pt>
                <c:pt idx="13938">
                  <c:v>52568.784950000001</c:v>
                </c:pt>
                <c:pt idx="13939">
                  <c:v>52583.084949999997</c:v>
                </c:pt>
                <c:pt idx="13940">
                  <c:v>52584.115949999999</c:v>
                </c:pt>
                <c:pt idx="13941">
                  <c:v>52584.22595</c:v>
                </c:pt>
                <c:pt idx="13942">
                  <c:v>52584.444949999997</c:v>
                </c:pt>
                <c:pt idx="13943">
                  <c:v>52598.74495</c:v>
                </c:pt>
                <c:pt idx="13944">
                  <c:v>52599.775950000003</c:v>
                </c:pt>
                <c:pt idx="13945">
                  <c:v>52599.885950000004</c:v>
                </c:pt>
                <c:pt idx="13946">
                  <c:v>52600.104950000001</c:v>
                </c:pt>
                <c:pt idx="13947">
                  <c:v>52614.404949999996</c:v>
                </c:pt>
                <c:pt idx="13948">
                  <c:v>52617.486299999997</c:v>
                </c:pt>
                <c:pt idx="13949">
                  <c:v>52618.135589999998</c:v>
                </c:pt>
                <c:pt idx="13950">
                  <c:v>52618.433590000001</c:v>
                </c:pt>
                <c:pt idx="13951">
                  <c:v>52624.723590000001</c:v>
                </c:pt>
                <c:pt idx="13952">
                  <c:v>52625.223590000001</c:v>
                </c:pt>
                <c:pt idx="13953">
                  <c:v>52625.223590000001</c:v>
                </c:pt>
                <c:pt idx="13954">
                  <c:v>52625.723590000001</c:v>
                </c:pt>
                <c:pt idx="13955">
                  <c:v>52626.223590000001</c:v>
                </c:pt>
                <c:pt idx="13956">
                  <c:v>52626.308590000001</c:v>
                </c:pt>
                <c:pt idx="13957">
                  <c:v>52626.955589999998</c:v>
                </c:pt>
                <c:pt idx="13958">
                  <c:v>52628.423219999997</c:v>
                </c:pt>
                <c:pt idx="13959">
                  <c:v>52628.533219999998</c:v>
                </c:pt>
                <c:pt idx="13960">
                  <c:v>52628.752220000002</c:v>
                </c:pt>
                <c:pt idx="13961">
                  <c:v>52643.052219999998</c:v>
                </c:pt>
                <c:pt idx="13962">
                  <c:v>52644.08322</c:v>
                </c:pt>
                <c:pt idx="13963">
                  <c:v>52644.193220000001</c:v>
                </c:pt>
                <c:pt idx="13964">
                  <c:v>52644.412219999998</c:v>
                </c:pt>
                <c:pt idx="13965">
                  <c:v>52658.712220000001</c:v>
                </c:pt>
                <c:pt idx="13966">
                  <c:v>52659.743219999997</c:v>
                </c:pt>
                <c:pt idx="13967">
                  <c:v>52659.853219999997</c:v>
                </c:pt>
                <c:pt idx="13968">
                  <c:v>52660.072220000002</c:v>
                </c:pt>
                <c:pt idx="13969">
                  <c:v>52674.372219999997</c:v>
                </c:pt>
                <c:pt idx="13970">
                  <c:v>52675.40322</c:v>
                </c:pt>
                <c:pt idx="13971">
                  <c:v>52675.513220000001</c:v>
                </c:pt>
                <c:pt idx="13972">
                  <c:v>52675.732219999998</c:v>
                </c:pt>
                <c:pt idx="13973">
                  <c:v>52690.032220000001</c:v>
                </c:pt>
                <c:pt idx="13974">
                  <c:v>52691.063219999996</c:v>
                </c:pt>
                <c:pt idx="13975">
                  <c:v>52691.173219999997</c:v>
                </c:pt>
                <c:pt idx="13976">
                  <c:v>52691.392220000002</c:v>
                </c:pt>
                <c:pt idx="13977">
                  <c:v>52705.692219999997</c:v>
                </c:pt>
                <c:pt idx="13978">
                  <c:v>52706.72322</c:v>
                </c:pt>
                <c:pt idx="13979">
                  <c:v>52706.83322</c:v>
                </c:pt>
                <c:pt idx="13980">
                  <c:v>52707.052219999998</c:v>
                </c:pt>
                <c:pt idx="13981">
                  <c:v>52721.352220000001</c:v>
                </c:pt>
                <c:pt idx="13982">
                  <c:v>52724.433570000001</c:v>
                </c:pt>
                <c:pt idx="13983">
                  <c:v>52725.082860000002</c:v>
                </c:pt>
                <c:pt idx="13984">
                  <c:v>52725.380859999997</c:v>
                </c:pt>
                <c:pt idx="13985">
                  <c:v>52731.670859999998</c:v>
                </c:pt>
                <c:pt idx="13986">
                  <c:v>52732.170859999998</c:v>
                </c:pt>
                <c:pt idx="13987">
                  <c:v>52732.170859999998</c:v>
                </c:pt>
                <c:pt idx="13988">
                  <c:v>52732.670859999998</c:v>
                </c:pt>
                <c:pt idx="13989">
                  <c:v>52733.170859999998</c:v>
                </c:pt>
                <c:pt idx="13990">
                  <c:v>52733.255859999997</c:v>
                </c:pt>
                <c:pt idx="13991">
                  <c:v>52733.902860000002</c:v>
                </c:pt>
                <c:pt idx="13992">
                  <c:v>52734.692340000001</c:v>
                </c:pt>
                <c:pt idx="13993">
                  <c:v>52734.692340000001</c:v>
                </c:pt>
                <c:pt idx="13994">
                  <c:v>52735.370499999997</c:v>
                </c:pt>
                <c:pt idx="13995">
                  <c:v>52735.480499999998</c:v>
                </c:pt>
                <c:pt idx="13996">
                  <c:v>52735.699500000002</c:v>
                </c:pt>
                <c:pt idx="13997">
                  <c:v>52749.999499999998</c:v>
                </c:pt>
                <c:pt idx="13998">
                  <c:v>52751.030500000001</c:v>
                </c:pt>
                <c:pt idx="13999">
                  <c:v>52751.140500000001</c:v>
                </c:pt>
                <c:pt idx="14000">
                  <c:v>52751.359499999999</c:v>
                </c:pt>
                <c:pt idx="14001">
                  <c:v>52765.659500000002</c:v>
                </c:pt>
                <c:pt idx="14002">
                  <c:v>52766.690499999997</c:v>
                </c:pt>
                <c:pt idx="14003">
                  <c:v>52766.800499999998</c:v>
                </c:pt>
                <c:pt idx="14004">
                  <c:v>52767.019500000002</c:v>
                </c:pt>
                <c:pt idx="14005">
                  <c:v>52781.319499999998</c:v>
                </c:pt>
                <c:pt idx="14006">
                  <c:v>52782.3505</c:v>
                </c:pt>
                <c:pt idx="14007">
                  <c:v>52782.460500000001</c:v>
                </c:pt>
                <c:pt idx="14008">
                  <c:v>52782.679499999998</c:v>
                </c:pt>
                <c:pt idx="14009">
                  <c:v>52796.979500000001</c:v>
                </c:pt>
                <c:pt idx="14010">
                  <c:v>52798.010499999997</c:v>
                </c:pt>
                <c:pt idx="14011">
                  <c:v>52798.120499999997</c:v>
                </c:pt>
                <c:pt idx="14012">
                  <c:v>52798.339500000002</c:v>
                </c:pt>
                <c:pt idx="14013">
                  <c:v>52812.639499999997</c:v>
                </c:pt>
                <c:pt idx="14014">
                  <c:v>52813.6705</c:v>
                </c:pt>
                <c:pt idx="14015">
                  <c:v>52813.780500000001</c:v>
                </c:pt>
                <c:pt idx="14016">
                  <c:v>52813.999499999998</c:v>
                </c:pt>
                <c:pt idx="14017">
                  <c:v>52828.299500000001</c:v>
                </c:pt>
                <c:pt idx="14018">
                  <c:v>52829.306660000002</c:v>
                </c:pt>
                <c:pt idx="14019">
                  <c:v>52829.306660000002</c:v>
                </c:pt>
                <c:pt idx="14020">
                  <c:v>52831.380850000001</c:v>
                </c:pt>
                <c:pt idx="14021">
                  <c:v>52832.030140000003</c:v>
                </c:pt>
                <c:pt idx="14022">
                  <c:v>52832.328139999998</c:v>
                </c:pt>
                <c:pt idx="14023">
                  <c:v>52838.618139999999</c:v>
                </c:pt>
                <c:pt idx="14024">
                  <c:v>52839.118139999999</c:v>
                </c:pt>
                <c:pt idx="14025">
                  <c:v>52839.118139999999</c:v>
                </c:pt>
                <c:pt idx="14026">
                  <c:v>52839.618139999999</c:v>
                </c:pt>
                <c:pt idx="14027">
                  <c:v>52840.118139999999</c:v>
                </c:pt>
                <c:pt idx="14028">
                  <c:v>52840.203139999998</c:v>
                </c:pt>
                <c:pt idx="14029">
                  <c:v>52840.850140000002</c:v>
                </c:pt>
                <c:pt idx="14030">
                  <c:v>52842.317770000001</c:v>
                </c:pt>
                <c:pt idx="14031">
                  <c:v>52842.427770000002</c:v>
                </c:pt>
                <c:pt idx="14032">
                  <c:v>52842.646769999999</c:v>
                </c:pt>
                <c:pt idx="14033">
                  <c:v>52856.946770000002</c:v>
                </c:pt>
                <c:pt idx="14034">
                  <c:v>52857.977769999998</c:v>
                </c:pt>
                <c:pt idx="14035">
                  <c:v>52858.087769999998</c:v>
                </c:pt>
                <c:pt idx="14036">
                  <c:v>52858.306770000003</c:v>
                </c:pt>
                <c:pt idx="14037">
                  <c:v>52872.606769999999</c:v>
                </c:pt>
                <c:pt idx="14038">
                  <c:v>52873.637770000001</c:v>
                </c:pt>
                <c:pt idx="14039">
                  <c:v>52873.747770000002</c:v>
                </c:pt>
                <c:pt idx="14040">
                  <c:v>52873.966769999999</c:v>
                </c:pt>
                <c:pt idx="14041">
                  <c:v>52888.266770000002</c:v>
                </c:pt>
                <c:pt idx="14042">
                  <c:v>52889.297769999997</c:v>
                </c:pt>
                <c:pt idx="14043">
                  <c:v>52889.407769999998</c:v>
                </c:pt>
                <c:pt idx="14044">
                  <c:v>52889.626770000003</c:v>
                </c:pt>
                <c:pt idx="14045">
                  <c:v>52903.926769999998</c:v>
                </c:pt>
                <c:pt idx="14046">
                  <c:v>52904.957770000001</c:v>
                </c:pt>
                <c:pt idx="14047">
                  <c:v>52905.067770000001</c:v>
                </c:pt>
                <c:pt idx="14048">
                  <c:v>52905.286769999999</c:v>
                </c:pt>
                <c:pt idx="14049">
                  <c:v>52919.586770000002</c:v>
                </c:pt>
                <c:pt idx="14050">
                  <c:v>52920.617769999997</c:v>
                </c:pt>
                <c:pt idx="14051">
                  <c:v>52920.727769999998</c:v>
                </c:pt>
                <c:pt idx="14052">
                  <c:v>52920.946770000002</c:v>
                </c:pt>
                <c:pt idx="14053">
                  <c:v>52935.246769999998</c:v>
                </c:pt>
                <c:pt idx="14054">
                  <c:v>52938.328119999998</c:v>
                </c:pt>
                <c:pt idx="14055">
                  <c:v>52938.97741</c:v>
                </c:pt>
                <c:pt idx="14056">
                  <c:v>52939.275410000002</c:v>
                </c:pt>
                <c:pt idx="14057">
                  <c:v>52945.565410000003</c:v>
                </c:pt>
                <c:pt idx="14058">
                  <c:v>52946.065410000003</c:v>
                </c:pt>
                <c:pt idx="14059">
                  <c:v>52946.065410000003</c:v>
                </c:pt>
                <c:pt idx="14060">
                  <c:v>52946.565410000003</c:v>
                </c:pt>
                <c:pt idx="14061">
                  <c:v>52947.065410000003</c:v>
                </c:pt>
                <c:pt idx="14062">
                  <c:v>52947.150410000002</c:v>
                </c:pt>
                <c:pt idx="14063">
                  <c:v>52947.797409999999</c:v>
                </c:pt>
                <c:pt idx="14064">
                  <c:v>52948.586889999999</c:v>
                </c:pt>
                <c:pt idx="14065">
                  <c:v>52948.586889999999</c:v>
                </c:pt>
                <c:pt idx="14066">
                  <c:v>52949.265050000002</c:v>
                </c:pt>
                <c:pt idx="14067">
                  <c:v>52949.375050000002</c:v>
                </c:pt>
                <c:pt idx="14068">
                  <c:v>52949.59405</c:v>
                </c:pt>
                <c:pt idx="14069">
                  <c:v>52963.894050000003</c:v>
                </c:pt>
                <c:pt idx="14070">
                  <c:v>52964.925049999998</c:v>
                </c:pt>
                <c:pt idx="14071">
                  <c:v>52965.035049999999</c:v>
                </c:pt>
                <c:pt idx="14072">
                  <c:v>52965.254050000003</c:v>
                </c:pt>
                <c:pt idx="14073">
                  <c:v>52979.554049999999</c:v>
                </c:pt>
                <c:pt idx="14074">
                  <c:v>52980.585050000002</c:v>
                </c:pt>
                <c:pt idx="14075">
                  <c:v>52980.695050000002</c:v>
                </c:pt>
                <c:pt idx="14076">
                  <c:v>52980.914049999999</c:v>
                </c:pt>
                <c:pt idx="14077">
                  <c:v>52995.214050000002</c:v>
                </c:pt>
                <c:pt idx="14078">
                  <c:v>52996.245049999998</c:v>
                </c:pt>
                <c:pt idx="14079">
                  <c:v>52996.355049999998</c:v>
                </c:pt>
                <c:pt idx="14080">
                  <c:v>52996.574050000003</c:v>
                </c:pt>
                <c:pt idx="14081">
                  <c:v>53010.874049999999</c:v>
                </c:pt>
                <c:pt idx="14082">
                  <c:v>53011.905050000001</c:v>
                </c:pt>
                <c:pt idx="14083">
                  <c:v>53012.015050000002</c:v>
                </c:pt>
                <c:pt idx="14084">
                  <c:v>53012.234049999999</c:v>
                </c:pt>
                <c:pt idx="14085">
                  <c:v>53026.534050000002</c:v>
                </c:pt>
                <c:pt idx="14086">
                  <c:v>53027.565049999997</c:v>
                </c:pt>
                <c:pt idx="14087">
                  <c:v>53027.675049999998</c:v>
                </c:pt>
                <c:pt idx="14088">
                  <c:v>53027.894050000003</c:v>
                </c:pt>
                <c:pt idx="14089">
                  <c:v>53042.194049999998</c:v>
                </c:pt>
                <c:pt idx="14090">
                  <c:v>53045.275399999999</c:v>
                </c:pt>
                <c:pt idx="14091">
                  <c:v>53045.92469</c:v>
                </c:pt>
                <c:pt idx="14092">
                  <c:v>53046.222690000002</c:v>
                </c:pt>
                <c:pt idx="14093">
                  <c:v>53052.512690000003</c:v>
                </c:pt>
                <c:pt idx="14094">
                  <c:v>53053.012690000003</c:v>
                </c:pt>
                <c:pt idx="14095">
                  <c:v>53053.012690000003</c:v>
                </c:pt>
                <c:pt idx="14096">
                  <c:v>53053.512690000003</c:v>
                </c:pt>
                <c:pt idx="14097">
                  <c:v>53054.012690000003</c:v>
                </c:pt>
                <c:pt idx="14098">
                  <c:v>53054.097690000002</c:v>
                </c:pt>
                <c:pt idx="14099">
                  <c:v>53054.74469</c:v>
                </c:pt>
                <c:pt idx="14100">
                  <c:v>53056.212319999999</c:v>
                </c:pt>
                <c:pt idx="14101">
                  <c:v>53056.322319999999</c:v>
                </c:pt>
                <c:pt idx="14102">
                  <c:v>53056.541319999997</c:v>
                </c:pt>
                <c:pt idx="14103">
                  <c:v>53070.84132</c:v>
                </c:pt>
                <c:pt idx="14104">
                  <c:v>53071.872320000002</c:v>
                </c:pt>
                <c:pt idx="14105">
                  <c:v>53071.982320000003</c:v>
                </c:pt>
                <c:pt idx="14106">
                  <c:v>53072.20132</c:v>
                </c:pt>
                <c:pt idx="14107">
                  <c:v>53086.501320000003</c:v>
                </c:pt>
                <c:pt idx="14108">
                  <c:v>53087.532319999998</c:v>
                </c:pt>
                <c:pt idx="14109">
                  <c:v>53087.642319999999</c:v>
                </c:pt>
                <c:pt idx="14110">
                  <c:v>53087.861320000004</c:v>
                </c:pt>
                <c:pt idx="14111">
                  <c:v>53102.161319999999</c:v>
                </c:pt>
                <c:pt idx="14112">
                  <c:v>53103.192320000002</c:v>
                </c:pt>
                <c:pt idx="14113">
                  <c:v>53103.302320000003</c:v>
                </c:pt>
                <c:pt idx="14114">
                  <c:v>53103.52132</c:v>
                </c:pt>
                <c:pt idx="14115">
                  <c:v>53117.821320000003</c:v>
                </c:pt>
                <c:pt idx="14116">
                  <c:v>53118.852319999998</c:v>
                </c:pt>
                <c:pt idx="14117">
                  <c:v>53118.962319999999</c:v>
                </c:pt>
                <c:pt idx="14118">
                  <c:v>53119.181320000003</c:v>
                </c:pt>
                <c:pt idx="14119">
                  <c:v>53133.481319999999</c:v>
                </c:pt>
                <c:pt idx="14120">
                  <c:v>53134.512320000002</c:v>
                </c:pt>
                <c:pt idx="14121">
                  <c:v>53134.622320000002</c:v>
                </c:pt>
                <c:pt idx="14122">
                  <c:v>53134.84132</c:v>
                </c:pt>
                <c:pt idx="14123">
                  <c:v>53149.141320000002</c:v>
                </c:pt>
                <c:pt idx="14124">
                  <c:v>53152.222670000003</c:v>
                </c:pt>
                <c:pt idx="14125">
                  <c:v>53152.871959999997</c:v>
                </c:pt>
                <c:pt idx="14126">
                  <c:v>53153.169959999999</c:v>
                </c:pt>
                <c:pt idx="14127">
                  <c:v>53159.45996</c:v>
                </c:pt>
                <c:pt idx="14128">
                  <c:v>53159.95996</c:v>
                </c:pt>
                <c:pt idx="14129">
                  <c:v>53159.95996</c:v>
                </c:pt>
                <c:pt idx="14130">
                  <c:v>53160.45996</c:v>
                </c:pt>
                <c:pt idx="14131">
                  <c:v>53160.95996</c:v>
                </c:pt>
                <c:pt idx="14132">
                  <c:v>53161.044959999999</c:v>
                </c:pt>
                <c:pt idx="14133">
                  <c:v>53161.691959999996</c:v>
                </c:pt>
                <c:pt idx="14134">
                  <c:v>53163.159599999999</c:v>
                </c:pt>
                <c:pt idx="14135">
                  <c:v>53163.2696</c:v>
                </c:pt>
                <c:pt idx="14136">
                  <c:v>53163.488599999997</c:v>
                </c:pt>
                <c:pt idx="14137">
                  <c:v>53177.7886</c:v>
                </c:pt>
                <c:pt idx="14138">
                  <c:v>53178.819600000003</c:v>
                </c:pt>
                <c:pt idx="14139">
                  <c:v>53178.929600000003</c:v>
                </c:pt>
                <c:pt idx="14140">
                  <c:v>53179.1486</c:v>
                </c:pt>
                <c:pt idx="14141">
                  <c:v>53193.448600000003</c:v>
                </c:pt>
                <c:pt idx="14142">
                  <c:v>53194.479599999999</c:v>
                </c:pt>
                <c:pt idx="14143">
                  <c:v>53194.589599999999</c:v>
                </c:pt>
                <c:pt idx="14144">
                  <c:v>53194.808599999997</c:v>
                </c:pt>
                <c:pt idx="14145">
                  <c:v>53209.1086</c:v>
                </c:pt>
                <c:pt idx="14146">
                  <c:v>53210.139600000002</c:v>
                </c:pt>
                <c:pt idx="14147">
                  <c:v>53210.249600000003</c:v>
                </c:pt>
                <c:pt idx="14148">
                  <c:v>53210.4686</c:v>
                </c:pt>
                <c:pt idx="14149">
                  <c:v>53224.768600000003</c:v>
                </c:pt>
                <c:pt idx="14150">
                  <c:v>53225.799599999998</c:v>
                </c:pt>
                <c:pt idx="14151">
                  <c:v>53225.909599999999</c:v>
                </c:pt>
                <c:pt idx="14152">
                  <c:v>53226.128599999996</c:v>
                </c:pt>
                <c:pt idx="14153">
                  <c:v>53240.428599999999</c:v>
                </c:pt>
                <c:pt idx="14154">
                  <c:v>53241.459600000002</c:v>
                </c:pt>
                <c:pt idx="14155">
                  <c:v>53241.569600000003</c:v>
                </c:pt>
                <c:pt idx="14156">
                  <c:v>53241.7886</c:v>
                </c:pt>
                <c:pt idx="14157">
                  <c:v>53256.088600000003</c:v>
                </c:pt>
                <c:pt idx="14158">
                  <c:v>53259.169950000003</c:v>
                </c:pt>
                <c:pt idx="14159">
                  <c:v>53259.819239999997</c:v>
                </c:pt>
                <c:pt idx="14160">
                  <c:v>53260.11724</c:v>
                </c:pt>
                <c:pt idx="14161">
                  <c:v>53266.40724</c:v>
                </c:pt>
                <c:pt idx="14162">
                  <c:v>53266.90724</c:v>
                </c:pt>
                <c:pt idx="14163">
                  <c:v>53266.90724</c:v>
                </c:pt>
                <c:pt idx="14164">
                  <c:v>53267.40724</c:v>
                </c:pt>
                <c:pt idx="14165">
                  <c:v>53267.90724</c:v>
                </c:pt>
                <c:pt idx="14166">
                  <c:v>53267.99224</c:v>
                </c:pt>
                <c:pt idx="14167">
                  <c:v>53268.639239999997</c:v>
                </c:pt>
                <c:pt idx="14168">
                  <c:v>53270.106870000003</c:v>
                </c:pt>
                <c:pt idx="14169">
                  <c:v>53270.216869999997</c:v>
                </c:pt>
                <c:pt idx="14170">
                  <c:v>53270.435870000001</c:v>
                </c:pt>
                <c:pt idx="14171">
                  <c:v>53284.735869999997</c:v>
                </c:pt>
                <c:pt idx="14172">
                  <c:v>53285.766869999999</c:v>
                </c:pt>
                <c:pt idx="14173">
                  <c:v>53285.87687</c:v>
                </c:pt>
                <c:pt idx="14174">
                  <c:v>53286.095869999997</c:v>
                </c:pt>
                <c:pt idx="14175">
                  <c:v>53300.39587</c:v>
                </c:pt>
                <c:pt idx="14176">
                  <c:v>53301.426870000003</c:v>
                </c:pt>
                <c:pt idx="14177">
                  <c:v>53301.536870000004</c:v>
                </c:pt>
                <c:pt idx="14178">
                  <c:v>53301.755870000001</c:v>
                </c:pt>
                <c:pt idx="14179">
                  <c:v>53316.055869999997</c:v>
                </c:pt>
                <c:pt idx="14180">
                  <c:v>53317.086869999999</c:v>
                </c:pt>
                <c:pt idx="14181">
                  <c:v>53317.19687</c:v>
                </c:pt>
                <c:pt idx="14182">
                  <c:v>53317.415869999997</c:v>
                </c:pt>
                <c:pt idx="14183">
                  <c:v>53331.71587</c:v>
                </c:pt>
                <c:pt idx="14184">
                  <c:v>53332.746870000003</c:v>
                </c:pt>
                <c:pt idx="14185">
                  <c:v>53332.856870000003</c:v>
                </c:pt>
                <c:pt idx="14186">
                  <c:v>53333.075870000001</c:v>
                </c:pt>
                <c:pt idx="14187">
                  <c:v>53347.375870000003</c:v>
                </c:pt>
                <c:pt idx="14188">
                  <c:v>53348.406869999999</c:v>
                </c:pt>
                <c:pt idx="14189">
                  <c:v>53348.516869999999</c:v>
                </c:pt>
                <c:pt idx="14190">
                  <c:v>53348.735869999997</c:v>
                </c:pt>
                <c:pt idx="14191">
                  <c:v>53363.03587</c:v>
                </c:pt>
                <c:pt idx="14192">
                  <c:v>53366.11722</c:v>
                </c:pt>
                <c:pt idx="14193">
                  <c:v>53366.766510000001</c:v>
                </c:pt>
                <c:pt idx="14194">
                  <c:v>53367.064509999997</c:v>
                </c:pt>
                <c:pt idx="14195">
                  <c:v>53373.354509999997</c:v>
                </c:pt>
                <c:pt idx="14196">
                  <c:v>53373.854509999997</c:v>
                </c:pt>
                <c:pt idx="14197">
                  <c:v>53373.854509999997</c:v>
                </c:pt>
                <c:pt idx="14198">
                  <c:v>53374.354509999997</c:v>
                </c:pt>
                <c:pt idx="14199">
                  <c:v>53374.854509999997</c:v>
                </c:pt>
                <c:pt idx="14200">
                  <c:v>53374.939509999997</c:v>
                </c:pt>
                <c:pt idx="14201">
                  <c:v>53375.586510000001</c:v>
                </c:pt>
                <c:pt idx="14202">
                  <c:v>53377.054150000004</c:v>
                </c:pt>
                <c:pt idx="14203">
                  <c:v>53377.164149999997</c:v>
                </c:pt>
                <c:pt idx="14204">
                  <c:v>53377.383150000001</c:v>
                </c:pt>
                <c:pt idx="14205">
                  <c:v>53391.683149999997</c:v>
                </c:pt>
                <c:pt idx="14206">
                  <c:v>53392.71415</c:v>
                </c:pt>
                <c:pt idx="14207">
                  <c:v>53392.82415</c:v>
                </c:pt>
                <c:pt idx="14208">
                  <c:v>53393.043149999998</c:v>
                </c:pt>
                <c:pt idx="14209">
                  <c:v>53407.343150000001</c:v>
                </c:pt>
                <c:pt idx="14210">
                  <c:v>53408.374150000003</c:v>
                </c:pt>
                <c:pt idx="14211">
                  <c:v>53408.484149999997</c:v>
                </c:pt>
                <c:pt idx="14212">
                  <c:v>53408.703150000001</c:v>
                </c:pt>
                <c:pt idx="14213">
                  <c:v>53423.003149999997</c:v>
                </c:pt>
                <c:pt idx="14214">
                  <c:v>53424.034149999999</c:v>
                </c:pt>
                <c:pt idx="14215">
                  <c:v>53424.14415</c:v>
                </c:pt>
                <c:pt idx="14216">
                  <c:v>53424.363149999997</c:v>
                </c:pt>
                <c:pt idx="14217">
                  <c:v>53438.66315</c:v>
                </c:pt>
                <c:pt idx="14218">
                  <c:v>53439.694150000003</c:v>
                </c:pt>
                <c:pt idx="14219">
                  <c:v>53439.804150000004</c:v>
                </c:pt>
                <c:pt idx="14220">
                  <c:v>53440.023150000001</c:v>
                </c:pt>
                <c:pt idx="14221">
                  <c:v>53454.323149999997</c:v>
                </c:pt>
                <c:pt idx="14222">
                  <c:v>53455.354149999999</c:v>
                </c:pt>
                <c:pt idx="14223">
                  <c:v>53455.46415</c:v>
                </c:pt>
                <c:pt idx="14224">
                  <c:v>53455.683149999997</c:v>
                </c:pt>
                <c:pt idx="14225">
                  <c:v>53469.98315</c:v>
                </c:pt>
                <c:pt idx="14226">
                  <c:v>53473.0645</c:v>
                </c:pt>
                <c:pt idx="14227">
                  <c:v>53473.713790000002</c:v>
                </c:pt>
                <c:pt idx="14228">
                  <c:v>53474.011789999997</c:v>
                </c:pt>
                <c:pt idx="14229">
                  <c:v>53480.301789999998</c:v>
                </c:pt>
                <c:pt idx="14230">
                  <c:v>53480.801789999998</c:v>
                </c:pt>
                <c:pt idx="14231">
                  <c:v>53480.801789999998</c:v>
                </c:pt>
                <c:pt idx="14232">
                  <c:v>53481.301789999998</c:v>
                </c:pt>
                <c:pt idx="14233">
                  <c:v>53481.801789999998</c:v>
                </c:pt>
                <c:pt idx="14234">
                  <c:v>53481.886789999997</c:v>
                </c:pt>
                <c:pt idx="14235">
                  <c:v>53482.533790000001</c:v>
                </c:pt>
                <c:pt idx="14236">
                  <c:v>53484.001420000001</c:v>
                </c:pt>
                <c:pt idx="14237">
                  <c:v>53484.111420000001</c:v>
                </c:pt>
                <c:pt idx="14238">
                  <c:v>53484.330419999998</c:v>
                </c:pt>
                <c:pt idx="14239">
                  <c:v>53498.630420000001</c:v>
                </c:pt>
                <c:pt idx="14240">
                  <c:v>53499.661419999997</c:v>
                </c:pt>
                <c:pt idx="14241">
                  <c:v>53499.771419999997</c:v>
                </c:pt>
                <c:pt idx="14242">
                  <c:v>53499.990420000002</c:v>
                </c:pt>
                <c:pt idx="14243">
                  <c:v>53514.290419999998</c:v>
                </c:pt>
                <c:pt idx="14244">
                  <c:v>53515.32142</c:v>
                </c:pt>
                <c:pt idx="14245">
                  <c:v>53515.431420000001</c:v>
                </c:pt>
                <c:pt idx="14246">
                  <c:v>53515.650419999998</c:v>
                </c:pt>
                <c:pt idx="14247">
                  <c:v>53529.950420000001</c:v>
                </c:pt>
                <c:pt idx="14248">
                  <c:v>53530.981419999996</c:v>
                </c:pt>
                <c:pt idx="14249">
                  <c:v>53531.091419999997</c:v>
                </c:pt>
                <c:pt idx="14250">
                  <c:v>53531.310420000002</c:v>
                </c:pt>
                <c:pt idx="14251">
                  <c:v>53545.610419999997</c:v>
                </c:pt>
                <c:pt idx="14252">
                  <c:v>53546.64142</c:v>
                </c:pt>
                <c:pt idx="14253">
                  <c:v>53546.751420000001</c:v>
                </c:pt>
                <c:pt idx="14254">
                  <c:v>53546.970419999998</c:v>
                </c:pt>
                <c:pt idx="14255">
                  <c:v>53561.270420000001</c:v>
                </c:pt>
                <c:pt idx="14256">
                  <c:v>53562.301420000003</c:v>
                </c:pt>
                <c:pt idx="14257">
                  <c:v>53562.411419999997</c:v>
                </c:pt>
                <c:pt idx="14258">
                  <c:v>53562.630420000001</c:v>
                </c:pt>
                <c:pt idx="14259">
                  <c:v>53576.930419999997</c:v>
                </c:pt>
                <c:pt idx="14260">
                  <c:v>53580.011769999997</c:v>
                </c:pt>
                <c:pt idx="14261">
                  <c:v>53580.661059999999</c:v>
                </c:pt>
                <c:pt idx="14262">
                  <c:v>53580.959060000001</c:v>
                </c:pt>
                <c:pt idx="14263">
                  <c:v>53587.249060000002</c:v>
                </c:pt>
                <c:pt idx="14264">
                  <c:v>53587.749060000002</c:v>
                </c:pt>
                <c:pt idx="14265">
                  <c:v>53587.749060000002</c:v>
                </c:pt>
                <c:pt idx="14266">
                  <c:v>53588.249060000002</c:v>
                </c:pt>
                <c:pt idx="14267">
                  <c:v>53588.749060000002</c:v>
                </c:pt>
                <c:pt idx="14268">
                  <c:v>53588.834060000001</c:v>
                </c:pt>
                <c:pt idx="14269">
                  <c:v>53589.481059999998</c:v>
                </c:pt>
                <c:pt idx="14270">
                  <c:v>53590.948700000001</c:v>
                </c:pt>
                <c:pt idx="14271">
                  <c:v>53591.058700000001</c:v>
                </c:pt>
                <c:pt idx="14272">
                  <c:v>53591.277699999999</c:v>
                </c:pt>
                <c:pt idx="14273">
                  <c:v>53605.577700000002</c:v>
                </c:pt>
                <c:pt idx="14274">
                  <c:v>53606.608699999997</c:v>
                </c:pt>
                <c:pt idx="14275">
                  <c:v>53606.718699999998</c:v>
                </c:pt>
                <c:pt idx="14276">
                  <c:v>53606.937700000002</c:v>
                </c:pt>
                <c:pt idx="14277">
                  <c:v>53621.237699999998</c:v>
                </c:pt>
                <c:pt idx="14278">
                  <c:v>53622.268700000001</c:v>
                </c:pt>
                <c:pt idx="14279">
                  <c:v>53622.378700000001</c:v>
                </c:pt>
                <c:pt idx="14280">
                  <c:v>53622.597699999998</c:v>
                </c:pt>
                <c:pt idx="14281">
                  <c:v>53636.897700000001</c:v>
                </c:pt>
                <c:pt idx="14282">
                  <c:v>53637.928699999997</c:v>
                </c:pt>
                <c:pt idx="14283">
                  <c:v>53638.038699999997</c:v>
                </c:pt>
                <c:pt idx="14284">
                  <c:v>53638.257700000002</c:v>
                </c:pt>
                <c:pt idx="14285">
                  <c:v>53652.557699999998</c:v>
                </c:pt>
                <c:pt idx="14286">
                  <c:v>53653.5887</c:v>
                </c:pt>
                <c:pt idx="14287">
                  <c:v>53653.698700000001</c:v>
                </c:pt>
                <c:pt idx="14288">
                  <c:v>53653.917699999998</c:v>
                </c:pt>
                <c:pt idx="14289">
                  <c:v>53668.217700000001</c:v>
                </c:pt>
                <c:pt idx="14290">
                  <c:v>53669.248699999996</c:v>
                </c:pt>
                <c:pt idx="14291">
                  <c:v>53669.358699999997</c:v>
                </c:pt>
                <c:pt idx="14292">
                  <c:v>53669.577700000002</c:v>
                </c:pt>
                <c:pt idx="14293">
                  <c:v>53683.877699999997</c:v>
                </c:pt>
                <c:pt idx="14294">
                  <c:v>53686.959049999998</c:v>
                </c:pt>
                <c:pt idx="14295">
                  <c:v>53687.608339999999</c:v>
                </c:pt>
                <c:pt idx="14296">
                  <c:v>53687.906340000001</c:v>
                </c:pt>
                <c:pt idx="14297">
                  <c:v>53694.196340000002</c:v>
                </c:pt>
                <c:pt idx="14298">
                  <c:v>53694.696340000002</c:v>
                </c:pt>
                <c:pt idx="14299">
                  <c:v>53694.696340000002</c:v>
                </c:pt>
                <c:pt idx="14300">
                  <c:v>53695.196340000002</c:v>
                </c:pt>
                <c:pt idx="14301">
                  <c:v>53695.696340000002</c:v>
                </c:pt>
                <c:pt idx="14302">
                  <c:v>53695.781340000001</c:v>
                </c:pt>
                <c:pt idx="14303">
                  <c:v>53696.428339999999</c:v>
                </c:pt>
                <c:pt idx="14304">
                  <c:v>53697.895969999998</c:v>
                </c:pt>
                <c:pt idx="14305">
                  <c:v>53698.005969999998</c:v>
                </c:pt>
                <c:pt idx="14306">
                  <c:v>53698.224970000003</c:v>
                </c:pt>
                <c:pt idx="14307">
                  <c:v>53712.524969999999</c:v>
                </c:pt>
                <c:pt idx="14308">
                  <c:v>53713.555970000001</c:v>
                </c:pt>
                <c:pt idx="14309">
                  <c:v>53713.665970000002</c:v>
                </c:pt>
                <c:pt idx="14310">
                  <c:v>53713.884969999999</c:v>
                </c:pt>
                <c:pt idx="14311">
                  <c:v>53728.184970000002</c:v>
                </c:pt>
                <c:pt idx="14312">
                  <c:v>53729.215969999997</c:v>
                </c:pt>
                <c:pt idx="14313">
                  <c:v>53729.325969999998</c:v>
                </c:pt>
                <c:pt idx="14314">
                  <c:v>53729.544970000003</c:v>
                </c:pt>
                <c:pt idx="14315">
                  <c:v>53743.844969999998</c:v>
                </c:pt>
                <c:pt idx="14316">
                  <c:v>53744.875970000001</c:v>
                </c:pt>
                <c:pt idx="14317">
                  <c:v>53744.985970000002</c:v>
                </c:pt>
                <c:pt idx="14318">
                  <c:v>53745.204969999999</c:v>
                </c:pt>
                <c:pt idx="14319">
                  <c:v>53759.504970000002</c:v>
                </c:pt>
                <c:pt idx="14320">
                  <c:v>53760.535969999997</c:v>
                </c:pt>
                <c:pt idx="14321">
                  <c:v>53760.645969999998</c:v>
                </c:pt>
                <c:pt idx="14322">
                  <c:v>53760.864970000002</c:v>
                </c:pt>
                <c:pt idx="14323">
                  <c:v>53775.164969999998</c:v>
                </c:pt>
                <c:pt idx="14324">
                  <c:v>53776.195970000001</c:v>
                </c:pt>
                <c:pt idx="14325">
                  <c:v>53776.305970000001</c:v>
                </c:pt>
                <c:pt idx="14326">
                  <c:v>53776.524969999999</c:v>
                </c:pt>
                <c:pt idx="14327">
                  <c:v>53790.824970000001</c:v>
                </c:pt>
                <c:pt idx="14328">
                  <c:v>53793.906320000002</c:v>
                </c:pt>
                <c:pt idx="14329">
                  <c:v>53794.555610000003</c:v>
                </c:pt>
                <c:pt idx="14330">
                  <c:v>53794.853609999998</c:v>
                </c:pt>
                <c:pt idx="14331">
                  <c:v>53801.143609999999</c:v>
                </c:pt>
                <c:pt idx="14332">
                  <c:v>53801.643609999999</c:v>
                </c:pt>
                <c:pt idx="14333">
                  <c:v>53801.643609999999</c:v>
                </c:pt>
                <c:pt idx="14334">
                  <c:v>53802.143609999999</c:v>
                </c:pt>
                <c:pt idx="14335">
                  <c:v>53802.643609999999</c:v>
                </c:pt>
                <c:pt idx="14336">
                  <c:v>53802.728609999998</c:v>
                </c:pt>
                <c:pt idx="14337">
                  <c:v>53803.375610000003</c:v>
                </c:pt>
                <c:pt idx="14338">
                  <c:v>53804.843249999998</c:v>
                </c:pt>
                <c:pt idx="14339">
                  <c:v>53804.953249999999</c:v>
                </c:pt>
                <c:pt idx="14340">
                  <c:v>53805.172250000003</c:v>
                </c:pt>
                <c:pt idx="14341">
                  <c:v>53819.472249999999</c:v>
                </c:pt>
                <c:pt idx="14342">
                  <c:v>53820.503250000002</c:v>
                </c:pt>
                <c:pt idx="14343">
                  <c:v>53820.613250000002</c:v>
                </c:pt>
                <c:pt idx="14344">
                  <c:v>53820.832249999999</c:v>
                </c:pt>
                <c:pt idx="14345">
                  <c:v>53835.132250000002</c:v>
                </c:pt>
                <c:pt idx="14346">
                  <c:v>53836.163249999998</c:v>
                </c:pt>
                <c:pt idx="14347">
                  <c:v>53836.273249999998</c:v>
                </c:pt>
                <c:pt idx="14348">
                  <c:v>53836.492250000003</c:v>
                </c:pt>
                <c:pt idx="14349">
                  <c:v>53850.792249999999</c:v>
                </c:pt>
                <c:pt idx="14350">
                  <c:v>53851.823250000001</c:v>
                </c:pt>
                <c:pt idx="14351">
                  <c:v>53851.933250000002</c:v>
                </c:pt>
                <c:pt idx="14352">
                  <c:v>53852.152249999999</c:v>
                </c:pt>
                <c:pt idx="14353">
                  <c:v>53866.452250000002</c:v>
                </c:pt>
                <c:pt idx="14354">
                  <c:v>53867.483249999997</c:v>
                </c:pt>
                <c:pt idx="14355">
                  <c:v>53867.593249999998</c:v>
                </c:pt>
                <c:pt idx="14356">
                  <c:v>53867.812250000003</c:v>
                </c:pt>
                <c:pt idx="14357">
                  <c:v>53882.112249999998</c:v>
                </c:pt>
                <c:pt idx="14358">
                  <c:v>53883.143250000001</c:v>
                </c:pt>
                <c:pt idx="14359">
                  <c:v>53883.253250000002</c:v>
                </c:pt>
                <c:pt idx="14360">
                  <c:v>53883.472249999999</c:v>
                </c:pt>
                <c:pt idx="14361">
                  <c:v>53897.772250000002</c:v>
                </c:pt>
                <c:pt idx="14362">
                  <c:v>53900.853600000002</c:v>
                </c:pt>
                <c:pt idx="14363">
                  <c:v>53901.502890000003</c:v>
                </c:pt>
                <c:pt idx="14364">
                  <c:v>53901.800889999999</c:v>
                </c:pt>
                <c:pt idx="14365">
                  <c:v>53908.090889999999</c:v>
                </c:pt>
                <c:pt idx="14366">
                  <c:v>53908.590889999999</c:v>
                </c:pt>
                <c:pt idx="14367">
                  <c:v>53908.590889999999</c:v>
                </c:pt>
                <c:pt idx="14368">
                  <c:v>53909.090889999999</c:v>
                </c:pt>
                <c:pt idx="14369">
                  <c:v>53909.590889999999</c:v>
                </c:pt>
                <c:pt idx="14370">
                  <c:v>53909.675889999999</c:v>
                </c:pt>
                <c:pt idx="14371">
                  <c:v>53910.322890000003</c:v>
                </c:pt>
                <c:pt idx="14372">
                  <c:v>53911.790520000002</c:v>
                </c:pt>
                <c:pt idx="14373">
                  <c:v>53911.900520000003</c:v>
                </c:pt>
                <c:pt idx="14374">
                  <c:v>53912.11952</c:v>
                </c:pt>
                <c:pt idx="14375">
                  <c:v>53926.419520000003</c:v>
                </c:pt>
                <c:pt idx="14376">
                  <c:v>53927.450519999999</c:v>
                </c:pt>
                <c:pt idx="14377">
                  <c:v>53927.560519999999</c:v>
                </c:pt>
                <c:pt idx="14378">
                  <c:v>53927.779519999996</c:v>
                </c:pt>
                <c:pt idx="14379">
                  <c:v>53942.079519999999</c:v>
                </c:pt>
                <c:pt idx="14380">
                  <c:v>53943.110520000002</c:v>
                </c:pt>
                <c:pt idx="14381">
                  <c:v>53943.220520000003</c:v>
                </c:pt>
                <c:pt idx="14382">
                  <c:v>53943.43952</c:v>
                </c:pt>
                <c:pt idx="14383">
                  <c:v>53957.739520000003</c:v>
                </c:pt>
                <c:pt idx="14384">
                  <c:v>53958.770519999998</c:v>
                </c:pt>
                <c:pt idx="14385">
                  <c:v>53958.880519999999</c:v>
                </c:pt>
                <c:pt idx="14386">
                  <c:v>53959.099520000003</c:v>
                </c:pt>
                <c:pt idx="14387">
                  <c:v>53973.399519999999</c:v>
                </c:pt>
                <c:pt idx="14388">
                  <c:v>53974.430520000002</c:v>
                </c:pt>
                <c:pt idx="14389">
                  <c:v>53974.540520000002</c:v>
                </c:pt>
                <c:pt idx="14390">
                  <c:v>53974.75952</c:v>
                </c:pt>
                <c:pt idx="14391">
                  <c:v>53989.059520000003</c:v>
                </c:pt>
                <c:pt idx="14392">
                  <c:v>53990.090519999998</c:v>
                </c:pt>
                <c:pt idx="14393">
                  <c:v>53990.200519999999</c:v>
                </c:pt>
                <c:pt idx="14394">
                  <c:v>53990.419520000003</c:v>
                </c:pt>
                <c:pt idx="14395">
                  <c:v>54004.719519999999</c:v>
                </c:pt>
                <c:pt idx="14396">
                  <c:v>54007.800869999999</c:v>
                </c:pt>
                <c:pt idx="14397">
                  <c:v>54008.45016</c:v>
                </c:pt>
                <c:pt idx="14398">
                  <c:v>54008.748160000003</c:v>
                </c:pt>
                <c:pt idx="14399">
                  <c:v>54015.038159999996</c:v>
                </c:pt>
                <c:pt idx="14400">
                  <c:v>54015.538159999996</c:v>
                </c:pt>
                <c:pt idx="14401">
                  <c:v>54015.538159999996</c:v>
                </c:pt>
                <c:pt idx="14402">
                  <c:v>54016.038159999996</c:v>
                </c:pt>
                <c:pt idx="14403">
                  <c:v>54016.538159999996</c:v>
                </c:pt>
                <c:pt idx="14404">
                  <c:v>54016.623160000003</c:v>
                </c:pt>
                <c:pt idx="14405">
                  <c:v>54017.27016</c:v>
                </c:pt>
                <c:pt idx="14406">
                  <c:v>54018.737800000003</c:v>
                </c:pt>
                <c:pt idx="14407">
                  <c:v>54018.847800000003</c:v>
                </c:pt>
                <c:pt idx="14408">
                  <c:v>54019.066800000001</c:v>
                </c:pt>
                <c:pt idx="14409">
                  <c:v>54033.366800000003</c:v>
                </c:pt>
                <c:pt idx="14410">
                  <c:v>54034.397799999999</c:v>
                </c:pt>
                <c:pt idx="14411">
                  <c:v>54034.507799999999</c:v>
                </c:pt>
                <c:pt idx="14412">
                  <c:v>54034.726799999997</c:v>
                </c:pt>
                <c:pt idx="14413">
                  <c:v>54049.0268</c:v>
                </c:pt>
                <c:pt idx="14414">
                  <c:v>54050.057800000002</c:v>
                </c:pt>
                <c:pt idx="14415">
                  <c:v>54050.167800000003</c:v>
                </c:pt>
                <c:pt idx="14416">
                  <c:v>54050.3868</c:v>
                </c:pt>
                <c:pt idx="14417">
                  <c:v>54064.686800000003</c:v>
                </c:pt>
                <c:pt idx="14418">
                  <c:v>54065.717799999999</c:v>
                </c:pt>
                <c:pt idx="14419">
                  <c:v>54065.827799999999</c:v>
                </c:pt>
                <c:pt idx="14420">
                  <c:v>54066.046799999996</c:v>
                </c:pt>
                <c:pt idx="14421">
                  <c:v>54080.346799999999</c:v>
                </c:pt>
                <c:pt idx="14422">
                  <c:v>54081.377800000002</c:v>
                </c:pt>
                <c:pt idx="14423">
                  <c:v>54081.487800000003</c:v>
                </c:pt>
                <c:pt idx="14424">
                  <c:v>54081.7068</c:v>
                </c:pt>
                <c:pt idx="14425">
                  <c:v>54096.006800000003</c:v>
                </c:pt>
                <c:pt idx="14426">
                  <c:v>54097.037799999998</c:v>
                </c:pt>
                <c:pt idx="14427">
                  <c:v>54097.147799999999</c:v>
                </c:pt>
                <c:pt idx="14428">
                  <c:v>54097.366800000003</c:v>
                </c:pt>
                <c:pt idx="14429">
                  <c:v>54111.666799999999</c:v>
                </c:pt>
                <c:pt idx="14430">
                  <c:v>54114.748149999999</c:v>
                </c:pt>
                <c:pt idx="14431">
                  <c:v>54115.397440000001</c:v>
                </c:pt>
                <c:pt idx="14432">
                  <c:v>54115.695440000003</c:v>
                </c:pt>
                <c:pt idx="14433">
                  <c:v>54121.985439999997</c:v>
                </c:pt>
                <c:pt idx="14434">
                  <c:v>54122.485439999997</c:v>
                </c:pt>
                <c:pt idx="14435">
                  <c:v>54122.485439999997</c:v>
                </c:pt>
                <c:pt idx="14436">
                  <c:v>54122.985439999997</c:v>
                </c:pt>
                <c:pt idx="14437">
                  <c:v>54123.485439999997</c:v>
                </c:pt>
                <c:pt idx="14438">
                  <c:v>54123.570440000003</c:v>
                </c:pt>
                <c:pt idx="14439">
                  <c:v>54124.21744</c:v>
                </c:pt>
                <c:pt idx="14440">
                  <c:v>54125.68507</c:v>
                </c:pt>
                <c:pt idx="14441">
                  <c:v>54125.79507</c:v>
                </c:pt>
                <c:pt idx="14442">
                  <c:v>54126.014069999997</c:v>
                </c:pt>
                <c:pt idx="14443">
                  <c:v>54140.31407</c:v>
                </c:pt>
                <c:pt idx="14444">
                  <c:v>54141.345070000003</c:v>
                </c:pt>
                <c:pt idx="14445">
                  <c:v>54141.455070000004</c:v>
                </c:pt>
                <c:pt idx="14446">
                  <c:v>54141.674070000001</c:v>
                </c:pt>
                <c:pt idx="14447">
                  <c:v>54155.974069999997</c:v>
                </c:pt>
                <c:pt idx="14448">
                  <c:v>54157.005069999999</c:v>
                </c:pt>
                <c:pt idx="14449">
                  <c:v>54157.11507</c:v>
                </c:pt>
                <c:pt idx="14450">
                  <c:v>54157.334069999997</c:v>
                </c:pt>
                <c:pt idx="14451">
                  <c:v>54171.63407</c:v>
                </c:pt>
                <c:pt idx="14452">
                  <c:v>54172.665070000003</c:v>
                </c:pt>
                <c:pt idx="14453">
                  <c:v>54172.775070000003</c:v>
                </c:pt>
                <c:pt idx="14454">
                  <c:v>54172.994070000001</c:v>
                </c:pt>
                <c:pt idx="14455">
                  <c:v>54187.294070000004</c:v>
                </c:pt>
                <c:pt idx="14456">
                  <c:v>54188.325069999999</c:v>
                </c:pt>
                <c:pt idx="14457">
                  <c:v>54188.43507</c:v>
                </c:pt>
                <c:pt idx="14458">
                  <c:v>54188.654069999997</c:v>
                </c:pt>
                <c:pt idx="14459">
                  <c:v>54202.95407</c:v>
                </c:pt>
                <c:pt idx="14460">
                  <c:v>54203.985070000002</c:v>
                </c:pt>
                <c:pt idx="14461">
                  <c:v>54204.095070000003</c:v>
                </c:pt>
                <c:pt idx="14462">
                  <c:v>54204.31407</c:v>
                </c:pt>
                <c:pt idx="14463">
                  <c:v>54218.614070000003</c:v>
                </c:pt>
                <c:pt idx="14464">
                  <c:v>54221.695419999996</c:v>
                </c:pt>
                <c:pt idx="14465">
                  <c:v>54222.344709999998</c:v>
                </c:pt>
                <c:pt idx="14466">
                  <c:v>54222.64271</c:v>
                </c:pt>
                <c:pt idx="14467">
                  <c:v>54228.932710000001</c:v>
                </c:pt>
                <c:pt idx="14468">
                  <c:v>54229.432710000001</c:v>
                </c:pt>
                <c:pt idx="14469">
                  <c:v>54229.432710000001</c:v>
                </c:pt>
                <c:pt idx="14470">
                  <c:v>54229.932710000001</c:v>
                </c:pt>
                <c:pt idx="14471">
                  <c:v>54230.432710000001</c:v>
                </c:pt>
                <c:pt idx="14472">
                  <c:v>54230.51771</c:v>
                </c:pt>
                <c:pt idx="14473">
                  <c:v>54231.164709999997</c:v>
                </c:pt>
                <c:pt idx="14474">
                  <c:v>54232.63235</c:v>
                </c:pt>
                <c:pt idx="14475">
                  <c:v>54232.74235</c:v>
                </c:pt>
                <c:pt idx="14476">
                  <c:v>54232.961349999998</c:v>
                </c:pt>
                <c:pt idx="14477">
                  <c:v>54247.261350000001</c:v>
                </c:pt>
                <c:pt idx="14478">
                  <c:v>54248.292350000003</c:v>
                </c:pt>
                <c:pt idx="14479">
                  <c:v>54248.402349999997</c:v>
                </c:pt>
                <c:pt idx="14480">
                  <c:v>54248.621350000001</c:v>
                </c:pt>
                <c:pt idx="14481">
                  <c:v>54262.921349999997</c:v>
                </c:pt>
                <c:pt idx="14482">
                  <c:v>54263.95235</c:v>
                </c:pt>
                <c:pt idx="14483">
                  <c:v>54264.06235</c:v>
                </c:pt>
                <c:pt idx="14484">
                  <c:v>54264.281349999997</c:v>
                </c:pt>
                <c:pt idx="14485">
                  <c:v>54278.58135</c:v>
                </c:pt>
                <c:pt idx="14486">
                  <c:v>54279.612350000003</c:v>
                </c:pt>
                <c:pt idx="14487">
                  <c:v>54279.722349999996</c:v>
                </c:pt>
                <c:pt idx="14488">
                  <c:v>54279.941350000001</c:v>
                </c:pt>
                <c:pt idx="14489">
                  <c:v>54294.241349999997</c:v>
                </c:pt>
                <c:pt idx="14490">
                  <c:v>54295.272349999999</c:v>
                </c:pt>
                <c:pt idx="14491">
                  <c:v>54295.38235</c:v>
                </c:pt>
                <c:pt idx="14492">
                  <c:v>54295.601349999997</c:v>
                </c:pt>
                <c:pt idx="14493">
                  <c:v>54309.90135</c:v>
                </c:pt>
                <c:pt idx="14494">
                  <c:v>54310.932350000003</c:v>
                </c:pt>
                <c:pt idx="14495">
                  <c:v>54311.042350000003</c:v>
                </c:pt>
                <c:pt idx="14496">
                  <c:v>54311.261350000001</c:v>
                </c:pt>
                <c:pt idx="14497">
                  <c:v>54325.561350000004</c:v>
                </c:pt>
                <c:pt idx="14498">
                  <c:v>54328.642699999997</c:v>
                </c:pt>
                <c:pt idx="14499">
                  <c:v>54329.291989999998</c:v>
                </c:pt>
                <c:pt idx="14500">
                  <c:v>54329.58999</c:v>
                </c:pt>
                <c:pt idx="14501">
                  <c:v>54335.879990000001</c:v>
                </c:pt>
                <c:pt idx="14502">
                  <c:v>54336.379990000001</c:v>
                </c:pt>
                <c:pt idx="14503">
                  <c:v>54336.379990000001</c:v>
                </c:pt>
                <c:pt idx="14504">
                  <c:v>54336.879990000001</c:v>
                </c:pt>
                <c:pt idx="14505">
                  <c:v>54337.379990000001</c:v>
                </c:pt>
                <c:pt idx="14506">
                  <c:v>54337.46499</c:v>
                </c:pt>
                <c:pt idx="14507">
                  <c:v>54338.111989999998</c:v>
                </c:pt>
                <c:pt idx="14508">
                  <c:v>54339.579619999997</c:v>
                </c:pt>
                <c:pt idx="14509">
                  <c:v>54339.689619999997</c:v>
                </c:pt>
                <c:pt idx="14510">
                  <c:v>54339.908620000002</c:v>
                </c:pt>
                <c:pt idx="14511">
                  <c:v>54354.208619999998</c:v>
                </c:pt>
                <c:pt idx="14512">
                  <c:v>54355.23962</c:v>
                </c:pt>
                <c:pt idx="14513">
                  <c:v>54355.349620000001</c:v>
                </c:pt>
                <c:pt idx="14514">
                  <c:v>54355.568619999998</c:v>
                </c:pt>
                <c:pt idx="14515">
                  <c:v>54369.868620000001</c:v>
                </c:pt>
                <c:pt idx="14516">
                  <c:v>54370.899619999997</c:v>
                </c:pt>
                <c:pt idx="14517">
                  <c:v>54371.009619999997</c:v>
                </c:pt>
                <c:pt idx="14518">
                  <c:v>54371.228620000002</c:v>
                </c:pt>
                <c:pt idx="14519">
                  <c:v>54385.528619999997</c:v>
                </c:pt>
                <c:pt idx="14520">
                  <c:v>54386.55962</c:v>
                </c:pt>
                <c:pt idx="14521">
                  <c:v>54386.669620000001</c:v>
                </c:pt>
                <c:pt idx="14522">
                  <c:v>54386.888619999998</c:v>
                </c:pt>
                <c:pt idx="14523">
                  <c:v>54401.188620000001</c:v>
                </c:pt>
                <c:pt idx="14524">
                  <c:v>54402.219620000003</c:v>
                </c:pt>
                <c:pt idx="14525">
                  <c:v>54402.329619999997</c:v>
                </c:pt>
                <c:pt idx="14526">
                  <c:v>54402.548620000001</c:v>
                </c:pt>
                <c:pt idx="14527">
                  <c:v>54416.848619999997</c:v>
                </c:pt>
                <c:pt idx="14528">
                  <c:v>54417.87962</c:v>
                </c:pt>
                <c:pt idx="14529">
                  <c:v>54417.98962</c:v>
                </c:pt>
                <c:pt idx="14530">
                  <c:v>54418.208619999998</c:v>
                </c:pt>
                <c:pt idx="14531">
                  <c:v>54432.508620000001</c:v>
                </c:pt>
                <c:pt idx="14532">
                  <c:v>54435.589970000001</c:v>
                </c:pt>
                <c:pt idx="14533">
                  <c:v>54436.239260000002</c:v>
                </c:pt>
                <c:pt idx="14534">
                  <c:v>54436.537259999997</c:v>
                </c:pt>
                <c:pt idx="14535">
                  <c:v>54442.827259999998</c:v>
                </c:pt>
                <c:pt idx="14536">
                  <c:v>54443.327259999998</c:v>
                </c:pt>
                <c:pt idx="14537">
                  <c:v>54443.327259999998</c:v>
                </c:pt>
                <c:pt idx="14538">
                  <c:v>54443.827259999998</c:v>
                </c:pt>
                <c:pt idx="14539">
                  <c:v>54444.327259999998</c:v>
                </c:pt>
                <c:pt idx="14540">
                  <c:v>54444.412259999997</c:v>
                </c:pt>
                <c:pt idx="14541">
                  <c:v>54445.059260000002</c:v>
                </c:pt>
                <c:pt idx="14542">
                  <c:v>54446.526899999997</c:v>
                </c:pt>
                <c:pt idx="14543">
                  <c:v>54446.636899999998</c:v>
                </c:pt>
                <c:pt idx="14544">
                  <c:v>54446.855900000002</c:v>
                </c:pt>
                <c:pt idx="14545">
                  <c:v>54461.155899999998</c:v>
                </c:pt>
                <c:pt idx="14546">
                  <c:v>54462.186900000001</c:v>
                </c:pt>
                <c:pt idx="14547">
                  <c:v>54462.296900000001</c:v>
                </c:pt>
                <c:pt idx="14548">
                  <c:v>54462.515899999999</c:v>
                </c:pt>
                <c:pt idx="14549">
                  <c:v>54476.815900000001</c:v>
                </c:pt>
                <c:pt idx="14550">
                  <c:v>54477.846899999997</c:v>
                </c:pt>
                <c:pt idx="14551">
                  <c:v>54477.956899999997</c:v>
                </c:pt>
                <c:pt idx="14552">
                  <c:v>54478.175900000002</c:v>
                </c:pt>
                <c:pt idx="14553">
                  <c:v>54492.475899999998</c:v>
                </c:pt>
                <c:pt idx="14554">
                  <c:v>54493.5069</c:v>
                </c:pt>
                <c:pt idx="14555">
                  <c:v>54493.616900000001</c:v>
                </c:pt>
                <c:pt idx="14556">
                  <c:v>54493.835899999998</c:v>
                </c:pt>
                <c:pt idx="14557">
                  <c:v>54508.135900000001</c:v>
                </c:pt>
                <c:pt idx="14558">
                  <c:v>54509.166899999997</c:v>
                </c:pt>
                <c:pt idx="14559">
                  <c:v>54509.276899999997</c:v>
                </c:pt>
                <c:pt idx="14560">
                  <c:v>54509.495900000002</c:v>
                </c:pt>
                <c:pt idx="14561">
                  <c:v>54523.795899999997</c:v>
                </c:pt>
                <c:pt idx="14562">
                  <c:v>54524.8269</c:v>
                </c:pt>
                <c:pt idx="14563">
                  <c:v>54524.936900000001</c:v>
                </c:pt>
                <c:pt idx="14564">
                  <c:v>54525.155899999998</c:v>
                </c:pt>
                <c:pt idx="14565">
                  <c:v>54539.455900000001</c:v>
                </c:pt>
                <c:pt idx="14566">
                  <c:v>54542.537250000001</c:v>
                </c:pt>
                <c:pt idx="14567">
                  <c:v>54543.186540000002</c:v>
                </c:pt>
                <c:pt idx="14568">
                  <c:v>54543.484539999998</c:v>
                </c:pt>
                <c:pt idx="14569">
                  <c:v>54549.774539999999</c:v>
                </c:pt>
                <c:pt idx="14570">
                  <c:v>54550.274539999999</c:v>
                </c:pt>
                <c:pt idx="14571">
                  <c:v>54550.274539999999</c:v>
                </c:pt>
                <c:pt idx="14572">
                  <c:v>54550.774539999999</c:v>
                </c:pt>
                <c:pt idx="14573">
                  <c:v>54551.274539999999</c:v>
                </c:pt>
                <c:pt idx="14574">
                  <c:v>54551.359539999998</c:v>
                </c:pt>
                <c:pt idx="14575">
                  <c:v>54552.006540000002</c:v>
                </c:pt>
                <c:pt idx="14576">
                  <c:v>54553.474170000001</c:v>
                </c:pt>
                <c:pt idx="14577">
                  <c:v>54553.584170000002</c:v>
                </c:pt>
                <c:pt idx="14578">
                  <c:v>54553.803169999999</c:v>
                </c:pt>
                <c:pt idx="14579">
                  <c:v>54568.103170000002</c:v>
                </c:pt>
                <c:pt idx="14580">
                  <c:v>54569.134169999998</c:v>
                </c:pt>
                <c:pt idx="14581">
                  <c:v>54569.244169999998</c:v>
                </c:pt>
                <c:pt idx="14582">
                  <c:v>54569.463170000003</c:v>
                </c:pt>
                <c:pt idx="14583">
                  <c:v>54583.763169999998</c:v>
                </c:pt>
                <c:pt idx="14584">
                  <c:v>54584.794170000001</c:v>
                </c:pt>
                <c:pt idx="14585">
                  <c:v>54584.904170000002</c:v>
                </c:pt>
                <c:pt idx="14586">
                  <c:v>54585.123169999999</c:v>
                </c:pt>
                <c:pt idx="14587">
                  <c:v>54599.423170000002</c:v>
                </c:pt>
                <c:pt idx="14588">
                  <c:v>54600.454169999997</c:v>
                </c:pt>
                <c:pt idx="14589">
                  <c:v>54600.564169999998</c:v>
                </c:pt>
                <c:pt idx="14590">
                  <c:v>54600.783170000002</c:v>
                </c:pt>
                <c:pt idx="14591">
                  <c:v>54615.083169999998</c:v>
                </c:pt>
                <c:pt idx="14592">
                  <c:v>54616.114170000001</c:v>
                </c:pt>
                <c:pt idx="14593">
                  <c:v>54616.224170000001</c:v>
                </c:pt>
                <c:pt idx="14594">
                  <c:v>54616.443169999999</c:v>
                </c:pt>
                <c:pt idx="14595">
                  <c:v>54630.743170000002</c:v>
                </c:pt>
                <c:pt idx="14596">
                  <c:v>54631.774169999997</c:v>
                </c:pt>
                <c:pt idx="14597">
                  <c:v>54631.884169999998</c:v>
                </c:pt>
                <c:pt idx="14598">
                  <c:v>54632.103170000002</c:v>
                </c:pt>
                <c:pt idx="14599">
                  <c:v>54646.403169999998</c:v>
                </c:pt>
                <c:pt idx="14600">
                  <c:v>54647.410340000002</c:v>
                </c:pt>
                <c:pt idx="14601">
                  <c:v>54647.410340000002</c:v>
                </c:pt>
                <c:pt idx="14602">
                  <c:v>54649.462520000001</c:v>
                </c:pt>
                <c:pt idx="14603">
                  <c:v>54650.111810000002</c:v>
                </c:pt>
                <c:pt idx="14604">
                  <c:v>54650.431810000002</c:v>
                </c:pt>
                <c:pt idx="14605">
                  <c:v>54656.721810000003</c:v>
                </c:pt>
                <c:pt idx="14606">
                  <c:v>54657.721810000003</c:v>
                </c:pt>
                <c:pt idx="14607">
                  <c:v>54658.221810000003</c:v>
                </c:pt>
                <c:pt idx="14608">
                  <c:v>54660.421450000002</c:v>
                </c:pt>
                <c:pt idx="14609">
                  <c:v>54660.531450000002</c:v>
                </c:pt>
                <c:pt idx="14610">
                  <c:v>54660.75045</c:v>
                </c:pt>
                <c:pt idx="14611">
                  <c:v>54675.050450000002</c:v>
                </c:pt>
                <c:pt idx="14612">
                  <c:v>54676.081449999998</c:v>
                </c:pt>
                <c:pt idx="14613">
                  <c:v>54676.191449999998</c:v>
                </c:pt>
                <c:pt idx="14614">
                  <c:v>54676.410450000003</c:v>
                </c:pt>
                <c:pt idx="14615">
                  <c:v>54690.710449999999</c:v>
                </c:pt>
                <c:pt idx="14616">
                  <c:v>54691.741450000001</c:v>
                </c:pt>
                <c:pt idx="14617">
                  <c:v>54691.851450000002</c:v>
                </c:pt>
                <c:pt idx="14618">
                  <c:v>54692.070449999999</c:v>
                </c:pt>
                <c:pt idx="14619">
                  <c:v>54706.370450000002</c:v>
                </c:pt>
                <c:pt idx="14620">
                  <c:v>54707.401449999998</c:v>
                </c:pt>
                <c:pt idx="14621">
                  <c:v>54707.511449999998</c:v>
                </c:pt>
                <c:pt idx="14622">
                  <c:v>54707.730450000003</c:v>
                </c:pt>
                <c:pt idx="14623">
                  <c:v>54722.030449999998</c:v>
                </c:pt>
                <c:pt idx="14624">
                  <c:v>54723.061450000001</c:v>
                </c:pt>
                <c:pt idx="14625">
                  <c:v>54723.171450000002</c:v>
                </c:pt>
                <c:pt idx="14626">
                  <c:v>54723.390449999999</c:v>
                </c:pt>
                <c:pt idx="14627">
                  <c:v>54737.690450000002</c:v>
                </c:pt>
                <c:pt idx="14628">
                  <c:v>54738.721449999997</c:v>
                </c:pt>
                <c:pt idx="14629">
                  <c:v>54738.831449999998</c:v>
                </c:pt>
                <c:pt idx="14630">
                  <c:v>54739.050450000002</c:v>
                </c:pt>
                <c:pt idx="14631">
                  <c:v>54753.350449999998</c:v>
                </c:pt>
                <c:pt idx="14632">
                  <c:v>54756.409800000001</c:v>
                </c:pt>
                <c:pt idx="14633">
                  <c:v>54757.059090000002</c:v>
                </c:pt>
                <c:pt idx="14634">
                  <c:v>54757.379090000002</c:v>
                </c:pt>
                <c:pt idx="14635">
                  <c:v>54763.669090000003</c:v>
                </c:pt>
                <c:pt idx="14636">
                  <c:v>54767.368719999999</c:v>
                </c:pt>
                <c:pt idx="14637">
                  <c:v>54767.478719999999</c:v>
                </c:pt>
                <c:pt idx="14638">
                  <c:v>54767.697719999996</c:v>
                </c:pt>
                <c:pt idx="14639">
                  <c:v>54781.997719999999</c:v>
                </c:pt>
                <c:pt idx="14640">
                  <c:v>54783.028720000002</c:v>
                </c:pt>
                <c:pt idx="14641">
                  <c:v>54783.138720000003</c:v>
                </c:pt>
                <c:pt idx="14642">
                  <c:v>54783.35772</c:v>
                </c:pt>
                <c:pt idx="14643">
                  <c:v>54797.657720000003</c:v>
                </c:pt>
                <c:pt idx="14644">
                  <c:v>54798.688719999998</c:v>
                </c:pt>
                <c:pt idx="14645">
                  <c:v>54798.798719999999</c:v>
                </c:pt>
                <c:pt idx="14646">
                  <c:v>54799.017720000003</c:v>
                </c:pt>
                <c:pt idx="14647">
                  <c:v>54813.317719999999</c:v>
                </c:pt>
                <c:pt idx="14648">
                  <c:v>54814.348720000002</c:v>
                </c:pt>
                <c:pt idx="14649">
                  <c:v>54814.458720000002</c:v>
                </c:pt>
                <c:pt idx="14650">
                  <c:v>54814.67772</c:v>
                </c:pt>
                <c:pt idx="14651">
                  <c:v>54828.977720000003</c:v>
                </c:pt>
                <c:pt idx="14652">
                  <c:v>54830.008719999998</c:v>
                </c:pt>
                <c:pt idx="14653">
                  <c:v>54830.118719999999</c:v>
                </c:pt>
                <c:pt idx="14654">
                  <c:v>54830.337720000003</c:v>
                </c:pt>
                <c:pt idx="14655">
                  <c:v>54844.637719999999</c:v>
                </c:pt>
                <c:pt idx="14656">
                  <c:v>54845.668720000001</c:v>
                </c:pt>
                <c:pt idx="14657">
                  <c:v>54845.778720000002</c:v>
                </c:pt>
                <c:pt idx="14658">
                  <c:v>54845.997719999999</c:v>
                </c:pt>
                <c:pt idx="14659">
                  <c:v>54860.297720000002</c:v>
                </c:pt>
                <c:pt idx="14660">
                  <c:v>54863.357069999998</c:v>
                </c:pt>
                <c:pt idx="14661">
                  <c:v>54865.994809999997</c:v>
                </c:pt>
                <c:pt idx="14662">
                  <c:v>54866.314810000003</c:v>
                </c:pt>
                <c:pt idx="14663">
                  <c:v>54872.604809999997</c:v>
                </c:pt>
                <c:pt idx="14664">
                  <c:v>54911.59491</c:v>
                </c:pt>
                <c:pt idx="14665">
                  <c:v>54911.70491</c:v>
                </c:pt>
                <c:pt idx="14666">
                  <c:v>54911.923909999998</c:v>
                </c:pt>
                <c:pt idx="14667">
                  <c:v>54925.320950000001</c:v>
                </c:pt>
                <c:pt idx="14668">
                  <c:v>54926.351949999997</c:v>
                </c:pt>
                <c:pt idx="14669">
                  <c:v>54926.461949999997</c:v>
                </c:pt>
                <c:pt idx="14670">
                  <c:v>54926.680950000002</c:v>
                </c:pt>
                <c:pt idx="14671">
                  <c:v>54940.078000000001</c:v>
                </c:pt>
                <c:pt idx="14672">
                  <c:v>54941.108999999997</c:v>
                </c:pt>
                <c:pt idx="14673">
                  <c:v>54941.218999999997</c:v>
                </c:pt>
                <c:pt idx="14674">
                  <c:v>54941.438000000002</c:v>
                </c:pt>
                <c:pt idx="14675">
                  <c:v>54954.835039999998</c:v>
                </c:pt>
                <c:pt idx="14676">
                  <c:v>54955.866040000001</c:v>
                </c:pt>
                <c:pt idx="14677">
                  <c:v>54955.976040000001</c:v>
                </c:pt>
                <c:pt idx="14678">
                  <c:v>54956.195039999999</c:v>
                </c:pt>
                <c:pt idx="14679">
                  <c:v>54969.592089999998</c:v>
                </c:pt>
                <c:pt idx="14680">
                  <c:v>54973.262089999997</c:v>
                </c:pt>
                <c:pt idx="14681">
                  <c:v>54985.030480000001</c:v>
                </c:pt>
                <c:pt idx="14682">
                  <c:v>54988.371480000002</c:v>
                </c:pt>
                <c:pt idx="14683">
                  <c:v>54988.481480000002</c:v>
                </c:pt>
                <c:pt idx="14684">
                  <c:v>54988.70048</c:v>
                </c:pt>
                <c:pt idx="14685">
                  <c:v>55002.097520000003</c:v>
                </c:pt>
                <c:pt idx="14686">
                  <c:v>55003.128519999998</c:v>
                </c:pt>
                <c:pt idx="14687">
                  <c:v>55003.238519999999</c:v>
                </c:pt>
                <c:pt idx="14688">
                  <c:v>55003.457520000004</c:v>
                </c:pt>
                <c:pt idx="14689">
                  <c:v>55016.854570000003</c:v>
                </c:pt>
                <c:pt idx="14690">
                  <c:v>55017.885569999999</c:v>
                </c:pt>
                <c:pt idx="14691">
                  <c:v>55017.995569999999</c:v>
                </c:pt>
                <c:pt idx="14692">
                  <c:v>55018.214569999996</c:v>
                </c:pt>
                <c:pt idx="14693">
                  <c:v>55031.61161</c:v>
                </c:pt>
                <c:pt idx="14694">
                  <c:v>55032.642610000003</c:v>
                </c:pt>
                <c:pt idx="14695">
                  <c:v>55032.752610000003</c:v>
                </c:pt>
                <c:pt idx="14696">
                  <c:v>55032.971610000001</c:v>
                </c:pt>
                <c:pt idx="14697">
                  <c:v>55046.36866</c:v>
                </c:pt>
                <c:pt idx="14698">
                  <c:v>55050.038659999998</c:v>
                </c:pt>
                <c:pt idx="14699">
                  <c:v>55059.778010000002</c:v>
                </c:pt>
                <c:pt idx="14700">
                  <c:v>55063.119010000002</c:v>
                </c:pt>
                <c:pt idx="14701">
                  <c:v>55063.229010000003</c:v>
                </c:pt>
                <c:pt idx="14702">
                  <c:v>55063.44801</c:v>
                </c:pt>
                <c:pt idx="14703">
                  <c:v>55076.84506</c:v>
                </c:pt>
                <c:pt idx="14704">
                  <c:v>55077.876060000002</c:v>
                </c:pt>
                <c:pt idx="14705">
                  <c:v>55077.986060000003</c:v>
                </c:pt>
                <c:pt idx="14706">
                  <c:v>55078.20506</c:v>
                </c:pt>
                <c:pt idx="14707">
                  <c:v>55091.602099999996</c:v>
                </c:pt>
                <c:pt idx="14708">
                  <c:v>55092.633099999999</c:v>
                </c:pt>
                <c:pt idx="14709">
                  <c:v>55092.7431</c:v>
                </c:pt>
                <c:pt idx="14710">
                  <c:v>55092.962099999997</c:v>
                </c:pt>
                <c:pt idx="14711">
                  <c:v>55106.359149999997</c:v>
                </c:pt>
                <c:pt idx="14712">
                  <c:v>55107.390149999999</c:v>
                </c:pt>
                <c:pt idx="14713">
                  <c:v>55107.50015</c:v>
                </c:pt>
                <c:pt idx="14714">
                  <c:v>55107.719149999997</c:v>
                </c:pt>
                <c:pt idx="14715">
                  <c:v>55121.116190000001</c:v>
                </c:pt>
                <c:pt idx="14716">
                  <c:v>55124.786200000002</c:v>
                </c:pt>
                <c:pt idx="14717">
                  <c:v>55134.525549999998</c:v>
                </c:pt>
                <c:pt idx="14718">
                  <c:v>55137.866549999999</c:v>
                </c:pt>
                <c:pt idx="14719">
                  <c:v>55137.976549999999</c:v>
                </c:pt>
                <c:pt idx="14720">
                  <c:v>55138.195549999997</c:v>
                </c:pt>
                <c:pt idx="14721">
                  <c:v>55151.592600000004</c:v>
                </c:pt>
                <c:pt idx="14722">
                  <c:v>55152.623599999999</c:v>
                </c:pt>
                <c:pt idx="14723">
                  <c:v>55152.7336</c:v>
                </c:pt>
                <c:pt idx="14724">
                  <c:v>55152.952599999997</c:v>
                </c:pt>
                <c:pt idx="14725">
                  <c:v>55166.34964</c:v>
                </c:pt>
                <c:pt idx="14726">
                  <c:v>55167.380640000003</c:v>
                </c:pt>
                <c:pt idx="14727">
                  <c:v>55167.490640000004</c:v>
                </c:pt>
                <c:pt idx="14728">
                  <c:v>55167.709640000001</c:v>
                </c:pt>
                <c:pt idx="14729">
                  <c:v>55181.106690000001</c:v>
                </c:pt>
                <c:pt idx="14730">
                  <c:v>55182.137690000003</c:v>
                </c:pt>
                <c:pt idx="14731">
                  <c:v>55182.247689999997</c:v>
                </c:pt>
                <c:pt idx="14732">
                  <c:v>55182.466690000001</c:v>
                </c:pt>
                <c:pt idx="14733">
                  <c:v>55195.863729999997</c:v>
                </c:pt>
                <c:pt idx="14734">
                  <c:v>55199.533739999999</c:v>
                </c:pt>
                <c:pt idx="14735">
                  <c:v>55199.533739999999</c:v>
                </c:pt>
                <c:pt idx="14736">
                  <c:v>55199.533739999999</c:v>
                </c:pt>
                <c:pt idx="14737">
                  <c:v>55205.82374</c:v>
                </c:pt>
                <c:pt idx="14738">
                  <c:v>55251.959049999998</c:v>
                </c:pt>
                <c:pt idx="14739">
                  <c:v>55258.249049999999</c:v>
                </c:pt>
                <c:pt idx="14740">
                  <c:v>55304.384359999996</c:v>
                </c:pt>
                <c:pt idx="14741">
                  <c:v>55310.674359999997</c:v>
                </c:pt>
                <c:pt idx="14742">
                  <c:v>55356.809670000002</c:v>
                </c:pt>
                <c:pt idx="14743">
                  <c:v>55363.099670000003</c:v>
                </c:pt>
                <c:pt idx="14744">
                  <c:v>55363.099670000003</c:v>
                </c:pt>
                <c:pt idx="14745">
                  <c:v>55476.716130000001</c:v>
                </c:pt>
                <c:pt idx="14746">
                  <c:v>55483.006130000002</c:v>
                </c:pt>
                <c:pt idx="14747">
                  <c:v>55596.622589999999</c:v>
                </c:pt>
                <c:pt idx="14748">
                  <c:v>55602.91259</c:v>
                </c:pt>
                <c:pt idx="14749">
                  <c:v>55602.91259</c:v>
                </c:pt>
                <c:pt idx="14750">
                  <c:v>55716.529049999997</c:v>
                </c:pt>
                <c:pt idx="14751">
                  <c:v>55722.819049999998</c:v>
                </c:pt>
                <c:pt idx="14752">
                  <c:v>55836.435510000003</c:v>
                </c:pt>
                <c:pt idx="14753">
                  <c:v>55842.725509999997</c:v>
                </c:pt>
                <c:pt idx="14754">
                  <c:v>55899.533739999999</c:v>
                </c:pt>
                <c:pt idx="14755">
                  <c:v>55899.533739999999</c:v>
                </c:pt>
                <c:pt idx="14756">
                  <c:v>55956.341970000001</c:v>
                </c:pt>
                <c:pt idx="14757">
                  <c:v>55962.631970000002</c:v>
                </c:pt>
                <c:pt idx="14758">
                  <c:v>56076.24843</c:v>
                </c:pt>
                <c:pt idx="14759">
                  <c:v>56082.538430000001</c:v>
                </c:pt>
                <c:pt idx="14760">
                  <c:v>56196.154889999998</c:v>
                </c:pt>
                <c:pt idx="14761">
                  <c:v>56202.444889999999</c:v>
                </c:pt>
                <c:pt idx="14762">
                  <c:v>56316.061350000004</c:v>
                </c:pt>
                <c:pt idx="14763">
                  <c:v>56322.351349999997</c:v>
                </c:pt>
                <c:pt idx="14764">
                  <c:v>56435.967810000002</c:v>
                </c:pt>
                <c:pt idx="14765">
                  <c:v>56442.257810000003</c:v>
                </c:pt>
                <c:pt idx="14766">
                  <c:v>56488.393120000001</c:v>
                </c:pt>
                <c:pt idx="14767">
                  <c:v>56494.683120000002</c:v>
                </c:pt>
                <c:pt idx="14768">
                  <c:v>56540.818429999999</c:v>
                </c:pt>
                <c:pt idx="14769">
                  <c:v>56547.10843</c:v>
                </c:pt>
                <c:pt idx="14770">
                  <c:v>56593.243739999998</c:v>
                </c:pt>
                <c:pt idx="14771">
                  <c:v>56599.533739999999</c:v>
                </c:pt>
                <c:pt idx="14772">
                  <c:v>56599.533739999999</c:v>
                </c:pt>
                <c:pt idx="14773">
                  <c:v>56599.533739999999</c:v>
                </c:pt>
                <c:pt idx="14774">
                  <c:v>56602.874739999999</c:v>
                </c:pt>
                <c:pt idx="14775">
                  <c:v>56602.98474</c:v>
                </c:pt>
                <c:pt idx="14776">
                  <c:v>56603.203739999997</c:v>
                </c:pt>
                <c:pt idx="14777">
                  <c:v>56616.600780000001</c:v>
                </c:pt>
                <c:pt idx="14778">
                  <c:v>56617.631780000003</c:v>
                </c:pt>
                <c:pt idx="14779">
                  <c:v>56617.741779999997</c:v>
                </c:pt>
                <c:pt idx="14780">
                  <c:v>56617.960780000001</c:v>
                </c:pt>
                <c:pt idx="14781">
                  <c:v>56631.357830000001</c:v>
                </c:pt>
                <c:pt idx="14782">
                  <c:v>56632.388830000004</c:v>
                </c:pt>
                <c:pt idx="14783">
                  <c:v>56632.498829999997</c:v>
                </c:pt>
                <c:pt idx="14784">
                  <c:v>56632.717830000001</c:v>
                </c:pt>
                <c:pt idx="14785">
                  <c:v>56646.114869999998</c:v>
                </c:pt>
                <c:pt idx="14786">
                  <c:v>56647.14587</c:v>
                </c:pt>
                <c:pt idx="14787">
                  <c:v>56647.255870000001</c:v>
                </c:pt>
                <c:pt idx="14788">
                  <c:v>56647.474869999998</c:v>
                </c:pt>
                <c:pt idx="14789">
                  <c:v>56660.871919999998</c:v>
                </c:pt>
                <c:pt idx="14790">
                  <c:v>56664.541920000003</c:v>
                </c:pt>
                <c:pt idx="14791">
                  <c:v>56674.281269999999</c:v>
                </c:pt>
                <c:pt idx="14792">
                  <c:v>56677.62227</c:v>
                </c:pt>
                <c:pt idx="14793">
                  <c:v>56677.73227</c:v>
                </c:pt>
                <c:pt idx="14794">
                  <c:v>56677.951269999998</c:v>
                </c:pt>
                <c:pt idx="14795">
                  <c:v>56691.348319999997</c:v>
                </c:pt>
                <c:pt idx="14796">
                  <c:v>56692.37932</c:v>
                </c:pt>
                <c:pt idx="14797">
                  <c:v>56692.489320000001</c:v>
                </c:pt>
                <c:pt idx="14798">
                  <c:v>56692.708319999998</c:v>
                </c:pt>
                <c:pt idx="14799">
                  <c:v>56706.105360000001</c:v>
                </c:pt>
                <c:pt idx="14800">
                  <c:v>56707.136359999997</c:v>
                </c:pt>
                <c:pt idx="14801">
                  <c:v>56707.246359999997</c:v>
                </c:pt>
                <c:pt idx="14802">
                  <c:v>56707.465360000002</c:v>
                </c:pt>
                <c:pt idx="14803">
                  <c:v>56720.862410000002</c:v>
                </c:pt>
                <c:pt idx="14804">
                  <c:v>56721.893409999997</c:v>
                </c:pt>
                <c:pt idx="14805">
                  <c:v>56722.003409999998</c:v>
                </c:pt>
                <c:pt idx="14806">
                  <c:v>56722.222410000002</c:v>
                </c:pt>
                <c:pt idx="14807">
                  <c:v>56735.619449999998</c:v>
                </c:pt>
                <c:pt idx="14808">
                  <c:v>56739.28946</c:v>
                </c:pt>
                <c:pt idx="14809">
                  <c:v>56749.028810000003</c:v>
                </c:pt>
                <c:pt idx="14810">
                  <c:v>56752.369809999997</c:v>
                </c:pt>
                <c:pt idx="14811">
                  <c:v>56752.479809999997</c:v>
                </c:pt>
                <c:pt idx="14812">
                  <c:v>56752.698810000002</c:v>
                </c:pt>
                <c:pt idx="14813">
                  <c:v>56766.095860000001</c:v>
                </c:pt>
                <c:pt idx="14814">
                  <c:v>56767.126859999997</c:v>
                </c:pt>
                <c:pt idx="14815">
                  <c:v>56767.236859999997</c:v>
                </c:pt>
                <c:pt idx="14816">
                  <c:v>56767.455860000002</c:v>
                </c:pt>
                <c:pt idx="14817">
                  <c:v>56780.852899999998</c:v>
                </c:pt>
                <c:pt idx="14818">
                  <c:v>56781.883900000001</c:v>
                </c:pt>
                <c:pt idx="14819">
                  <c:v>56781.993900000001</c:v>
                </c:pt>
                <c:pt idx="14820">
                  <c:v>56782.212899999999</c:v>
                </c:pt>
                <c:pt idx="14821">
                  <c:v>56795.609949999998</c:v>
                </c:pt>
                <c:pt idx="14822">
                  <c:v>56796.640950000001</c:v>
                </c:pt>
                <c:pt idx="14823">
                  <c:v>56796.750950000001</c:v>
                </c:pt>
                <c:pt idx="14824">
                  <c:v>56796.969949999999</c:v>
                </c:pt>
                <c:pt idx="14825">
                  <c:v>56810.366990000002</c:v>
                </c:pt>
                <c:pt idx="14826">
                  <c:v>56814.036999999997</c:v>
                </c:pt>
                <c:pt idx="14827">
                  <c:v>56825.805379999998</c:v>
                </c:pt>
                <c:pt idx="14828">
                  <c:v>56829.146379999998</c:v>
                </c:pt>
                <c:pt idx="14829">
                  <c:v>56829.256379999999</c:v>
                </c:pt>
                <c:pt idx="14830">
                  <c:v>56829.475380000003</c:v>
                </c:pt>
                <c:pt idx="14831">
                  <c:v>56842.872430000003</c:v>
                </c:pt>
                <c:pt idx="14832">
                  <c:v>56843.903429999998</c:v>
                </c:pt>
                <c:pt idx="14833">
                  <c:v>56844.013429999999</c:v>
                </c:pt>
                <c:pt idx="14834">
                  <c:v>56844.232429999996</c:v>
                </c:pt>
                <c:pt idx="14835">
                  <c:v>56857.62947</c:v>
                </c:pt>
                <c:pt idx="14836">
                  <c:v>56858.660470000003</c:v>
                </c:pt>
                <c:pt idx="14837">
                  <c:v>56858.770470000003</c:v>
                </c:pt>
                <c:pt idx="14838">
                  <c:v>56858.98947</c:v>
                </c:pt>
                <c:pt idx="14839">
                  <c:v>56872.38652</c:v>
                </c:pt>
                <c:pt idx="14840">
                  <c:v>56873.417520000003</c:v>
                </c:pt>
                <c:pt idx="14841">
                  <c:v>56873.527520000003</c:v>
                </c:pt>
                <c:pt idx="14842">
                  <c:v>56873.746520000001</c:v>
                </c:pt>
                <c:pt idx="14843">
                  <c:v>56887.143559999997</c:v>
                </c:pt>
                <c:pt idx="14844">
                  <c:v>56925.493369999997</c:v>
                </c:pt>
                <c:pt idx="14845">
                  <c:v>56928.131110000002</c:v>
                </c:pt>
                <c:pt idx="14846">
                  <c:v>56928.451110000002</c:v>
                </c:pt>
                <c:pt idx="14847">
                  <c:v>56934.741110000003</c:v>
                </c:pt>
                <c:pt idx="14848">
                  <c:v>56938.440750000002</c:v>
                </c:pt>
                <c:pt idx="14849">
                  <c:v>56938.550750000002</c:v>
                </c:pt>
                <c:pt idx="14850">
                  <c:v>56938.769749999999</c:v>
                </c:pt>
                <c:pt idx="14851">
                  <c:v>56953.069750000002</c:v>
                </c:pt>
                <c:pt idx="14852">
                  <c:v>56954.100749999998</c:v>
                </c:pt>
                <c:pt idx="14853">
                  <c:v>56954.210749999998</c:v>
                </c:pt>
                <c:pt idx="14854">
                  <c:v>56954.429750000003</c:v>
                </c:pt>
                <c:pt idx="14855">
                  <c:v>56968.729749999999</c:v>
                </c:pt>
                <c:pt idx="14856">
                  <c:v>56969.760750000001</c:v>
                </c:pt>
                <c:pt idx="14857">
                  <c:v>56969.870750000002</c:v>
                </c:pt>
                <c:pt idx="14858">
                  <c:v>56970.089749999999</c:v>
                </c:pt>
                <c:pt idx="14859">
                  <c:v>56984.389750000002</c:v>
                </c:pt>
                <c:pt idx="14860">
                  <c:v>56985.420749999997</c:v>
                </c:pt>
                <c:pt idx="14861">
                  <c:v>56985.530749999998</c:v>
                </c:pt>
                <c:pt idx="14862">
                  <c:v>56985.749750000003</c:v>
                </c:pt>
                <c:pt idx="14863">
                  <c:v>57000.049749999998</c:v>
                </c:pt>
                <c:pt idx="14864">
                  <c:v>57001.080750000001</c:v>
                </c:pt>
                <c:pt idx="14865">
                  <c:v>57001.190750000002</c:v>
                </c:pt>
                <c:pt idx="14866">
                  <c:v>57001.409749999999</c:v>
                </c:pt>
                <c:pt idx="14867">
                  <c:v>57015.709750000002</c:v>
                </c:pt>
                <c:pt idx="14868">
                  <c:v>57016.740749999997</c:v>
                </c:pt>
                <c:pt idx="14869">
                  <c:v>57016.850749999998</c:v>
                </c:pt>
                <c:pt idx="14870">
                  <c:v>57017.069750000002</c:v>
                </c:pt>
                <c:pt idx="14871">
                  <c:v>57031.369749999998</c:v>
                </c:pt>
                <c:pt idx="14872">
                  <c:v>57034.429089999998</c:v>
                </c:pt>
                <c:pt idx="14873">
                  <c:v>57035.078379999999</c:v>
                </c:pt>
                <c:pt idx="14874">
                  <c:v>57035.398379999999</c:v>
                </c:pt>
                <c:pt idx="14875">
                  <c:v>57041.68838</c:v>
                </c:pt>
                <c:pt idx="14876">
                  <c:v>57045.388019999999</c:v>
                </c:pt>
                <c:pt idx="14877">
                  <c:v>57045.498019999999</c:v>
                </c:pt>
                <c:pt idx="14878">
                  <c:v>57045.717019999996</c:v>
                </c:pt>
                <c:pt idx="14879">
                  <c:v>57060.017019999999</c:v>
                </c:pt>
                <c:pt idx="14880">
                  <c:v>57061.048020000002</c:v>
                </c:pt>
                <c:pt idx="14881">
                  <c:v>57061.158020000003</c:v>
                </c:pt>
                <c:pt idx="14882">
                  <c:v>57061.37702</c:v>
                </c:pt>
                <c:pt idx="14883">
                  <c:v>57075.677020000003</c:v>
                </c:pt>
                <c:pt idx="14884">
                  <c:v>57076.708019999998</c:v>
                </c:pt>
                <c:pt idx="14885">
                  <c:v>57076.818019999999</c:v>
                </c:pt>
                <c:pt idx="14886">
                  <c:v>57077.037020000003</c:v>
                </c:pt>
                <c:pt idx="14887">
                  <c:v>57091.337019999999</c:v>
                </c:pt>
                <c:pt idx="14888">
                  <c:v>57092.368020000002</c:v>
                </c:pt>
                <c:pt idx="14889">
                  <c:v>57092.478020000002</c:v>
                </c:pt>
                <c:pt idx="14890">
                  <c:v>57092.69702</c:v>
                </c:pt>
                <c:pt idx="14891">
                  <c:v>57106.997020000003</c:v>
                </c:pt>
                <c:pt idx="14892">
                  <c:v>57108.028019999998</c:v>
                </c:pt>
                <c:pt idx="14893">
                  <c:v>57108.138019999999</c:v>
                </c:pt>
                <c:pt idx="14894">
                  <c:v>57108.357020000003</c:v>
                </c:pt>
                <c:pt idx="14895">
                  <c:v>57122.657019999999</c:v>
                </c:pt>
                <c:pt idx="14896">
                  <c:v>57123.688020000001</c:v>
                </c:pt>
                <c:pt idx="14897">
                  <c:v>57123.798020000002</c:v>
                </c:pt>
                <c:pt idx="14898">
                  <c:v>57124.017019999999</c:v>
                </c:pt>
                <c:pt idx="14899">
                  <c:v>57138.317020000002</c:v>
                </c:pt>
                <c:pt idx="14900">
                  <c:v>57141.376369999998</c:v>
                </c:pt>
                <c:pt idx="14901">
                  <c:v>57142.025659999999</c:v>
                </c:pt>
                <c:pt idx="14902">
                  <c:v>57142.345659999999</c:v>
                </c:pt>
                <c:pt idx="14903">
                  <c:v>57148.63566</c:v>
                </c:pt>
                <c:pt idx="14904">
                  <c:v>57149.63566</c:v>
                </c:pt>
                <c:pt idx="14905">
                  <c:v>57150.13566</c:v>
                </c:pt>
                <c:pt idx="14906">
                  <c:v>57151.657140000003</c:v>
                </c:pt>
                <c:pt idx="14907">
                  <c:v>57151.657140000003</c:v>
                </c:pt>
                <c:pt idx="14908">
                  <c:v>57152.335299999999</c:v>
                </c:pt>
                <c:pt idx="14909">
                  <c:v>57152.445299999999</c:v>
                </c:pt>
                <c:pt idx="14910">
                  <c:v>57152.664299999997</c:v>
                </c:pt>
                <c:pt idx="14911">
                  <c:v>57166.9643</c:v>
                </c:pt>
                <c:pt idx="14912">
                  <c:v>57167.995300000002</c:v>
                </c:pt>
                <c:pt idx="14913">
                  <c:v>57168.105300000003</c:v>
                </c:pt>
                <c:pt idx="14914">
                  <c:v>57168.3243</c:v>
                </c:pt>
                <c:pt idx="14915">
                  <c:v>57182.624300000003</c:v>
                </c:pt>
                <c:pt idx="14916">
                  <c:v>57183.655299999999</c:v>
                </c:pt>
                <c:pt idx="14917">
                  <c:v>57183.765299999999</c:v>
                </c:pt>
                <c:pt idx="14918">
                  <c:v>57183.984299999996</c:v>
                </c:pt>
                <c:pt idx="14919">
                  <c:v>57198.284299999999</c:v>
                </c:pt>
                <c:pt idx="14920">
                  <c:v>57199.315300000002</c:v>
                </c:pt>
                <c:pt idx="14921">
                  <c:v>57199.425300000003</c:v>
                </c:pt>
                <c:pt idx="14922">
                  <c:v>57199.6443</c:v>
                </c:pt>
                <c:pt idx="14923">
                  <c:v>57213.944300000003</c:v>
                </c:pt>
                <c:pt idx="14924">
                  <c:v>57214.975299999998</c:v>
                </c:pt>
                <c:pt idx="14925">
                  <c:v>57215.085299999999</c:v>
                </c:pt>
                <c:pt idx="14926">
                  <c:v>57215.304300000003</c:v>
                </c:pt>
                <c:pt idx="14927">
                  <c:v>57229.604299999999</c:v>
                </c:pt>
                <c:pt idx="14928">
                  <c:v>57230.635300000002</c:v>
                </c:pt>
                <c:pt idx="14929">
                  <c:v>57230.745300000002</c:v>
                </c:pt>
                <c:pt idx="14930">
                  <c:v>57230.9643</c:v>
                </c:pt>
                <c:pt idx="14931">
                  <c:v>57245.264300000003</c:v>
                </c:pt>
                <c:pt idx="14932">
                  <c:v>57248.34564</c:v>
                </c:pt>
                <c:pt idx="14933">
                  <c:v>57248.994930000001</c:v>
                </c:pt>
                <c:pt idx="14934">
                  <c:v>57249.292930000003</c:v>
                </c:pt>
                <c:pt idx="14935">
                  <c:v>57255.582929999997</c:v>
                </c:pt>
                <c:pt idx="14936">
                  <c:v>57256.082929999997</c:v>
                </c:pt>
                <c:pt idx="14937">
                  <c:v>57256.082929999997</c:v>
                </c:pt>
                <c:pt idx="14938">
                  <c:v>57256.582929999997</c:v>
                </c:pt>
                <c:pt idx="14939">
                  <c:v>57257.082929999997</c:v>
                </c:pt>
                <c:pt idx="14940">
                  <c:v>57257.167930000003</c:v>
                </c:pt>
                <c:pt idx="14941">
                  <c:v>57257.81493</c:v>
                </c:pt>
                <c:pt idx="14942">
                  <c:v>57259.282570000003</c:v>
                </c:pt>
                <c:pt idx="14943">
                  <c:v>57259.392570000004</c:v>
                </c:pt>
                <c:pt idx="14944">
                  <c:v>57259.611570000001</c:v>
                </c:pt>
                <c:pt idx="14945">
                  <c:v>57273.911569999997</c:v>
                </c:pt>
                <c:pt idx="14946">
                  <c:v>57274.942569999999</c:v>
                </c:pt>
                <c:pt idx="14947">
                  <c:v>57275.05257</c:v>
                </c:pt>
                <c:pt idx="14948">
                  <c:v>57275.271569999997</c:v>
                </c:pt>
                <c:pt idx="14949">
                  <c:v>57289.57157</c:v>
                </c:pt>
                <c:pt idx="14950">
                  <c:v>57290.602570000003</c:v>
                </c:pt>
                <c:pt idx="14951">
                  <c:v>57290.712570000003</c:v>
                </c:pt>
                <c:pt idx="14952">
                  <c:v>57290.931570000001</c:v>
                </c:pt>
                <c:pt idx="14953">
                  <c:v>57305.231570000004</c:v>
                </c:pt>
                <c:pt idx="14954">
                  <c:v>57306.262569999999</c:v>
                </c:pt>
                <c:pt idx="14955">
                  <c:v>57306.37257</c:v>
                </c:pt>
                <c:pt idx="14956">
                  <c:v>57306.591569999997</c:v>
                </c:pt>
                <c:pt idx="14957">
                  <c:v>57320.89157</c:v>
                </c:pt>
                <c:pt idx="14958">
                  <c:v>57321.922570000002</c:v>
                </c:pt>
                <c:pt idx="14959">
                  <c:v>57322.032570000003</c:v>
                </c:pt>
                <c:pt idx="14960">
                  <c:v>57322.25157</c:v>
                </c:pt>
                <c:pt idx="14961">
                  <c:v>57336.551570000003</c:v>
                </c:pt>
                <c:pt idx="14962">
                  <c:v>57337.582569999999</c:v>
                </c:pt>
                <c:pt idx="14963">
                  <c:v>57337.692569999999</c:v>
                </c:pt>
                <c:pt idx="14964">
                  <c:v>57337.911569999997</c:v>
                </c:pt>
                <c:pt idx="14965">
                  <c:v>57352.211569999999</c:v>
                </c:pt>
                <c:pt idx="14966">
                  <c:v>57355.29292</c:v>
                </c:pt>
                <c:pt idx="14967">
                  <c:v>57355.942210000001</c:v>
                </c:pt>
                <c:pt idx="14968">
                  <c:v>57356.240210000004</c:v>
                </c:pt>
                <c:pt idx="14969">
                  <c:v>57362.530209999997</c:v>
                </c:pt>
                <c:pt idx="14970">
                  <c:v>57363.030209999997</c:v>
                </c:pt>
                <c:pt idx="14971">
                  <c:v>57363.030209999997</c:v>
                </c:pt>
                <c:pt idx="14972">
                  <c:v>57363.530209999997</c:v>
                </c:pt>
                <c:pt idx="14973">
                  <c:v>57364.030209999997</c:v>
                </c:pt>
                <c:pt idx="14974">
                  <c:v>57364.115210000004</c:v>
                </c:pt>
                <c:pt idx="14975">
                  <c:v>57364.762210000001</c:v>
                </c:pt>
                <c:pt idx="14976">
                  <c:v>57366.229850000003</c:v>
                </c:pt>
                <c:pt idx="14977">
                  <c:v>57366.339849999997</c:v>
                </c:pt>
                <c:pt idx="14978">
                  <c:v>57366.558850000001</c:v>
                </c:pt>
                <c:pt idx="14979">
                  <c:v>57380.858849999997</c:v>
                </c:pt>
                <c:pt idx="14980">
                  <c:v>57381.88985</c:v>
                </c:pt>
                <c:pt idx="14981">
                  <c:v>57381.99985</c:v>
                </c:pt>
                <c:pt idx="14982">
                  <c:v>57382.218849999997</c:v>
                </c:pt>
                <c:pt idx="14983">
                  <c:v>57396.51885</c:v>
                </c:pt>
                <c:pt idx="14984">
                  <c:v>57397.549850000003</c:v>
                </c:pt>
                <c:pt idx="14985">
                  <c:v>57397.659849999996</c:v>
                </c:pt>
                <c:pt idx="14986">
                  <c:v>57397.878850000001</c:v>
                </c:pt>
                <c:pt idx="14987">
                  <c:v>57412.178849999997</c:v>
                </c:pt>
                <c:pt idx="14988">
                  <c:v>57413.209849999999</c:v>
                </c:pt>
                <c:pt idx="14989">
                  <c:v>57413.31985</c:v>
                </c:pt>
                <c:pt idx="14990">
                  <c:v>57413.538849999997</c:v>
                </c:pt>
                <c:pt idx="14991">
                  <c:v>57427.83885</c:v>
                </c:pt>
                <c:pt idx="14992">
                  <c:v>57428.869850000003</c:v>
                </c:pt>
                <c:pt idx="14993">
                  <c:v>57428.979850000003</c:v>
                </c:pt>
                <c:pt idx="14994">
                  <c:v>57429.198850000001</c:v>
                </c:pt>
                <c:pt idx="14995">
                  <c:v>57443.498850000004</c:v>
                </c:pt>
                <c:pt idx="14996">
                  <c:v>57444.529849999999</c:v>
                </c:pt>
                <c:pt idx="14997">
                  <c:v>57444.63985</c:v>
                </c:pt>
                <c:pt idx="14998">
                  <c:v>57444.858849999997</c:v>
                </c:pt>
                <c:pt idx="14999">
                  <c:v>57459.15885</c:v>
                </c:pt>
                <c:pt idx="15000">
                  <c:v>57462.240189999997</c:v>
                </c:pt>
                <c:pt idx="15001">
                  <c:v>57462.889479999998</c:v>
                </c:pt>
                <c:pt idx="15002">
                  <c:v>57463.187480000001</c:v>
                </c:pt>
                <c:pt idx="15003">
                  <c:v>57469.477480000001</c:v>
                </c:pt>
                <c:pt idx="15004">
                  <c:v>57469.977480000001</c:v>
                </c:pt>
                <c:pt idx="15005">
                  <c:v>57469.977480000001</c:v>
                </c:pt>
                <c:pt idx="15006">
                  <c:v>57470.477480000001</c:v>
                </c:pt>
                <c:pt idx="15007">
                  <c:v>57470.977480000001</c:v>
                </c:pt>
                <c:pt idx="15008">
                  <c:v>57471.062480000001</c:v>
                </c:pt>
                <c:pt idx="15009">
                  <c:v>57471.709479999998</c:v>
                </c:pt>
                <c:pt idx="15010">
                  <c:v>57473.17712</c:v>
                </c:pt>
                <c:pt idx="15011">
                  <c:v>57473.287120000001</c:v>
                </c:pt>
                <c:pt idx="15012">
                  <c:v>57473.506119999998</c:v>
                </c:pt>
                <c:pt idx="15013">
                  <c:v>57487.806120000001</c:v>
                </c:pt>
                <c:pt idx="15014">
                  <c:v>57488.837119999997</c:v>
                </c:pt>
                <c:pt idx="15015">
                  <c:v>57488.947119999997</c:v>
                </c:pt>
                <c:pt idx="15016">
                  <c:v>57489.166120000002</c:v>
                </c:pt>
                <c:pt idx="15017">
                  <c:v>57503.466119999997</c:v>
                </c:pt>
                <c:pt idx="15018">
                  <c:v>57504.49712</c:v>
                </c:pt>
                <c:pt idx="15019">
                  <c:v>57504.607120000001</c:v>
                </c:pt>
                <c:pt idx="15020">
                  <c:v>57504.826119999998</c:v>
                </c:pt>
                <c:pt idx="15021">
                  <c:v>57519.126120000001</c:v>
                </c:pt>
                <c:pt idx="15022">
                  <c:v>57520.157120000003</c:v>
                </c:pt>
                <c:pt idx="15023">
                  <c:v>57520.267119999997</c:v>
                </c:pt>
                <c:pt idx="15024">
                  <c:v>57520.486120000001</c:v>
                </c:pt>
                <c:pt idx="15025">
                  <c:v>57534.786119999997</c:v>
                </c:pt>
                <c:pt idx="15026">
                  <c:v>57535.81712</c:v>
                </c:pt>
                <c:pt idx="15027">
                  <c:v>57535.92712</c:v>
                </c:pt>
                <c:pt idx="15028">
                  <c:v>57536.146119999998</c:v>
                </c:pt>
                <c:pt idx="15029">
                  <c:v>57550.446120000001</c:v>
                </c:pt>
                <c:pt idx="15030">
                  <c:v>57551.477120000003</c:v>
                </c:pt>
                <c:pt idx="15031">
                  <c:v>57551.587119999997</c:v>
                </c:pt>
                <c:pt idx="15032">
                  <c:v>57551.806120000001</c:v>
                </c:pt>
                <c:pt idx="15033">
                  <c:v>57566.106119999997</c:v>
                </c:pt>
                <c:pt idx="15034">
                  <c:v>57569.187469999997</c:v>
                </c:pt>
                <c:pt idx="15035">
                  <c:v>57569.836759999998</c:v>
                </c:pt>
                <c:pt idx="15036">
                  <c:v>57570.134760000001</c:v>
                </c:pt>
                <c:pt idx="15037">
                  <c:v>57576.424760000002</c:v>
                </c:pt>
                <c:pt idx="15038">
                  <c:v>57576.924760000002</c:v>
                </c:pt>
                <c:pt idx="15039">
                  <c:v>57576.924760000002</c:v>
                </c:pt>
                <c:pt idx="15040">
                  <c:v>57577.424760000002</c:v>
                </c:pt>
                <c:pt idx="15041">
                  <c:v>57577.924760000002</c:v>
                </c:pt>
                <c:pt idx="15042">
                  <c:v>57578.009760000001</c:v>
                </c:pt>
                <c:pt idx="15043">
                  <c:v>57578.656759999998</c:v>
                </c:pt>
                <c:pt idx="15044">
                  <c:v>57580.124400000001</c:v>
                </c:pt>
                <c:pt idx="15045">
                  <c:v>57580.234400000001</c:v>
                </c:pt>
                <c:pt idx="15046">
                  <c:v>57580.453399999999</c:v>
                </c:pt>
                <c:pt idx="15047">
                  <c:v>57594.753400000001</c:v>
                </c:pt>
                <c:pt idx="15048">
                  <c:v>57595.784399999997</c:v>
                </c:pt>
                <c:pt idx="15049">
                  <c:v>57595.894399999997</c:v>
                </c:pt>
                <c:pt idx="15050">
                  <c:v>57596.113400000002</c:v>
                </c:pt>
                <c:pt idx="15051">
                  <c:v>57610.413399999998</c:v>
                </c:pt>
                <c:pt idx="15052">
                  <c:v>57611.4444</c:v>
                </c:pt>
                <c:pt idx="15053">
                  <c:v>57611.554400000001</c:v>
                </c:pt>
                <c:pt idx="15054">
                  <c:v>57611.773399999998</c:v>
                </c:pt>
                <c:pt idx="15055">
                  <c:v>57626.073400000001</c:v>
                </c:pt>
                <c:pt idx="15056">
                  <c:v>57627.104399999997</c:v>
                </c:pt>
                <c:pt idx="15057">
                  <c:v>57627.214399999997</c:v>
                </c:pt>
                <c:pt idx="15058">
                  <c:v>57627.433400000002</c:v>
                </c:pt>
                <c:pt idx="15059">
                  <c:v>57641.733399999997</c:v>
                </c:pt>
                <c:pt idx="15060">
                  <c:v>57642.7644</c:v>
                </c:pt>
                <c:pt idx="15061">
                  <c:v>57642.874400000001</c:v>
                </c:pt>
                <c:pt idx="15062">
                  <c:v>57643.093399999998</c:v>
                </c:pt>
                <c:pt idx="15063">
                  <c:v>57657.393400000001</c:v>
                </c:pt>
                <c:pt idx="15064">
                  <c:v>57658.424400000004</c:v>
                </c:pt>
                <c:pt idx="15065">
                  <c:v>57658.534399999997</c:v>
                </c:pt>
                <c:pt idx="15066">
                  <c:v>57658.753400000001</c:v>
                </c:pt>
                <c:pt idx="15067">
                  <c:v>57673.053399999997</c:v>
                </c:pt>
                <c:pt idx="15068">
                  <c:v>57676.134740000001</c:v>
                </c:pt>
                <c:pt idx="15069">
                  <c:v>57676.784030000003</c:v>
                </c:pt>
                <c:pt idx="15070">
                  <c:v>57677.082029999998</c:v>
                </c:pt>
                <c:pt idx="15071">
                  <c:v>57683.372029999999</c:v>
                </c:pt>
                <c:pt idx="15072">
                  <c:v>57683.872029999999</c:v>
                </c:pt>
                <c:pt idx="15073">
                  <c:v>57683.872029999999</c:v>
                </c:pt>
                <c:pt idx="15074">
                  <c:v>57684.372029999999</c:v>
                </c:pt>
                <c:pt idx="15075">
                  <c:v>57684.872029999999</c:v>
                </c:pt>
                <c:pt idx="15076">
                  <c:v>57684.957029999998</c:v>
                </c:pt>
                <c:pt idx="15077">
                  <c:v>57685.604030000002</c:v>
                </c:pt>
                <c:pt idx="15078">
                  <c:v>57687.071669999998</c:v>
                </c:pt>
                <c:pt idx="15079">
                  <c:v>57687.181669999998</c:v>
                </c:pt>
                <c:pt idx="15080">
                  <c:v>57687.400670000003</c:v>
                </c:pt>
                <c:pt idx="15081">
                  <c:v>57701.700669999998</c:v>
                </c:pt>
                <c:pt idx="15082">
                  <c:v>57702.731670000001</c:v>
                </c:pt>
                <c:pt idx="15083">
                  <c:v>57702.841670000002</c:v>
                </c:pt>
                <c:pt idx="15084">
                  <c:v>57703.060669999999</c:v>
                </c:pt>
                <c:pt idx="15085">
                  <c:v>57717.360670000002</c:v>
                </c:pt>
                <c:pt idx="15086">
                  <c:v>57718.391669999997</c:v>
                </c:pt>
                <c:pt idx="15087">
                  <c:v>57718.501669999998</c:v>
                </c:pt>
                <c:pt idx="15088">
                  <c:v>57718.720670000002</c:v>
                </c:pt>
                <c:pt idx="15089">
                  <c:v>57733.020669999998</c:v>
                </c:pt>
                <c:pt idx="15090">
                  <c:v>57734.051670000001</c:v>
                </c:pt>
                <c:pt idx="15091">
                  <c:v>57734.161670000001</c:v>
                </c:pt>
                <c:pt idx="15092">
                  <c:v>57734.380669999999</c:v>
                </c:pt>
                <c:pt idx="15093">
                  <c:v>57748.680670000002</c:v>
                </c:pt>
                <c:pt idx="15094">
                  <c:v>57749.711669999997</c:v>
                </c:pt>
                <c:pt idx="15095">
                  <c:v>57749.821669999998</c:v>
                </c:pt>
                <c:pt idx="15096">
                  <c:v>57750.040670000002</c:v>
                </c:pt>
                <c:pt idx="15097">
                  <c:v>57764.340669999998</c:v>
                </c:pt>
                <c:pt idx="15098">
                  <c:v>57765.37167</c:v>
                </c:pt>
                <c:pt idx="15099">
                  <c:v>57765.481670000001</c:v>
                </c:pt>
                <c:pt idx="15100">
                  <c:v>57765.700669999998</c:v>
                </c:pt>
                <c:pt idx="15101">
                  <c:v>57780.000670000001</c:v>
                </c:pt>
                <c:pt idx="15102">
                  <c:v>57783.082020000002</c:v>
                </c:pt>
                <c:pt idx="15103">
                  <c:v>57783.731310000003</c:v>
                </c:pt>
                <c:pt idx="15104">
                  <c:v>57784.029309999998</c:v>
                </c:pt>
                <c:pt idx="15105">
                  <c:v>57790.319309999999</c:v>
                </c:pt>
                <c:pt idx="15106">
                  <c:v>57790.819309999999</c:v>
                </c:pt>
                <c:pt idx="15107">
                  <c:v>57790.819309999999</c:v>
                </c:pt>
                <c:pt idx="15108">
                  <c:v>57791.319309999999</c:v>
                </c:pt>
                <c:pt idx="15109">
                  <c:v>57791.819309999999</c:v>
                </c:pt>
                <c:pt idx="15110">
                  <c:v>57791.904309999998</c:v>
                </c:pt>
                <c:pt idx="15111">
                  <c:v>57792.551310000003</c:v>
                </c:pt>
                <c:pt idx="15112">
                  <c:v>57794.018949999998</c:v>
                </c:pt>
                <c:pt idx="15113">
                  <c:v>57794.128949999998</c:v>
                </c:pt>
                <c:pt idx="15114">
                  <c:v>57794.347950000003</c:v>
                </c:pt>
                <c:pt idx="15115">
                  <c:v>57808.647949999999</c:v>
                </c:pt>
                <c:pt idx="15116">
                  <c:v>57809.678950000001</c:v>
                </c:pt>
                <c:pt idx="15117">
                  <c:v>57809.788950000002</c:v>
                </c:pt>
                <c:pt idx="15118">
                  <c:v>57810.007949999999</c:v>
                </c:pt>
                <c:pt idx="15119">
                  <c:v>57824.307950000002</c:v>
                </c:pt>
                <c:pt idx="15120">
                  <c:v>57825.338949999998</c:v>
                </c:pt>
                <c:pt idx="15121">
                  <c:v>57825.448949999998</c:v>
                </c:pt>
                <c:pt idx="15122">
                  <c:v>57825.667950000003</c:v>
                </c:pt>
                <c:pt idx="15123">
                  <c:v>57839.967949999998</c:v>
                </c:pt>
                <c:pt idx="15124">
                  <c:v>57840.998950000001</c:v>
                </c:pt>
                <c:pt idx="15125">
                  <c:v>57841.108950000002</c:v>
                </c:pt>
                <c:pt idx="15126">
                  <c:v>57841.327949999999</c:v>
                </c:pt>
                <c:pt idx="15127">
                  <c:v>57855.627950000002</c:v>
                </c:pt>
                <c:pt idx="15128">
                  <c:v>57856.658949999997</c:v>
                </c:pt>
                <c:pt idx="15129">
                  <c:v>57856.768949999998</c:v>
                </c:pt>
                <c:pt idx="15130">
                  <c:v>57856.987950000002</c:v>
                </c:pt>
                <c:pt idx="15131">
                  <c:v>57871.287949999998</c:v>
                </c:pt>
                <c:pt idx="15132">
                  <c:v>57872.318950000001</c:v>
                </c:pt>
                <c:pt idx="15133">
                  <c:v>57872.428950000001</c:v>
                </c:pt>
                <c:pt idx="15134">
                  <c:v>57872.647949999999</c:v>
                </c:pt>
                <c:pt idx="15135">
                  <c:v>57886.947950000002</c:v>
                </c:pt>
                <c:pt idx="15136">
                  <c:v>57890.029289999999</c:v>
                </c:pt>
                <c:pt idx="15137">
                  <c:v>57890.67858</c:v>
                </c:pt>
                <c:pt idx="15138">
                  <c:v>57890.976580000002</c:v>
                </c:pt>
                <c:pt idx="15139">
                  <c:v>57897.266580000003</c:v>
                </c:pt>
                <c:pt idx="15140">
                  <c:v>57897.766580000003</c:v>
                </c:pt>
                <c:pt idx="15141">
                  <c:v>57897.766580000003</c:v>
                </c:pt>
                <c:pt idx="15142">
                  <c:v>57898.266580000003</c:v>
                </c:pt>
                <c:pt idx="15143">
                  <c:v>57898.766580000003</c:v>
                </c:pt>
                <c:pt idx="15144">
                  <c:v>57898.851580000002</c:v>
                </c:pt>
                <c:pt idx="15145">
                  <c:v>57899.498579999999</c:v>
                </c:pt>
                <c:pt idx="15146">
                  <c:v>57900.966220000002</c:v>
                </c:pt>
                <c:pt idx="15147">
                  <c:v>57901.076220000003</c:v>
                </c:pt>
                <c:pt idx="15148">
                  <c:v>57901.29522</c:v>
                </c:pt>
                <c:pt idx="15149">
                  <c:v>57915.595220000003</c:v>
                </c:pt>
                <c:pt idx="15150">
                  <c:v>57916.626219999998</c:v>
                </c:pt>
                <c:pt idx="15151">
                  <c:v>57916.736219999999</c:v>
                </c:pt>
                <c:pt idx="15152">
                  <c:v>57916.955220000003</c:v>
                </c:pt>
                <c:pt idx="15153">
                  <c:v>57931.255219999999</c:v>
                </c:pt>
                <c:pt idx="15154">
                  <c:v>57932.286220000002</c:v>
                </c:pt>
                <c:pt idx="15155">
                  <c:v>57932.396220000002</c:v>
                </c:pt>
                <c:pt idx="15156">
                  <c:v>57932.61522</c:v>
                </c:pt>
                <c:pt idx="15157">
                  <c:v>57946.915220000003</c:v>
                </c:pt>
                <c:pt idx="15158">
                  <c:v>57947.946219999998</c:v>
                </c:pt>
                <c:pt idx="15159">
                  <c:v>57948.056219999999</c:v>
                </c:pt>
                <c:pt idx="15160">
                  <c:v>57948.275220000003</c:v>
                </c:pt>
                <c:pt idx="15161">
                  <c:v>57962.575219999999</c:v>
                </c:pt>
                <c:pt idx="15162">
                  <c:v>57963.606220000001</c:v>
                </c:pt>
                <c:pt idx="15163">
                  <c:v>57963.716220000002</c:v>
                </c:pt>
                <c:pt idx="15164">
                  <c:v>57963.935219999999</c:v>
                </c:pt>
                <c:pt idx="15165">
                  <c:v>57978.235220000002</c:v>
                </c:pt>
                <c:pt idx="15166">
                  <c:v>57979.266219999998</c:v>
                </c:pt>
                <c:pt idx="15167">
                  <c:v>57979.376219999998</c:v>
                </c:pt>
                <c:pt idx="15168">
                  <c:v>57979.595220000003</c:v>
                </c:pt>
                <c:pt idx="15169">
                  <c:v>57993.895219999999</c:v>
                </c:pt>
                <c:pt idx="15170">
                  <c:v>57996.976569999999</c:v>
                </c:pt>
                <c:pt idx="15171">
                  <c:v>57997.62586</c:v>
                </c:pt>
                <c:pt idx="15172">
                  <c:v>57997.923860000003</c:v>
                </c:pt>
                <c:pt idx="15173">
                  <c:v>58004.213860000003</c:v>
                </c:pt>
                <c:pt idx="15174">
                  <c:v>58004.713860000003</c:v>
                </c:pt>
                <c:pt idx="15175">
                  <c:v>58004.713860000003</c:v>
                </c:pt>
                <c:pt idx="15176">
                  <c:v>58005.213860000003</c:v>
                </c:pt>
                <c:pt idx="15177">
                  <c:v>58005.713860000003</c:v>
                </c:pt>
                <c:pt idx="15178">
                  <c:v>58005.798860000003</c:v>
                </c:pt>
                <c:pt idx="15179">
                  <c:v>58006.44586</c:v>
                </c:pt>
                <c:pt idx="15180">
                  <c:v>58007.913500000002</c:v>
                </c:pt>
                <c:pt idx="15181">
                  <c:v>58008.023500000003</c:v>
                </c:pt>
                <c:pt idx="15182">
                  <c:v>58008.2425</c:v>
                </c:pt>
                <c:pt idx="15183">
                  <c:v>58022.542500000003</c:v>
                </c:pt>
                <c:pt idx="15184">
                  <c:v>58023.573499999999</c:v>
                </c:pt>
                <c:pt idx="15185">
                  <c:v>58023.683499999999</c:v>
                </c:pt>
                <c:pt idx="15186">
                  <c:v>58023.902499999997</c:v>
                </c:pt>
                <c:pt idx="15187">
                  <c:v>58038.202499999999</c:v>
                </c:pt>
                <c:pt idx="15188">
                  <c:v>58039.233500000002</c:v>
                </c:pt>
                <c:pt idx="15189">
                  <c:v>58039.343500000003</c:v>
                </c:pt>
                <c:pt idx="15190">
                  <c:v>58039.5625</c:v>
                </c:pt>
                <c:pt idx="15191">
                  <c:v>58053.862500000003</c:v>
                </c:pt>
                <c:pt idx="15192">
                  <c:v>58054.893499999998</c:v>
                </c:pt>
                <c:pt idx="15193">
                  <c:v>58055.003499999999</c:v>
                </c:pt>
                <c:pt idx="15194">
                  <c:v>58055.222500000003</c:v>
                </c:pt>
                <c:pt idx="15195">
                  <c:v>58069.522499999999</c:v>
                </c:pt>
                <c:pt idx="15196">
                  <c:v>58070.553500000002</c:v>
                </c:pt>
                <c:pt idx="15197">
                  <c:v>58070.663500000002</c:v>
                </c:pt>
                <c:pt idx="15198">
                  <c:v>58070.8825</c:v>
                </c:pt>
                <c:pt idx="15199">
                  <c:v>58085.182500000003</c:v>
                </c:pt>
                <c:pt idx="15200">
                  <c:v>58086.213499999998</c:v>
                </c:pt>
                <c:pt idx="15201">
                  <c:v>58086.323499999999</c:v>
                </c:pt>
                <c:pt idx="15202">
                  <c:v>58086.542500000003</c:v>
                </c:pt>
                <c:pt idx="15203">
                  <c:v>58100.842499999999</c:v>
                </c:pt>
                <c:pt idx="15204">
                  <c:v>58103.923840000003</c:v>
                </c:pt>
                <c:pt idx="15205">
                  <c:v>58104.573129999997</c:v>
                </c:pt>
                <c:pt idx="15206">
                  <c:v>58104.87113</c:v>
                </c:pt>
                <c:pt idx="15207">
                  <c:v>58111.16113</c:v>
                </c:pt>
                <c:pt idx="15208">
                  <c:v>58111.66113</c:v>
                </c:pt>
                <c:pt idx="15209">
                  <c:v>58111.66113</c:v>
                </c:pt>
                <c:pt idx="15210">
                  <c:v>58112.16113</c:v>
                </c:pt>
                <c:pt idx="15211">
                  <c:v>58112.66113</c:v>
                </c:pt>
                <c:pt idx="15212">
                  <c:v>58112.74613</c:v>
                </c:pt>
                <c:pt idx="15213">
                  <c:v>58113.393129999997</c:v>
                </c:pt>
                <c:pt idx="15214">
                  <c:v>58114.860769999999</c:v>
                </c:pt>
                <c:pt idx="15215">
                  <c:v>58114.97077</c:v>
                </c:pt>
                <c:pt idx="15216">
                  <c:v>58115.189769999997</c:v>
                </c:pt>
                <c:pt idx="15217">
                  <c:v>58129.48977</c:v>
                </c:pt>
                <c:pt idx="15218">
                  <c:v>58130.520770000003</c:v>
                </c:pt>
                <c:pt idx="15219">
                  <c:v>58130.630770000003</c:v>
                </c:pt>
                <c:pt idx="15220">
                  <c:v>58130.849770000001</c:v>
                </c:pt>
                <c:pt idx="15221">
                  <c:v>58145.149770000004</c:v>
                </c:pt>
                <c:pt idx="15222">
                  <c:v>58146.180769999999</c:v>
                </c:pt>
                <c:pt idx="15223">
                  <c:v>58146.29077</c:v>
                </c:pt>
                <c:pt idx="15224">
                  <c:v>58146.509769999997</c:v>
                </c:pt>
                <c:pt idx="15225">
                  <c:v>58160.80977</c:v>
                </c:pt>
                <c:pt idx="15226">
                  <c:v>58161.840770000003</c:v>
                </c:pt>
                <c:pt idx="15227">
                  <c:v>58161.950770000003</c:v>
                </c:pt>
                <c:pt idx="15228">
                  <c:v>58162.16977</c:v>
                </c:pt>
                <c:pt idx="15229">
                  <c:v>58176.469770000003</c:v>
                </c:pt>
                <c:pt idx="15230">
                  <c:v>58177.500769999999</c:v>
                </c:pt>
                <c:pt idx="15231">
                  <c:v>58177.610769999999</c:v>
                </c:pt>
                <c:pt idx="15232">
                  <c:v>58177.829769999997</c:v>
                </c:pt>
                <c:pt idx="15233">
                  <c:v>58192.12977</c:v>
                </c:pt>
                <c:pt idx="15234">
                  <c:v>58193.160770000002</c:v>
                </c:pt>
                <c:pt idx="15235">
                  <c:v>58193.270770000003</c:v>
                </c:pt>
                <c:pt idx="15236">
                  <c:v>58193.48977</c:v>
                </c:pt>
                <c:pt idx="15237">
                  <c:v>58207.789770000003</c:v>
                </c:pt>
                <c:pt idx="15238">
                  <c:v>58210.871120000003</c:v>
                </c:pt>
                <c:pt idx="15239">
                  <c:v>58211.520409999997</c:v>
                </c:pt>
                <c:pt idx="15240">
                  <c:v>58211.81841</c:v>
                </c:pt>
                <c:pt idx="15241">
                  <c:v>58218.108410000001</c:v>
                </c:pt>
                <c:pt idx="15242">
                  <c:v>58218.608410000001</c:v>
                </c:pt>
                <c:pt idx="15243">
                  <c:v>58218.608410000001</c:v>
                </c:pt>
                <c:pt idx="15244">
                  <c:v>58219.108410000001</c:v>
                </c:pt>
                <c:pt idx="15245">
                  <c:v>58219.608410000001</c:v>
                </c:pt>
                <c:pt idx="15246">
                  <c:v>58219.69341</c:v>
                </c:pt>
                <c:pt idx="15247">
                  <c:v>58220.340409999997</c:v>
                </c:pt>
                <c:pt idx="15248">
                  <c:v>58221.80805</c:v>
                </c:pt>
                <c:pt idx="15249">
                  <c:v>58221.91805</c:v>
                </c:pt>
                <c:pt idx="15250">
                  <c:v>58222.137049999998</c:v>
                </c:pt>
                <c:pt idx="15251">
                  <c:v>58236.43705</c:v>
                </c:pt>
                <c:pt idx="15252">
                  <c:v>58237.468050000003</c:v>
                </c:pt>
                <c:pt idx="15253">
                  <c:v>58237.578049999996</c:v>
                </c:pt>
                <c:pt idx="15254">
                  <c:v>58237.797050000001</c:v>
                </c:pt>
                <c:pt idx="15255">
                  <c:v>58252.097049999997</c:v>
                </c:pt>
                <c:pt idx="15256">
                  <c:v>58253.128049999999</c:v>
                </c:pt>
                <c:pt idx="15257">
                  <c:v>58253.23805</c:v>
                </c:pt>
                <c:pt idx="15258">
                  <c:v>58253.457049999997</c:v>
                </c:pt>
                <c:pt idx="15259">
                  <c:v>58267.75705</c:v>
                </c:pt>
                <c:pt idx="15260">
                  <c:v>58268.788050000003</c:v>
                </c:pt>
                <c:pt idx="15261">
                  <c:v>58268.898050000003</c:v>
                </c:pt>
                <c:pt idx="15262">
                  <c:v>58269.117050000001</c:v>
                </c:pt>
                <c:pt idx="15263">
                  <c:v>58283.417049999996</c:v>
                </c:pt>
                <c:pt idx="15264">
                  <c:v>58284.448049999999</c:v>
                </c:pt>
                <c:pt idx="15265">
                  <c:v>58284.55805</c:v>
                </c:pt>
                <c:pt idx="15266">
                  <c:v>58284.777049999997</c:v>
                </c:pt>
                <c:pt idx="15267">
                  <c:v>58299.07705</c:v>
                </c:pt>
                <c:pt idx="15268">
                  <c:v>58300.108050000003</c:v>
                </c:pt>
                <c:pt idx="15269">
                  <c:v>58300.218050000003</c:v>
                </c:pt>
                <c:pt idx="15270">
                  <c:v>58300.43705</c:v>
                </c:pt>
                <c:pt idx="15271">
                  <c:v>58314.737050000003</c:v>
                </c:pt>
                <c:pt idx="15272">
                  <c:v>58317.81839</c:v>
                </c:pt>
                <c:pt idx="15273">
                  <c:v>58318.467680000002</c:v>
                </c:pt>
                <c:pt idx="15274">
                  <c:v>58318.765679999997</c:v>
                </c:pt>
                <c:pt idx="15275">
                  <c:v>58325.055679999998</c:v>
                </c:pt>
                <c:pt idx="15276">
                  <c:v>58325.555679999998</c:v>
                </c:pt>
                <c:pt idx="15277">
                  <c:v>58325.555679999998</c:v>
                </c:pt>
                <c:pt idx="15278">
                  <c:v>58326.055679999998</c:v>
                </c:pt>
                <c:pt idx="15279">
                  <c:v>58326.555679999998</c:v>
                </c:pt>
                <c:pt idx="15280">
                  <c:v>58326.640679999997</c:v>
                </c:pt>
                <c:pt idx="15281">
                  <c:v>58327.287680000001</c:v>
                </c:pt>
                <c:pt idx="15282">
                  <c:v>58328.755319999997</c:v>
                </c:pt>
                <c:pt idx="15283">
                  <c:v>58328.865319999997</c:v>
                </c:pt>
                <c:pt idx="15284">
                  <c:v>58329.084320000002</c:v>
                </c:pt>
                <c:pt idx="15285">
                  <c:v>58343.384319999997</c:v>
                </c:pt>
                <c:pt idx="15286">
                  <c:v>58344.41532</c:v>
                </c:pt>
                <c:pt idx="15287">
                  <c:v>58344.525320000001</c:v>
                </c:pt>
                <c:pt idx="15288">
                  <c:v>58344.744319999998</c:v>
                </c:pt>
                <c:pt idx="15289">
                  <c:v>58359.044320000001</c:v>
                </c:pt>
                <c:pt idx="15290">
                  <c:v>58360.075320000004</c:v>
                </c:pt>
                <c:pt idx="15291">
                  <c:v>58360.185319999997</c:v>
                </c:pt>
                <c:pt idx="15292">
                  <c:v>58360.404320000001</c:v>
                </c:pt>
                <c:pt idx="15293">
                  <c:v>58374.704319999997</c:v>
                </c:pt>
                <c:pt idx="15294">
                  <c:v>58375.73532</c:v>
                </c:pt>
                <c:pt idx="15295">
                  <c:v>58375.84532</c:v>
                </c:pt>
                <c:pt idx="15296">
                  <c:v>58376.064319999998</c:v>
                </c:pt>
                <c:pt idx="15297">
                  <c:v>58390.364320000001</c:v>
                </c:pt>
                <c:pt idx="15298">
                  <c:v>58391.395320000003</c:v>
                </c:pt>
                <c:pt idx="15299">
                  <c:v>58391.505319999997</c:v>
                </c:pt>
                <c:pt idx="15300">
                  <c:v>58391.724320000001</c:v>
                </c:pt>
                <c:pt idx="15301">
                  <c:v>58406.024319999997</c:v>
                </c:pt>
                <c:pt idx="15302">
                  <c:v>58407.055319999999</c:v>
                </c:pt>
                <c:pt idx="15303">
                  <c:v>58407.16532</c:v>
                </c:pt>
                <c:pt idx="15304">
                  <c:v>58407.384319999997</c:v>
                </c:pt>
                <c:pt idx="15305">
                  <c:v>58421.68432</c:v>
                </c:pt>
                <c:pt idx="15306">
                  <c:v>58424.765670000001</c:v>
                </c:pt>
                <c:pt idx="15307">
                  <c:v>58425.414960000002</c:v>
                </c:pt>
                <c:pt idx="15308">
                  <c:v>58425.712959999997</c:v>
                </c:pt>
                <c:pt idx="15309">
                  <c:v>58432.002959999998</c:v>
                </c:pt>
                <c:pt idx="15310">
                  <c:v>58432.502959999998</c:v>
                </c:pt>
                <c:pt idx="15311">
                  <c:v>58432.502959999998</c:v>
                </c:pt>
                <c:pt idx="15312">
                  <c:v>58433.002959999998</c:v>
                </c:pt>
                <c:pt idx="15313">
                  <c:v>58433.502959999998</c:v>
                </c:pt>
                <c:pt idx="15314">
                  <c:v>58433.587959999997</c:v>
                </c:pt>
                <c:pt idx="15315">
                  <c:v>58434.234960000002</c:v>
                </c:pt>
                <c:pt idx="15316">
                  <c:v>58435.702599999997</c:v>
                </c:pt>
                <c:pt idx="15317">
                  <c:v>58435.812599999997</c:v>
                </c:pt>
                <c:pt idx="15318">
                  <c:v>58436.031600000002</c:v>
                </c:pt>
                <c:pt idx="15319">
                  <c:v>58450.331599999998</c:v>
                </c:pt>
                <c:pt idx="15320">
                  <c:v>58451.3626</c:v>
                </c:pt>
                <c:pt idx="15321">
                  <c:v>58451.472600000001</c:v>
                </c:pt>
                <c:pt idx="15322">
                  <c:v>58451.691599999998</c:v>
                </c:pt>
                <c:pt idx="15323">
                  <c:v>58465.991600000001</c:v>
                </c:pt>
                <c:pt idx="15324">
                  <c:v>58467.022599999997</c:v>
                </c:pt>
                <c:pt idx="15325">
                  <c:v>58467.132599999997</c:v>
                </c:pt>
                <c:pt idx="15326">
                  <c:v>58467.351600000002</c:v>
                </c:pt>
                <c:pt idx="15327">
                  <c:v>58481.651599999997</c:v>
                </c:pt>
                <c:pt idx="15328">
                  <c:v>58482.6826</c:v>
                </c:pt>
                <c:pt idx="15329">
                  <c:v>58482.792600000001</c:v>
                </c:pt>
                <c:pt idx="15330">
                  <c:v>58483.011599999998</c:v>
                </c:pt>
                <c:pt idx="15331">
                  <c:v>58497.311600000001</c:v>
                </c:pt>
                <c:pt idx="15332">
                  <c:v>58498.342600000004</c:v>
                </c:pt>
                <c:pt idx="15333">
                  <c:v>58498.452599999997</c:v>
                </c:pt>
                <c:pt idx="15334">
                  <c:v>58498.671600000001</c:v>
                </c:pt>
                <c:pt idx="15335">
                  <c:v>58512.971599999997</c:v>
                </c:pt>
                <c:pt idx="15336">
                  <c:v>58514.0026</c:v>
                </c:pt>
                <c:pt idx="15337">
                  <c:v>58514.1126</c:v>
                </c:pt>
                <c:pt idx="15338">
                  <c:v>58514.331599999998</c:v>
                </c:pt>
                <c:pt idx="15339">
                  <c:v>58528.631600000001</c:v>
                </c:pt>
                <c:pt idx="15340">
                  <c:v>58531.712939999998</c:v>
                </c:pt>
                <c:pt idx="15341">
                  <c:v>58532.362229999999</c:v>
                </c:pt>
                <c:pt idx="15342">
                  <c:v>58532.660230000001</c:v>
                </c:pt>
                <c:pt idx="15343">
                  <c:v>58538.950230000002</c:v>
                </c:pt>
                <c:pt idx="15344">
                  <c:v>58539.450230000002</c:v>
                </c:pt>
                <c:pt idx="15345">
                  <c:v>58539.450230000002</c:v>
                </c:pt>
                <c:pt idx="15346">
                  <c:v>58539.950230000002</c:v>
                </c:pt>
                <c:pt idx="15347">
                  <c:v>58540.450230000002</c:v>
                </c:pt>
                <c:pt idx="15348">
                  <c:v>58540.535230000001</c:v>
                </c:pt>
                <c:pt idx="15349">
                  <c:v>58541.182229999999</c:v>
                </c:pt>
                <c:pt idx="15350">
                  <c:v>58542.649870000001</c:v>
                </c:pt>
                <c:pt idx="15351">
                  <c:v>58542.759870000002</c:v>
                </c:pt>
                <c:pt idx="15352">
                  <c:v>58542.978869999999</c:v>
                </c:pt>
                <c:pt idx="15353">
                  <c:v>58557.278870000002</c:v>
                </c:pt>
                <c:pt idx="15354">
                  <c:v>58558.309869999997</c:v>
                </c:pt>
                <c:pt idx="15355">
                  <c:v>58558.419869999998</c:v>
                </c:pt>
                <c:pt idx="15356">
                  <c:v>58558.638870000002</c:v>
                </c:pt>
                <c:pt idx="15357">
                  <c:v>58572.938869999998</c:v>
                </c:pt>
                <c:pt idx="15358">
                  <c:v>58573.969870000001</c:v>
                </c:pt>
                <c:pt idx="15359">
                  <c:v>58574.079870000001</c:v>
                </c:pt>
                <c:pt idx="15360">
                  <c:v>58574.298869999999</c:v>
                </c:pt>
                <c:pt idx="15361">
                  <c:v>58588.598870000002</c:v>
                </c:pt>
                <c:pt idx="15362">
                  <c:v>58589.629869999997</c:v>
                </c:pt>
                <c:pt idx="15363">
                  <c:v>58589.739869999998</c:v>
                </c:pt>
                <c:pt idx="15364">
                  <c:v>58589.958870000002</c:v>
                </c:pt>
                <c:pt idx="15365">
                  <c:v>58604.258869999998</c:v>
                </c:pt>
                <c:pt idx="15366">
                  <c:v>58605.289870000001</c:v>
                </c:pt>
                <c:pt idx="15367">
                  <c:v>58605.399870000001</c:v>
                </c:pt>
                <c:pt idx="15368">
                  <c:v>58605.618869999998</c:v>
                </c:pt>
                <c:pt idx="15369">
                  <c:v>58619.918870000001</c:v>
                </c:pt>
                <c:pt idx="15370">
                  <c:v>58620.949869999997</c:v>
                </c:pt>
                <c:pt idx="15371">
                  <c:v>58621.059869999997</c:v>
                </c:pt>
                <c:pt idx="15372">
                  <c:v>58621.278870000002</c:v>
                </c:pt>
                <c:pt idx="15373">
                  <c:v>58635.578869999998</c:v>
                </c:pt>
                <c:pt idx="15374">
                  <c:v>58638.660219999998</c:v>
                </c:pt>
                <c:pt idx="15375">
                  <c:v>58639.309509999999</c:v>
                </c:pt>
                <c:pt idx="15376">
                  <c:v>58639.607510000002</c:v>
                </c:pt>
                <c:pt idx="15377">
                  <c:v>58645.897510000003</c:v>
                </c:pt>
                <c:pt idx="15378">
                  <c:v>58646.397510000003</c:v>
                </c:pt>
                <c:pt idx="15379">
                  <c:v>58646.397510000003</c:v>
                </c:pt>
                <c:pt idx="15380">
                  <c:v>58646.897510000003</c:v>
                </c:pt>
                <c:pt idx="15381">
                  <c:v>58647.397510000003</c:v>
                </c:pt>
                <c:pt idx="15382">
                  <c:v>58647.482510000002</c:v>
                </c:pt>
                <c:pt idx="15383">
                  <c:v>58648.129509999999</c:v>
                </c:pt>
                <c:pt idx="15384">
                  <c:v>58649.597150000001</c:v>
                </c:pt>
                <c:pt idx="15385">
                  <c:v>58649.707150000002</c:v>
                </c:pt>
                <c:pt idx="15386">
                  <c:v>58649.926149999999</c:v>
                </c:pt>
                <c:pt idx="15387">
                  <c:v>58664.226150000002</c:v>
                </c:pt>
                <c:pt idx="15388">
                  <c:v>58665.257149999998</c:v>
                </c:pt>
                <c:pt idx="15389">
                  <c:v>58665.367149999998</c:v>
                </c:pt>
                <c:pt idx="15390">
                  <c:v>58665.586150000003</c:v>
                </c:pt>
                <c:pt idx="15391">
                  <c:v>58679.886149999998</c:v>
                </c:pt>
                <c:pt idx="15392">
                  <c:v>58680.917150000001</c:v>
                </c:pt>
                <c:pt idx="15393">
                  <c:v>58681.027150000002</c:v>
                </c:pt>
                <c:pt idx="15394">
                  <c:v>58681.246149999999</c:v>
                </c:pt>
                <c:pt idx="15395">
                  <c:v>58695.546150000002</c:v>
                </c:pt>
                <c:pt idx="15396">
                  <c:v>58696.577149999997</c:v>
                </c:pt>
                <c:pt idx="15397">
                  <c:v>58696.687149999998</c:v>
                </c:pt>
                <c:pt idx="15398">
                  <c:v>58696.906150000003</c:v>
                </c:pt>
                <c:pt idx="15399">
                  <c:v>58711.206149999998</c:v>
                </c:pt>
                <c:pt idx="15400">
                  <c:v>58712.237150000001</c:v>
                </c:pt>
                <c:pt idx="15401">
                  <c:v>58712.347150000001</c:v>
                </c:pt>
                <c:pt idx="15402">
                  <c:v>58712.566149999999</c:v>
                </c:pt>
                <c:pt idx="15403">
                  <c:v>58726.866150000002</c:v>
                </c:pt>
                <c:pt idx="15404">
                  <c:v>58727.897149999997</c:v>
                </c:pt>
                <c:pt idx="15405">
                  <c:v>58728.007149999998</c:v>
                </c:pt>
                <c:pt idx="15406">
                  <c:v>58728.226150000002</c:v>
                </c:pt>
                <c:pt idx="15407">
                  <c:v>58742.526149999998</c:v>
                </c:pt>
                <c:pt idx="15408">
                  <c:v>58745.607490000002</c:v>
                </c:pt>
                <c:pt idx="15409">
                  <c:v>58746.256780000003</c:v>
                </c:pt>
                <c:pt idx="15410">
                  <c:v>58746.554779999999</c:v>
                </c:pt>
                <c:pt idx="15411">
                  <c:v>58752.844779999999</c:v>
                </c:pt>
                <c:pt idx="15412">
                  <c:v>58753.344779999999</c:v>
                </c:pt>
                <c:pt idx="15413">
                  <c:v>58753.344779999999</c:v>
                </c:pt>
                <c:pt idx="15414">
                  <c:v>58753.844779999999</c:v>
                </c:pt>
                <c:pt idx="15415">
                  <c:v>58754.344779999999</c:v>
                </c:pt>
                <c:pt idx="15416">
                  <c:v>58754.429779999999</c:v>
                </c:pt>
                <c:pt idx="15417">
                  <c:v>58755.076780000003</c:v>
                </c:pt>
                <c:pt idx="15418">
                  <c:v>58756.544419999998</c:v>
                </c:pt>
                <c:pt idx="15419">
                  <c:v>58756.654419999999</c:v>
                </c:pt>
                <c:pt idx="15420">
                  <c:v>58756.873420000004</c:v>
                </c:pt>
                <c:pt idx="15421">
                  <c:v>58771.173419999999</c:v>
                </c:pt>
                <c:pt idx="15422">
                  <c:v>58772.204420000002</c:v>
                </c:pt>
                <c:pt idx="15423">
                  <c:v>58772.314420000002</c:v>
                </c:pt>
                <c:pt idx="15424">
                  <c:v>58772.53342</c:v>
                </c:pt>
                <c:pt idx="15425">
                  <c:v>58786.833420000003</c:v>
                </c:pt>
                <c:pt idx="15426">
                  <c:v>58787.864419999998</c:v>
                </c:pt>
                <c:pt idx="15427">
                  <c:v>58787.974419999999</c:v>
                </c:pt>
                <c:pt idx="15428">
                  <c:v>58788.193420000003</c:v>
                </c:pt>
                <c:pt idx="15429">
                  <c:v>58802.493419999999</c:v>
                </c:pt>
                <c:pt idx="15430">
                  <c:v>58803.524420000002</c:v>
                </c:pt>
                <c:pt idx="15431">
                  <c:v>58803.634420000002</c:v>
                </c:pt>
                <c:pt idx="15432">
                  <c:v>58803.853419999999</c:v>
                </c:pt>
                <c:pt idx="15433">
                  <c:v>58818.153420000002</c:v>
                </c:pt>
                <c:pt idx="15434">
                  <c:v>58819.184419999998</c:v>
                </c:pt>
                <c:pt idx="15435">
                  <c:v>58819.294419999998</c:v>
                </c:pt>
                <c:pt idx="15436">
                  <c:v>58819.513420000003</c:v>
                </c:pt>
                <c:pt idx="15437">
                  <c:v>58833.813419999999</c:v>
                </c:pt>
                <c:pt idx="15438">
                  <c:v>58834.844420000001</c:v>
                </c:pt>
                <c:pt idx="15439">
                  <c:v>58834.954420000002</c:v>
                </c:pt>
                <c:pt idx="15440">
                  <c:v>58835.173419999999</c:v>
                </c:pt>
                <c:pt idx="15441">
                  <c:v>58849.473420000002</c:v>
                </c:pt>
                <c:pt idx="15442">
                  <c:v>58852.554770000002</c:v>
                </c:pt>
                <c:pt idx="15443">
                  <c:v>58853.204059999996</c:v>
                </c:pt>
                <c:pt idx="15444">
                  <c:v>58853.502059999999</c:v>
                </c:pt>
                <c:pt idx="15445">
                  <c:v>58859.79206</c:v>
                </c:pt>
                <c:pt idx="15446">
                  <c:v>58860.29206</c:v>
                </c:pt>
                <c:pt idx="15447">
                  <c:v>58860.29206</c:v>
                </c:pt>
                <c:pt idx="15448">
                  <c:v>58860.79206</c:v>
                </c:pt>
                <c:pt idx="15449">
                  <c:v>58861.29206</c:v>
                </c:pt>
                <c:pt idx="15450">
                  <c:v>58861.377059999999</c:v>
                </c:pt>
                <c:pt idx="15451">
                  <c:v>58862.024060000003</c:v>
                </c:pt>
                <c:pt idx="15452">
                  <c:v>58863.491699999999</c:v>
                </c:pt>
                <c:pt idx="15453">
                  <c:v>58863.601699999999</c:v>
                </c:pt>
                <c:pt idx="15454">
                  <c:v>58863.820699999997</c:v>
                </c:pt>
                <c:pt idx="15455">
                  <c:v>58878.120699999999</c:v>
                </c:pt>
                <c:pt idx="15456">
                  <c:v>58879.151700000002</c:v>
                </c:pt>
                <c:pt idx="15457">
                  <c:v>58879.261700000003</c:v>
                </c:pt>
                <c:pt idx="15458">
                  <c:v>58879.4807</c:v>
                </c:pt>
                <c:pt idx="15459">
                  <c:v>58893.780700000003</c:v>
                </c:pt>
                <c:pt idx="15460">
                  <c:v>58894.811699999998</c:v>
                </c:pt>
                <c:pt idx="15461">
                  <c:v>58894.921699999999</c:v>
                </c:pt>
                <c:pt idx="15462">
                  <c:v>58895.140700000004</c:v>
                </c:pt>
                <c:pt idx="15463">
                  <c:v>58909.440699999999</c:v>
                </c:pt>
                <c:pt idx="15464">
                  <c:v>58910.471700000002</c:v>
                </c:pt>
                <c:pt idx="15465">
                  <c:v>58910.581700000002</c:v>
                </c:pt>
                <c:pt idx="15466">
                  <c:v>58910.8007</c:v>
                </c:pt>
                <c:pt idx="15467">
                  <c:v>58925.100700000003</c:v>
                </c:pt>
                <c:pt idx="15468">
                  <c:v>58926.131699999998</c:v>
                </c:pt>
                <c:pt idx="15469">
                  <c:v>58926.241699999999</c:v>
                </c:pt>
                <c:pt idx="15470">
                  <c:v>58926.460700000003</c:v>
                </c:pt>
                <c:pt idx="15471">
                  <c:v>58940.760699999999</c:v>
                </c:pt>
                <c:pt idx="15472">
                  <c:v>58941.791700000002</c:v>
                </c:pt>
                <c:pt idx="15473">
                  <c:v>58941.901700000002</c:v>
                </c:pt>
                <c:pt idx="15474">
                  <c:v>58942.120699999999</c:v>
                </c:pt>
                <c:pt idx="15475">
                  <c:v>58956.420700000002</c:v>
                </c:pt>
                <c:pt idx="15476">
                  <c:v>58959.502039999999</c:v>
                </c:pt>
                <c:pt idx="15477">
                  <c:v>58960.151330000001</c:v>
                </c:pt>
                <c:pt idx="15478">
                  <c:v>58960.449330000003</c:v>
                </c:pt>
                <c:pt idx="15479">
                  <c:v>58966.739329999997</c:v>
                </c:pt>
                <c:pt idx="15480">
                  <c:v>58967.239329999997</c:v>
                </c:pt>
                <c:pt idx="15481">
                  <c:v>58967.239329999997</c:v>
                </c:pt>
                <c:pt idx="15482">
                  <c:v>58967.739329999997</c:v>
                </c:pt>
                <c:pt idx="15483">
                  <c:v>58968.239329999997</c:v>
                </c:pt>
                <c:pt idx="15484">
                  <c:v>58968.324330000003</c:v>
                </c:pt>
                <c:pt idx="15485">
                  <c:v>58968.97133</c:v>
                </c:pt>
                <c:pt idx="15486">
                  <c:v>58970.438970000003</c:v>
                </c:pt>
                <c:pt idx="15487">
                  <c:v>58970.548970000003</c:v>
                </c:pt>
                <c:pt idx="15488">
                  <c:v>58970.767970000001</c:v>
                </c:pt>
                <c:pt idx="15489">
                  <c:v>58985.067969999996</c:v>
                </c:pt>
                <c:pt idx="15490">
                  <c:v>58986.098969999999</c:v>
                </c:pt>
                <c:pt idx="15491">
                  <c:v>58986.20897</c:v>
                </c:pt>
                <c:pt idx="15492">
                  <c:v>58986.427969999997</c:v>
                </c:pt>
                <c:pt idx="15493">
                  <c:v>59000.72797</c:v>
                </c:pt>
                <c:pt idx="15494">
                  <c:v>59001.758970000003</c:v>
                </c:pt>
                <c:pt idx="15495">
                  <c:v>59001.868970000003</c:v>
                </c:pt>
                <c:pt idx="15496">
                  <c:v>59002.08797</c:v>
                </c:pt>
                <c:pt idx="15497">
                  <c:v>59016.387970000003</c:v>
                </c:pt>
                <c:pt idx="15498">
                  <c:v>59017.418969999999</c:v>
                </c:pt>
                <c:pt idx="15499">
                  <c:v>59017.528969999999</c:v>
                </c:pt>
                <c:pt idx="15500">
                  <c:v>59017.747969999997</c:v>
                </c:pt>
                <c:pt idx="15501">
                  <c:v>59032.04797</c:v>
                </c:pt>
                <c:pt idx="15502">
                  <c:v>59033.078970000002</c:v>
                </c:pt>
                <c:pt idx="15503">
                  <c:v>59033.188970000003</c:v>
                </c:pt>
                <c:pt idx="15504">
                  <c:v>59033.40797</c:v>
                </c:pt>
                <c:pt idx="15505">
                  <c:v>59047.707970000003</c:v>
                </c:pt>
                <c:pt idx="15506">
                  <c:v>59048.738969999999</c:v>
                </c:pt>
                <c:pt idx="15507">
                  <c:v>59048.848969999999</c:v>
                </c:pt>
                <c:pt idx="15508">
                  <c:v>59049.067969999996</c:v>
                </c:pt>
                <c:pt idx="15509">
                  <c:v>59063.367969999999</c:v>
                </c:pt>
                <c:pt idx="15510">
                  <c:v>59066.44932</c:v>
                </c:pt>
                <c:pt idx="15511">
                  <c:v>59067.098610000001</c:v>
                </c:pt>
                <c:pt idx="15512">
                  <c:v>59067.396610000003</c:v>
                </c:pt>
                <c:pt idx="15513">
                  <c:v>59073.686609999997</c:v>
                </c:pt>
                <c:pt idx="15514">
                  <c:v>59074.186609999997</c:v>
                </c:pt>
                <c:pt idx="15515">
                  <c:v>59074.186609999997</c:v>
                </c:pt>
                <c:pt idx="15516">
                  <c:v>59074.686609999997</c:v>
                </c:pt>
                <c:pt idx="15517">
                  <c:v>59075.186609999997</c:v>
                </c:pt>
                <c:pt idx="15518">
                  <c:v>59075.271610000003</c:v>
                </c:pt>
                <c:pt idx="15519">
                  <c:v>59075.918610000001</c:v>
                </c:pt>
                <c:pt idx="15520">
                  <c:v>59077.386250000003</c:v>
                </c:pt>
                <c:pt idx="15521">
                  <c:v>59077.496249999997</c:v>
                </c:pt>
                <c:pt idx="15522">
                  <c:v>59077.715250000001</c:v>
                </c:pt>
                <c:pt idx="15523">
                  <c:v>59092.015249999997</c:v>
                </c:pt>
                <c:pt idx="15524">
                  <c:v>59093.046249999999</c:v>
                </c:pt>
                <c:pt idx="15525">
                  <c:v>59093.15625</c:v>
                </c:pt>
                <c:pt idx="15526">
                  <c:v>59093.375249999997</c:v>
                </c:pt>
                <c:pt idx="15527">
                  <c:v>59107.67525</c:v>
                </c:pt>
                <c:pt idx="15528">
                  <c:v>59108.706250000003</c:v>
                </c:pt>
                <c:pt idx="15529">
                  <c:v>59108.816250000003</c:v>
                </c:pt>
                <c:pt idx="15530">
                  <c:v>59109.035250000001</c:v>
                </c:pt>
                <c:pt idx="15531">
                  <c:v>59123.335249999996</c:v>
                </c:pt>
                <c:pt idx="15532">
                  <c:v>59124.366249999999</c:v>
                </c:pt>
                <c:pt idx="15533">
                  <c:v>59124.47625</c:v>
                </c:pt>
                <c:pt idx="15534">
                  <c:v>59124.695249999997</c:v>
                </c:pt>
                <c:pt idx="15535">
                  <c:v>59138.99525</c:v>
                </c:pt>
                <c:pt idx="15536">
                  <c:v>59140.026250000003</c:v>
                </c:pt>
                <c:pt idx="15537">
                  <c:v>59140.136250000003</c:v>
                </c:pt>
                <c:pt idx="15538">
                  <c:v>59140.355250000001</c:v>
                </c:pt>
                <c:pt idx="15539">
                  <c:v>59154.655250000003</c:v>
                </c:pt>
                <c:pt idx="15540">
                  <c:v>59155.686249999999</c:v>
                </c:pt>
                <c:pt idx="15541">
                  <c:v>59155.796249999999</c:v>
                </c:pt>
                <c:pt idx="15542">
                  <c:v>59156.015249999997</c:v>
                </c:pt>
                <c:pt idx="15543">
                  <c:v>59170.31525</c:v>
                </c:pt>
                <c:pt idx="15544">
                  <c:v>59173.396589999997</c:v>
                </c:pt>
                <c:pt idx="15545">
                  <c:v>59174.045879999998</c:v>
                </c:pt>
                <c:pt idx="15546">
                  <c:v>59174.34388</c:v>
                </c:pt>
                <c:pt idx="15547">
                  <c:v>59180.633880000001</c:v>
                </c:pt>
                <c:pt idx="15548">
                  <c:v>59181.133880000001</c:v>
                </c:pt>
                <c:pt idx="15549">
                  <c:v>59181.133880000001</c:v>
                </c:pt>
                <c:pt idx="15550">
                  <c:v>59181.633880000001</c:v>
                </c:pt>
                <c:pt idx="15551">
                  <c:v>59182.133880000001</c:v>
                </c:pt>
                <c:pt idx="15552">
                  <c:v>59182.21888</c:v>
                </c:pt>
                <c:pt idx="15553">
                  <c:v>59182.865879999998</c:v>
                </c:pt>
                <c:pt idx="15554">
                  <c:v>59184.33352</c:v>
                </c:pt>
                <c:pt idx="15555">
                  <c:v>59184.443520000001</c:v>
                </c:pt>
                <c:pt idx="15556">
                  <c:v>59184.662519999998</c:v>
                </c:pt>
                <c:pt idx="15557">
                  <c:v>59198.962520000001</c:v>
                </c:pt>
                <c:pt idx="15558">
                  <c:v>59199.993520000004</c:v>
                </c:pt>
                <c:pt idx="15559">
                  <c:v>59200.103519999997</c:v>
                </c:pt>
                <c:pt idx="15560">
                  <c:v>59200.322520000002</c:v>
                </c:pt>
                <c:pt idx="15561">
                  <c:v>59214.622519999997</c:v>
                </c:pt>
                <c:pt idx="15562">
                  <c:v>59215.65352</c:v>
                </c:pt>
                <c:pt idx="15563">
                  <c:v>59215.76352</c:v>
                </c:pt>
                <c:pt idx="15564">
                  <c:v>59215.982519999998</c:v>
                </c:pt>
                <c:pt idx="15565">
                  <c:v>59230.282520000001</c:v>
                </c:pt>
                <c:pt idx="15566">
                  <c:v>59231.313520000003</c:v>
                </c:pt>
                <c:pt idx="15567">
                  <c:v>59231.423519999997</c:v>
                </c:pt>
                <c:pt idx="15568">
                  <c:v>59231.642520000001</c:v>
                </c:pt>
                <c:pt idx="15569">
                  <c:v>59245.942519999997</c:v>
                </c:pt>
                <c:pt idx="15570">
                  <c:v>59246.97352</c:v>
                </c:pt>
                <c:pt idx="15571">
                  <c:v>59247.08352</c:v>
                </c:pt>
                <c:pt idx="15572">
                  <c:v>59247.302519999997</c:v>
                </c:pt>
                <c:pt idx="15573">
                  <c:v>59261.60252</c:v>
                </c:pt>
                <c:pt idx="15574">
                  <c:v>59262.633520000003</c:v>
                </c:pt>
                <c:pt idx="15575">
                  <c:v>59262.743520000004</c:v>
                </c:pt>
                <c:pt idx="15576">
                  <c:v>59262.962520000001</c:v>
                </c:pt>
                <c:pt idx="15577">
                  <c:v>59277.262519999997</c:v>
                </c:pt>
                <c:pt idx="15578">
                  <c:v>59280.343869999997</c:v>
                </c:pt>
                <c:pt idx="15579">
                  <c:v>59280.993159999998</c:v>
                </c:pt>
                <c:pt idx="15580">
                  <c:v>59281.291160000001</c:v>
                </c:pt>
                <c:pt idx="15581">
                  <c:v>59287.581160000002</c:v>
                </c:pt>
                <c:pt idx="15582">
                  <c:v>59288.081160000002</c:v>
                </c:pt>
                <c:pt idx="15583">
                  <c:v>59288.081160000002</c:v>
                </c:pt>
                <c:pt idx="15584">
                  <c:v>59288.581160000002</c:v>
                </c:pt>
                <c:pt idx="15585">
                  <c:v>59289.081160000002</c:v>
                </c:pt>
                <c:pt idx="15586">
                  <c:v>59289.166160000001</c:v>
                </c:pt>
                <c:pt idx="15587">
                  <c:v>59289.813159999998</c:v>
                </c:pt>
                <c:pt idx="15588">
                  <c:v>59291.2808</c:v>
                </c:pt>
                <c:pt idx="15589">
                  <c:v>59291.390800000001</c:v>
                </c:pt>
                <c:pt idx="15590">
                  <c:v>59291.609799999998</c:v>
                </c:pt>
                <c:pt idx="15591">
                  <c:v>59305.909800000001</c:v>
                </c:pt>
                <c:pt idx="15592">
                  <c:v>59306.940799999997</c:v>
                </c:pt>
                <c:pt idx="15593">
                  <c:v>59307.050799999997</c:v>
                </c:pt>
                <c:pt idx="15594">
                  <c:v>59307.269800000002</c:v>
                </c:pt>
                <c:pt idx="15595">
                  <c:v>59321.569799999997</c:v>
                </c:pt>
                <c:pt idx="15596">
                  <c:v>59322.6008</c:v>
                </c:pt>
                <c:pt idx="15597">
                  <c:v>59322.710800000001</c:v>
                </c:pt>
                <c:pt idx="15598">
                  <c:v>59322.929799999998</c:v>
                </c:pt>
                <c:pt idx="15599">
                  <c:v>59337.229800000001</c:v>
                </c:pt>
                <c:pt idx="15600">
                  <c:v>59338.260799999996</c:v>
                </c:pt>
                <c:pt idx="15601">
                  <c:v>59338.370799999997</c:v>
                </c:pt>
                <c:pt idx="15602">
                  <c:v>59338.589800000002</c:v>
                </c:pt>
                <c:pt idx="15603">
                  <c:v>59352.889799999997</c:v>
                </c:pt>
                <c:pt idx="15604">
                  <c:v>59353.9208</c:v>
                </c:pt>
                <c:pt idx="15605">
                  <c:v>59354.0308</c:v>
                </c:pt>
                <c:pt idx="15606">
                  <c:v>59354.249799999998</c:v>
                </c:pt>
                <c:pt idx="15607">
                  <c:v>59368.549800000001</c:v>
                </c:pt>
                <c:pt idx="15608">
                  <c:v>59369.580800000003</c:v>
                </c:pt>
                <c:pt idx="15609">
                  <c:v>59369.690799999997</c:v>
                </c:pt>
                <c:pt idx="15610">
                  <c:v>59369.909800000001</c:v>
                </c:pt>
                <c:pt idx="15611">
                  <c:v>59384.209799999997</c:v>
                </c:pt>
                <c:pt idx="15612">
                  <c:v>59387.291140000001</c:v>
                </c:pt>
                <c:pt idx="15613">
                  <c:v>59387.940430000002</c:v>
                </c:pt>
                <c:pt idx="15614">
                  <c:v>59388.238429999998</c:v>
                </c:pt>
                <c:pt idx="15615">
                  <c:v>59394.528429999998</c:v>
                </c:pt>
                <c:pt idx="15616">
                  <c:v>59395.028429999998</c:v>
                </c:pt>
                <c:pt idx="15617">
                  <c:v>59395.028429999998</c:v>
                </c:pt>
                <c:pt idx="15618">
                  <c:v>59395.528429999998</c:v>
                </c:pt>
                <c:pt idx="15619">
                  <c:v>59396.028429999998</c:v>
                </c:pt>
                <c:pt idx="15620">
                  <c:v>59396.113429999998</c:v>
                </c:pt>
                <c:pt idx="15621">
                  <c:v>59396.760430000002</c:v>
                </c:pt>
                <c:pt idx="15622">
                  <c:v>59398.228069999997</c:v>
                </c:pt>
                <c:pt idx="15623">
                  <c:v>59398.338069999998</c:v>
                </c:pt>
                <c:pt idx="15624">
                  <c:v>59398.557070000003</c:v>
                </c:pt>
                <c:pt idx="15625">
                  <c:v>59412.857069999998</c:v>
                </c:pt>
                <c:pt idx="15626">
                  <c:v>59413.888070000001</c:v>
                </c:pt>
                <c:pt idx="15627">
                  <c:v>59413.998070000001</c:v>
                </c:pt>
                <c:pt idx="15628">
                  <c:v>59414.217069999999</c:v>
                </c:pt>
                <c:pt idx="15629">
                  <c:v>59428.517070000002</c:v>
                </c:pt>
                <c:pt idx="15630">
                  <c:v>59429.548069999997</c:v>
                </c:pt>
                <c:pt idx="15631">
                  <c:v>59429.658069999998</c:v>
                </c:pt>
                <c:pt idx="15632">
                  <c:v>59429.877070000002</c:v>
                </c:pt>
                <c:pt idx="15633">
                  <c:v>59444.177069999998</c:v>
                </c:pt>
                <c:pt idx="15634">
                  <c:v>59445.208070000001</c:v>
                </c:pt>
                <c:pt idx="15635">
                  <c:v>59445.318070000001</c:v>
                </c:pt>
                <c:pt idx="15636">
                  <c:v>59445.537069999998</c:v>
                </c:pt>
                <c:pt idx="15637">
                  <c:v>59459.837070000001</c:v>
                </c:pt>
                <c:pt idx="15638">
                  <c:v>59460.868069999997</c:v>
                </c:pt>
                <c:pt idx="15639">
                  <c:v>59460.978069999997</c:v>
                </c:pt>
                <c:pt idx="15640">
                  <c:v>59461.197070000002</c:v>
                </c:pt>
                <c:pt idx="15641">
                  <c:v>59475.497069999998</c:v>
                </c:pt>
                <c:pt idx="15642">
                  <c:v>59476.52807</c:v>
                </c:pt>
                <c:pt idx="15643">
                  <c:v>59476.638070000001</c:v>
                </c:pt>
                <c:pt idx="15644">
                  <c:v>59476.857069999998</c:v>
                </c:pt>
                <c:pt idx="15645">
                  <c:v>59491.157070000001</c:v>
                </c:pt>
                <c:pt idx="15646">
                  <c:v>59494.238420000001</c:v>
                </c:pt>
                <c:pt idx="15647">
                  <c:v>59494.887710000003</c:v>
                </c:pt>
                <c:pt idx="15648">
                  <c:v>59495.185709999998</c:v>
                </c:pt>
                <c:pt idx="15649">
                  <c:v>59501.475709999999</c:v>
                </c:pt>
                <c:pt idx="15650">
                  <c:v>59501.975709999999</c:v>
                </c:pt>
                <c:pt idx="15651">
                  <c:v>59501.975709999999</c:v>
                </c:pt>
                <c:pt idx="15652">
                  <c:v>59502.475709999999</c:v>
                </c:pt>
                <c:pt idx="15653">
                  <c:v>59502.975709999999</c:v>
                </c:pt>
                <c:pt idx="15654">
                  <c:v>59503.060709999998</c:v>
                </c:pt>
                <c:pt idx="15655">
                  <c:v>59503.707710000002</c:v>
                </c:pt>
                <c:pt idx="15656">
                  <c:v>59505.175349999998</c:v>
                </c:pt>
                <c:pt idx="15657">
                  <c:v>59505.285349999998</c:v>
                </c:pt>
                <c:pt idx="15658">
                  <c:v>59505.504350000003</c:v>
                </c:pt>
                <c:pt idx="15659">
                  <c:v>59519.804349999999</c:v>
                </c:pt>
                <c:pt idx="15660">
                  <c:v>59520.835350000001</c:v>
                </c:pt>
                <c:pt idx="15661">
                  <c:v>59520.945350000002</c:v>
                </c:pt>
                <c:pt idx="15662">
                  <c:v>59521.164349999999</c:v>
                </c:pt>
                <c:pt idx="15663">
                  <c:v>59535.464350000002</c:v>
                </c:pt>
                <c:pt idx="15664">
                  <c:v>59536.495349999997</c:v>
                </c:pt>
                <c:pt idx="15665">
                  <c:v>59536.605349999998</c:v>
                </c:pt>
                <c:pt idx="15666">
                  <c:v>59536.824350000003</c:v>
                </c:pt>
                <c:pt idx="15667">
                  <c:v>59551.124349999998</c:v>
                </c:pt>
                <c:pt idx="15668">
                  <c:v>59552.155350000001</c:v>
                </c:pt>
                <c:pt idx="15669">
                  <c:v>59552.265350000001</c:v>
                </c:pt>
                <c:pt idx="15670">
                  <c:v>59552.484349999999</c:v>
                </c:pt>
                <c:pt idx="15671">
                  <c:v>59566.784350000002</c:v>
                </c:pt>
                <c:pt idx="15672">
                  <c:v>59567.815349999997</c:v>
                </c:pt>
                <c:pt idx="15673">
                  <c:v>59567.925349999998</c:v>
                </c:pt>
                <c:pt idx="15674">
                  <c:v>59568.144350000002</c:v>
                </c:pt>
                <c:pt idx="15675">
                  <c:v>59582.444349999998</c:v>
                </c:pt>
                <c:pt idx="15676">
                  <c:v>59583.475350000001</c:v>
                </c:pt>
                <c:pt idx="15677">
                  <c:v>59583.585350000001</c:v>
                </c:pt>
                <c:pt idx="15678">
                  <c:v>59583.804349999999</c:v>
                </c:pt>
                <c:pt idx="15679">
                  <c:v>59598.104350000001</c:v>
                </c:pt>
                <c:pt idx="15680">
                  <c:v>59601.185689999998</c:v>
                </c:pt>
                <c:pt idx="15681">
                  <c:v>59601.83498</c:v>
                </c:pt>
                <c:pt idx="15682">
                  <c:v>59602.132980000002</c:v>
                </c:pt>
                <c:pt idx="15683">
                  <c:v>59608.422980000003</c:v>
                </c:pt>
                <c:pt idx="15684">
                  <c:v>59608.922980000003</c:v>
                </c:pt>
                <c:pt idx="15685">
                  <c:v>59608.922980000003</c:v>
                </c:pt>
                <c:pt idx="15686">
                  <c:v>59609.422980000003</c:v>
                </c:pt>
                <c:pt idx="15687">
                  <c:v>59609.922980000003</c:v>
                </c:pt>
                <c:pt idx="15688">
                  <c:v>59610.007980000002</c:v>
                </c:pt>
                <c:pt idx="15689">
                  <c:v>59610.654979999999</c:v>
                </c:pt>
                <c:pt idx="15690">
                  <c:v>59612.122620000002</c:v>
                </c:pt>
                <c:pt idx="15691">
                  <c:v>59612.232620000002</c:v>
                </c:pt>
                <c:pt idx="15692">
                  <c:v>59612.45162</c:v>
                </c:pt>
                <c:pt idx="15693">
                  <c:v>59626.751620000003</c:v>
                </c:pt>
                <c:pt idx="15694">
                  <c:v>59627.782619999998</c:v>
                </c:pt>
                <c:pt idx="15695">
                  <c:v>59627.892619999999</c:v>
                </c:pt>
                <c:pt idx="15696">
                  <c:v>59628.111620000003</c:v>
                </c:pt>
                <c:pt idx="15697">
                  <c:v>59642.411619999999</c:v>
                </c:pt>
                <c:pt idx="15698">
                  <c:v>59643.442620000002</c:v>
                </c:pt>
                <c:pt idx="15699">
                  <c:v>59643.552620000002</c:v>
                </c:pt>
                <c:pt idx="15700">
                  <c:v>59643.77162</c:v>
                </c:pt>
                <c:pt idx="15701">
                  <c:v>59658.071620000002</c:v>
                </c:pt>
                <c:pt idx="15702">
                  <c:v>59659.102619999998</c:v>
                </c:pt>
                <c:pt idx="15703">
                  <c:v>59659.212619999998</c:v>
                </c:pt>
                <c:pt idx="15704">
                  <c:v>59659.431620000003</c:v>
                </c:pt>
                <c:pt idx="15705">
                  <c:v>59673.731619999999</c:v>
                </c:pt>
                <c:pt idx="15706">
                  <c:v>59674.762620000001</c:v>
                </c:pt>
                <c:pt idx="15707">
                  <c:v>59674.872620000002</c:v>
                </c:pt>
                <c:pt idx="15708">
                  <c:v>59675.091619999999</c:v>
                </c:pt>
                <c:pt idx="15709">
                  <c:v>59689.391620000002</c:v>
                </c:pt>
                <c:pt idx="15710">
                  <c:v>59690.422619999998</c:v>
                </c:pt>
                <c:pt idx="15711">
                  <c:v>59690.532619999998</c:v>
                </c:pt>
                <c:pt idx="15712">
                  <c:v>59690.751620000003</c:v>
                </c:pt>
                <c:pt idx="15713">
                  <c:v>59705.051619999998</c:v>
                </c:pt>
                <c:pt idx="15714">
                  <c:v>59708.132969999999</c:v>
                </c:pt>
                <c:pt idx="15715">
                  <c:v>59708.78226</c:v>
                </c:pt>
                <c:pt idx="15716">
                  <c:v>59709.080260000002</c:v>
                </c:pt>
                <c:pt idx="15717">
                  <c:v>59715.370260000003</c:v>
                </c:pt>
                <c:pt idx="15718">
                  <c:v>59715.870260000003</c:v>
                </c:pt>
                <c:pt idx="15719">
                  <c:v>59715.870260000003</c:v>
                </c:pt>
                <c:pt idx="15720">
                  <c:v>59716.370260000003</c:v>
                </c:pt>
                <c:pt idx="15721">
                  <c:v>59716.870260000003</c:v>
                </c:pt>
                <c:pt idx="15722">
                  <c:v>59716.955260000002</c:v>
                </c:pt>
                <c:pt idx="15723">
                  <c:v>59717.60226</c:v>
                </c:pt>
                <c:pt idx="15724">
                  <c:v>59719.069900000002</c:v>
                </c:pt>
                <c:pt idx="15725">
                  <c:v>59719.179900000003</c:v>
                </c:pt>
                <c:pt idx="15726">
                  <c:v>59719.3989</c:v>
                </c:pt>
                <c:pt idx="15727">
                  <c:v>59733.698900000003</c:v>
                </c:pt>
                <c:pt idx="15728">
                  <c:v>59734.729899999998</c:v>
                </c:pt>
                <c:pt idx="15729">
                  <c:v>59734.839899999999</c:v>
                </c:pt>
                <c:pt idx="15730">
                  <c:v>59735.058900000004</c:v>
                </c:pt>
                <c:pt idx="15731">
                  <c:v>59749.358899999999</c:v>
                </c:pt>
                <c:pt idx="15732">
                  <c:v>59750.389900000002</c:v>
                </c:pt>
                <c:pt idx="15733">
                  <c:v>59750.499900000003</c:v>
                </c:pt>
                <c:pt idx="15734">
                  <c:v>59750.7189</c:v>
                </c:pt>
                <c:pt idx="15735">
                  <c:v>59765.018900000003</c:v>
                </c:pt>
                <c:pt idx="15736">
                  <c:v>59766.049899999998</c:v>
                </c:pt>
                <c:pt idx="15737">
                  <c:v>59766.159899999999</c:v>
                </c:pt>
                <c:pt idx="15738">
                  <c:v>59766.378900000003</c:v>
                </c:pt>
                <c:pt idx="15739">
                  <c:v>59780.678899999999</c:v>
                </c:pt>
                <c:pt idx="15740">
                  <c:v>59781.709900000002</c:v>
                </c:pt>
                <c:pt idx="15741">
                  <c:v>59781.819900000002</c:v>
                </c:pt>
                <c:pt idx="15742">
                  <c:v>59782.0389</c:v>
                </c:pt>
                <c:pt idx="15743">
                  <c:v>59796.338900000002</c:v>
                </c:pt>
                <c:pt idx="15744">
                  <c:v>59797.369899999998</c:v>
                </c:pt>
                <c:pt idx="15745">
                  <c:v>59797.479899999998</c:v>
                </c:pt>
                <c:pt idx="15746">
                  <c:v>59797.698900000003</c:v>
                </c:pt>
                <c:pt idx="15747">
                  <c:v>59811.998899999999</c:v>
                </c:pt>
                <c:pt idx="15748">
                  <c:v>59815.080240000003</c:v>
                </c:pt>
                <c:pt idx="15749">
                  <c:v>59815.729529999997</c:v>
                </c:pt>
                <c:pt idx="15750">
                  <c:v>59816.027529999999</c:v>
                </c:pt>
                <c:pt idx="15751">
                  <c:v>59822.31753</c:v>
                </c:pt>
                <c:pt idx="15752">
                  <c:v>59822.81753</c:v>
                </c:pt>
                <c:pt idx="15753">
                  <c:v>59822.81753</c:v>
                </c:pt>
                <c:pt idx="15754">
                  <c:v>59823.31753</c:v>
                </c:pt>
                <c:pt idx="15755">
                  <c:v>59823.81753</c:v>
                </c:pt>
                <c:pt idx="15756">
                  <c:v>59823.902529999999</c:v>
                </c:pt>
                <c:pt idx="15757">
                  <c:v>59824.549529999997</c:v>
                </c:pt>
                <c:pt idx="15758">
                  <c:v>59826.017169999999</c:v>
                </c:pt>
                <c:pt idx="15759">
                  <c:v>59826.12717</c:v>
                </c:pt>
                <c:pt idx="15760">
                  <c:v>59826.346169999997</c:v>
                </c:pt>
                <c:pt idx="15761">
                  <c:v>59840.64617</c:v>
                </c:pt>
                <c:pt idx="15762">
                  <c:v>59841.677170000003</c:v>
                </c:pt>
                <c:pt idx="15763">
                  <c:v>59841.787170000003</c:v>
                </c:pt>
                <c:pt idx="15764">
                  <c:v>59842.006170000001</c:v>
                </c:pt>
                <c:pt idx="15765">
                  <c:v>59856.306170000003</c:v>
                </c:pt>
                <c:pt idx="15766">
                  <c:v>59857.337169999999</c:v>
                </c:pt>
                <c:pt idx="15767">
                  <c:v>59857.447169999999</c:v>
                </c:pt>
                <c:pt idx="15768">
                  <c:v>59857.666169999997</c:v>
                </c:pt>
                <c:pt idx="15769">
                  <c:v>59871.96617</c:v>
                </c:pt>
                <c:pt idx="15770">
                  <c:v>59872.997170000002</c:v>
                </c:pt>
                <c:pt idx="15771">
                  <c:v>59873.107170000003</c:v>
                </c:pt>
                <c:pt idx="15772">
                  <c:v>59873.32617</c:v>
                </c:pt>
                <c:pt idx="15773">
                  <c:v>59887.626170000003</c:v>
                </c:pt>
                <c:pt idx="15774">
                  <c:v>59888.657169999999</c:v>
                </c:pt>
                <c:pt idx="15775">
                  <c:v>59888.767169999999</c:v>
                </c:pt>
                <c:pt idx="15776">
                  <c:v>59888.986169999996</c:v>
                </c:pt>
                <c:pt idx="15777">
                  <c:v>59903.286169999999</c:v>
                </c:pt>
                <c:pt idx="15778">
                  <c:v>59904.317170000002</c:v>
                </c:pt>
                <c:pt idx="15779">
                  <c:v>59904.427170000003</c:v>
                </c:pt>
                <c:pt idx="15780">
                  <c:v>59904.64617</c:v>
                </c:pt>
                <c:pt idx="15781">
                  <c:v>59918.946170000003</c:v>
                </c:pt>
                <c:pt idx="15782">
                  <c:v>59922.027520000003</c:v>
                </c:pt>
                <c:pt idx="15783">
                  <c:v>59922.676809999997</c:v>
                </c:pt>
                <c:pt idx="15784">
                  <c:v>59922.97481</c:v>
                </c:pt>
                <c:pt idx="15785">
                  <c:v>59929.264810000001</c:v>
                </c:pt>
                <c:pt idx="15786">
                  <c:v>59929.764810000001</c:v>
                </c:pt>
                <c:pt idx="15787">
                  <c:v>59929.764810000001</c:v>
                </c:pt>
                <c:pt idx="15788">
                  <c:v>59930.264810000001</c:v>
                </c:pt>
                <c:pt idx="15789">
                  <c:v>59930.764810000001</c:v>
                </c:pt>
                <c:pt idx="15790">
                  <c:v>59930.84981</c:v>
                </c:pt>
                <c:pt idx="15791">
                  <c:v>59931.496809999997</c:v>
                </c:pt>
                <c:pt idx="15792">
                  <c:v>59932.964449999999</c:v>
                </c:pt>
                <c:pt idx="15793">
                  <c:v>59933.07445</c:v>
                </c:pt>
                <c:pt idx="15794">
                  <c:v>59933.293449999997</c:v>
                </c:pt>
                <c:pt idx="15795">
                  <c:v>59947.59345</c:v>
                </c:pt>
                <c:pt idx="15796">
                  <c:v>59948.624450000003</c:v>
                </c:pt>
                <c:pt idx="15797">
                  <c:v>59948.734450000004</c:v>
                </c:pt>
                <c:pt idx="15798">
                  <c:v>59948.953450000001</c:v>
                </c:pt>
                <c:pt idx="15799">
                  <c:v>59963.253449999997</c:v>
                </c:pt>
                <c:pt idx="15800">
                  <c:v>59964.284449999999</c:v>
                </c:pt>
                <c:pt idx="15801">
                  <c:v>59964.39445</c:v>
                </c:pt>
                <c:pt idx="15802">
                  <c:v>59964.613449999997</c:v>
                </c:pt>
                <c:pt idx="15803">
                  <c:v>59978.91345</c:v>
                </c:pt>
                <c:pt idx="15804">
                  <c:v>59979.944450000003</c:v>
                </c:pt>
                <c:pt idx="15805">
                  <c:v>59980.054450000003</c:v>
                </c:pt>
                <c:pt idx="15806">
                  <c:v>59980.273450000001</c:v>
                </c:pt>
                <c:pt idx="15807">
                  <c:v>59994.573450000004</c:v>
                </c:pt>
                <c:pt idx="15808">
                  <c:v>59995.604449999999</c:v>
                </c:pt>
                <c:pt idx="15809">
                  <c:v>59995.714449999999</c:v>
                </c:pt>
                <c:pt idx="15810">
                  <c:v>59995.933449999997</c:v>
                </c:pt>
                <c:pt idx="15811">
                  <c:v>60010.23345</c:v>
                </c:pt>
                <c:pt idx="15812">
                  <c:v>60011.264450000002</c:v>
                </c:pt>
                <c:pt idx="15813">
                  <c:v>60011.374450000003</c:v>
                </c:pt>
                <c:pt idx="15814">
                  <c:v>60011.59345</c:v>
                </c:pt>
                <c:pt idx="15815">
                  <c:v>60025.893450000003</c:v>
                </c:pt>
                <c:pt idx="15816">
                  <c:v>60028.97479</c:v>
                </c:pt>
                <c:pt idx="15817">
                  <c:v>60029.624080000001</c:v>
                </c:pt>
                <c:pt idx="15818">
                  <c:v>60029.922079999997</c:v>
                </c:pt>
                <c:pt idx="15819">
                  <c:v>60036.212079999998</c:v>
                </c:pt>
                <c:pt idx="15820">
                  <c:v>60036.712079999998</c:v>
                </c:pt>
                <c:pt idx="15821">
                  <c:v>60036.712079999998</c:v>
                </c:pt>
                <c:pt idx="15822">
                  <c:v>60037.212079999998</c:v>
                </c:pt>
                <c:pt idx="15823">
                  <c:v>60037.712079999998</c:v>
                </c:pt>
                <c:pt idx="15824">
                  <c:v>60037.797079999997</c:v>
                </c:pt>
                <c:pt idx="15825">
                  <c:v>60038.444080000001</c:v>
                </c:pt>
                <c:pt idx="15826">
                  <c:v>60039.911719999996</c:v>
                </c:pt>
                <c:pt idx="15827">
                  <c:v>60040.021719999997</c:v>
                </c:pt>
                <c:pt idx="15828">
                  <c:v>60040.240720000002</c:v>
                </c:pt>
                <c:pt idx="15829">
                  <c:v>60054.540719999997</c:v>
                </c:pt>
                <c:pt idx="15830">
                  <c:v>60055.57172</c:v>
                </c:pt>
                <c:pt idx="15831">
                  <c:v>60055.68172</c:v>
                </c:pt>
                <c:pt idx="15832">
                  <c:v>60055.900719999998</c:v>
                </c:pt>
                <c:pt idx="15833">
                  <c:v>60070.200720000001</c:v>
                </c:pt>
                <c:pt idx="15834">
                  <c:v>60071.231720000003</c:v>
                </c:pt>
                <c:pt idx="15835">
                  <c:v>60071.341719999997</c:v>
                </c:pt>
                <c:pt idx="15836">
                  <c:v>60071.560720000001</c:v>
                </c:pt>
                <c:pt idx="15837">
                  <c:v>60085.860719999997</c:v>
                </c:pt>
                <c:pt idx="15838">
                  <c:v>60086.89172</c:v>
                </c:pt>
                <c:pt idx="15839">
                  <c:v>60087.00172</c:v>
                </c:pt>
                <c:pt idx="15840">
                  <c:v>60087.220719999998</c:v>
                </c:pt>
                <c:pt idx="15841">
                  <c:v>60101.52072</c:v>
                </c:pt>
                <c:pt idx="15842">
                  <c:v>60102.551720000003</c:v>
                </c:pt>
                <c:pt idx="15843">
                  <c:v>60102.661719999996</c:v>
                </c:pt>
                <c:pt idx="15844">
                  <c:v>60102.880720000001</c:v>
                </c:pt>
                <c:pt idx="15845">
                  <c:v>60117.180719999997</c:v>
                </c:pt>
                <c:pt idx="15846">
                  <c:v>60118.211719999999</c:v>
                </c:pt>
                <c:pt idx="15847">
                  <c:v>60118.32172</c:v>
                </c:pt>
                <c:pt idx="15848">
                  <c:v>60118.540719999997</c:v>
                </c:pt>
                <c:pt idx="15849">
                  <c:v>60132.84072</c:v>
                </c:pt>
                <c:pt idx="15850">
                  <c:v>60135.922070000001</c:v>
                </c:pt>
                <c:pt idx="15851">
                  <c:v>60136.571360000002</c:v>
                </c:pt>
                <c:pt idx="15852">
                  <c:v>60136.869359999997</c:v>
                </c:pt>
                <c:pt idx="15853">
                  <c:v>60143.159359999998</c:v>
                </c:pt>
                <c:pt idx="15854">
                  <c:v>60143.659359999998</c:v>
                </c:pt>
                <c:pt idx="15855">
                  <c:v>60143.659359999998</c:v>
                </c:pt>
                <c:pt idx="15856">
                  <c:v>60144.159359999998</c:v>
                </c:pt>
                <c:pt idx="15857">
                  <c:v>60144.659359999998</c:v>
                </c:pt>
                <c:pt idx="15858">
                  <c:v>60144.744359999997</c:v>
                </c:pt>
                <c:pt idx="15859">
                  <c:v>60145.391360000001</c:v>
                </c:pt>
                <c:pt idx="15860">
                  <c:v>60146.858999999997</c:v>
                </c:pt>
                <c:pt idx="15861">
                  <c:v>60146.968999999997</c:v>
                </c:pt>
                <c:pt idx="15862">
                  <c:v>60147.188000000002</c:v>
                </c:pt>
                <c:pt idx="15863">
                  <c:v>60161.487999999998</c:v>
                </c:pt>
                <c:pt idx="15864">
                  <c:v>60162.519</c:v>
                </c:pt>
                <c:pt idx="15865">
                  <c:v>60162.629000000001</c:v>
                </c:pt>
                <c:pt idx="15866">
                  <c:v>60162.847999999998</c:v>
                </c:pt>
                <c:pt idx="15867">
                  <c:v>60177.148000000001</c:v>
                </c:pt>
                <c:pt idx="15868">
                  <c:v>60178.178999999996</c:v>
                </c:pt>
                <c:pt idx="15869">
                  <c:v>60178.288999999997</c:v>
                </c:pt>
                <c:pt idx="15870">
                  <c:v>60178.508000000002</c:v>
                </c:pt>
                <c:pt idx="15871">
                  <c:v>60192.807999999997</c:v>
                </c:pt>
                <c:pt idx="15872">
                  <c:v>60193.839</c:v>
                </c:pt>
                <c:pt idx="15873">
                  <c:v>60193.949000000001</c:v>
                </c:pt>
                <c:pt idx="15874">
                  <c:v>60194.167999999998</c:v>
                </c:pt>
                <c:pt idx="15875">
                  <c:v>60208.468000000001</c:v>
                </c:pt>
                <c:pt idx="15876">
                  <c:v>60209.499000000003</c:v>
                </c:pt>
                <c:pt idx="15877">
                  <c:v>60209.608999999997</c:v>
                </c:pt>
                <c:pt idx="15878">
                  <c:v>60209.828000000001</c:v>
                </c:pt>
                <c:pt idx="15879">
                  <c:v>60224.127999999997</c:v>
                </c:pt>
                <c:pt idx="15880">
                  <c:v>60225.159</c:v>
                </c:pt>
                <c:pt idx="15881">
                  <c:v>60225.269</c:v>
                </c:pt>
                <c:pt idx="15882">
                  <c:v>60225.487999999998</c:v>
                </c:pt>
                <c:pt idx="15883">
                  <c:v>60239.788</c:v>
                </c:pt>
                <c:pt idx="15884">
                  <c:v>60242.869339999997</c:v>
                </c:pt>
                <c:pt idx="15885">
                  <c:v>60243.518629999999</c:v>
                </c:pt>
                <c:pt idx="15886">
                  <c:v>60243.816630000001</c:v>
                </c:pt>
                <c:pt idx="15887">
                  <c:v>60250.106630000002</c:v>
                </c:pt>
                <c:pt idx="15888">
                  <c:v>60250.606630000002</c:v>
                </c:pt>
                <c:pt idx="15889">
                  <c:v>60250.606630000002</c:v>
                </c:pt>
                <c:pt idx="15890">
                  <c:v>60251.106630000002</c:v>
                </c:pt>
                <c:pt idx="15891">
                  <c:v>60251.606630000002</c:v>
                </c:pt>
                <c:pt idx="15892">
                  <c:v>60251.691630000001</c:v>
                </c:pt>
                <c:pt idx="15893">
                  <c:v>60252.338629999998</c:v>
                </c:pt>
                <c:pt idx="15894">
                  <c:v>60253.806270000001</c:v>
                </c:pt>
                <c:pt idx="15895">
                  <c:v>60253.916270000002</c:v>
                </c:pt>
                <c:pt idx="15896">
                  <c:v>60254.135269999999</c:v>
                </c:pt>
                <c:pt idx="15897">
                  <c:v>60268.435270000002</c:v>
                </c:pt>
                <c:pt idx="15898">
                  <c:v>60269.466269999997</c:v>
                </c:pt>
                <c:pt idx="15899">
                  <c:v>60269.576269999998</c:v>
                </c:pt>
                <c:pt idx="15900">
                  <c:v>60269.795270000002</c:v>
                </c:pt>
                <c:pt idx="15901">
                  <c:v>60284.095269999998</c:v>
                </c:pt>
                <c:pt idx="15902">
                  <c:v>60285.126270000001</c:v>
                </c:pt>
                <c:pt idx="15903">
                  <c:v>60285.236270000001</c:v>
                </c:pt>
                <c:pt idx="15904">
                  <c:v>60285.455269999999</c:v>
                </c:pt>
                <c:pt idx="15905">
                  <c:v>60299.755270000001</c:v>
                </c:pt>
                <c:pt idx="15906">
                  <c:v>60300.786269999997</c:v>
                </c:pt>
                <c:pt idx="15907">
                  <c:v>60300.896269999997</c:v>
                </c:pt>
                <c:pt idx="15908">
                  <c:v>60301.115270000002</c:v>
                </c:pt>
                <c:pt idx="15909">
                  <c:v>60315.415269999998</c:v>
                </c:pt>
                <c:pt idx="15910">
                  <c:v>60316.44627</c:v>
                </c:pt>
                <c:pt idx="15911">
                  <c:v>60316.556270000001</c:v>
                </c:pt>
                <c:pt idx="15912">
                  <c:v>60316.775269999998</c:v>
                </c:pt>
                <c:pt idx="15913">
                  <c:v>60331.075270000001</c:v>
                </c:pt>
                <c:pt idx="15914">
                  <c:v>60332.106269999997</c:v>
                </c:pt>
                <c:pt idx="15915">
                  <c:v>60332.216269999997</c:v>
                </c:pt>
                <c:pt idx="15916">
                  <c:v>60332.435270000002</c:v>
                </c:pt>
                <c:pt idx="15917">
                  <c:v>60346.735269999997</c:v>
                </c:pt>
                <c:pt idx="15918">
                  <c:v>60349.816619999998</c:v>
                </c:pt>
                <c:pt idx="15919">
                  <c:v>60350.465909999999</c:v>
                </c:pt>
                <c:pt idx="15920">
                  <c:v>60350.763910000001</c:v>
                </c:pt>
                <c:pt idx="15921">
                  <c:v>60357.053910000002</c:v>
                </c:pt>
                <c:pt idx="15922">
                  <c:v>60357.553910000002</c:v>
                </c:pt>
                <c:pt idx="15923">
                  <c:v>60357.553910000002</c:v>
                </c:pt>
                <c:pt idx="15924">
                  <c:v>60358.053910000002</c:v>
                </c:pt>
                <c:pt idx="15925">
                  <c:v>60358.553910000002</c:v>
                </c:pt>
                <c:pt idx="15926">
                  <c:v>60358.638910000001</c:v>
                </c:pt>
                <c:pt idx="15927">
                  <c:v>60359.285909999999</c:v>
                </c:pt>
                <c:pt idx="15928">
                  <c:v>60360.753550000001</c:v>
                </c:pt>
                <c:pt idx="15929">
                  <c:v>60360.863550000002</c:v>
                </c:pt>
                <c:pt idx="15930">
                  <c:v>60361.082549999999</c:v>
                </c:pt>
                <c:pt idx="15931">
                  <c:v>60375.382550000002</c:v>
                </c:pt>
                <c:pt idx="15932">
                  <c:v>60376.413549999997</c:v>
                </c:pt>
                <c:pt idx="15933">
                  <c:v>60376.523549999998</c:v>
                </c:pt>
                <c:pt idx="15934">
                  <c:v>60376.742550000003</c:v>
                </c:pt>
                <c:pt idx="15935">
                  <c:v>60391.042549999998</c:v>
                </c:pt>
                <c:pt idx="15936">
                  <c:v>60392.073550000001</c:v>
                </c:pt>
                <c:pt idx="15937">
                  <c:v>60392.183550000002</c:v>
                </c:pt>
                <c:pt idx="15938">
                  <c:v>60392.402549999999</c:v>
                </c:pt>
                <c:pt idx="15939">
                  <c:v>60406.702550000002</c:v>
                </c:pt>
                <c:pt idx="15940">
                  <c:v>60407.733549999997</c:v>
                </c:pt>
                <c:pt idx="15941">
                  <c:v>60407.843549999998</c:v>
                </c:pt>
                <c:pt idx="15942">
                  <c:v>60408.062550000002</c:v>
                </c:pt>
                <c:pt idx="15943">
                  <c:v>60422.362549999998</c:v>
                </c:pt>
                <c:pt idx="15944">
                  <c:v>60423.393550000001</c:v>
                </c:pt>
                <c:pt idx="15945">
                  <c:v>60423.503550000001</c:v>
                </c:pt>
                <c:pt idx="15946">
                  <c:v>60423.722549999999</c:v>
                </c:pt>
                <c:pt idx="15947">
                  <c:v>60438.022550000002</c:v>
                </c:pt>
                <c:pt idx="15948">
                  <c:v>60439.053549999997</c:v>
                </c:pt>
                <c:pt idx="15949">
                  <c:v>60439.163549999997</c:v>
                </c:pt>
                <c:pt idx="15950">
                  <c:v>60439.382550000002</c:v>
                </c:pt>
                <c:pt idx="15951">
                  <c:v>60453.682549999998</c:v>
                </c:pt>
                <c:pt idx="15952">
                  <c:v>60456.763890000002</c:v>
                </c:pt>
                <c:pt idx="15953">
                  <c:v>60457.413180000003</c:v>
                </c:pt>
                <c:pt idx="15954">
                  <c:v>60457.711179999998</c:v>
                </c:pt>
                <c:pt idx="15955">
                  <c:v>60464.001179999999</c:v>
                </c:pt>
                <c:pt idx="15956">
                  <c:v>60464.501179999999</c:v>
                </c:pt>
                <c:pt idx="15957">
                  <c:v>60464.501179999999</c:v>
                </c:pt>
                <c:pt idx="15958">
                  <c:v>60465.001179999999</c:v>
                </c:pt>
                <c:pt idx="15959">
                  <c:v>60465.501179999999</c:v>
                </c:pt>
                <c:pt idx="15960">
                  <c:v>60465.586179999998</c:v>
                </c:pt>
                <c:pt idx="15961">
                  <c:v>60466.233180000003</c:v>
                </c:pt>
                <c:pt idx="15962">
                  <c:v>60467.700819999998</c:v>
                </c:pt>
                <c:pt idx="15963">
                  <c:v>60467.810819999999</c:v>
                </c:pt>
                <c:pt idx="15964">
                  <c:v>60468.029820000003</c:v>
                </c:pt>
                <c:pt idx="15965">
                  <c:v>60482.329819999999</c:v>
                </c:pt>
                <c:pt idx="15966">
                  <c:v>60483.360820000002</c:v>
                </c:pt>
                <c:pt idx="15967">
                  <c:v>60483.470820000002</c:v>
                </c:pt>
                <c:pt idx="15968">
                  <c:v>60483.68982</c:v>
                </c:pt>
                <c:pt idx="15969">
                  <c:v>60497.989820000003</c:v>
                </c:pt>
                <c:pt idx="15970">
                  <c:v>60499.020819999998</c:v>
                </c:pt>
                <c:pt idx="15971">
                  <c:v>60499.130819999998</c:v>
                </c:pt>
                <c:pt idx="15972">
                  <c:v>60499.349820000003</c:v>
                </c:pt>
                <c:pt idx="15973">
                  <c:v>60513.649819999999</c:v>
                </c:pt>
                <c:pt idx="15974">
                  <c:v>60514.680820000001</c:v>
                </c:pt>
                <c:pt idx="15975">
                  <c:v>60514.790820000002</c:v>
                </c:pt>
                <c:pt idx="15976">
                  <c:v>60515.009819999999</c:v>
                </c:pt>
                <c:pt idx="15977">
                  <c:v>60529.309820000002</c:v>
                </c:pt>
                <c:pt idx="15978">
                  <c:v>60530.340819999998</c:v>
                </c:pt>
                <c:pt idx="15979">
                  <c:v>60530.450819999998</c:v>
                </c:pt>
                <c:pt idx="15980">
                  <c:v>60530.669820000003</c:v>
                </c:pt>
                <c:pt idx="15981">
                  <c:v>60544.969819999998</c:v>
                </c:pt>
                <c:pt idx="15982">
                  <c:v>60546.000820000001</c:v>
                </c:pt>
                <c:pt idx="15983">
                  <c:v>60546.110820000002</c:v>
                </c:pt>
                <c:pt idx="15984">
                  <c:v>60546.329819999999</c:v>
                </c:pt>
                <c:pt idx="15985">
                  <c:v>60560.629820000002</c:v>
                </c:pt>
                <c:pt idx="15986">
                  <c:v>60563.711170000002</c:v>
                </c:pt>
                <c:pt idx="15987">
                  <c:v>60564.360460000004</c:v>
                </c:pt>
                <c:pt idx="15988">
                  <c:v>60564.658459999999</c:v>
                </c:pt>
                <c:pt idx="15989">
                  <c:v>60570.94846</c:v>
                </c:pt>
                <c:pt idx="15990">
                  <c:v>60571.44846</c:v>
                </c:pt>
                <c:pt idx="15991">
                  <c:v>60571.44846</c:v>
                </c:pt>
                <c:pt idx="15992">
                  <c:v>60571.94846</c:v>
                </c:pt>
                <c:pt idx="15993">
                  <c:v>60572.44846</c:v>
                </c:pt>
                <c:pt idx="15994">
                  <c:v>60572.533459999999</c:v>
                </c:pt>
                <c:pt idx="15995">
                  <c:v>60573.180460000003</c:v>
                </c:pt>
                <c:pt idx="15996">
                  <c:v>60574.648099999999</c:v>
                </c:pt>
                <c:pt idx="15997">
                  <c:v>60574.758099999999</c:v>
                </c:pt>
                <c:pt idx="15998">
                  <c:v>60574.977099999996</c:v>
                </c:pt>
                <c:pt idx="15999">
                  <c:v>60589.277099999999</c:v>
                </c:pt>
                <c:pt idx="16000">
                  <c:v>60590.308100000002</c:v>
                </c:pt>
                <c:pt idx="16001">
                  <c:v>60590.418100000003</c:v>
                </c:pt>
                <c:pt idx="16002">
                  <c:v>60590.6371</c:v>
                </c:pt>
                <c:pt idx="16003">
                  <c:v>60604.937100000003</c:v>
                </c:pt>
                <c:pt idx="16004">
                  <c:v>60605.968099999998</c:v>
                </c:pt>
                <c:pt idx="16005">
                  <c:v>60606.078099999999</c:v>
                </c:pt>
                <c:pt idx="16006">
                  <c:v>60606.297100000003</c:v>
                </c:pt>
                <c:pt idx="16007">
                  <c:v>60620.597099999999</c:v>
                </c:pt>
                <c:pt idx="16008">
                  <c:v>60621.628100000002</c:v>
                </c:pt>
                <c:pt idx="16009">
                  <c:v>60621.738100000002</c:v>
                </c:pt>
                <c:pt idx="16010">
                  <c:v>60621.9571</c:v>
                </c:pt>
                <c:pt idx="16011">
                  <c:v>60636.257100000003</c:v>
                </c:pt>
                <c:pt idx="16012">
                  <c:v>60637.288099999998</c:v>
                </c:pt>
                <c:pt idx="16013">
                  <c:v>60637.398099999999</c:v>
                </c:pt>
                <c:pt idx="16014">
                  <c:v>60637.617100000003</c:v>
                </c:pt>
                <c:pt idx="16015">
                  <c:v>60651.917099999999</c:v>
                </c:pt>
                <c:pt idx="16016">
                  <c:v>60652.948100000001</c:v>
                </c:pt>
                <c:pt idx="16017">
                  <c:v>60653.058100000002</c:v>
                </c:pt>
                <c:pt idx="16018">
                  <c:v>60653.277099999999</c:v>
                </c:pt>
                <c:pt idx="16019">
                  <c:v>60667.577100000002</c:v>
                </c:pt>
                <c:pt idx="16020">
                  <c:v>60670.658439999999</c:v>
                </c:pt>
                <c:pt idx="16021">
                  <c:v>60671.30773</c:v>
                </c:pt>
                <c:pt idx="16022">
                  <c:v>60671.605730000003</c:v>
                </c:pt>
                <c:pt idx="16023">
                  <c:v>60677.895729999997</c:v>
                </c:pt>
                <c:pt idx="16024">
                  <c:v>60678.395729999997</c:v>
                </c:pt>
                <c:pt idx="16025">
                  <c:v>60678.395729999997</c:v>
                </c:pt>
                <c:pt idx="16026">
                  <c:v>60678.895729999997</c:v>
                </c:pt>
                <c:pt idx="16027">
                  <c:v>60679.395729999997</c:v>
                </c:pt>
                <c:pt idx="16028">
                  <c:v>60679.480730000003</c:v>
                </c:pt>
                <c:pt idx="16029">
                  <c:v>60680.12773</c:v>
                </c:pt>
                <c:pt idx="16030">
                  <c:v>60681.595370000003</c:v>
                </c:pt>
                <c:pt idx="16031">
                  <c:v>60681.705370000003</c:v>
                </c:pt>
                <c:pt idx="16032">
                  <c:v>60681.924370000001</c:v>
                </c:pt>
                <c:pt idx="16033">
                  <c:v>60696.224370000004</c:v>
                </c:pt>
                <c:pt idx="16034">
                  <c:v>60697.255369999999</c:v>
                </c:pt>
                <c:pt idx="16035">
                  <c:v>60697.36537</c:v>
                </c:pt>
                <c:pt idx="16036">
                  <c:v>60697.584369999997</c:v>
                </c:pt>
                <c:pt idx="16037">
                  <c:v>60711.88437</c:v>
                </c:pt>
                <c:pt idx="16038">
                  <c:v>60712.915370000002</c:v>
                </c:pt>
                <c:pt idx="16039">
                  <c:v>60713.025370000003</c:v>
                </c:pt>
                <c:pt idx="16040">
                  <c:v>60713.24437</c:v>
                </c:pt>
                <c:pt idx="16041">
                  <c:v>60727.544370000003</c:v>
                </c:pt>
                <c:pt idx="16042">
                  <c:v>60728.575369999999</c:v>
                </c:pt>
                <c:pt idx="16043">
                  <c:v>60728.685369999999</c:v>
                </c:pt>
                <c:pt idx="16044">
                  <c:v>60728.904369999997</c:v>
                </c:pt>
                <c:pt idx="16045">
                  <c:v>60743.204369999999</c:v>
                </c:pt>
                <c:pt idx="16046">
                  <c:v>60744.235370000002</c:v>
                </c:pt>
                <c:pt idx="16047">
                  <c:v>60744.345370000003</c:v>
                </c:pt>
                <c:pt idx="16048">
                  <c:v>60744.56437</c:v>
                </c:pt>
                <c:pt idx="16049">
                  <c:v>60758.864370000003</c:v>
                </c:pt>
                <c:pt idx="16050">
                  <c:v>60759.895369999998</c:v>
                </c:pt>
                <c:pt idx="16051">
                  <c:v>60760.005369999999</c:v>
                </c:pt>
                <c:pt idx="16052">
                  <c:v>60760.224370000004</c:v>
                </c:pt>
                <c:pt idx="16053">
                  <c:v>60774.524369999999</c:v>
                </c:pt>
                <c:pt idx="16054">
                  <c:v>60777.60572</c:v>
                </c:pt>
                <c:pt idx="16055">
                  <c:v>60778.255010000001</c:v>
                </c:pt>
                <c:pt idx="16056">
                  <c:v>60778.553010000003</c:v>
                </c:pt>
                <c:pt idx="16057">
                  <c:v>60784.843009999997</c:v>
                </c:pt>
                <c:pt idx="16058">
                  <c:v>60785.343009999997</c:v>
                </c:pt>
                <c:pt idx="16059">
                  <c:v>60785.343009999997</c:v>
                </c:pt>
                <c:pt idx="16060">
                  <c:v>60785.843009999997</c:v>
                </c:pt>
                <c:pt idx="16061">
                  <c:v>60786.343009999997</c:v>
                </c:pt>
                <c:pt idx="16062">
                  <c:v>60786.428010000003</c:v>
                </c:pt>
                <c:pt idx="16063">
                  <c:v>60787.07501</c:v>
                </c:pt>
                <c:pt idx="16064">
                  <c:v>60788.542650000003</c:v>
                </c:pt>
                <c:pt idx="16065">
                  <c:v>60788.652650000004</c:v>
                </c:pt>
                <c:pt idx="16066">
                  <c:v>60788.871650000001</c:v>
                </c:pt>
                <c:pt idx="16067">
                  <c:v>60803.171649999997</c:v>
                </c:pt>
                <c:pt idx="16068">
                  <c:v>60804.202649999999</c:v>
                </c:pt>
                <c:pt idx="16069">
                  <c:v>60804.31265</c:v>
                </c:pt>
                <c:pt idx="16070">
                  <c:v>60804.531649999997</c:v>
                </c:pt>
                <c:pt idx="16071">
                  <c:v>60818.83165</c:v>
                </c:pt>
                <c:pt idx="16072">
                  <c:v>60819.862650000003</c:v>
                </c:pt>
                <c:pt idx="16073">
                  <c:v>60819.972650000003</c:v>
                </c:pt>
                <c:pt idx="16074">
                  <c:v>60820.191650000001</c:v>
                </c:pt>
                <c:pt idx="16075">
                  <c:v>60834.491650000004</c:v>
                </c:pt>
                <c:pt idx="16076">
                  <c:v>60835.522649999999</c:v>
                </c:pt>
                <c:pt idx="16077">
                  <c:v>60835.63265</c:v>
                </c:pt>
                <c:pt idx="16078">
                  <c:v>60835.851649999997</c:v>
                </c:pt>
                <c:pt idx="16079">
                  <c:v>60850.15165</c:v>
                </c:pt>
                <c:pt idx="16080">
                  <c:v>60851.182650000002</c:v>
                </c:pt>
                <c:pt idx="16081">
                  <c:v>60851.292650000003</c:v>
                </c:pt>
                <c:pt idx="16082">
                  <c:v>60851.51165</c:v>
                </c:pt>
                <c:pt idx="16083">
                  <c:v>60865.811650000003</c:v>
                </c:pt>
                <c:pt idx="16084">
                  <c:v>60866.842649999999</c:v>
                </c:pt>
                <c:pt idx="16085">
                  <c:v>60866.952649999999</c:v>
                </c:pt>
                <c:pt idx="16086">
                  <c:v>60867.171649999997</c:v>
                </c:pt>
                <c:pt idx="16087">
                  <c:v>60881.471649999999</c:v>
                </c:pt>
                <c:pt idx="16088">
                  <c:v>60884.552989999996</c:v>
                </c:pt>
                <c:pt idx="16089">
                  <c:v>60885.202279999998</c:v>
                </c:pt>
                <c:pt idx="16090">
                  <c:v>60885.50028</c:v>
                </c:pt>
                <c:pt idx="16091">
                  <c:v>60891.790280000001</c:v>
                </c:pt>
                <c:pt idx="16092">
                  <c:v>60892.290280000001</c:v>
                </c:pt>
                <c:pt idx="16093">
                  <c:v>60892.290280000001</c:v>
                </c:pt>
                <c:pt idx="16094">
                  <c:v>60892.790280000001</c:v>
                </c:pt>
                <c:pt idx="16095">
                  <c:v>60893.290280000001</c:v>
                </c:pt>
                <c:pt idx="16096">
                  <c:v>60893.37528</c:v>
                </c:pt>
                <c:pt idx="16097">
                  <c:v>60894.022279999997</c:v>
                </c:pt>
                <c:pt idx="16098">
                  <c:v>60895.48992</c:v>
                </c:pt>
                <c:pt idx="16099">
                  <c:v>60895.599920000001</c:v>
                </c:pt>
                <c:pt idx="16100">
                  <c:v>60895.818919999998</c:v>
                </c:pt>
                <c:pt idx="16101">
                  <c:v>60910.118920000001</c:v>
                </c:pt>
                <c:pt idx="16102">
                  <c:v>60911.149920000003</c:v>
                </c:pt>
                <c:pt idx="16103">
                  <c:v>60911.259919999997</c:v>
                </c:pt>
                <c:pt idx="16104">
                  <c:v>60911.478920000001</c:v>
                </c:pt>
                <c:pt idx="16105">
                  <c:v>60925.778919999997</c:v>
                </c:pt>
                <c:pt idx="16106">
                  <c:v>60926.80992</c:v>
                </c:pt>
                <c:pt idx="16107">
                  <c:v>60926.91992</c:v>
                </c:pt>
                <c:pt idx="16108">
                  <c:v>60927.138919999998</c:v>
                </c:pt>
                <c:pt idx="16109">
                  <c:v>60941.438920000001</c:v>
                </c:pt>
                <c:pt idx="16110">
                  <c:v>60942.469920000003</c:v>
                </c:pt>
                <c:pt idx="16111">
                  <c:v>60942.579919999996</c:v>
                </c:pt>
                <c:pt idx="16112">
                  <c:v>60942.798920000001</c:v>
                </c:pt>
                <c:pt idx="16113">
                  <c:v>60957.098919999997</c:v>
                </c:pt>
                <c:pt idx="16114">
                  <c:v>60958.129919999999</c:v>
                </c:pt>
                <c:pt idx="16115">
                  <c:v>60958.23992</c:v>
                </c:pt>
                <c:pt idx="16116">
                  <c:v>60958.458919999997</c:v>
                </c:pt>
                <c:pt idx="16117">
                  <c:v>60972.75892</c:v>
                </c:pt>
                <c:pt idx="16118">
                  <c:v>60973.789920000003</c:v>
                </c:pt>
                <c:pt idx="16119">
                  <c:v>60973.899920000003</c:v>
                </c:pt>
                <c:pt idx="16120">
                  <c:v>60974.118920000001</c:v>
                </c:pt>
                <c:pt idx="16121">
                  <c:v>60988.418919999996</c:v>
                </c:pt>
                <c:pt idx="16122">
                  <c:v>60991.500269999997</c:v>
                </c:pt>
                <c:pt idx="16123">
                  <c:v>60992.149559999998</c:v>
                </c:pt>
                <c:pt idx="16124">
                  <c:v>60992.447560000001</c:v>
                </c:pt>
                <c:pt idx="16125">
                  <c:v>60998.737560000001</c:v>
                </c:pt>
                <c:pt idx="16126">
                  <c:v>60999.237560000001</c:v>
                </c:pt>
                <c:pt idx="16127">
                  <c:v>60999.237560000001</c:v>
                </c:pt>
                <c:pt idx="16128">
                  <c:v>60999.737560000001</c:v>
                </c:pt>
                <c:pt idx="16129">
                  <c:v>61000.237560000001</c:v>
                </c:pt>
                <c:pt idx="16130">
                  <c:v>61000.322560000001</c:v>
                </c:pt>
                <c:pt idx="16131">
                  <c:v>61000.969559999998</c:v>
                </c:pt>
                <c:pt idx="16132">
                  <c:v>61002.4372</c:v>
                </c:pt>
                <c:pt idx="16133">
                  <c:v>61002.547200000001</c:v>
                </c:pt>
                <c:pt idx="16134">
                  <c:v>61002.766199999998</c:v>
                </c:pt>
                <c:pt idx="16135">
                  <c:v>61017.066200000001</c:v>
                </c:pt>
                <c:pt idx="16136">
                  <c:v>61018.097199999997</c:v>
                </c:pt>
                <c:pt idx="16137">
                  <c:v>61018.207199999997</c:v>
                </c:pt>
                <c:pt idx="16138">
                  <c:v>61018.426200000002</c:v>
                </c:pt>
                <c:pt idx="16139">
                  <c:v>61032.726199999997</c:v>
                </c:pt>
                <c:pt idx="16140">
                  <c:v>61033.7572</c:v>
                </c:pt>
                <c:pt idx="16141">
                  <c:v>61033.867200000001</c:v>
                </c:pt>
                <c:pt idx="16142">
                  <c:v>61034.086199999998</c:v>
                </c:pt>
                <c:pt idx="16143">
                  <c:v>61048.386200000001</c:v>
                </c:pt>
                <c:pt idx="16144">
                  <c:v>61049.417200000004</c:v>
                </c:pt>
                <c:pt idx="16145">
                  <c:v>61049.527199999997</c:v>
                </c:pt>
                <c:pt idx="16146">
                  <c:v>61049.746200000001</c:v>
                </c:pt>
                <c:pt idx="16147">
                  <c:v>61064.046199999997</c:v>
                </c:pt>
                <c:pt idx="16148">
                  <c:v>61065.0772</c:v>
                </c:pt>
                <c:pt idx="16149">
                  <c:v>61065.1872</c:v>
                </c:pt>
                <c:pt idx="16150">
                  <c:v>61065.406199999998</c:v>
                </c:pt>
                <c:pt idx="16151">
                  <c:v>61079.706200000001</c:v>
                </c:pt>
                <c:pt idx="16152">
                  <c:v>61080.737200000003</c:v>
                </c:pt>
                <c:pt idx="16153">
                  <c:v>61080.847199999997</c:v>
                </c:pt>
                <c:pt idx="16154">
                  <c:v>61081.066200000001</c:v>
                </c:pt>
                <c:pt idx="16155">
                  <c:v>61095.366199999997</c:v>
                </c:pt>
                <c:pt idx="16156">
                  <c:v>61098.447540000001</c:v>
                </c:pt>
                <c:pt idx="16157">
                  <c:v>61099.096830000002</c:v>
                </c:pt>
                <c:pt idx="16158">
                  <c:v>61099.394829999997</c:v>
                </c:pt>
                <c:pt idx="16159">
                  <c:v>61105.684829999998</c:v>
                </c:pt>
                <c:pt idx="16160">
                  <c:v>61106.184829999998</c:v>
                </c:pt>
                <c:pt idx="16161">
                  <c:v>61106.184829999998</c:v>
                </c:pt>
                <c:pt idx="16162">
                  <c:v>61106.684829999998</c:v>
                </c:pt>
                <c:pt idx="16163">
                  <c:v>61107.184829999998</c:v>
                </c:pt>
                <c:pt idx="16164">
                  <c:v>61107.269829999997</c:v>
                </c:pt>
                <c:pt idx="16165">
                  <c:v>61107.916830000002</c:v>
                </c:pt>
                <c:pt idx="16166">
                  <c:v>61109.384469999997</c:v>
                </c:pt>
                <c:pt idx="16167">
                  <c:v>61109.494469999998</c:v>
                </c:pt>
                <c:pt idx="16168">
                  <c:v>61109.713470000002</c:v>
                </c:pt>
                <c:pt idx="16169">
                  <c:v>61124.013469999998</c:v>
                </c:pt>
                <c:pt idx="16170">
                  <c:v>61125.044470000001</c:v>
                </c:pt>
                <c:pt idx="16171">
                  <c:v>61125.154470000001</c:v>
                </c:pt>
                <c:pt idx="16172">
                  <c:v>61125.373469999999</c:v>
                </c:pt>
                <c:pt idx="16173">
                  <c:v>61139.673470000002</c:v>
                </c:pt>
                <c:pt idx="16174">
                  <c:v>61140.704469999997</c:v>
                </c:pt>
                <c:pt idx="16175">
                  <c:v>61140.814469999998</c:v>
                </c:pt>
                <c:pt idx="16176">
                  <c:v>61141.033470000002</c:v>
                </c:pt>
                <c:pt idx="16177">
                  <c:v>61155.333469999998</c:v>
                </c:pt>
                <c:pt idx="16178">
                  <c:v>61156.36447</c:v>
                </c:pt>
                <c:pt idx="16179">
                  <c:v>61156.474470000001</c:v>
                </c:pt>
                <c:pt idx="16180">
                  <c:v>61156.693469999998</c:v>
                </c:pt>
                <c:pt idx="16181">
                  <c:v>61170.993470000001</c:v>
                </c:pt>
                <c:pt idx="16182">
                  <c:v>61172.024469999997</c:v>
                </c:pt>
                <c:pt idx="16183">
                  <c:v>61172.134469999997</c:v>
                </c:pt>
                <c:pt idx="16184">
                  <c:v>61172.353470000002</c:v>
                </c:pt>
                <c:pt idx="16185">
                  <c:v>61186.653469999997</c:v>
                </c:pt>
                <c:pt idx="16186">
                  <c:v>61187.68447</c:v>
                </c:pt>
                <c:pt idx="16187">
                  <c:v>61187.794470000001</c:v>
                </c:pt>
                <c:pt idx="16188">
                  <c:v>61188.013469999998</c:v>
                </c:pt>
                <c:pt idx="16189">
                  <c:v>61202.313470000001</c:v>
                </c:pt>
                <c:pt idx="16190">
                  <c:v>61205.394820000001</c:v>
                </c:pt>
                <c:pt idx="16191">
                  <c:v>61206.044110000003</c:v>
                </c:pt>
                <c:pt idx="16192">
                  <c:v>61206.342109999998</c:v>
                </c:pt>
                <c:pt idx="16193">
                  <c:v>61212.632109999999</c:v>
                </c:pt>
                <c:pt idx="16194">
                  <c:v>61213.132109999999</c:v>
                </c:pt>
                <c:pt idx="16195">
                  <c:v>61213.132109999999</c:v>
                </c:pt>
                <c:pt idx="16196">
                  <c:v>61213.632109999999</c:v>
                </c:pt>
                <c:pt idx="16197">
                  <c:v>61214.132109999999</c:v>
                </c:pt>
                <c:pt idx="16198">
                  <c:v>61214.217109999998</c:v>
                </c:pt>
                <c:pt idx="16199">
                  <c:v>61214.864110000002</c:v>
                </c:pt>
                <c:pt idx="16200">
                  <c:v>61216.331749999998</c:v>
                </c:pt>
                <c:pt idx="16201">
                  <c:v>61216.441749999998</c:v>
                </c:pt>
                <c:pt idx="16202">
                  <c:v>61216.660750000003</c:v>
                </c:pt>
                <c:pt idx="16203">
                  <c:v>61230.960749999998</c:v>
                </c:pt>
                <c:pt idx="16204">
                  <c:v>61231.991750000001</c:v>
                </c:pt>
                <c:pt idx="16205">
                  <c:v>61232.101750000002</c:v>
                </c:pt>
                <c:pt idx="16206">
                  <c:v>61232.320749999999</c:v>
                </c:pt>
                <c:pt idx="16207">
                  <c:v>61246.620750000002</c:v>
                </c:pt>
                <c:pt idx="16208">
                  <c:v>61247.651749999997</c:v>
                </c:pt>
                <c:pt idx="16209">
                  <c:v>61247.761749999998</c:v>
                </c:pt>
                <c:pt idx="16210">
                  <c:v>61247.980750000002</c:v>
                </c:pt>
                <c:pt idx="16211">
                  <c:v>61262.280749999998</c:v>
                </c:pt>
                <c:pt idx="16212">
                  <c:v>61263.311750000001</c:v>
                </c:pt>
                <c:pt idx="16213">
                  <c:v>61263.421750000001</c:v>
                </c:pt>
                <c:pt idx="16214">
                  <c:v>61263.640749999999</c:v>
                </c:pt>
                <c:pt idx="16215">
                  <c:v>61277.940750000002</c:v>
                </c:pt>
                <c:pt idx="16216">
                  <c:v>61278.971749999997</c:v>
                </c:pt>
                <c:pt idx="16217">
                  <c:v>61279.081749999998</c:v>
                </c:pt>
                <c:pt idx="16218">
                  <c:v>61279.300750000002</c:v>
                </c:pt>
                <c:pt idx="16219">
                  <c:v>61293.600749999998</c:v>
                </c:pt>
                <c:pt idx="16220">
                  <c:v>61294.63175</c:v>
                </c:pt>
                <c:pt idx="16221">
                  <c:v>61294.741750000001</c:v>
                </c:pt>
                <c:pt idx="16222">
                  <c:v>61294.960749999998</c:v>
                </c:pt>
                <c:pt idx="16223">
                  <c:v>61309.260750000001</c:v>
                </c:pt>
                <c:pt idx="16224">
                  <c:v>61312.342089999998</c:v>
                </c:pt>
                <c:pt idx="16225">
                  <c:v>61312.991379999999</c:v>
                </c:pt>
                <c:pt idx="16226">
                  <c:v>61313.289380000002</c:v>
                </c:pt>
                <c:pt idx="16227">
                  <c:v>61319.579380000003</c:v>
                </c:pt>
                <c:pt idx="16228">
                  <c:v>61320.079380000003</c:v>
                </c:pt>
                <c:pt idx="16229">
                  <c:v>61320.079380000003</c:v>
                </c:pt>
                <c:pt idx="16230">
                  <c:v>61320.579380000003</c:v>
                </c:pt>
                <c:pt idx="16231">
                  <c:v>61321.079380000003</c:v>
                </c:pt>
                <c:pt idx="16232">
                  <c:v>61321.164380000002</c:v>
                </c:pt>
                <c:pt idx="16233">
                  <c:v>61321.811379999999</c:v>
                </c:pt>
                <c:pt idx="16234">
                  <c:v>61323.279020000002</c:v>
                </c:pt>
                <c:pt idx="16235">
                  <c:v>61323.389020000002</c:v>
                </c:pt>
                <c:pt idx="16236">
                  <c:v>61323.60802</c:v>
                </c:pt>
                <c:pt idx="16237">
                  <c:v>61337.908020000003</c:v>
                </c:pt>
                <c:pt idx="16238">
                  <c:v>61338.939019999998</c:v>
                </c:pt>
                <c:pt idx="16239">
                  <c:v>61339.049019999999</c:v>
                </c:pt>
                <c:pt idx="16240">
                  <c:v>61339.268020000003</c:v>
                </c:pt>
                <c:pt idx="16241">
                  <c:v>61353.568019999999</c:v>
                </c:pt>
                <c:pt idx="16242">
                  <c:v>61354.599020000001</c:v>
                </c:pt>
                <c:pt idx="16243">
                  <c:v>61354.709020000002</c:v>
                </c:pt>
                <c:pt idx="16244">
                  <c:v>61354.928019999999</c:v>
                </c:pt>
                <c:pt idx="16245">
                  <c:v>61369.228020000002</c:v>
                </c:pt>
                <c:pt idx="16246">
                  <c:v>61370.259019999998</c:v>
                </c:pt>
                <c:pt idx="16247">
                  <c:v>61370.369019999998</c:v>
                </c:pt>
                <c:pt idx="16248">
                  <c:v>61370.588020000003</c:v>
                </c:pt>
                <c:pt idx="16249">
                  <c:v>61384.888019999999</c:v>
                </c:pt>
                <c:pt idx="16250">
                  <c:v>61385.919020000001</c:v>
                </c:pt>
                <c:pt idx="16251">
                  <c:v>61386.029020000002</c:v>
                </c:pt>
                <c:pt idx="16252">
                  <c:v>61386.248019999999</c:v>
                </c:pt>
                <c:pt idx="16253">
                  <c:v>61400.548020000002</c:v>
                </c:pt>
                <c:pt idx="16254">
                  <c:v>61401.579019999997</c:v>
                </c:pt>
                <c:pt idx="16255">
                  <c:v>61401.689019999998</c:v>
                </c:pt>
                <c:pt idx="16256">
                  <c:v>61401.908020000003</c:v>
                </c:pt>
                <c:pt idx="16257">
                  <c:v>61416.208019999998</c:v>
                </c:pt>
                <c:pt idx="16258">
                  <c:v>61419.289369999999</c:v>
                </c:pt>
                <c:pt idx="16259">
                  <c:v>61419.93866</c:v>
                </c:pt>
                <c:pt idx="16260">
                  <c:v>61420.236660000002</c:v>
                </c:pt>
                <c:pt idx="16261">
                  <c:v>61426.526660000003</c:v>
                </c:pt>
                <c:pt idx="16262">
                  <c:v>61427.026660000003</c:v>
                </c:pt>
                <c:pt idx="16263">
                  <c:v>61427.026660000003</c:v>
                </c:pt>
                <c:pt idx="16264">
                  <c:v>61427.526660000003</c:v>
                </c:pt>
                <c:pt idx="16265">
                  <c:v>61428.026660000003</c:v>
                </c:pt>
                <c:pt idx="16266">
                  <c:v>61428.111660000002</c:v>
                </c:pt>
                <c:pt idx="16267">
                  <c:v>61428.75866</c:v>
                </c:pt>
                <c:pt idx="16268">
                  <c:v>61430.226300000002</c:v>
                </c:pt>
                <c:pt idx="16269">
                  <c:v>61430.336300000003</c:v>
                </c:pt>
                <c:pt idx="16270">
                  <c:v>61430.5553</c:v>
                </c:pt>
                <c:pt idx="16271">
                  <c:v>61444.855300000003</c:v>
                </c:pt>
                <c:pt idx="16272">
                  <c:v>61445.886299999998</c:v>
                </c:pt>
                <c:pt idx="16273">
                  <c:v>61445.996299999999</c:v>
                </c:pt>
                <c:pt idx="16274">
                  <c:v>61446.215300000003</c:v>
                </c:pt>
                <c:pt idx="16275">
                  <c:v>61460.515299999999</c:v>
                </c:pt>
                <c:pt idx="16276">
                  <c:v>61461.546300000002</c:v>
                </c:pt>
                <c:pt idx="16277">
                  <c:v>61461.656300000002</c:v>
                </c:pt>
                <c:pt idx="16278">
                  <c:v>61461.8753</c:v>
                </c:pt>
                <c:pt idx="16279">
                  <c:v>61476.175300000003</c:v>
                </c:pt>
                <c:pt idx="16280">
                  <c:v>61477.206299999998</c:v>
                </c:pt>
                <c:pt idx="16281">
                  <c:v>61477.316299999999</c:v>
                </c:pt>
                <c:pt idx="16282">
                  <c:v>61477.535300000003</c:v>
                </c:pt>
                <c:pt idx="16283">
                  <c:v>61491.835299999999</c:v>
                </c:pt>
                <c:pt idx="16284">
                  <c:v>61492.866300000002</c:v>
                </c:pt>
                <c:pt idx="16285">
                  <c:v>61492.976300000002</c:v>
                </c:pt>
                <c:pt idx="16286">
                  <c:v>61493.195299999999</c:v>
                </c:pt>
                <c:pt idx="16287">
                  <c:v>61507.495300000002</c:v>
                </c:pt>
                <c:pt idx="16288">
                  <c:v>61508.526299999998</c:v>
                </c:pt>
                <c:pt idx="16289">
                  <c:v>61508.636299999998</c:v>
                </c:pt>
                <c:pt idx="16290">
                  <c:v>61508.855300000003</c:v>
                </c:pt>
                <c:pt idx="16291">
                  <c:v>61523.155299999999</c:v>
                </c:pt>
                <c:pt idx="16292">
                  <c:v>61526.236640000003</c:v>
                </c:pt>
                <c:pt idx="16293">
                  <c:v>61526.885929999997</c:v>
                </c:pt>
                <c:pt idx="16294">
                  <c:v>61527.183929999999</c:v>
                </c:pt>
                <c:pt idx="16295">
                  <c:v>61533.47393</c:v>
                </c:pt>
                <c:pt idx="16296">
                  <c:v>61533.97393</c:v>
                </c:pt>
                <c:pt idx="16297">
                  <c:v>61533.97393</c:v>
                </c:pt>
                <c:pt idx="16298">
                  <c:v>61534.47393</c:v>
                </c:pt>
                <c:pt idx="16299">
                  <c:v>61534.97393</c:v>
                </c:pt>
                <c:pt idx="16300">
                  <c:v>61535.058929999999</c:v>
                </c:pt>
                <c:pt idx="16301">
                  <c:v>61535.705929999996</c:v>
                </c:pt>
                <c:pt idx="16302">
                  <c:v>61537.173569999999</c:v>
                </c:pt>
                <c:pt idx="16303">
                  <c:v>61537.28357</c:v>
                </c:pt>
                <c:pt idx="16304">
                  <c:v>61537.502569999997</c:v>
                </c:pt>
                <c:pt idx="16305">
                  <c:v>61551.80257</c:v>
                </c:pt>
                <c:pt idx="16306">
                  <c:v>61552.833570000003</c:v>
                </c:pt>
                <c:pt idx="16307">
                  <c:v>61552.943570000003</c:v>
                </c:pt>
                <c:pt idx="16308">
                  <c:v>61553.16257</c:v>
                </c:pt>
                <c:pt idx="16309">
                  <c:v>61567.462570000003</c:v>
                </c:pt>
                <c:pt idx="16310">
                  <c:v>61568.493569999999</c:v>
                </c:pt>
                <c:pt idx="16311">
                  <c:v>61568.603569999999</c:v>
                </c:pt>
                <c:pt idx="16312">
                  <c:v>61568.822569999997</c:v>
                </c:pt>
                <c:pt idx="16313">
                  <c:v>61583.12257</c:v>
                </c:pt>
                <c:pt idx="16314">
                  <c:v>61584.153570000002</c:v>
                </c:pt>
                <c:pt idx="16315">
                  <c:v>61584.263570000003</c:v>
                </c:pt>
                <c:pt idx="16316">
                  <c:v>61584.48257</c:v>
                </c:pt>
                <c:pt idx="16317">
                  <c:v>61598.782570000003</c:v>
                </c:pt>
                <c:pt idx="16318">
                  <c:v>61599.813569999998</c:v>
                </c:pt>
                <c:pt idx="16319">
                  <c:v>61599.923569999999</c:v>
                </c:pt>
                <c:pt idx="16320">
                  <c:v>61600.142570000004</c:v>
                </c:pt>
                <c:pt idx="16321">
                  <c:v>61614.442569999999</c:v>
                </c:pt>
                <c:pt idx="16322">
                  <c:v>61615.473570000002</c:v>
                </c:pt>
                <c:pt idx="16323">
                  <c:v>61615.583570000003</c:v>
                </c:pt>
                <c:pt idx="16324">
                  <c:v>61615.80257</c:v>
                </c:pt>
                <c:pt idx="16325">
                  <c:v>61630.102570000003</c:v>
                </c:pt>
                <c:pt idx="16326">
                  <c:v>61633.183920000003</c:v>
                </c:pt>
                <c:pt idx="16327">
                  <c:v>61633.833209999997</c:v>
                </c:pt>
                <c:pt idx="16328">
                  <c:v>61634.13121</c:v>
                </c:pt>
                <c:pt idx="16329">
                  <c:v>61640.42121</c:v>
                </c:pt>
                <c:pt idx="16330">
                  <c:v>61640.92121</c:v>
                </c:pt>
                <c:pt idx="16331">
                  <c:v>61640.92121</c:v>
                </c:pt>
                <c:pt idx="16332">
                  <c:v>61641.42121</c:v>
                </c:pt>
                <c:pt idx="16333">
                  <c:v>61641.92121</c:v>
                </c:pt>
                <c:pt idx="16334">
                  <c:v>61642.00621</c:v>
                </c:pt>
                <c:pt idx="16335">
                  <c:v>61642.653209999997</c:v>
                </c:pt>
                <c:pt idx="16336">
                  <c:v>61644.120849999999</c:v>
                </c:pt>
                <c:pt idx="16337">
                  <c:v>61644.23085</c:v>
                </c:pt>
                <c:pt idx="16338">
                  <c:v>61644.449849999997</c:v>
                </c:pt>
                <c:pt idx="16339">
                  <c:v>61658.74985</c:v>
                </c:pt>
                <c:pt idx="16340">
                  <c:v>61659.780850000003</c:v>
                </c:pt>
                <c:pt idx="16341">
                  <c:v>61659.890850000003</c:v>
                </c:pt>
                <c:pt idx="16342">
                  <c:v>61660.109850000001</c:v>
                </c:pt>
                <c:pt idx="16343">
                  <c:v>61674.409849999996</c:v>
                </c:pt>
                <c:pt idx="16344">
                  <c:v>61675.440849999999</c:v>
                </c:pt>
                <c:pt idx="16345">
                  <c:v>61675.55085</c:v>
                </c:pt>
                <c:pt idx="16346">
                  <c:v>61675.769849999997</c:v>
                </c:pt>
                <c:pt idx="16347">
                  <c:v>61690.06985</c:v>
                </c:pt>
                <c:pt idx="16348">
                  <c:v>61691.100850000003</c:v>
                </c:pt>
                <c:pt idx="16349">
                  <c:v>61691.210850000003</c:v>
                </c:pt>
                <c:pt idx="16350">
                  <c:v>61691.42985</c:v>
                </c:pt>
                <c:pt idx="16351">
                  <c:v>61705.729850000003</c:v>
                </c:pt>
                <c:pt idx="16352">
                  <c:v>61706.760849999999</c:v>
                </c:pt>
                <c:pt idx="16353">
                  <c:v>61706.870849999999</c:v>
                </c:pt>
                <c:pt idx="16354">
                  <c:v>61707.089849999997</c:v>
                </c:pt>
                <c:pt idx="16355">
                  <c:v>61721.38985</c:v>
                </c:pt>
                <c:pt idx="16356">
                  <c:v>61722.420850000002</c:v>
                </c:pt>
                <c:pt idx="16357">
                  <c:v>61722.530850000003</c:v>
                </c:pt>
                <c:pt idx="16358">
                  <c:v>61722.74985</c:v>
                </c:pt>
                <c:pt idx="16359">
                  <c:v>61737.049850000003</c:v>
                </c:pt>
                <c:pt idx="16360">
                  <c:v>61740.13119</c:v>
                </c:pt>
                <c:pt idx="16361">
                  <c:v>61740.780480000001</c:v>
                </c:pt>
                <c:pt idx="16362">
                  <c:v>61741.078479999996</c:v>
                </c:pt>
                <c:pt idx="16363">
                  <c:v>61747.368479999997</c:v>
                </c:pt>
                <c:pt idx="16364">
                  <c:v>61747.868479999997</c:v>
                </c:pt>
                <c:pt idx="16365">
                  <c:v>61747.868479999997</c:v>
                </c:pt>
                <c:pt idx="16366">
                  <c:v>61748.368479999997</c:v>
                </c:pt>
                <c:pt idx="16367">
                  <c:v>61748.868479999997</c:v>
                </c:pt>
                <c:pt idx="16368">
                  <c:v>61748.953479999996</c:v>
                </c:pt>
                <c:pt idx="16369">
                  <c:v>61749.600480000001</c:v>
                </c:pt>
                <c:pt idx="16370">
                  <c:v>61751.068120000004</c:v>
                </c:pt>
                <c:pt idx="16371">
                  <c:v>61751.178119999997</c:v>
                </c:pt>
                <c:pt idx="16372">
                  <c:v>61751.397120000001</c:v>
                </c:pt>
                <c:pt idx="16373">
                  <c:v>61765.697119999997</c:v>
                </c:pt>
                <c:pt idx="16374">
                  <c:v>61766.72812</c:v>
                </c:pt>
                <c:pt idx="16375">
                  <c:v>61766.83812</c:v>
                </c:pt>
                <c:pt idx="16376">
                  <c:v>61767.057119999998</c:v>
                </c:pt>
                <c:pt idx="16377">
                  <c:v>61781.357120000001</c:v>
                </c:pt>
                <c:pt idx="16378">
                  <c:v>61782.388120000003</c:v>
                </c:pt>
                <c:pt idx="16379">
                  <c:v>61782.498119999997</c:v>
                </c:pt>
                <c:pt idx="16380">
                  <c:v>61782.717120000001</c:v>
                </c:pt>
                <c:pt idx="16381">
                  <c:v>61797.017119999997</c:v>
                </c:pt>
                <c:pt idx="16382">
                  <c:v>61798.048119999999</c:v>
                </c:pt>
                <c:pt idx="16383">
                  <c:v>61798.15812</c:v>
                </c:pt>
                <c:pt idx="16384">
                  <c:v>61798.377119999997</c:v>
                </c:pt>
                <c:pt idx="16385">
                  <c:v>61812.67712</c:v>
                </c:pt>
                <c:pt idx="16386">
                  <c:v>61813.708120000003</c:v>
                </c:pt>
                <c:pt idx="16387">
                  <c:v>61813.818120000004</c:v>
                </c:pt>
                <c:pt idx="16388">
                  <c:v>61814.037120000001</c:v>
                </c:pt>
                <c:pt idx="16389">
                  <c:v>61828.337119999997</c:v>
                </c:pt>
                <c:pt idx="16390">
                  <c:v>61829.368119999999</c:v>
                </c:pt>
                <c:pt idx="16391">
                  <c:v>61829.47812</c:v>
                </c:pt>
                <c:pt idx="16392">
                  <c:v>61829.697119999997</c:v>
                </c:pt>
                <c:pt idx="16393">
                  <c:v>61843.99712</c:v>
                </c:pt>
                <c:pt idx="16394">
                  <c:v>61847.07847</c:v>
                </c:pt>
                <c:pt idx="16395">
                  <c:v>61847.727760000002</c:v>
                </c:pt>
                <c:pt idx="16396">
                  <c:v>61848.025759999997</c:v>
                </c:pt>
                <c:pt idx="16397">
                  <c:v>61854.315759999998</c:v>
                </c:pt>
                <c:pt idx="16398">
                  <c:v>61854.815759999998</c:v>
                </c:pt>
                <c:pt idx="16399">
                  <c:v>61854.815759999998</c:v>
                </c:pt>
                <c:pt idx="16400">
                  <c:v>61855.315759999998</c:v>
                </c:pt>
                <c:pt idx="16401">
                  <c:v>61855.815759999998</c:v>
                </c:pt>
                <c:pt idx="16402">
                  <c:v>61855.900759999997</c:v>
                </c:pt>
                <c:pt idx="16403">
                  <c:v>61856.547760000001</c:v>
                </c:pt>
                <c:pt idx="16404">
                  <c:v>61858.015399999997</c:v>
                </c:pt>
                <c:pt idx="16405">
                  <c:v>61858.125399999997</c:v>
                </c:pt>
                <c:pt idx="16406">
                  <c:v>61858.344400000002</c:v>
                </c:pt>
                <c:pt idx="16407">
                  <c:v>61872.644399999997</c:v>
                </c:pt>
                <c:pt idx="16408">
                  <c:v>61873.6754</c:v>
                </c:pt>
                <c:pt idx="16409">
                  <c:v>61873.785400000001</c:v>
                </c:pt>
                <c:pt idx="16410">
                  <c:v>61874.004399999998</c:v>
                </c:pt>
                <c:pt idx="16411">
                  <c:v>61888.304400000001</c:v>
                </c:pt>
                <c:pt idx="16412">
                  <c:v>61889.335400000004</c:v>
                </c:pt>
                <c:pt idx="16413">
                  <c:v>61889.445399999997</c:v>
                </c:pt>
                <c:pt idx="16414">
                  <c:v>61889.664400000001</c:v>
                </c:pt>
                <c:pt idx="16415">
                  <c:v>61903.964399999997</c:v>
                </c:pt>
                <c:pt idx="16416">
                  <c:v>61904.9954</c:v>
                </c:pt>
                <c:pt idx="16417">
                  <c:v>61905.1054</c:v>
                </c:pt>
                <c:pt idx="16418">
                  <c:v>61905.324399999998</c:v>
                </c:pt>
                <c:pt idx="16419">
                  <c:v>61919.624400000001</c:v>
                </c:pt>
                <c:pt idx="16420">
                  <c:v>61920.655400000003</c:v>
                </c:pt>
                <c:pt idx="16421">
                  <c:v>61920.765399999997</c:v>
                </c:pt>
                <c:pt idx="16422">
                  <c:v>61920.984400000001</c:v>
                </c:pt>
                <c:pt idx="16423">
                  <c:v>61935.284399999997</c:v>
                </c:pt>
                <c:pt idx="16424">
                  <c:v>61936.315399999999</c:v>
                </c:pt>
                <c:pt idx="16425">
                  <c:v>61936.4254</c:v>
                </c:pt>
                <c:pt idx="16426">
                  <c:v>61936.644399999997</c:v>
                </c:pt>
                <c:pt idx="16427">
                  <c:v>61950.9444</c:v>
                </c:pt>
                <c:pt idx="16428">
                  <c:v>61954.025739999997</c:v>
                </c:pt>
                <c:pt idx="16429">
                  <c:v>61954.675029999999</c:v>
                </c:pt>
                <c:pt idx="16430">
                  <c:v>61954.973030000001</c:v>
                </c:pt>
                <c:pt idx="16431">
                  <c:v>61961.263030000002</c:v>
                </c:pt>
                <c:pt idx="16432">
                  <c:v>61961.763030000002</c:v>
                </c:pt>
                <c:pt idx="16433">
                  <c:v>61961.763030000002</c:v>
                </c:pt>
                <c:pt idx="16434">
                  <c:v>61962.263030000002</c:v>
                </c:pt>
                <c:pt idx="16435">
                  <c:v>61962.763030000002</c:v>
                </c:pt>
                <c:pt idx="16436">
                  <c:v>61962.848030000001</c:v>
                </c:pt>
                <c:pt idx="16437">
                  <c:v>61963.495029999998</c:v>
                </c:pt>
                <c:pt idx="16438">
                  <c:v>61964.962670000001</c:v>
                </c:pt>
                <c:pt idx="16439">
                  <c:v>61965.072670000001</c:v>
                </c:pt>
                <c:pt idx="16440">
                  <c:v>61965.291669999999</c:v>
                </c:pt>
                <c:pt idx="16441">
                  <c:v>61979.591670000002</c:v>
                </c:pt>
                <c:pt idx="16442">
                  <c:v>61980.622669999997</c:v>
                </c:pt>
                <c:pt idx="16443">
                  <c:v>61980.732669999998</c:v>
                </c:pt>
                <c:pt idx="16444">
                  <c:v>61980.951670000002</c:v>
                </c:pt>
                <c:pt idx="16445">
                  <c:v>61995.251669999998</c:v>
                </c:pt>
                <c:pt idx="16446">
                  <c:v>61996.282670000001</c:v>
                </c:pt>
                <c:pt idx="16447">
                  <c:v>61996.392670000001</c:v>
                </c:pt>
                <c:pt idx="16448">
                  <c:v>61996.611669999998</c:v>
                </c:pt>
                <c:pt idx="16449">
                  <c:v>62010.911670000001</c:v>
                </c:pt>
                <c:pt idx="16450">
                  <c:v>62011.942669999997</c:v>
                </c:pt>
                <c:pt idx="16451">
                  <c:v>62012.052669999997</c:v>
                </c:pt>
                <c:pt idx="16452">
                  <c:v>62012.271670000002</c:v>
                </c:pt>
                <c:pt idx="16453">
                  <c:v>62026.571669999998</c:v>
                </c:pt>
                <c:pt idx="16454">
                  <c:v>62027.60267</c:v>
                </c:pt>
                <c:pt idx="16455">
                  <c:v>62027.712670000001</c:v>
                </c:pt>
                <c:pt idx="16456">
                  <c:v>62027.931669999998</c:v>
                </c:pt>
                <c:pt idx="16457">
                  <c:v>62042.231670000001</c:v>
                </c:pt>
                <c:pt idx="16458">
                  <c:v>62043.262669999996</c:v>
                </c:pt>
                <c:pt idx="16459">
                  <c:v>62043.372669999997</c:v>
                </c:pt>
                <c:pt idx="16460">
                  <c:v>62043.591670000002</c:v>
                </c:pt>
                <c:pt idx="16461">
                  <c:v>62057.891669999997</c:v>
                </c:pt>
                <c:pt idx="16462">
                  <c:v>62060.973019999998</c:v>
                </c:pt>
                <c:pt idx="16463">
                  <c:v>62061.622309999999</c:v>
                </c:pt>
                <c:pt idx="16464">
                  <c:v>62061.920310000001</c:v>
                </c:pt>
                <c:pt idx="16465">
                  <c:v>62068.210310000002</c:v>
                </c:pt>
                <c:pt idx="16466">
                  <c:v>62068.710310000002</c:v>
                </c:pt>
                <c:pt idx="16467">
                  <c:v>62068.710310000002</c:v>
                </c:pt>
                <c:pt idx="16468">
                  <c:v>62069.210310000002</c:v>
                </c:pt>
                <c:pt idx="16469">
                  <c:v>62069.710310000002</c:v>
                </c:pt>
                <c:pt idx="16470">
                  <c:v>62069.795310000001</c:v>
                </c:pt>
                <c:pt idx="16471">
                  <c:v>62070.442309999999</c:v>
                </c:pt>
                <c:pt idx="16472">
                  <c:v>62071.909950000001</c:v>
                </c:pt>
                <c:pt idx="16473">
                  <c:v>62072.019950000002</c:v>
                </c:pt>
                <c:pt idx="16474">
                  <c:v>62072.238949999999</c:v>
                </c:pt>
                <c:pt idx="16475">
                  <c:v>62086.538950000002</c:v>
                </c:pt>
                <c:pt idx="16476">
                  <c:v>62087.569949999997</c:v>
                </c:pt>
                <c:pt idx="16477">
                  <c:v>62087.679949999998</c:v>
                </c:pt>
                <c:pt idx="16478">
                  <c:v>62087.898950000003</c:v>
                </c:pt>
                <c:pt idx="16479">
                  <c:v>62102.198949999998</c:v>
                </c:pt>
                <c:pt idx="16480">
                  <c:v>62103.229950000001</c:v>
                </c:pt>
                <c:pt idx="16481">
                  <c:v>62103.339950000001</c:v>
                </c:pt>
                <c:pt idx="16482">
                  <c:v>62103.558949999999</c:v>
                </c:pt>
                <c:pt idx="16483">
                  <c:v>62117.858950000002</c:v>
                </c:pt>
                <c:pt idx="16484">
                  <c:v>62118.889949999997</c:v>
                </c:pt>
                <c:pt idx="16485">
                  <c:v>62118.999949999998</c:v>
                </c:pt>
                <c:pt idx="16486">
                  <c:v>62119.218950000002</c:v>
                </c:pt>
                <c:pt idx="16487">
                  <c:v>62133.518949999998</c:v>
                </c:pt>
                <c:pt idx="16488">
                  <c:v>62134.549950000001</c:v>
                </c:pt>
                <c:pt idx="16489">
                  <c:v>62134.659950000001</c:v>
                </c:pt>
                <c:pt idx="16490">
                  <c:v>62134.878949999998</c:v>
                </c:pt>
                <c:pt idx="16491">
                  <c:v>62149.178950000001</c:v>
                </c:pt>
                <c:pt idx="16492">
                  <c:v>62150.209949999997</c:v>
                </c:pt>
                <c:pt idx="16493">
                  <c:v>62150.319949999997</c:v>
                </c:pt>
                <c:pt idx="16494">
                  <c:v>62150.538950000002</c:v>
                </c:pt>
                <c:pt idx="16495">
                  <c:v>62164.838949999998</c:v>
                </c:pt>
                <c:pt idx="16496">
                  <c:v>62167.920290000002</c:v>
                </c:pt>
                <c:pt idx="16497">
                  <c:v>62168.569580000003</c:v>
                </c:pt>
                <c:pt idx="16498">
                  <c:v>62168.867579999998</c:v>
                </c:pt>
                <c:pt idx="16499">
                  <c:v>62175.157579999999</c:v>
                </c:pt>
                <c:pt idx="16500">
                  <c:v>62175.657579999999</c:v>
                </c:pt>
                <c:pt idx="16501">
                  <c:v>62175.657579999999</c:v>
                </c:pt>
                <c:pt idx="16502">
                  <c:v>62176.157579999999</c:v>
                </c:pt>
                <c:pt idx="16503">
                  <c:v>62176.657579999999</c:v>
                </c:pt>
                <c:pt idx="16504">
                  <c:v>62176.742579999998</c:v>
                </c:pt>
                <c:pt idx="16505">
                  <c:v>62177.389580000003</c:v>
                </c:pt>
                <c:pt idx="16506">
                  <c:v>62178.857219999998</c:v>
                </c:pt>
                <c:pt idx="16507">
                  <c:v>62178.967219999999</c:v>
                </c:pt>
                <c:pt idx="16508">
                  <c:v>62179.186220000003</c:v>
                </c:pt>
                <c:pt idx="16509">
                  <c:v>62193.486219999999</c:v>
                </c:pt>
                <c:pt idx="16510">
                  <c:v>62194.517220000002</c:v>
                </c:pt>
                <c:pt idx="16511">
                  <c:v>62194.627220000002</c:v>
                </c:pt>
                <c:pt idx="16512">
                  <c:v>62194.846219999999</c:v>
                </c:pt>
                <c:pt idx="16513">
                  <c:v>62209.146220000002</c:v>
                </c:pt>
                <c:pt idx="16514">
                  <c:v>62210.177219999998</c:v>
                </c:pt>
                <c:pt idx="16515">
                  <c:v>62210.287219999998</c:v>
                </c:pt>
                <c:pt idx="16516">
                  <c:v>62210.506220000003</c:v>
                </c:pt>
                <c:pt idx="16517">
                  <c:v>62224.806219999999</c:v>
                </c:pt>
                <c:pt idx="16518">
                  <c:v>62225.837220000001</c:v>
                </c:pt>
                <c:pt idx="16519">
                  <c:v>62225.947220000002</c:v>
                </c:pt>
                <c:pt idx="16520">
                  <c:v>62226.166219999999</c:v>
                </c:pt>
                <c:pt idx="16521">
                  <c:v>62240.466220000002</c:v>
                </c:pt>
                <c:pt idx="16522">
                  <c:v>62241.497219999997</c:v>
                </c:pt>
                <c:pt idx="16523">
                  <c:v>62241.607219999998</c:v>
                </c:pt>
                <c:pt idx="16524">
                  <c:v>62241.826220000003</c:v>
                </c:pt>
                <c:pt idx="16525">
                  <c:v>62256.126219999998</c:v>
                </c:pt>
                <c:pt idx="16526">
                  <c:v>62257.157220000001</c:v>
                </c:pt>
                <c:pt idx="16527">
                  <c:v>62257.267220000002</c:v>
                </c:pt>
                <c:pt idx="16528">
                  <c:v>62257.486219999999</c:v>
                </c:pt>
                <c:pt idx="16529">
                  <c:v>62271.786220000002</c:v>
                </c:pt>
                <c:pt idx="16530">
                  <c:v>62274.867570000002</c:v>
                </c:pt>
                <c:pt idx="16531">
                  <c:v>62275.516860000003</c:v>
                </c:pt>
                <c:pt idx="16532">
                  <c:v>62275.814859999999</c:v>
                </c:pt>
                <c:pt idx="16533">
                  <c:v>62282.104859999999</c:v>
                </c:pt>
                <c:pt idx="16534">
                  <c:v>62282.604859999999</c:v>
                </c:pt>
                <c:pt idx="16535">
                  <c:v>62282.604859999999</c:v>
                </c:pt>
                <c:pt idx="16536">
                  <c:v>62283.104859999999</c:v>
                </c:pt>
                <c:pt idx="16537">
                  <c:v>62283.604859999999</c:v>
                </c:pt>
                <c:pt idx="16538">
                  <c:v>62283.689859999999</c:v>
                </c:pt>
                <c:pt idx="16539">
                  <c:v>62284.336860000003</c:v>
                </c:pt>
                <c:pt idx="16540">
                  <c:v>62285.804499999998</c:v>
                </c:pt>
                <c:pt idx="16541">
                  <c:v>62285.914499999999</c:v>
                </c:pt>
                <c:pt idx="16542">
                  <c:v>62286.133500000004</c:v>
                </c:pt>
                <c:pt idx="16543">
                  <c:v>62300.433499999999</c:v>
                </c:pt>
                <c:pt idx="16544">
                  <c:v>62301.464500000002</c:v>
                </c:pt>
                <c:pt idx="16545">
                  <c:v>62301.574500000002</c:v>
                </c:pt>
                <c:pt idx="16546">
                  <c:v>62301.7935</c:v>
                </c:pt>
                <c:pt idx="16547">
                  <c:v>62316.093500000003</c:v>
                </c:pt>
                <c:pt idx="16548">
                  <c:v>62317.124499999998</c:v>
                </c:pt>
                <c:pt idx="16549">
                  <c:v>62317.234499999999</c:v>
                </c:pt>
                <c:pt idx="16550">
                  <c:v>62317.453500000003</c:v>
                </c:pt>
                <c:pt idx="16551">
                  <c:v>62331.753499999999</c:v>
                </c:pt>
                <c:pt idx="16552">
                  <c:v>62332.784500000002</c:v>
                </c:pt>
                <c:pt idx="16553">
                  <c:v>62332.894500000002</c:v>
                </c:pt>
                <c:pt idx="16554">
                  <c:v>62333.113499999999</c:v>
                </c:pt>
                <c:pt idx="16555">
                  <c:v>62347.413500000002</c:v>
                </c:pt>
                <c:pt idx="16556">
                  <c:v>62348.444499999998</c:v>
                </c:pt>
                <c:pt idx="16557">
                  <c:v>62348.554499999998</c:v>
                </c:pt>
                <c:pt idx="16558">
                  <c:v>62348.773500000003</c:v>
                </c:pt>
                <c:pt idx="16559">
                  <c:v>62363.073499999999</c:v>
                </c:pt>
                <c:pt idx="16560">
                  <c:v>62364.104500000001</c:v>
                </c:pt>
                <c:pt idx="16561">
                  <c:v>62364.214500000002</c:v>
                </c:pt>
                <c:pt idx="16562">
                  <c:v>62364.433499999999</c:v>
                </c:pt>
                <c:pt idx="16563">
                  <c:v>62378.733500000002</c:v>
                </c:pt>
                <c:pt idx="16564">
                  <c:v>62381.814839999999</c:v>
                </c:pt>
                <c:pt idx="16565">
                  <c:v>62382.46413</c:v>
                </c:pt>
                <c:pt idx="16566">
                  <c:v>62382.762130000003</c:v>
                </c:pt>
                <c:pt idx="16567">
                  <c:v>62389.052129999996</c:v>
                </c:pt>
                <c:pt idx="16568">
                  <c:v>62389.552129999996</c:v>
                </c:pt>
                <c:pt idx="16569">
                  <c:v>62389.552129999996</c:v>
                </c:pt>
                <c:pt idx="16570">
                  <c:v>62390.052129999996</c:v>
                </c:pt>
                <c:pt idx="16571">
                  <c:v>62390.552129999996</c:v>
                </c:pt>
                <c:pt idx="16572">
                  <c:v>62390.637130000003</c:v>
                </c:pt>
                <c:pt idx="16573">
                  <c:v>62391.28413</c:v>
                </c:pt>
                <c:pt idx="16574">
                  <c:v>62392.751770000003</c:v>
                </c:pt>
                <c:pt idx="16575">
                  <c:v>62392.861770000003</c:v>
                </c:pt>
                <c:pt idx="16576">
                  <c:v>62393.08077</c:v>
                </c:pt>
                <c:pt idx="16577">
                  <c:v>62407.380770000003</c:v>
                </c:pt>
                <c:pt idx="16578">
                  <c:v>62408.411769999999</c:v>
                </c:pt>
                <c:pt idx="16579">
                  <c:v>62408.521769999999</c:v>
                </c:pt>
                <c:pt idx="16580">
                  <c:v>62408.740769999997</c:v>
                </c:pt>
                <c:pt idx="16581">
                  <c:v>62423.04077</c:v>
                </c:pt>
                <c:pt idx="16582">
                  <c:v>62424.071770000002</c:v>
                </c:pt>
                <c:pt idx="16583">
                  <c:v>62424.181770000003</c:v>
                </c:pt>
                <c:pt idx="16584">
                  <c:v>62424.40077</c:v>
                </c:pt>
                <c:pt idx="16585">
                  <c:v>62438.700770000003</c:v>
                </c:pt>
                <c:pt idx="16586">
                  <c:v>62439.731769999999</c:v>
                </c:pt>
                <c:pt idx="16587">
                  <c:v>62439.841769999999</c:v>
                </c:pt>
                <c:pt idx="16588">
                  <c:v>62440.060769999996</c:v>
                </c:pt>
                <c:pt idx="16589">
                  <c:v>62454.360769999999</c:v>
                </c:pt>
                <c:pt idx="16590">
                  <c:v>62455.391770000002</c:v>
                </c:pt>
                <c:pt idx="16591">
                  <c:v>62455.501770000003</c:v>
                </c:pt>
                <c:pt idx="16592">
                  <c:v>62455.72077</c:v>
                </c:pt>
                <c:pt idx="16593">
                  <c:v>62470.020770000003</c:v>
                </c:pt>
                <c:pt idx="16594">
                  <c:v>62471.051769999998</c:v>
                </c:pt>
                <c:pt idx="16595">
                  <c:v>62471.161769999999</c:v>
                </c:pt>
                <c:pt idx="16596">
                  <c:v>62471.380770000003</c:v>
                </c:pt>
                <c:pt idx="16597">
                  <c:v>62485.680769999999</c:v>
                </c:pt>
                <c:pt idx="16598">
                  <c:v>62488.762119999999</c:v>
                </c:pt>
                <c:pt idx="16599">
                  <c:v>62489.411410000001</c:v>
                </c:pt>
                <c:pt idx="16600">
                  <c:v>62489.709410000003</c:v>
                </c:pt>
                <c:pt idx="16601">
                  <c:v>62495.999409999997</c:v>
                </c:pt>
                <c:pt idx="16602">
                  <c:v>62496.499409999997</c:v>
                </c:pt>
                <c:pt idx="16603">
                  <c:v>62496.499409999997</c:v>
                </c:pt>
                <c:pt idx="16604">
                  <c:v>62496.999409999997</c:v>
                </c:pt>
                <c:pt idx="16605">
                  <c:v>62497.499409999997</c:v>
                </c:pt>
                <c:pt idx="16606">
                  <c:v>62497.584410000003</c:v>
                </c:pt>
                <c:pt idx="16607">
                  <c:v>62498.23141</c:v>
                </c:pt>
                <c:pt idx="16608">
                  <c:v>62499.699050000003</c:v>
                </c:pt>
                <c:pt idx="16609">
                  <c:v>62499.809050000003</c:v>
                </c:pt>
                <c:pt idx="16610">
                  <c:v>62500.028050000001</c:v>
                </c:pt>
                <c:pt idx="16611">
                  <c:v>62514.328049999996</c:v>
                </c:pt>
                <c:pt idx="16612">
                  <c:v>62515.359049999999</c:v>
                </c:pt>
                <c:pt idx="16613">
                  <c:v>62515.46905</c:v>
                </c:pt>
                <c:pt idx="16614">
                  <c:v>62515.688049999997</c:v>
                </c:pt>
                <c:pt idx="16615">
                  <c:v>62529.98805</c:v>
                </c:pt>
                <c:pt idx="16616">
                  <c:v>62531.019050000003</c:v>
                </c:pt>
                <c:pt idx="16617">
                  <c:v>62531.129050000003</c:v>
                </c:pt>
                <c:pt idx="16618">
                  <c:v>62531.348050000001</c:v>
                </c:pt>
                <c:pt idx="16619">
                  <c:v>62545.648050000003</c:v>
                </c:pt>
                <c:pt idx="16620">
                  <c:v>62546.679049999999</c:v>
                </c:pt>
                <c:pt idx="16621">
                  <c:v>62546.789049999999</c:v>
                </c:pt>
                <c:pt idx="16622">
                  <c:v>62547.008049999997</c:v>
                </c:pt>
                <c:pt idx="16623">
                  <c:v>62561.30805</c:v>
                </c:pt>
                <c:pt idx="16624">
                  <c:v>62562.339050000002</c:v>
                </c:pt>
                <c:pt idx="16625">
                  <c:v>62562.449050000003</c:v>
                </c:pt>
                <c:pt idx="16626">
                  <c:v>62562.66805</c:v>
                </c:pt>
                <c:pt idx="16627">
                  <c:v>62576.968050000003</c:v>
                </c:pt>
                <c:pt idx="16628">
                  <c:v>62577.999049999999</c:v>
                </c:pt>
                <c:pt idx="16629">
                  <c:v>62578.109049999999</c:v>
                </c:pt>
                <c:pt idx="16630">
                  <c:v>62578.328049999996</c:v>
                </c:pt>
                <c:pt idx="16631">
                  <c:v>62592.628049999999</c:v>
                </c:pt>
                <c:pt idx="16632">
                  <c:v>62595.709390000004</c:v>
                </c:pt>
                <c:pt idx="16633">
                  <c:v>62596.358679999998</c:v>
                </c:pt>
                <c:pt idx="16634">
                  <c:v>62596.65668</c:v>
                </c:pt>
                <c:pt idx="16635">
                  <c:v>62602.946680000001</c:v>
                </c:pt>
                <c:pt idx="16636">
                  <c:v>62603.446680000001</c:v>
                </c:pt>
                <c:pt idx="16637">
                  <c:v>62603.446680000001</c:v>
                </c:pt>
                <c:pt idx="16638">
                  <c:v>62603.946680000001</c:v>
                </c:pt>
                <c:pt idx="16639">
                  <c:v>62604.446680000001</c:v>
                </c:pt>
                <c:pt idx="16640">
                  <c:v>62604.53168</c:v>
                </c:pt>
                <c:pt idx="16641">
                  <c:v>62605.178679999997</c:v>
                </c:pt>
                <c:pt idx="16642">
                  <c:v>62606.64632</c:v>
                </c:pt>
                <c:pt idx="16643">
                  <c:v>62606.75632</c:v>
                </c:pt>
                <c:pt idx="16644">
                  <c:v>62606.975319999998</c:v>
                </c:pt>
                <c:pt idx="16645">
                  <c:v>62621.275320000001</c:v>
                </c:pt>
                <c:pt idx="16646">
                  <c:v>62622.306320000003</c:v>
                </c:pt>
                <c:pt idx="16647">
                  <c:v>62622.416319999997</c:v>
                </c:pt>
                <c:pt idx="16648">
                  <c:v>62622.635320000001</c:v>
                </c:pt>
                <c:pt idx="16649">
                  <c:v>62636.935319999997</c:v>
                </c:pt>
                <c:pt idx="16650">
                  <c:v>62637.96632</c:v>
                </c:pt>
                <c:pt idx="16651">
                  <c:v>62638.07632</c:v>
                </c:pt>
                <c:pt idx="16652">
                  <c:v>62638.295319999997</c:v>
                </c:pt>
                <c:pt idx="16653">
                  <c:v>62652.59532</c:v>
                </c:pt>
                <c:pt idx="16654">
                  <c:v>62653.626320000003</c:v>
                </c:pt>
                <c:pt idx="16655">
                  <c:v>62653.736320000004</c:v>
                </c:pt>
                <c:pt idx="16656">
                  <c:v>62653.955320000001</c:v>
                </c:pt>
                <c:pt idx="16657">
                  <c:v>62668.255319999997</c:v>
                </c:pt>
                <c:pt idx="16658">
                  <c:v>62669.286319999999</c:v>
                </c:pt>
                <c:pt idx="16659">
                  <c:v>62669.39632</c:v>
                </c:pt>
                <c:pt idx="16660">
                  <c:v>62669.615319999997</c:v>
                </c:pt>
                <c:pt idx="16661">
                  <c:v>62683.91532</c:v>
                </c:pt>
                <c:pt idx="16662">
                  <c:v>62684.946320000003</c:v>
                </c:pt>
                <c:pt idx="16663">
                  <c:v>62685.056320000003</c:v>
                </c:pt>
                <c:pt idx="16664">
                  <c:v>62685.275320000001</c:v>
                </c:pt>
                <c:pt idx="16665">
                  <c:v>62699.575320000004</c:v>
                </c:pt>
                <c:pt idx="16666">
                  <c:v>62702.656669999997</c:v>
                </c:pt>
                <c:pt idx="16667">
                  <c:v>62703.305959999998</c:v>
                </c:pt>
                <c:pt idx="16668">
                  <c:v>62703.60396</c:v>
                </c:pt>
                <c:pt idx="16669">
                  <c:v>62709.893960000001</c:v>
                </c:pt>
                <c:pt idx="16670">
                  <c:v>62710.393960000001</c:v>
                </c:pt>
                <c:pt idx="16671">
                  <c:v>62710.393960000001</c:v>
                </c:pt>
                <c:pt idx="16672">
                  <c:v>62710.893960000001</c:v>
                </c:pt>
                <c:pt idx="16673">
                  <c:v>62711.393960000001</c:v>
                </c:pt>
                <c:pt idx="16674">
                  <c:v>62711.47896</c:v>
                </c:pt>
                <c:pt idx="16675">
                  <c:v>62712.125959999998</c:v>
                </c:pt>
                <c:pt idx="16676">
                  <c:v>62713.5936</c:v>
                </c:pt>
                <c:pt idx="16677">
                  <c:v>62713.703600000001</c:v>
                </c:pt>
                <c:pt idx="16678">
                  <c:v>62713.922599999998</c:v>
                </c:pt>
                <c:pt idx="16679">
                  <c:v>62728.222600000001</c:v>
                </c:pt>
                <c:pt idx="16680">
                  <c:v>62729.253599999996</c:v>
                </c:pt>
                <c:pt idx="16681">
                  <c:v>62729.363599999997</c:v>
                </c:pt>
                <c:pt idx="16682">
                  <c:v>62729.582600000002</c:v>
                </c:pt>
                <c:pt idx="16683">
                  <c:v>62743.882599999997</c:v>
                </c:pt>
                <c:pt idx="16684">
                  <c:v>62744.9136</c:v>
                </c:pt>
                <c:pt idx="16685">
                  <c:v>62745.0236</c:v>
                </c:pt>
                <c:pt idx="16686">
                  <c:v>62745.242599999998</c:v>
                </c:pt>
                <c:pt idx="16687">
                  <c:v>62759.542600000001</c:v>
                </c:pt>
                <c:pt idx="16688">
                  <c:v>62760.573600000003</c:v>
                </c:pt>
                <c:pt idx="16689">
                  <c:v>62760.683599999997</c:v>
                </c:pt>
                <c:pt idx="16690">
                  <c:v>62760.902600000001</c:v>
                </c:pt>
                <c:pt idx="16691">
                  <c:v>62775.202599999997</c:v>
                </c:pt>
                <c:pt idx="16692">
                  <c:v>62776.2336</c:v>
                </c:pt>
                <c:pt idx="16693">
                  <c:v>62776.3436</c:v>
                </c:pt>
                <c:pt idx="16694">
                  <c:v>62776.562599999997</c:v>
                </c:pt>
                <c:pt idx="16695">
                  <c:v>62790.8626</c:v>
                </c:pt>
                <c:pt idx="16696">
                  <c:v>62791.893600000003</c:v>
                </c:pt>
                <c:pt idx="16697">
                  <c:v>62792.003599999996</c:v>
                </c:pt>
                <c:pt idx="16698">
                  <c:v>62792.222600000001</c:v>
                </c:pt>
                <c:pt idx="16699">
                  <c:v>62806.522599999997</c:v>
                </c:pt>
                <c:pt idx="16700">
                  <c:v>62809.603940000001</c:v>
                </c:pt>
                <c:pt idx="16701">
                  <c:v>62810.253230000002</c:v>
                </c:pt>
                <c:pt idx="16702">
                  <c:v>62810.551229999997</c:v>
                </c:pt>
                <c:pt idx="16703">
                  <c:v>62816.841229999998</c:v>
                </c:pt>
                <c:pt idx="16704">
                  <c:v>62817.341229999998</c:v>
                </c:pt>
                <c:pt idx="16705">
                  <c:v>62817.341229999998</c:v>
                </c:pt>
                <c:pt idx="16706">
                  <c:v>62817.841229999998</c:v>
                </c:pt>
                <c:pt idx="16707">
                  <c:v>62818.341229999998</c:v>
                </c:pt>
                <c:pt idx="16708">
                  <c:v>62818.426229999997</c:v>
                </c:pt>
                <c:pt idx="16709">
                  <c:v>62819.073230000002</c:v>
                </c:pt>
                <c:pt idx="16710">
                  <c:v>62820.540869999997</c:v>
                </c:pt>
                <c:pt idx="16711">
                  <c:v>62820.650869999998</c:v>
                </c:pt>
                <c:pt idx="16712">
                  <c:v>62820.869870000002</c:v>
                </c:pt>
                <c:pt idx="16713">
                  <c:v>62835.169869999998</c:v>
                </c:pt>
                <c:pt idx="16714">
                  <c:v>62836.200870000001</c:v>
                </c:pt>
                <c:pt idx="16715">
                  <c:v>62836.310870000001</c:v>
                </c:pt>
                <c:pt idx="16716">
                  <c:v>62836.529869999998</c:v>
                </c:pt>
                <c:pt idx="16717">
                  <c:v>62850.829870000001</c:v>
                </c:pt>
                <c:pt idx="16718">
                  <c:v>62851.860869999997</c:v>
                </c:pt>
                <c:pt idx="16719">
                  <c:v>62851.970869999997</c:v>
                </c:pt>
                <c:pt idx="16720">
                  <c:v>62852.189870000002</c:v>
                </c:pt>
                <c:pt idx="16721">
                  <c:v>62866.489869999998</c:v>
                </c:pt>
                <c:pt idx="16722">
                  <c:v>62867.52087</c:v>
                </c:pt>
                <c:pt idx="16723">
                  <c:v>62867.630870000001</c:v>
                </c:pt>
                <c:pt idx="16724">
                  <c:v>62867.849869999998</c:v>
                </c:pt>
                <c:pt idx="16725">
                  <c:v>62882.149870000001</c:v>
                </c:pt>
                <c:pt idx="16726">
                  <c:v>62883.180869999997</c:v>
                </c:pt>
                <c:pt idx="16727">
                  <c:v>62883.290869999997</c:v>
                </c:pt>
                <c:pt idx="16728">
                  <c:v>62883.509870000002</c:v>
                </c:pt>
                <c:pt idx="16729">
                  <c:v>62897.809869999997</c:v>
                </c:pt>
                <c:pt idx="16730">
                  <c:v>62898.84087</c:v>
                </c:pt>
                <c:pt idx="16731">
                  <c:v>62898.950870000001</c:v>
                </c:pt>
                <c:pt idx="16732">
                  <c:v>62899.169869999998</c:v>
                </c:pt>
                <c:pt idx="16733">
                  <c:v>62913.469870000001</c:v>
                </c:pt>
                <c:pt idx="16734">
                  <c:v>62916.551220000001</c:v>
                </c:pt>
                <c:pt idx="16735">
                  <c:v>62917.200510000002</c:v>
                </c:pt>
                <c:pt idx="16736">
                  <c:v>62917.498509999998</c:v>
                </c:pt>
                <c:pt idx="16737">
                  <c:v>62923.788509999998</c:v>
                </c:pt>
                <c:pt idx="16738">
                  <c:v>62924.288509999998</c:v>
                </c:pt>
                <c:pt idx="16739">
                  <c:v>62924.288509999998</c:v>
                </c:pt>
                <c:pt idx="16740">
                  <c:v>62924.788509999998</c:v>
                </c:pt>
                <c:pt idx="16741">
                  <c:v>62925.288509999998</c:v>
                </c:pt>
                <c:pt idx="16742">
                  <c:v>62925.373509999998</c:v>
                </c:pt>
                <c:pt idx="16743">
                  <c:v>62926.020510000002</c:v>
                </c:pt>
                <c:pt idx="16744">
                  <c:v>62927.488149999997</c:v>
                </c:pt>
                <c:pt idx="16745">
                  <c:v>62927.598149999998</c:v>
                </c:pt>
                <c:pt idx="16746">
                  <c:v>62927.817150000003</c:v>
                </c:pt>
                <c:pt idx="16747">
                  <c:v>62942.117149999998</c:v>
                </c:pt>
                <c:pt idx="16748">
                  <c:v>62943.148150000001</c:v>
                </c:pt>
                <c:pt idx="16749">
                  <c:v>62943.258150000001</c:v>
                </c:pt>
                <c:pt idx="16750">
                  <c:v>62943.477149999999</c:v>
                </c:pt>
                <c:pt idx="16751">
                  <c:v>62957.777150000002</c:v>
                </c:pt>
                <c:pt idx="16752">
                  <c:v>62958.808149999997</c:v>
                </c:pt>
                <c:pt idx="16753">
                  <c:v>62958.918149999998</c:v>
                </c:pt>
                <c:pt idx="16754">
                  <c:v>62959.137150000002</c:v>
                </c:pt>
                <c:pt idx="16755">
                  <c:v>62973.437149999998</c:v>
                </c:pt>
                <c:pt idx="16756">
                  <c:v>62974.468150000001</c:v>
                </c:pt>
                <c:pt idx="16757">
                  <c:v>62974.578150000001</c:v>
                </c:pt>
                <c:pt idx="16758">
                  <c:v>62974.797149999999</c:v>
                </c:pt>
                <c:pt idx="16759">
                  <c:v>62989.097150000001</c:v>
                </c:pt>
                <c:pt idx="16760">
                  <c:v>62990.128149999997</c:v>
                </c:pt>
                <c:pt idx="16761">
                  <c:v>62990.238149999997</c:v>
                </c:pt>
                <c:pt idx="16762">
                  <c:v>62990.457150000002</c:v>
                </c:pt>
                <c:pt idx="16763">
                  <c:v>63004.757149999998</c:v>
                </c:pt>
                <c:pt idx="16764">
                  <c:v>63005.78815</c:v>
                </c:pt>
                <c:pt idx="16765">
                  <c:v>63005.898150000001</c:v>
                </c:pt>
                <c:pt idx="16766">
                  <c:v>63006.117149999998</c:v>
                </c:pt>
                <c:pt idx="16767">
                  <c:v>63020.417150000001</c:v>
                </c:pt>
                <c:pt idx="16768">
                  <c:v>63023.498489999998</c:v>
                </c:pt>
                <c:pt idx="16769">
                  <c:v>63024.147779999999</c:v>
                </c:pt>
                <c:pt idx="16770">
                  <c:v>63024.445780000002</c:v>
                </c:pt>
                <c:pt idx="16771">
                  <c:v>63030.735780000003</c:v>
                </c:pt>
                <c:pt idx="16772">
                  <c:v>63031.235780000003</c:v>
                </c:pt>
                <c:pt idx="16773">
                  <c:v>63031.235780000003</c:v>
                </c:pt>
                <c:pt idx="16774">
                  <c:v>63031.735780000003</c:v>
                </c:pt>
                <c:pt idx="16775">
                  <c:v>63032.235780000003</c:v>
                </c:pt>
                <c:pt idx="16776">
                  <c:v>63032.320780000002</c:v>
                </c:pt>
                <c:pt idx="16777">
                  <c:v>63032.967779999999</c:v>
                </c:pt>
                <c:pt idx="16778">
                  <c:v>63034.435420000002</c:v>
                </c:pt>
                <c:pt idx="16779">
                  <c:v>63034.545420000002</c:v>
                </c:pt>
                <c:pt idx="16780">
                  <c:v>63034.76442</c:v>
                </c:pt>
                <c:pt idx="16781">
                  <c:v>63049.064420000002</c:v>
                </c:pt>
                <c:pt idx="16782">
                  <c:v>63050.095419999998</c:v>
                </c:pt>
                <c:pt idx="16783">
                  <c:v>63050.205419999998</c:v>
                </c:pt>
                <c:pt idx="16784">
                  <c:v>63050.424420000003</c:v>
                </c:pt>
                <c:pt idx="16785">
                  <c:v>63064.724419999999</c:v>
                </c:pt>
                <c:pt idx="16786">
                  <c:v>63065.755420000001</c:v>
                </c:pt>
                <c:pt idx="16787">
                  <c:v>63065.865420000002</c:v>
                </c:pt>
                <c:pt idx="16788">
                  <c:v>63066.084419999999</c:v>
                </c:pt>
                <c:pt idx="16789">
                  <c:v>63080.384420000002</c:v>
                </c:pt>
                <c:pt idx="16790">
                  <c:v>63081.415419999998</c:v>
                </c:pt>
                <c:pt idx="16791">
                  <c:v>63081.525419999998</c:v>
                </c:pt>
                <c:pt idx="16792">
                  <c:v>63081.744420000003</c:v>
                </c:pt>
                <c:pt idx="16793">
                  <c:v>63096.044419999998</c:v>
                </c:pt>
                <c:pt idx="16794">
                  <c:v>63097.075420000001</c:v>
                </c:pt>
                <c:pt idx="16795">
                  <c:v>63097.185420000002</c:v>
                </c:pt>
                <c:pt idx="16796">
                  <c:v>63097.404419999999</c:v>
                </c:pt>
                <c:pt idx="16797">
                  <c:v>63111.704420000002</c:v>
                </c:pt>
                <c:pt idx="16798">
                  <c:v>63112.735419999997</c:v>
                </c:pt>
                <c:pt idx="16799">
                  <c:v>63112.845419999998</c:v>
                </c:pt>
                <c:pt idx="16800">
                  <c:v>63113.064420000002</c:v>
                </c:pt>
                <c:pt idx="16801">
                  <c:v>63127.364419999998</c:v>
                </c:pt>
                <c:pt idx="16802">
                  <c:v>63130.445769999998</c:v>
                </c:pt>
                <c:pt idx="16803">
                  <c:v>63131.09506</c:v>
                </c:pt>
                <c:pt idx="16804">
                  <c:v>63131.393060000002</c:v>
                </c:pt>
                <c:pt idx="16805">
                  <c:v>63137.683060000003</c:v>
                </c:pt>
                <c:pt idx="16806">
                  <c:v>63138.183060000003</c:v>
                </c:pt>
                <c:pt idx="16807">
                  <c:v>63138.183060000003</c:v>
                </c:pt>
                <c:pt idx="16808">
                  <c:v>63138.683060000003</c:v>
                </c:pt>
                <c:pt idx="16809">
                  <c:v>63139.183060000003</c:v>
                </c:pt>
                <c:pt idx="16810">
                  <c:v>63139.268060000002</c:v>
                </c:pt>
                <c:pt idx="16811">
                  <c:v>63139.915059999999</c:v>
                </c:pt>
                <c:pt idx="16812">
                  <c:v>63141.382700000002</c:v>
                </c:pt>
                <c:pt idx="16813">
                  <c:v>63141.492700000003</c:v>
                </c:pt>
                <c:pt idx="16814">
                  <c:v>63141.7117</c:v>
                </c:pt>
                <c:pt idx="16815">
                  <c:v>63156.011700000003</c:v>
                </c:pt>
                <c:pt idx="16816">
                  <c:v>63157.042699999998</c:v>
                </c:pt>
                <c:pt idx="16817">
                  <c:v>63157.152699999999</c:v>
                </c:pt>
                <c:pt idx="16818">
                  <c:v>63157.371700000003</c:v>
                </c:pt>
                <c:pt idx="16819">
                  <c:v>63171.671699999999</c:v>
                </c:pt>
                <c:pt idx="16820">
                  <c:v>63172.702700000002</c:v>
                </c:pt>
                <c:pt idx="16821">
                  <c:v>63172.812700000002</c:v>
                </c:pt>
                <c:pt idx="16822">
                  <c:v>63173.0317</c:v>
                </c:pt>
                <c:pt idx="16823">
                  <c:v>63187.331700000002</c:v>
                </c:pt>
                <c:pt idx="16824">
                  <c:v>63188.362699999998</c:v>
                </c:pt>
                <c:pt idx="16825">
                  <c:v>63188.472699999998</c:v>
                </c:pt>
                <c:pt idx="16826">
                  <c:v>63188.691700000003</c:v>
                </c:pt>
                <c:pt idx="16827">
                  <c:v>63202.991699999999</c:v>
                </c:pt>
                <c:pt idx="16828">
                  <c:v>63204.022700000001</c:v>
                </c:pt>
                <c:pt idx="16829">
                  <c:v>63204.132700000002</c:v>
                </c:pt>
                <c:pt idx="16830">
                  <c:v>63204.351699999999</c:v>
                </c:pt>
                <c:pt idx="16831">
                  <c:v>63218.651700000002</c:v>
                </c:pt>
                <c:pt idx="16832">
                  <c:v>63219.682699999998</c:v>
                </c:pt>
                <c:pt idx="16833">
                  <c:v>63219.792699999998</c:v>
                </c:pt>
                <c:pt idx="16834">
                  <c:v>63220.011700000003</c:v>
                </c:pt>
                <c:pt idx="16835">
                  <c:v>63234.311699999998</c:v>
                </c:pt>
                <c:pt idx="16836">
                  <c:v>63237.393040000003</c:v>
                </c:pt>
                <c:pt idx="16837">
                  <c:v>63238.042329999997</c:v>
                </c:pt>
                <c:pt idx="16838">
                  <c:v>63238.340329999999</c:v>
                </c:pt>
                <c:pt idx="16839">
                  <c:v>63244.63033</c:v>
                </c:pt>
                <c:pt idx="16840">
                  <c:v>63245.13033</c:v>
                </c:pt>
                <c:pt idx="16841">
                  <c:v>63245.13033</c:v>
                </c:pt>
                <c:pt idx="16842">
                  <c:v>63245.63033</c:v>
                </c:pt>
                <c:pt idx="16843">
                  <c:v>63246.13033</c:v>
                </c:pt>
                <c:pt idx="16844">
                  <c:v>63246.215329999999</c:v>
                </c:pt>
                <c:pt idx="16845">
                  <c:v>63246.862330000004</c:v>
                </c:pt>
                <c:pt idx="16846">
                  <c:v>63248.329969999999</c:v>
                </c:pt>
                <c:pt idx="16847">
                  <c:v>63248.439969999999</c:v>
                </c:pt>
                <c:pt idx="16848">
                  <c:v>63248.658969999997</c:v>
                </c:pt>
                <c:pt idx="16849">
                  <c:v>63262.95897</c:v>
                </c:pt>
                <c:pt idx="16850">
                  <c:v>63263.989970000002</c:v>
                </c:pt>
                <c:pt idx="16851">
                  <c:v>63264.099970000003</c:v>
                </c:pt>
                <c:pt idx="16852">
                  <c:v>63264.31897</c:v>
                </c:pt>
                <c:pt idx="16853">
                  <c:v>63278.618970000003</c:v>
                </c:pt>
                <c:pt idx="16854">
                  <c:v>63279.649969999999</c:v>
                </c:pt>
                <c:pt idx="16855">
                  <c:v>63279.759969999999</c:v>
                </c:pt>
                <c:pt idx="16856">
                  <c:v>63279.978969999996</c:v>
                </c:pt>
                <c:pt idx="16857">
                  <c:v>63294.278969999999</c:v>
                </c:pt>
                <c:pt idx="16858">
                  <c:v>63295.309970000002</c:v>
                </c:pt>
                <c:pt idx="16859">
                  <c:v>63295.419970000003</c:v>
                </c:pt>
                <c:pt idx="16860">
                  <c:v>63295.63897</c:v>
                </c:pt>
                <c:pt idx="16861">
                  <c:v>63309.938970000003</c:v>
                </c:pt>
                <c:pt idx="16862">
                  <c:v>63310.969969999998</c:v>
                </c:pt>
                <c:pt idx="16863">
                  <c:v>63311.079969999999</c:v>
                </c:pt>
                <c:pt idx="16864">
                  <c:v>63311.298970000003</c:v>
                </c:pt>
                <c:pt idx="16865">
                  <c:v>63325.598969999999</c:v>
                </c:pt>
                <c:pt idx="16866">
                  <c:v>63326.629970000002</c:v>
                </c:pt>
                <c:pt idx="16867">
                  <c:v>63326.739970000002</c:v>
                </c:pt>
                <c:pt idx="16868">
                  <c:v>63326.95897</c:v>
                </c:pt>
                <c:pt idx="16869">
                  <c:v>63341.258970000003</c:v>
                </c:pt>
                <c:pt idx="16870">
                  <c:v>63344.340320000003</c:v>
                </c:pt>
                <c:pt idx="16871">
                  <c:v>63344.989609999997</c:v>
                </c:pt>
                <c:pt idx="16872">
                  <c:v>63345.287609999999</c:v>
                </c:pt>
                <c:pt idx="16873">
                  <c:v>63351.57761</c:v>
                </c:pt>
                <c:pt idx="16874">
                  <c:v>63352.07761</c:v>
                </c:pt>
                <c:pt idx="16875">
                  <c:v>63352.07761</c:v>
                </c:pt>
                <c:pt idx="16876">
                  <c:v>63352.57761</c:v>
                </c:pt>
                <c:pt idx="16877">
                  <c:v>63353.07761</c:v>
                </c:pt>
                <c:pt idx="16878">
                  <c:v>63353.162609999999</c:v>
                </c:pt>
                <c:pt idx="16879">
                  <c:v>63353.809609999997</c:v>
                </c:pt>
                <c:pt idx="16880">
                  <c:v>63355.277249999999</c:v>
                </c:pt>
                <c:pt idx="16881">
                  <c:v>63355.38725</c:v>
                </c:pt>
                <c:pt idx="16882">
                  <c:v>63355.606249999997</c:v>
                </c:pt>
                <c:pt idx="16883">
                  <c:v>63369.90625</c:v>
                </c:pt>
                <c:pt idx="16884">
                  <c:v>63370.937250000003</c:v>
                </c:pt>
                <c:pt idx="16885">
                  <c:v>63371.047250000003</c:v>
                </c:pt>
                <c:pt idx="16886">
                  <c:v>63371.266250000001</c:v>
                </c:pt>
                <c:pt idx="16887">
                  <c:v>63385.566250000003</c:v>
                </c:pt>
                <c:pt idx="16888">
                  <c:v>63386.597249999999</c:v>
                </c:pt>
                <c:pt idx="16889">
                  <c:v>63386.707249999999</c:v>
                </c:pt>
                <c:pt idx="16890">
                  <c:v>63386.926249999997</c:v>
                </c:pt>
                <c:pt idx="16891">
                  <c:v>63401.22625</c:v>
                </c:pt>
                <c:pt idx="16892">
                  <c:v>63402.257250000002</c:v>
                </c:pt>
                <c:pt idx="16893">
                  <c:v>63402.367250000003</c:v>
                </c:pt>
                <c:pt idx="16894">
                  <c:v>63402.58625</c:v>
                </c:pt>
                <c:pt idx="16895">
                  <c:v>63416.886250000003</c:v>
                </c:pt>
                <c:pt idx="16896">
                  <c:v>63417.917249999999</c:v>
                </c:pt>
                <c:pt idx="16897">
                  <c:v>63418.027249999999</c:v>
                </c:pt>
                <c:pt idx="16898">
                  <c:v>63418.246249999997</c:v>
                </c:pt>
                <c:pt idx="16899">
                  <c:v>63432.546249999999</c:v>
                </c:pt>
                <c:pt idx="16900">
                  <c:v>63433.577250000002</c:v>
                </c:pt>
                <c:pt idx="16901">
                  <c:v>63433.687250000003</c:v>
                </c:pt>
                <c:pt idx="16902">
                  <c:v>63433.90625</c:v>
                </c:pt>
                <c:pt idx="16903">
                  <c:v>63448.206250000003</c:v>
                </c:pt>
                <c:pt idx="16904">
                  <c:v>63451.28759</c:v>
                </c:pt>
                <c:pt idx="16905">
                  <c:v>63451.936880000001</c:v>
                </c:pt>
                <c:pt idx="16906">
                  <c:v>63452.234880000004</c:v>
                </c:pt>
                <c:pt idx="16907">
                  <c:v>63458.524879999997</c:v>
                </c:pt>
                <c:pt idx="16908">
                  <c:v>63459.024879999997</c:v>
                </c:pt>
                <c:pt idx="16909">
                  <c:v>63459.024879999997</c:v>
                </c:pt>
                <c:pt idx="16910">
                  <c:v>63459.524879999997</c:v>
                </c:pt>
                <c:pt idx="16911">
                  <c:v>63460.024879999997</c:v>
                </c:pt>
                <c:pt idx="16912">
                  <c:v>63460.109880000004</c:v>
                </c:pt>
                <c:pt idx="16913">
                  <c:v>63460.756880000001</c:v>
                </c:pt>
                <c:pt idx="16914">
                  <c:v>63462.224520000003</c:v>
                </c:pt>
                <c:pt idx="16915">
                  <c:v>63462.334519999997</c:v>
                </c:pt>
                <c:pt idx="16916">
                  <c:v>63462.553520000001</c:v>
                </c:pt>
                <c:pt idx="16917">
                  <c:v>63476.853519999997</c:v>
                </c:pt>
                <c:pt idx="16918">
                  <c:v>63477.88452</c:v>
                </c:pt>
                <c:pt idx="16919">
                  <c:v>63477.99452</c:v>
                </c:pt>
                <c:pt idx="16920">
                  <c:v>63478.213519999998</c:v>
                </c:pt>
                <c:pt idx="16921">
                  <c:v>63492.51352</c:v>
                </c:pt>
                <c:pt idx="16922">
                  <c:v>63493.544520000003</c:v>
                </c:pt>
                <c:pt idx="16923">
                  <c:v>63493.654519999996</c:v>
                </c:pt>
                <c:pt idx="16924">
                  <c:v>63493.873520000001</c:v>
                </c:pt>
                <c:pt idx="16925">
                  <c:v>63508.173519999997</c:v>
                </c:pt>
                <c:pt idx="16926">
                  <c:v>63509.204519999999</c:v>
                </c:pt>
                <c:pt idx="16927">
                  <c:v>63509.31452</c:v>
                </c:pt>
                <c:pt idx="16928">
                  <c:v>63509.533519999997</c:v>
                </c:pt>
                <c:pt idx="16929">
                  <c:v>63523.83352</c:v>
                </c:pt>
                <c:pt idx="16930">
                  <c:v>63524.864520000003</c:v>
                </c:pt>
                <c:pt idx="16931">
                  <c:v>63524.974520000003</c:v>
                </c:pt>
                <c:pt idx="16932">
                  <c:v>63525.193520000001</c:v>
                </c:pt>
                <c:pt idx="16933">
                  <c:v>63539.493520000004</c:v>
                </c:pt>
                <c:pt idx="16934">
                  <c:v>63540.524519999999</c:v>
                </c:pt>
                <c:pt idx="16935">
                  <c:v>63540.63452</c:v>
                </c:pt>
                <c:pt idx="16936">
                  <c:v>63540.853519999997</c:v>
                </c:pt>
                <c:pt idx="16937">
                  <c:v>63555.15352</c:v>
                </c:pt>
                <c:pt idx="16938">
                  <c:v>63558.23487</c:v>
                </c:pt>
                <c:pt idx="16939">
                  <c:v>63558.884160000001</c:v>
                </c:pt>
                <c:pt idx="16940">
                  <c:v>63559.182159999997</c:v>
                </c:pt>
                <c:pt idx="16941">
                  <c:v>63565.472159999998</c:v>
                </c:pt>
                <c:pt idx="16942">
                  <c:v>63565.972159999998</c:v>
                </c:pt>
                <c:pt idx="16943">
                  <c:v>63565.972159999998</c:v>
                </c:pt>
                <c:pt idx="16944">
                  <c:v>63566.472159999998</c:v>
                </c:pt>
                <c:pt idx="16945">
                  <c:v>63566.972159999998</c:v>
                </c:pt>
                <c:pt idx="16946">
                  <c:v>63567.057159999997</c:v>
                </c:pt>
                <c:pt idx="16947">
                  <c:v>63567.704160000001</c:v>
                </c:pt>
                <c:pt idx="16948">
                  <c:v>63569.171799999996</c:v>
                </c:pt>
                <c:pt idx="16949">
                  <c:v>63569.281799999997</c:v>
                </c:pt>
                <c:pt idx="16950">
                  <c:v>63569.500800000002</c:v>
                </c:pt>
                <c:pt idx="16951">
                  <c:v>63583.800799999997</c:v>
                </c:pt>
                <c:pt idx="16952">
                  <c:v>63584.8318</c:v>
                </c:pt>
                <c:pt idx="16953">
                  <c:v>63584.941800000001</c:v>
                </c:pt>
                <c:pt idx="16954">
                  <c:v>63585.160799999998</c:v>
                </c:pt>
                <c:pt idx="16955">
                  <c:v>63599.460800000001</c:v>
                </c:pt>
                <c:pt idx="16956">
                  <c:v>63600.491800000003</c:v>
                </c:pt>
                <c:pt idx="16957">
                  <c:v>63600.601799999997</c:v>
                </c:pt>
                <c:pt idx="16958">
                  <c:v>63600.820800000001</c:v>
                </c:pt>
                <c:pt idx="16959">
                  <c:v>63615.120799999997</c:v>
                </c:pt>
                <c:pt idx="16960">
                  <c:v>63616.1518</c:v>
                </c:pt>
                <c:pt idx="16961">
                  <c:v>63616.2618</c:v>
                </c:pt>
                <c:pt idx="16962">
                  <c:v>63616.480799999998</c:v>
                </c:pt>
                <c:pt idx="16963">
                  <c:v>63630.7808</c:v>
                </c:pt>
                <c:pt idx="16964">
                  <c:v>63631.811800000003</c:v>
                </c:pt>
                <c:pt idx="16965">
                  <c:v>63631.921799999996</c:v>
                </c:pt>
                <c:pt idx="16966">
                  <c:v>63632.140800000001</c:v>
                </c:pt>
                <c:pt idx="16967">
                  <c:v>63646.440799999997</c:v>
                </c:pt>
                <c:pt idx="16968">
                  <c:v>63647.471799999999</c:v>
                </c:pt>
                <c:pt idx="16969">
                  <c:v>63647.5818</c:v>
                </c:pt>
                <c:pt idx="16970">
                  <c:v>63647.800799999997</c:v>
                </c:pt>
                <c:pt idx="16971">
                  <c:v>63662.1008</c:v>
                </c:pt>
                <c:pt idx="16972">
                  <c:v>63665.182139999997</c:v>
                </c:pt>
                <c:pt idx="16973">
                  <c:v>63665.831429999998</c:v>
                </c:pt>
                <c:pt idx="16974">
                  <c:v>63666.129430000001</c:v>
                </c:pt>
                <c:pt idx="16975">
                  <c:v>63672.419430000002</c:v>
                </c:pt>
                <c:pt idx="16976">
                  <c:v>63672.919430000002</c:v>
                </c:pt>
                <c:pt idx="16977">
                  <c:v>63672.919430000002</c:v>
                </c:pt>
                <c:pt idx="16978">
                  <c:v>63673.419430000002</c:v>
                </c:pt>
                <c:pt idx="16979">
                  <c:v>63673.919430000002</c:v>
                </c:pt>
                <c:pt idx="16980">
                  <c:v>63674.004430000001</c:v>
                </c:pt>
                <c:pt idx="16981">
                  <c:v>63674.651429999998</c:v>
                </c:pt>
                <c:pt idx="16982">
                  <c:v>63676.119070000001</c:v>
                </c:pt>
                <c:pt idx="16983">
                  <c:v>63676.229070000001</c:v>
                </c:pt>
                <c:pt idx="16984">
                  <c:v>63676.448069999999</c:v>
                </c:pt>
                <c:pt idx="16985">
                  <c:v>63690.748070000001</c:v>
                </c:pt>
                <c:pt idx="16986">
                  <c:v>63691.779069999997</c:v>
                </c:pt>
                <c:pt idx="16987">
                  <c:v>63691.889069999997</c:v>
                </c:pt>
                <c:pt idx="16988">
                  <c:v>63692.108070000002</c:v>
                </c:pt>
                <c:pt idx="16989">
                  <c:v>63706.408069999998</c:v>
                </c:pt>
                <c:pt idx="16990">
                  <c:v>63707.43907</c:v>
                </c:pt>
                <c:pt idx="16991">
                  <c:v>63707.549070000001</c:v>
                </c:pt>
                <c:pt idx="16992">
                  <c:v>63707.768069999998</c:v>
                </c:pt>
                <c:pt idx="16993">
                  <c:v>63722.068070000001</c:v>
                </c:pt>
                <c:pt idx="16994">
                  <c:v>63723.099069999997</c:v>
                </c:pt>
                <c:pt idx="16995">
                  <c:v>63723.209069999997</c:v>
                </c:pt>
                <c:pt idx="16996">
                  <c:v>63723.428070000002</c:v>
                </c:pt>
                <c:pt idx="16997">
                  <c:v>63737.728069999997</c:v>
                </c:pt>
                <c:pt idx="16998">
                  <c:v>63738.75907</c:v>
                </c:pt>
                <c:pt idx="16999">
                  <c:v>63738.869070000001</c:v>
                </c:pt>
                <c:pt idx="17000">
                  <c:v>63739.088069999998</c:v>
                </c:pt>
                <c:pt idx="17001">
                  <c:v>63753.388070000001</c:v>
                </c:pt>
                <c:pt idx="17002">
                  <c:v>63754.419070000004</c:v>
                </c:pt>
                <c:pt idx="17003">
                  <c:v>63754.529069999997</c:v>
                </c:pt>
                <c:pt idx="17004">
                  <c:v>63754.748070000001</c:v>
                </c:pt>
                <c:pt idx="17005">
                  <c:v>63769.048069999997</c:v>
                </c:pt>
                <c:pt idx="17006">
                  <c:v>63772.129419999997</c:v>
                </c:pt>
                <c:pt idx="17007">
                  <c:v>63772.778709999999</c:v>
                </c:pt>
                <c:pt idx="17008">
                  <c:v>63773.076710000001</c:v>
                </c:pt>
                <c:pt idx="17009">
                  <c:v>63779.366710000002</c:v>
                </c:pt>
                <c:pt idx="17010">
                  <c:v>63779.866710000002</c:v>
                </c:pt>
                <c:pt idx="17011">
                  <c:v>63779.866710000002</c:v>
                </c:pt>
                <c:pt idx="17012">
                  <c:v>63780.366710000002</c:v>
                </c:pt>
                <c:pt idx="17013">
                  <c:v>63780.866710000002</c:v>
                </c:pt>
                <c:pt idx="17014">
                  <c:v>63780.951710000001</c:v>
                </c:pt>
                <c:pt idx="17015">
                  <c:v>63781.598709999998</c:v>
                </c:pt>
                <c:pt idx="17016">
                  <c:v>63783.066350000001</c:v>
                </c:pt>
                <c:pt idx="17017">
                  <c:v>63783.176350000002</c:v>
                </c:pt>
                <c:pt idx="17018">
                  <c:v>63783.395349999999</c:v>
                </c:pt>
                <c:pt idx="17019">
                  <c:v>63797.695350000002</c:v>
                </c:pt>
                <c:pt idx="17020">
                  <c:v>63798.726349999997</c:v>
                </c:pt>
                <c:pt idx="17021">
                  <c:v>63798.836349999998</c:v>
                </c:pt>
                <c:pt idx="17022">
                  <c:v>63799.055350000002</c:v>
                </c:pt>
                <c:pt idx="17023">
                  <c:v>63813.355349999998</c:v>
                </c:pt>
                <c:pt idx="17024">
                  <c:v>63814.386350000001</c:v>
                </c:pt>
                <c:pt idx="17025">
                  <c:v>63814.496350000001</c:v>
                </c:pt>
                <c:pt idx="17026">
                  <c:v>63814.715349999999</c:v>
                </c:pt>
                <c:pt idx="17027">
                  <c:v>63829.015350000001</c:v>
                </c:pt>
                <c:pt idx="17028">
                  <c:v>63830.046349999997</c:v>
                </c:pt>
                <c:pt idx="17029">
                  <c:v>63830.156349999997</c:v>
                </c:pt>
                <c:pt idx="17030">
                  <c:v>63830.375350000002</c:v>
                </c:pt>
                <c:pt idx="17031">
                  <c:v>63844.675349999998</c:v>
                </c:pt>
                <c:pt idx="17032">
                  <c:v>63845.70635</c:v>
                </c:pt>
                <c:pt idx="17033">
                  <c:v>63845.816350000001</c:v>
                </c:pt>
                <c:pt idx="17034">
                  <c:v>63846.035349999998</c:v>
                </c:pt>
                <c:pt idx="17035">
                  <c:v>63860.335350000001</c:v>
                </c:pt>
                <c:pt idx="17036">
                  <c:v>63861.366349999997</c:v>
                </c:pt>
                <c:pt idx="17037">
                  <c:v>63861.476349999997</c:v>
                </c:pt>
                <c:pt idx="17038">
                  <c:v>63861.695350000002</c:v>
                </c:pt>
                <c:pt idx="17039">
                  <c:v>63875.995349999997</c:v>
                </c:pt>
                <c:pt idx="17040">
                  <c:v>63879.076690000002</c:v>
                </c:pt>
                <c:pt idx="17041">
                  <c:v>63879.725980000003</c:v>
                </c:pt>
                <c:pt idx="17042">
                  <c:v>63880.023979999998</c:v>
                </c:pt>
                <c:pt idx="17043">
                  <c:v>63886.313979999999</c:v>
                </c:pt>
                <c:pt idx="17044">
                  <c:v>63886.813979999999</c:v>
                </c:pt>
                <c:pt idx="17045">
                  <c:v>63886.813979999999</c:v>
                </c:pt>
                <c:pt idx="17046">
                  <c:v>63887.313979999999</c:v>
                </c:pt>
                <c:pt idx="17047">
                  <c:v>63887.813979999999</c:v>
                </c:pt>
                <c:pt idx="17048">
                  <c:v>63887.898979999998</c:v>
                </c:pt>
                <c:pt idx="17049">
                  <c:v>63888.545980000003</c:v>
                </c:pt>
                <c:pt idx="17050">
                  <c:v>63890.013619999998</c:v>
                </c:pt>
                <c:pt idx="17051">
                  <c:v>63890.123619999998</c:v>
                </c:pt>
                <c:pt idx="17052">
                  <c:v>63890.342620000003</c:v>
                </c:pt>
                <c:pt idx="17053">
                  <c:v>63904.642619999999</c:v>
                </c:pt>
                <c:pt idx="17054">
                  <c:v>63905.673620000001</c:v>
                </c:pt>
                <c:pt idx="17055">
                  <c:v>63905.783620000002</c:v>
                </c:pt>
                <c:pt idx="17056">
                  <c:v>63906.002619999999</c:v>
                </c:pt>
                <c:pt idx="17057">
                  <c:v>63920.302620000002</c:v>
                </c:pt>
                <c:pt idx="17058">
                  <c:v>63921.333619999998</c:v>
                </c:pt>
                <c:pt idx="17059">
                  <c:v>63921.443619999998</c:v>
                </c:pt>
                <c:pt idx="17060">
                  <c:v>63921.662620000003</c:v>
                </c:pt>
                <c:pt idx="17061">
                  <c:v>63935.962619999998</c:v>
                </c:pt>
                <c:pt idx="17062">
                  <c:v>63936.993620000001</c:v>
                </c:pt>
                <c:pt idx="17063">
                  <c:v>63937.103620000002</c:v>
                </c:pt>
                <c:pt idx="17064">
                  <c:v>63937.322619999999</c:v>
                </c:pt>
                <c:pt idx="17065">
                  <c:v>63951.622620000002</c:v>
                </c:pt>
                <c:pt idx="17066">
                  <c:v>63952.653619999997</c:v>
                </c:pt>
                <c:pt idx="17067">
                  <c:v>63952.763619999998</c:v>
                </c:pt>
                <c:pt idx="17068">
                  <c:v>63952.982620000002</c:v>
                </c:pt>
                <c:pt idx="17069">
                  <c:v>63967.282619999998</c:v>
                </c:pt>
                <c:pt idx="17070">
                  <c:v>63968.313620000001</c:v>
                </c:pt>
                <c:pt idx="17071">
                  <c:v>63968.423620000001</c:v>
                </c:pt>
                <c:pt idx="17072">
                  <c:v>63968.642619999999</c:v>
                </c:pt>
                <c:pt idx="17073">
                  <c:v>63982.942620000002</c:v>
                </c:pt>
                <c:pt idx="17074">
                  <c:v>63986.023970000002</c:v>
                </c:pt>
                <c:pt idx="17075">
                  <c:v>63986.673260000003</c:v>
                </c:pt>
                <c:pt idx="17076">
                  <c:v>63986.971259999998</c:v>
                </c:pt>
                <c:pt idx="17077">
                  <c:v>63993.261259999999</c:v>
                </c:pt>
                <c:pt idx="17078">
                  <c:v>63993.761259999999</c:v>
                </c:pt>
                <c:pt idx="17079">
                  <c:v>63993.761259999999</c:v>
                </c:pt>
                <c:pt idx="17080">
                  <c:v>63994.261259999999</c:v>
                </c:pt>
                <c:pt idx="17081">
                  <c:v>63994.761259999999</c:v>
                </c:pt>
                <c:pt idx="17082">
                  <c:v>63994.846259999998</c:v>
                </c:pt>
                <c:pt idx="17083">
                  <c:v>63995.493260000003</c:v>
                </c:pt>
                <c:pt idx="17084">
                  <c:v>63996.960899999998</c:v>
                </c:pt>
                <c:pt idx="17085">
                  <c:v>63997.070899999999</c:v>
                </c:pt>
                <c:pt idx="17086">
                  <c:v>63997.289900000003</c:v>
                </c:pt>
                <c:pt idx="17087">
                  <c:v>64011.589899999999</c:v>
                </c:pt>
                <c:pt idx="17088">
                  <c:v>64012.620900000002</c:v>
                </c:pt>
                <c:pt idx="17089">
                  <c:v>64012.730900000002</c:v>
                </c:pt>
                <c:pt idx="17090">
                  <c:v>64012.9499</c:v>
                </c:pt>
                <c:pt idx="17091">
                  <c:v>64027.249900000003</c:v>
                </c:pt>
                <c:pt idx="17092">
                  <c:v>64028.280899999998</c:v>
                </c:pt>
                <c:pt idx="17093">
                  <c:v>64028.390899999999</c:v>
                </c:pt>
                <c:pt idx="17094">
                  <c:v>64028.609900000003</c:v>
                </c:pt>
                <c:pt idx="17095">
                  <c:v>64042.909899999999</c:v>
                </c:pt>
                <c:pt idx="17096">
                  <c:v>64043.940900000001</c:v>
                </c:pt>
                <c:pt idx="17097">
                  <c:v>64044.050900000002</c:v>
                </c:pt>
                <c:pt idx="17098">
                  <c:v>64044.269899999999</c:v>
                </c:pt>
                <c:pt idx="17099">
                  <c:v>64058.569900000002</c:v>
                </c:pt>
                <c:pt idx="17100">
                  <c:v>64059.600899999998</c:v>
                </c:pt>
                <c:pt idx="17101">
                  <c:v>64059.710899999998</c:v>
                </c:pt>
                <c:pt idx="17102">
                  <c:v>64059.929900000003</c:v>
                </c:pt>
                <c:pt idx="17103">
                  <c:v>64074.229899999998</c:v>
                </c:pt>
                <c:pt idx="17104">
                  <c:v>64075.260900000001</c:v>
                </c:pt>
                <c:pt idx="17105">
                  <c:v>64075.370900000002</c:v>
                </c:pt>
                <c:pt idx="17106">
                  <c:v>64075.589899999999</c:v>
                </c:pt>
                <c:pt idx="17107">
                  <c:v>64089.889900000002</c:v>
                </c:pt>
                <c:pt idx="17108">
                  <c:v>64092.971239999999</c:v>
                </c:pt>
                <c:pt idx="17109">
                  <c:v>64093.62053</c:v>
                </c:pt>
                <c:pt idx="17110">
                  <c:v>64093.918530000003</c:v>
                </c:pt>
                <c:pt idx="17111">
                  <c:v>64100.208530000004</c:v>
                </c:pt>
                <c:pt idx="17112">
                  <c:v>64100.708530000004</c:v>
                </c:pt>
                <c:pt idx="17113">
                  <c:v>64100.708530000004</c:v>
                </c:pt>
                <c:pt idx="17114">
                  <c:v>64101.208530000004</c:v>
                </c:pt>
                <c:pt idx="17115">
                  <c:v>64101.708530000004</c:v>
                </c:pt>
                <c:pt idx="17116">
                  <c:v>64101.793530000003</c:v>
                </c:pt>
                <c:pt idx="17117">
                  <c:v>64102.44053</c:v>
                </c:pt>
                <c:pt idx="17118">
                  <c:v>64103.908170000002</c:v>
                </c:pt>
                <c:pt idx="17119">
                  <c:v>64104.018170000003</c:v>
                </c:pt>
                <c:pt idx="17120">
                  <c:v>64104.23717</c:v>
                </c:pt>
                <c:pt idx="17121">
                  <c:v>64118.537170000003</c:v>
                </c:pt>
                <c:pt idx="17122">
                  <c:v>64119.568169999999</c:v>
                </c:pt>
                <c:pt idx="17123">
                  <c:v>64119.678169999999</c:v>
                </c:pt>
                <c:pt idx="17124">
                  <c:v>64119.897169999997</c:v>
                </c:pt>
                <c:pt idx="17125">
                  <c:v>64134.197169999999</c:v>
                </c:pt>
                <c:pt idx="17126">
                  <c:v>64135.228170000002</c:v>
                </c:pt>
                <c:pt idx="17127">
                  <c:v>64135.338170000003</c:v>
                </c:pt>
                <c:pt idx="17128">
                  <c:v>64135.55717</c:v>
                </c:pt>
                <c:pt idx="17129">
                  <c:v>64149.857170000003</c:v>
                </c:pt>
                <c:pt idx="17130">
                  <c:v>64150.888169999998</c:v>
                </c:pt>
                <c:pt idx="17131">
                  <c:v>64150.998169999999</c:v>
                </c:pt>
                <c:pt idx="17132">
                  <c:v>64151.217170000004</c:v>
                </c:pt>
                <c:pt idx="17133">
                  <c:v>64165.517169999999</c:v>
                </c:pt>
                <c:pt idx="17134">
                  <c:v>64166.548170000002</c:v>
                </c:pt>
                <c:pt idx="17135">
                  <c:v>64166.658170000002</c:v>
                </c:pt>
                <c:pt idx="17136">
                  <c:v>64166.87717</c:v>
                </c:pt>
                <c:pt idx="17137">
                  <c:v>64181.177170000003</c:v>
                </c:pt>
                <c:pt idx="17138">
                  <c:v>64182.208169999998</c:v>
                </c:pt>
                <c:pt idx="17139">
                  <c:v>64182.318169999999</c:v>
                </c:pt>
                <c:pt idx="17140">
                  <c:v>64182.537170000003</c:v>
                </c:pt>
                <c:pt idx="17141">
                  <c:v>64196.837169999999</c:v>
                </c:pt>
                <c:pt idx="17142">
                  <c:v>64199.918519999999</c:v>
                </c:pt>
                <c:pt idx="17143">
                  <c:v>64200.56781</c:v>
                </c:pt>
                <c:pt idx="17144">
                  <c:v>64200.865810000003</c:v>
                </c:pt>
                <c:pt idx="17145">
                  <c:v>64207.155809999997</c:v>
                </c:pt>
                <c:pt idx="17146">
                  <c:v>64207.655809999997</c:v>
                </c:pt>
                <c:pt idx="17147">
                  <c:v>64207.655809999997</c:v>
                </c:pt>
                <c:pt idx="17148">
                  <c:v>64208.155809999997</c:v>
                </c:pt>
                <c:pt idx="17149">
                  <c:v>64208.655809999997</c:v>
                </c:pt>
                <c:pt idx="17150">
                  <c:v>64208.740810000003</c:v>
                </c:pt>
                <c:pt idx="17151">
                  <c:v>64209.38781</c:v>
                </c:pt>
                <c:pt idx="17152">
                  <c:v>64210.855450000003</c:v>
                </c:pt>
                <c:pt idx="17153">
                  <c:v>64210.965450000003</c:v>
                </c:pt>
                <c:pt idx="17154">
                  <c:v>64211.184450000001</c:v>
                </c:pt>
                <c:pt idx="17155">
                  <c:v>64225.484450000004</c:v>
                </c:pt>
                <c:pt idx="17156">
                  <c:v>64226.515449999999</c:v>
                </c:pt>
                <c:pt idx="17157">
                  <c:v>64226.62545</c:v>
                </c:pt>
                <c:pt idx="17158">
                  <c:v>64226.844449999997</c:v>
                </c:pt>
                <c:pt idx="17159">
                  <c:v>64241.14445</c:v>
                </c:pt>
                <c:pt idx="17160">
                  <c:v>64242.175450000002</c:v>
                </c:pt>
                <c:pt idx="17161">
                  <c:v>64242.285450000003</c:v>
                </c:pt>
                <c:pt idx="17162">
                  <c:v>64242.50445</c:v>
                </c:pt>
                <c:pt idx="17163">
                  <c:v>64256.804450000003</c:v>
                </c:pt>
                <c:pt idx="17164">
                  <c:v>64257.835449999999</c:v>
                </c:pt>
                <c:pt idx="17165">
                  <c:v>64257.945449999999</c:v>
                </c:pt>
                <c:pt idx="17166">
                  <c:v>64258.164449999997</c:v>
                </c:pt>
                <c:pt idx="17167">
                  <c:v>64272.464449999999</c:v>
                </c:pt>
                <c:pt idx="17168">
                  <c:v>64273.495450000002</c:v>
                </c:pt>
                <c:pt idx="17169">
                  <c:v>64273.605450000003</c:v>
                </c:pt>
                <c:pt idx="17170">
                  <c:v>64273.82445</c:v>
                </c:pt>
                <c:pt idx="17171">
                  <c:v>64288.124450000003</c:v>
                </c:pt>
                <c:pt idx="17172">
                  <c:v>64289.155449999998</c:v>
                </c:pt>
                <c:pt idx="17173">
                  <c:v>64289.265449999999</c:v>
                </c:pt>
                <c:pt idx="17174">
                  <c:v>64289.484450000004</c:v>
                </c:pt>
                <c:pt idx="17175">
                  <c:v>64303.784449999999</c:v>
                </c:pt>
                <c:pt idx="17176">
                  <c:v>64306.865790000003</c:v>
                </c:pt>
                <c:pt idx="17177">
                  <c:v>64307.515079999997</c:v>
                </c:pt>
                <c:pt idx="17178">
                  <c:v>64307.81308</c:v>
                </c:pt>
                <c:pt idx="17179">
                  <c:v>64314.103080000001</c:v>
                </c:pt>
                <c:pt idx="17180">
                  <c:v>64314.603080000001</c:v>
                </c:pt>
                <c:pt idx="17181">
                  <c:v>64314.603080000001</c:v>
                </c:pt>
                <c:pt idx="17182">
                  <c:v>64315.103080000001</c:v>
                </c:pt>
                <c:pt idx="17183">
                  <c:v>64315.603080000001</c:v>
                </c:pt>
                <c:pt idx="17184">
                  <c:v>64315.68808</c:v>
                </c:pt>
                <c:pt idx="17185">
                  <c:v>64316.335079999997</c:v>
                </c:pt>
                <c:pt idx="17186">
                  <c:v>64317.80272</c:v>
                </c:pt>
                <c:pt idx="17187">
                  <c:v>64317.91272</c:v>
                </c:pt>
                <c:pt idx="17188">
                  <c:v>64318.131719999998</c:v>
                </c:pt>
                <c:pt idx="17189">
                  <c:v>64332.43172</c:v>
                </c:pt>
                <c:pt idx="17190">
                  <c:v>64333.462720000003</c:v>
                </c:pt>
                <c:pt idx="17191">
                  <c:v>64333.572719999996</c:v>
                </c:pt>
                <c:pt idx="17192">
                  <c:v>64333.791720000001</c:v>
                </c:pt>
                <c:pt idx="17193">
                  <c:v>64348.091719999997</c:v>
                </c:pt>
                <c:pt idx="17194">
                  <c:v>64349.122719999999</c:v>
                </c:pt>
                <c:pt idx="17195">
                  <c:v>64349.23272</c:v>
                </c:pt>
                <c:pt idx="17196">
                  <c:v>64349.451719999997</c:v>
                </c:pt>
                <c:pt idx="17197">
                  <c:v>64363.75172</c:v>
                </c:pt>
                <c:pt idx="17198">
                  <c:v>64364.782720000003</c:v>
                </c:pt>
                <c:pt idx="17199">
                  <c:v>64364.892720000003</c:v>
                </c:pt>
                <c:pt idx="17200">
                  <c:v>64365.111720000001</c:v>
                </c:pt>
                <c:pt idx="17201">
                  <c:v>64379.411719999996</c:v>
                </c:pt>
                <c:pt idx="17202">
                  <c:v>64380.442719999999</c:v>
                </c:pt>
                <c:pt idx="17203">
                  <c:v>64380.55272</c:v>
                </c:pt>
                <c:pt idx="17204">
                  <c:v>64380.771719999997</c:v>
                </c:pt>
                <c:pt idx="17205">
                  <c:v>64395.07172</c:v>
                </c:pt>
                <c:pt idx="17206">
                  <c:v>64396.102720000003</c:v>
                </c:pt>
                <c:pt idx="17207">
                  <c:v>64396.212720000003</c:v>
                </c:pt>
                <c:pt idx="17208">
                  <c:v>64396.43172</c:v>
                </c:pt>
                <c:pt idx="17209">
                  <c:v>64410.731720000003</c:v>
                </c:pt>
                <c:pt idx="17210">
                  <c:v>64413.813069999997</c:v>
                </c:pt>
                <c:pt idx="17211">
                  <c:v>64414.462359999998</c:v>
                </c:pt>
                <c:pt idx="17212">
                  <c:v>64414.76036</c:v>
                </c:pt>
                <c:pt idx="17213">
                  <c:v>64421.050360000001</c:v>
                </c:pt>
                <c:pt idx="17214">
                  <c:v>64421.550360000001</c:v>
                </c:pt>
                <c:pt idx="17215">
                  <c:v>64421.550360000001</c:v>
                </c:pt>
                <c:pt idx="17216">
                  <c:v>64422.050360000001</c:v>
                </c:pt>
                <c:pt idx="17217">
                  <c:v>64422.550360000001</c:v>
                </c:pt>
                <c:pt idx="17218">
                  <c:v>64422.63536</c:v>
                </c:pt>
                <c:pt idx="17219">
                  <c:v>64423.282359999997</c:v>
                </c:pt>
                <c:pt idx="17220">
                  <c:v>64424.071839999997</c:v>
                </c:pt>
                <c:pt idx="17221">
                  <c:v>64424.071839999997</c:v>
                </c:pt>
                <c:pt idx="17222">
                  <c:v>64424.75</c:v>
                </c:pt>
                <c:pt idx="17223">
                  <c:v>64424.86</c:v>
                </c:pt>
                <c:pt idx="17224">
                  <c:v>64425.078999999998</c:v>
                </c:pt>
                <c:pt idx="17225">
                  <c:v>64439.379000000001</c:v>
                </c:pt>
                <c:pt idx="17226">
                  <c:v>64440.41</c:v>
                </c:pt>
                <c:pt idx="17227">
                  <c:v>64440.52</c:v>
                </c:pt>
                <c:pt idx="17228">
                  <c:v>64440.739000000001</c:v>
                </c:pt>
                <c:pt idx="17229">
                  <c:v>64455.038999999997</c:v>
                </c:pt>
                <c:pt idx="17230">
                  <c:v>64456.07</c:v>
                </c:pt>
                <c:pt idx="17231">
                  <c:v>64456.18</c:v>
                </c:pt>
                <c:pt idx="17232">
                  <c:v>64456.398999999998</c:v>
                </c:pt>
                <c:pt idx="17233">
                  <c:v>64470.699000000001</c:v>
                </c:pt>
                <c:pt idx="17234">
                  <c:v>64471.73</c:v>
                </c:pt>
                <c:pt idx="17235">
                  <c:v>64471.839999999997</c:v>
                </c:pt>
                <c:pt idx="17236">
                  <c:v>64472.059000000001</c:v>
                </c:pt>
                <c:pt idx="17237">
                  <c:v>64486.358999999997</c:v>
                </c:pt>
                <c:pt idx="17238">
                  <c:v>64487.39</c:v>
                </c:pt>
                <c:pt idx="17239">
                  <c:v>64487.5</c:v>
                </c:pt>
                <c:pt idx="17240">
                  <c:v>64487.718999999997</c:v>
                </c:pt>
                <c:pt idx="17241">
                  <c:v>64502.019</c:v>
                </c:pt>
                <c:pt idx="17242">
                  <c:v>64503.05</c:v>
                </c:pt>
                <c:pt idx="17243">
                  <c:v>64503.16</c:v>
                </c:pt>
                <c:pt idx="17244">
                  <c:v>64503.379000000001</c:v>
                </c:pt>
                <c:pt idx="17245">
                  <c:v>64517.678999999996</c:v>
                </c:pt>
                <c:pt idx="17246">
                  <c:v>64518.686159999997</c:v>
                </c:pt>
                <c:pt idx="17247">
                  <c:v>64518.686159999997</c:v>
                </c:pt>
                <c:pt idx="17248">
                  <c:v>64520.760340000001</c:v>
                </c:pt>
                <c:pt idx="17249">
                  <c:v>64521.409630000002</c:v>
                </c:pt>
                <c:pt idx="17250">
                  <c:v>64521.707629999997</c:v>
                </c:pt>
                <c:pt idx="17251">
                  <c:v>64527.997629999998</c:v>
                </c:pt>
                <c:pt idx="17252">
                  <c:v>64528.497629999998</c:v>
                </c:pt>
                <c:pt idx="17253">
                  <c:v>64528.497629999998</c:v>
                </c:pt>
                <c:pt idx="17254">
                  <c:v>64528.997629999998</c:v>
                </c:pt>
                <c:pt idx="17255">
                  <c:v>64529.497629999998</c:v>
                </c:pt>
                <c:pt idx="17256">
                  <c:v>64529.582629999997</c:v>
                </c:pt>
                <c:pt idx="17257">
                  <c:v>64530.229630000002</c:v>
                </c:pt>
                <c:pt idx="17258">
                  <c:v>64531.697269999997</c:v>
                </c:pt>
                <c:pt idx="17259">
                  <c:v>64531.807269999998</c:v>
                </c:pt>
                <c:pt idx="17260">
                  <c:v>64532.026270000002</c:v>
                </c:pt>
                <c:pt idx="17261">
                  <c:v>64546.326269999998</c:v>
                </c:pt>
                <c:pt idx="17262">
                  <c:v>64547.35727</c:v>
                </c:pt>
                <c:pt idx="17263">
                  <c:v>64547.467270000001</c:v>
                </c:pt>
                <c:pt idx="17264">
                  <c:v>64547.686269999998</c:v>
                </c:pt>
                <c:pt idx="17265">
                  <c:v>64561.986270000001</c:v>
                </c:pt>
                <c:pt idx="17266">
                  <c:v>64563.017269999997</c:v>
                </c:pt>
                <c:pt idx="17267">
                  <c:v>64563.127269999997</c:v>
                </c:pt>
                <c:pt idx="17268">
                  <c:v>64563.346270000002</c:v>
                </c:pt>
                <c:pt idx="17269">
                  <c:v>64577.646269999997</c:v>
                </c:pt>
                <c:pt idx="17270">
                  <c:v>64578.67727</c:v>
                </c:pt>
                <c:pt idx="17271">
                  <c:v>64578.787270000001</c:v>
                </c:pt>
                <c:pt idx="17272">
                  <c:v>64579.006269999998</c:v>
                </c:pt>
                <c:pt idx="17273">
                  <c:v>64593.306270000001</c:v>
                </c:pt>
                <c:pt idx="17274">
                  <c:v>64594.337270000004</c:v>
                </c:pt>
                <c:pt idx="17275">
                  <c:v>64594.447269999997</c:v>
                </c:pt>
                <c:pt idx="17276">
                  <c:v>64594.666270000002</c:v>
                </c:pt>
                <c:pt idx="17277">
                  <c:v>64608.966269999997</c:v>
                </c:pt>
                <c:pt idx="17278">
                  <c:v>64609.99727</c:v>
                </c:pt>
                <c:pt idx="17279">
                  <c:v>64610.10727</c:v>
                </c:pt>
                <c:pt idx="17280">
                  <c:v>64610.326269999998</c:v>
                </c:pt>
                <c:pt idx="17281">
                  <c:v>64624.626270000001</c:v>
                </c:pt>
                <c:pt idx="17282">
                  <c:v>64627.707620000001</c:v>
                </c:pt>
                <c:pt idx="17283">
                  <c:v>64628.356910000002</c:v>
                </c:pt>
                <c:pt idx="17284">
                  <c:v>64628.654909999997</c:v>
                </c:pt>
                <c:pt idx="17285">
                  <c:v>64634.944909999998</c:v>
                </c:pt>
                <c:pt idx="17286">
                  <c:v>64635.444909999998</c:v>
                </c:pt>
                <c:pt idx="17287">
                  <c:v>64635.444909999998</c:v>
                </c:pt>
                <c:pt idx="17288">
                  <c:v>64635.944909999998</c:v>
                </c:pt>
                <c:pt idx="17289">
                  <c:v>64636.444909999998</c:v>
                </c:pt>
                <c:pt idx="17290">
                  <c:v>64636.529909999997</c:v>
                </c:pt>
                <c:pt idx="17291">
                  <c:v>64637.176910000002</c:v>
                </c:pt>
                <c:pt idx="17292">
                  <c:v>64637.966390000001</c:v>
                </c:pt>
                <c:pt idx="17293">
                  <c:v>64637.966390000001</c:v>
                </c:pt>
                <c:pt idx="17294">
                  <c:v>64638.644549999997</c:v>
                </c:pt>
                <c:pt idx="17295">
                  <c:v>64638.754549999998</c:v>
                </c:pt>
                <c:pt idx="17296">
                  <c:v>64638.973550000002</c:v>
                </c:pt>
                <c:pt idx="17297">
                  <c:v>64653.273549999998</c:v>
                </c:pt>
                <c:pt idx="17298">
                  <c:v>64654.304550000001</c:v>
                </c:pt>
                <c:pt idx="17299">
                  <c:v>64654.414550000001</c:v>
                </c:pt>
                <c:pt idx="17300">
                  <c:v>64654.633549999999</c:v>
                </c:pt>
                <c:pt idx="17301">
                  <c:v>64668.933550000002</c:v>
                </c:pt>
                <c:pt idx="17302">
                  <c:v>64669.964549999997</c:v>
                </c:pt>
                <c:pt idx="17303">
                  <c:v>64670.074549999998</c:v>
                </c:pt>
                <c:pt idx="17304">
                  <c:v>64670.293550000002</c:v>
                </c:pt>
                <c:pt idx="17305">
                  <c:v>64684.593549999998</c:v>
                </c:pt>
                <c:pt idx="17306">
                  <c:v>64685.62455</c:v>
                </c:pt>
                <c:pt idx="17307">
                  <c:v>64685.734550000001</c:v>
                </c:pt>
                <c:pt idx="17308">
                  <c:v>64685.953549999998</c:v>
                </c:pt>
                <c:pt idx="17309">
                  <c:v>64700.253550000001</c:v>
                </c:pt>
                <c:pt idx="17310">
                  <c:v>64701.284549999997</c:v>
                </c:pt>
                <c:pt idx="17311">
                  <c:v>64701.394549999997</c:v>
                </c:pt>
                <c:pt idx="17312">
                  <c:v>64701.613550000002</c:v>
                </c:pt>
                <c:pt idx="17313">
                  <c:v>64715.913549999997</c:v>
                </c:pt>
                <c:pt idx="17314">
                  <c:v>64716.94455</c:v>
                </c:pt>
                <c:pt idx="17315">
                  <c:v>64717.054550000001</c:v>
                </c:pt>
                <c:pt idx="17316">
                  <c:v>64717.273549999998</c:v>
                </c:pt>
                <c:pt idx="17317">
                  <c:v>64731.573550000001</c:v>
                </c:pt>
                <c:pt idx="17318">
                  <c:v>64734.654889999998</c:v>
                </c:pt>
                <c:pt idx="17319">
                  <c:v>64735.304179999999</c:v>
                </c:pt>
                <c:pt idx="17320">
                  <c:v>64735.602180000002</c:v>
                </c:pt>
                <c:pt idx="17321">
                  <c:v>64741.892180000003</c:v>
                </c:pt>
                <c:pt idx="17322">
                  <c:v>64741.892180000003</c:v>
                </c:pt>
                <c:pt idx="17323">
                  <c:v>64742.892180000003</c:v>
                </c:pt>
                <c:pt idx="17324">
                  <c:v>64743.392180000003</c:v>
                </c:pt>
                <c:pt idx="17325">
                  <c:v>64745.591820000001</c:v>
                </c:pt>
                <c:pt idx="17326">
                  <c:v>64745.701820000002</c:v>
                </c:pt>
                <c:pt idx="17327">
                  <c:v>64745.920819999999</c:v>
                </c:pt>
                <c:pt idx="17328">
                  <c:v>64760.220820000002</c:v>
                </c:pt>
                <c:pt idx="17329">
                  <c:v>64761.251819999998</c:v>
                </c:pt>
                <c:pt idx="17330">
                  <c:v>64761.361819999998</c:v>
                </c:pt>
                <c:pt idx="17331">
                  <c:v>64761.580820000003</c:v>
                </c:pt>
                <c:pt idx="17332">
                  <c:v>64775.880819999998</c:v>
                </c:pt>
                <c:pt idx="17333">
                  <c:v>64776.911820000001</c:v>
                </c:pt>
                <c:pt idx="17334">
                  <c:v>64777.021820000002</c:v>
                </c:pt>
                <c:pt idx="17335">
                  <c:v>64777.240819999999</c:v>
                </c:pt>
                <c:pt idx="17336">
                  <c:v>64791.540820000002</c:v>
                </c:pt>
                <c:pt idx="17337">
                  <c:v>64792.571819999997</c:v>
                </c:pt>
                <c:pt idx="17338">
                  <c:v>64792.681819999998</c:v>
                </c:pt>
                <c:pt idx="17339">
                  <c:v>64792.900820000003</c:v>
                </c:pt>
                <c:pt idx="17340">
                  <c:v>64807.200819999998</c:v>
                </c:pt>
                <c:pt idx="17341">
                  <c:v>64808.231820000001</c:v>
                </c:pt>
                <c:pt idx="17342">
                  <c:v>64808.341820000001</c:v>
                </c:pt>
                <c:pt idx="17343">
                  <c:v>64808.560819999999</c:v>
                </c:pt>
                <c:pt idx="17344">
                  <c:v>64822.860820000002</c:v>
                </c:pt>
                <c:pt idx="17345">
                  <c:v>64823.891819999997</c:v>
                </c:pt>
                <c:pt idx="17346">
                  <c:v>64824.001819999998</c:v>
                </c:pt>
                <c:pt idx="17347">
                  <c:v>64824.220820000002</c:v>
                </c:pt>
                <c:pt idx="17348">
                  <c:v>64838.520819999998</c:v>
                </c:pt>
                <c:pt idx="17349">
                  <c:v>64841.602169999998</c:v>
                </c:pt>
                <c:pt idx="17350">
                  <c:v>64842.251459999999</c:v>
                </c:pt>
                <c:pt idx="17351">
                  <c:v>64842.549460000002</c:v>
                </c:pt>
                <c:pt idx="17352">
                  <c:v>64848.839460000003</c:v>
                </c:pt>
                <c:pt idx="17353">
                  <c:v>64849.339460000003</c:v>
                </c:pt>
                <c:pt idx="17354">
                  <c:v>64849.339460000003</c:v>
                </c:pt>
                <c:pt idx="17355">
                  <c:v>64849.839460000003</c:v>
                </c:pt>
                <c:pt idx="17356">
                  <c:v>64850.339460000003</c:v>
                </c:pt>
                <c:pt idx="17357">
                  <c:v>64850.424460000002</c:v>
                </c:pt>
                <c:pt idx="17358">
                  <c:v>64851.071459999999</c:v>
                </c:pt>
                <c:pt idx="17359">
                  <c:v>64851.860939999999</c:v>
                </c:pt>
                <c:pt idx="17360">
                  <c:v>64851.860939999999</c:v>
                </c:pt>
                <c:pt idx="17361">
                  <c:v>64852.539100000002</c:v>
                </c:pt>
                <c:pt idx="17362">
                  <c:v>64852.649100000002</c:v>
                </c:pt>
                <c:pt idx="17363">
                  <c:v>64852.8681</c:v>
                </c:pt>
                <c:pt idx="17364">
                  <c:v>64867.168100000003</c:v>
                </c:pt>
                <c:pt idx="17365">
                  <c:v>64868.199099999998</c:v>
                </c:pt>
                <c:pt idx="17366">
                  <c:v>64868.309099999999</c:v>
                </c:pt>
                <c:pt idx="17367">
                  <c:v>64868.528100000003</c:v>
                </c:pt>
                <c:pt idx="17368">
                  <c:v>64882.828099999999</c:v>
                </c:pt>
                <c:pt idx="17369">
                  <c:v>64883.859100000001</c:v>
                </c:pt>
                <c:pt idx="17370">
                  <c:v>64883.969100000002</c:v>
                </c:pt>
                <c:pt idx="17371">
                  <c:v>64884.188099999999</c:v>
                </c:pt>
                <c:pt idx="17372">
                  <c:v>64898.488100000002</c:v>
                </c:pt>
                <c:pt idx="17373">
                  <c:v>64899.519099999998</c:v>
                </c:pt>
                <c:pt idx="17374">
                  <c:v>64899.629099999998</c:v>
                </c:pt>
                <c:pt idx="17375">
                  <c:v>64899.848100000003</c:v>
                </c:pt>
                <c:pt idx="17376">
                  <c:v>64914.148099999999</c:v>
                </c:pt>
                <c:pt idx="17377">
                  <c:v>64915.179100000001</c:v>
                </c:pt>
                <c:pt idx="17378">
                  <c:v>64915.289100000002</c:v>
                </c:pt>
                <c:pt idx="17379">
                  <c:v>64915.508099999999</c:v>
                </c:pt>
                <c:pt idx="17380">
                  <c:v>64929.808100000002</c:v>
                </c:pt>
                <c:pt idx="17381">
                  <c:v>64930.839099999997</c:v>
                </c:pt>
                <c:pt idx="17382">
                  <c:v>64930.949099999998</c:v>
                </c:pt>
                <c:pt idx="17383">
                  <c:v>64931.168100000003</c:v>
                </c:pt>
                <c:pt idx="17384">
                  <c:v>64945.468099999998</c:v>
                </c:pt>
                <c:pt idx="17385">
                  <c:v>64946.475259999999</c:v>
                </c:pt>
                <c:pt idx="17386">
                  <c:v>64946.475259999999</c:v>
                </c:pt>
                <c:pt idx="17387">
                  <c:v>64948.549440000003</c:v>
                </c:pt>
                <c:pt idx="17388">
                  <c:v>64949.198729999996</c:v>
                </c:pt>
                <c:pt idx="17389">
                  <c:v>64949.496729999999</c:v>
                </c:pt>
                <c:pt idx="17390">
                  <c:v>64955.78673</c:v>
                </c:pt>
                <c:pt idx="17391">
                  <c:v>64956.28673</c:v>
                </c:pt>
                <c:pt idx="17392">
                  <c:v>64956.28673</c:v>
                </c:pt>
                <c:pt idx="17393">
                  <c:v>64956.78673</c:v>
                </c:pt>
                <c:pt idx="17394">
                  <c:v>64957.28673</c:v>
                </c:pt>
                <c:pt idx="17395">
                  <c:v>64957.371729999999</c:v>
                </c:pt>
                <c:pt idx="17396">
                  <c:v>64958.018730000003</c:v>
                </c:pt>
                <c:pt idx="17397">
                  <c:v>64959.486369999999</c:v>
                </c:pt>
                <c:pt idx="17398">
                  <c:v>64959.596369999999</c:v>
                </c:pt>
                <c:pt idx="17399">
                  <c:v>64959.815369999997</c:v>
                </c:pt>
                <c:pt idx="17400">
                  <c:v>64974.11537</c:v>
                </c:pt>
                <c:pt idx="17401">
                  <c:v>64975.146370000002</c:v>
                </c:pt>
                <c:pt idx="17402">
                  <c:v>64975.256370000003</c:v>
                </c:pt>
                <c:pt idx="17403">
                  <c:v>64975.47537</c:v>
                </c:pt>
                <c:pt idx="17404">
                  <c:v>64989.775370000003</c:v>
                </c:pt>
                <c:pt idx="17405">
                  <c:v>64990.806369999998</c:v>
                </c:pt>
                <c:pt idx="17406">
                  <c:v>64990.916369999999</c:v>
                </c:pt>
                <c:pt idx="17407">
                  <c:v>64991.135370000004</c:v>
                </c:pt>
                <c:pt idx="17408">
                  <c:v>65005.435369999999</c:v>
                </c:pt>
                <c:pt idx="17409">
                  <c:v>65006.466370000002</c:v>
                </c:pt>
                <c:pt idx="17410">
                  <c:v>65006.576370000002</c:v>
                </c:pt>
                <c:pt idx="17411">
                  <c:v>65006.79537</c:v>
                </c:pt>
                <c:pt idx="17412">
                  <c:v>65021.095370000003</c:v>
                </c:pt>
                <c:pt idx="17413">
                  <c:v>65022.126369999998</c:v>
                </c:pt>
                <c:pt idx="17414">
                  <c:v>65022.236369999999</c:v>
                </c:pt>
                <c:pt idx="17415">
                  <c:v>65022.455370000003</c:v>
                </c:pt>
                <c:pt idx="17416">
                  <c:v>65036.755369999999</c:v>
                </c:pt>
                <c:pt idx="17417">
                  <c:v>65037.786370000002</c:v>
                </c:pt>
                <c:pt idx="17418">
                  <c:v>65037.896370000002</c:v>
                </c:pt>
                <c:pt idx="17419">
                  <c:v>65038.11537</c:v>
                </c:pt>
                <c:pt idx="17420">
                  <c:v>65052.415370000002</c:v>
                </c:pt>
                <c:pt idx="17421">
                  <c:v>65055.496720000003</c:v>
                </c:pt>
                <c:pt idx="17422">
                  <c:v>65056.146009999997</c:v>
                </c:pt>
                <c:pt idx="17423">
                  <c:v>65056.444009999999</c:v>
                </c:pt>
                <c:pt idx="17424">
                  <c:v>65062.73401</c:v>
                </c:pt>
                <c:pt idx="17425">
                  <c:v>65063.23401</c:v>
                </c:pt>
                <c:pt idx="17426">
                  <c:v>65063.23401</c:v>
                </c:pt>
                <c:pt idx="17427">
                  <c:v>65063.73401</c:v>
                </c:pt>
                <c:pt idx="17428">
                  <c:v>65064.23401</c:v>
                </c:pt>
                <c:pt idx="17429">
                  <c:v>65064.319009999999</c:v>
                </c:pt>
                <c:pt idx="17430">
                  <c:v>65064.966009999996</c:v>
                </c:pt>
                <c:pt idx="17431">
                  <c:v>65065.755490000003</c:v>
                </c:pt>
                <c:pt idx="17432">
                  <c:v>65065.755490000003</c:v>
                </c:pt>
                <c:pt idx="17433">
                  <c:v>65066.433649999999</c:v>
                </c:pt>
                <c:pt idx="17434">
                  <c:v>65066.54365</c:v>
                </c:pt>
                <c:pt idx="17435">
                  <c:v>65066.762649999997</c:v>
                </c:pt>
                <c:pt idx="17436">
                  <c:v>65081.06265</c:v>
                </c:pt>
                <c:pt idx="17437">
                  <c:v>65082.093650000003</c:v>
                </c:pt>
                <c:pt idx="17438">
                  <c:v>65082.203650000003</c:v>
                </c:pt>
                <c:pt idx="17439">
                  <c:v>65082.42265</c:v>
                </c:pt>
                <c:pt idx="17440">
                  <c:v>65096.722650000003</c:v>
                </c:pt>
                <c:pt idx="17441">
                  <c:v>65097.753649999999</c:v>
                </c:pt>
                <c:pt idx="17442">
                  <c:v>65097.863649999999</c:v>
                </c:pt>
                <c:pt idx="17443">
                  <c:v>65098.082649999997</c:v>
                </c:pt>
                <c:pt idx="17444">
                  <c:v>65112.38265</c:v>
                </c:pt>
                <c:pt idx="17445">
                  <c:v>65113.413650000002</c:v>
                </c:pt>
                <c:pt idx="17446">
                  <c:v>65113.523650000003</c:v>
                </c:pt>
                <c:pt idx="17447">
                  <c:v>65113.74265</c:v>
                </c:pt>
                <c:pt idx="17448">
                  <c:v>65128.042650000003</c:v>
                </c:pt>
                <c:pt idx="17449">
                  <c:v>65129.073649999998</c:v>
                </c:pt>
                <c:pt idx="17450">
                  <c:v>65129.183649999999</c:v>
                </c:pt>
                <c:pt idx="17451">
                  <c:v>65129.402650000004</c:v>
                </c:pt>
                <c:pt idx="17452">
                  <c:v>65143.702649999999</c:v>
                </c:pt>
                <c:pt idx="17453">
                  <c:v>65144.733650000002</c:v>
                </c:pt>
                <c:pt idx="17454">
                  <c:v>65144.843650000003</c:v>
                </c:pt>
                <c:pt idx="17455">
                  <c:v>65145.06265</c:v>
                </c:pt>
                <c:pt idx="17456">
                  <c:v>65159.362650000003</c:v>
                </c:pt>
                <c:pt idx="17457">
                  <c:v>65162.44399</c:v>
                </c:pt>
                <c:pt idx="17458">
                  <c:v>65163.093280000001</c:v>
                </c:pt>
                <c:pt idx="17459">
                  <c:v>65163.391280000003</c:v>
                </c:pt>
                <c:pt idx="17460">
                  <c:v>65169.681279999997</c:v>
                </c:pt>
                <c:pt idx="17461">
                  <c:v>65170.181279999997</c:v>
                </c:pt>
                <c:pt idx="17462">
                  <c:v>65170.181279999997</c:v>
                </c:pt>
                <c:pt idx="17463">
                  <c:v>65170.681279999997</c:v>
                </c:pt>
                <c:pt idx="17464">
                  <c:v>65171.181279999997</c:v>
                </c:pt>
                <c:pt idx="17465">
                  <c:v>65171.266280000003</c:v>
                </c:pt>
                <c:pt idx="17466">
                  <c:v>65171.913280000001</c:v>
                </c:pt>
                <c:pt idx="17467">
                  <c:v>65173.380920000003</c:v>
                </c:pt>
                <c:pt idx="17468">
                  <c:v>65173.490919999997</c:v>
                </c:pt>
                <c:pt idx="17469">
                  <c:v>65173.709920000001</c:v>
                </c:pt>
                <c:pt idx="17470">
                  <c:v>65188.009919999997</c:v>
                </c:pt>
                <c:pt idx="17471">
                  <c:v>65189.040919999999</c:v>
                </c:pt>
                <c:pt idx="17472">
                  <c:v>65189.15092</c:v>
                </c:pt>
                <c:pt idx="17473">
                  <c:v>65189.369919999997</c:v>
                </c:pt>
                <c:pt idx="17474">
                  <c:v>65203.66992</c:v>
                </c:pt>
                <c:pt idx="17475">
                  <c:v>65204.700920000003</c:v>
                </c:pt>
                <c:pt idx="17476">
                  <c:v>65204.810920000004</c:v>
                </c:pt>
                <c:pt idx="17477">
                  <c:v>65205.029920000001</c:v>
                </c:pt>
                <c:pt idx="17478">
                  <c:v>65219.329919999996</c:v>
                </c:pt>
                <c:pt idx="17479">
                  <c:v>65220.360919999999</c:v>
                </c:pt>
                <c:pt idx="17480">
                  <c:v>65220.47092</c:v>
                </c:pt>
                <c:pt idx="17481">
                  <c:v>65220.689919999997</c:v>
                </c:pt>
                <c:pt idx="17482">
                  <c:v>65234.98992</c:v>
                </c:pt>
                <c:pt idx="17483">
                  <c:v>65236.020920000003</c:v>
                </c:pt>
                <c:pt idx="17484">
                  <c:v>65236.130920000003</c:v>
                </c:pt>
                <c:pt idx="17485">
                  <c:v>65236.349920000001</c:v>
                </c:pt>
                <c:pt idx="17486">
                  <c:v>65250.649920000003</c:v>
                </c:pt>
                <c:pt idx="17487">
                  <c:v>65251.680919999999</c:v>
                </c:pt>
                <c:pt idx="17488">
                  <c:v>65251.790919999999</c:v>
                </c:pt>
                <c:pt idx="17489">
                  <c:v>65252.009919999997</c:v>
                </c:pt>
                <c:pt idx="17490">
                  <c:v>65266.30992</c:v>
                </c:pt>
                <c:pt idx="17491">
                  <c:v>65269.39127</c:v>
                </c:pt>
                <c:pt idx="17492">
                  <c:v>65270.040560000001</c:v>
                </c:pt>
                <c:pt idx="17493">
                  <c:v>65270.338559999997</c:v>
                </c:pt>
                <c:pt idx="17494">
                  <c:v>65276.628559999997</c:v>
                </c:pt>
                <c:pt idx="17495">
                  <c:v>65277.128559999997</c:v>
                </c:pt>
                <c:pt idx="17496">
                  <c:v>65277.128559999997</c:v>
                </c:pt>
                <c:pt idx="17497">
                  <c:v>65277.628559999997</c:v>
                </c:pt>
                <c:pt idx="17498">
                  <c:v>65278.128559999997</c:v>
                </c:pt>
                <c:pt idx="17499">
                  <c:v>65278.213559999997</c:v>
                </c:pt>
                <c:pt idx="17500">
                  <c:v>65278.860560000001</c:v>
                </c:pt>
                <c:pt idx="17501">
                  <c:v>65280.328200000004</c:v>
                </c:pt>
                <c:pt idx="17502">
                  <c:v>65280.438199999997</c:v>
                </c:pt>
                <c:pt idx="17503">
                  <c:v>65280.657200000001</c:v>
                </c:pt>
                <c:pt idx="17504">
                  <c:v>65294.957199999997</c:v>
                </c:pt>
                <c:pt idx="17505">
                  <c:v>65295.9882</c:v>
                </c:pt>
                <c:pt idx="17506">
                  <c:v>65296.0982</c:v>
                </c:pt>
                <c:pt idx="17507">
                  <c:v>65296.317199999998</c:v>
                </c:pt>
                <c:pt idx="17508">
                  <c:v>65310.617200000001</c:v>
                </c:pt>
                <c:pt idx="17509">
                  <c:v>65311.648200000003</c:v>
                </c:pt>
                <c:pt idx="17510">
                  <c:v>65311.758199999997</c:v>
                </c:pt>
                <c:pt idx="17511">
                  <c:v>65311.977200000001</c:v>
                </c:pt>
                <c:pt idx="17512">
                  <c:v>65326.277199999997</c:v>
                </c:pt>
                <c:pt idx="17513">
                  <c:v>65327.308199999999</c:v>
                </c:pt>
                <c:pt idx="17514">
                  <c:v>65327.4182</c:v>
                </c:pt>
                <c:pt idx="17515">
                  <c:v>65327.637199999997</c:v>
                </c:pt>
                <c:pt idx="17516">
                  <c:v>65341.9372</c:v>
                </c:pt>
                <c:pt idx="17517">
                  <c:v>65342.968200000003</c:v>
                </c:pt>
                <c:pt idx="17518">
                  <c:v>65343.078200000004</c:v>
                </c:pt>
                <c:pt idx="17519">
                  <c:v>65343.297200000001</c:v>
                </c:pt>
                <c:pt idx="17520">
                  <c:v>65357.597199999997</c:v>
                </c:pt>
                <c:pt idx="17521">
                  <c:v>65358.628199999999</c:v>
                </c:pt>
                <c:pt idx="17522">
                  <c:v>65358.7382</c:v>
                </c:pt>
                <c:pt idx="17523">
                  <c:v>65358.957199999997</c:v>
                </c:pt>
                <c:pt idx="17524">
                  <c:v>65373.2572</c:v>
                </c:pt>
                <c:pt idx="17525">
                  <c:v>65376.338539999997</c:v>
                </c:pt>
                <c:pt idx="17526">
                  <c:v>65376.987829999998</c:v>
                </c:pt>
                <c:pt idx="17527">
                  <c:v>65377.285830000001</c:v>
                </c:pt>
                <c:pt idx="17528">
                  <c:v>65383.575830000002</c:v>
                </c:pt>
                <c:pt idx="17529">
                  <c:v>65384.075830000002</c:v>
                </c:pt>
                <c:pt idx="17530">
                  <c:v>65384.075830000002</c:v>
                </c:pt>
                <c:pt idx="17531">
                  <c:v>65384.575830000002</c:v>
                </c:pt>
                <c:pt idx="17532">
                  <c:v>65385.075830000002</c:v>
                </c:pt>
                <c:pt idx="17533">
                  <c:v>65385.160830000001</c:v>
                </c:pt>
                <c:pt idx="17534">
                  <c:v>65385.807829999998</c:v>
                </c:pt>
                <c:pt idx="17535">
                  <c:v>65387.27547</c:v>
                </c:pt>
                <c:pt idx="17536">
                  <c:v>65387.385470000001</c:v>
                </c:pt>
                <c:pt idx="17537">
                  <c:v>65387.604469999998</c:v>
                </c:pt>
                <c:pt idx="17538">
                  <c:v>65401.904470000001</c:v>
                </c:pt>
                <c:pt idx="17539">
                  <c:v>65402.935469999997</c:v>
                </c:pt>
                <c:pt idx="17540">
                  <c:v>65403.045469999997</c:v>
                </c:pt>
                <c:pt idx="17541">
                  <c:v>65403.264470000002</c:v>
                </c:pt>
                <c:pt idx="17542">
                  <c:v>65417.564469999998</c:v>
                </c:pt>
                <c:pt idx="17543">
                  <c:v>65418.59547</c:v>
                </c:pt>
                <c:pt idx="17544">
                  <c:v>65418.705470000001</c:v>
                </c:pt>
                <c:pt idx="17545">
                  <c:v>65418.924469999998</c:v>
                </c:pt>
                <c:pt idx="17546">
                  <c:v>65433.224470000001</c:v>
                </c:pt>
                <c:pt idx="17547">
                  <c:v>65434.255469999996</c:v>
                </c:pt>
                <c:pt idx="17548">
                  <c:v>65434.365469999997</c:v>
                </c:pt>
                <c:pt idx="17549">
                  <c:v>65434.584470000002</c:v>
                </c:pt>
                <c:pt idx="17550">
                  <c:v>65448.884469999997</c:v>
                </c:pt>
                <c:pt idx="17551">
                  <c:v>65449.91547</c:v>
                </c:pt>
                <c:pt idx="17552">
                  <c:v>65450.02547</c:v>
                </c:pt>
                <c:pt idx="17553">
                  <c:v>65450.244469999998</c:v>
                </c:pt>
                <c:pt idx="17554">
                  <c:v>65464.544470000001</c:v>
                </c:pt>
                <c:pt idx="17555">
                  <c:v>65465.575470000003</c:v>
                </c:pt>
                <c:pt idx="17556">
                  <c:v>65465.685469999997</c:v>
                </c:pt>
                <c:pt idx="17557">
                  <c:v>65465.904470000001</c:v>
                </c:pt>
                <c:pt idx="17558">
                  <c:v>65480.204469999997</c:v>
                </c:pt>
                <c:pt idx="17559">
                  <c:v>65483.285819999997</c:v>
                </c:pt>
                <c:pt idx="17560">
                  <c:v>65483.935109999999</c:v>
                </c:pt>
                <c:pt idx="17561">
                  <c:v>65484.233110000001</c:v>
                </c:pt>
                <c:pt idx="17562">
                  <c:v>65490.523110000002</c:v>
                </c:pt>
                <c:pt idx="17563">
                  <c:v>65491.023110000002</c:v>
                </c:pt>
                <c:pt idx="17564">
                  <c:v>65491.023110000002</c:v>
                </c:pt>
                <c:pt idx="17565">
                  <c:v>65491.523110000002</c:v>
                </c:pt>
                <c:pt idx="17566">
                  <c:v>65492.023110000002</c:v>
                </c:pt>
                <c:pt idx="17567">
                  <c:v>65492.108110000001</c:v>
                </c:pt>
                <c:pt idx="17568">
                  <c:v>65492.755109999998</c:v>
                </c:pt>
                <c:pt idx="17569">
                  <c:v>65494.222750000001</c:v>
                </c:pt>
                <c:pt idx="17570">
                  <c:v>65494.332750000001</c:v>
                </c:pt>
                <c:pt idx="17571">
                  <c:v>65494.551749999999</c:v>
                </c:pt>
                <c:pt idx="17572">
                  <c:v>65508.851750000002</c:v>
                </c:pt>
                <c:pt idx="17573">
                  <c:v>65509.882749999997</c:v>
                </c:pt>
                <c:pt idx="17574">
                  <c:v>65509.992749999998</c:v>
                </c:pt>
                <c:pt idx="17575">
                  <c:v>65510.211750000002</c:v>
                </c:pt>
                <c:pt idx="17576">
                  <c:v>65524.511749999998</c:v>
                </c:pt>
                <c:pt idx="17577">
                  <c:v>65525.542750000001</c:v>
                </c:pt>
                <c:pt idx="17578">
                  <c:v>65525.652750000001</c:v>
                </c:pt>
                <c:pt idx="17579">
                  <c:v>65525.871749999998</c:v>
                </c:pt>
                <c:pt idx="17580">
                  <c:v>65540.171749999994</c:v>
                </c:pt>
                <c:pt idx="17581">
                  <c:v>65541.202749999997</c:v>
                </c:pt>
                <c:pt idx="17582">
                  <c:v>65541.312749999997</c:v>
                </c:pt>
                <c:pt idx="17583">
                  <c:v>65541.531749999995</c:v>
                </c:pt>
                <c:pt idx="17584">
                  <c:v>65555.831749999998</c:v>
                </c:pt>
                <c:pt idx="17585">
                  <c:v>65556.86275</c:v>
                </c:pt>
                <c:pt idx="17586">
                  <c:v>65556.972750000001</c:v>
                </c:pt>
                <c:pt idx="17587">
                  <c:v>65557.191749999998</c:v>
                </c:pt>
                <c:pt idx="17588">
                  <c:v>65571.491750000001</c:v>
                </c:pt>
                <c:pt idx="17589">
                  <c:v>65572.522750000004</c:v>
                </c:pt>
                <c:pt idx="17590">
                  <c:v>65572.632750000004</c:v>
                </c:pt>
                <c:pt idx="17591">
                  <c:v>65572.851750000002</c:v>
                </c:pt>
                <c:pt idx="17592">
                  <c:v>65587.151750000005</c:v>
                </c:pt>
                <c:pt idx="17593">
                  <c:v>65590.233089999994</c:v>
                </c:pt>
                <c:pt idx="17594">
                  <c:v>65590.882379999995</c:v>
                </c:pt>
                <c:pt idx="17595">
                  <c:v>65591.180380000005</c:v>
                </c:pt>
                <c:pt idx="17596">
                  <c:v>65597.470379999999</c:v>
                </c:pt>
                <c:pt idx="17597">
                  <c:v>65597.970379999999</c:v>
                </c:pt>
                <c:pt idx="17598">
                  <c:v>65597.970379999999</c:v>
                </c:pt>
                <c:pt idx="17599">
                  <c:v>65598.470379999999</c:v>
                </c:pt>
                <c:pt idx="17600">
                  <c:v>65598.970379999999</c:v>
                </c:pt>
                <c:pt idx="17601">
                  <c:v>65599.055380000005</c:v>
                </c:pt>
                <c:pt idx="17602">
                  <c:v>65599.702380000002</c:v>
                </c:pt>
                <c:pt idx="17603">
                  <c:v>65601.170020000005</c:v>
                </c:pt>
                <c:pt idx="17604">
                  <c:v>65601.280020000006</c:v>
                </c:pt>
                <c:pt idx="17605">
                  <c:v>65601.499020000003</c:v>
                </c:pt>
                <c:pt idx="17606">
                  <c:v>65615.799020000006</c:v>
                </c:pt>
                <c:pt idx="17607">
                  <c:v>65616.830019999994</c:v>
                </c:pt>
                <c:pt idx="17608">
                  <c:v>65616.940019999995</c:v>
                </c:pt>
                <c:pt idx="17609">
                  <c:v>65617.159020000006</c:v>
                </c:pt>
                <c:pt idx="17610">
                  <c:v>65631.459019999995</c:v>
                </c:pt>
                <c:pt idx="17611">
                  <c:v>65632.490019999997</c:v>
                </c:pt>
                <c:pt idx="17612">
                  <c:v>65632.600019999998</c:v>
                </c:pt>
                <c:pt idx="17613">
                  <c:v>65632.819019999995</c:v>
                </c:pt>
                <c:pt idx="17614">
                  <c:v>65647.119019999998</c:v>
                </c:pt>
                <c:pt idx="17615">
                  <c:v>65648.150020000001</c:v>
                </c:pt>
                <c:pt idx="17616">
                  <c:v>65648.260020000002</c:v>
                </c:pt>
                <c:pt idx="17617">
                  <c:v>65648.479019999999</c:v>
                </c:pt>
                <c:pt idx="17618">
                  <c:v>65662.779020000002</c:v>
                </c:pt>
                <c:pt idx="17619">
                  <c:v>65663.810020000004</c:v>
                </c:pt>
                <c:pt idx="17620">
                  <c:v>65663.920020000005</c:v>
                </c:pt>
                <c:pt idx="17621">
                  <c:v>65664.139020000002</c:v>
                </c:pt>
                <c:pt idx="17622">
                  <c:v>65678.439020000005</c:v>
                </c:pt>
                <c:pt idx="17623">
                  <c:v>65679.470019999993</c:v>
                </c:pt>
                <c:pt idx="17624">
                  <c:v>65679.580019999994</c:v>
                </c:pt>
                <c:pt idx="17625">
                  <c:v>65679.799020000006</c:v>
                </c:pt>
                <c:pt idx="17626">
                  <c:v>65694.099019999994</c:v>
                </c:pt>
                <c:pt idx="17627">
                  <c:v>65697.180370000002</c:v>
                </c:pt>
                <c:pt idx="17628">
                  <c:v>65697.829660000003</c:v>
                </c:pt>
                <c:pt idx="17629">
                  <c:v>65698.127659999998</c:v>
                </c:pt>
                <c:pt idx="17630">
                  <c:v>65704.417660000006</c:v>
                </c:pt>
                <c:pt idx="17631">
                  <c:v>65704.917660000006</c:v>
                </c:pt>
                <c:pt idx="17632">
                  <c:v>65704.917660000006</c:v>
                </c:pt>
                <c:pt idx="17633">
                  <c:v>65705.417660000006</c:v>
                </c:pt>
                <c:pt idx="17634">
                  <c:v>65705.917660000006</c:v>
                </c:pt>
                <c:pt idx="17635">
                  <c:v>65706.002659999998</c:v>
                </c:pt>
                <c:pt idx="17636">
                  <c:v>65706.649659999995</c:v>
                </c:pt>
                <c:pt idx="17637">
                  <c:v>65708.117299999998</c:v>
                </c:pt>
                <c:pt idx="17638">
                  <c:v>65708.227299999999</c:v>
                </c:pt>
                <c:pt idx="17639">
                  <c:v>65708.446299999996</c:v>
                </c:pt>
                <c:pt idx="17640">
                  <c:v>65722.746299999999</c:v>
                </c:pt>
                <c:pt idx="17641">
                  <c:v>65723.777300000002</c:v>
                </c:pt>
                <c:pt idx="17642">
                  <c:v>65723.887300000002</c:v>
                </c:pt>
                <c:pt idx="17643">
                  <c:v>65724.106299999999</c:v>
                </c:pt>
                <c:pt idx="17644">
                  <c:v>65738.406300000002</c:v>
                </c:pt>
                <c:pt idx="17645">
                  <c:v>65739.437300000005</c:v>
                </c:pt>
                <c:pt idx="17646">
                  <c:v>65739.547300000006</c:v>
                </c:pt>
                <c:pt idx="17647">
                  <c:v>65739.766300000003</c:v>
                </c:pt>
                <c:pt idx="17648">
                  <c:v>65754.066300000006</c:v>
                </c:pt>
                <c:pt idx="17649">
                  <c:v>65755.097299999994</c:v>
                </c:pt>
                <c:pt idx="17650">
                  <c:v>65755.207299999995</c:v>
                </c:pt>
                <c:pt idx="17651">
                  <c:v>65755.426300000006</c:v>
                </c:pt>
                <c:pt idx="17652">
                  <c:v>65769.726299999995</c:v>
                </c:pt>
                <c:pt idx="17653">
                  <c:v>65770.757299999997</c:v>
                </c:pt>
                <c:pt idx="17654">
                  <c:v>65770.867299999998</c:v>
                </c:pt>
                <c:pt idx="17655">
                  <c:v>65771.086299999995</c:v>
                </c:pt>
                <c:pt idx="17656">
                  <c:v>65785.386299999998</c:v>
                </c:pt>
                <c:pt idx="17657">
                  <c:v>65786.417300000001</c:v>
                </c:pt>
                <c:pt idx="17658">
                  <c:v>65786.527300000002</c:v>
                </c:pt>
                <c:pt idx="17659">
                  <c:v>65786.746299999999</c:v>
                </c:pt>
                <c:pt idx="17660">
                  <c:v>65801.046300000002</c:v>
                </c:pt>
                <c:pt idx="17661">
                  <c:v>65804.127640000006</c:v>
                </c:pt>
                <c:pt idx="17662">
                  <c:v>65804.776930000007</c:v>
                </c:pt>
                <c:pt idx="17663">
                  <c:v>65805.074930000002</c:v>
                </c:pt>
                <c:pt idx="17664">
                  <c:v>65811.364929999996</c:v>
                </c:pt>
                <c:pt idx="17665">
                  <c:v>65811.864929999996</c:v>
                </c:pt>
                <c:pt idx="17666">
                  <c:v>65811.864929999996</c:v>
                </c:pt>
                <c:pt idx="17667">
                  <c:v>65812.364929999996</c:v>
                </c:pt>
                <c:pt idx="17668">
                  <c:v>65812.864929999996</c:v>
                </c:pt>
                <c:pt idx="17669">
                  <c:v>65812.949930000002</c:v>
                </c:pt>
                <c:pt idx="17670">
                  <c:v>65813.59693</c:v>
                </c:pt>
                <c:pt idx="17671">
                  <c:v>65815.064570000002</c:v>
                </c:pt>
                <c:pt idx="17672">
                  <c:v>65815.174570000003</c:v>
                </c:pt>
                <c:pt idx="17673">
                  <c:v>65815.39357</c:v>
                </c:pt>
                <c:pt idx="17674">
                  <c:v>65829.693570000003</c:v>
                </c:pt>
                <c:pt idx="17675">
                  <c:v>65830.724570000006</c:v>
                </c:pt>
                <c:pt idx="17676">
                  <c:v>65830.834570000006</c:v>
                </c:pt>
                <c:pt idx="17677">
                  <c:v>65831.053570000004</c:v>
                </c:pt>
                <c:pt idx="17678">
                  <c:v>65845.353570000007</c:v>
                </c:pt>
                <c:pt idx="17679">
                  <c:v>65846.384569999995</c:v>
                </c:pt>
                <c:pt idx="17680">
                  <c:v>65846.494569999995</c:v>
                </c:pt>
                <c:pt idx="17681">
                  <c:v>65846.713570000007</c:v>
                </c:pt>
                <c:pt idx="17682">
                  <c:v>65861.013569999996</c:v>
                </c:pt>
                <c:pt idx="17683">
                  <c:v>65862.044569999998</c:v>
                </c:pt>
                <c:pt idx="17684">
                  <c:v>65862.154569999999</c:v>
                </c:pt>
                <c:pt idx="17685">
                  <c:v>65862.373569999996</c:v>
                </c:pt>
                <c:pt idx="17686">
                  <c:v>65876.673569999999</c:v>
                </c:pt>
                <c:pt idx="17687">
                  <c:v>65877.704570000002</c:v>
                </c:pt>
                <c:pt idx="17688">
                  <c:v>65877.814570000002</c:v>
                </c:pt>
                <c:pt idx="17689">
                  <c:v>65878.03357</c:v>
                </c:pt>
                <c:pt idx="17690">
                  <c:v>65892.333570000003</c:v>
                </c:pt>
                <c:pt idx="17691">
                  <c:v>65893.364570000005</c:v>
                </c:pt>
                <c:pt idx="17692">
                  <c:v>65893.474570000006</c:v>
                </c:pt>
                <c:pt idx="17693">
                  <c:v>65893.693570000003</c:v>
                </c:pt>
                <c:pt idx="17694">
                  <c:v>65907.993570000006</c:v>
                </c:pt>
                <c:pt idx="17695">
                  <c:v>65911.074919999999</c:v>
                </c:pt>
                <c:pt idx="17696">
                  <c:v>65911.72421</c:v>
                </c:pt>
                <c:pt idx="17697">
                  <c:v>65912.022209999996</c:v>
                </c:pt>
                <c:pt idx="17698">
                  <c:v>65918.312210000004</c:v>
                </c:pt>
                <c:pt idx="17699">
                  <c:v>65918.812210000004</c:v>
                </c:pt>
                <c:pt idx="17700">
                  <c:v>65918.812210000004</c:v>
                </c:pt>
                <c:pt idx="17701">
                  <c:v>65919.312210000004</c:v>
                </c:pt>
                <c:pt idx="17702">
                  <c:v>65919.812210000004</c:v>
                </c:pt>
                <c:pt idx="17703">
                  <c:v>65919.897209999996</c:v>
                </c:pt>
                <c:pt idx="17704">
                  <c:v>65920.544209999993</c:v>
                </c:pt>
                <c:pt idx="17705">
                  <c:v>65922.011849999995</c:v>
                </c:pt>
                <c:pt idx="17706">
                  <c:v>65922.121849999996</c:v>
                </c:pt>
                <c:pt idx="17707">
                  <c:v>65922.340849999993</c:v>
                </c:pt>
                <c:pt idx="17708">
                  <c:v>65936.640849999996</c:v>
                </c:pt>
                <c:pt idx="17709">
                  <c:v>65937.671849999999</c:v>
                </c:pt>
                <c:pt idx="17710">
                  <c:v>65937.781849999999</c:v>
                </c:pt>
                <c:pt idx="17711">
                  <c:v>65938.000849999997</c:v>
                </c:pt>
                <c:pt idx="17712">
                  <c:v>65952.30085</c:v>
                </c:pt>
                <c:pt idx="17713">
                  <c:v>65953.331850000002</c:v>
                </c:pt>
                <c:pt idx="17714">
                  <c:v>65953.441850000003</c:v>
                </c:pt>
                <c:pt idx="17715">
                  <c:v>65953.66085</c:v>
                </c:pt>
                <c:pt idx="17716">
                  <c:v>65967.960850000003</c:v>
                </c:pt>
                <c:pt idx="17717">
                  <c:v>65968.991850000006</c:v>
                </c:pt>
                <c:pt idx="17718">
                  <c:v>65969.101850000006</c:v>
                </c:pt>
                <c:pt idx="17719">
                  <c:v>65969.320850000004</c:v>
                </c:pt>
                <c:pt idx="17720">
                  <c:v>65983.620850000007</c:v>
                </c:pt>
                <c:pt idx="17721">
                  <c:v>65984.651849999995</c:v>
                </c:pt>
                <c:pt idx="17722">
                  <c:v>65984.761849999995</c:v>
                </c:pt>
                <c:pt idx="17723">
                  <c:v>65984.980850000007</c:v>
                </c:pt>
                <c:pt idx="17724">
                  <c:v>65999.280849999996</c:v>
                </c:pt>
                <c:pt idx="17725">
                  <c:v>66000.311849999998</c:v>
                </c:pt>
                <c:pt idx="17726">
                  <c:v>66000.421849999999</c:v>
                </c:pt>
                <c:pt idx="17727">
                  <c:v>66000.640849999996</c:v>
                </c:pt>
                <c:pt idx="17728">
                  <c:v>66014.940849999999</c:v>
                </c:pt>
                <c:pt idx="17729">
                  <c:v>66018.022190000003</c:v>
                </c:pt>
                <c:pt idx="17730">
                  <c:v>66018.671480000005</c:v>
                </c:pt>
                <c:pt idx="17731">
                  <c:v>66018.96948</c:v>
                </c:pt>
                <c:pt idx="17732">
                  <c:v>66025.259479999993</c:v>
                </c:pt>
                <c:pt idx="17733">
                  <c:v>66025.759479999993</c:v>
                </c:pt>
                <c:pt idx="17734">
                  <c:v>66025.759479999993</c:v>
                </c:pt>
                <c:pt idx="17735">
                  <c:v>66026.259479999993</c:v>
                </c:pt>
                <c:pt idx="17736">
                  <c:v>66026.759479999993</c:v>
                </c:pt>
                <c:pt idx="17737">
                  <c:v>66026.84448</c:v>
                </c:pt>
                <c:pt idx="17738">
                  <c:v>66027.491479999997</c:v>
                </c:pt>
                <c:pt idx="17739">
                  <c:v>66028.95912</c:v>
                </c:pt>
                <c:pt idx="17740">
                  <c:v>66029.06912</c:v>
                </c:pt>
                <c:pt idx="17741">
                  <c:v>66029.288119999997</c:v>
                </c:pt>
                <c:pt idx="17742">
                  <c:v>66043.58812</c:v>
                </c:pt>
                <c:pt idx="17743">
                  <c:v>66044.619120000003</c:v>
                </c:pt>
                <c:pt idx="17744">
                  <c:v>66044.729120000004</c:v>
                </c:pt>
                <c:pt idx="17745">
                  <c:v>66044.948120000001</c:v>
                </c:pt>
                <c:pt idx="17746">
                  <c:v>66059.248120000004</c:v>
                </c:pt>
                <c:pt idx="17747">
                  <c:v>66060.279120000007</c:v>
                </c:pt>
                <c:pt idx="17748">
                  <c:v>66060.389120000007</c:v>
                </c:pt>
                <c:pt idx="17749">
                  <c:v>66060.608120000004</c:v>
                </c:pt>
                <c:pt idx="17750">
                  <c:v>66074.908119999993</c:v>
                </c:pt>
                <c:pt idx="17751">
                  <c:v>66075.939119999995</c:v>
                </c:pt>
                <c:pt idx="17752">
                  <c:v>66076.049119999996</c:v>
                </c:pt>
                <c:pt idx="17753">
                  <c:v>66076.268119999993</c:v>
                </c:pt>
                <c:pt idx="17754">
                  <c:v>66090.568119999996</c:v>
                </c:pt>
                <c:pt idx="17755">
                  <c:v>66091.599119999999</c:v>
                </c:pt>
                <c:pt idx="17756">
                  <c:v>66091.70912</c:v>
                </c:pt>
                <c:pt idx="17757">
                  <c:v>66091.928119999997</c:v>
                </c:pt>
                <c:pt idx="17758">
                  <c:v>66106.22812</c:v>
                </c:pt>
                <c:pt idx="17759">
                  <c:v>66107.259120000002</c:v>
                </c:pt>
                <c:pt idx="17760">
                  <c:v>66107.369120000003</c:v>
                </c:pt>
                <c:pt idx="17761">
                  <c:v>66107.58812</c:v>
                </c:pt>
                <c:pt idx="17762">
                  <c:v>66121.888120000003</c:v>
                </c:pt>
                <c:pt idx="17763">
                  <c:v>66124.969469999996</c:v>
                </c:pt>
                <c:pt idx="17764">
                  <c:v>66125.618759999998</c:v>
                </c:pt>
                <c:pt idx="17765">
                  <c:v>66125.916759999993</c:v>
                </c:pt>
                <c:pt idx="17766">
                  <c:v>66132.206760000001</c:v>
                </c:pt>
                <c:pt idx="17767">
                  <c:v>66132.706760000001</c:v>
                </c:pt>
                <c:pt idx="17768">
                  <c:v>66132.706760000001</c:v>
                </c:pt>
                <c:pt idx="17769">
                  <c:v>66133.206760000001</c:v>
                </c:pt>
                <c:pt idx="17770">
                  <c:v>66133.706760000001</c:v>
                </c:pt>
                <c:pt idx="17771">
                  <c:v>66133.791759999993</c:v>
                </c:pt>
                <c:pt idx="17772">
                  <c:v>66134.438760000005</c:v>
                </c:pt>
                <c:pt idx="17773">
                  <c:v>66135.906400000007</c:v>
                </c:pt>
                <c:pt idx="17774">
                  <c:v>66136.016399999993</c:v>
                </c:pt>
                <c:pt idx="17775">
                  <c:v>66136.235400000005</c:v>
                </c:pt>
                <c:pt idx="17776">
                  <c:v>66150.535399999993</c:v>
                </c:pt>
                <c:pt idx="17777">
                  <c:v>66151.566399999996</c:v>
                </c:pt>
                <c:pt idx="17778">
                  <c:v>66151.676399999997</c:v>
                </c:pt>
                <c:pt idx="17779">
                  <c:v>66151.895399999994</c:v>
                </c:pt>
                <c:pt idx="17780">
                  <c:v>66166.195399999997</c:v>
                </c:pt>
                <c:pt idx="17781">
                  <c:v>66167.2264</c:v>
                </c:pt>
                <c:pt idx="17782">
                  <c:v>66167.3364</c:v>
                </c:pt>
                <c:pt idx="17783">
                  <c:v>66167.555399999997</c:v>
                </c:pt>
                <c:pt idx="17784">
                  <c:v>66181.8554</c:v>
                </c:pt>
                <c:pt idx="17785">
                  <c:v>66182.886400000003</c:v>
                </c:pt>
                <c:pt idx="17786">
                  <c:v>66182.996400000004</c:v>
                </c:pt>
                <c:pt idx="17787">
                  <c:v>66183.215400000001</c:v>
                </c:pt>
                <c:pt idx="17788">
                  <c:v>66197.515400000004</c:v>
                </c:pt>
                <c:pt idx="17789">
                  <c:v>66198.546400000007</c:v>
                </c:pt>
                <c:pt idx="17790">
                  <c:v>66198.656400000007</c:v>
                </c:pt>
                <c:pt idx="17791">
                  <c:v>66198.875400000004</c:v>
                </c:pt>
                <c:pt idx="17792">
                  <c:v>66213.175399999993</c:v>
                </c:pt>
                <c:pt idx="17793">
                  <c:v>66214.206399999995</c:v>
                </c:pt>
                <c:pt idx="17794">
                  <c:v>66214.316399999996</c:v>
                </c:pt>
                <c:pt idx="17795">
                  <c:v>66214.535399999993</c:v>
                </c:pt>
                <c:pt idx="17796">
                  <c:v>66228.835399999996</c:v>
                </c:pt>
                <c:pt idx="17797">
                  <c:v>66231.916740000001</c:v>
                </c:pt>
                <c:pt idx="17798">
                  <c:v>66232.566030000002</c:v>
                </c:pt>
                <c:pt idx="17799">
                  <c:v>66232.864029999997</c:v>
                </c:pt>
                <c:pt idx="17800">
                  <c:v>66239.154030000005</c:v>
                </c:pt>
                <c:pt idx="17801">
                  <c:v>66239.654030000005</c:v>
                </c:pt>
                <c:pt idx="17802">
                  <c:v>66239.654030000005</c:v>
                </c:pt>
                <c:pt idx="17803">
                  <c:v>66240.154030000005</c:v>
                </c:pt>
                <c:pt idx="17804">
                  <c:v>66240.654030000005</c:v>
                </c:pt>
                <c:pt idx="17805">
                  <c:v>66240.739029999997</c:v>
                </c:pt>
                <c:pt idx="17806">
                  <c:v>66241.386029999994</c:v>
                </c:pt>
                <c:pt idx="17807">
                  <c:v>66242.853669999997</c:v>
                </c:pt>
                <c:pt idx="17808">
                  <c:v>66242.963669999997</c:v>
                </c:pt>
                <c:pt idx="17809">
                  <c:v>66243.182669999995</c:v>
                </c:pt>
                <c:pt idx="17810">
                  <c:v>66257.482669999998</c:v>
                </c:pt>
                <c:pt idx="17811">
                  <c:v>66258.51367</c:v>
                </c:pt>
                <c:pt idx="17812">
                  <c:v>66258.623670000001</c:v>
                </c:pt>
                <c:pt idx="17813">
                  <c:v>66258.842669999998</c:v>
                </c:pt>
                <c:pt idx="17814">
                  <c:v>66273.142670000001</c:v>
                </c:pt>
                <c:pt idx="17815">
                  <c:v>66274.173670000004</c:v>
                </c:pt>
                <c:pt idx="17816">
                  <c:v>66274.283670000004</c:v>
                </c:pt>
                <c:pt idx="17817">
                  <c:v>66274.502670000002</c:v>
                </c:pt>
                <c:pt idx="17818">
                  <c:v>66288.802670000005</c:v>
                </c:pt>
                <c:pt idx="17819">
                  <c:v>66289.833670000007</c:v>
                </c:pt>
                <c:pt idx="17820">
                  <c:v>66289.943669999993</c:v>
                </c:pt>
                <c:pt idx="17821">
                  <c:v>66290.162670000005</c:v>
                </c:pt>
                <c:pt idx="17822">
                  <c:v>66304.462669999994</c:v>
                </c:pt>
                <c:pt idx="17823">
                  <c:v>66305.493669999996</c:v>
                </c:pt>
                <c:pt idx="17824">
                  <c:v>66305.603669999997</c:v>
                </c:pt>
                <c:pt idx="17825">
                  <c:v>66305.822669999994</c:v>
                </c:pt>
                <c:pt idx="17826">
                  <c:v>66320.122669999997</c:v>
                </c:pt>
                <c:pt idx="17827">
                  <c:v>66321.15367</c:v>
                </c:pt>
                <c:pt idx="17828">
                  <c:v>66321.26367</c:v>
                </c:pt>
                <c:pt idx="17829">
                  <c:v>66321.482669999998</c:v>
                </c:pt>
                <c:pt idx="17830">
                  <c:v>66335.782670000001</c:v>
                </c:pt>
                <c:pt idx="17831">
                  <c:v>66338.864019999994</c:v>
                </c:pt>
                <c:pt idx="17832">
                  <c:v>66339.513309999995</c:v>
                </c:pt>
                <c:pt idx="17833">
                  <c:v>66339.811310000005</c:v>
                </c:pt>
                <c:pt idx="17834">
                  <c:v>66346.101309999998</c:v>
                </c:pt>
                <c:pt idx="17835">
                  <c:v>66346.601309999998</c:v>
                </c:pt>
                <c:pt idx="17836">
                  <c:v>66346.601309999998</c:v>
                </c:pt>
                <c:pt idx="17837">
                  <c:v>66347.101309999998</c:v>
                </c:pt>
                <c:pt idx="17838">
                  <c:v>66347.601309999998</c:v>
                </c:pt>
                <c:pt idx="17839">
                  <c:v>66347.686310000005</c:v>
                </c:pt>
                <c:pt idx="17840">
                  <c:v>66348.333310000002</c:v>
                </c:pt>
                <c:pt idx="17841">
                  <c:v>66349.800950000004</c:v>
                </c:pt>
                <c:pt idx="17842">
                  <c:v>66349.910950000005</c:v>
                </c:pt>
                <c:pt idx="17843">
                  <c:v>66350.129950000002</c:v>
                </c:pt>
                <c:pt idx="17844">
                  <c:v>66364.429950000005</c:v>
                </c:pt>
                <c:pt idx="17845">
                  <c:v>66365.460949999993</c:v>
                </c:pt>
                <c:pt idx="17846">
                  <c:v>66365.570949999994</c:v>
                </c:pt>
                <c:pt idx="17847">
                  <c:v>66365.789950000006</c:v>
                </c:pt>
                <c:pt idx="17848">
                  <c:v>66380.089949999994</c:v>
                </c:pt>
                <c:pt idx="17849">
                  <c:v>66381.120949999997</c:v>
                </c:pt>
                <c:pt idx="17850">
                  <c:v>66381.230949999997</c:v>
                </c:pt>
                <c:pt idx="17851">
                  <c:v>66381.449949999995</c:v>
                </c:pt>
                <c:pt idx="17852">
                  <c:v>66395.749949999998</c:v>
                </c:pt>
                <c:pt idx="17853">
                  <c:v>66396.78095</c:v>
                </c:pt>
                <c:pt idx="17854">
                  <c:v>66396.890950000001</c:v>
                </c:pt>
                <c:pt idx="17855">
                  <c:v>66397.109949999998</c:v>
                </c:pt>
                <c:pt idx="17856">
                  <c:v>66411.409950000001</c:v>
                </c:pt>
                <c:pt idx="17857">
                  <c:v>66412.440950000004</c:v>
                </c:pt>
                <c:pt idx="17858">
                  <c:v>66412.550950000004</c:v>
                </c:pt>
                <c:pt idx="17859">
                  <c:v>66412.769950000002</c:v>
                </c:pt>
                <c:pt idx="17860">
                  <c:v>66427.069950000005</c:v>
                </c:pt>
                <c:pt idx="17861">
                  <c:v>66428.100949999993</c:v>
                </c:pt>
                <c:pt idx="17862">
                  <c:v>66428.210949999993</c:v>
                </c:pt>
                <c:pt idx="17863">
                  <c:v>66428.429950000005</c:v>
                </c:pt>
                <c:pt idx="17864">
                  <c:v>66442.729949999994</c:v>
                </c:pt>
                <c:pt idx="17865">
                  <c:v>66445.811289999998</c:v>
                </c:pt>
                <c:pt idx="17866">
                  <c:v>66446.460579999999</c:v>
                </c:pt>
                <c:pt idx="17867">
                  <c:v>66446.758579999994</c:v>
                </c:pt>
                <c:pt idx="17868">
                  <c:v>66453.048580000002</c:v>
                </c:pt>
                <c:pt idx="17869">
                  <c:v>66453.548580000002</c:v>
                </c:pt>
                <c:pt idx="17870">
                  <c:v>66453.548580000002</c:v>
                </c:pt>
                <c:pt idx="17871">
                  <c:v>66454.048580000002</c:v>
                </c:pt>
                <c:pt idx="17872">
                  <c:v>66454.548580000002</c:v>
                </c:pt>
                <c:pt idx="17873">
                  <c:v>66454.633579999994</c:v>
                </c:pt>
                <c:pt idx="17874">
                  <c:v>66455.280580000006</c:v>
                </c:pt>
                <c:pt idx="17875">
                  <c:v>66456.748219999994</c:v>
                </c:pt>
                <c:pt idx="17876">
                  <c:v>66456.858219999995</c:v>
                </c:pt>
                <c:pt idx="17877">
                  <c:v>66457.077220000006</c:v>
                </c:pt>
                <c:pt idx="17878">
                  <c:v>66471.377219999995</c:v>
                </c:pt>
                <c:pt idx="17879">
                  <c:v>66472.408219999998</c:v>
                </c:pt>
                <c:pt idx="17880">
                  <c:v>66472.518219999998</c:v>
                </c:pt>
                <c:pt idx="17881">
                  <c:v>66472.737219999995</c:v>
                </c:pt>
                <c:pt idx="17882">
                  <c:v>66487.037219999998</c:v>
                </c:pt>
                <c:pt idx="17883">
                  <c:v>66488.068220000001</c:v>
                </c:pt>
                <c:pt idx="17884">
                  <c:v>66488.178220000002</c:v>
                </c:pt>
                <c:pt idx="17885">
                  <c:v>66488.397219999999</c:v>
                </c:pt>
                <c:pt idx="17886">
                  <c:v>66502.697220000002</c:v>
                </c:pt>
                <c:pt idx="17887">
                  <c:v>66503.728220000005</c:v>
                </c:pt>
                <c:pt idx="17888">
                  <c:v>66503.838220000005</c:v>
                </c:pt>
                <c:pt idx="17889">
                  <c:v>66504.057220000002</c:v>
                </c:pt>
                <c:pt idx="17890">
                  <c:v>66518.357220000005</c:v>
                </c:pt>
                <c:pt idx="17891">
                  <c:v>66519.388219999993</c:v>
                </c:pt>
                <c:pt idx="17892">
                  <c:v>66519.498219999994</c:v>
                </c:pt>
                <c:pt idx="17893">
                  <c:v>66519.717220000006</c:v>
                </c:pt>
                <c:pt idx="17894">
                  <c:v>66534.017219999994</c:v>
                </c:pt>
                <c:pt idx="17895">
                  <c:v>66535.048219999997</c:v>
                </c:pt>
                <c:pt idx="17896">
                  <c:v>66535.158219999998</c:v>
                </c:pt>
                <c:pt idx="17897">
                  <c:v>66535.377219999995</c:v>
                </c:pt>
                <c:pt idx="17898">
                  <c:v>66549.677219999998</c:v>
                </c:pt>
                <c:pt idx="17899">
                  <c:v>66552.758570000005</c:v>
                </c:pt>
                <c:pt idx="17900">
                  <c:v>66553.407860000007</c:v>
                </c:pt>
                <c:pt idx="17901">
                  <c:v>66553.705860000002</c:v>
                </c:pt>
                <c:pt idx="17902">
                  <c:v>66559.995859999995</c:v>
                </c:pt>
                <c:pt idx="17903">
                  <c:v>66560.495859999995</c:v>
                </c:pt>
                <c:pt idx="17904">
                  <c:v>66560.495859999995</c:v>
                </c:pt>
                <c:pt idx="17905">
                  <c:v>66560.995859999995</c:v>
                </c:pt>
                <c:pt idx="17906">
                  <c:v>66561.495859999995</c:v>
                </c:pt>
                <c:pt idx="17907">
                  <c:v>66561.580860000002</c:v>
                </c:pt>
                <c:pt idx="17908">
                  <c:v>66562.227859999999</c:v>
                </c:pt>
                <c:pt idx="17909">
                  <c:v>66563.695500000002</c:v>
                </c:pt>
                <c:pt idx="17910">
                  <c:v>66563.805500000002</c:v>
                </c:pt>
                <c:pt idx="17911">
                  <c:v>66564.0245</c:v>
                </c:pt>
                <c:pt idx="17912">
                  <c:v>66578.324500000002</c:v>
                </c:pt>
                <c:pt idx="17913">
                  <c:v>66579.355500000005</c:v>
                </c:pt>
                <c:pt idx="17914">
                  <c:v>66579.465500000006</c:v>
                </c:pt>
                <c:pt idx="17915">
                  <c:v>66579.684500000003</c:v>
                </c:pt>
                <c:pt idx="17916">
                  <c:v>66593.984500000006</c:v>
                </c:pt>
                <c:pt idx="17917">
                  <c:v>66595.015499999994</c:v>
                </c:pt>
                <c:pt idx="17918">
                  <c:v>66595.125499999995</c:v>
                </c:pt>
                <c:pt idx="17919">
                  <c:v>66595.344500000007</c:v>
                </c:pt>
                <c:pt idx="17920">
                  <c:v>66609.644499999995</c:v>
                </c:pt>
                <c:pt idx="17921">
                  <c:v>66610.675499999998</c:v>
                </c:pt>
                <c:pt idx="17922">
                  <c:v>66610.785499999998</c:v>
                </c:pt>
                <c:pt idx="17923">
                  <c:v>66611.004499999995</c:v>
                </c:pt>
                <c:pt idx="17924">
                  <c:v>66625.304499999998</c:v>
                </c:pt>
                <c:pt idx="17925">
                  <c:v>66626.335500000001</c:v>
                </c:pt>
                <c:pt idx="17926">
                  <c:v>66626.445500000002</c:v>
                </c:pt>
                <c:pt idx="17927">
                  <c:v>66626.664499999999</c:v>
                </c:pt>
                <c:pt idx="17928">
                  <c:v>66640.964500000002</c:v>
                </c:pt>
                <c:pt idx="17929">
                  <c:v>66641.995500000005</c:v>
                </c:pt>
                <c:pt idx="17930">
                  <c:v>66642.105500000005</c:v>
                </c:pt>
                <c:pt idx="17931">
                  <c:v>66642.324500000002</c:v>
                </c:pt>
                <c:pt idx="17932">
                  <c:v>66656.624500000005</c:v>
                </c:pt>
                <c:pt idx="17933">
                  <c:v>66659.705839999995</c:v>
                </c:pt>
                <c:pt idx="17934">
                  <c:v>66660.355129999996</c:v>
                </c:pt>
                <c:pt idx="17935">
                  <c:v>66660.653130000006</c:v>
                </c:pt>
                <c:pt idx="17936">
                  <c:v>66666.94313</c:v>
                </c:pt>
                <c:pt idx="17937">
                  <c:v>66667.44313</c:v>
                </c:pt>
                <c:pt idx="17938">
                  <c:v>66667.44313</c:v>
                </c:pt>
                <c:pt idx="17939">
                  <c:v>66667.94313</c:v>
                </c:pt>
                <c:pt idx="17940">
                  <c:v>66668.44313</c:v>
                </c:pt>
                <c:pt idx="17941">
                  <c:v>66668.528130000006</c:v>
                </c:pt>
                <c:pt idx="17942">
                  <c:v>66669.175130000003</c:v>
                </c:pt>
                <c:pt idx="17943">
                  <c:v>66670.642770000006</c:v>
                </c:pt>
                <c:pt idx="17944">
                  <c:v>66670.752770000006</c:v>
                </c:pt>
                <c:pt idx="17945">
                  <c:v>66670.971770000004</c:v>
                </c:pt>
                <c:pt idx="17946">
                  <c:v>66685.271770000007</c:v>
                </c:pt>
                <c:pt idx="17947">
                  <c:v>66686.302769999995</c:v>
                </c:pt>
                <c:pt idx="17948">
                  <c:v>66686.412769999995</c:v>
                </c:pt>
                <c:pt idx="17949">
                  <c:v>66686.631770000007</c:v>
                </c:pt>
                <c:pt idx="17950">
                  <c:v>66700.931769999996</c:v>
                </c:pt>
                <c:pt idx="17951">
                  <c:v>66701.962769999998</c:v>
                </c:pt>
                <c:pt idx="17952">
                  <c:v>66702.072769999999</c:v>
                </c:pt>
                <c:pt idx="17953">
                  <c:v>66702.291769999996</c:v>
                </c:pt>
                <c:pt idx="17954">
                  <c:v>66716.591769999999</c:v>
                </c:pt>
                <c:pt idx="17955">
                  <c:v>66717.622770000002</c:v>
                </c:pt>
                <c:pt idx="17956">
                  <c:v>66717.732770000002</c:v>
                </c:pt>
                <c:pt idx="17957">
                  <c:v>66717.95177</c:v>
                </c:pt>
                <c:pt idx="17958">
                  <c:v>66732.251770000003</c:v>
                </c:pt>
                <c:pt idx="17959">
                  <c:v>66733.282770000005</c:v>
                </c:pt>
                <c:pt idx="17960">
                  <c:v>66733.392770000006</c:v>
                </c:pt>
                <c:pt idx="17961">
                  <c:v>66733.611770000003</c:v>
                </c:pt>
                <c:pt idx="17962">
                  <c:v>66747.911770000006</c:v>
                </c:pt>
                <c:pt idx="17963">
                  <c:v>66748.942769999994</c:v>
                </c:pt>
                <c:pt idx="17964">
                  <c:v>66749.052769999995</c:v>
                </c:pt>
                <c:pt idx="17965">
                  <c:v>66749.271770000007</c:v>
                </c:pt>
                <c:pt idx="17966">
                  <c:v>66763.571769999995</c:v>
                </c:pt>
                <c:pt idx="17967">
                  <c:v>66766.653120000003</c:v>
                </c:pt>
                <c:pt idx="17968">
                  <c:v>66767.302410000004</c:v>
                </c:pt>
                <c:pt idx="17969">
                  <c:v>66767.600409999999</c:v>
                </c:pt>
                <c:pt idx="17970">
                  <c:v>66773.890410000007</c:v>
                </c:pt>
                <c:pt idx="17971">
                  <c:v>66774.390410000007</c:v>
                </c:pt>
                <c:pt idx="17972">
                  <c:v>66774.390410000007</c:v>
                </c:pt>
                <c:pt idx="17973">
                  <c:v>66774.890410000007</c:v>
                </c:pt>
                <c:pt idx="17974">
                  <c:v>66775.390410000007</c:v>
                </c:pt>
                <c:pt idx="17975">
                  <c:v>66775.475409999999</c:v>
                </c:pt>
                <c:pt idx="17976">
                  <c:v>66776.122409999996</c:v>
                </c:pt>
                <c:pt idx="17977">
                  <c:v>66777.590049999999</c:v>
                </c:pt>
                <c:pt idx="17978">
                  <c:v>66777.700049999999</c:v>
                </c:pt>
                <c:pt idx="17979">
                  <c:v>66777.919049999997</c:v>
                </c:pt>
                <c:pt idx="17980">
                  <c:v>66792.21905</c:v>
                </c:pt>
                <c:pt idx="17981">
                  <c:v>66793.250050000002</c:v>
                </c:pt>
                <c:pt idx="17982">
                  <c:v>66793.360050000003</c:v>
                </c:pt>
                <c:pt idx="17983">
                  <c:v>66793.57905</c:v>
                </c:pt>
                <c:pt idx="17984">
                  <c:v>66807.879050000003</c:v>
                </c:pt>
                <c:pt idx="17985">
                  <c:v>66808.910050000006</c:v>
                </c:pt>
                <c:pt idx="17986">
                  <c:v>66809.020050000006</c:v>
                </c:pt>
                <c:pt idx="17987">
                  <c:v>66809.239050000004</c:v>
                </c:pt>
                <c:pt idx="17988">
                  <c:v>66823.539050000007</c:v>
                </c:pt>
                <c:pt idx="17989">
                  <c:v>66824.570049999995</c:v>
                </c:pt>
                <c:pt idx="17990">
                  <c:v>66824.680049999995</c:v>
                </c:pt>
                <c:pt idx="17991">
                  <c:v>66824.899050000007</c:v>
                </c:pt>
                <c:pt idx="17992">
                  <c:v>66839.199049999996</c:v>
                </c:pt>
                <c:pt idx="17993">
                  <c:v>66840.230049999998</c:v>
                </c:pt>
                <c:pt idx="17994">
                  <c:v>66840.340049999999</c:v>
                </c:pt>
                <c:pt idx="17995">
                  <c:v>66840.559049999996</c:v>
                </c:pt>
                <c:pt idx="17996">
                  <c:v>66854.859049999999</c:v>
                </c:pt>
                <c:pt idx="17997">
                  <c:v>66855.890050000002</c:v>
                </c:pt>
                <c:pt idx="17998">
                  <c:v>66856.000050000002</c:v>
                </c:pt>
                <c:pt idx="17999">
                  <c:v>66856.21905</c:v>
                </c:pt>
                <c:pt idx="18000">
                  <c:v>66870.519050000003</c:v>
                </c:pt>
                <c:pt idx="18001">
                  <c:v>66873.600390000007</c:v>
                </c:pt>
                <c:pt idx="18002">
                  <c:v>66874.249679999994</c:v>
                </c:pt>
                <c:pt idx="18003">
                  <c:v>66874.547680000003</c:v>
                </c:pt>
                <c:pt idx="18004">
                  <c:v>66880.837679999997</c:v>
                </c:pt>
                <c:pt idx="18005">
                  <c:v>66881.337679999997</c:v>
                </c:pt>
                <c:pt idx="18006">
                  <c:v>66881.337679999997</c:v>
                </c:pt>
                <c:pt idx="18007">
                  <c:v>66881.837679999997</c:v>
                </c:pt>
                <c:pt idx="18008">
                  <c:v>66882.337679999997</c:v>
                </c:pt>
                <c:pt idx="18009">
                  <c:v>66882.422680000003</c:v>
                </c:pt>
                <c:pt idx="18010">
                  <c:v>66883.069680000001</c:v>
                </c:pt>
                <c:pt idx="18011">
                  <c:v>66884.537320000003</c:v>
                </c:pt>
                <c:pt idx="18012">
                  <c:v>66884.647320000004</c:v>
                </c:pt>
                <c:pt idx="18013">
                  <c:v>66884.866320000001</c:v>
                </c:pt>
                <c:pt idx="18014">
                  <c:v>66899.166320000004</c:v>
                </c:pt>
                <c:pt idx="18015">
                  <c:v>66900.197320000007</c:v>
                </c:pt>
                <c:pt idx="18016">
                  <c:v>66900.307320000007</c:v>
                </c:pt>
                <c:pt idx="18017">
                  <c:v>66900.526320000004</c:v>
                </c:pt>
                <c:pt idx="18018">
                  <c:v>66914.826319999993</c:v>
                </c:pt>
                <c:pt idx="18019">
                  <c:v>66915.857319999996</c:v>
                </c:pt>
                <c:pt idx="18020">
                  <c:v>66915.967319999996</c:v>
                </c:pt>
                <c:pt idx="18021">
                  <c:v>66916.186319999993</c:v>
                </c:pt>
                <c:pt idx="18022">
                  <c:v>66930.486319999996</c:v>
                </c:pt>
                <c:pt idx="18023">
                  <c:v>66931.517319999999</c:v>
                </c:pt>
                <c:pt idx="18024">
                  <c:v>66931.62732</c:v>
                </c:pt>
                <c:pt idx="18025">
                  <c:v>66931.846319999997</c:v>
                </c:pt>
                <c:pt idx="18026">
                  <c:v>66946.14632</c:v>
                </c:pt>
                <c:pt idx="18027">
                  <c:v>66947.177320000003</c:v>
                </c:pt>
                <c:pt idx="18028">
                  <c:v>66947.287320000003</c:v>
                </c:pt>
                <c:pt idx="18029">
                  <c:v>66947.50632</c:v>
                </c:pt>
                <c:pt idx="18030">
                  <c:v>66961.806320000003</c:v>
                </c:pt>
                <c:pt idx="18031">
                  <c:v>66962.837320000006</c:v>
                </c:pt>
                <c:pt idx="18032">
                  <c:v>66962.947320000007</c:v>
                </c:pt>
                <c:pt idx="18033">
                  <c:v>66963.166320000004</c:v>
                </c:pt>
                <c:pt idx="18034">
                  <c:v>66977.466320000007</c:v>
                </c:pt>
                <c:pt idx="18035">
                  <c:v>66980.54767</c:v>
                </c:pt>
                <c:pt idx="18036">
                  <c:v>66981.196960000001</c:v>
                </c:pt>
                <c:pt idx="18037">
                  <c:v>66981.494959999996</c:v>
                </c:pt>
                <c:pt idx="18038">
                  <c:v>66987.784960000005</c:v>
                </c:pt>
                <c:pt idx="18039">
                  <c:v>66988.284960000005</c:v>
                </c:pt>
                <c:pt idx="18040">
                  <c:v>66988.284960000005</c:v>
                </c:pt>
                <c:pt idx="18041">
                  <c:v>66988.784960000005</c:v>
                </c:pt>
                <c:pt idx="18042">
                  <c:v>66989.284960000005</c:v>
                </c:pt>
                <c:pt idx="18043">
                  <c:v>66989.369959999996</c:v>
                </c:pt>
                <c:pt idx="18044">
                  <c:v>66990.016959999994</c:v>
                </c:pt>
                <c:pt idx="18045">
                  <c:v>66991.484599999996</c:v>
                </c:pt>
                <c:pt idx="18046">
                  <c:v>66991.594599999997</c:v>
                </c:pt>
                <c:pt idx="18047">
                  <c:v>66991.813599999994</c:v>
                </c:pt>
                <c:pt idx="18048">
                  <c:v>67006.113599999997</c:v>
                </c:pt>
                <c:pt idx="18049">
                  <c:v>67007.1446</c:v>
                </c:pt>
                <c:pt idx="18050">
                  <c:v>67007.2546</c:v>
                </c:pt>
                <c:pt idx="18051">
                  <c:v>67007.473599999998</c:v>
                </c:pt>
                <c:pt idx="18052">
                  <c:v>67021.7736</c:v>
                </c:pt>
                <c:pt idx="18053">
                  <c:v>67022.804600000003</c:v>
                </c:pt>
                <c:pt idx="18054">
                  <c:v>67022.914600000004</c:v>
                </c:pt>
                <c:pt idx="18055">
                  <c:v>67023.133600000001</c:v>
                </c:pt>
                <c:pt idx="18056">
                  <c:v>67037.433600000004</c:v>
                </c:pt>
                <c:pt idx="18057">
                  <c:v>67038.464600000007</c:v>
                </c:pt>
                <c:pt idx="18058">
                  <c:v>67038.574600000007</c:v>
                </c:pt>
                <c:pt idx="18059">
                  <c:v>67038.793600000005</c:v>
                </c:pt>
                <c:pt idx="18060">
                  <c:v>67053.093599999993</c:v>
                </c:pt>
                <c:pt idx="18061">
                  <c:v>67054.124599999996</c:v>
                </c:pt>
                <c:pt idx="18062">
                  <c:v>67054.234599999996</c:v>
                </c:pt>
                <c:pt idx="18063">
                  <c:v>67054.453599999993</c:v>
                </c:pt>
                <c:pt idx="18064">
                  <c:v>67068.753599999996</c:v>
                </c:pt>
                <c:pt idx="18065">
                  <c:v>67069.784599999999</c:v>
                </c:pt>
                <c:pt idx="18066">
                  <c:v>67069.8946</c:v>
                </c:pt>
                <c:pt idx="18067">
                  <c:v>67070.113599999997</c:v>
                </c:pt>
                <c:pt idx="18068">
                  <c:v>67084.4136</c:v>
                </c:pt>
                <c:pt idx="18069">
                  <c:v>67087.494940000004</c:v>
                </c:pt>
                <c:pt idx="18070">
                  <c:v>67088.144230000005</c:v>
                </c:pt>
                <c:pt idx="18071">
                  <c:v>67088.442230000001</c:v>
                </c:pt>
                <c:pt idx="18072">
                  <c:v>67094.732229999994</c:v>
                </c:pt>
                <c:pt idx="18073">
                  <c:v>67095.232229999994</c:v>
                </c:pt>
                <c:pt idx="18074">
                  <c:v>67095.232229999994</c:v>
                </c:pt>
                <c:pt idx="18075">
                  <c:v>67095.732229999994</c:v>
                </c:pt>
                <c:pt idx="18076">
                  <c:v>67096.232229999994</c:v>
                </c:pt>
                <c:pt idx="18077">
                  <c:v>67096.317230000001</c:v>
                </c:pt>
                <c:pt idx="18078">
                  <c:v>67096.964229999998</c:v>
                </c:pt>
                <c:pt idx="18079">
                  <c:v>67098.43187</c:v>
                </c:pt>
                <c:pt idx="18080">
                  <c:v>67098.541870000001</c:v>
                </c:pt>
                <c:pt idx="18081">
                  <c:v>67098.760869999998</c:v>
                </c:pt>
                <c:pt idx="18082">
                  <c:v>67113.060870000001</c:v>
                </c:pt>
                <c:pt idx="18083">
                  <c:v>67114.091870000004</c:v>
                </c:pt>
                <c:pt idx="18084">
                  <c:v>67114.201870000004</c:v>
                </c:pt>
                <c:pt idx="18085">
                  <c:v>67114.420870000002</c:v>
                </c:pt>
                <c:pt idx="18086">
                  <c:v>67128.720870000005</c:v>
                </c:pt>
                <c:pt idx="18087">
                  <c:v>67129.751869999993</c:v>
                </c:pt>
                <c:pt idx="18088">
                  <c:v>67129.861869999993</c:v>
                </c:pt>
                <c:pt idx="18089">
                  <c:v>67130.080870000005</c:v>
                </c:pt>
                <c:pt idx="18090">
                  <c:v>67144.380869999994</c:v>
                </c:pt>
                <c:pt idx="18091">
                  <c:v>67145.411869999996</c:v>
                </c:pt>
                <c:pt idx="18092">
                  <c:v>67145.521869999997</c:v>
                </c:pt>
                <c:pt idx="18093">
                  <c:v>67145.740869999994</c:v>
                </c:pt>
                <c:pt idx="18094">
                  <c:v>67160.040869999997</c:v>
                </c:pt>
                <c:pt idx="18095">
                  <c:v>67161.07187</c:v>
                </c:pt>
                <c:pt idx="18096">
                  <c:v>67161.18187</c:v>
                </c:pt>
                <c:pt idx="18097">
                  <c:v>67161.400869999998</c:v>
                </c:pt>
                <c:pt idx="18098">
                  <c:v>67175.700870000001</c:v>
                </c:pt>
                <c:pt idx="18099">
                  <c:v>67176.731870000003</c:v>
                </c:pt>
                <c:pt idx="18100">
                  <c:v>67176.841870000004</c:v>
                </c:pt>
                <c:pt idx="18101">
                  <c:v>67177.060870000001</c:v>
                </c:pt>
                <c:pt idx="18102">
                  <c:v>67191.360870000004</c:v>
                </c:pt>
                <c:pt idx="18103">
                  <c:v>67194.442219999997</c:v>
                </c:pt>
                <c:pt idx="18104">
                  <c:v>67195.091509999998</c:v>
                </c:pt>
                <c:pt idx="18105">
                  <c:v>67195.389509999994</c:v>
                </c:pt>
                <c:pt idx="18106">
                  <c:v>67201.679510000002</c:v>
                </c:pt>
                <c:pt idx="18107">
                  <c:v>67202.179510000002</c:v>
                </c:pt>
                <c:pt idx="18108">
                  <c:v>67202.179510000002</c:v>
                </c:pt>
                <c:pt idx="18109">
                  <c:v>67202.679510000002</c:v>
                </c:pt>
                <c:pt idx="18110">
                  <c:v>67203.179510000002</c:v>
                </c:pt>
                <c:pt idx="18111">
                  <c:v>67203.264509999994</c:v>
                </c:pt>
                <c:pt idx="18112">
                  <c:v>67203.911510000005</c:v>
                </c:pt>
                <c:pt idx="18113">
                  <c:v>67205.379149999993</c:v>
                </c:pt>
                <c:pt idx="18114">
                  <c:v>67205.489149999994</c:v>
                </c:pt>
                <c:pt idx="18115">
                  <c:v>67205.708150000006</c:v>
                </c:pt>
                <c:pt idx="18116">
                  <c:v>67220.008149999994</c:v>
                </c:pt>
                <c:pt idx="18117">
                  <c:v>67221.039149999997</c:v>
                </c:pt>
                <c:pt idx="18118">
                  <c:v>67221.149149999997</c:v>
                </c:pt>
                <c:pt idx="18119">
                  <c:v>67221.368149999995</c:v>
                </c:pt>
                <c:pt idx="18120">
                  <c:v>67235.668149999998</c:v>
                </c:pt>
                <c:pt idx="18121">
                  <c:v>67236.69915</c:v>
                </c:pt>
                <c:pt idx="18122">
                  <c:v>67236.809150000001</c:v>
                </c:pt>
                <c:pt idx="18123">
                  <c:v>67237.028149999998</c:v>
                </c:pt>
                <c:pt idx="18124">
                  <c:v>67251.328150000001</c:v>
                </c:pt>
                <c:pt idx="18125">
                  <c:v>67252.359150000004</c:v>
                </c:pt>
                <c:pt idx="18126">
                  <c:v>67252.469150000004</c:v>
                </c:pt>
                <c:pt idx="18127">
                  <c:v>67252.688150000002</c:v>
                </c:pt>
                <c:pt idx="18128">
                  <c:v>67266.988150000005</c:v>
                </c:pt>
                <c:pt idx="18129">
                  <c:v>67268.019149999993</c:v>
                </c:pt>
                <c:pt idx="18130">
                  <c:v>67268.129149999993</c:v>
                </c:pt>
                <c:pt idx="18131">
                  <c:v>67268.348150000005</c:v>
                </c:pt>
                <c:pt idx="18132">
                  <c:v>67282.648149999994</c:v>
                </c:pt>
                <c:pt idx="18133">
                  <c:v>67283.679149999996</c:v>
                </c:pt>
                <c:pt idx="18134">
                  <c:v>67283.789149999997</c:v>
                </c:pt>
                <c:pt idx="18135">
                  <c:v>67284.008149999994</c:v>
                </c:pt>
                <c:pt idx="18136">
                  <c:v>67298.308149999997</c:v>
                </c:pt>
                <c:pt idx="18137">
                  <c:v>67301.389490000001</c:v>
                </c:pt>
                <c:pt idx="18138">
                  <c:v>67302.038780000003</c:v>
                </c:pt>
                <c:pt idx="18139">
                  <c:v>67302.336779999998</c:v>
                </c:pt>
                <c:pt idx="18140">
                  <c:v>67308.626780000006</c:v>
                </c:pt>
                <c:pt idx="18141">
                  <c:v>67309.126780000006</c:v>
                </c:pt>
                <c:pt idx="18142">
                  <c:v>67309.126780000006</c:v>
                </c:pt>
                <c:pt idx="18143">
                  <c:v>67309.626780000006</c:v>
                </c:pt>
                <c:pt idx="18144">
                  <c:v>67310.126780000006</c:v>
                </c:pt>
                <c:pt idx="18145">
                  <c:v>67310.211779999998</c:v>
                </c:pt>
                <c:pt idx="18146">
                  <c:v>67310.858779999995</c:v>
                </c:pt>
                <c:pt idx="18147">
                  <c:v>67312.326419999998</c:v>
                </c:pt>
                <c:pt idx="18148">
                  <c:v>67312.436419999998</c:v>
                </c:pt>
                <c:pt idx="18149">
                  <c:v>67312.655419999996</c:v>
                </c:pt>
                <c:pt idx="18150">
                  <c:v>67326.955419999998</c:v>
                </c:pt>
                <c:pt idx="18151">
                  <c:v>67327.986420000001</c:v>
                </c:pt>
                <c:pt idx="18152">
                  <c:v>67328.096420000002</c:v>
                </c:pt>
                <c:pt idx="18153">
                  <c:v>67328.315419999999</c:v>
                </c:pt>
                <c:pt idx="18154">
                  <c:v>67342.615420000002</c:v>
                </c:pt>
                <c:pt idx="18155">
                  <c:v>67343.646420000005</c:v>
                </c:pt>
                <c:pt idx="18156">
                  <c:v>67343.756420000005</c:v>
                </c:pt>
                <c:pt idx="18157">
                  <c:v>67343.975420000002</c:v>
                </c:pt>
                <c:pt idx="18158">
                  <c:v>67358.275420000005</c:v>
                </c:pt>
                <c:pt idx="18159">
                  <c:v>67359.306419999994</c:v>
                </c:pt>
                <c:pt idx="18160">
                  <c:v>67359.416419999994</c:v>
                </c:pt>
                <c:pt idx="18161">
                  <c:v>67359.635420000006</c:v>
                </c:pt>
                <c:pt idx="18162">
                  <c:v>67373.935419999994</c:v>
                </c:pt>
                <c:pt idx="18163">
                  <c:v>67374.966419999997</c:v>
                </c:pt>
                <c:pt idx="18164">
                  <c:v>67375.076419999998</c:v>
                </c:pt>
                <c:pt idx="18165">
                  <c:v>67375.295419999995</c:v>
                </c:pt>
                <c:pt idx="18166">
                  <c:v>67389.595419999998</c:v>
                </c:pt>
                <c:pt idx="18167">
                  <c:v>67390.626420000001</c:v>
                </c:pt>
                <c:pt idx="18168">
                  <c:v>67390.736420000001</c:v>
                </c:pt>
                <c:pt idx="18169">
                  <c:v>67390.955419999998</c:v>
                </c:pt>
                <c:pt idx="18170">
                  <c:v>67405.255420000001</c:v>
                </c:pt>
                <c:pt idx="18171">
                  <c:v>67408.336769999994</c:v>
                </c:pt>
                <c:pt idx="18172">
                  <c:v>67408.986059999996</c:v>
                </c:pt>
                <c:pt idx="18173">
                  <c:v>67409.284060000005</c:v>
                </c:pt>
                <c:pt idx="18174">
                  <c:v>67415.574059999999</c:v>
                </c:pt>
                <c:pt idx="18175">
                  <c:v>67416.074059999999</c:v>
                </c:pt>
                <c:pt idx="18176">
                  <c:v>67416.074059999999</c:v>
                </c:pt>
                <c:pt idx="18177">
                  <c:v>67416.574059999999</c:v>
                </c:pt>
                <c:pt idx="18178">
                  <c:v>67417.074059999999</c:v>
                </c:pt>
                <c:pt idx="18179">
                  <c:v>67417.159060000005</c:v>
                </c:pt>
                <c:pt idx="18180">
                  <c:v>67417.806060000003</c:v>
                </c:pt>
                <c:pt idx="18181">
                  <c:v>67419.273700000005</c:v>
                </c:pt>
                <c:pt idx="18182">
                  <c:v>67419.383700000006</c:v>
                </c:pt>
                <c:pt idx="18183">
                  <c:v>67419.602700000003</c:v>
                </c:pt>
                <c:pt idx="18184">
                  <c:v>67433.902700000006</c:v>
                </c:pt>
                <c:pt idx="18185">
                  <c:v>67434.933699999994</c:v>
                </c:pt>
                <c:pt idx="18186">
                  <c:v>67435.043699999995</c:v>
                </c:pt>
                <c:pt idx="18187">
                  <c:v>67435.262700000007</c:v>
                </c:pt>
                <c:pt idx="18188">
                  <c:v>67449.562699999995</c:v>
                </c:pt>
                <c:pt idx="18189">
                  <c:v>67450.593699999998</c:v>
                </c:pt>
                <c:pt idx="18190">
                  <c:v>67450.703699999998</c:v>
                </c:pt>
                <c:pt idx="18191">
                  <c:v>67450.922699999996</c:v>
                </c:pt>
                <c:pt idx="18192">
                  <c:v>67465.222699999998</c:v>
                </c:pt>
                <c:pt idx="18193">
                  <c:v>67466.253700000001</c:v>
                </c:pt>
                <c:pt idx="18194">
                  <c:v>67466.363700000002</c:v>
                </c:pt>
                <c:pt idx="18195">
                  <c:v>67466.582699999999</c:v>
                </c:pt>
                <c:pt idx="18196">
                  <c:v>67480.882700000002</c:v>
                </c:pt>
                <c:pt idx="18197">
                  <c:v>67481.913700000005</c:v>
                </c:pt>
                <c:pt idx="18198">
                  <c:v>67482.023700000005</c:v>
                </c:pt>
                <c:pt idx="18199">
                  <c:v>67482.242700000003</c:v>
                </c:pt>
                <c:pt idx="18200">
                  <c:v>67496.542700000005</c:v>
                </c:pt>
                <c:pt idx="18201">
                  <c:v>67497.573699999994</c:v>
                </c:pt>
                <c:pt idx="18202">
                  <c:v>67497.683699999994</c:v>
                </c:pt>
                <c:pt idx="18203">
                  <c:v>67497.902700000006</c:v>
                </c:pt>
                <c:pt idx="18204">
                  <c:v>67512.202699999994</c:v>
                </c:pt>
                <c:pt idx="18205">
                  <c:v>67515.284039999999</c:v>
                </c:pt>
                <c:pt idx="18206">
                  <c:v>67515.93333</c:v>
                </c:pt>
                <c:pt idx="18207">
                  <c:v>67516.231329999995</c:v>
                </c:pt>
                <c:pt idx="18208">
                  <c:v>67522.521330000003</c:v>
                </c:pt>
                <c:pt idx="18209">
                  <c:v>67523.021330000003</c:v>
                </c:pt>
                <c:pt idx="18210">
                  <c:v>67523.021330000003</c:v>
                </c:pt>
                <c:pt idx="18211">
                  <c:v>67523.521330000003</c:v>
                </c:pt>
                <c:pt idx="18212">
                  <c:v>67524.021330000003</c:v>
                </c:pt>
                <c:pt idx="18213">
                  <c:v>67524.106329999995</c:v>
                </c:pt>
                <c:pt idx="18214">
                  <c:v>67524.753330000007</c:v>
                </c:pt>
                <c:pt idx="18215">
                  <c:v>67526.220969999995</c:v>
                </c:pt>
                <c:pt idx="18216">
                  <c:v>67526.330969999995</c:v>
                </c:pt>
                <c:pt idx="18217">
                  <c:v>67526.549969999993</c:v>
                </c:pt>
                <c:pt idx="18218">
                  <c:v>67540.849969999996</c:v>
                </c:pt>
                <c:pt idx="18219">
                  <c:v>67541.880969999998</c:v>
                </c:pt>
                <c:pt idx="18220">
                  <c:v>67541.990969999999</c:v>
                </c:pt>
                <c:pt idx="18221">
                  <c:v>67542.209969999996</c:v>
                </c:pt>
                <c:pt idx="18222">
                  <c:v>67556.509969999999</c:v>
                </c:pt>
                <c:pt idx="18223">
                  <c:v>67557.540970000002</c:v>
                </c:pt>
                <c:pt idx="18224">
                  <c:v>67557.650970000002</c:v>
                </c:pt>
                <c:pt idx="18225">
                  <c:v>67557.86997</c:v>
                </c:pt>
                <c:pt idx="18226">
                  <c:v>67572.169970000003</c:v>
                </c:pt>
                <c:pt idx="18227">
                  <c:v>67573.200970000005</c:v>
                </c:pt>
                <c:pt idx="18228">
                  <c:v>67573.310970000006</c:v>
                </c:pt>
                <c:pt idx="18229">
                  <c:v>67573.529970000003</c:v>
                </c:pt>
                <c:pt idx="18230">
                  <c:v>67587.829970000006</c:v>
                </c:pt>
                <c:pt idx="18231">
                  <c:v>67588.860969999994</c:v>
                </c:pt>
                <c:pt idx="18232">
                  <c:v>67588.970969999995</c:v>
                </c:pt>
                <c:pt idx="18233">
                  <c:v>67589.189970000007</c:v>
                </c:pt>
                <c:pt idx="18234">
                  <c:v>67603.489969999995</c:v>
                </c:pt>
                <c:pt idx="18235">
                  <c:v>67604.520969999998</c:v>
                </c:pt>
                <c:pt idx="18236">
                  <c:v>67604.630969999998</c:v>
                </c:pt>
                <c:pt idx="18237">
                  <c:v>67604.849969999996</c:v>
                </c:pt>
                <c:pt idx="18238">
                  <c:v>67619.149969999999</c:v>
                </c:pt>
                <c:pt idx="18239">
                  <c:v>67622.231320000006</c:v>
                </c:pt>
                <c:pt idx="18240">
                  <c:v>67622.880609999993</c:v>
                </c:pt>
                <c:pt idx="18241">
                  <c:v>67623.178610000003</c:v>
                </c:pt>
                <c:pt idx="18242">
                  <c:v>67629.468609999996</c:v>
                </c:pt>
                <c:pt idx="18243">
                  <c:v>67629.968609999996</c:v>
                </c:pt>
                <c:pt idx="18244">
                  <c:v>67629.968609999996</c:v>
                </c:pt>
                <c:pt idx="18245">
                  <c:v>67630.468609999996</c:v>
                </c:pt>
                <c:pt idx="18246">
                  <c:v>67630.968609999996</c:v>
                </c:pt>
                <c:pt idx="18247">
                  <c:v>67631.053610000003</c:v>
                </c:pt>
                <c:pt idx="18248">
                  <c:v>67631.70061</c:v>
                </c:pt>
                <c:pt idx="18249">
                  <c:v>67633.168250000002</c:v>
                </c:pt>
                <c:pt idx="18250">
                  <c:v>67633.278250000003</c:v>
                </c:pt>
                <c:pt idx="18251">
                  <c:v>67633.49725</c:v>
                </c:pt>
                <c:pt idx="18252">
                  <c:v>67647.797250000003</c:v>
                </c:pt>
                <c:pt idx="18253">
                  <c:v>67648.828250000006</c:v>
                </c:pt>
                <c:pt idx="18254">
                  <c:v>67648.938250000007</c:v>
                </c:pt>
                <c:pt idx="18255">
                  <c:v>67649.157250000004</c:v>
                </c:pt>
                <c:pt idx="18256">
                  <c:v>67663.457250000007</c:v>
                </c:pt>
                <c:pt idx="18257">
                  <c:v>67664.488249999995</c:v>
                </c:pt>
                <c:pt idx="18258">
                  <c:v>67664.598249999995</c:v>
                </c:pt>
                <c:pt idx="18259">
                  <c:v>67664.817249999993</c:v>
                </c:pt>
                <c:pt idx="18260">
                  <c:v>67679.117249999996</c:v>
                </c:pt>
                <c:pt idx="18261">
                  <c:v>67680.148249999998</c:v>
                </c:pt>
                <c:pt idx="18262">
                  <c:v>67680.258249999999</c:v>
                </c:pt>
                <c:pt idx="18263">
                  <c:v>67680.477249999996</c:v>
                </c:pt>
                <c:pt idx="18264">
                  <c:v>67694.777249999999</c:v>
                </c:pt>
                <c:pt idx="18265">
                  <c:v>67695.808250000002</c:v>
                </c:pt>
                <c:pt idx="18266">
                  <c:v>67695.918250000002</c:v>
                </c:pt>
                <c:pt idx="18267">
                  <c:v>67696.13725</c:v>
                </c:pt>
                <c:pt idx="18268">
                  <c:v>67710.437250000003</c:v>
                </c:pt>
                <c:pt idx="18269">
                  <c:v>67711.468250000005</c:v>
                </c:pt>
                <c:pt idx="18270">
                  <c:v>67711.578250000006</c:v>
                </c:pt>
                <c:pt idx="18271">
                  <c:v>67711.797250000003</c:v>
                </c:pt>
                <c:pt idx="18272">
                  <c:v>67726.097250000006</c:v>
                </c:pt>
                <c:pt idx="18273">
                  <c:v>67729.178589999996</c:v>
                </c:pt>
                <c:pt idx="18274">
                  <c:v>67729.827879999997</c:v>
                </c:pt>
                <c:pt idx="18275">
                  <c:v>67730.125880000007</c:v>
                </c:pt>
                <c:pt idx="18276">
                  <c:v>67736.41588</c:v>
                </c:pt>
                <c:pt idx="18277">
                  <c:v>67736.91588</c:v>
                </c:pt>
                <c:pt idx="18278">
                  <c:v>67736.91588</c:v>
                </c:pt>
                <c:pt idx="18279">
                  <c:v>67737.41588</c:v>
                </c:pt>
                <c:pt idx="18280">
                  <c:v>67737.91588</c:v>
                </c:pt>
                <c:pt idx="18281">
                  <c:v>67738.000880000007</c:v>
                </c:pt>
                <c:pt idx="18282">
                  <c:v>67738.647880000004</c:v>
                </c:pt>
                <c:pt idx="18283">
                  <c:v>67740.115520000007</c:v>
                </c:pt>
                <c:pt idx="18284">
                  <c:v>67740.225520000007</c:v>
                </c:pt>
                <c:pt idx="18285">
                  <c:v>67740.444520000005</c:v>
                </c:pt>
                <c:pt idx="18286">
                  <c:v>67754.744519999993</c:v>
                </c:pt>
                <c:pt idx="18287">
                  <c:v>67755.775519999996</c:v>
                </c:pt>
                <c:pt idx="18288">
                  <c:v>67755.885519999996</c:v>
                </c:pt>
                <c:pt idx="18289">
                  <c:v>67756.104519999993</c:v>
                </c:pt>
                <c:pt idx="18290">
                  <c:v>67770.404519999996</c:v>
                </c:pt>
                <c:pt idx="18291">
                  <c:v>67771.435519999999</c:v>
                </c:pt>
                <c:pt idx="18292">
                  <c:v>67771.54552</c:v>
                </c:pt>
                <c:pt idx="18293">
                  <c:v>67771.764519999997</c:v>
                </c:pt>
                <c:pt idx="18294">
                  <c:v>67786.06452</c:v>
                </c:pt>
                <c:pt idx="18295">
                  <c:v>67787.095520000003</c:v>
                </c:pt>
                <c:pt idx="18296">
                  <c:v>67787.205520000003</c:v>
                </c:pt>
                <c:pt idx="18297">
                  <c:v>67787.42452</c:v>
                </c:pt>
                <c:pt idx="18298">
                  <c:v>67801.724520000003</c:v>
                </c:pt>
                <c:pt idx="18299">
                  <c:v>67802.755520000006</c:v>
                </c:pt>
                <c:pt idx="18300">
                  <c:v>67802.865520000007</c:v>
                </c:pt>
                <c:pt idx="18301">
                  <c:v>67803.084520000004</c:v>
                </c:pt>
                <c:pt idx="18302">
                  <c:v>67817.384520000007</c:v>
                </c:pt>
                <c:pt idx="18303">
                  <c:v>67818.415519999995</c:v>
                </c:pt>
                <c:pt idx="18304">
                  <c:v>67818.525519999996</c:v>
                </c:pt>
                <c:pt idx="18305">
                  <c:v>67818.744519999993</c:v>
                </c:pt>
                <c:pt idx="18306">
                  <c:v>67833.044519999996</c:v>
                </c:pt>
                <c:pt idx="18307">
                  <c:v>67836.125870000003</c:v>
                </c:pt>
                <c:pt idx="18308">
                  <c:v>67836.775160000005</c:v>
                </c:pt>
                <c:pt idx="18309">
                  <c:v>67837.07316</c:v>
                </c:pt>
                <c:pt idx="18310">
                  <c:v>67843.363159999994</c:v>
                </c:pt>
                <c:pt idx="18311">
                  <c:v>67843.863159999994</c:v>
                </c:pt>
                <c:pt idx="18312">
                  <c:v>67843.863159999994</c:v>
                </c:pt>
                <c:pt idx="18313">
                  <c:v>67844.363159999994</c:v>
                </c:pt>
                <c:pt idx="18314">
                  <c:v>67844.863159999994</c:v>
                </c:pt>
                <c:pt idx="18315">
                  <c:v>67844.94816</c:v>
                </c:pt>
                <c:pt idx="18316">
                  <c:v>67845.595159999997</c:v>
                </c:pt>
                <c:pt idx="18317">
                  <c:v>67847.0628</c:v>
                </c:pt>
                <c:pt idx="18318">
                  <c:v>67847.1728</c:v>
                </c:pt>
                <c:pt idx="18319">
                  <c:v>67847.391799999998</c:v>
                </c:pt>
                <c:pt idx="18320">
                  <c:v>67861.691800000001</c:v>
                </c:pt>
                <c:pt idx="18321">
                  <c:v>67862.722800000003</c:v>
                </c:pt>
                <c:pt idx="18322">
                  <c:v>67862.832800000004</c:v>
                </c:pt>
                <c:pt idx="18323">
                  <c:v>67863.051800000001</c:v>
                </c:pt>
                <c:pt idx="18324">
                  <c:v>67877.351800000004</c:v>
                </c:pt>
                <c:pt idx="18325">
                  <c:v>67878.382800000007</c:v>
                </c:pt>
                <c:pt idx="18326">
                  <c:v>67878.492800000007</c:v>
                </c:pt>
                <c:pt idx="18327">
                  <c:v>67878.711800000005</c:v>
                </c:pt>
                <c:pt idx="18328">
                  <c:v>67893.011799999993</c:v>
                </c:pt>
                <c:pt idx="18329">
                  <c:v>67894.042799999996</c:v>
                </c:pt>
                <c:pt idx="18330">
                  <c:v>67894.152799999996</c:v>
                </c:pt>
                <c:pt idx="18331">
                  <c:v>67894.371799999994</c:v>
                </c:pt>
                <c:pt idx="18332">
                  <c:v>67908.671799999996</c:v>
                </c:pt>
                <c:pt idx="18333">
                  <c:v>67909.702799999999</c:v>
                </c:pt>
                <c:pt idx="18334">
                  <c:v>67909.8128</c:v>
                </c:pt>
                <c:pt idx="18335">
                  <c:v>67910.031799999997</c:v>
                </c:pt>
                <c:pt idx="18336">
                  <c:v>67924.3318</c:v>
                </c:pt>
                <c:pt idx="18337">
                  <c:v>67925.362800000003</c:v>
                </c:pt>
                <c:pt idx="18338">
                  <c:v>67925.472800000003</c:v>
                </c:pt>
                <c:pt idx="18339">
                  <c:v>67925.691800000001</c:v>
                </c:pt>
                <c:pt idx="18340">
                  <c:v>67939.991800000003</c:v>
                </c:pt>
                <c:pt idx="18341">
                  <c:v>67943.073139999993</c:v>
                </c:pt>
                <c:pt idx="18342">
                  <c:v>67943.722429999994</c:v>
                </c:pt>
                <c:pt idx="18343">
                  <c:v>67944.020430000004</c:v>
                </c:pt>
                <c:pt idx="18344">
                  <c:v>67950.310429999998</c:v>
                </c:pt>
                <c:pt idx="18345">
                  <c:v>67950.810429999998</c:v>
                </c:pt>
                <c:pt idx="18346">
                  <c:v>67950.810429999998</c:v>
                </c:pt>
                <c:pt idx="18347">
                  <c:v>67951.310429999998</c:v>
                </c:pt>
                <c:pt idx="18348">
                  <c:v>67951.810429999998</c:v>
                </c:pt>
                <c:pt idx="18349">
                  <c:v>67951.895430000004</c:v>
                </c:pt>
                <c:pt idx="18350">
                  <c:v>67952.542430000001</c:v>
                </c:pt>
                <c:pt idx="18351">
                  <c:v>67954.010070000004</c:v>
                </c:pt>
                <c:pt idx="18352">
                  <c:v>67954.120070000004</c:v>
                </c:pt>
                <c:pt idx="18353">
                  <c:v>67954.339070000002</c:v>
                </c:pt>
                <c:pt idx="18354">
                  <c:v>67968.639070000005</c:v>
                </c:pt>
                <c:pt idx="18355">
                  <c:v>67969.670069999993</c:v>
                </c:pt>
                <c:pt idx="18356">
                  <c:v>67969.780069999993</c:v>
                </c:pt>
                <c:pt idx="18357">
                  <c:v>67969.999070000005</c:v>
                </c:pt>
                <c:pt idx="18358">
                  <c:v>67984.299069999994</c:v>
                </c:pt>
                <c:pt idx="18359">
                  <c:v>67985.330069999996</c:v>
                </c:pt>
                <c:pt idx="18360">
                  <c:v>67985.440069999997</c:v>
                </c:pt>
                <c:pt idx="18361">
                  <c:v>67985.659069999994</c:v>
                </c:pt>
                <c:pt idx="18362">
                  <c:v>67999.959069999997</c:v>
                </c:pt>
                <c:pt idx="18363">
                  <c:v>68000.99007</c:v>
                </c:pt>
                <c:pt idx="18364">
                  <c:v>68001.10007</c:v>
                </c:pt>
                <c:pt idx="18365">
                  <c:v>68001.319069999998</c:v>
                </c:pt>
                <c:pt idx="18366">
                  <c:v>68015.619070000001</c:v>
                </c:pt>
                <c:pt idx="18367">
                  <c:v>68016.650070000003</c:v>
                </c:pt>
                <c:pt idx="18368">
                  <c:v>68016.760070000004</c:v>
                </c:pt>
                <c:pt idx="18369">
                  <c:v>68016.979070000001</c:v>
                </c:pt>
                <c:pt idx="18370">
                  <c:v>68031.279070000004</c:v>
                </c:pt>
                <c:pt idx="18371">
                  <c:v>68032.310070000007</c:v>
                </c:pt>
                <c:pt idx="18372">
                  <c:v>68032.420069999993</c:v>
                </c:pt>
                <c:pt idx="18373">
                  <c:v>68032.639070000005</c:v>
                </c:pt>
                <c:pt idx="18374">
                  <c:v>68046.939069999993</c:v>
                </c:pt>
                <c:pt idx="18375">
                  <c:v>68050.020420000001</c:v>
                </c:pt>
                <c:pt idx="18376">
                  <c:v>68050.669710000002</c:v>
                </c:pt>
                <c:pt idx="18377">
                  <c:v>68050.967709999997</c:v>
                </c:pt>
                <c:pt idx="18378">
                  <c:v>68057.257710000005</c:v>
                </c:pt>
                <c:pt idx="18379">
                  <c:v>68057.757710000005</c:v>
                </c:pt>
                <c:pt idx="18380">
                  <c:v>68057.757710000005</c:v>
                </c:pt>
                <c:pt idx="18381">
                  <c:v>68058.257710000005</c:v>
                </c:pt>
                <c:pt idx="18382">
                  <c:v>68058.757710000005</c:v>
                </c:pt>
                <c:pt idx="18383">
                  <c:v>68058.842709999997</c:v>
                </c:pt>
                <c:pt idx="18384">
                  <c:v>68059.489709999994</c:v>
                </c:pt>
                <c:pt idx="18385">
                  <c:v>68060.957349999997</c:v>
                </c:pt>
                <c:pt idx="18386">
                  <c:v>68061.067349999998</c:v>
                </c:pt>
                <c:pt idx="18387">
                  <c:v>68061.286349999995</c:v>
                </c:pt>
                <c:pt idx="18388">
                  <c:v>68075.586349999998</c:v>
                </c:pt>
                <c:pt idx="18389">
                  <c:v>68076.61735</c:v>
                </c:pt>
                <c:pt idx="18390">
                  <c:v>68076.727350000001</c:v>
                </c:pt>
                <c:pt idx="18391">
                  <c:v>68076.946349999998</c:v>
                </c:pt>
                <c:pt idx="18392">
                  <c:v>68091.246350000001</c:v>
                </c:pt>
                <c:pt idx="18393">
                  <c:v>68092.277350000004</c:v>
                </c:pt>
                <c:pt idx="18394">
                  <c:v>68092.387350000005</c:v>
                </c:pt>
                <c:pt idx="18395">
                  <c:v>68092.606350000002</c:v>
                </c:pt>
                <c:pt idx="18396">
                  <c:v>68106.906350000005</c:v>
                </c:pt>
                <c:pt idx="18397">
                  <c:v>68107.937349999993</c:v>
                </c:pt>
                <c:pt idx="18398">
                  <c:v>68108.047349999993</c:v>
                </c:pt>
                <c:pt idx="18399">
                  <c:v>68108.266350000005</c:v>
                </c:pt>
                <c:pt idx="18400">
                  <c:v>68122.566349999994</c:v>
                </c:pt>
                <c:pt idx="18401">
                  <c:v>68123.597349999996</c:v>
                </c:pt>
                <c:pt idx="18402">
                  <c:v>68123.707349999997</c:v>
                </c:pt>
                <c:pt idx="18403">
                  <c:v>68123.926349999994</c:v>
                </c:pt>
                <c:pt idx="18404">
                  <c:v>68138.226349999997</c:v>
                </c:pt>
                <c:pt idx="18405">
                  <c:v>68139.25735</c:v>
                </c:pt>
                <c:pt idx="18406">
                  <c:v>68139.36735</c:v>
                </c:pt>
                <c:pt idx="18407">
                  <c:v>68139.586349999998</c:v>
                </c:pt>
                <c:pt idx="18408">
                  <c:v>68153.886350000001</c:v>
                </c:pt>
                <c:pt idx="18409">
                  <c:v>68156.967690000005</c:v>
                </c:pt>
                <c:pt idx="18410">
                  <c:v>68157.616980000006</c:v>
                </c:pt>
                <c:pt idx="18411">
                  <c:v>68157.914980000001</c:v>
                </c:pt>
                <c:pt idx="18412">
                  <c:v>68164.204979999995</c:v>
                </c:pt>
                <c:pt idx="18413">
                  <c:v>68164.704979999995</c:v>
                </c:pt>
                <c:pt idx="18414">
                  <c:v>68164.704979999995</c:v>
                </c:pt>
                <c:pt idx="18415">
                  <c:v>68165.204979999995</c:v>
                </c:pt>
                <c:pt idx="18416">
                  <c:v>68165.704979999995</c:v>
                </c:pt>
                <c:pt idx="18417">
                  <c:v>68165.789980000001</c:v>
                </c:pt>
                <c:pt idx="18418">
                  <c:v>68166.436979999999</c:v>
                </c:pt>
                <c:pt idx="18419">
                  <c:v>68167.904620000001</c:v>
                </c:pt>
                <c:pt idx="18420">
                  <c:v>68168.014620000002</c:v>
                </c:pt>
                <c:pt idx="18421">
                  <c:v>68168.233619999999</c:v>
                </c:pt>
                <c:pt idx="18422">
                  <c:v>68182.533620000002</c:v>
                </c:pt>
                <c:pt idx="18423">
                  <c:v>68183.564620000005</c:v>
                </c:pt>
                <c:pt idx="18424">
                  <c:v>68183.674620000005</c:v>
                </c:pt>
                <c:pt idx="18425">
                  <c:v>68183.893620000003</c:v>
                </c:pt>
                <c:pt idx="18426">
                  <c:v>68198.193620000005</c:v>
                </c:pt>
                <c:pt idx="18427">
                  <c:v>68199.224619999994</c:v>
                </c:pt>
                <c:pt idx="18428">
                  <c:v>68199.334619999994</c:v>
                </c:pt>
                <c:pt idx="18429">
                  <c:v>68199.553620000006</c:v>
                </c:pt>
                <c:pt idx="18430">
                  <c:v>68213.853619999994</c:v>
                </c:pt>
                <c:pt idx="18431">
                  <c:v>68214.884619999997</c:v>
                </c:pt>
                <c:pt idx="18432">
                  <c:v>68214.994619999998</c:v>
                </c:pt>
                <c:pt idx="18433">
                  <c:v>68215.213619999995</c:v>
                </c:pt>
                <c:pt idx="18434">
                  <c:v>68229.513619999998</c:v>
                </c:pt>
                <c:pt idx="18435">
                  <c:v>68230.544620000001</c:v>
                </c:pt>
                <c:pt idx="18436">
                  <c:v>68230.654620000001</c:v>
                </c:pt>
                <c:pt idx="18437">
                  <c:v>68230.873619999998</c:v>
                </c:pt>
                <c:pt idx="18438">
                  <c:v>68245.173620000001</c:v>
                </c:pt>
                <c:pt idx="18439">
                  <c:v>68246.204620000004</c:v>
                </c:pt>
                <c:pt idx="18440">
                  <c:v>68246.314620000005</c:v>
                </c:pt>
                <c:pt idx="18441">
                  <c:v>68246.533620000002</c:v>
                </c:pt>
                <c:pt idx="18442">
                  <c:v>68260.833620000005</c:v>
                </c:pt>
                <c:pt idx="18443">
                  <c:v>68263.914969999998</c:v>
                </c:pt>
                <c:pt idx="18444">
                  <c:v>68264.564259999999</c:v>
                </c:pt>
                <c:pt idx="18445">
                  <c:v>68264.862259999994</c:v>
                </c:pt>
                <c:pt idx="18446">
                  <c:v>68271.152260000003</c:v>
                </c:pt>
                <c:pt idx="18447">
                  <c:v>68271.652260000003</c:v>
                </c:pt>
                <c:pt idx="18448">
                  <c:v>68271.652260000003</c:v>
                </c:pt>
                <c:pt idx="18449">
                  <c:v>68272.152260000003</c:v>
                </c:pt>
                <c:pt idx="18450">
                  <c:v>68272.652260000003</c:v>
                </c:pt>
                <c:pt idx="18451">
                  <c:v>68272.737259999994</c:v>
                </c:pt>
                <c:pt idx="18452">
                  <c:v>68273.384260000006</c:v>
                </c:pt>
                <c:pt idx="18453">
                  <c:v>68274.851899999994</c:v>
                </c:pt>
                <c:pt idx="18454">
                  <c:v>68274.961899999995</c:v>
                </c:pt>
                <c:pt idx="18455">
                  <c:v>68275.180900000007</c:v>
                </c:pt>
                <c:pt idx="18456">
                  <c:v>68289.480899999995</c:v>
                </c:pt>
                <c:pt idx="18457">
                  <c:v>68290.511899999998</c:v>
                </c:pt>
                <c:pt idx="18458">
                  <c:v>68290.621899999998</c:v>
                </c:pt>
                <c:pt idx="18459">
                  <c:v>68290.840899999996</c:v>
                </c:pt>
                <c:pt idx="18460">
                  <c:v>68305.140899999999</c:v>
                </c:pt>
                <c:pt idx="18461">
                  <c:v>68306.171900000001</c:v>
                </c:pt>
                <c:pt idx="18462">
                  <c:v>68306.281900000002</c:v>
                </c:pt>
                <c:pt idx="18463">
                  <c:v>68306.500899999999</c:v>
                </c:pt>
                <c:pt idx="18464">
                  <c:v>68320.800900000002</c:v>
                </c:pt>
                <c:pt idx="18465">
                  <c:v>68321.831900000005</c:v>
                </c:pt>
                <c:pt idx="18466">
                  <c:v>68321.941900000005</c:v>
                </c:pt>
                <c:pt idx="18467">
                  <c:v>68322.160900000003</c:v>
                </c:pt>
                <c:pt idx="18468">
                  <c:v>68336.460900000005</c:v>
                </c:pt>
                <c:pt idx="18469">
                  <c:v>68337.491899999994</c:v>
                </c:pt>
                <c:pt idx="18470">
                  <c:v>68337.601899999994</c:v>
                </c:pt>
                <c:pt idx="18471">
                  <c:v>68337.820900000006</c:v>
                </c:pt>
                <c:pt idx="18472">
                  <c:v>68352.120899999994</c:v>
                </c:pt>
                <c:pt idx="18473">
                  <c:v>68353.151899999997</c:v>
                </c:pt>
                <c:pt idx="18474">
                  <c:v>68353.261899999998</c:v>
                </c:pt>
                <c:pt idx="18475">
                  <c:v>68353.480899999995</c:v>
                </c:pt>
                <c:pt idx="18476">
                  <c:v>68367.780899999998</c:v>
                </c:pt>
                <c:pt idx="18477">
                  <c:v>68370.862240000002</c:v>
                </c:pt>
                <c:pt idx="18478">
                  <c:v>68371.511530000003</c:v>
                </c:pt>
                <c:pt idx="18479">
                  <c:v>68371.809529999999</c:v>
                </c:pt>
                <c:pt idx="18480">
                  <c:v>68378.099530000007</c:v>
                </c:pt>
                <c:pt idx="18481">
                  <c:v>68378.599530000007</c:v>
                </c:pt>
                <c:pt idx="18482">
                  <c:v>68378.599530000007</c:v>
                </c:pt>
                <c:pt idx="18483">
                  <c:v>68379.099530000007</c:v>
                </c:pt>
                <c:pt idx="18484">
                  <c:v>68379.599530000007</c:v>
                </c:pt>
                <c:pt idx="18485">
                  <c:v>68379.684529999999</c:v>
                </c:pt>
                <c:pt idx="18486">
                  <c:v>68380.331529999996</c:v>
                </c:pt>
                <c:pt idx="18487">
                  <c:v>68381.799169999998</c:v>
                </c:pt>
                <c:pt idx="18488">
                  <c:v>68381.909169999999</c:v>
                </c:pt>
                <c:pt idx="18489">
                  <c:v>68382.128169999996</c:v>
                </c:pt>
                <c:pt idx="18490">
                  <c:v>68396.428169999999</c:v>
                </c:pt>
                <c:pt idx="18491">
                  <c:v>68397.459170000002</c:v>
                </c:pt>
                <c:pt idx="18492">
                  <c:v>68397.569170000002</c:v>
                </c:pt>
                <c:pt idx="18493">
                  <c:v>68397.78817</c:v>
                </c:pt>
                <c:pt idx="18494">
                  <c:v>68412.088170000003</c:v>
                </c:pt>
                <c:pt idx="18495">
                  <c:v>68413.119170000005</c:v>
                </c:pt>
                <c:pt idx="18496">
                  <c:v>68413.229170000006</c:v>
                </c:pt>
                <c:pt idx="18497">
                  <c:v>68413.448170000003</c:v>
                </c:pt>
                <c:pt idx="18498">
                  <c:v>68427.748170000006</c:v>
                </c:pt>
                <c:pt idx="18499">
                  <c:v>68428.779169999994</c:v>
                </c:pt>
                <c:pt idx="18500">
                  <c:v>68428.889169999995</c:v>
                </c:pt>
                <c:pt idx="18501">
                  <c:v>68429.108170000007</c:v>
                </c:pt>
                <c:pt idx="18502">
                  <c:v>68443.408169999995</c:v>
                </c:pt>
                <c:pt idx="18503">
                  <c:v>68444.439169999998</c:v>
                </c:pt>
                <c:pt idx="18504">
                  <c:v>68444.549169999998</c:v>
                </c:pt>
                <c:pt idx="18505">
                  <c:v>68444.768169999996</c:v>
                </c:pt>
                <c:pt idx="18506">
                  <c:v>68459.068169999999</c:v>
                </c:pt>
                <c:pt idx="18507">
                  <c:v>68460.099170000001</c:v>
                </c:pt>
                <c:pt idx="18508">
                  <c:v>68460.209170000002</c:v>
                </c:pt>
                <c:pt idx="18509">
                  <c:v>68460.428169999999</c:v>
                </c:pt>
                <c:pt idx="18510">
                  <c:v>68474.728170000002</c:v>
                </c:pt>
                <c:pt idx="18511">
                  <c:v>68477.809519999995</c:v>
                </c:pt>
                <c:pt idx="18512">
                  <c:v>68478.458809999996</c:v>
                </c:pt>
                <c:pt idx="18513">
                  <c:v>68478.756810000006</c:v>
                </c:pt>
                <c:pt idx="18514">
                  <c:v>68485.04681</c:v>
                </c:pt>
                <c:pt idx="18515">
                  <c:v>68485.54681</c:v>
                </c:pt>
                <c:pt idx="18516">
                  <c:v>68485.54681</c:v>
                </c:pt>
                <c:pt idx="18517">
                  <c:v>68486.04681</c:v>
                </c:pt>
                <c:pt idx="18518">
                  <c:v>68486.54681</c:v>
                </c:pt>
                <c:pt idx="18519">
                  <c:v>68486.631810000006</c:v>
                </c:pt>
                <c:pt idx="18520">
                  <c:v>68487.278810000003</c:v>
                </c:pt>
                <c:pt idx="18521">
                  <c:v>68488.746450000006</c:v>
                </c:pt>
                <c:pt idx="18522">
                  <c:v>68488.856450000007</c:v>
                </c:pt>
                <c:pt idx="18523">
                  <c:v>68489.075450000004</c:v>
                </c:pt>
                <c:pt idx="18524">
                  <c:v>68503.375450000007</c:v>
                </c:pt>
                <c:pt idx="18525">
                  <c:v>68504.406449999995</c:v>
                </c:pt>
                <c:pt idx="18526">
                  <c:v>68504.516449999996</c:v>
                </c:pt>
                <c:pt idx="18527">
                  <c:v>68504.735449999993</c:v>
                </c:pt>
                <c:pt idx="18528">
                  <c:v>68519.035449999996</c:v>
                </c:pt>
                <c:pt idx="18529">
                  <c:v>68520.066449999998</c:v>
                </c:pt>
                <c:pt idx="18530">
                  <c:v>68520.176449999999</c:v>
                </c:pt>
                <c:pt idx="18531">
                  <c:v>68520.395449999996</c:v>
                </c:pt>
                <c:pt idx="18532">
                  <c:v>68534.695449999999</c:v>
                </c:pt>
                <c:pt idx="18533">
                  <c:v>68535.726450000002</c:v>
                </c:pt>
                <c:pt idx="18534">
                  <c:v>68535.836450000003</c:v>
                </c:pt>
                <c:pt idx="18535">
                  <c:v>68536.05545</c:v>
                </c:pt>
                <c:pt idx="18536">
                  <c:v>68550.355450000003</c:v>
                </c:pt>
                <c:pt idx="18537">
                  <c:v>68551.386450000005</c:v>
                </c:pt>
                <c:pt idx="18538">
                  <c:v>68551.496450000006</c:v>
                </c:pt>
                <c:pt idx="18539">
                  <c:v>68551.715450000003</c:v>
                </c:pt>
                <c:pt idx="18540">
                  <c:v>68566.015450000006</c:v>
                </c:pt>
                <c:pt idx="18541">
                  <c:v>68567.046449999994</c:v>
                </c:pt>
                <c:pt idx="18542">
                  <c:v>68567.156449999995</c:v>
                </c:pt>
                <c:pt idx="18543">
                  <c:v>68567.375450000007</c:v>
                </c:pt>
                <c:pt idx="18544">
                  <c:v>68581.675449999995</c:v>
                </c:pt>
                <c:pt idx="18545">
                  <c:v>68584.756789999999</c:v>
                </c:pt>
                <c:pt idx="18546">
                  <c:v>68585.406080000001</c:v>
                </c:pt>
                <c:pt idx="18547">
                  <c:v>68585.704079999996</c:v>
                </c:pt>
                <c:pt idx="18548">
                  <c:v>68591.994080000004</c:v>
                </c:pt>
                <c:pt idx="18549">
                  <c:v>68592.494080000004</c:v>
                </c:pt>
                <c:pt idx="18550">
                  <c:v>68592.494080000004</c:v>
                </c:pt>
                <c:pt idx="18551">
                  <c:v>68592.994080000004</c:v>
                </c:pt>
                <c:pt idx="18552">
                  <c:v>68593.494080000004</c:v>
                </c:pt>
                <c:pt idx="18553">
                  <c:v>68593.579079999996</c:v>
                </c:pt>
                <c:pt idx="18554">
                  <c:v>68594.226079999993</c:v>
                </c:pt>
                <c:pt idx="18555">
                  <c:v>68595.693719999996</c:v>
                </c:pt>
                <c:pt idx="18556">
                  <c:v>68595.803719999996</c:v>
                </c:pt>
                <c:pt idx="18557">
                  <c:v>68596.022719999994</c:v>
                </c:pt>
                <c:pt idx="18558">
                  <c:v>68610.322719999996</c:v>
                </c:pt>
                <c:pt idx="18559">
                  <c:v>68611.353719999999</c:v>
                </c:pt>
                <c:pt idx="18560">
                  <c:v>68611.46372</c:v>
                </c:pt>
                <c:pt idx="18561">
                  <c:v>68611.682719999997</c:v>
                </c:pt>
                <c:pt idx="18562">
                  <c:v>68625.98272</c:v>
                </c:pt>
                <c:pt idx="18563">
                  <c:v>68627.013720000003</c:v>
                </c:pt>
                <c:pt idx="18564">
                  <c:v>68627.123720000003</c:v>
                </c:pt>
                <c:pt idx="18565">
                  <c:v>68627.342720000001</c:v>
                </c:pt>
                <c:pt idx="18566">
                  <c:v>68641.642720000003</c:v>
                </c:pt>
                <c:pt idx="18567">
                  <c:v>68642.673720000006</c:v>
                </c:pt>
                <c:pt idx="18568">
                  <c:v>68642.783720000007</c:v>
                </c:pt>
                <c:pt idx="18569">
                  <c:v>68643.002720000004</c:v>
                </c:pt>
                <c:pt idx="18570">
                  <c:v>68657.302720000007</c:v>
                </c:pt>
                <c:pt idx="18571">
                  <c:v>68658.333719999995</c:v>
                </c:pt>
                <c:pt idx="18572">
                  <c:v>68658.443719999996</c:v>
                </c:pt>
                <c:pt idx="18573">
                  <c:v>68658.662719999993</c:v>
                </c:pt>
                <c:pt idx="18574">
                  <c:v>68672.962719999996</c:v>
                </c:pt>
                <c:pt idx="18575">
                  <c:v>68673.993719999999</c:v>
                </c:pt>
                <c:pt idx="18576">
                  <c:v>68674.103719999999</c:v>
                </c:pt>
                <c:pt idx="18577">
                  <c:v>68674.322719999996</c:v>
                </c:pt>
                <c:pt idx="18578">
                  <c:v>68688.622719999999</c:v>
                </c:pt>
                <c:pt idx="18579">
                  <c:v>68691.704070000007</c:v>
                </c:pt>
                <c:pt idx="18580">
                  <c:v>68692.353359999994</c:v>
                </c:pt>
                <c:pt idx="18581">
                  <c:v>68692.651360000003</c:v>
                </c:pt>
                <c:pt idx="18582">
                  <c:v>68698.941359999997</c:v>
                </c:pt>
                <c:pt idx="18583">
                  <c:v>68699.441359999997</c:v>
                </c:pt>
                <c:pt idx="18584">
                  <c:v>68699.441359999997</c:v>
                </c:pt>
                <c:pt idx="18585">
                  <c:v>68699.941359999997</c:v>
                </c:pt>
                <c:pt idx="18586">
                  <c:v>68700.441359999997</c:v>
                </c:pt>
                <c:pt idx="18587">
                  <c:v>68700.526360000003</c:v>
                </c:pt>
                <c:pt idx="18588">
                  <c:v>68701.173360000001</c:v>
                </c:pt>
                <c:pt idx="18589">
                  <c:v>68702.641000000003</c:v>
                </c:pt>
                <c:pt idx="18590">
                  <c:v>68702.751000000004</c:v>
                </c:pt>
                <c:pt idx="18591">
                  <c:v>68702.97</c:v>
                </c:pt>
                <c:pt idx="18592">
                  <c:v>68717.27</c:v>
                </c:pt>
                <c:pt idx="18593">
                  <c:v>68718.301000000007</c:v>
                </c:pt>
                <c:pt idx="18594">
                  <c:v>68718.410999999993</c:v>
                </c:pt>
                <c:pt idx="18595">
                  <c:v>68718.63</c:v>
                </c:pt>
                <c:pt idx="18596">
                  <c:v>68732.929999999993</c:v>
                </c:pt>
                <c:pt idx="18597">
                  <c:v>68733.960999999996</c:v>
                </c:pt>
                <c:pt idx="18598">
                  <c:v>68734.070999999996</c:v>
                </c:pt>
                <c:pt idx="18599">
                  <c:v>68734.289999999994</c:v>
                </c:pt>
                <c:pt idx="18600">
                  <c:v>68748.59</c:v>
                </c:pt>
                <c:pt idx="18601">
                  <c:v>68749.620999999999</c:v>
                </c:pt>
                <c:pt idx="18602">
                  <c:v>68749.731</c:v>
                </c:pt>
                <c:pt idx="18603">
                  <c:v>68749.95</c:v>
                </c:pt>
                <c:pt idx="18604">
                  <c:v>68764.25</c:v>
                </c:pt>
                <c:pt idx="18605">
                  <c:v>68765.281000000003</c:v>
                </c:pt>
                <c:pt idx="18606">
                  <c:v>68765.391000000003</c:v>
                </c:pt>
                <c:pt idx="18607">
                  <c:v>68765.61</c:v>
                </c:pt>
                <c:pt idx="18608">
                  <c:v>68779.91</c:v>
                </c:pt>
                <c:pt idx="18609">
                  <c:v>68780.941000000006</c:v>
                </c:pt>
                <c:pt idx="18610">
                  <c:v>68781.051000000007</c:v>
                </c:pt>
                <c:pt idx="18611">
                  <c:v>68781.27</c:v>
                </c:pt>
                <c:pt idx="18612">
                  <c:v>68795.570000000007</c:v>
                </c:pt>
                <c:pt idx="18613">
                  <c:v>68798.651339999997</c:v>
                </c:pt>
                <c:pt idx="18614">
                  <c:v>68799.300629999998</c:v>
                </c:pt>
                <c:pt idx="18615">
                  <c:v>68799.598629999993</c:v>
                </c:pt>
                <c:pt idx="18616">
                  <c:v>68805.888630000001</c:v>
                </c:pt>
                <c:pt idx="18617">
                  <c:v>68806.388630000001</c:v>
                </c:pt>
                <c:pt idx="18618">
                  <c:v>68806.388630000001</c:v>
                </c:pt>
                <c:pt idx="18619">
                  <c:v>68806.888630000001</c:v>
                </c:pt>
                <c:pt idx="18620">
                  <c:v>68807.388630000001</c:v>
                </c:pt>
                <c:pt idx="18621">
                  <c:v>68807.473629999993</c:v>
                </c:pt>
                <c:pt idx="18622">
                  <c:v>68808.120630000005</c:v>
                </c:pt>
                <c:pt idx="18623">
                  <c:v>68809.588269999993</c:v>
                </c:pt>
                <c:pt idx="18624">
                  <c:v>68809.698269999993</c:v>
                </c:pt>
                <c:pt idx="18625">
                  <c:v>68809.917270000005</c:v>
                </c:pt>
                <c:pt idx="18626">
                  <c:v>68824.217269999994</c:v>
                </c:pt>
                <c:pt idx="18627">
                  <c:v>68825.248269999996</c:v>
                </c:pt>
                <c:pt idx="18628">
                  <c:v>68825.358269999997</c:v>
                </c:pt>
                <c:pt idx="18629">
                  <c:v>68825.577269999994</c:v>
                </c:pt>
                <c:pt idx="18630">
                  <c:v>68839.877269999997</c:v>
                </c:pt>
                <c:pt idx="18631">
                  <c:v>68840.90827</c:v>
                </c:pt>
                <c:pt idx="18632">
                  <c:v>68841.01827</c:v>
                </c:pt>
                <c:pt idx="18633">
                  <c:v>68841.237269999998</c:v>
                </c:pt>
                <c:pt idx="18634">
                  <c:v>68855.537270000001</c:v>
                </c:pt>
                <c:pt idx="18635">
                  <c:v>68856.568270000003</c:v>
                </c:pt>
                <c:pt idx="18636">
                  <c:v>68856.678270000004</c:v>
                </c:pt>
                <c:pt idx="18637">
                  <c:v>68856.897270000001</c:v>
                </c:pt>
                <c:pt idx="18638">
                  <c:v>68871.197270000004</c:v>
                </c:pt>
                <c:pt idx="18639">
                  <c:v>68872.228270000007</c:v>
                </c:pt>
                <c:pt idx="18640">
                  <c:v>68872.338269999993</c:v>
                </c:pt>
                <c:pt idx="18641">
                  <c:v>68872.557270000005</c:v>
                </c:pt>
                <c:pt idx="18642">
                  <c:v>68886.857269999993</c:v>
                </c:pt>
                <c:pt idx="18643">
                  <c:v>68887.888269999996</c:v>
                </c:pt>
                <c:pt idx="18644">
                  <c:v>68887.998269999996</c:v>
                </c:pt>
                <c:pt idx="18645">
                  <c:v>68888.217269999994</c:v>
                </c:pt>
                <c:pt idx="18646">
                  <c:v>68902.517269999997</c:v>
                </c:pt>
                <c:pt idx="18647">
                  <c:v>68905.598620000004</c:v>
                </c:pt>
                <c:pt idx="18648">
                  <c:v>68906.247910000006</c:v>
                </c:pt>
                <c:pt idx="18649">
                  <c:v>68906.545910000001</c:v>
                </c:pt>
                <c:pt idx="18650">
                  <c:v>68912.835909999994</c:v>
                </c:pt>
                <c:pt idx="18651">
                  <c:v>68913.335909999994</c:v>
                </c:pt>
                <c:pt idx="18652">
                  <c:v>68913.335909999994</c:v>
                </c:pt>
                <c:pt idx="18653">
                  <c:v>68913.835909999994</c:v>
                </c:pt>
                <c:pt idx="18654">
                  <c:v>68914.335909999994</c:v>
                </c:pt>
                <c:pt idx="18655">
                  <c:v>68914.420910000001</c:v>
                </c:pt>
                <c:pt idx="18656">
                  <c:v>68915.067909999998</c:v>
                </c:pt>
                <c:pt idx="18657">
                  <c:v>68916.535550000001</c:v>
                </c:pt>
                <c:pt idx="18658">
                  <c:v>68916.645550000001</c:v>
                </c:pt>
                <c:pt idx="18659">
                  <c:v>68916.864549999998</c:v>
                </c:pt>
                <c:pt idx="18660">
                  <c:v>68931.164550000001</c:v>
                </c:pt>
                <c:pt idx="18661">
                  <c:v>68932.195550000004</c:v>
                </c:pt>
                <c:pt idx="18662">
                  <c:v>68932.305550000005</c:v>
                </c:pt>
                <c:pt idx="18663">
                  <c:v>68932.524550000002</c:v>
                </c:pt>
                <c:pt idx="18664">
                  <c:v>68946.824550000005</c:v>
                </c:pt>
                <c:pt idx="18665">
                  <c:v>68947.855549999993</c:v>
                </c:pt>
                <c:pt idx="18666">
                  <c:v>68947.965549999994</c:v>
                </c:pt>
                <c:pt idx="18667">
                  <c:v>68948.184550000005</c:v>
                </c:pt>
                <c:pt idx="18668">
                  <c:v>68962.484549999994</c:v>
                </c:pt>
                <c:pt idx="18669">
                  <c:v>68963.515549999996</c:v>
                </c:pt>
                <c:pt idx="18670">
                  <c:v>68963.625549999997</c:v>
                </c:pt>
                <c:pt idx="18671">
                  <c:v>68963.844549999994</c:v>
                </c:pt>
                <c:pt idx="18672">
                  <c:v>68978.144549999997</c:v>
                </c:pt>
                <c:pt idx="18673">
                  <c:v>68979.17555</c:v>
                </c:pt>
                <c:pt idx="18674">
                  <c:v>68979.285550000001</c:v>
                </c:pt>
                <c:pt idx="18675">
                  <c:v>68979.504549999998</c:v>
                </c:pt>
                <c:pt idx="18676">
                  <c:v>68993.804550000001</c:v>
                </c:pt>
                <c:pt idx="18677">
                  <c:v>68994.835550000003</c:v>
                </c:pt>
                <c:pt idx="18678">
                  <c:v>68994.945550000004</c:v>
                </c:pt>
                <c:pt idx="18679">
                  <c:v>68995.164550000001</c:v>
                </c:pt>
                <c:pt idx="18680">
                  <c:v>69009.464550000004</c:v>
                </c:pt>
                <c:pt idx="18681">
                  <c:v>69012.545889999994</c:v>
                </c:pt>
                <c:pt idx="18682">
                  <c:v>69013.195179999995</c:v>
                </c:pt>
                <c:pt idx="18683">
                  <c:v>69013.493180000005</c:v>
                </c:pt>
                <c:pt idx="18684">
                  <c:v>69019.783179999999</c:v>
                </c:pt>
                <c:pt idx="18685">
                  <c:v>69020.283179999999</c:v>
                </c:pt>
                <c:pt idx="18686">
                  <c:v>69020.283179999999</c:v>
                </c:pt>
                <c:pt idx="18687">
                  <c:v>69020.783179999999</c:v>
                </c:pt>
                <c:pt idx="18688">
                  <c:v>69021.283179999999</c:v>
                </c:pt>
                <c:pt idx="18689">
                  <c:v>69021.368180000005</c:v>
                </c:pt>
                <c:pt idx="18690">
                  <c:v>69022.015180000002</c:v>
                </c:pt>
                <c:pt idx="18691">
                  <c:v>69023.482820000005</c:v>
                </c:pt>
                <c:pt idx="18692">
                  <c:v>69023.592820000005</c:v>
                </c:pt>
                <c:pt idx="18693">
                  <c:v>69023.811820000003</c:v>
                </c:pt>
                <c:pt idx="18694">
                  <c:v>69038.111820000006</c:v>
                </c:pt>
                <c:pt idx="18695">
                  <c:v>69039.142819999994</c:v>
                </c:pt>
                <c:pt idx="18696">
                  <c:v>69039.252819999994</c:v>
                </c:pt>
                <c:pt idx="18697">
                  <c:v>69039.471820000006</c:v>
                </c:pt>
                <c:pt idx="18698">
                  <c:v>69053.771819999994</c:v>
                </c:pt>
                <c:pt idx="18699">
                  <c:v>69054.802819999997</c:v>
                </c:pt>
                <c:pt idx="18700">
                  <c:v>69054.912819999998</c:v>
                </c:pt>
                <c:pt idx="18701">
                  <c:v>69055.131819999995</c:v>
                </c:pt>
                <c:pt idx="18702">
                  <c:v>69069.431819999998</c:v>
                </c:pt>
                <c:pt idx="18703">
                  <c:v>69070.462820000001</c:v>
                </c:pt>
                <c:pt idx="18704">
                  <c:v>69070.572820000001</c:v>
                </c:pt>
                <c:pt idx="18705">
                  <c:v>69070.791819999999</c:v>
                </c:pt>
                <c:pt idx="18706">
                  <c:v>69085.091820000001</c:v>
                </c:pt>
                <c:pt idx="18707">
                  <c:v>69086.122820000004</c:v>
                </c:pt>
                <c:pt idx="18708">
                  <c:v>69086.232820000005</c:v>
                </c:pt>
                <c:pt idx="18709">
                  <c:v>69086.451820000002</c:v>
                </c:pt>
                <c:pt idx="18710">
                  <c:v>69100.751820000005</c:v>
                </c:pt>
                <c:pt idx="18711">
                  <c:v>69101.782819999993</c:v>
                </c:pt>
                <c:pt idx="18712">
                  <c:v>69101.892819999994</c:v>
                </c:pt>
                <c:pt idx="18713">
                  <c:v>69102.111820000006</c:v>
                </c:pt>
                <c:pt idx="18714">
                  <c:v>69116.411819999994</c:v>
                </c:pt>
                <c:pt idx="18715">
                  <c:v>69119.493170000002</c:v>
                </c:pt>
                <c:pt idx="18716">
                  <c:v>69120.142460000003</c:v>
                </c:pt>
                <c:pt idx="18717">
                  <c:v>69120.440459999998</c:v>
                </c:pt>
                <c:pt idx="18718">
                  <c:v>69126.730460000006</c:v>
                </c:pt>
                <c:pt idx="18719">
                  <c:v>69127.230460000006</c:v>
                </c:pt>
                <c:pt idx="18720">
                  <c:v>69127.230460000006</c:v>
                </c:pt>
                <c:pt idx="18721">
                  <c:v>69127.730460000006</c:v>
                </c:pt>
                <c:pt idx="18722">
                  <c:v>69128.230460000006</c:v>
                </c:pt>
                <c:pt idx="18723">
                  <c:v>69128.315459999998</c:v>
                </c:pt>
                <c:pt idx="18724">
                  <c:v>69128.962459999995</c:v>
                </c:pt>
                <c:pt idx="18725">
                  <c:v>69130.430099999998</c:v>
                </c:pt>
                <c:pt idx="18726">
                  <c:v>69130.540099999998</c:v>
                </c:pt>
                <c:pt idx="18727">
                  <c:v>69130.759099999996</c:v>
                </c:pt>
                <c:pt idx="18728">
                  <c:v>69145.059099999999</c:v>
                </c:pt>
                <c:pt idx="18729">
                  <c:v>69146.090100000001</c:v>
                </c:pt>
                <c:pt idx="18730">
                  <c:v>69146.200100000002</c:v>
                </c:pt>
                <c:pt idx="18731">
                  <c:v>69146.419099999999</c:v>
                </c:pt>
                <c:pt idx="18732">
                  <c:v>69160.719100000002</c:v>
                </c:pt>
                <c:pt idx="18733">
                  <c:v>69161.750100000005</c:v>
                </c:pt>
                <c:pt idx="18734">
                  <c:v>69161.860100000005</c:v>
                </c:pt>
                <c:pt idx="18735">
                  <c:v>69162.079100000003</c:v>
                </c:pt>
                <c:pt idx="18736">
                  <c:v>69176.379100000006</c:v>
                </c:pt>
                <c:pt idx="18737">
                  <c:v>69177.410099999994</c:v>
                </c:pt>
                <c:pt idx="18738">
                  <c:v>69177.520099999994</c:v>
                </c:pt>
                <c:pt idx="18739">
                  <c:v>69177.739100000006</c:v>
                </c:pt>
                <c:pt idx="18740">
                  <c:v>69192.039099999995</c:v>
                </c:pt>
                <c:pt idx="18741">
                  <c:v>69193.070099999997</c:v>
                </c:pt>
                <c:pt idx="18742">
                  <c:v>69193.180099999998</c:v>
                </c:pt>
                <c:pt idx="18743">
                  <c:v>69193.399099999995</c:v>
                </c:pt>
                <c:pt idx="18744">
                  <c:v>69207.699099999998</c:v>
                </c:pt>
                <c:pt idx="18745">
                  <c:v>69208.730100000001</c:v>
                </c:pt>
                <c:pt idx="18746">
                  <c:v>69208.840100000001</c:v>
                </c:pt>
                <c:pt idx="18747">
                  <c:v>69209.059099999999</c:v>
                </c:pt>
                <c:pt idx="18748">
                  <c:v>69223.359100000001</c:v>
                </c:pt>
                <c:pt idx="18749">
                  <c:v>69226.440440000006</c:v>
                </c:pt>
                <c:pt idx="18750">
                  <c:v>69227.089730000007</c:v>
                </c:pt>
                <c:pt idx="18751">
                  <c:v>69227.387730000002</c:v>
                </c:pt>
                <c:pt idx="18752">
                  <c:v>69233.677729999996</c:v>
                </c:pt>
                <c:pt idx="18753">
                  <c:v>69234.177729999996</c:v>
                </c:pt>
                <c:pt idx="18754">
                  <c:v>69234.177729999996</c:v>
                </c:pt>
                <c:pt idx="18755">
                  <c:v>69234.677729999996</c:v>
                </c:pt>
                <c:pt idx="18756">
                  <c:v>69235.177729999996</c:v>
                </c:pt>
                <c:pt idx="18757">
                  <c:v>69235.262730000002</c:v>
                </c:pt>
                <c:pt idx="18758">
                  <c:v>69235.909729999999</c:v>
                </c:pt>
                <c:pt idx="18759">
                  <c:v>69237.377370000002</c:v>
                </c:pt>
                <c:pt idx="18760">
                  <c:v>69237.487370000003</c:v>
                </c:pt>
                <c:pt idx="18761">
                  <c:v>69237.70637</c:v>
                </c:pt>
                <c:pt idx="18762">
                  <c:v>69252.006370000003</c:v>
                </c:pt>
                <c:pt idx="18763">
                  <c:v>69253.037370000005</c:v>
                </c:pt>
                <c:pt idx="18764">
                  <c:v>69253.147370000006</c:v>
                </c:pt>
                <c:pt idx="18765">
                  <c:v>69253.366370000003</c:v>
                </c:pt>
                <c:pt idx="18766">
                  <c:v>69267.666370000006</c:v>
                </c:pt>
                <c:pt idx="18767">
                  <c:v>69268.697369999994</c:v>
                </c:pt>
                <c:pt idx="18768">
                  <c:v>69268.807369999995</c:v>
                </c:pt>
                <c:pt idx="18769">
                  <c:v>69269.026370000007</c:v>
                </c:pt>
                <c:pt idx="18770">
                  <c:v>69283.326369999995</c:v>
                </c:pt>
                <c:pt idx="18771">
                  <c:v>69284.357369999998</c:v>
                </c:pt>
                <c:pt idx="18772">
                  <c:v>69284.467369999998</c:v>
                </c:pt>
                <c:pt idx="18773">
                  <c:v>69284.686369999996</c:v>
                </c:pt>
                <c:pt idx="18774">
                  <c:v>69298.986369999999</c:v>
                </c:pt>
                <c:pt idx="18775">
                  <c:v>69300.017370000001</c:v>
                </c:pt>
                <c:pt idx="18776">
                  <c:v>69300.127370000002</c:v>
                </c:pt>
                <c:pt idx="18777">
                  <c:v>69300.346369999999</c:v>
                </c:pt>
                <c:pt idx="18778">
                  <c:v>69314.646370000002</c:v>
                </c:pt>
                <c:pt idx="18779">
                  <c:v>69315.677370000005</c:v>
                </c:pt>
                <c:pt idx="18780">
                  <c:v>69315.787370000005</c:v>
                </c:pt>
                <c:pt idx="18781">
                  <c:v>69316.006370000003</c:v>
                </c:pt>
                <c:pt idx="18782">
                  <c:v>69330.306370000006</c:v>
                </c:pt>
                <c:pt idx="18783">
                  <c:v>69333.387719999999</c:v>
                </c:pt>
                <c:pt idx="18784">
                  <c:v>69334.03701</c:v>
                </c:pt>
                <c:pt idx="18785">
                  <c:v>69334.335009999995</c:v>
                </c:pt>
                <c:pt idx="18786">
                  <c:v>69340.625010000003</c:v>
                </c:pt>
                <c:pt idx="18787">
                  <c:v>69341.125010000003</c:v>
                </c:pt>
                <c:pt idx="18788">
                  <c:v>69341.125010000003</c:v>
                </c:pt>
                <c:pt idx="18789">
                  <c:v>69341.625010000003</c:v>
                </c:pt>
                <c:pt idx="18790">
                  <c:v>69342.125010000003</c:v>
                </c:pt>
                <c:pt idx="18791">
                  <c:v>69342.210009999995</c:v>
                </c:pt>
                <c:pt idx="18792">
                  <c:v>69342.857010000007</c:v>
                </c:pt>
                <c:pt idx="18793">
                  <c:v>69344.324649999995</c:v>
                </c:pt>
                <c:pt idx="18794">
                  <c:v>69344.434649999996</c:v>
                </c:pt>
                <c:pt idx="18795">
                  <c:v>69344.653649999993</c:v>
                </c:pt>
                <c:pt idx="18796">
                  <c:v>69358.953649999996</c:v>
                </c:pt>
                <c:pt idx="18797">
                  <c:v>69359.984649999999</c:v>
                </c:pt>
                <c:pt idx="18798">
                  <c:v>69360.094649999999</c:v>
                </c:pt>
                <c:pt idx="18799">
                  <c:v>69360.313649999996</c:v>
                </c:pt>
                <c:pt idx="18800">
                  <c:v>69374.613649999999</c:v>
                </c:pt>
                <c:pt idx="18801">
                  <c:v>69375.644650000002</c:v>
                </c:pt>
                <c:pt idx="18802">
                  <c:v>69375.754650000003</c:v>
                </c:pt>
                <c:pt idx="18803">
                  <c:v>69375.97365</c:v>
                </c:pt>
                <c:pt idx="18804">
                  <c:v>69390.273650000003</c:v>
                </c:pt>
                <c:pt idx="18805">
                  <c:v>69391.304650000005</c:v>
                </c:pt>
                <c:pt idx="18806">
                  <c:v>69391.414650000006</c:v>
                </c:pt>
                <c:pt idx="18807">
                  <c:v>69391.633650000003</c:v>
                </c:pt>
                <c:pt idx="18808">
                  <c:v>69405.933650000006</c:v>
                </c:pt>
                <c:pt idx="18809">
                  <c:v>69406.964649999994</c:v>
                </c:pt>
                <c:pt idx="18810">
                  <c:v>69407.074649999995</c:v>
                </c:pt>
                <c:pt idx="18811">
                  <c:v>69407.293650000007</c:v>
                </c:pt>
                <c:pt idx="18812">
                  <c:v>69421.593649999995</c:v>
                </c:pt>
                <c:pt idx="18813">
                  <c:v>69422.624649999998</c:v>
                </c:pt>
                <c:pt idx="18814">
                  <c:v>69422.734649999999</c:v>
                </c:pt>
                <c:pt idx="18815">
                  <c:v>69422.953649999996</c:v>
                </c:pt>
                <c:pt idx="18816">
                  <c:v>69437.253649999999</c:v>
                </c:pt>
                <c:pt idx="18817">
                  <c:v>69440.334990000003</c:v>
                </c:pt>
                <c:pt idx="18818">
                  <c:v>69440.984280000004</c:v>
                </c:pt>
                <c:pt idx="18819">
                  <c:v>69441.282279999999</c:v>
                </c:pt>
                <c:pt idx="18820">
                  <c:v>69447.572279999993</c:v>
                </c:pt>
                <c:pt idx="18821">
                  <c:v>69448.072279999993</c:v>
                </c:pt>
                <c:pt idx="18822">
                  <c:v>69448.072279999993</c:v>
                </c:pt>
                <c:pt idx="18823">
                  <c:v>69448.572279999993</c:v>
                </c:pt>
                <c:pt idx="18824">
                  <c:v>69449.072279999993</c:v>
                </c:pt>
                <c:pt idx="18825">
                  <c:v>69449.157279999999</c:v>
                </c:pt>
                <c:pt idx="18826">
                  <c:v>69449.804279999997</c:v>
                </c:pt>
                <c:pt idx="18827">
                  <c:v>69451.271919999999</c:v>
                </c:pt>
                <c:pt idx="18828">
                  <c:v>69451.38192</c:v>
                </c:pt>
                <c:pt idx="18829">
                  <c:v>69451.600919999997</c:v>
                </c:pt>
                <c:pt idx="18830">
                  <c:v>69465.90092</c:v>
                </c:pt>
                <c:pt idx="18831">
                  <c:v>69466.931920000003</c:v>
                </c:pt>
                <c:pt idx="18832">
                  <c:v>69467.041920000003</c:v>
                </c:pt>
                <c:pt idx="18833">
                  <c:v>69467.260920000001</c:v>
                </c:pt>
                <c:pt idx="18834">
                  <c:v>69481.560920000004</c:v>
                </c:pt>
                <c:pt idx="18835">
                  <c:v>69482.591920000006</c:v>
                </c:pt>
                <c:pt idx="18836">
                  <c:v>69482.701920000007</c:v>
                </c:pt>
                <c:pt idx="18837">
                  <c:v>69482.920920000004</c:v>
                </c:pt>
                <c:pt idx="18838">
                  <c:v>69497.220920000007</c:v>
                </c:pt>
                <c:pt idx="18839">
                  <c:v>69498.251919999995</c:v>
                </c:pt>
                <c:pt idx="18840">
                  <c:v>69498.361919999996</c:v>
                </c:pt>
                <c:pt idx="18841">
                  <c:v>69498.580919999993</c:v>
                </c:pt>
                <c:pt idx="18842">
                  <c:v>69512.880919999996</c:v>
                </c:pt>
                <c:pt idx="18843">
                  <c:v>69513.911919999999</c:v>
                </c:pt>
                <c:pt idx="18844">
                  <c:v>69514.021919999999</c:v>
                </c:pt>
                <c:pt idx="18845">
                  <c:v>69514.240919999997</c:v>
                </c:pt>
                <c:pt idx="18846">
                  <c:v>69528.540919999999</c:v>
                </c:pt>
                <c:pt idx="18847">
                  <c:v>69529.571920000002</c:v>
                </c:pt>
                <c:pt idx="18848">
                  <c:v>69529.681920000003</c:v>
                </c:pt>
                <c:pt idx="18849">
                  <c:v>69529.90092</c:v>
                </c:pt>
                <c:pt idx="18850">
                  <c:v>69544.200920000003</c:v>
                </c:pt>
                <c:pt idx="18851">
                  <c:v>69547.282269999996</c:v>
                </c:pt>
                <c:pt idx="18852">
                  <c:v>69547.931559999997</c:v>
                </c:pt>
                <c:pt idx="18853">
                  <c:v>69548.229560000007</c:v>
                </c:pt>
                <c:pt idx="18854">
                  <c:v>69554.519560000001</c:v>
                </c:pt>
                <c:pt idx="18855">
                  <c:v>69555.019560000001</c:v>
                </c:pt>
                <c:pt idx="18856">
                  <c:v>69555.019560000001</c:v>
                </c:pt>
                <c:pt idx="18857">
                  <c:v>69555.519560000001</c:v>
                </c:pt>
                <c:pt idx="18858">
                  <c:v>69556.019560000001</c:v>
                </c:pt>
                <c:pt idx="18859">
                  <c:v>69556.104560000007</c:v>
                </c:pt>
                <c:pt idx="18860">
                  <c:v>69556.751560000004</c:v>
                </c:pt>
                <c:pt idx="18861">
                  <c:v>69558.219200000007</c:v>
                </c:pt>
                <c:pt idx="18862">
                  <c:v>69558.329199999993</c:v>
                </c:pt>
                <c:pt idx="18863">
                  <c:v>69558.548200000005</c:v>
                </c:pt>
                <c:pt idx="18864">
                  <c:v>69572.848199999993</c:v>
                </c:pt>
                <c:pt idx="18865">
                  <c:v>69573.879199999996</c:v>
                </c:pt>
                <c:pt idx="18866">
                  <c:v>69573.989199999996</c:v>
                </c:pt>
                <c:pt idx="18867">
                  <c:v>69574.208199999994</c:v>
                </c:pt>
                <c:pt idx="18868">
                  <c:v>69588.508199999997</c:v>
                </c:pt>
                <c:pt idx="18869">
                  <c:v>69589.539199999999</c:v>
                </c:pt>
                <c:pt idx="18870">
                  <c:v>69589.6492</c:v>
                </c:pt>
                <c:pt idx="18871">
                  <c:v>69589.868199999997</c:v>
                </c:pt>
                <c:pt idx="18872">
                  <c:v>69604.1682</c:v>
                </c:pt>
                <c:pt idx="18873">
                  <c:v>69605.199200000003</c:v>
                </c:pt>
                <c:pt idx="18874">
                  <c:v>69605.309200000003</c:v>
                </c:pt>
                <c:pt idx="18875">
                  <c:v>69605.528200000001</c:v>
                </c:pt>
                <c:pt idx="18876">
                  <c:v>69619.828200000004</c:v>
                </c:pt>
                <c:pt idx="18877">
                  <c:v>69620.859200000006</c:v>
                </c:pt>
                <c:pt idx="18878">
                  <c:v>69620.969200000007</c:v>
                </c:pt>
                <c:pt idx="18879">
                  <c:v>69621.188200000004</c:v>
                </c:pt>
                <c:pt idx="18880">
                  <c:v>69635.488200000007</c:v>
                </c:pt>
                <c:pt idx="18881">
                  <c:v>69636.519199999995</c:v>
                </c:pt>
                <c:pt idx="18882">
                  <c:v>69636.629199999996</c:v>
                </c:pt>
                <c:pt idx="18883">
                  <c:v>69636.848199999993</c:v>
                </c:pt>
                <c:pt idx="18884">
                  <c:v>69651.148199999996</c:v>
                </c:pt>
                <c:pt idx="18885">
                  <c:v>69654.22954</c:v>
                </c:pt>
                <c:pt idx="18886">
                  <c:v>69654.878830000001</c:v>
                </c:pt>
                <c:pt idx="18887">
                  <c:v>69655.176829999997</c:v>
                </c:pt>
                <c:pt idx="18888">
                  <c:v>69661.466830000005</c:v>
                </c:pt>
                <c:pt idx="18889">
                  <c:v>69661.966830000005</c:v>
                </c:pt>
                <c:pt idx="18890">
                  <c:v>69661.966830000005</c:v>
                </c:pt>
                <c:pt idx="18891">
                  <c:v>69662.466830000005</c:v>
                </c:pt>
                <c:pt idx="18892">
                  <c:v>69662.966830000005</c:v>
                </c:pt>
                <c:pt idx="18893">
                  <c:v>69663.051829999997</c:v>
                </c:pt>
                <c:pt idx="18894">
                  <c:v>69663.698829999994</c:v>
                </c:pt>
                <c:pt idx="18895">
                  <c:v>69665.166469999996</c:v>
                </c:pt>
                <c:pt idx="18896">
                  <c:v>69665.276469999997</c:v>
                </c:pt>
                <c:pt idx="18897">
                  <c:v>69665.495469999994</c:v>
                </c:pt>
                <c:pt idx="18898">
                  <c:v>69679.795469999997</c:v>
                </c:pt>
                <c:pt idx="18899">
                  <c:v>69680.82647</c:v>
                </c:pt>
                <c:pt idx="18900">
                  <c:v>69680.936470000001</c:v>
                </c:pt>
                <c:pt idx="18901">
                  <c:v>69681.155469999998</c:v>
                </c:pt>
                <c:pt idx="18902">
                  <c:v>69695.455470000001</c:v>
                </c:pt>
                <c:pt idx="18903">
                  <c:v>69696.486470000003</c:v>
                </c:pt>
                <c:pt idx="18904">
                  <c:v>69696.596470000004</c:v>
                </c:pt>
                <c:pt idx="18905">
                  <c:v>69696.815470000001</c:v>
                </c:pt>
                <c:pt idx="18906">
                  <c:v>69711.115470000004</c:v>
                </c:pt>
                <c:pt idx="18907">
                  <c:v>69712.146470000007</c:v>
                </c:pt>
                <c:pt idx="18908">
                  <c:v>69712.256469999993</c:v>
                </c:pt>
                <c:pt idx="18909">
                  <c:v>69712.475470000005</c:v>
                </c:pt>
                <c:pt idx="18910">
                  <c:v>69726.775469999993</c:v>
                </c:pt>
                <c:pt idx="18911">
                  <c:v>69727.806469999996</c:v>
                </c:pt>
                <c:pt idx="18912">
                  <c:v>69727.916469999996</c:v>
                </c:pt>
                <c:pt idx="18913">
                  <c:v>69728.135469999994</c:v>
                </c:pt>
                <c:pt idx="18914">
                  <c:v>69742.435469999997</c:v>
                </c:pt>
                <c:pt idx="18915">
                  <c:v>69743.466469999999</c:v>
                </c:pt>
                <c:pt idx="18916">
                  <c:v>69743.57647</c:v>
                </c:pt>
                <c:pt idx="18917">
                  <c:v>69743.795469999997</c:v>
                </c:pt>
                <c:pt idx="18918">
                  <c:v>69758.09547</c:v>
                </c:pt>
                <c:pt idx="18919">
                  <c:v>69761.176819999993</c:v>
                </c:pt>
                <c:pt idx="18920">
                  <c:v>69761.826109999995</c:v>
                </c:pt>
                <c:pt idx="18921">
                  <c:v>69762.124110000004</c:v>
                </c:pt>
                <c:pt idx="18922">
                  <c:v>69768.414109999998</c:v>
                </c:pt>
                <c:pt idx="18923">
                  <c:v>69768.914109999998</c:v>
                </c:pt>
                <c:pt idx="18924">
                  <c:v>69768.914109999998</c:v>
                </c:pt>
                <c:pt idx="18925">
                  <c:v>69769.414109999998</c:v>
                </c:pt>
                <c:pt idx="18926">
                  <c:v>69769.914109999998</c:v>
                </c:pt>
                <c:pt idx="18927">
                  <c:v>69769.999110000004</c:v>
                </c:pt>
                <c:pt idx="18928">
                  <c:v>69770.646110000001</c:v>
                </c:pt>
                <c:pt idx="18929">
                  <c:v>69772.113750000004</c:v>
                </c:pt>
                <c:pt idx="18930">
                  <c:v>69772.223750000005</c:v>
                </c:pt>
                <c:pt idx="18931">
                  <c:v>69772.442750000002</c:v>
                </c:pt>
                <c:pt idx="18932">
                  <c:v>69786.742750000005</c:v>
                </c:pt>
                <c:pt idx="18933">
                  <c:v>69787.773749999993</c:v>
                </c:pt>
                <c:pt idx="18934">
                  <c:v>69787.883749999994</c:v>
                </c:pt>
                <c:pt idx="18935">
                  <c:v>69788.102750000005</c:v>
                </c:pt>
                <c:pt idx="18936">
                  <c:v>69802.402749999994</c:v>
                </c:pt>
                <c:pt idx="18937">
                  <c:v>69803.433749999997</c:v>
                </c:pt>
                <c:pt idx="18938">
                  <c:v>69803.543749999997</c:v>
                </c:pt>
                <c:pt idx="18939">
                  <c:v>69803.762749999994</c:v>
                </c:pt>
                <c:pt idx="18940">
                  <c:v>69818.062749999997</c:v>
                </c:pt>
                <c:pt idx="18941">
                  <c:v>69819.09375</c:v>
                </c:pt>
                <c:pt idx="18942">
                  <c:v>69819.203750000001</c:v>
                </c:pt>
                <c:pt idx="18943">
                  <c:v>69819.422749999998</c:v>
                </c:pt>
                <c:pt idx="18944">
                  <c:v>69833.722750000001</c:v>
                </c:pt>
                <c:pt idx="18945">
                  <c:v>69834.753750000003</c:v>
                </c:pt>
                <c:pt idx="18946">
                  <c:v>69834.863750000004</c:v>
                </c:pt>
                <c:pt idx="18947">
                  <c:v>69835.082750000001</c:v>
                </c:pt>
                <c:pt idx="18948">
                  <c:v>69849.382750000004</c:v>
                </c:pt>
                <c:pt idx="18949">
                  <c:v>69850.413750000007</c:v>
                </c:pt>
                <c:pt idx="18950">
                  <c:v>69850.523749999993</c:v>
                </c:pt>
                <c:pt idx="18951">
                  <c:v>69850.742750000005</c:v>
                </c:pt>
                <c:pt idx="18952">
                  <c:v>69865.042749999993</c:v>
                </c:pt>
                <c:pt idx="18953">
                  <c:v>69868.124089999998</c:v>
                </c:pt>
                <c:pt idx="18954">
                  <c:v>69868.773379999999</c:v>
                </c:pt>
                <c:pt idx="18955">
                  <c:v>69869.071379999994</c:v>
                </c:pt>
                <c:pt idx="18956">
                  <c:v>69875.361380000002</c:v>
                </c:pt>
                <c:pt idx="18957">
                  <c:v>69875.861380000002</c:v>
                </c:pt>
                <c:pt idx="18958">
                  <c:v>69875.861380000002</c:v>
                </c:pt>
                <c:pt idx="18959">
                  <c:v>69876.361380000002</c:v>
                </c:pt>
                <c:pt idx="18960">
                  <c:v>69876.861380000002</c:v>
                </c:pt>
                <c:pt idx="18961">
                  <c:v>69876.946379999994</c:v>
                </c:pt>
                <c:pt idx="18962">
                  <c:v>69877.593380000006</c:v>
                </c:pt>
                <c:pt idx="18963">
                  <c:v>69879.061019999994</c:v>
                </c:pt>
                <c:pt idx="18964">
                  <c:v>69879.171019999994</c:v>
                </c:pt>
                <c:pt idx="18965">
                  <c:v>69879.390020000006</c:v>
                </c:pt>
                <c:pt idx="18966">
                  <c:v>69893.690019999995</c:v>
                </c:pt>
                <c:pt idx="18967">
                  <c:v>69894.721019999997</c:v>
                </c:pt>
                <c:pt idx="18968">
                  <c:v>69894.831019999998</c:v>
                </c:pt>
                <c:pt idx="18969">
                  <c:v>69895.050019999995</c:v>
                </c:pt>
                <c:pt idx="18970">
                  <c:v>69909.350019999998</c:v>
                </c:pt>
                <c:pt idx="18971">
                  <c:v>69910.381020000001</c:v>
                </c:pt>
                <c:pt idx="18972">
                  <c:v>69910.491020000001</c:v>
                </c:pt>
                <c:pt idx="18973">
                  <c:v>69910.710019999999</c:v>
                </c:pt>
                <c:pt idx="18974">
                  <c:v>69925.010020000002</c:v>
                </c:pt>
                <c:pt idx="18975">
                  <c:v>69926.041020000004</c:v>
                </c:pt>
                <c:pt idx="18976">
                  <c:v>69926.151020000005</c:v>
                </c:pt>
                <c:pt idx="18977">
                  <c:v>69926.370020000002</c:v>
                </c:pt>
                <c:pt idx="18978">
                  <c:v>69940.670020000005</c:v>
                </c:pt>
                <c:pt idx="18979">
                  <c:v>69941.701019999993</c:v>
                </c:pt>
                <c:pt idx="18980">
                  <c:v>69941.811019999994</c:v>
                </c:pt>
                <c:pt idx="18981">
                  <c:v>69942.030020000006</c:v>
                </c:pt>
                <c:pt idx="18982">
                  <c:v>69956.330019999994</c:v>
                </c:pt>
                <c:pt idx="18983">
                  <c:v>69957.361019999997</c:v>
                </c:pt>
                <c:pt idx="18984">
                  <c:v>69957.471019999997</c:v>
                </c:pt>
                <c:pt idx="18985">
                  <c:v>69957.690019999995</c:v>
                </c:pt>
                <c:pt idx="18986">
                  <c:v>69971.990019999997</c:v>
                </c:pt>
                <c:pt idx="18987">
                  <c:v>69975.071370000005</c:v>
                </c:pt>
                <c:pt idx="18988">
                  <c:v>69975.720660000006</c:v>
                </c:pt>
                <c:pt idx="18989">
                  <c:v>69976.018660000002</c:v>
                </c:pt>
                <c:pt idx="18990">
                  <c:v>69982.308659999995</c:v>
                </c:pt>
                <c:pt idx="18991">
                  <c:v>69982.808659999995</c:v>
                </c:pt>
                <c:pt idx="18992">
                  <c:v>69982.808659999995</c:v>
                </c:pt>
                <c:pt idx="18993">
                  <c:v>69983.308659999995</c:v>
                </c:pt>
                <c:pt idx="18994">
                  <c:v>69983.808659999995</c:v>
                </c:pt>
                <c:pt idx="18995">
                  <c:v>69983.893660000002</c:v>
                </c:pt>
                <c:pt idx="18996">
                  <c:v>69984.540659999999</c:v>
                </c:pt>
                <c:pt idx="18997">
                  <c:v>69986.008300000001</c:v>
                </c:pt>
                <c:pt idx="18998">
                  <c:v>69986.118300000002</c:v>
                </c:pt>
                <c:pt idx="18999">
                  <c:v>69986.337299999999</c:v>
                </c:pt>
                <c:pt idx="19000">
                  <c:v>70000.637300000002</c:v>
                </c:pt>
                <c:pt idx="19001">
                  <c:v>70001.668300000005</c:v>
                </c:pt>
                <c:pt idx="19002">
                  <c:v>70001.778300000005</c:v>
                </c:pt>
                <c:pt idx="19003">
                  <c:v>70001.997300000003</c:v>
                </c:pt>
                <c:pt idx="19004">
                  <c:v>70016.297300000006</c:v>
                </c:pt>
                <c:pt idx="19005">
                  <c:v>70017.328299999994</c:v>
                </c:pt>
                <c:pt idx="19006">
                  <c:v>70017.438299999994</c:v>
                </c:pt>
                <c:pt idx="19007">
                  <c:v>70017.657300000006</c:v>
                </c:pt>
                <c:pt idx="19008">
                  <c:v>70031.957299999995</c:v>
                </c:pt>
                <c:pt idx="19009">
                  <c:v>70032.988299999997</c:v>
                </c:pt>
                <c:pt idx="19010">
                  <c:v>70033.098299999998</c:v>
                </c:pt>
                <c:pt idx="19011">
                  <c:v>70033.317299999995</c:v>
                </c:pt>
                <c:pt idx="19012">
                  <c:v>70047.617299999998</c:v>
                </c:pt>
                <c:pt idx="19013">
                  <c:v>70048.648300000001</c:v>
                </c:pt>
                <c:pt idx="19014">
                  <c:v>70048.758300000001</c:v>
                </c:pt>
                <c:pt idx="19015">
                  <c:v>70048.977299999999</c:v>
                </c:pt>
                <c:pt idx="19016">
                  <c:v>70063.277300000002</c:v>
                </c:pt>
                <c:pt idx="19017">
                  <c:v>70064.308300000004</c:v>
                </c:pt>
                <c:pt idx="19018">
                  <c:v>70064.418300000005</c:v>
                </c:pt>
                <c:pt idx="19019">
                  <c:v>70064.637300000002</c:v>
                </c:pt>
                <c:pt idx="19020">
                  <c:v>70078.937300000005</c:v>
                </c:pt>
                <c:pt idx="19021">
                  <c:v>70082.018639999995</c:v>
                </c:pt>
                <c:pt idx="19022">
                  <c:v>70082.667929999996</c:v>
                </c:pt>
                <c:pt idx="19023">
                  <c:v>70082.965930000006</c:v>
                </c:pt>
                <c:pt idx="19024">
                  <c:v>70089.255929999999</c:v>
                </c:pt>
                <c:pt idx="19025">
                  <c:v>70089.755929999999</c:v>
                </c:pt>
                <c:pt idx="19026">
                  <c:v>70089.755929999999</c:v>
                </c:pt>
                <c:pt idx="19027">
                  <c:v>70090.255929999999</c:v>
                </c:pt>
                <c:pt idx="19028">
                  <c:v>70090.755929999999</c:v>
                </c:pt>
                <c:pt idx="19029">
                  <c:v>70090.840930000006</c:v>
                </c:pt>
                <c:pt idx="19030">
                  <c:v>70091.487930000003</c:v>
                </c:pt>
                <c:pt idx="19031">
                  <c:v>70092.955570000006</c:v>
                </c:pt>
                <c:pt idx="19032">
                  <c:v>70093.065570000006</c:v>
                </c:pt>
                <c:pt idx="19033">
                  <c:v>70093.284570000003</c:v>
                </c:pt>
                <c:pt idx="19034">
                  <c:v>70107.584570000006</c:v>
                </c:pt>
                <c:pt idx="19035">
                  <c:v>70108.615569999994</c:v>
                </c:pt>
                <c:pt idx="19036">
                  <c:v>70108.725569999995</c:v>
                </c:pt>
                <c:pt idx="19037">
                  <c:v>70108.944570000007</c:v>
                </c:pt>
                <c:pt idx="19038">
                  <c:v>70123.244569999995</c:v>
                </c:pt>
                <c:pt idx="19039">
                  <c:v>70124.275569999998</c:v>
                </c:pt>
                <c:pt idx="19040">
                  <c:v>70124.385569999999</c:v>
                </c:pt>
                <c:pt idx="19041">
                  <c:v>70124.604569999996</c:v>
                </c:pt>
                <c:pt idx="19042">
                  <c:v>70138.904569999999</c:v>
                </c:pt>
                <c:pt idx="19043">
                  <c:v>70139.935570000001</c:v>
                </c:pt>
                <c:pt idx="19044">
                  <c:v>70140.045570000002</c:v>
                </c:pt>
                <c:pt idx="19045">
                  <c:v>70140.264569999999</c:v>
                </c:pt>
                <c:pt idx="19046">
                  <c:v>70154.564570000002</c:v>
                </c:pt>
                <c:pt idx="19047">
                  <c:v>70155.595570000005</c:v>
                </c:pt>
                <c:pt idx="19048">
                  <c:v>70155.705570000006</c:v>
                </c:pt>
                <c:pt idx="19049">
                  <c:v>70155.924570000003</c:v>
                </c:pt>
                <c:pt idx="19050">
                  <c:v>70170.224570000006</c:v>
                </c:pt>
                <c:pt idx="19051">
                  <c:v>70171.255569999994</c:v>
                </c:pt>
                <c:pt idx="19052">
                  <c:v>70171.365569999994</c:v>
                </c:pt>
                <c:pt idx="19053">
                  <c:v>70171.584570000006</c:v>
                </c:pt>
                <c:pt idx="19054">
                  <c:v>70185.884569999995</c:v>
                </c:pt>
                <c:pt idx="19055">
                  <c:v>70188.965920000002</c:v>
                </c:pt>
                <c:pt idx="19056">
                  <c:v>70189.615210000004</c:v>
                </c:pt>
                <c:pt idx="19057">
                  <c:v>70189.913209999999</c:v>
                </c:pt>
                <c:pt idx="19058">
                  <c:v>70196.203210000007</c:v>
                </c:pt>
                <c:pt idx="19059">
                  <c:v>70196.703210000007</c:v>
                </c:pt>
                <c:pt idx="19060">
                  <c:v>70196.703210000007</c:v>
                </c:pt>
                <c:pt idx="19061">
                  <c:v>70197.203210000007</c:v>
                </c:pt>
                <c:pt idx="19062">
                  <c:v>70197.703210000007</c:v>
                </c:pt>
                <c:pt idx="19063">
                  <c:v>70197.788209999999</c:v>
                </c:pt>
                <c:pt idx="19064">
                  <c:v>70198.435209999996</c:v>
                </c:pt>
                <c:pt idx="19065">
                  <c:v>70199.902849999999</c:v>
                </c:pt>
                <c:pt idx="19066">
                  <c:v>70200.012849999999</c:v>
                </c:pt>
                <c:pt idx="19067">
                  <c:v>70200.231849999996</c:v>
                </c:pt>
                <c:pt idx="19068">
                  <c:v>70214.531849999999</c:v>
                </c:pt>
                <c:pt idx="19069">
                  <c:v>70215.562850000002</c:v>
                </c:pt>
                <c:pt idx="19070">
                  <c:v>70215.672850000003</c:v>
                </c:pt>
                <c:pt idx="19071">
                  <c:v>70215.89185</c:v>
                </c:pt>
                <c:pt idx="19072">
                  <c:v>70230.191850000003</c:v>
                </c:pt>
                <c:pt idx="19073">
                  <c:v>70231.222850000006</c:v>
                </c:pt>
                <c:pt idx="19074">
                  <c:v>70231.332850000006</c:v>
                </c:pt>
                <c:pt idx="19075">
                  <c:v>70231.551850000003</c:v>
                </c:pt>
                <c:pt idx="19076">
                  <c:v>70245.851850000006</c:v>
                </c:pt>
                <c:pt idx="19077">
                  <c:v>70246.882849999995</c:v>
                </c:pt>
                <c:pt idx="19078">
                  <c:v>70246.992849999995</c:v>
                </c:pt>
                <c:pt idx="19079">
                  <c:v>70247.211850000007</c:v>
                </c:pt>
                <c:pt idx="19080">
                  <c:v>70261.511849999995</c:v>
                </c:pt>
                <c:pt idx="19081">
                  <c:v>70262.542849999998</c:v>
                </c:pt>
                <c:pt idx="19082">
                  <c:v>70262.652849999999</c:v>
                </c:pt>
                <c:pt idx="19083">
                  <c:v>70262.871849999996</c:v>
                </c:pt>
                <c:pt idx="19084">
                  <c:v>70277.171849999999</c:v>
                </c:pt>
                <c:pt idx="19085">
                  <c:v>70278.202850000001</c:v>
                </c:pt>
                <c:pt idx="19086">
                  <c:v>70278.312850000002</c:v>
                </c:pt>
                <c:pt idx="19087">
                  <c:v>70278.531849999999</c:v>
                </c:pt>
                <c:pt idx="19088">
                  <c:v>70292.831850000002</c:v>
                </c:pt>
                <c:pt idx="19089">
                  <c:v>70295.913190000007</c:v>
                </c:pt>
                <c:pt idx="19090">
                  <c:v>70296.562479999993</c:v>
                </c:pt>
                <c:pt idx="19091">
                  <c:v>70296.860480000003</c:v>
                </c:pt>
                <c:pt idx="19092">
                  <c:v>70303.150479999997</c:v>
                </c:pt>
                <c:pt idx="19093">
                  <c:v>70303.650479999997</c:v>
                </c:pt>
                <c:pt idx="19094">
                  <c:v>70303.650479999997</c:v>
                </c:pt>
                <c:pt idx="19095">
                  <c:v>70304.150479999997</c:v>
                </c:pt>
                <c:pt idx="19096">
                  <c:v>70304.650479999997</c:v>
                </c:pt>
                <c:pt idx="19097">
                  <c:v>70304.735480000003</c:v>
                </c:pt>
                <c:pt idx="19098">
                  <c:v>70305.38248</c:v>
                </c:pt>
                <c:pt idx="19099">
                  <c:v>70306.850120000003</c:v>
                </c:pt>
                <c:pt idx="19100">
                  <c:v>70306.960120000003</c:v>
                </c:pt>
                <c:pt idx="19101">
                  <c:v>70307.179120000001</c:v>
                </c:pt>
                <c:pt idx="19102">
                  <c:v>70321.479120000004</c:v>
                </c:pt>
                <c:pt idx="19103">
                  <c:v>70322.510120000006</c:v>
                </c:pt>
                <c:pt idx="19104">
                  <c:v>70322.620120000007</c:v>
                </c:pt>
                <c:pt idx="19105">
                  <c:v>70322.839120000004</c:v>
                </c:pt>
                <c:pt idx="19106">
                  <c:v>70337.139120000007</c:v>
                </c:pt>
                <c:pt idx="19107">
                  <c:v>70338.170119999995</c:v>
                </c:pt>
                <c:pt idx="19108">
                  <c:v>70338.280119999996</c:v>
                </c:pt>
                <c:pt idx="19109">
                  <c:v>70338.499119999993</c:v>
                </c:pt>
                <c:pt idx="19110">
                  <c:v>70352.799119999996</c:v>
                </c:pt>
                <c:pt idx="19111">
                  <c:v>70353.830119999999</c:v>
                </c:pt>
                <c:pt idx="19112">
                  <c:v>70353.940119999999</c:v>
                </c:pt>
                <c:pt idx="19113">
                  <c:v>70354.159119999997</c:v>
                </c:pt>
                <c:pt idx="19114">
                  <c:v>70368.45912</c:v>
                </c:pt>
                <c:pt idx="19115">
                  <c:v>70369.490120000002</c:v>
                </c:pt>
                <c:pt idx="19116">
                  <c:v>70369.600120000003</c:v>
                </c:pt>
                <c:pt idx="19117">
                  <c:v>70369.81912</c:v>
                </c:pt>
                <c:pt idx="19118">
                  <c:v>70384.119120000003</c:v>
                </c:pt>
                <c:pt idx="19119">
                  <c:v>70385.150120000006</c:v>
                </c:pt>
                <c:pt idx="19120">
                  <c:v>70385.260120000006</c:v>
                </c:pt>
                <c:pt idx="19121">
                  <c:v>70385.479120000004</c:v>
                </c:pt>
                <c:pt idx="19122">
                  <c:v>70399.779120000007</c:v>
                </c:pt>
                <c:pt idx="19123">
                  <c:v>70402.86047</c:v>
                </c:pt>
                <c:pt idx="19124">
                  <c:v>70403.509760000001</c:v>
                </c:pt>
                <c:pt idx="19125">
                  <c:v>70403.807759999996</c:v>
                </c:pt>
                <c:pt idx="19126">
                  <c:v>70410.097760000004</c:v>
                </c:pt>
                <c:pt idx="19127">
                  <c:v>70410.597760000004</c:v>
                </c:pt>
                <c:pt idx="19128">
                  <c:v>70410.597760000004</c:v>
                </c:pt>
                <c:pt idx="19129">
                  <c:v>70411.097760000004</c:v>
                </c:pt>
                <c:pt idx="19130">
                  <c:v>70411.597760000004</c:v>
                </c:pt>
                <c:pt idx="19131">
                  <c:v>70411.682759999996</c:v>
                </c:pt>
                <c:pt idx="19132">
                  <c:v>70412.329759999993</c:v>
                </c:pt>
                <c:pt idx="19133">
                  <c:v>70413.797399999996</c:v>
                </c:pt>
                <c:pt idx="19134">
                  <c:v>70413.907399999996</c:v>
                </c:pt>
                <c:pt idx="19135">
                  <c:v>70414.126399999994</c:v>
                </c:pt>
                <c:pt idx="19136">
                  <c:v>70428.426399999997</c:v>
                </c:pt>
                <c:pt idx="19137">
                  <c:v>70429.457399999999</c:v>
                </c:pt>
                <c:pt idx="19138">
                  <c:v>70429.5674</c:v>
                </c:pt>
                <c:pt idx="19139">
                  <c:v>70429.786399999997</c:v>
                </c:pt>
                <c:pt idx="19140">
                  <c:v>70444.0864</c:v>
                </c:pt>
                <c:pt idx="19141">
                  <c:v>70445.117400000003</c:v>
                </c:pt>
                <c:pt idx="19142">
                  <c:v>70445.227400000003</c:v>
                </c:pt>
                <c:pt idx="19143">
                  <c:v>70445.446400000001</c:v>
                </c:pt>
                <c:pt idx="19144">
                  <c:v>70459.746400000004</c:v>
                </c:pt>
                <c:pt idx="19145">
                  <c:v>70460.777400000006</c:v>
                </c:pt>
                <c:pt idx="19146">
                  <c:v>70460.887400000007</c:v>
                </c:pt>
                <c:pt idx="19147">
                  <c:v>70461.106400000004</c:v>
                </c:pt>
                <c:pt idx="19148">
                  <c:v>70475.406400000007</c:v>
                </c:pt>
                <c:pt idx="19149">
                  <c:v>70476.437399999995</c:v>
                </c:pt>
                <c:pt idx="19150">
                  <c:v>70476.547399999996</c:v>
                </c:pt>
                <c:pt idx="19151">
                  <c:v>70476.766399999993</c:v>
                </c:pt>
                <c:pt idx="19152">
                  <c:v>70491.066399999996</c:v>
                </c:pt>
                <c:pt idx="19153">
                  <c:v>70492.097399999999</c:v>
                </c:pt>
                <c:pt idx="19154">
                  <c:v>70492.207399999999</c:v>
                </c:pt>
                <c:pt idx="19155">
                  <c:v>70492.426399999997</c:v>
                </c:pt>
                <c:pt idx="19156">
                  <c:v>70506.7264</c:v>
                </c:pt>
                <c:pt idx="19157">
                  <c:v>70509.807740000004</c:v>
                </c:pt>
                <c:pt idx="19158">
                  <c:v>70510.457030000005</c:v>
                </c:pt>
                <c:pt idx="19159">
                  <c:v>70510.75503</c:v>
                </c:pt>
                <c:pt idx="19160">
                  <c:v>70517.045029999994</c:v>
                </c:pt>
                <c:pt idx="19161">
                  <c:v>70517.545029999994</c:v>
                </c:pt>
                <c:pt idx="19162">
                  <c:v>70517.545029999994</c:v>
                </c:pt>
                <c:pt idx="19163">
                  <c:v>70518.045029999994</c:v>
                </c:pt>
                <c:pt idx="19164">
                  <c:v>70518.545029999994</c:v>
                </c:pt>
                <c:pt idx="19165">
                  <c:v>70518.63003</c:v>
                </c:pt>
                <c:pt idx="19166">
                  <c:v>70519.277029999997</c:v>
                </c:pt>
                <c:pt idx="19167">
                  <c:v>70520.74467</c:v>
                </c:pt>
                <c:pt idx="19168">
                  <c:v>70520.854670000001</c:v>
                </c:pt>
                <c:pt idx="19169">
                  <c:v>70521.073669999998</c:v>
                </c:pt>
                <c:pt idx="19170">
                  <c:v>70535.373670000001</c:v>
                </c:pt>
                <c:pt idx="19171">
                  <c:v>70536.404670000004</c:v>
                </c:pt>
                <c:pt idx="19172">
                  <c:v>70536.514670000004</c:v>
                </c:pt>
                <c:pt idx="19173">
                  <c:v>70536.733670000001</c:v>
                </c:pt>
                <c:pt idx="19174">
                  <c:v>70551.033670000004</c:v>
                </c:pt>
                <c:pt idx="19175">
                  <c:v>70552.064670000007</c:v>
                </c:pt>
                <c:pt idx="19176">
                  <c:v>70552.174669999993</c:v>
                </c:pt>
                <c:pt idx="19177">
                  <c:v>70552.393670000005</c:v>
                </c:pt>
                <c:pt idx="19178">
                  <c:v>70566.693669999993</c:v>
                </c:pt>
                <c:pt idx="19179">
                  <c:v>70567.724669999996</c:v>
                </c:pt>
                <c:pt idx="19180">
                  <c:v>70567.834669999997</c:v>
                </c:pt>
                <c:pt idx="19181">
                  <c:v>70568.053669999994</c:v>
                </c:pt>
                <c:pt idx="19182">
                  <c:v>70582.353669999997</c:v>
                </c:pt>
                <c:pt idx="19183">
                  <c:v>70583.384669999999</c:v>
                </c:pt>
                <c:pt idx="19184">
                  <c:v>70583.49467</c:v>
                </c:pt>
                <c:pt idx="19185">
                  <c:v>70583.713669999997</c:v>
                </c:pt>
                <c:pt idx="19186">
                  <c:v>70598.01367</c:v>
                </c:pt>
                <c:pt idx="19187">
                  <c:v>70599.044670000003</c:v>
                </c:pt>
                <c:pt idx="19188">
                  <c:v>70599.154670000004</c:v>
                </c:pt>
                <c:pt idx="19189">
                  <c:v>70599.373670000001</c:v>
                </c:pt>
                <c:pt idx="19190">
                  <c:v>70613.673670000004</c:v>
                </c:pt>
                <c:pt idx="19191">
                  <c:v>70616.755019999997</c:v>
                </c:pt>
                <c:pt idx="19192">
                  <c:v>70617.404309999998</c:v>
                </c:pt>
                <c:pt idx="19193">
                  <c:v>70617.702309999993</c:v>
                </c:pt>
                <c:pt idx="19194">
                  <c:v>70623.992310000001</c:v>
                </c:pt>
                <c:pt idx="19195">
                  <c:v>70624.492310000001</c:v>
                </c:pt>
                <c:pt idx="19196">
                  <c:v>70624.492310000001</c:v>
                </c:pt>
                <c:pt idx="19197">
                  <c:v>70624.992310000001</c:v>
                </c:pt>
                <c:pt idx="19198">
                  <c:v>70625.492310000001</c:v>
                </c:pt>
                <c:pt idx="19199">
                  <c:v>70625.577309999993</c:v>
                </c:pt>
                <c:pt idx="19200">
                  <c:v>70626.224310000005</c:v>
                </c:pt>
                <c:pt idx="19201">
                  <c:v>70627.691949999993</c:v>
                </c:pt>
                <c:pt idx="19202">
                  <c:v>70627.801949999994</c:v>
                </c:pt>
                <c:pt idx="19203">
                  <c:v>70628.020950000006</c:v>
                </c:pt>
                <c:pt idx="19204">
                  <c:v>70642.320949999994</c:v>
                </c:pt>
                <c:pt idx="19205">
                  <c:v>70643.351949999997</c:v>
                </c:pt>
                <c:pt idx="19206">
                  <c:v>70643.461949999997</c:v>
                </c:pt>
                <c:pt idx="19207">
                  <c:v>70643.680949999994</c:v>
                </c:pt>
                <c:pt idx="19208">
                  <c:v>70657.980949999997</c:v>
                </c:pt>
                <c:pt idx="19209">
                  <c:v>70659.01195</c:v>
                </c:pt>
                <c:pt idx="19210">
                  <c:v>70659.121950000001</c:v>
                </c:pt>
                <c:pt idx="19211">
                  <c:v>70659.340949999998</c:v>
                </c:pt>
                <c:pt idx="19212">
                  <c:v>70673.640950000001</c:v>
                </c:pt>
                <c:pt idx="19213">
                  <c:v>70674.671950000004</c:v>
                </c:pt>
                <c:pt idx="19214">
                  <c:v>70674.781950000004</c:v>
                </c:pt>
                <c:pt idx="19215">
                  <c:v>70675.000950000001</c:v>
                </c:pt>
                <c:pt idx="19216">
                  <c:v>70689.300950000004</c:v>
                </c:pt>
                <c:pt idx="19217">
                  <c:v>70690.331950000007</c:v>
                </c:pt>
                <c:pt idx="19218">
                  <c:v>70690.441949999993</c:v>
                </c:pt>
                <c:pt idx="19219">
                  <c:v>70690.660950000005</c:v>
                </c:pt>
                <c:pt idx="19220">
                  <c:v>70704.960949999993</c:v>
                </c:pt>
                <c:pt idx="19221">
                  <c:v>70705.991949999996</c:v>
                </c:pt>
                <c:pt idx="19222">
                  <c:v>70706.101949999997</c:v>
                </c:pt>
                <c:pt idx="19223">
                  <c:v>70706.320949999994</c:v>
                </c:pt>
                <c:pt idx="19224">
                  <c:v>70720.620949999997</c:v>
                </c:pt>
                <c:pt idx="19225">
                  <c:v>70723.702290000001</c:v>
                </c:pt>
                <c:pt idx="19226">
                  <c:v>70724.351580000002</c:v>
                </c:pt>
                <c:pt idx="19227">
                  <c:v>70724.649579999998</c:v>
                </c:pt>
                <c:pt idx="19228">
                  <c:v>70730.939580000006</c:v>
                </c:pt>
                <c:pt idx="19229">
                  <c:v>70731.439580000006</c:v>
                </c:pt>
                <c:pt idx="19230">
                  <c:v>70731.439580000006</c:v>
                </c:pt>
                <c:pt idx="19231">
                  <c:v>70731.939580000006</c:v>
                </c:pt>
                <c:pt idx="19232">
                  <c:v>70732.439580000006</c:v>
                </c:pt>
                <c:pt idx="19233">
                  <c:v>70732.524579999998</c:v>
                </c:pt>
                <c:pt idx="19234">
                  <c:v>70733.171579999995</c:v>
                </c:pt>
                <c:pt idx="19235">
                  <c:v>70734.639219999997</c:v>
                </c:pt>
                <c:pt idx="19236">
                  <c:v>70734.749219999998</c:v>
                </c:pt>
                <c:pt idx="19237">
                  <c:v>70734.968219999995</c:v>
                </c:pt>
                <c:pt idx="19238">
                  <c:v>70749.268219999998</c:v>
                </c:pt>
                <c:pt idx="19239">
                  <c:v>70750.299220000001</c:v>
                </c:pt>
                <c:pt idx="19240">
                  <c:v>70750.409220000001</c:v>
                </c:pt>
                <c:pt idx="19241">
                  <c:v>70750.628219999999</c:v>
                </c:pt>
                <c:pt idx="19242">
                  <c:v>70764.928220000002</c:v>
                </c:pt>
                <c:pt idx="19243">
                  <c:v>70765.959220000004</c:v>
                </c:pt>
                <c:pt idx="19244">
                  <c:v>70766.069220000005</c:v>
                </c:pt>
                <c:pt idx="19245">
                  <c:v>70766.288220000002</c:v>
                </c:pt>
                <c:pt idx="19246">
                  <c:v>70780.588220000005</c:v>
                </c:pt>
                <c:pt idx="19247">
                  <c:v>70781.619219999993</c:v>
                </c:pt>
                <c:pt idx="19248">
                  <c:v>70781.729219999994</c:v>
                </c:pt>
                <c:pt idx="19249">
                  <c:v>70781.948220000006</c:v>
                </c:pt>
                <c:pt idx="19250">
                  <c:v>70796.248219999994</c:v>
                </c:pt>
                <c:pt idx="19251">
                  <c:v>70797.279219999997</c:v>
                </c:pt>
                <c:pt idx="19252">
                  <c:v>70797.389219999997</c:v>
                </c:pt>
                <c:pt idx="19253">
                  <c:v>70797.608219999995</c:v>
                </c:pt>
                <c:pt idx="19254">
                  <c:v>70811.908219999998</c:v>
                </c:pt>
                <c:pt idx="19255">
                  <c:v>70812.93922</c:v>
                </c:pt>
                <c:pt idx="19256">
                  <c:v>70813.049220000001</c:v>
                </c:pt>
                <c:pt idx="19257">
                  <c:v>70813.268219999998</c:v>
                </c:pt>
                <c:pt idx="19258">
                  <c:v>70827.568220000001</c:v>
                </c:pt>
                <c:pt idx="19259">
                  <c:v>70830.649569999994</c:v>
                </c:pt>
                <c:pt idx="19260">
                  <c:v>70831.298859999995</c:v>
                </c:pt>
                <c:pt idx="19261">
                  <c:v>70831.596860000005</c:v>
                </c:pt>
                <c:pt idx="19262">
                  <c:v>70837.886859999999</c:v>
                </c:pt>
                <c:pt idx="19263">
                  <c:v>70838.386859999999</c:v>
                </c:pt>
                <c:pt idx="19264">
                  <c:v>70838.386859999999</c:v>
                </c:pt>
                <c:pt idx="19265">
                  <c:v>70838.886859999999</c:v>
                </c:pt>
                <c:pt idx="19266">
                  <c:v>70839.386859999999</c:v>
                </c:pt>
                <c:pt idx="19267">
                  <c:v>70839.471860000005</c:v>
                </c:pt>
                <c:pt idx="19268">
                  <c:v>70840.118860000002</c:v>
                </c:pt>
                <c:pt idx="19269">
                  <c:v>70841.586500000005</c:v>
                </c:pt>
                <c:pt idx="19270">
                  <c:v>70841.696500000005</c:v>
                </c:pt>
                <c:pt idx="19271">
                  <c:v>70841.915500000003</c:v>
                </c:pt>
                <c:pt idx="19272">
                  <c:v>70856.215500000006</c:v>
                </c:pt>
                <c:pt idx="19273">
                  <c:v>70857.246499999994</c:v>
                </c:pt>
                <c:pt idx="19274">
                  <c:v>70857.356499999994</c:v>
                </c:pt>
                <c:pt idx="19275">
                  <c:v>70857.575500000006</c:v>
                </c:pt>
                <c:pt idx="19276">
                  <c:v>70871.875499999995</c:v>
                </c:pt>
                <c:pt idx="19277">
                  <c:v>70872.906499999997</c:v>
                </c:pt>
                <c:pt idx="19278">
                  <c:v>70873.016499999998</c:v>
                </c:pt>
                <c:pt idx="19279">
                  <c:v>70873.235499999995</c:v>
                </c:pt>
                <c:pt idx="19280">
                  <c:v>70887.535499999998</c:v>
                </c:pt>
                <c:pt idx="19281">
                  <c:v>70888.566500000001</c:v>
                </c:pt>
                <c:pt idx="19282">
                  <c:v>70888.676500000001</c:v>
                </c:pt>
                <c:pt idx="19283">
                  <c:v>70888.895499999999</c:v>
                </c:pt>
                <c:pt idx="19284">
                  <c:v>70903.195500000002</c:v>
                </c:pt>
                <c:pt idx="19285">
                  <c:v>70904.226500000004</c:v>
                </c:pt>
                <c:pt idx="19286">
                  <c:v>70904.336500000005</c:v>
                </c:pt>
                <c:pt idx="19287">
                  <c:v>70904.555500000002</c:v>
                </c:pt>
                <c:pt idx="19288">
                  <c:v>70918.855500000005</c:v>
                </c:pt>
                <c:pt idx="19289">
                  <c:v>70919.886499999993</c:v>
                </c:pt>
                <c:pt idx="19290">
                  <c:v>70919.996499999994</c:v>
                </c:pt>
                <c:pt idx="19291">
                  <c:v>70920.215500000006</c:v>
                </c:pt>
                <c:pt idx="19292">
                  <c:v>70934.515499999994</c:v>
                </c:pt>
                <c:pt idx="19293">
                  <c:v>70937.596839999998</c:v>
                </c:pt>
                <c:pt idx="19294">
                  <c:v>70938.24613</c:v>
                </c:pt>
                <c:pt idx="19295">
                  <c:v>70938.544129999995</c:v>
                </c:pt>
                <c:pt idx="19296">
                  <c:v>70944.834130000003</c:v>
                </c:pt>
                <c:pt idx="19297">
                  <c:v>70945.334130000003</c:v>
                </c:pt>
                <c:pt idx="19298">
                  <c:v>70945.334130000003</c:v>
                </c:pt>
                <c:pt idx="19299">
                  <c:v>70945.834130000003</c:v>
                </c:pt>
                <c:pt idx="19300">
                  <c:v>70946.334130000003</c:v>
                </c:pt>
                <c:pt idx="19301">
                  <c:v>70946.419129999995</c:v>
                </c:pt>
                <c:pt idx="19302">
                  <c:v>70947.066130000007</c:v>
                </c:pt>
                <c:pt idx="19303">
                  <c:v>70948.533769999995</c:v>
                </c:pt>
                <c:pt idx="19304">
                  <c:v>70948.643769999995</c:v>
                </c:pt>
                <c:pt idx="19305">
                  <c:v>70948.862770000007</c:v>
                </c:pt>
                <c:pt idx="19306">
                  <c:v>70963.162769999995</c:v>
                </c:pt>
                <c:pt idx="19307">
                  <c:v>70964.193769999998</c:v>
                </c:pt>
                <c:pt idx="19308">
                  <c:v>70964.303769999999</c:v>
                </c:pt>
                <c:pt idx="19309">
                  <c:v>70964.522769999996</c:v>
                </c:pt>
                <c:pt idx="19310">
                  <c:v>70978.822769999999</c:v>
                </c:pt>
                <c:pt idx="19311">
                  <c:v>70979.853770000002</c:v>
                </c:pt>
                <c:pt idx="19312">
                  <c:v>70979.963770000002</c:v>
                </c:pt>
                <c:pt idx="19313">
                  <c:v>70980.182769999999</c:v>
                </c:pt>
                <c:pt idx="19314">
                  <c:v>70994.482770000002</c:v>
                </c:pt>
                <c:pt idx="19315">
                  <c:v>70995.513770000005</c:v>
                </c:pt>
                <c:pt idx="19316">
                  <c:v>70995.623770000006</c:v>
                </c:pt>
                <c:pt idx="19317">
                  <c:v>70995.842770000003</c:v>
                </c:pt>
                <c:pt idx="19318">
                  <c:v>71010.142770000006</c:v>
                </c:pt>
                <c:pt idx="19319">
                  <c:v>71011.173769999994</c:v>
                </c:pt>
                <c:pt idx="19320">
                  <c:v>71011.283769999995</c:v>
                </c:pt>
                <c:pt idx="19321">
                  <c:v>71011.502770000006</c:v>
                </c:pt>
                <c:pt idx="19322">
                  <c:v>71025.802769999995</c:v>
                </c:pt>
                <c:pt idx="19323">
                  <c:v>71026.833769999997</c:v>
                </c:pt>
                <c:pt idx="19324">
                  <c:v>71026.943769999998</c:v>
                </c:pt>
                <c:pt idx="19325">
                  <c:v>71027.162769999995</c:v>
                </c:pt>
                <c:pt idx="19326">
                  <c:v>71041.462769999998</c:v>
                </c:pt>
                <c:pt idx="19327">
                  <c:v>71044.544120000006</c:v>
                </c:pt>
                <c:pt idx="19328">
                  <c:v>71045.193410000007</c:v>
                </c:pt>
                <c:pt idx="19329">
                  <c:v>71045.491410000002</c:v>
                </c:pt>
                <c:pt idx="19330">
                  <c:v>71051.781409999996</c:v>
                </c:pt>
                <c:pt idx="19331">
                  <c:v>71052.281409999996</c:v>
                </c:pt>
                <c:pt idx="19332">
                  <c:v>71052.281409999996</c:v>
                </c:pt>
                <c:pt idx="19333">
                  <c:v>71052.781409999996</c:v>
                </c:pt>
                <c:pt idx="19334">
                  <c:v>71053.281409999996</c:v>
                </c:pt>
                <c:pt idx="19335">
                  <c:v>71053.366410000002</c:v>
                </c:pt>
                <c:pt idx="19336">
                  <c:v>71054.01341</c:v>
                </c:pt>
                <c:pt idx="19337">
                  <c:v>71055.481050000002</c:v>
                </c:pt>
                <c:pt idx="19338">
                  <c:v>71055.591050000003</c:v>
                </c:pt>
                <c:pt idx="19339">
                  <c:v>71055.81005</c:v>
                </c:pt>
                <c:pt idx="19340">
                  <c:v>71070.110050000003</c:v>
                </c:pt>
                <c:pt idx="19341">
                  <c:v>71071.141050000006</c:v>
                </c:pt>
                <c:pt idx="19342">
                  <c:v>71071.251050000006</c:v>
                </c:pt>
                <c:pt idx="19343">
                  <c:v>71071.470050000004</c:v>
                </c:pt>
                <c:pt idx="19344">
                  <c:v>71085.770050000006</c:v>
                </c:pt>
                <c:pt idx="19345">
                  <c:v>71086.801049999995</c:v>
                </c:pt>
                <c:pt idx="19346">
                  <c:v>71086.911049999995</c:v>
                </c:pt>
                <c:pt idx="19347">
                  <c:v>71087.130050000007</c:v>
                </c:pt>
                <c:pt idx="19348">
                  <c:v>71101.430049999995</c:v>
                </c:pt>
                <c:pt idx="19349">
                  <c:v>71102.461049999998</c:v>
                </c:pt>
                <c:pt idx="19350">
                  <c:v>71102.571049999999</c:v>
                </c:pt>
                <c:pt idx="19351">
                  <c:v>71102.790049999996</c:v>
                </c:pt>
                <c:pt idx="19352">
                  <c:v>71117.090049999999</c:v>
                </c:pt>
                <c:pt idx="19353">
                  <c:v>71118.121050000002</c:v>
                </c:pt>
                <c:pt idx="19354">
                  <c:v>71118.231050000002</c:v>
                </c:pt>
                <c:pt idx="19355">
                  <c:v>71118.450049999999</c:v>
                </c:pt>
                <c:pt idx="19356">
                  <c:v>71132.750050000002</c:v>
                </c:pt>
                <c:pt idx="19357">
                  <c:v>71133.781050000005</c:v>
                </c:pt>
                <c:pt idx="19358">
                  <c:v>71133.891050000006</c:v>
                </c:pt>
                <c:pt idx="19359">
                  <c:v>71134.110050000003</c:v>
                </c:pt>
                <c:pt idx="19360">
                  <c:v>71148.410050000006</c:v>
                </c:pt>
                <c:pt idx="19361">
                  <c:v>71151.491389999996</c:v>
                </c:pt>
                <c:pt idx="19362">
                  <c:v>71152.140679999997</c:v>
                </c:pt>
                <c:pt idx="19363">
                  <c:v>71152.438680000007</c:v>
                </c:pt>
                <c:pt idx="19364">
                  <c:v>71158.72868</c:v>
                </c:pt>
                <c:pt idx="19365">
                  <c:v>71159.22868</c:v>
                </c:pt>
                <c:pt idx="19366">
                  <c:v>71159.22868</c:v>
                </c:pt>
                <c:pt idx="19367">
                  <c:v>71159.72868</c:v>
                </c:pt>
                <c:pt idx="19368">
                  <c:v>71160.22868</c:v>
                </c:pt>
                <c:pt idx="19369">
                  <c:v>71160.313680000007</c:v>
                </c:pt>
                <c:pt idx="19370">
                  <c:v>71160.960680000004</c:v>
                </c:pt>
                <c:pt idx="19371">
                  <c:v>71162.428320000006</c:v>
                </c:pt>
                <c:pt idx="19372">
                  <c:v>71162.538320000007</c:v>
                </c:pt>
                <c:pt idx="19373">
                  <c:v>71162.757320000004</c:v>
                </c:pt>
                <c:pt idx="19374">
                  <c:v>71177.057320000007</c:v>
                </c:pt>
                <c:pt idx="19375">
                  <c:v>71178.088319999995</c:v>
                </c:pt>
                <c:pt idx="19376">
                  <c:v>71178.198319999996</c:v>
                </c:pt>
                <c:pt idx="19377">
                  <c:v>71178.417319999993</c:v>
                </c:pt>
                <c:pt idx="19378">
                  <c:v>71192.717319999996</c:v>
                </c:pt>
                <c:pt idx="19379">
                  <c:v>71193.748319999999</c:v>
                </c:pt>
                <c:pt idx="19380">
                  <c:v>71193.858319999999</c:v>
                </c:pt>
                <c:pt idx="19381">
                  <c:v>71194.077319999997</c:v>
                </c:pt>
                <c:pt idx="19382">
                  <c:v>71208.37732</c:v>
                </c:pt>
                <c:pt idx="19383">
                  <c:v>71209.408320000002</c:v>
                </c:pt>
                <c:pt idx="19384">
                  <c:v>71209.518320000003</c:v>
                </c:pt>
                <c:pt idx="19385">
                  <c:v>71209.73732</c:v>
                </c:pt>
                <c:pt idx="19386">
                  <c:v>71224.037320000003</c:v>
                </c:pt>
                <c:pt idx="19387">
                  <c:v>71225.068320000006</c:v>
                </c:pt>
                <c:pt idx="19388">
                  <c:v>71225.178320000006</c:v>
                </c:pt>
                <c:pt idx="19389">
                  <c:v>71225.397320000004</c:v>
                </c:pt>
                <c:pt idx="19390">
                  <c:v>71239.697320000007</c:v>
                </c:pt>
                <c:pt idx="19391">
                  <c:v>71240.728319999995</c:v>
                </c:pt>
                <c:pt idx="19392">
                  <c:v>71240.838319999995</c:v>
                </c:pt>
                <c:pt idx="19393">
                  <c:v>71241.057320000007</c:v>
                </c:pt>
                <c:pt idx="19394">
                  <c:v>71255.357319999996</c:v>
                </c:pt>
                <c:pt idx="19395">
                  <c:v>71258.438670000003</c:v>
                </c:pt>
                <c:pt idx="19396">
                  <c:v>71259.087960000004</c:v>
                </c:pt>
                <c:pt idx="19397">
                  <c:v>71259.38596</c:v>
                </c:pt>
                <c:pt idx="19398">
                  <c:v>71265.675959999993</c:v>
                </c:pt>
                <c:pt idx="19399">
                  <c:v>71266.175959999993</c:v>
                </c:pt>
                <c:pt idx="19400">
                  <c:v>71266.175959999993</c:v>
                </c:pt>
                <c:pt idx="19401">
                  <c:v>71266.675959999993</c:v>
                </c:pt>
                <c:pt idx="19402">
                  <c:v>71267.175959999993</c:v>
                </c:pt>
                <c:pt idx="19403">
                  <c:v>71267.26096</c:v>
                </c:pt>
                <c:pt idx="19404">
                  <c:v>71267.907959999997</c:v>
                </c:pt>
                <c:pt idx="19405">
                  <c:v>71269.375599999999</c:v>
                </c:pt>
                <c:pt idx="19406">
                  <c:v>71269.4856</c:v>
                </c:pt>
                <c:pt idx="19407">
                  <c:v>71269.704599999997</c:v>
                </c:pt>
                <c:pt idx="19408">
                  <c:v>71284.0046</c:v>
                </c:pt>
                <c:pt idx="19409">
                  <c:v>71285.035600000003</c:v>
                </c:pt>
                <c:pt idx="19410">
                  <c:v>71285.145600000003</c:v>
                </c:pt>
                <c:pt idx="19411">
                  <c:v>71285.364600000001</c:v>
                </c:pt>
                <c:pt idx="19412">
                  <c:v>71299.664600000004</c:v>
                </c:pt>
                <c:pt idx="19413">
                  <c:v>71300.695600000006</c:v>
                </c:pt>
                <c:pt idx="19414">
                  <c:v>71300.805600000007</c:v>
                </c:pt>
                <c:pt idx="19415">
                  <c:v>71301.024600000004</c:v>
                </c:pt>
                <c:pt idx="19416">
                  <c:v>71315.324600000007</c:v>
                </c:pt>
                <c:pt idx="19417">
                  <c:v>71316.355599999995</c:v>
                </c:pt>
                <c:pt idx="19418">
                  <c:v>71316.465599999996</c:v>
                </c:pt>
                <c:pt idx="19419">
                  <c:v>71316.684599999993</c:v>
                </c:pt>
                <c:pt idx="19420">
                  <c:v>71330.984599999996</c:v>
                </c:pt>
                <c:pt idx="19421">
                  <c:v>71332.015599999999</c:v>
                </c:pt>
                <c:pt idx="19422">
                  <c:v>71332.125599999999</c:v>
                </c:pt>
                <c:pt idx="19423">
                  <c:v>71332.344599999997</c:v>
                </c:pt>
                <c:pt idx="19424">
                  <c:v>71346.6446</c:v>
                </c:pt>
                <c:pt idx="19425">
                  <c:v>71347.675600000002</c:v>
                </c:pt>
                <c:pt idx="19426">
                  <c:v>71347.785600000003</c:v>
                </c:pt>
                <c:pt idx="19427">
                  <c:v>71348.0046</c:v>
                </c:pt>
                <c:pt idx="19428">
                  <c:v>71362.304600000003</c:v>
                </c:pt>
                <c:pt idx="19429">
                  <c:v>71365.385939999993</c:v>
                </c:pt>
                <c:pt idx="19430">
                  <c:v>71366.035229999994</c:v>
                </c:pt>
                <c:pt idx="19431">
                  <c:v>71366.333230000004</c:v>
                </c:pt>
                <c:pt idx="19432">
                  <c:v>71372.623229999997</c:v>
                </c:pt>
                <c:pt idx="19433">
                  <c:v>71373.123229999997</c:v>
                </c:pt>
                <c:pt idx="19434">
                  <c:v>71373.123229999997</c:v>
                </c:pt>
                <c:pt idx="19435">
                  <c:v>71373.623229999997</c:v>
                </c:pt>
                <c:pt idx="19436">
                  <c:v>71374.123229999997</c:v>
                </c:pt>
                <c:pt idx="19437">
                  <c:v>71374.208230000004</c:v>
                </c:pt>
                <c:pt idx="19438">
                  <c:v>71374.855230000001</c:v>
                </c:pt>
                <c:pt idx="19439">
                  <c:v>71376.322870000004</c:v>
                </c:pt>
                <c:pt idx="19440">
                  <c:v>71376.432870000004</c:v>
                </c:pt>
                <c:pt idx="19441">
                  <c:v>71376.651870000002</c:v>
                </c:pt>
                <c:pt idx="19442">
                  <c:v>71390.951870000004</c:v>
                </c:pt>
                <c:pt idx="19443">
                  <c:v>71391.982870000007</c:v>
                </c:pt>
                <c:pt idx="19444">
                  <c:v>71392.092869999993</c:v>
                </c:pt>
                <c:pt idx="19445">
                  <c:v>71392.311870000005</c:v>
                </c:pt>
                <c:pt idx="19446">
                  <c:v>71406.611869999993</c:v>
                </c:pt>
                <c:pt idx="19447">
                  <c:v>71407.642869999996</c:v>
                </c:pt>
                <c:pt idx="19448">
                  <c:v>71407.752869999997</c:v>
                </c:pt>
                <c:pt idx="19449">
                  <c:v>71407.971869999994</c:v>
                </c:pt>
                <c:pt idx="19450">
                  <c:v>71422.271869999997</c:v>
                </c:pt>
                <c:pt idx="19451">
                  <c:v>71423.30287</c:v>
                </c:pt>
                <c:pt idx="19452">
                  <c:v>71423.41287</c:v>
                </c:pt>
                <c:pt idx="19453">
                  <c:v>71423.631869999997</c:v>
                </c:pt>
                <c:pt idx="19454">
                  <c:v>71437.93187</c:v>
                </c:pt>
                <c:pt idx="19455">
                  <c:v>71438.962870000003</c:v>
                </c:pt>
                <c:pt idx="19456">
                  <c:v>71439.072870000004</c:v>
                </c:pt>
                <c:pt idx="19457">
                  <c:v>71439.291870000001</c:v>
                </c:pt>
                <c:pt idx="19458">
                  <c:v>71453.591870000004</c:v>
                </c:pt>
                <c:pt idx="19459">
                  <c:v>71454.622870000007</c:v>
                </c:pt>
                <c:pt idx="19460">
                  <c:v>71454.732870000007</c:v>
                </c:pt>
                <c:pt idx="19461">
                  <c:v>71454.951870000004</c:v>
                </c:pt>
                <c:pt idx="19462">
                  <c:v>71469.251869999993</c:v>
                </c:pt>
                <c:pt idx="19463">
                  <c:v>71472.33322</c:v>
                </c:pt>
                <c:pt idx="19464">
                  <c:v>71472.982510000002</c:v>
                </c:pt>
                <c:pt idx="19465">
                  <c:v>71473.280509999997</c:v>
                </c:pt>
                <c:pt idx="19466">
                  <c:v>71479.570510000005</c:v>
                </c:pt>
                <c:pt idx="19467">
                  <c:v>71480.070510000005</c:v>
                </c:pt>
                <c:pt idx="19468">
                  <c:v>71480.070510000005</c:v>
                </c:pt>
                <c:pt idx="19469">
                  <c:v>71480.570510000005</c:v>
                </c:pt>
                <c:pt idx="19470">
                  <c:v>71481.070510000005</c:v>
                </c:pt>
                <c:pt idx="19471">
                  <c:v>71481.155509999997</c:v>
                </c:pt>
                <c:pt idx="19472">
                  <c:v>71481.802509999994</c:v>
                </c:pt>
                <c:pt idx="19473">
                  <c:v>71483.270149999997</c:v>
                </c:pt>
                <c:pt idx="19474">
                  <c:v>71483.380149999997</c:v>
                </c:pt>
                <c:pt idx="19475">
                  <c:v>71483.599149999995</c:v>
                </c:pt>
                <c:pt idx="19476">
                  <c:v>71497.899149999997</c:v>
                </c:pt>
                <c:pt idx="19477">
                  <c:v>71498.93015</c:v>
                </c:pt>
                <c:pt idx="19478">
                  <c:v>71499.040150000001</c:v>
                </c:pt>
                <c:pt idx="19479">
                  <c:v>71499.259149999998</c:v>
                </c:pt>
                <c:pt idx="19480">
                  <c:v>71513.559150000001</c:v>
                </c:pt>
                <c:pt idx="19481">
                  <c:v>71514.590150000004</c:v>
                </c:pt>
                <c:pt idx="19482">
                  <c:v>71514.700150000004</c:v>
                </c:pt>
                <c:pt idx="19483">
                  <c:v>71514.919150000002</c:v>
                </c:pt>
                <c:pt idx="19484">
                  <c:v>71529.219150000004</c:v>
                </c:pt>
                <c:pt idx="19485">
                  <c:v>71530.250150000007</c:v>
                </c:pt>
                <c:pt idx="19486">
                  <c:v>71530.360149999993</c:v>
                </c:pt>
                <c:pt idx="19487">
                  <c:v>71530.579150000005</c:v>
                </c:pt>
                <c:pt idx="19488">
                  <c:v>71544.879149999993</c:v>
                </c:pt>
                <c:pt idx="19489">
                  <c:v>71545.910149999996</c:v>
                </c:pt>
                <c:pt idx="19490">
                  <c:v>71546.020149999997</c:v>
                </c:pt>
                <c:pt idx="19491">
                  <c:v>71546.239149999994</c:v>
                </c:pt>
                <c:pt idx="19492">
                  <c:v>71560.539149999997</c:v>
                </c:pt>
                <c:pt idx="19493">
                  <c:v>71561.57015</c:v>
                </c:pt>
                <c:pt idx="19494">
                  <c:v>71561.68015</c:v>
                </c:pt>
                <c:pt idx="19495">
                  <c:v>71561.899149999997</c:v>
                </c:pt>
                <c:pt idx="19496">
                  <c:v>71576.19915</c:v>
                </c:pt>
                <c:pt idx="19497">
                  <c:v>71579.280490000005</c:v>
                </c:pt>
                <c:pt idx="19498">
                  <c:v>71579.929780000006</c:v>
                </c:pt>
                <c:pt idx="19499">
                  <c:v>71580.227780000001</c:v>
                </c:pt>
                <c:pt idx="19500">
                  <c:v>71586.517779999995</c:v>
                </c:pt>
                <c:pt idx="19501">
                  <c:v>71587.017779999995</c:v>
                </c:pt>
                <c:pt idx="19502">
                  <c:v>71587.017779999995</c:v>
                </c:pt>
                <c:pt idx="19503">
                  <c:v>71587.517779999995</c:v>
                </c:pt>
                <c:pt idx="19504">
                  <c:v>71588.017779999995</c:v>
                </c:pt>
                <c:pt idx="19505">
                  <c:v>71588.102780000001</c:v>
                </c:pt>
                <c:pt idx="19506">
                  <c:v>71588.749779999998</c:v>
                </c:pt>
                <c:pt idx="19507">
                  <c:v>71590.217420000001</c:v>
                </c:pt>
                <c:pt idx="19508">
                  <c:v>71590.327420000001</c:v>
                </c:pt>
                <c:pt idx="19509">
                  <c:v>71590.546419999999</c:v>
                </c:pt>
                <c:pt idx="19510">
                  <c:v>71604.846420000002</c:v>
                </c:pt>
                <c:pt idx="19511">
                  <c:v>71605.877420000004</c:v>
                </c:pt>
                <c:pt idx="19512">
                  <c:v>71605.987420000005</c:v>
                </c:pt>
                <c:pt idx="19513">
                  <c:v>71606.206420000002</c:v>
                </c:pt>
                <c:pt idx="19514">
                  <c:v>71620.506420000005</c:v>
                </c:pt>
                <c:pt idx="19515">
                  <c:v>71621.537419999993</c:v>
                </c:pt>
                <c:pt idx="19516">
                  <c:v>71621.647419999994</c:v>
                </c:pt>
                <c:pt idx="19517">
                  <c:v>71621.866420000006</c:v>
                </c:pt>
                <c:pt idx="19518">
                  <c:v>71636.166419999994</c:v>
                </c:pt>
                <c:pt idx="19519">
                  <c:v>71637.197419999997</c:v>
                </c:pt>
                <c:pt idx="19520">
                  <c:v>71637.307419999997</c:v>
                </c:pt>
                <c:pt idx="19521">
                  <c:v>71637.526419999995</c:v>
                </c:pt>
                <c:pt idx="19522">
                  <c:v>71651.826419999998</c:v>
                </c:pt>
                <c:pt idx="19523">
                  <c:v>71652.85742</c:v>
                </c:pt>
                <c:pt idx="19524">
                  <c:v>71652.967420000001</c:v>
                </c:pt>
                <c:pt idx="19525">
                  <c:v>71653.186419999998</c:v>
                </c:pt>
                <c:pt idx="19526">
                  <c:v>71667.486420000001</c:v>
                </c:pt>
                <c:pt idx="19527">
                  <c:v>71668.517420000004</c:v>
                </c:pt>
                <c:pt idx="19528">
                  <c:v>71668.627420000004</c:v>
                </c:pt>
                <c:pt idx="19529">
                  <c:v>71668.846420000002</c:v>
                </c:pt>
                <c:pt idx="19530">
                  <c:v>71683.146420000005</c:v>
                </c:pt>
                <c:pt idx="19531">
                  <c:v>71686.227769999998</c:v>
                </c:pt>
                <c:pt idx="19532">
                  <c:v>71686.877059999999</c:v>
                </c:pt>
                <c:pt idx="19533">
                  <c:v>71687.175059999994</c:v>
                </c:pt>
                <c:pt idx="19534">
                  <c:v>71693.465060000002</c:v>
                </c:pt>
                <c:pt idx="19535">
                  <c:v>71693.965060000002</c:v>
                </c:pt>
                <c:pt idx="19536">
                  <c:v>71693.965060000002</c:v>
                </c:pt>
                <c:pt idx="19537">
                  <c:v>71694.465060000002</c:v>
                </c:pt>
                <c:pt idx="19538">
                  <c:v>71694.965060000002</c:v>
                </c:pt>
                <c:pt idx="19539">
                  <c:v>71695.050059999994</c:v>
                </c:pt>
                <c:pt idx="19540">
                  <c:v>71695.697060000006</c:v>
                </c:pt>
                <c:pt idx="19541">
                  <c:v>71697.164699999994</c:v>
                </c:pt>
                <c:pt idx="19542">
                  <c:v>71697.274699999994</c:v>
                </c:pt>
                <c:pt idx="19543">
                  <c:v>71697.493700000006</c:v>
                </c:pt>
                <c:pt idx="19544">
                  <c:v>71711.793699999995</c:v>
                </c:pt>
                <c:pt idx="19545">
                  <c:v>71712.824699999997</c:v>
                </c:pt>
                <c:pt idx="19546">
                  <c:v>71712.934699999998</c:v>
                </c:pt>
                <c:pt idx="19547">
                  <c:v>71713.153699999995</c:v>
                </c:pt>
                <c:pt idx="19548">
                  <c:v>71727.453699999998</c:v>
                </c:pt>
                <c:pt idx="19549">
                  <c:v>71728.484700000001</c:v>
                </c:pt>
                <c:pt idx="19550">
                  <c:v>71728.594700000001</c:v>
                </c:pt>
                <c:pt idx="19551">
                  <c:v>71728.813699999999</c:v>
                </c:pt>
                <c:pt idx="19552">
                  <c:v>71743.113700000002</c:v>
                </c:pt>
                <c:pt idx="19553">
                  <c:v>71744.144700000004</c:v>
                </c:pt>
                <c:pt idx="19554">
                  <c:v>71744.254700000005</c:v>
                </c:pt>
                <c:pt idx="19555">
                  <c:v>71744.473700000002</c:v>
                </c:pt>
                <c:pt idx="19556">
                  <c:v>71758.773700000005</c:v>
                </c:pt>
                <c:pt idx="19557">
                  <c:v>71759.804699999993</c:v>
                </c:pt>
                <c:pt idx="19558">
                  <c:v>71759.914699999994</c:v>
                </c:pt>
                <c:pt idx="19559">
                  <c:v>71760.133700000006</c:v>
                </c:pt>
                <c:pt idx="19560">
                  <c:v>71774.433699999994</c:v>
                </c:pt>
                <c:pt idx="19561">
                  <c:v>71775.464699999997</c:v>
                </c:pt>
                <c:pt idx="19562">
                  <c:v>71775.574699999997</c:v>
                </c:pt>
                <c:pt idx="19563">
                  <c:v>71775.793699999995</c:v>
                </c:pt>
                <c:pt idx="19564">
                  <c:v>71790.093699999998</c:v>
                </c:pt>
                <c:pt idx="19565">
                  <c:v>71793.175040000002</c:v>
                </c:pt>
                <c:pt idx="19566">
                  <c:v>71793.824330000003</c:v>
                </c:pt>
                <c:pt idx="19567">
                  <c:v>71794.122329999998</c:v>
                </c:pt>
                <c:pt idx="19568">
                  <c:v>71800.412330000006</c:v>
                </c:pt>
                <c:pt idx="19569">
                  <c:v>71800.912330000006</c:v>
                </c:pt>
                <c:pt idx="19570">
                  <c:v>71800.912330000006</c:v>
                </c:pt>
                <c:pt idx="19571">
                  <c:v>71801.412330000006</c:v>
                </c:pt>
                <c:pt idx="19572">
                  <c:v>71801.912330000006</c:v>
                </c:pt>
                <c:pt idx="19573">
                  <c:v>71801.997329999998</c:v>
                </c:pt>
                <c:pt idx="19574">
                  <c:v>71802.644329999996</c:v>
                </c:pt>
                <c:pt idx="19575">
                  <c:v>71804.111969999998</c:v>
                </c:pt>
                <c:pt idx="19576">
                  <c:v>71804.221969999999</c:v>
                </c:pt>
                <c:pt idx="19577">
                  <c:v>71804.440969999996</c:v>
                </c:pt>
                <c:pt idx="19578">
                  <c:v>71818.740969999999</c:v>
                </c:pt>
                <c:pt idx="19579">
                  <c:v>71819.771970000002</c:v>
                </c:pt>
                <c:pt idx="19580">
                  <c:v>71819.881970000002</c:v>
                </c:pt>
                <c:pt idx="19581">
                  <c:v>71820.10097</c:v>
                </c:pt>
                <c:pt idx="19582">
                  <c:v>71834.400970000002</c:v>
                </c:pt>
                <c:pt idx="19583">
                  <c:v>71835.431970000005</c:v>
                </c:pt>
                <c:pt idx="19584">
                  <c:v>71835.541970000006</c:v>
                </c:pt>
                <c:pt idx="19585">
                  <c:v>71835.760970000003</c:v>
                </c:pt>
                <c:pt idx="19586">
                  <c:v>71850.060970000006</c:v>
                </c:pt>
                <c:pt idx="19587">
                  <c:v>71851.091969999994</c:v>
                </c:pt>
                <c:pt idx="19588">
                  <c:v>71851.201969999995</c:v>
                </c:pt>
                <c:pt idx="19589">
                  <c:v>71851.420970000006</c:v>
                </c:pt>
                <c:pt idx="19590">
                  <c:v>71865.720969999995</c:v>
                </c:pt>
                <c:pt idx="19591">
                  <c:v>71866.751969999998</c:v>
                </c:pt>
                <c:pt idx="19592">
                  <c:v>71866.861969999998</c:v>
                </c:pt>
                <c:pt idx="19593">
                  <c:v>71867.080969999995</c:v>
                </c:pt>
                <c:pt idx="19594">
                  <c:v>71881.380969999998</c:v>
                </c:pt>
                <c:pt idx="19595">
                  <c:v>71882.411970000001</c:v>
                </c:pt>
                <c:pt idx="19596">
                  <c:v>71882.521970000002</c:v>
                </c:pt>
                <c:pt idx="19597">
                  <c:v>71882.740969999999</c:v>
                </c:pt>
                <c:pt idx="19598">
                  <c:v>71897.040970000002</c:v>
                </c:pt>
                <c:pt idx="19599">
                  <c:v>71900.122319999995</c:v>
                </c:pt>
                <c:pt idx="19600">
                  <c:v>71900.771609999996</c:v>
                </c:pt>
                <c:pt idx="19601">
                  <c:v>71901.069610000006</c:v>
                </c:pt>
                <c:pt idx="19602">
                  <c:v>71907.35961</c:v>
                </c:pt>
                <c:pt idx="19603">
                  <c:v>71907.85961</c:v>
                </c:pt>
                <c:pt idx="19604">
                  <c:v>71907.85961</c:v>
                </c:pt>
                <c:pt idx="19605">
                  <c:v>71908.35961</c:v>
                </c:pt>
                <c:pt idx="19606">
                  <c:v>71908.85961</c:v>
                </c:pt>
                <c:pt idx="19607">
                  <c:v>71908.944610000006</c:v>
                </c:pt>
                <c:pt idx="19608">
                  <c:v>71909.591610000003</c:v>
                </c:pt>
                <c:pt idx="19609">
                  <c:v>71911.059250000006</c:v>
                </c:pt>
                <c:pt idx="19610">
                  <c:v>71911.169250000006</c:v>
                </c:pt>
                <c:pt idx="19611">
                  <c:v>71911.388250000004</c:v>
                </c:pt>
                <c:pt idx="19612">
                  <c:v>71925.688250000007</c:v>
                </c:pt>
                <c:pt idx="19613">
                  <c:v>71926.719249999995</c:v>
                </c:pt>
                <c:pt idx="19614">
                  <c:v>71926.829249999995</c:v>
                </c:pt>
                <c:pt idx="19615">
                  <c:v>71927.048250000007</c:v>
                </c:pt>
                <c:pt idx="19616">
                  <c:v>71941.348249999995</c:v>
                </c:pt>
                <c:pt idx="19617">
                  <c:v>71942.379249999998</c:v>
                </c:pt>
                <c:pt idx="19618">
                  <c:v>71942.489249999999</c:v>
                </c:pt>
                <c:pt idx="19619">
                  <c:v>71942.708249999996</c:v>
                </c:pt>
                <c:pt idx="19620">
                  <c:v>71957.008249999999</c:v>
                </c:pt>
                <c:pt idx="19621">
                  <c:v>71958.039250000002</c:v>
                </c:pt>
                <c:pt idx="19622">
                  <c:v>71958.149250000002</c:v>
                </c:pt>
                <c:pt idx="19623">
                  <c:v>71958.36825</c:v>
                </c:pt>
                <c:pt idx="19624">
                  <c:v>71972.668250000002</c:v>
                </c:pt>
                <c:pt idx="19625">
                  <c:v>71973.699250000005</c:v>
                </c:pt>
                <c:pt idx="19626">
                  <c:v>71973.809250000006</c:v>
                </c:pt>
                <c:pt idx="19627">
                  <c:v>71974.028250000003</c:v>
                </c:pt>
                <c:pt idx="19628">
                  <c:v>71988.328250000006</c:v>
                </c:pt>
                <c:pt idx="19629">
                  <c:v>71989.359249999994</c:v>
                </c:pt>
                <c:pt idx="19630">
                  <c:v>71989.469249999995</c:v>
                </c:pt>
                <c:pt idx="19631">
                  <c:v>71989.688250000007</c:v>
                </c:pt>
                <c:pt idx="19632">
                  <c:v>72003.988249999995</c:v>
                </c:pt>
                <c:pt idx="19633">
                  <c:v>72007.069589999999</c:v>
                </c:pt>
                <c:pt idx="19634">
                  <c:v>72007.71888</c:v>
                </c:pt>
                <c:pt idx="19635">
                  <c:v>72008.016879999996</c:v>
                </c:pt>
                <c:pt idx="19636">
                  <c:v>72014.306880000004</c:v>
                </c:pt>
                <c:pt idx="19637">
                  <c:v>72014.806880000004</c:v>
                </c:pt>
                <c:pt idx="19638">
                  <c:v>72014.806880000004</c:v>
                </c:pt>
                <c:pt idx="19639">
                  <c:v>72015.306880000004</c:v>
                </c:pt>
                <c:pt idx="19640">
                  <c:v>72015.806880000004</c:v>
                </c:pt>
                <c:pt idx="19641">
                  <c:v>72015.891879999996</c:v>
                </c:pt>
                <c:pt idx="19642">
                  <c:v>72016.538879999993</c:v>
                </c:pt>
                <c:pt idx="19643">
                  <c:v>72018.006519999995</c:v>
                </c:pt>
                <c:pt idx="19644">
                  <c:v>72018.116519999996</c:v>
                </c:pt>
                <c:pt idx="19645">
                  <c:v>72018.335519999993</c:v>
                </c:pt>
                <c:pt idx="19646">
                  <c:v>72032.635519999996</c:v>
                </c:pt>
                <c:pt idx="19647">
                  <c:v>72033.666519999999</c:v>
                </c:pt>
                <c:pt idx="19648">
                  <c:v>72033.776519999999</c:v>
                </c:pt>
                <c:pt idx="19649">
                  <c:v>72033.995519999997</c:v>
                </c:pt>
                <c:pt idx="19650">
                  <c:v>72048.29552</c:v>
                </c:pt>
                <c:pt idx="19651">
                  <c:v>72049.326520000002</c:v>
                </c:pt>
                <c:pt idx="19652">
                  <c:v>72049.436520000003</c:v>
                </c:pt>
                <c:pt idx="19653">
                  <c:v>72049.65552</c:v>
                </c:pt>
                <c:pt idx="19654">
                  <c:v>72063.955520000003</c:v>
                </c:pt>
                <c:pt idx="19655">
                  <c:v>72064.986520000006</c:v>
                </c:pt>
                <c:pt idx="19656">
                  <c:v>72065.096520000006</c:v>
                </c:pt>
                <c:pt idx="19657">
                  <c:v>72065.315520000004</c:v>
                </c:pt>
                <c:pt idx="19658">
                  <c:v>72079.615520000007</c:v>
                </c:pt>
                <c:pt idx="19659">
                  <c:v>72080.646519999995</c:v>
                </c:pt>
                <c:pt idx="19660">
                  <c:v>72080.756519999995</c:v>
                </c:pt>
                <c:pt idx="19661">
                  <c:v>72080.975520000007</c:v>
                </c:pt>
                <c:pt idx="19662">
                  <c:v>72095.275519999996</c:v>
                </c:pt>
                <c:pt idx="19663">
                  <c:v>72096.306519999998</c:v>
                </c:pt>
                <c:pt idx="19664">
                  <c:v>72096.416519999999</c:v>
                </c:pt>
                <c:pt idx="19665">
                  <c:v>72096.635519999996</c:v>
                </c:pt>
                <c:pt idx="19666">
                  <c:v>72110.935519999999</c:v>
                </c:pt>
                <c:pt idx="19667">
                  <c:v>72114.016870000007</c:v>
                </c:pt>
                <c:pt idx="19668">
                  <c:v>72114.666159999993</c:v>
                </c:pt>
                <c:pt idx="19669">
                  <c:v>72114.964160000003</c:v>
                </c:pt>
                <c:pt idx="19670">
                  <c:v>72121.254159999997</c:v>
                </c:pt>
                <c:pt idx="19671">
                  <c:v>72121.754159999997</c:v>
                </c:pt>
                <c:pt idx="19672">
                  <c:v>72121.754159999997</c:v>
                </c:pt>
                <c:pt idx="19673">
                  <c:v>72122.254159999997</c:v>
                </c:pt>
                <c:pt idx="19674">
                  <c:v>72122.754159999997</c:v>
                </c:pt>
                <c:pt idx="19675">
                  <c:v>72122.839160000003</c:v>
                </c:pt>
                <c:pt idx="19676">
                  <c:v>72123.48616</c:v>
                </c:pt>
                <c:pt idx="19677">
                  <c:v>72124.953800000003</c:v>
                </c:pt>
                <c:pt idx="19678">
                  <c:v>72125.063800000004</c:v>
                </c:pt>
                <c:pt idx="19679">
                  <c:v>72125.282800000001</c:v>
                </c:pt>
                <c:pt idx="19680">
                  <c:v>72139.582800000004</c:v>
                </c:pt>
                <c:pt idx="19681">
                  <c:v>72140.613800000006</c:v>
                </c:pt>
                <c:pt idx="19682">
                  <c:v>72140.723800000007</c:v>
                </c:pt>
                <c:pt idx="19683">
                  <c:v>72140.942800000004</c:v>
                </c:pt>
                <c:pt idx="19684">
                  <c:v>72155.242800000007</c:v>
                </c:pt>
                <c:pt idx="19685">
                  <c:v>72156.273799999995</c:v>
                </c:pt>
                <c:pt idx="19686">
                  <c:v>72156.383799999996</c:v>
                </c:pt>
                <c:pt idx="19687">
                  <c:v>72156.602799999993</c:v>
                </c:pt>
                <c:pt idx="19688">
                  <c:v>72170.902799999996</c:v>
                </c:pt>
                <c:pt idx="19689">
                  <c:v>72171.933799999999</c:v>
                </c:pt>
                <c:pt idx="19690">
                  <c:v>72172.043799999999</c:v>
                </c:pt>
                <c:pt idx="19691">
                  <c:v>72172.262799999997</c:v>
                </c:pt>
                <c:pt idx="19692">
                  <c:v>72186.5628</c:v>
                </c:pt>
                <c:pt idx="19693">
                  <c:v>72187.593800000002</c:v>
                </c:pt>
                <c:pt idx="19694">
                  <c:v>72187.703800000003</c:v>
                </c:pt>
                <c:pt idx="19695">
                  <c:v>72187.9228</c:v>
                </c:pt>
                <c:pt idx="19696">
                  <c:v>72202.222800000003</c:v>
                </c:pt>
                <c:pt idx="19697">
                  <c:v>72203.253800000006</c:v>
                </c:pt>
                <c:pt idx="19698">
                  <c:v>72203.363800000006</c:v>
                </c:pt>
                <c:pt idx="19699">
                  <c:v>72203.582800000004</c:v>
                </c:pt>
                <c:pt idx="19700">
                  <c:v>72217.882800000007</c:v>
                </c:pt>
                <c:pt idx="19701">
                  <c:v>72220.964139999996</c:v>
                </c:pt>
                <c:pt idx="19702">
                  <c:v>72221.613429999998</c:v>
                </c:pt>
                <c:pt idx="19703">
                  <c:v>72221.911429999993</c:v>
                </c:pt>
                <c:pt idx="19704">
                  <c:v>72228.201430000001</c:v>
                </c:pt>
                <c:pt idx="19705">
                  <c:v>72228.701430000001</c:v>
                </c:pt>
                <c:pt idx="19706">
                  <c:v>72228.701430000001</c:v>
                </c:pt>
                <c:pt idx="19707">
                  <c:v>72229.201430000001</c:v>
                </c:pt>
                <c:pt idx="19708">
                  <c:v>72229.701430000001</c:v>
                </c:pt>
                <c:pt idx="19709">
                  <c:v>72229.786429999993</c:v>
                </c:pt>
                <c:pt idx="19710">
                  <c:v>72230.433430000005</c:v>
                </c:pt>
                <c:pt idx="19711">
                  <c:v>72231.901070000007</c:v>
                </c:pt>
                <c:pt idx="19712">
                  <c:v>72232.011069999993</c:v>
                </c:pt>
                <c:pt idx="19713">
                  <c:v>72232.230070000005</c:v>
                </c:pt>
                <c:pt idx="19714">
                  <c:v>72246.530069999993</c:v>
                </c:pt>
                <c:pt idx="19715">
                  <c:v>72247.561069999996</c:v>
                </c:pt>
                <c:pt idx="19716">
                  <c:v>72247.671069999997</c:v>
                </c:pt>
                <c:pt idx="19717">
                  <c:v>72247.890069999994</c:v>
                </c:pt>
                <c:pt idx="19718">
                  <c:v>72262.190069999997</c:v>
                </c:pt>
                <c:pt idx="19719">
                  <c:v>72263.22107</c:v>
                </c:pt>
                <c:pt idx="19720">
                  <c:v>72263.33107</c:v>
                </c:pt>
                <c:pt idx="19721">
                  <c:v>72263.550069999998</c:v>
                </c:pt>
                <c:pt idx="19722">
                  <c:v>72277.85007</c:v>
                </c:pt>
                <c:pt idx="19723">
                  <c:v>72278.881070000003</c:v>
                </c:pt>
                <c:pt idx="19724">
                  <c:v>72278.991070000004</c:v>
                </c:pt>
                <c:pt idx="19725">
                  <c:v>72279.210070000001</c:v>
                </c:pt>
                <c:pt idx="19726">
                  <c:v>72293.510070000004</c:v>
                </c:pt>
                <c:pt idx="19727">
                  <c:v>72294.541070000007</c:v>
                </c:pt>
                <c:pt idx="19728">
                  <c:v>72294.651070000007</c:v>
                </c:pt>
                <c:pt idx="19729">
                  <c:v>72294.870070000004</c:v>
                </c:pt>
                <c:pt idx="19730">
                  <c:v>72309.170069999993</c:v>
                </c:pt>
                <c:pt idx="19731">
                  <c:v>72310.201069999996</c:v>
                </c:pt>
                <c:pt idx="19732">
                  <c:v>72310.311069999996</c:v>
                </c:pt>
                <c:pt idx="19733">
                  <c:v>72310.530069999993</c:v>
                </c:pt>
                <c:pt idx="19734">
                  <c:v>72324.830069999996</c:v>
                </c:pt>
                <c:pt idx="19735">
                  <c:v>72325.837230000005</c:v>
                </c:pt>
                <c:pt idx="19736">
                  <c:v>72325.837230000005</c:v>
                </c:pt>
                <c:pt idx="19737">
                  <c:v>72327.889420000007</c:v>
                </c:pt>
                <c:pt idx="19738">
                  <c:v>72328.538709999993</c:v>
                </c:pt>
                <c:pt idx="19739">
                  <c:v>72328.85871</c:v>
                </c:pt>
                <c:pt idx="19740">
                  <c:v>72335.148709999994</c:v>
                </c:pt>
                <c:pt idx="19741">
                  <c:v>72336.148709999994</c:v>
                </c:pt>
                <c:pt idx="19742">
                  <c:v>72336.648709999994</c:v>
                </c:pt>
                <c:pt idx="19743">
                  <c:v>72338.84835</c:v>
                </c:pt>
                <c:pt idx="19744">
                  <c:v>72338.958350000001</c:v>
                </c:pt>
                <c:pt idx="19745">
                  <c:v>72339.177349999998</c:v>
                </c:pt>
                <c:pt idx="19746">
                  <c:v>72353.477350000001</c:v>
                </c:pt>
                <c:pt idx="19747">
                  <c:v>72354.508350000004</c:v>
                </c:pt>
                <c:pt idx="19748">
                  <c:v>72354.618350000004</c:v>
                </c:pt>
                <c:pt idx="19749">
                  <c:v>72354.837350000002</c:v>
                </c:pt>
                <c:pt idx="19750">
                  <c:v>72369.137350000005</c:v>
                </c:pt>
                <c:pt idx="19751">
                  <c:v>72370.168350000007</c:v>
                </c:pt>
                <c:pt idx="19752">
                  <c:v>72370.278349999993</c:v>
                </c:pt>
                <c:pt idx="19753">
                  <c:v>72370.497350000005</c:v>
                </c:pt>
                <c:pt idx="19754">
                  <c:v>72384.797349999993</c:v>
                </c:pt>
                <c:pt idx="19755">
                  <c:v>72385.828349999996</c:v>
                </c:pt>
                <c:pt idx="19756">
                  <c:v>72385.938349999997</c:v>
                </c:pt>
                <c:pt idx="19757">
                  <c:v>72386.157349999994</c:v>
                </c:pt>
                <c:pt idx="19758">
                  <c:v>72400.457349999997</c:v>
                </c:pt>
                <c:pt idx="19759">
                  <c:v>72401.48835</c:v>
                </c:pt>
                <c:pt idx="19760">
                  <c:v>72401.59835</c:v>
                </c:pt>
                <c:pt idx="19761">
                  <c:v>72401.817349999998</c:v>
                </c:pt>
                <c:pt idx="19762">
                  <c:v>72416.11735</c:v>
                </c:pt>
                <c:pt idx="19763">
                  <c:v>72417.148350000003</c:v>
                </c:pt>
                <c:pt idx="19764">
                  <c:v>72417.258350000004</c:v>
                </c:pt>
                <c:pt idx="19765">
                  <c:v>72417.477350000001</c:v>
                </c:pt>
                <c:pt idx="19766">
                  <c:v>72431.777350000004</c:v>
                </c:pt>
                <c:pt idx="19767">
                  <c:v>72434.836689999996</c:v>
                </c:pt>
                <c:pt idx="19768">
                  <c:v>72435.485979999998</c:v>
                </c:pt>
                <c:pt idx="19769">
                  <c:v>72435.805980000005</c:v>
                </c:pt>
                <c:pt idx="19770">
                  <c:v>72442.095979999998</c:v>
                </c:pt>
                <c:pt idx="19771">
                  <c:v>72445.795620000004</c:v>
                </c:pt>
                <c:pt idx="19772">
                  <c:v>72445.905620000005</c:v>
                </c:pt>
                <c:pt idx="19773">
                  <c:v>72446.124620000002</c:v>
                </c:pt>
                <c:pt idx="19774">
                  <c:v>72460.424620000005</c:v>
                </c:pt>
                <c:pt idx="19775">
                  <c:v>72461.455619999993</c:v>
                </c:pt>
                <c:pt idx="19776">
                  <c:v>72461.565619999994</c:v>
                </c:pt>
                <c:pt idx="19777">
                  <c:v>72461.784620000006</c:v>
                </c:pt>
                <c:pt idx="19778">
                  <c:v>72476.084619999994</c:v>
                </c:pt>
                <c:pt idx="19779">
                  <c:v>72477.115619999997</c:v>
                </c:pt>
                <c:pt idx="19780">
                  <c:v>72477.225619999997</c:v>
                </c:pt>
                <c:pt idx="19781">
                  <c:v>72477.444619999995</c:v>
                </c:pt>
                <c:pt idx="19782">
                  <c:v>72491.744619999998</c:v>
                </c:pt>
                <c:pt idx="19783">
                  <c:v>72492.77562</c:v>
                </c:pt>
                <c:pt idx="19784">
                  <c:v>72492.885620000001</c:v>
                </c:pt>
                <c:pt idx="19785">
                  <c:v>72493.104619999998</c:v>
                </c:pt>
                <c:pt idx="19786">
                  <c:v>72507.404620000001</c:v>
                </c:pt>
                <c:pt idx="19787">
                  <c:v>72508.435620000004</c:v>
                </c:pt>
                <c:pt idx="19788">
                  <c:v>72508.545620000004</c:v>
                </c:pt>
                <c:pt idx="19789">
                  <c:v>72508.764620000002</c:v>
                </c:pt>
                <c:pt idx="19790">
                  <c:v>72523.064620000005</c:v>
                </c:pt>
                <c:pt idx="19791">
                  <c:v>72524.095619999993</c:v>
                </c:pt>
                <c:pt idx="19792">
                  <c:v>72524.205619999993</c:v>
                </c:pt>
                <c:pt idx="19793">
                  <c:v>72524.424620000005</c:v>
                </c:pt>
                <c:pt idx="19794">
                  <c:v>72538.724619999994</c:v>
                </c:pt>
                <c:pt idx="19795">
                  <c:v>72541.783970000004</c:v>
                </c:pt>
                <c:pt idx="19796">
                  <c:v>72544.421709999995</c:v>
                </c:pt>
                <c:pt idx="19797">
                  <c:v>72544.741710000002</c:v>
                </c:pt>
                <c:pt idx="19798">
                  <c:v>72551.031709999996</c:v>
                </c:pt>
                <c:pt idx="19799">
                  <c:v>72590.021800000002</c:v>
                </c:pt>
                <c:pt idx="19800">
                  <c:v>72590.131800000003</c:v>
                </c:pt>
                <c:pt idx="19801">
                  <c:v>72590.3508</c:v>
                </c:pt>
                <c:pt idx="19802">
                  <c:v>72603.74785</c:v>
                </c:pt>
                <c:pt idx="19803">
                  <c:v>72604.778850000002</c:v>
                </c:pt>
                <c:pt idx="19804">
                  <c:v>72604.888850000003</c:v>
                </c:pt>
                <c:pt idx="19805">
                  <c:v>72605.10785</c:v>
                </c:pt>
                <c:pt idx="19806">
                  <c:v>72618.504889999997</c:v>
                </c:pt>
                <c:pt idx="19807">
                  <c:v>72619.535889999999</c:v>
                </c:pt>
                <c:pt idx="19808">
                  <c:v>72619.64589</c:v>
                </c:pt>
                <c:pt idx="19809">
                  <c:v>72619.864889999997</c:v>
                </c:pt>
                <c:pt idx="19810">
                  <c:v>72633.261939999997</c:v>
                </c:pt>
                <c:pt idx="19811">
                  <c:v>72634.292939999999</c:v>
                </c:pt>
                <c:pt idx="19812">
                  <c:v>72634.40294</c:v>
                </c:pt>
                <c:pt idx="19813">
                  <c:v>72634.621939999997</c:v>
                </c:pt>
                <c:pt idx="19814">
                  <c:v>72648.018979999993</c:v>
                </c:pt>
                <c:pt idx="19815">
                  <c:v>72651.688989999995</c:v>
                </c:pt>
                <c:pt idx="19816">
                  <c:v>72663.457370000004</c:v>
                </c:pt>
                <c:pt idx="19817">
                  <c:v>72666.798370000004</c:v>
                </c:pt>
                <c:pt idx="19818">
                  <c:v>72666.908370000005</c:v>
                </c:pt>
                <c:pt idx="19819">
                  <c:v>72667.127370000002</c:v>
                </c:pt>
                <c:pt idx="19820">
                  <c:v>72680.524420000002</c:v>
                </c:pt>
                <c:pt idx="19821">
                  <c:v>72681.555420000004</c:v>
                </c:pt>
                <c:pt idx="19822">
                  <c:v>72681.665420000005</c:v>
                </c:pt>
                <c:pt idx="19823">
                  <c:v>72681.884420000002</c:v>
                </c:pt>
                <c:pt idx="19824">
                  <c:v>72695.281459999998</c:v>
                </c:pt>
                <c:pt idx="19825">
                  <c:v>72696.312460000001</c:v>
                </c:pt>
                <c:pt idx="19826">
                  <c:v>72696.422460000002</c:v>
                </c:pt>
                <c:pt idx="19827">
                  <c:v>72696.641459999999</c:v>
                </c:pt>
                <c:pt idx="19828">
                  <c:v>72710.038509999998</c:v>
                </c:pt>
                <c:pt idx="19829">
                  <c:v>72711.069510000001</c:v>
                </c:pt>
                <c:pt idx="19830">
                  <c:v>72711.179510000002</c:v>
                </c:pt>
                <c:pt idx="19831">
                  <c:v>72711.398509999999</c:v>
                </c:pt>
                <c:pt idx="19832">
                  <c:v>72724.795549999995</c:v>
                </c:pt>
                <c:pt idx="19833">
                  <c:v>72728.465559999997</c:v>
                </c:pt>
                <c:pt idx="19834">
                  <c:v>72738.20491</c:v>
                </c:pt>
                <c:pt idx="19835">
                  <c:v>72741.545910000001</c:v>
                </c:pt>
                <c:pt idx="19836">
                  <c:v>72741.655910000001</c:v>
                </c:pt>
                <c:pt idx="19837">
                  <c:v>72741.874909999999</c:v>
                </c:pt>
                <c:pt idx="19838">
                  <c:v>72755.271959999998</c:v>
                </c:pt>
                <c:pt idx="19839">
                  <c:v>72756.302960000001</c:v>
                </c:pt>
                <c:pt idx="19840">
                  <c:v>72756.412960000001</c:v>
                </c:pt>
                <c:pt idx="19841">
                  <c:v>72756.631959999999</c:v>
                </c:pt>
                <c:pt idx="19842">
                  <c:v>72770.028999999995</c:v>
                </c:pt>
                <c:pt idx="19843">
                  <c:v>72771.06</c:v>
                </c:pt>
                <c:pt idx="19844">
                  <c:v>72771.17</c:v>
                </c:pt>
                <c:pt idx="19845">
                  <c:v>72771.388999999996</c:v>
                </c:pt>
                <c:pt idx="19846">
                  <c:v>72784.786049999995</c:v>
                </c:pt>
                <c:pt idx="19847">
                  <c:v>72785.817049999998</c:v>
                </c:pt>
                <c:pt idx="19848">
                  <c:v>72785.927049999998</c:v>
                </c:pt>
                <c:pt idx="19849">
                  <c:v>72786.146049999996</c:v>
                </c:pt>
                <c:pt idx="19850">
                  <c:v>72799.543090000006</c:v>
                </c:pt>
                <c:pt idx="19851">
                  <c:v>72803.213090000005</c:v>
                </c:pt>
                <c:pt idx="19852">
                  <c:v>72812.952449999997</c:v>
                </c:pt>
                <c:pt idx="19853">
                  <c:v>72816.293449999997</c:v>
                </c:pt>
                <c:pt idx="19854">
                  <c:v>72816.403449999998</c:v>
                </c:pt>
                <c:pt idx="19855">
                  <c:v>72816.622449999995</c:v>
                </c:pt>
                <c:pt idx="19856">
                  <c:v>72830.019490000006</c:v>
                </c:pt>
                <c:pt idx="19857">
                  <c:v>72831.050489999994</c:v>
                </c:pt>
                <c:pt idx="19858">
                  <c:v>72831.160489999995</c:v>
                </c:pt>
                <c:pt idx="19859">
                  <c:v>72831.379490000007</c:v>
                </c:pt>
                <c:pt idx="19860">
                  <c:v>72844.776540000006</c:v>
                </c:pt>
                <c:pt idx="19861">
                  <c:v>72845.807539999994</c:v>
                </c:pt>
                <c:pt idx="19862">
                  <c:v>72845.917539999995</c:v>
                </c:pt>
                <c:pt idx="19863">
                  <c:v>72846.136540000007</c:v>
                </c:pt>
                <c:pt idx="19864">
                  <c:v>72859.533580000003</c:v>
                </c:pt>
                <c:pt idx="19865">
                  <c:v>72860.564580000006</c:v>
                </c:pt>
                <c:pt idx="19866">
                  <c:v>72860.674580000006</c:v>
                </c:pt>
                <c:pt idx="19867">
                  <c:v>72860.893580000004</c:v>
                </c:pt>
                <c:pt idx="19868">
                  <c:v>72874.290630000003</c:v>
                </c:pt>
                <c:pt idx="19869">
                  <c:v>72877.960630000001</c:v>
                </c:pt>
                <c:pt idx="19870">
                  <c:v>72877.960630000001</c:v>
                </c:pt>
                <c:pt idx="19871">
                  <c:v>72877.960630000001</c:v>
                </c:pt>
                <c:pt idx="19872">
                  <c:v>72884.250629999995</c:v>
                </c:pt>
                <c:pt idx="19873">
                  <c:v>72935.975630000001</c:v>
                </c:pt>
                <c:pt idx="19874">
                  <c:v>72942.265629999994</c:v>
                </c:pt>
                <c:pt idx="19875">
                  <c:v>72942.265629999994</c:v>
                </c:pt>
                <c:pt idx="19876">
                  <c:v>73042.265629999994</c:v>
                </c:pt>
                <c:pt idx="19877">
                  <c:v>73046.265629999994</c:v>
                </c:pt>
                <c:pt idx="19878">
                  <c:v>73146.265629999994</c:v>
                </c:pt>
                <c:pt idx="19879">
                  <c:v>73150.265629999994</c:v>
                </c:pt>
                <c:pt idx="19880">
                  <c:v>73180.265629999994</c:v>
                </c:pt>
                <c:pt idx="19881">
                  <c:v>73180.265629999994</c:v>
                </c:pt>
                <c:pt idx="19882">
                  <c:v>73230.265629999994</c:v>
                </c:pt>
                <c:pt idx="19883">
                  <c:v>73260.265629999994</c:v>
                </c:pt>
                <c:pt idx="19884">
                  <c:v>73264.265629999994</c:v>
                </c:pt>
                <c:pt idx="19885">
                  <c:v>73414.265629999994</c:v>
                </c:pt>
                <c:pt idx="19886">
                  <c:v>73414.265629999994</c:v>
                </c:pt>
                <c:pt idx="19887">
                  <c:v>73514.265629999994</c:v>
                </c:pt>
                <c:pt idx="19888">
                  <c:v>73514.265629999994</c:v>
                </c:pt>
                <c:pt idx="19889">
                  <c:v>73614.265629999994</c:v>
                </c:pt>
                <c:pt idx="19890">
                  <c:v>73764.265629999994</c:v>
                </c:pt>
                <c:pt idx="19891">
                  <c:v>73764.265629999994</c:v>
                </c:pt>
                <c:pt idx="19892">
                  <c:v>73768.265629999994</c:v>
                </c:pt>
                <c:pt idx="19893">
                  <c:v>73878.265629999994</c:v>
                </c:pt>
                <c:pt idx="19894">
                  <c:v>73878.265629999994</c:v>
                </c:pt>
                <c:pt idx="19895">
                  <c:v>73882.265629999994</c:v>
                </c:pt>
                <c:pt idx="19896">
                  <c:v>73982.265629999994</c:v>
                </c:pt>
                <c:pt idx="19897">
                  <c:v>73986.265629999994</c:v>
                </c:pt>
                <c:pt idx="19898">
                  <c:v>74086.265629999994</c:v>
                </c:pt>
                <c:pt idx="19899">
                  <c:v>74086.265629999994</c:v>
                </c:pt>
                <c:pt idx="19900">
                  <c:v>74092.555630000003</c:v>
                </c:pt>
                <c:pt idx="19901">
                  <c:v>74144.280629999994</c:v>
                </c:pt>
                <c:pt idx="19902">
                  <c:v>74150.570630000002</c:v>
                </c:pt>
                <c:pt idx="19903">
                  <c:v>74202.295629999993</c:v>
                </c:pt>
                <c:pt idx="19904">
                  <c:v>74208.585630000001</c:v>
                </c:pt>
                <c:pt idx="19905">
                  <c:v>74260.310630000007</c:v>
                </c:pt>
                <c:pt idx="19906">
                  <c:v>74266.600630000001</c:v>
                </c:pt>
                <c:pt idx="19907">
                  <c:v>74266.600630000001</c:v>
                </c:pt>
                <c:pt idx="19908">
                  <c:v>74266.600630000001</c:v>
                </c:pt>
                <c:pt idx="19909">
                  <c:v>74268.965630000006</c:v>
                </c:pt>
                <c:pt idx="19910">
                  <c:v>74268.965630000006</c:v>
                </c:pt>
                <c:pt idx="19911">
                  <c:v>74273.950630000007</c:v>
                </c:pt>
                <c:pt idx="19912">
                  <c:v>74289.450630000007</c:v>
                </c:pt>
                <c:pt idx="19913">
                  <c:v>74290.295629999993</c:v>
                </c:pt>
                <c:pt idx="19914">
                  <c:v>74296.795629999993</c:v>
                </c:pt>
                <c:pt idx="19915">
                  <c:v>74443.055630000003</c:v>
                </c:pt>
                <c:pt idx="19916">
                  <c:v>74443.055630000003</c:v>
                </c:pt>
                <c:pt idx="19917">
                  <c:v>74446.655629999994</c:v>
                </c:pt>
                <c:pt idx="19918">
                  <c:v>74453.155629999994</c:v>
                </c:pt>
                <c:pt idx="19919">
                  <c:v>74453.930630000003</c:v>
                </c:pt>
                <c:pt idx="19920">
                  <c:v>74460.430630000003</c:v>
                </c:pt>
                <c:pt idx="19921">
                  <c:v>74461.205629999997</c:v>
                </c:pt>
                <c:pt idx="19922">
                  <c:v>74467.705629999997</c:v>
                </c:pt>
                <c:pt idx="19923">
                  <c:v>74468.480630000005</c:v>
                </c:pt>
                <c:pt idx="19924">
                  <c:v>74474.980630000005</c:v>
                </c:pt>
                <c:pt idx="19925">
                  <c:v>74475.760630000004</c:v>
                </c:pt>
                <c:pt idx="19926">
                  <c:v>74482.260630000004</c:v>
                </c:pt>
                <c:pt idx="19927">
                  <c:v>74483.040630000003</c:v>
                </c:pt>
                <c:pt idx="19928">
                  <c:v>74489.540630000003</c:v>
                </c:pt>
                <c:pt idx="19929">
                  <c:v>74503.56813</c:v>
                </c:pt>
                <c:pt idx="19930">
                  <c:v>74503.56813</c:v>
                </c:pt>
                <c:pt idx="19931">
                  <c:v>74530.555630000003</c:v>
                </c:pt>
                <c:pt idx="19932">
                  <c:v>74547.555630000003</c:v>
                </c:pt>
                <c:pt idx="19933">
                  <c:v>74551.730630000005</c:v>
                </c:pt>
                <c:pt idx="19934">
                  <c:v>74568.730630000005</c:v>
                </c:pt>
                <c:pt idx="19935">
                  <c:v>74586.230630000005</c:v>
                </c:pt>
                <c:pt idx="19936">
                  <c:v>74586.230630000005</c:v>
                </c:pt>
                <c:pt idx="19937">
                  <c:v>74596.230630000005</c:v>
                </c:pt>
                <c:pt idx="19938">
                  <c:v>74596.230630000005</c:v>
                </c:pt>
                <c:pt idx="19939">
                  <c:v>74606.230630000005</c:v>
                </c:pt>
                <c:pt idx="19940">
                  <c:v>74606.230630000005</c:v>
                </c:pt>
                <c:pt idx="19941">
                  <c:v>74616.230630000005</c:v>
                </c:pt>
                <c:pt idx="19942">
                  <c:v>74616.230630000005</c:v>
                </c:pt>
                <c:pt idx="19943">
                  <c:v>74622.530629999994</c:v>
                </c:pt>
                <c:pt idx="19944">
                  <c:v>74625.930630000003</c:v>
                </c:pt>
                <c:pt idx="19945">
                  <c:v>74628.530629999994</c:v>
                </c:pt>
                <c:pt idx="19946">
                  <c:v>74631.930630000003</c:v>
                </c:pt>
                <c:pt idx="19947">
                  <c:v>74634.530629999994</c:v>
                </c:pt>
                <c:pt idx="19948">
                  <c:v>74637.930630000003</c:v>
                </c:pt>
                <c:pt idx="19949">
                  <c:v>74718.753129999997</c:v>
                </c:pt>
                <c:pt idx="19950">
                  <c:v>74723.753129999997</c:v>
                </c:pt>
                <c:pt idx="19951">
                  <c:v>74727.503129999997</c:v>
                </c:pt>
                <c:pt idx="19952">
                  <c:v>74744.503129999997</c:v>
                </c:pt>
                <c:pt idx="19953">
                  <c:v>74748.17813</c:v>
                </c:pt>
                <c:pt idx="19954">
                  <c:v>74749.17813</c:v>
                </c:pt>
                <c:pt idx="19955">
                  <c:v>74752.17813</c:v>
                </c:pt>
                <c:pt idx="19956">
                  <c:v>74769.17813</c:v>
                </c:pt>
                <c:pt idx="19957">
                  <c:v>74781.203129999994</c:v>
                </c:pt>
                <c:pt idx="19958">
                  <c:v>74786.203129999994</c:v>
                </c:pt>
                <c:pt idx="19959">
                  <c:v>74791.203129999994</c:v>
                </c:pt>
                <c:pt idx="19960">
                  <c:v>74796.203129999994</c:v>
                </c:pt>
                <c:pt idx="19961">
                  <c:v>74801.203129999994</c:v>
                </c:pt>
                <c:pt idx="19962">
                  <c:v>74806.203129999994</c:v>
                </c:pt>
                <c:pt idx="19963">
                  <c:v>74811.203129999994</c:v>
                </c:pt>
                <c:pt idx="19964">
                  <c:v>74816.203129999994</c:v>
                </c:pt>
                <c:pt idx="19965">
                  <c:v>74883.815629999997</c:v>
                </c:pt>
                <c:pt idx="19966">
                  <c:v>74886.815629999997</c:v>
                </c:pt>
                <c:pt idx="19967">
                  <c:v>74888.838130000004</c:v>
                </c:pt>
                <c:pt idx="19968">
                  <c:v>74888.838130000004</c:v>
                </c:pt>
                <c:pt idx="19969">
                  <c:v>74891.520629999999</c:v>
                </c:pt>
                <c:pt idx="19970">
                  <c:v>74907.060630000007</c:v>
                </c:pt>
                <c:pt idx="19971">
                  <c:v>74910.520629999999</c:v>
                </c:pt>
                <c:pt idx="19972">
                  <c:v>74926.060630000007</c:v>
                </c:pt>
                <c:pt idx="19973">
                  <c:v>74929.520629999999</c:v>
                </c:pt>
                <c:pt idx="19974">
                  <c:v>74945.060630000007</c:v>
                </c:pt>
                <c:pt idx="19975">
                  <c:v>74948.520629999999</c:v>
                </c:pt>
                <c:pt idx="19976">
                  <c:v>74964.060630000007</c:v>
                </c:pt>
                <c:pt idx="19977">
                  <c:v>74967.520629999999</c:v>
                </c:pt>
                <c:pt idx="19978">
                  <c:v>74983.060630000007</c:v>
                </c:pt>
                <c:pt idx="19979">
                  <c:v>74986.520629999999</c:v>
                </c:pt>
                <c:pt idx="19980">
                  <c:v>75002.060630000007</c:v>
                </c:pt>
                <c:pt idx="19981">
                  <c:v>75004.863129999998</c:v>
                </c:pt>
                <c:pt idx="19982">
                  <c:v>75004.863129999998</c:v>
                </c:pt>
                <c:pt idx="19983">
                  <c:v>75097.340630000006</c:v>
                </c:pt>
                <c:pt idx="19984">
                  <c:v>75102.340630000006</c:v>
                </c:pt>
                <c:pt idx="19985">
                  <c:v>75107.340630000006</c:v>
                </c:pt>
                <c:pt idx="19986">
                  <c:v>75112.340630000006</c:v>
                </c:pt>
                <c:pt idx="19987">
                  <c:v>75117.340630000006</c:v>
                </c:pt>
                <c:pt idx="19988">
                  <c:v>75122.340630000006</c:v>
                </c:pt>
                <c:pt idx="19989">
                  <c:v>75127.340630000006</c:v>
                </c:pt>
                <c:pt idx="19990">
                  <c:v>75132.340630000006</c:v>
                </c:pt>
                <c:pt idx="19991">
                  <c:v>75180.288130000001</c:v>
                </c:pt>
                <c:pt idx="19992">
                  <c:v>75180.288130000001</c:v>
                </c:pt>
                <c:pt idx="19993">
                  <c:v>75182.970629999996</c:v>
                </c:pt>
                <c:pt idx="19994">
                  <c:v>75198.510630000004</c:v>
                </c:pt>
                <c:pt idx="19995">
                  <c:v>75201.970629999996</c:v>
                </c:pt>
                <c:pt idx="19996">
                  <c:v>75217.510630000004</c:v>
                </c:pt>
                <c:pt idx="19997">
                  <c:v>75223.99063</c:v>
                </c:pt>
                <c:pt idx="19998">
                  <c:v>75228.99063</c:v>
                </c:pt>
                <c:pt idx="19999">
                  <c:v>75233.99063</c:v>
                </c:pt>
                <c:pt idx="20000">
                  <c:v>75238.99063</c:v>
                </c:pt>
                <c:pt idx="20001">
                  <c:v>75245.470629999996</c:v>
                </c:pt>
                <c:pt idx="20002">
                  <c:v>75261.010630000004</c:v>
                </c:pt>
                <c:pt idx="20003">
                  <c:v>75264.470629999996</c:v>
                </c:pt>
                <c:pt idx="20004">
                  <c:v>75280.010630000004</c:v>
                </c:pt>
                <c:pt idx="20005">
                  <c:v>75283.470629999996</c:v>
                </c:pt>
                <c:pt idx="20006">
                  <c:v>75299.010630000004</c:v>
                </c:pt>
                <c:pt idx="20007">
                  <c:v>75302.470629999996</c:v>
                </c:pt>
                <c:pt idx="20008">
                  <c:v>75318.010630000004</c:v>
                </c:pt>
                <c:pt idx="20009">
                  <c:v>75320.813129999995</c:v>
                </c:pt>
                <c:pt idx="20010">
                  <c:v>75320.813129999995</c:v>
                </c:pt>
                <c:pt idx="20011">
                  <c:v>75369.915630000003</c:v>
                </c:pt>
                <c:pt idx="20012">
                  <c:v>75374.915630000003</c:v>
                </c:pt>
                <c:pt idx="20013">
                  <c:v>75379.915630000003</c:v>
                </c:pt>
                <c:pt idx="20014">
                  <c:v>75384.915630000003</c:v>
                </c:pt>
                <c:pt idx="20015">
                  <c:v>75573.620630000005</c:v>
                </c:pt>
                <c:pt idx="20016">
                  <c:v>75578.620630000005</c:v>
                </c:pt>
                <c:pt idx="20017">
                  <c:v>75583.620630000005</c:v>
                </c:pt>
                <c:pt idx="20018">
                  <c:v>75588.620630000005</c:v>
                </c:pt>
                <c:pt idx="20019">
                  <c:v>75593.620630000005</c:v>
                </c:pt>
                <c:pt idx="20020">
                  <c:v>75598.620630000005</c:v>
                </c:pt>
                <c:pt idx="20021">
                  <c:v>75603.620630000005</c:v>
                </c:pt>
                <c:pt idx="20022">
                  <c:v>75608.620630000005</c:v>
                </c:pt>
                <c:pt idx="20023">
                  <c:v>75611.120630000005</c:v>
                </c:pt>
                <c:pt idx="20024">
                  <c:v>75611.120630000005</c:v>
                </c:pt>
                <c:pt idx="20025">
                  <c:v>75611.120630000005</c:v>
                </c:pt>
                <c:pt idx="20026">
                  <c:v>75611.120630000005</c:v>
                </c:pt>
                <c:pt idx="20027">
                  <c:v>75613.620630000005</c:v>
                </c:pt>
                <c:pt idx="20028">
                  <c:v>75618.620630000005</c:v>
                </c:pt>
                <c:pt idx="20029">
                  <c:v>75623.620630000005</c:v>
                </c:pt>
                <c:pt idx="20030">
                  <c:v>75628.620630000005</c:v>
                </c:pt>
                <c:pt idx="20031">
                  <c:v>75857.325630000007</c:v>
                </c:pt>
                <c:pt idx="20032">
                  <c:v>75862.325630000007</c:v>
                </c:pt>
                <c:pt idx="20033">
                  <c:v>75867.325630000007</c:v>
                </c:pt>
                <c:pt idx="20034">
                  <c:v>75872.325630000007</c:v>
                </c:pt>
                <c:pt idx="20035">
                  <c:v>75901.048129999996</c:v>
                </c:pt>
                <c:pt idx="20036">
                  <c:v>75901.048129999996</c:v>
                </c:pt>
                <c:pt idx="20037">
                  <c:v>75904.230630000005</c:v>
                </c:pt>
                <c:pt idx="20038">
                  <c:v>75919.770629999999</c:v>
                </c:pt>
                <c:pt idx="20039">
                  <c:v>75923.230630000005</c:v>
                </c:pt>
                <c:pt idx="20040">
                  <c:v>75938.770629999999</c:v>
                </c:pt>
                <c:pt idx="20041">
                  <c:v>75942.230630000005</c:v>
                </c:pt>
                <c:pt idx="20042">
                  <c:v>75957.770629999999</c:v>
                </c:pt>
                <c:pt idx="20043">
                  <c:v>75961.230630000005</c:v>
                </c:pt>
                <c:pt idx="20044">
                  <c:v>75976.770629999999</c:v>
                </c:pt>
                <c:pt idx="20045">
                  <c:v>76004.730630000005</c:v>
                </c:pt>
                <c:pt idx="20046">
                  <c:v>76020.270629999999</c:v>
                </c:pt>
                <c:pt idx="20047">
                  <c:v>76023.730630000005</c:v>
                </c:pt>
                <c:pt idx="20048">
                  <c:v>76039.270629999999</c:v>
                </c:pt>
                <c:pt idx="20049">
                  <c:v>76041.573130000004</c:v>
                </c:pt>
                <c:pt idx="20050">
                  <c:v>76041.573130000004</c:v>
                </c:pt>
                <c:pt idx="20051">
                  <c:v>76049.900630000004</c:v>
                </c:pt>
                <c:pt idx="20052">
                  <c:v>76054.900630000004</c:v>
                </c:pt>
                <c:pt idx="20053">
                  <c:v>76059.900630000004</c:v>
                </c:pt>
                <c:pt idx="20054">
                  <c:v>76064.900630000004</c:v>
                </c:pt>
                <c:pt idx="20055">
                  <c:v>76069.900630000004</c:v>
                </c:pt>
                <c:pt idx="20056">
                  <c:v>76074.900630000004</c:v>
                </c:pt>
                <c:pt idx="20057">
                  <c:v>76079.900630000004</c:v>
                </c:pt>
                <c:pt idx="20058">
                  <c:v>76084.900630000004</c:v>
                </c:pt>
                <c:pt idx="20059">
                  <c:v>76129.900630000004</c:v>
                </c:pt>
                <c:pt idx="20060">
                  <c:v>76134.900630000004</c:v>
                </c:pt>
                <c:pt idx="20061">
                  <c:v>76139.900630000004</c:v>
                </c:pt>
                <c:pt idx="20062">
                  <c:v>76144.900630000004</c:v>
                </c:pt>
                <c:pt idx="20063">
                  <c:v>76149.900630000004</c:v>
                </c:pt>
                <c:pt idx="20064">
                  <c:v>76154.900630000004</c:v>
                </c:pt>
                <c:pt idx="20065">
                  <c:v>76159.900630000004</c:v>
                </c:pt>
                <c:pt idx="20066">
                  <c:v>76164.900630000004</c:v>
                </c:pt>
                <c:pt idx="20067">
                  <c:v>76169.900630000004</c:v>
                </c:pt>
                <c:pt idx="20068">
                  <c:v>76174.900630000004</c:v>
                </c:pt>
                <c:pt idx="20069">
                  <c:v>76179.900630000004</c:v>
                </c:pt>
                <c:pt idx="20070">
                  <c:v>76184.900630000004</c:v>
                </c:pt>
                <c:pt idx="20071">
                  <c:v>76216.998130000007</c:v>
                </c:pt>
                <c:pt idx="20072">
                  <c:v>76216.998130000007</c:v>
                </c:pt>
                <c:pt idx="20073">
                  <c:v>76220.180630000003</c:v>
                </c:pt>
                <c:pt idx="20074">
                  <c:v>76235.720629999996</c:v>
                </c:pt>
                <c:pt idx="20075">
                  <c:v>76239.180630000003</c:v>
                </c:pt>
                <c:pt idx="20076">
                  <c:v>76254.720629999996</c:v>
                </c:pt>
                <c:pt idx="20077">
                  <c:v>76258.180630000003</c:v>
                </c:pt>
                <c:pt idx="20078">
                  <c:v>76273.720629999996</c:v>
                </c:pt>
                <c:pt idx="20079">
                  <c:v>76277.180630000003</c:v>
                </c:pt>
                <c:pt idx="20080">
                  <c:v>76292.720629999996</c:v>
                </c:pt>
                <c:pt idx="20081">
                  <c:v>76296.180630000003</c:v>
                </c:pt>
                <c:pt idx="20082">
                  <c:v>76311.720629999996</c:v>
                </c:pt>
                <c:pt idx="20083">
                  <c:v>76315.180630000003</c:v>
                </c:pt>
                <c:pt idx="20084">
                  <c:v>76330.720629999996</c:v>
                </c:pt>
                <c:pt idx="20085">
                  <c:v>76333.023130000001</c:v>
                </c:pt>
                <c:pt idx="20086">
                  <c:v>76333.023130000001</c:v>
                </c:pt>
                <c:pt idx="20087">
                  <c:v>76342.925629999998</c:v>
                </c:pt>
                <c:pt idx="20088">
                  <c:v>76347.925629999998</c:v>
                </c:pt>
                <c:pt idx="20089">
                  <c:v>76352.925629999998</c:v>
                </c:pt>
                <c:pt idx="20090">
                  <c:v>76357.925629999998</c:v>
                </c:pt>
                <c:pt idx="20091">
                  <c:v>76378.25563</c:v>
                </c:pt>
                <c:pt idx="20092">
                  <c:v>76383.25563</c:v>
                </c:pt>
                <c:pt idx="20093">
                  <c:v>76453.063129999995</c:v>
                </c:pt>
                <c:pt idx="20094">
                  <c:v>76470.063129999995</c:v>
                </c:pt>
                <c:pt idx="20095">
                  <c:v>76477.738129999998</c:v>
                </c:pt>
                <c:pt idx="20096">
                  <c:v>76494.738129999998</c:v>
                </c:pt>
                <c:pt idx="20097">
                  <c:v>76532.625629999995</c:v>
                </c:pt>
                <c:pt idx="20098">
                  <c:v>76537.625629999995</c:v>
                </c:pt>
                <c:pt idx="20099">
                  <c:v>76653.510630000004</c:v>
                </c:pt>
                <c:pt idx="20100">
                  <c:v>76670.510630000004</c:v>
                </c:pt>
                <c:pt idx="20101">
                  <c:v>76674.685630000007</c:v>
                </c:pt>
                <c:pt idx="20102">
                  <c:v>76691.685630000007</c:v>
                </c:pt>
                <c:pt idx="20103">
                  <c:v>76698.970629999996</c:v>
                </c:pt>
                <c:pt idx="20104">
                  <c:v>76703.970629999996</c:v>
                </c:pt>
                <c:pt idx="20105">
                  <c:v>76708.970629999996</c:v>
                </c:pt>
                <c:pt idx="20106">
                  <c:v>76713.970629999996</c:v>
                </c:pt>
                <c:pt idx="20107">
                  <c:v>76729.100630000001</c:v>
                </c:pt>
                <c:pt idx="20108">
                  <c:v>76729.100630000001</c:v>
                </c:pt>
                <c:pt idx="20109">
                  <c:v>76732.700630000007</c:v>
                </c:pt>
                <c:pt idx="20110">
                  <c:v>76739.200630000007</c:v>
                </c:pt>
                <c:pt idx="20111">
                  <c:v>76739.975630000001</c:v>
                </c:pt>
                <c:pt idx="20112">
                  <c:v>76746.475630000001</c:v>
                </c:pt>
                <c:pt idx="20113">
                  <c:v>76747.250629999995</c:v>
                </c:pt>
                <c:pt idx="20114">
                  <c:v>76753.750629999995</c:v>
                </c:pt>
                <c:pt idx="20115">
                  <c:v>76754.525630000004</c:v>
                </c:pt>
                <c:pt idx="20116">
                  <c:v>76761.025630000004</c:v>
                </c:pt>
                <c:pt idx="20117">
                  <c:v>76761.805630000003</c:v>
                </c:pt>
                <c:pt idx="20118">
                  <c:v>76768.305630000003</c:v>
                </c:pt>
                <c:pt idx="20119">
                  <c:v>76769.085630000001</c:v>
                </c:pt>
                <c:pt idx="20120">
                  <c:v>76775.585630000001</c:v>
                </c:pt>
                <c:pt idx="20121">
                  <c:v>76797.110629999996</c:v>
                </c:pt>
                <c:pt idx="20122">
                  <c:v>76802.110629999996</c:v>
                </c:pt>
                <c:pt idx="20123">
                  <c:v>76856.300629999998</c:v>
                </c:pt>
                <c:pt idx="20124">
                  <c:v>76861.300629999998</c:v>
                </c:pt>
                <c:pt idx="20125">
                  <c:v>76919.280629999994</c:v>
                </c:pt>
                <c:pt idx="20126">
                  <c:v>76919.280629999994</c:v>
                </c:pt>
                <c:pt idx="20127">
                  <c:v>76924.265629999994</c:v>
                </c:pt>
                <c:pt idx="20128">
                  <c:v>76939.765629999994</c:v>
                </c:pt>
                <c:pt idx="20129">
                  <c:v>76940.610629999996</c:v>
                </c:pt>
                <c:pt idx="20130">
                  <c:v>76947.110629999996</c:v>
                </c:pt>
                <c:pt idx="20131">
                  <c:v>76955.640629999994</c:v>
                </c:pt>
                <c:pt idx="20132">
                  <c:v>76955.640629999994</c:v>
                </c:pt>
                <c:pt idx="20133">
                  <c:v>76955.640629999994</c:v>
                </c:pt>
                <c:pt idx="20134">
                  <c:v>76961.930630000003</c:v>
                </c:pt>
                <c:pt idx="20135">
                  <c:v>77013.655629999994</c:v>
                </c:pt>
                <c:pt idx="20136">
                  <c:v>77019.945630000002</c:v>
                </c:pt>
                <c:pt idx="20137">
                  <c:v>77071.670629999993</c:v>
                </c:pt>
                <c:pt idx="20138">
                  <c:v>77077.960630000001</c:v>
                </c:pt>
                <c:pt idx="20139">
                  <c:v>77077.960630000001</c:v>
                </c:pt>
                <c:pt idx="20140">
                  <c:v>77077.960630000001</c:v>
                </c:pt>
                <c:pt idx="20141">
                  <c:v>77081.301630000002</c:v>
                </c:pt>
                <c:pt idx="20142">
                  <c:v>77081.411630000002</c:v>
                </c:pt>
                <c:pt idx="20143">
                  <c:v>77081.63063</c:v>
                </c:pt>
                <c:pt idx="20144">
                  <c:v>77095.027679999999</c:v>
                </c:pt>
                <c:pt idx="20145">
                  <c:v>77096.058680000002</c:v>
                </c:pt>
                <c:pt idx="20146">
                  <c:v>77096.168680000002</c:v>
                </c:pt>
                <c:pt idx="20147">
                  <c:v>77096.38768</c:v>
                </c:pt>
                <c:pt idx="20148">
                  <c:v>77109.784719999996</c:v>
                </c:pt>
                <c:pt idx="20149">
                  <c:v>77110.815719999999</c:v>
                </c:pt>
                <c:pt idx="20150">
                  <c:v>77110.925719999999</c:v>
                </c:pt>
                <c:pt idx="20151">
                  <c:v>77111.144719999997</c:v>
                </c:pt>
                <c:pt idx="20152">
                  <c:v>77124.541769999996</c:v>
                </c:pt>
                <c:pt idx="20153">
                  <c:v>77125.572769999999</c:v>
                </c:pt>
                <c:pt idx="20154">
                  <c:v>77125.682769999999</c:v>
                </c:pt>
                <c:pt idx="20155">
                  <c:v>77125.901769999997</c:v>
                </c:pt>
                <c:pt idx="20156">
                  <c:v>77139.298809999993</c:v>
                </c:pt>
                <c:pt idx="20157">
                  <c:v>77142.968819999995</c:v>
                </c:pt>
                <c:pt idx="20158">
                  <c:v>77152.708169999998</c:v>
                </c:pt>
                <c:pt idx="20159">
                  <c:v>77156.049169999998</c:v>
                </c:pt>
                <c:pt idx="20160">
                  <c:v>77156.159169999999</c:v>
                </c:pt>
                <c:pt idx="20161">
                  <c:v>77156.378169999996</c:v>
                </c:pt>
                <c:pt idx="20162">
                  <c:v>77169.775219999996</c:v>
                </c:pt>
                <c:pt idx="20163">
                  <c:v>77170.806219999999</c:v>
                </c:pt>
                <c:pt idx="20164">
                  <c:v>77170.916219999999</c:v>
                </c:pt>
                <c:pt idx="20165">
                  <c:v>77171.135219999996</c:v>
                </c:pt>
                <c:pt idx="20166">
                  <c:v>77184.532260000007</c:v>
                </c:pt>
                <c:pt idx="20167">
                  <c:v>77185.563259999995</c:v>
                </c:pt>
                <c:pt idx="20168">
                  <c:v>77185.673259999996</c:v>
                </c:pt>
                <c:pt idx="20169">
                  <c:v>77185.892259999993</c:v>
                </c:pt>
                <c:pt idx="20170">
                  <c:v>77199.289309999993</c:v>
                </c:pt>
                <c:pt idx="20171">
                  <c:v>77200.320309999996</c:v>
                </c:pt>
                <c:pt idx="20172">
                  <c:v>77200.430309999996</c:v>
                </c:pt>
                <c:pt idx="20173">
                  <c:v>77200.649309999993</c:v>
                </c:pt>
                <c:pt idx="20174">
                  <c:v>77214.046350000004</c:v>
                </c:pt>
                <c:pt idx="20175">
                  <c:v>77217.716350000002</c:v>
                </c:pt>
                <c:pt idx="20176">
                  <c:v>77227.455709999995</c:v>
                </c:pt>
                <c:pt idx="20177">
                  <c:v>77230.796709999995</c:v>
                </c:pt>
                <c:pt idx="20178">
                  <c:v>77230.906709999996</c:v>
                </c:pt>
                <c:pt idx="20179">
                  <c:v>77231.125709999993</c:v>
                </c:pt>
                <c:pt idx="20180">
                  <c:v>77244.522750000004</c:v>
                </c:pt>
                <c:pt idx="20181">
                  <c:v>77245.553750000006</c:v>
                </c:pt>
                <c:pt idx="20182">
                  <c:v>77245.663750000007</c:v>
                </c:pt>
                <c:pt idx="20183">
                  <c:v>77245.882750000004</c:v>
                </c:pt>
                <c:pt idx="20184">
                  <c:v>77259.279800000004</c:v>
                </c:pt>
                <c:pt idx="20185">
                  <c:v>77260.310800000007</c:v>
                </c:pt>
                <c:pt idx="20186">
                  <c:v>77260.420800000007</c:v>
                </c:pt>
                <c:pt idx="20187">
                  <c:v>77260.639800000004</c:v>
                </c:pt>
                <c:pt idx="20188">
                  <c:v>77274.036840000001</c:v>
                </c:pt>
                <c:pt idx="20189">
                  <c:v>77275.067840000003</c:v>
                </c:pt>
                <c:pt idx="20190">
                  <c:v>77275.177840000004</c:v>
                </c:pt>
                <c:pt idx="20191">
                  <c:v>77275.396840000001</c:v>
                </c:pt>
                <c:pt idx="20192">
                  <c:v>77288.793890000001</c:v>
                </c:pt>
                <c:pt idx="20193">
                  <c:v>77292.463889999999</c:v>
                </c:pt>
                <c:pt idx="20194">
                  <c:v>77304.232279999997</c:v>
                </c:pt>
                <c:pt idx="20195">
                  <c:v>77307.573279999997</c:v>
                </c:pt>
                <c:pt idx="20196">
                  <c:v>77307.683279999997</c:v>
                </c:pt>
                <c:pt idx="20197">
                  <c:v>77307.902279999995</c:v>
                </c:pt>
                <c:pt idx="20198">
                  <c:v>77321.299320000006</c:v>
                </c:pt>
                <c:pt idx="20199">
                  <c:v>77322.330319999994</c:v>
                </c:pt>
                <c:pt idx="20200">
                  <c:v>77322.440319999994</c:v>
                </c:pt>
                <c:pt idx="20201">
                  <c:v>77322.659320000006</c:v>
                </c:pt>
                <c:pt idx="20202">
                  <c:v>77336.056370000006</c:v>
                </c:pt>
                <c:pt idx="20203">
                  <c:v>77337.087369999994</c:v>
                </c:pt>
                <c:pt idx="20204">
                  <c:v>77337.197369999994</c:v>
                </c:pt>
                <c:pt idx="20205">
                  <c:v>77337.416370000006</c:v>
                </c:pt>
                <c:pt idx="20206">
                  <c:v>77350.813410000002</c:v>
                </c:pt>
                <c:pt idx="20207">
                  <c:v>77351.844410000005</c:v>
                </c:pt>
                <c:pt idx="20208">
                  <c:v>77351.954410000006</c:v>
                </c:pt>
                <c:pt idx="20209">
                  <c:v>77352.173410000003</c:v>
                </c:pt>
                <c:pt idx="20210">
                  <c:v>77365.570460000003</c:v>
                </c:pt>
                <c:pt idx="20211">
                  <c:v>77403.920259999999</c:v>
                </c:pt>
                <c:pt idx="20212">
                  <c:v>77406.558009999993</c:v>
                </c:pt>
                <c:pt idx="20213">
                  <c:v>77406.87801</c:v>
                </c:pt>
                <c:pt idx="20214">
                  <c:v>77413.168009999994</c:v>
                </c:pt>
                <c:pt idx="20215">
                  <c:v>77416.867639999997</c:v>
                </c:pt>
                <c:pt idx="20216">
                  <c:v>77416.977639999997</c:v>
                </c:pt>
                <c:pt idx="20217">
                  <c:v>77417.196639999995</c:v>
                </c:pt>
                <c:pt idx="20218">
                  <c:v>77431.496639999998</c:v>
                </c:pt>
                <c:pt idx="20219">
                  <c:v>77432.52764</c:v>
                </c:pt>
                <c:pt idx="20220">
                  <c:v>77432.637640000001</c:v>
                </c:pt>
                <c:pt idx="20221">
                  <c:v>77432.856639999998</c:v>
                </c:pt>
                <c:pt idx="20222">
                  <c:v>77447.156640000001</c:v>
                </c:pt>
                <c:pt idx="20223">
                  <c:v>77448.187640000004</c:v>
                </c:pt>
                <c:pt idx="20224">
                  <c:v>77448.297640000004</c:v>
                </c:pt>
                <c:pt idx="20225">
                  <c:v>77448.516640000002</c:v>
                </c:pt>
                <c:pt idx="20226">
                  <c:v>77462.816640000005</c:v>
                </c:pt>
                <c:pt idx="20227">
                  <c:v>77463.847640000007</c:v>
                </c:pt>
                <c:pt idx="20228">
                  <c:v>77463.957639999993</c:v>
                </c:pt>
                <c:pt idx="20229">
                  <c:v>77464.176640000005</c:v>
                </c:pt>
                <c:pt idx="20230">
                  <c:v>77478.476639999993</c:v>
                </c:pt>
                <c:pt idx="20231">
                  <c:v>77479.507639999996</c:v>
                </c:pt>
                <c:pt idx="20232">
                  <c:v>77479.617639999997</c:v>
                </c:pt>
                <c:pt idx="20233">
                  <c:v>77479.836639999994</c:v>
                </c:pt>
                <c:pt idx="20234">
                  <c:v>77494.136639999997</c:v>
                </c:pt>
                <c:pt idx="20235">
                  <c:v>77495.16764</c:v>
                </c:pt>
                <c:pt idx="20236">
                  <c:v>77495.27764</c:v>
                </c:pt>
                <c:pt idx="20237">
                  <c:v>77495.496639999998</c:v>
                </c:pt>
                <c:pt idx="20238">
                  <c:v>77509.79664</c:v>
                </c:pt>
                <c:pt idx="20239">
                  <c:v>77512.855989999996</c:v>
                </c:pt>
                <c:pt idx="20240">
                  <c:v>77513.505279999998</c:v>
                </c:pt>
                <c:pt idx="20241">
                  <c:v>77513.825280000005</c:v>
                </c:pt>
                <c:pt idx="20242">
                  <c:v>77520.115279999998</c:v>
                </c:pt>
                <c:pt idx="20243">
                  <c:v>77523.814920000004</c:v>
                </c:pt>
                <c:pt idx="20244">
                  <c:v>77523.924920000005</c:v>
                </c:pt>
                <c:pt idx="20245">
                  <c:v>77524.143920000002</c:v>
                </c:pt>
                <c:pt idx="20246">
                  <c:v>77538.443920000005</c:v>
                </c:pt>
                <c:pt idx="20247">
                  <c:v>77539.474919999993</c:v>
                </c:pt>
                <c:pt idx="20248">
                  <c:v>77539.584919999994</c:v>
                </c:pt>
                <c:pt idx="20249">
                  <c:v>77539.803920000006</c:v>
                </c:pt>
                <c:pt idx="20250">
                  <c:v>77554.103919999994</c:v>
                </c:pt>
                <c:pt idx="20251">
                  <c:v>77555.134919999997</c:v>
                </c:pt>
                <c:pt idx="20252">
                  <c:v>77555.244919999997</c:v>
                </c:pt>
                <c:pt idx="20253">
                  <c:v>77555.463919999995</c:v>
                </c:pt>
                <c:pt idx="20254">
                  <c:v>77569.763919999998</c:v>
                </c:pt>
                <c:pt idx="20255">
                  <c:v>77570.79492</c:v>
                </c:pt>
                <c:pt idx="20256">
                  <c:v>77570.904920000001</c:v>
                </c:pt>
                <c:pt idx="20257">
                  <c:v>77571.123919999998</c:v>
                </c:pt>
                <c:pt idx="20258">
                  <c:v>77585.423920000001</c:v>
                </c:pt>
                <c:pt idx="20259">
                  <c:v>77586.454920000004</c:v>
                </c:pt>
                <c:pt idx="20260">
                  <c:v>77586.564920000004</c:v>
                </c:pt>
                <c:pt idx="20261">
                  <c:v>77586.783920000002</c:v>
                </c:pt>
                <c:pt idx="20262">
                  <c:v>77601.083920000005</c:v>
                </c:pt>
                <c:pt idx="20263">
                  <c:v>77602.114920000007</c:v>
                </c:pt>
                <c:pt idx="20264">
                  <c:v>77602.224919999993</c:v>
                </c:pt>
                <c:pt idx="20265">
                  <c:v>77602.443920000005</c:v>
                </c:pt>
                <c:pt idx="20266">
                  <c:v>77616.743919999994</c:v>
                </c:pt>
                <c:pt idx="20267">
                  <c:v>77619.803270000004</c:v>
                </c:pt>
                <c:pt idx="20268">
                  <c:v>77620.452560000005</c:v>
                </c:pt>
                <c:pt idx="20269">
                  <c:v>77620.772559999998</c:v>
                </c:pt>
                <c:pt idx="20270">
                  <c:v>77627.062560000006</c:v>
                </c:pt>
                <c:pt idx="20271">
                  <c:v>77628.062560000006</c:v>
                </c:pt>
                <c:pt idx="20272">
                  <c:v>77628.562560000006</c:v>
                </c:pt>
                <c:pt idx="20273">
                  <c:v>77630.084029999998</c:v>
                </c:pt>
                <c:pt idx="20274">
                  <c:v>77630.084029999998</c:v>
                </c:pt>
                <c:pt idx="20275">
                  <c:v>77630.762189999994</c:v>
                </c:pt>
                <c:pt idx="20276">
                  <c:v>77630.872189999995</c:v>
                </c:pt>
                <c:pt idx="20277">
                  <c:v>77631.091190000006</c:v>
                </c:pt>
                <c:pt idx="20278">
                  <c:v>77645.391189999995</c:v>
                </c:pt>
                <c:pt idx="20279">
                  <c:v>77646.422189999997</c:v>
                </c:pt>
                <c:pt idx="20280">
                  <c:v>77646.532189999998</c:v>
                </c:pt>
                <c:pt idx="20281">
                  <c:v>77646.751189999995</c:v>
                </c:pt>
                <c:pt idx="20282">
                  <c:v>77661.051189999998</c:v>
                </c:pt>
                <c:pt idx="20283">
                  <c:v>77662.082190000001</c:v>
                </c:pt>
                <c:pt idx="20284">
                  <c:v>77662.192190000002</c:v>
                </c:pt>
                <c:pt idx="20285">
                  <c:v>77662.411189999999</c:v>
                </c:pt>
                <c:pt idx="20286">
                  <c:v>77676.711190000002</c:v>
                </c:pt>
                <c:pt idx="20287">
                  <c:v>77677.742190000004</c:v>
                </c:pt>
                <c:pt idx="20288">
                  <c:v>77677.852190000005</c:v>
                </c:pt>
                <c:pt idx="20289">
                  <c:v>77678.071190000002</c:v>
                </c:pt>
                <c:pt idx="20290">
                  <c:v>77692.371190000005</c:v>
                </c:pt>
                <c:pt idx="20291">
                  <c:v>77693.402189999993</c:v>
                </c:pt>
                <c:pt idx="20292">
                  <c:v>77693.512189999994</c:v>
                </c:pt>
                <c:pt idx="20293">
                  <c:v>77693.731190000006</c:v>
                </c:pt>
                <c:pt idx="20294">
                  <c:v>77708.031189999994</c:v>
                </c:pt>
                <c:pt idx="20295">
                  <c:v>77709.062189999997</c:v>
                </c:pt>
                <c:pt idx="20296">
                  <c:v>77709.172189999997</c:v>
                </c:pt>
                <c:pt idx="20297">
                  <c:v>77709.391189999995</c:v>
                </c:pt>
                <c:pt idx="20298">
                  <c:v>77723.691189999998</c:v>
                </c:pt>
                <c:pt idx="20299">
                  <c:v>77726.772540000005</c:v>
                </c:pt>
                <c:pt idx="20300">
                  <c:v>77727.421830000007</c:v>
                </c:pt>
                <c:pt idx="20301">
                  <c:v>77727.719830000002</c:v>
                </c:pt>
                <c:pt idx="20302">
                  <c:v>77734.009829999995</c:v>
                </c:pt>
                <c:pt idx="20303">
                  <c:v>77734.509829999995</c:v>
                </c:pt>
                <c:pt idx="20304">
                  <c:v>77734.509829999995</c:v>
                </c:pt>
                <c:pt idx="20305">
                  <c:v>77735.009829999995</c:v>
                </c:pt>
                <c:pt idx="20306">
                  <c:v>77735.509829999995</c:v>
                </c:pt>
                <c:pt idx="20307">
                  <c:v>77735.594830000002</c:v>
                </c:pt>
                <c:pt idx="20308">
                  <c:v>77736.241829999999</c:v>
                </c:pt>
                <c:pt idx="20309">
                  <c:v>77737.709470000002</c:v>
                </c:pt>
                <c:pt idx="20310">
                  <c:v>77737.819470000002</c:v>
                </c:pt>
                <c:pt idx="20311">
                  <c:v>77738.03847</c:v>
                </c:pt>
                <c:pt idx="20312">
                  <c:v>77752.338470000002</c:v>
                </c:pt>
                <c:pt idx="20313">
                  <c:v>77753.369470000005</c:v>
                </c:pt>
                <c:pt idx="20314">
                  <c:v>77753.479470000006</c:v>
                </c:pt>
                <c:pt idx="20315">
                  <c:v>77753.698470000003</c:v>
                </c:pt>
                <c:pt idx="20316">
                  <c:v>77767.998470000006</c:v>
                </c:pt>
                <c:pt idx="20317">
                  <c:v>77769.029469999994</c:v>
                </c:pt>
                <c:pt idx="20318">
                  <c:v>77769.139469999995</c:v>
                </c:pt>
                <c:pt idx="20319">
                  <c:v>77769.358470000006</c:v>
                </c:pt>
                <c:pt idx="20320">
                  <c:v>77783.658469999995</c:v>
                </c:pt>
                <c:pt idx="20321">
                  <c:v>77784.689469999998</c:v>
                </c:pt>
                <c:pt idx="20322">
                  <c:v>77784.799469999998</c:v>
                </c:pt>
                <c:pt idx="20323">
                  <c:v>77785.018469999995</c:v>
                </c:pt>
                <c:pt idx="20324">
                  <c:v>77799.318469999998</c:v>
                </c:pt>
                <c:pt idx="20325">
                  <c:v>77800.349470000001</c:v>
                </c:pt>
                <c:pt idx="20326">
                  <c:v>77800.459470000002</c:v>
                </c:pt>
                <c:pt idx="20327">
                  <c:v>77800.678469999999</c:v>
                </c:pt>
                <c:pt idx="20328">
                  <c:v>77814.978470000002</c:v>
                </c:pt>
                <c:pt idx="20329">
                  <c:v>77816.009470000005</c:v>
                </c:pt>
                <c:pt idx="20330">
                  <c:v>77816.119470000005</c:v>
                </c:pt>
                <c:pt idx="20331">
                  <c:v>77816.338470000002</c:v>
                </c:pt>
                <c:pt idx="20332">
                  <c:v>77830.638470000005</c:v>
                </c:pt>
                <c:pt idx="20333">
                  <c:v>77833.719819999998</c:v>
                </c:pt>
                <c:pt idx="20334">
                  <c:v>77834.36911</c:v>
                </c:pt>
                <c:pt idx="20335">
                  <c:v>77834.667109999995</c:v>
                </c:pt>
                <c:pt idx="20336">
                  <c:v>77840.957110000003</c:v>
                </c:pt>
                <c:pt idx="20337">
                  <c:v>77841.457110000003</c:v>
                </c:pt>
                <c:pt idx="20338">
                  <c:v>77841.457110000003</c:v>
                </c:pt>
                <c:pt idx="20339">
                  <c:v>77841.957110000003</c:v>
                </c:pt>
                <c:pt idx="20340">
                  <c:v>77842.457110000003</c:v>
                </c:pt>
                <c:pt idx="20341">
                  <c:v>77842.542109999995</c:v>
                </c:pt>
                <c:pt idx="20342">
                  <c:v>77843.189110000007</c:v>
                </c:pt>
                <c:pt idx="20343">
                  <c:v>77844.656740000006</c:v>
                </c:pt>
                <c:pt idx="20344">
                  <c:v>77844.766740000006</c:v>
                </c:pt>
                <c:pt idx="20345">
                  <c:v>77844.985740000004</c:v>
                </c:pt>
                <c:pt idx="20346">
                  <c:v>77859.285740000007</c:v>
                </c:pt>
                <c:pt idx="20347">
                  <c:v>77860.316739999995</c:v>
                </c:pt>
                <c:pt idx="20348">
                  <c:v>77860.426739999995</c:v>
                </c:pt>
                <c:pt idx="20349">
                  <c:v>77860.645740000007</c:v>
                </c:pt>
                <c:pt idx="20350">
                  <c:v>77874.945739999996</c:v>
                </c:pt>
                <c:pt idx="20351">
                  <c:v>77875.976739999998</c:v>
                </c:pt>
                <c:pt idx="20352">
                  <c:v>77876.086739999999</c:v>
                </c:pt>
                <c:pt idx="20353">
                  <c:v>77876.305739999996</c:v>
                </c:pt>
                <c:pt idx="20354">
                  <c:v>77890.605739999999</c:v>
                </c:pt>
                <c:pt idx="20355">
                  <c:v>77891.636740000002</c:v>
                </c:pt>
                <c:pt idx="20356">
                  <c:v>77891.746740000002</c:v>
                </c:pt>
                <c:pt idx="20357">
                  <c:v>77891.96574</c:v>
                </c:pt>
                <c:pt idx="20358">
                  <c:v>77906.265740000003</c:v>
                </c:pt>
                <c:pt idx="20359">
                  <c:v>77907.296740000005</c:v>
                </c:pt>
                <c:pt idx="20360">
                  <c:v>77907.406740000006</c:v>
                </c:pt>
                <c:pt idx="20361">
                  <c:v>77907.625740000003</c:v>
                </c:pt>
                <c:pt idx="20362">
                  <c:v>77921.925740000006</c:v>
                </c:pt>
                <c:pt idx="20363">
                  <c:v>77922.956739999994</c:v>
                </c:pt>
                <c:pt idx="20364">
                  <c:v>77923.066739999995</c:v>
                </c:pt>
                <c:pt idx="20365">
                  <c:v>77923.285740000007</c:v>
                </c:pt>
                <c:pt idx="20366">
                  <c:v>77937.585739999995</c:v>
                </c:pt>
                <c:pt idx="20367">
                  <c:v>77940.667090000003</c:v>
                </c:pt>
                <c:pt idx="20368">
                  <c:v>77941.316380000004</c:v>
                </c:pt>
                <c:pt idx="20369">
                  <c:v>77941.614379999999</c:v>
                </c:pt>
                <c:pt idx="20370">
                  <c:v>77947.904380000007</c:v>
                </c:pt>
                <c:pt idx="20371">
                  <c:v>77948.404380000007</c:v>
                </c:pt>
                <c:pt idx="20372">
                  <c:v>77948.404380000007</c:v>
                </c:pt>
                <c:pt idx="20373">
                  <c:v>77948.904380000007</c:v>
                </c:pt>
                <c:pt idx="20374">
                  <c:v>77949.404380000007</c:v>
                </c:pt>
                <c:pt idx="20375">
                  <c:v>77949.489379999999</c:v>
                </c:pt>
                <c:pt idx="20376">
                  <c:v>77950.136379999996</c:v>
                </c:pt>
                <c:pt idx="20377">
                  <c:v>77951.604019999999</c:v>
                </c:pt>
                <c:pt idx="20378">
                  <c:v>77951.714019999999</c:v>
                </c:pt>
                <c:pt idx="20379">
                  <c:v>77951.933019999997</c:v>
                </c:pt>
                <c:pt idx="20380">
                  <c:v>77966.23302</c:v>
                </c:pt>
                <c:pt idx="20381">
                  <c:v>77967.264020000002</c:v>
                </c:pt>
                <c:pt idx="20382">
                  <c:v>77967.374020000003</c:v>
                </c:pt>
                <c:pt idx="20383">
                  <c:v>77967.59302</c:v>
                </c:pt>
                <c:pt idx="20384">
                  <c:v>77981.893020000003</c:v>
                </c:pt>
                <c:pt idx="20385">
                  <c:v>77982.924020000006</c:v>
                </c:pt>
                <c:pt idx="20386">
                  <c:v>77983.034020000006</c:v>
                </c:pt>
                <c:pt idx="20387">
                  <c:v>77983.253020000004</c:v>
                </c:pt>
                <c:pt idx="20388">
                  <c:v>77997.553020000007</c:v>
                </c:pt>
                <c:pt idx="20389">
                  <c:v>77998.584019999995</c:v>
                </c:pt>
                <c:pt idx="20390">
                  <c:v>77998.694019999995</c:v>
                </c:pt>
                <c:pt idx="20391">
                  <c:v>77998.913020000007</c:v>
                </c:pt>
                <c:pt idx="20392">
                  <c:v>78013.213019999996</c:v>
                </c:pt>
                <c:pt idx="20393">
                  <c:v>78014.244019999998</c:v>
                </c:pt>
                <c:pt idx="20394">
                  <c:v>78014.354019999999</c:v>
                </c:pt>
                <c:pt idx="20395">
                  <c:v>78014.573019999996</c:v>
                </c:pt>
                <c:pt idx="20396">
                  <c:v>78028.873019999999</c:v>
                </c:pt>
                <c:pt idx="20397">
                  <c:v>78029.904020000002</c:v>
                </c:pt>
                <c:pt idx="20398">
                  <c:v>78030.014020000002</c:v>
                </c:pt>
                <c:pt idx="20399">
                  <c:v>78030.23302</c:v>
                </c:pt>
                <c:pt idx="20400">
                  <c:v>78044.533020000003</c:v>
                </c:pt>
                <c:pt idx="20401">
                  <c:v>78047.614369999996</c:v>
                </c:pt>
                <c:pt idx="20402">
                  <c:v>78048.263659999997</c:v>
                </c:pt>
                <c:pt idx="20403">
                  <c:v>78048.561660000007</c:v>
                </c:pt>
                <c:pt idx="20404">
                  <c:v>78054.85166</c:v>
                </c:pt>
                <c:pt idx="20405">
                  <c:v>78055.35166</c:v>
                </c:pt>
                <c:pt idx="20406">
                  <c:v>78055.35166</c:v>
                </c:pt>
                <c:pt idx="20407">
                  <c:v>78055.85166</c:v>
                </c:pt>
                <c:pt idx="20408">
                  <c:v>78056.35166</c:v>
                </c:pt>
                <c:pt idx="20409">
                  <c:v>78056.436660000007</c:v>
                </c:pt>
                <c:pt idx="20410">
                  <c:v>78057.083660000004</c:v>
                </c:pt>
                <c:pt idx="20411">
                  <c:v>78058.551290000003</c:v>
                </c:pt>
                <c:pt idx="20412">
                  <c:v>78058.661290000004</c:v>
                </c:pt>
                <c:pt idx="20413">
                  <c:v>78058.880290000001</c:v>
                </c:pt>
                <c:pt idx="20414">
                  <c:v>78073.180290000004</c:v>
                </c:pt>
                <c:pt idx="20415">
                  <c:v>78074.211290000007</c:v>
                </c:pt>
                <c:pt idx="20416">
                  <c:v>78074.321290000007</c:v>
                </c:pt>
                <c:pt idx="20417">
                  <c:v>78074.540290000004</c:v>
                </c:pt>
                <c:pt idx="20418">
                  <c:v>78088.840289999993</c:v>
                </c:pt>
                <c:pt idx="20419">
                  <c:v>78089.871289999995</c:v>
                </c:pt>
                <c:pt idx="20420">
                  <c:v>78089.981289999996</c:v>
                </c:pt>
                <c:pt idx="20421">
                  <c:v>78090.200289999993</c:v>
                </c:pt>
                <c:pt idx="20422">
                  <c:v>78104.500289999996</c:v>
                </c:pt>
                <c:pt idx="20423">
                  <c:v>78105.531289999999</c:v>
                </c:pt>
                <c:pt idx="20424">
                  <c:v>78105.64129</c:v>
                </c:pt>
                <c:pt idx="20425">
                  <c:v>78105.860289999997</c:v>
                </c:pt>
                <c:pt idx="20426">
                  <c:v>78120.16029</c:v>
                </c:pt>
                <c:pt idx="20427">
                  <c:v>78121.191290000002</c:v>
                </c:pt>
                <c:pt idx="20428">
                  <c:v>78121.301290000003</c:v>
                </c:pt>
                <c:pt idx="20429">
                  <c:v>78121.52029</c:v>
                </c:pt>
                <c:pt idx="20430">
                  <c:v>78135.820290000003</c:v>
                </c:pt>
                <c:pt idx="20431">
                  <c:v>78136.851290000006</c:v>
                </c:pt>
                <c:pt idx="20432">
                  <c:v>78136.961290000007</c:v>
                </c:pt>
                <c:pt idx="20433">
                  <c:v>78137.180290000004</c:v>
                </c:pt>
                <c:pt idx="20434">
                  <c:v>78151.480290000007</c:v>
                </c:pt>
                <c:pt idx="20435">
                  <c:v>78154.56164</c:v>
                </c:pt>
                <c:pt idx="20436">
                  <c:v>78155.210930000001</c:v>
                </c:pt>
                <c:pt idx="20437">
                  <c:v>78155.508929999996</c:v>
                </c:pt>
                <c:pt idx="20438">
                  <c:v>78161.798930000004</c:v>
                </c:pt>
                <c:pt idx="20439">
                  <c:v>78162.298930000004</c:v>
                </c:pt>
                <c:pt idx="20440">
                  <c:v>78162.298930000004</c:v>
                </c:pt>
                <c:pt idx="20441">
                  <c:v>78162.798930000004</c:v>
                </c:pt>
                <c:pt idx="20442">
                  <c:v>78163.298930000004</c:v>
                </c:pt>
                <c:pt idx="20443">
                  <c:v>78163.383929999996</c:v>
                </c:pt>
                <c:pt idx="20444">
                  <c:v>78164.030929999994</c:v>
                </c:pt>
                <c:pt idx="20445">
                  <c:v>78165.498569999996</c:v>
                </c:pt>
                <c:pt idx="20446">
                  <c:v>78165.608569999997</c:v>
                </c:pt>
                <c:pt idx="20447">
                  <c:v>78165.827569999994</c:v>
                </c:pt>
                <c:pt idx="20448">
                  <c:v>78180.127569999997</c:v>
                </c:pt>
                <c:pt idx="20449">
                  <c:v>78181.15857</c:v>
                </c:pt>
                <c:pt idx="20450">
                  <c:v>78181.26857</c:v>
                </c:pt>
                <c:pt idx="20451">
                  <c:v>78181.487569999998</c:v>
                </c:pt>
                <c:pt idx="20452">
                  <c:v>78195.78757</c:v>
                </c:pt>
                <c:pt idx="20453">
                  <c:v>78196.818570000003</c:v>
                </c:pt>
                <c:pt idx="20454">
                  <c:v>78196.928570000004</c:v>
                </c:pt>
                <c:pt idx="20455">
                  <c:v>78197.147570000001</c:v>
                </c:pt>
                <c:pt idx="20456">
                  <c:v>78211.447570000004</c:v>
                </c:pt>
                <c:pt idx="20457">
                  <c:v>78212.478570000007</c:v>
                </c:pt>
                <c:pt idx="20458">
                  <c:v>78212.588570000007</c:v>
                </c:pt>
                <c:pt idx="20459">
                  <c:v>78212.807570000004</c:v>
                </c:pt>
                <c:pt idx="20460">
                  <c:v>78227.107569999993</c:v>
                </c:pt>
                <c:pt idx="20461">
                  <c:v>78228.138569999996</c:v>
                </c:pt>
                <c:pt idx="20462">
                  <c:v>78228.248569999996</c:v>
                </c:pt>
                <c:pt idx="20463">
                  <c:v>78228.467569999993</c:v>
                </c:pt>
                <c:pt idx="20464">
                  <c:v>78242.767569999996</c:v>
                </c:pt>
                <c:pt idx="20465">
                  <c:v>78243.798569999999</c:v>
                </c:pt>
                <c:pt idx="20466">
                  <c:v>78243.90857</c:v>
                </c:pt>
                <c:pt idx="20467">
                  <c:v>78244.127569999997</c:v>
                </c:pt>
                <c:pt idx="20468">
                  <c:v>78258.42757</c:v>
                </c:pt>
                <c:pt idx="20469">
                  <c:v>78261.508919999993</c:v>
                </c:pt>
                <c:pt idx="20470">
                  <c:v>78262.158209999994</c:v>
                </c:pt>
                <c:pt idx="20471">
                  <c:v>78262.456210000004</c:v>
                </c:pt>
                <c:pt idx="20472">
                  <c:v>78268.746209999998</c:v>
                </c:pt>
                <c:pt idx="20473">
                  <c:v>78269.246209999998</c:v>
                </c:pt>
                <c:pt idx="20474">
                  <c:v>78269.246209999998</c:v>
                </c:pt>
                <c:pt idx="20475">
                  <c:v>78269.746209999998</c:v>
                </c:pt>
                <c:pt idx="20476">
                  <c:v>78270.246209999998</c:v>
                </c:pt>
                <c:pt idx="20477">
                  <c:v>78270.331210000004</c:v>
                </c:pt>
                <c:pt idx="20478">
                  <c:v>78270.978210000001</c:v>
                </c:pt>
                <c:pt idx="20479">
                  <c:v>78272.44584</c:v>
                </c:pt>
                <c:pt idx="20480">
                  <c:v>78272.555840000001</c:v>
                </c:pt>
                <c:pt idx="20481">
                  <c:v>78272.774839999998</c:v>
                </c:pt>
                <c:pt idx="20482">
                  <c:v>78287.074840000001</c:v>
                </c:pt>
                <c:pt idx="20483">
                  <c:v>78288.105840000004</c:v>
                </c:pt>
                <c:pt idx="20484">
                  <c:v>78288.215840000004</c:v>
                </c:pt>
                <c:pt idx="20485">
                  <c:v>78288.434840000002</c:v>
                </c:pt>
                <c:pt idx="20486">
                  <c:v>78302.734840000005</c:v>
                </c:pt>
                <c:pt idx="20487">
                  <c:v>78303.765839999993</c:v>
                </c:pt>
                <c:pt idx="20488">
                  <c:v>78303.875839999993</c:v>
                </c:pt>
                <c:pt idx="20489">
                  <c:v>78304.094840000005</c:v>
                </c:pt>
                <c:pt idx="20490">
                  <c:v>78318.394839999994</c:v>
                </c:pt>
                <c:pt idx="20491">
                  <c:v>78319.425839999996</c:v>
                </c:pt>
                <c:pt idx="20492">
                  <c:v>78319.535839999997</c:v>
                </c:pt>
                <c:pt idx="20493">
                  <c:v>78319.754839999994</c:v>
                </c:pt>
                <c:pt idx="20494">
                  <c:v>78334.054839999997</c:v>
                </c:pt>
                <c:pt idx="20495">
                  <c:v>78335.08584</c:v>
                </c:pt>
                <c:pt idx="20496">
                  <c:v>78335.19584</c:v>
                </c:pt>
                <c:pt idx="20497">
                  <c:v>78335.414839999998</c:v>
                </c:pt>
                <c:pt idx="20498">
                  <c:v>78349.714840000001</c:v>
                </c:pt>
                <c:pt idx="20499">
                  <c:v>78350.745840000003</c:v>
                </c:pt>
                <c:pt idx="20500">
                  <c:v>78350.855840000004</c:v>
                </c:pt>
                <c:pt idx="20501">
                  <c:v>78351.074840000001</c:v>
                </c:pt>
                <c:pt idx="20502">
                  <c:v>78365.374840000004</c:v>
                </c:pt>
                <c:pt idx="20503">
                  <c:v>78368.456189999997</c:v>
                </c:pt>
                <c:pt idx="20504">
                  <c:v>78369.105479999998</c:v>
                </c:pt>
                <c:pt idx="20505">
                  <c:v>78369.403479999994</c:v>
                </c:pt>
                <c:pt idx="20506">
                  <c:v>78375.693480000002</c:v>
                </c:pt>
                <c:pt idx="20507">
                  <c:v>78376.193480000002</c:v>
                </c:pt>
                <c:pt idx="20508">
                  <c:v>78376.193480000002</c:v>
                </c:pt>
                <c:pt idx="20509">
                  <c:v>78376.693480000002</c:v>
                </c:pt>
                <c:pt idx="20510">
                  <c:v>78377.193480000002</c:v>
                </c:pt>
                <c:pt idx="20511">
                  <c:v>78377.278479999994</c:v>
                </c:pt>
                <c:pt idx="20512">
                  <c:v>78377.925480000005</c:v>
                </c:pt>
                <c:pt idx="20513">
                  <c:v>78379.393119999993</c:v>
                </c:pt>
                <c:pt idx="20514">
                  <c:v>78379.503119999994</c:v>
                </c:pt>
                <c:pt idx="20515">
                  <c:v>78379.722120000006</c:v>
                </c:pt>
                <c:pt idx="20516">
                  <c:v>78394.022119999994</c:v>
                </c:pt>
                <c:pt idx="20517">
                  <c:v>78395.053119999997</c:v>
                </c:pt>
                <c:pt idx="20518">
                  <c:v>78395.163119999997</c:v>
                </c:pt>
                <c:pt idx="20519">
                  <c:v>78395.382119999995</c:v>
                </c:pt>
                <c:pt idx="20520">
                  <c:v>78409.682119999998</c:v>
                </c:pt>
                <c:pt idx="20521">
                  <c:v>78410.71312</c:v>
                </c:pt>
                <c:pt idx="20522">
                  <c:v>78410.823120000001</c:v>
                </c:pt>
                <c:pt idx="20523">
                  <c:v>78411.042119999998</c:v>
                </c:pt>
                <c:pt idx="20524">
                  <c:v>78425.342120000001</c:v>
                </c:pt>
                <c:pt idx="20525">
                  <c:v>78426.373120000004</c:v>
                </c:pt>
                <c:pt idx="20526">
                  <c:v>78426.483120000004</c:v>
                </c:pt>
                <c:pt idx="20527">
                  <c:v>78426.702120000002</c:v>
                </c:pt>
                <c:pt idx="20528">
                  <c:v>78441.002120000005</c:v>
                </c:pt>
                <c:pt idx="20529">
                  <c:v>78442.033119999993</c:v>
                </c:pt>
                <c:pt idx="20530">
                  <c:v>78442.143119999993</c:v>
                </c:pt>
                <c:pt idx="20531">
                  <c:v>78442.362120000005</c:v>
                </c:pt>
                <c:pt idx="20532">
                  <c:v>78456.662119999994</c:v>
                </c:pt>
                <c:pt idx="20533">
                  <c:v>78457.693119999996</c:v>
                </c:pt>
                <c:pt idx="20534">
                  <c:v>78457.803119999997</c:v>
                </c:pt>
                <c:pt idx="20535">
                  <c:v>78458.022119999994</c:v>
                </c:pt>
                <c:pt idx="20536">
                  <c:v>78472.322119999997</c:v>
                </c:pt>
                <c:pt idx="20537">
                  <c:v>78475.403470000005</c:v>
                </c:pt>
                <c:pt idx="20538">
                  <c:v>78476.052760000006</c:v>
                </c:pt>
                <c:pt idx="20539">
                  <c:v>78476.350760000001</c:v>
                </c:pt>
                <c:pt idx="20540">
                  <c:v>78482.640759999995</c:v>
                </c:pt>
                <c:pt idx="20541">
                  <c:v>78483.140759999995</c:v>
                </c:pt>
                <c:pt idx="20542">
                  <c:v>78483.140759999995</c:v>
                </c:pt>
                <c:pt idx="20543">
                  <c:v>78483.640759999995</c:v>
                </c:pt>
                <c:pt idx="20544">
                  <c:v>78484.140759999995</c:v>
                </c:pt>
                <c:pt idx="20545">
                  <c:v>78484.225760000001</c:v>
                </c:pt>
                <c:pt idx="20546">
                  <c:v>78484.872759999998</c:v>
                </c:pt>
                <c:pt idx="20547">
                  <c:v>78486.340389999998</c:v>
                </c:pt>
                <c:pt idx="20548">
                  <c:v>78486.450389999998</c:v>
                </c:pt>
                <c:pt idx="20549">
                  <c:v>78486.669389999995</c:v>
                </c:pt>
                <c:pt idx="20550">
                  <c:v>78500.969389999998</c:v>
                </c:pt>
                <c:pt idx="20551">
                  <c:v>78502.000390000001</c:v>
                </c:pt>
                <c:pt idx="20552">
                  <c:v>78502.110390000002</c:v>
                </c:pt>
                <c:pt idx="20553">
                  <c:v>78502.329389999999</c:v>
                </c:pt>
                <c:pt idx="20554">
                  <c:v>78516.629390000002</c:v>
                </c:pt>
                <c:pt idx="20555">
                  <c:v>78517.660390000005</c:v>
                </c:pt>
                <c:pt idx="20556">
                  <c:v>78517.770390000005</c:v>
                </c:pt>
                <c:pt idx="20557">
                  <c:v>78517.989390000002</c:v>
                </c:pt>
                <c:pt idx="20558">
                  <c:v>78532.289390000005</c:v>
                </c:pt>
                <c:pt idx="20559">
                  <c:v>78533.320389999993</c:v>
                </c:pt>
                <c:pt idx="20560">
                  <c:v>78533.430389999994</c:v>
                </c:pt>
                <c:pt idx="20561">
                  <c:v>78533.649390000006</c:v>
                </c:pt>
                <c:pt idx="20562">
                  <c:v>78547.949389999994</c:v>
                </c:pt>
                <c:pt idx="20563">
                  <c:v>78548.980389999997</c:v>
                </c:pt>
                <c:pt idx="20564">
                  <c:v>78549.090389999998</c:v>
                </c:pt>
                <c:pt idx="20565">
                  <c:v>78549.309389999995</c:v>
                </c:pt>
                <c:pt idx="20566">
                  <c:v>78563.609389999998</c:v>
                </c:pt>
                <c:pt idx="20567">
                  <c:v>78564.64039</c:v>
                </c:pt>
                <c:pt idx="20568">
                  <c:v>78564.750390000001</c:v>
                </c:pt>
                <c:pt idx="20569">
                  <c:v>78564.969389999998</c:v>
                </c:pt>
                <c:pt idx="20570">
                  <c:v>78579.269390000001</c:v>
                </c:pt>
                <c:pt idx="20571">
                  <c:v>78582.350739999994</c:v>
                </c:pt>
                <c:pt idx="20572">
                  <c:v>78583.000029999996</c:v>
                </c:pt>
                <c:pt idx="20573">
                  <c:v>78583.298030000005</c:v>
                </c:pt>
                <c:pt idx="20574">
                  <c:v>78589.588029999999</c:v>
                </c:pt>
                <c:pt idx="20575">
                  <c:v>78590.088029999999</c:v>
                </c:pt>
                <c:pt idx="20576">
                  <c:v>78590.088029999999</c:v>
                </c:pt>
                <c:pt idx="20577">
                  <c:v>78590.588029999999</c:v>
                </c:pt>
                <c:pt idx="20578">
                  <c:v>78591.088029999999</c:v>
                </c:pt>
                <c:pt idx="20579">
                  <c:v>78591.173030000005</c:v>
                </c:pt>
                <c:pt idx="20580">
                  <c:v>78591.820030000003</c:v>
                </c:pt>
                <c:pt idx="20581">
                  <c:v>78593.287670000005</c:v>
                </c:pt>
                <c:pt idx="20582">
                  <c:v>78593.397670000006</c:v>
                </c:pt>
                <c:pt idx="20583">
                  <c:v>78593.616670000003</c:v>
                </c:pt>
                <c:pt idx="20584">
                  <c:v>78607.916670000006</c:v>
                </c:pt>
                <c:pt idx="20585">
                  <c:v>78608.947669999994</c:v>
                </c:pt>
                <c:pt idx="20586">
                  <c:v>78609.057669999995</c:v>
                </c:pt>
                <c:pt idx="20587">
                  <c:v>78609.276670000007</c:v>
                </c:pt>
                <c:pt idx="20588">
                  <c:v>78623.576669999995</c:v>
                </c:pt>
                <c:pt idx="20589">
                  <c:v>78624.607669999998</c:v>
                </c:pt>
                <c:pt idx="20590">
                  <c:v>78624.717669999998</c:v>
                </c:pt>
                <c:pt idx="20591">
                  <c:v>78624.936669999996</c:v>
                </c:pt>
                <c:pt idx="20592">
                  <c:v>78639.236669999998</c:v>
                </c:pt>
                <c:pt idx="20593">
                  <c:v>78640.267670000001</c:v>
                </c:pt>
                <c:pt idx="20594">
                  <c:v>78640.377670000002</c:v>
                </c:pt>
                <c:pt idx="20595">
                  <c:v>78640.596669999999</c:v>
                </c:pt>
                <c:pt idx="20596">
                  <c:v>78654.896670000002</c:v>
                </c:pt>
                <c:pt idx="20597">
                  <c:v>78655.927670000005</c:v>
                </c:pt>
                <c:pt idx="20598">
                  <c:v>78656.037670000005</c:v>
                </c:pt>
                <c:pt idx="20599">
                  <c:v>78656.256670000002</c:v>
                </c:pt>
                <c:pt idx="20600">
                  <c:v>78670.556670000005</c:v>
                </c:pt>
                <c:pt idx="20601">
                  <c:v>78671.587669999994</c:v>
                </c:pt>
                <c:pt idx="20602">
                  <c:v>78671.697669999994</c:v>
                </c:pt>
                <c:pt idx="20603">
                  <c:v>78671.916670000006</c:v>
                </c:pt>
                <c:pt idx="20604">
                  <c:v>78686.216669999994</c:v>
                </c:pt>
                <c:pt idx="20605">
                  <c:v>78689.298020000002</c:v>
                </c:pt>
                <c:pt idx="20606">
                  <c:v>78689.947310000003</c:v>
                </c:pt>
                <c:pt idx="20607">
                  <c:v>78690.245309999998</c:v>
                </c:pt>
                <c:pt idx="20608">
                  <c:v>78696.535310000007</c:v>
                </c:pt>
                <c:pt idx="20609">
                  <c:v>78697.035310000007</c:v>
                </c:pt>
                <c:pt idx="20610">
                  <c:v>78697.035310000007</c:v>
                </c:pt>
                <c:pt idx="20611">
                  <c:v>78697.535310000007</c:v>
                </c:pt>
                <c:pt idx="20612">
                  <c:v>78698.035310000007</c:v>
                </c:pt>
                <c:pt idx="20613">
                  <c:v>78698.120309999998</c:v>
                </c:pt>
                <c:pt idx="20614">
                  <c:v>78698.767309999996</c:v>
                </c:pt>
                <c:pt idx="20615">
                  <c:v>78700.234939999995</c:v>
                </c:pt>
                <c:pt idx="20616">
                  <c:v>78700.344939999995</c:v>
                </c:pt>
                <c:pt idx="20617">
                  <c:v>78700.563939999993</c:v>
                </c:pt>
                <c:pt idx="20618">
                  <c:v>78714.863939999996</c:v>
                </c:pt>
                <c:pt idx="20619">
                  <c:v>78715.894939999998</c:v>
                </c:pt>
                <c:pt idx="20620">
                  <c:v>78716.004939999999</c:v>
                </c:pt>
                <c:pt idx="20621">
                  <c:v>78716.223939999996</c:v>
                </c:pt>
                <c:pt idx="20622">
                  <c:v>78730.523939999999</c:v>
                </c:pt>
                <c:pt idx="20623">
                  <c:v>78731.554940000002</c:v>
                </c:pt>
                <c:pt idx="20624">
                  <c:v>78731.664940000002</c:v>
                </c:pt>
                <c:pt idx="20625">
                  <c:v>78731.88394</c:v>
                </c:pt>
                <c:pt idx="20626">
                  <c:v>78746.183940000003</c:v>
                </c:pt>
                <c:pt idx="20627">
                  <c:v>78747.214940000005</c:v>
                </c:pt>
                <c:pt idx="20628">
                  <c:v>78747.324940000006</c:v>
                </c:pt>
                <c:pt idx="20629">
                  <c:v>78747.543940000003</c:v>
                </c:pt>
                <c:pt idx="20630">
                  <c:v>78761.843940000006</c:v>
                </c:pt>
                <c:pt idx="20631">
                  <c:v>78762.874939999994</c:v>
                </c:pt>
                <c:pt idx="20632">
                  <c:v>78762.984939999995</c:v>
                </c:pt>
                <c:pt idx="20633">
                  <c:v>78763.203940000007</c:v>
                </c:pt>
                <c:pt idx="20634">
                  <c:v>78777.503939999995</c:v>
                </c:pt>
                <c:pt idx="20635">
                  <c:v>78778.534939999998</c:v>
                </c:pt>
                <c:pt idx="20636">
                  <c:v>78778.644939999998</c:v>
                </c:pt>
                <c:pt idx="20637">
                  <c:v>78778.863939999996</c:v>
                </c:pt>
                <c:pt idx="20638">
                  <c:v>78793.163939999999</c:v>
                </c:pt>
                <c:pt idx="20639">
                  <c:v>78796.245290000006</c:v>
                </c:pt>
                <c:pt idx="20640">
                  <c:v>78796.894579999993</c:v>
                </c:pt>
                <c:pt idx="20641">
                  <c:v>78797.192580000003</c:v>
                </c:pt>
                <c:pt idx="20642">
                  <c:v>78803.482579999996</c:v>
                </c:pt>
                <c:pt idx="20643">
                  <c:v>78803.982579999996</c:v>
                </c:pt>
                <c:pt idx="20644">
                  <c:v>78803.982579999996</c:v>
                </c:pt>
                <c:pt idx="20645">
                  <c:v>78804.482579999996</c:v>
                </c:pt>
                <c:pt idx="20646">
                  <c:v>78804.982579999996</c:v>
                </c:pt>
                <c:pt idx="20647">
                  <c:v>78805.067580000003</c:v>
                </c:pt>
                <c:pt idx="20648">
                  <c:v>78805.71458</c:v>
                </c:pt>
                <c:pt idx="20649">
                  <c:v>78807.182220000002</c:v>
                </c:pt>
                <c:pt idx="20650">
                  <c:v>78807.292220000003</c:v>
                </c:pt>
                <c:pt idx="20651">
                  <c:v>78807.51122</c:v>
                </c:pt>
                <c:pt idx="20652">
                  <c:v>78821.811220000003</c:v>
                </c:pt>
                <c:pt idx="20653">
                  <c:v>78822.842220000006</c:v>
                </c:pt>
                <c:pt idx="20654">
                  <c:v>78822.952220000006</c:v>
                </c:pt>
                <c:pt idx="20655">
                  <c:v>78823.171220000004</c:v>
                </c:pt>
                <c:pt idx="20656">
                  <c:v>78837.471220000007</c:v>
                </c:pt>
                <c:pt idx="20657">
                  <c:v>78838.502219999995</c:v>
                </c:pt>
                <c:pt idx="20658">
                  <c:v>78838.612219999995</c:v>
                </c:pt>
                <c:pt idx="20659">
                  <c:v>78838.831219999993</c:v>
                </c:pt>
                <c:pt idx="20660">
                  <c:v>78853.131219999996</c:v>
                </c:pt>
                <c:pt idx="20661">
                  <c:v>78854.162219999998</c:v>
                </c:pt>
                <c:pt idx="20662">
                  <c:v>78854.272219999999</c:v>
                </c:pt>
                <c:pt idx="20663">
                  <c:v>78854.491219999996</c:v>
                </c:pt>
                <c:pt idx="20664">
                  <c:v>78868.791219999999</c:v>
                </c:pt>
                <c:pt idx="20665">
                  <c:v>78869.822220000002</c:v>
                </c:pt>
                <c:pt idx="20666">
                  <c:v>78869.932220000002</c:v>
                </c:pt>
                <c:pt idx="20667">
                  <c:v>78870.15122</c:v>
                </c:pt>
                <c:pt idx="20668">
                  <c:v>78884.451220000003</c:v>
                </c:pt>
                <c:pt idx="20669">
                  <c:v>78885.482220000005</c:v>
                </c:pt>
                <c:pt idx="20670">
                  <c:v>78885.592220000006</c:v>
                </c:pt>
                <c:pt idx="20671">
                  <c:v>78885.811220000003</c:v>
                </c:pt>
                <c:pt idx="20672">
                  <c:v>78900.111220000006</c:v>
                </c:pt>
                <c:pt idx="20673">
                  <c:v>78903.192569999999</c:v>
                </c:pt>
                <c:pt idx="20674">
                  <c:v>78903.84186</c:v>
                </c:pt>
                <c:pt idx="20675">
                  <c:v>78904.139859999996</c:v>
                </c:pt>
                <c:pt idx="20676">
                  <c:v>78910.429860000004</c:v>
                </c:pt>
                <c:pt idx="20677">
                  <c:v>78910.929860000004</c:v>
                </c:pt>
                <c:pt idx="20678">
                  <c:v>78910.929860000004</c:v>
                </c:pt>
                <c:pt idx="20679">
                  <c:v>78911.429860000004</c:v>
                </c:pt>
                <c:pt idx="20680">
                  <c:v>78911.929860000004</c:v>
                </c:pt>
                <c:pt idx="20681">
                  <c:v>78912.014859999996</c:v>
                </c:pt>
                <c:pt idx="20682">
                  <c:v>78912.661859999993</c:v>
                </c:pt>
                <c:pt idx="20683">
                  <c:v>78914.129490000007</c:v>
                </c:pt>
                <c:pt idx="20684">
                  <c:v>78914.239490000007</c:v>
                </c:pt>
                <c:pt idx="20685">
                  <c:v>78914.458490000005</c:v>
                </c:pt>
                <c:pt idx="20686">
                  <c:v>78928.758489999993</c:v>
                </c:pt>
                <c:pt idx="20687">
                  <c:v>78929.789489999996</c:v>
                </c:pt>
                <c:pt idx="20688">
                  <c:v>78929.899489999996</c:v>
                </c:pt>
                <c:pt idx="20689">
                  <c:v>78930.118489999993</c:v>
                </c:pt>
                <c:pt idx="20690">
                  <c:v>78944.418489999996</c:v>
                </c:pt>
                <c:pt idx="20691">
                  <c:v>78945.449489999999</c:v>
                </c:pt>
                <c:pt idx="20692">
                  <c:v>78945.55949</c:v>
                </c:pt>
                <c:pt idx="20693">
                  <c:v>78945.778489999997</c:v>
                </c:pt>
                <c:pt idx="20694">
                  <c:v>78960.07849</c:v>
                </c:pt>
                <c:pt idx="20695">
                  <c:v>78961.109490000003</c:v>
                </c:pt>
                <c:pt idx="20696">
                  <c:v>78961.219490000003</c:v>
                </c:pt>
                <c:pt idx="20697">
                  <c:v>78961.43849</c:v>
                </c:pt>
                <c:pt idx="20698">
                  <c:v>78975.738490000003</c:v>
                </c:pt>
                <c:pt idx="20699">
                  <c:v>78976.769490000006</c:v>
                </c:pt>
                <c:pt idx="20700">
                  <c:v>78976.879490000007</c:v>
                </c:pt>
                <c:pt idx="20701">
                  <c:v>78977.098490000004</c:v>
                </c:pt>
                <c:pt idx="20702">
                  <c:v>78991.398490000007</c:v>
                </c:pt>
                <c:pt idx="20703">
                  <c:v>78992.429489999995</c:v>
                </c:pt>
                <c:pt idx="20704">
                  <c:v>78992.539489999996</c:v>
                </c:pt>
                <c:pt idx="20705">
                  <c:v>78992.758489999993</c:v>
                </c:pt>
                <c:pt idx="20706">
                  <c:v>79007.058489999996</c:v>
                </c:pt>
                <c:pt idx="20707">
                  <c:v>79010.139840000003</c:v>
                </c:pt>
                <c:pt idx="20708">
                  <c:v>79010.789130000005</c:v>
                </c:pt>
                <c:pt idx="20709">
                  <c:v>79011.08713</c:v>
                </c:pt>
                <c:pt idx="20710">
                  <c:v>79017.377129999993</c:v>
                </c:pt>
                <c:pt idx="20711">
                  <c:v>79017.877129999993</c:v>
                </c:pt>
                <c:pt idx="20712">
                  <c:v>79017.877129999993</c:v>
                </c:pt>
                <c:pt idx="20713">
                  <c:v>79018.377129999993</c:v>
                </c:pt>
                <c:pt idx="20714">
                  <c:v>79018.877129999993</c:v>
                </c:pt>
                <c:pt idx="20715">
                  <c:v>79018.96213</c:v>
                </c:pt>
                <c:pt idx="20716">
                  <c:v>79019.609129999997</c:v>
                </c:pt>
                <c:pt idx="20717">
                  <c:v>79021.07677</c:v>
                </c:pt>
                <c:pt idx="20718">
                  <c:v>79021.18677</c:v>
                </c:pt>
                <c:pt idx="20719">
                  <c:v>79021.405769999998</c:v>
                </c:pt>
                <c:pt idx="20720">
                  <c:v>79035.70577</c:v>
                </c:pt>
                <c:pt idx="20721">
                  <c:v>79036.736770000003</c:v>
                </c:pt>
                <c:pt idx="20722">
                  <c:v>79036.846770000004</c:v>
                </c:pt>
                <c:pt idx="20723">
                  <c:v>79037.065770000001</c:v>
                </c:pt>
                <c:pt idx="20724">
                  <c:v>79051.365770000004</c:v>
                </c:pt>
                <c:pt idx="20725">
                  <c:v>79052.396770000007</c:v>
                </c:pt>
                <c:pt idx="20726">
                  <c:v>79052.506770000007</c:v>
                </c:pt>
                <c:pt idx="20727">
                  <c:v>79052.725770000005</c:v>
                </c:pt>
                <c:pt idx="20728">
                  <c:v>79067.025769999993</c:v>
                </c:pt>
                <c:pt idx="20729">
                  <c:v>79068.056769999996</c:v>
                </c:pt>
                <c:pt idx="20730">
                  <c:v>79068.166769999996</c:v>
                </c:pt>
                <c:pt idx="20731">
                  <c:v>79068.385769999993</c:v>
                </c:pt>
                <c:pt idx="20732">
                  <c:v>79082.685769999996</c:v>
                </c:pt>
                <c:pt idx="20733">
                  <c:v>79083.716769999999</c:v>
                </c:pt>
                <c:pt idx="20734">
                  <c:v>79083.82677</c:v>
                </c:pt>
                <c:pt idx="20735">
                  <c:v>79084.045769999997</c:v>
                </c:pt>
                <c:pt idx="20736">
                  <c:v>79098.34577</c:v>
                </c:pt>
                <c:pt idx="20737">
                  <c:v>79099.376770000003</c:v>
                </c:pt>
                <c:pt idx="20738">
                  <c:v>79099.486770000003</c:v>
                </c:pt>
                <c:pt idx="20739">
                  <c:v>79099.70577</c:v>
                </c:pt>
                <c:pt idx="20740">
                  <c:v>79114.005770000003</c:v>
                </c:pt>
                <c:pt idx="20741">
                  <c:v>79117.087119999997</c:v>
                </c:pt>
                <c:pt idx="20742">
                  <c:v>79117.736409999998</c:v>
                </c:pt>
                <c:pt idx="20743">
                  <c:v>79118.034409999993</c:v>
                </c:pt>
                <c:pt idx="20744">
                  <c:v>79124.324410000001</c:v>
                </c:pt>
                <c:pt idx="20745">
                  <c:v>79124.824410000001</c:v>
                </c:pt>
                <c:pt idx="20746">
                  <c:v>79124.824410000001</c:v>
                </c:pt>
                <c:pt idx="20747">
                  <c:v>79125.324410000001</c:v>
                </c:pt>
                <c:pt idx="20748">
                  <c:v>79125.824410000001</c:v>
                </c:pt>
                <c:pt idx="20749">
                  <c:v>79125.909409999993</c:v>
                </c:pt>
                <c:pt idx="20750">
                  <c:v>79126.556410000005</c:v>
                </c:pt>
                <c:pt idx="20751">
                  <c:v>79128.024040000004</c:v>
                </c:pt>
                <c:pt idx="20752">
                  <c:v>79128.134040000004</c:v>
                </c:pt>
                <c:pt idx="20753">
                  <c:v>79128.353040000002</c:v>
                </c:pt>
                <c:pt idx="20754">
                  <c:v>79142.653040000005</c:v>
                </c:pt>
                <c:pt idx="20755">
                  <c:v>79143.684039999993</c:v>
                </c:pt>
                <c:pt idx="20756">
                  <c:v>79143.794039999993</c:v>
                </c:pt>
                <c:pt idx="20757">
                  <c:v>79144.013040000005</c:v>
                </c:pt>
                <c:pt idx="20758">
                  <c:v>79158.313039999994</c:v>
                </c:pt>
                <c:pt idx="20759">
                  <c:v>79159.344039999996</c:v>
                </c:pt>
                <c:pt idx="20760">
                  <c:v>79159.454039999997</c:v>
                </c:pt>
                <c:pt idx="20761">
                  <c:v>79159.673039999994</c:v>
                </c:pt>
                <c:pt idx="20762">
                  <c:v>79173.973039999997</c:v>
                </c:pt>
                <c:pt idx="20763">
                  <c:v>79175.00404</c:v>
                </c:pt>
                <c:pt idx="20764">
                  <c:v>79175.11404</c:v>
                </c:pt>
                <c:pt idx="20765">
                  <c:v>79175.333039999998</c:v>
                </c:pt>
                <c:pt idx="20766">
                  <c:v>79189.633040000001</c:v>
                </c:pt>
                <c:pt idx="20767">
                  <c:v>79190.664040000003</c:v>
                </c:pt>
                <c:pt idx="20768">
                  <c:v>79190.774040000004</c:v>
                </c:pt>
                <c:pt idx="20769">
                  <c:v>79190.993040000001</c:v>
                </c:pt>
                <c:pt idx="20770">
                  <c:v>79205.293040000004</c:v>
                </c:pt>
                <c:pt idx="20771">
                  <c:v>79206.324040000007</c:v>
                </c:pt>
                <c:pt idx="20772">
                  <c:v>79206.434039999993</c:v>
                </c:pt>
                <c:pt idx="20773">
                  <c:v>79206.653040000005</c:v>
                </c:pt>
                <c:pt idx="20774">
                  <c:v>79220.953039999993</c:v>
                </c:pt>
                <c:pt idx="20775">
                  <c:v>79224.034390000001</c:v>
                </c:pt>
                <c:pt idx="20776">
                  <c:v>79224.683680000002</c:v>
                </c:pt>
                <c:pt idx="20777">
                  <c:v>79224.981679999997</c:v>
                </c:pt>
                <c:pt idx="20778">
                  <c:v>79231.271680000005</c:v>
                </c:pt>
                <c:pt idx="20779">
                  <c:v>79231.771680000005</c:v>
                </c:pt>
                <c:pt idx="20780">
                  <c:v>79231.771680000005</c:v>
                </c:pt>
                <c:pt idx="20781">
                  <c:v>79232.271680000005</c:v>
                </c:pt>
                <c:pt idx="20782">
                  <c:v>79232.771680000005</c:v>
                </c:pt>
                <c:pt idx="20783">
                  <c:v>79232.856679999997</c:v>
                </c:pt>
                <c:pt idx="20784">
                  <c:v>79233.503679999994</c:v>
                </c:pt>
                <c:pt idx="20785">
                  <c:v>79234.971319999997</c:v>
                </c:pt>
                <c:pt idx="20786">
                  <c:v>79235.081319999998</c:v>
                </c:pt>
                <c:pt idx="20787">
                  <c:v>79235.300319999995</c:v>
                </c:pt>
                <c:pt idx="20788">
                  <c:v>79249.600319999998</c:v>
                </c:pt>
                <c:pt idx="20789">
                  <c:v>79250.63132</c:v>
                </c:pt>
                <c:pt idx="20790">
                  <c:v>79250.741320000001</c:v>
                </c:pt>
                <c:pt idx="20791">
                  <c:v>79250.960319999998</c:v>
                </c:pt>
                <c:pt idx="20792">
                  <c:v>79265.260320000001</c:v>
                </c:pt>
                <c:pt idx="20793">
                  <c:v>79266.291320000004</c:v>
                </c:pt>
                <c:pt idx="20794">
                  <c:v>79266.401320000004</c:v>
                </c:pt>
                <c:pt idx="20795">
                  <c:v>79266.620320000002</c:v>
                </c:pt>
                <c:pt idx="20796">
                  <c:v>79280.920320000005</c:v>
                </c:pt>
                <c:pt idx="20797">
                  <c:v>79281.951319999993</c:v>
                </c:pt>
                <c:pt idx="20798">
                  <c:v>79282.061319999993</c:v>
                </c:pt>
                <c:pt idx="20799">
                  <c:v>79282.280320000005</c:v>
                </c:pt>
                <c:pt idx="20800">
                  <c:v>79296.580319999994</c:v>
                </c:pt>
                <c:pt idx="20801">
                  <c:v>79297.611319999996</c:v>
                </c:pt>
                <c:pt idx="20802">
                  <c:v>79297.721319999997</c:v>
                </c:pt>
                <c:pt idx="20803">
                  <c:v>79297.940319999994</c:v>
                </c:pt>
                <c:pt idx="20804">
                  <c:v>79312.240319999997</c:v>
                </c:pt>
                <c:pt idx="20805">
                  <c:v>79313.27132</c:v>
                </c:pt>
                <c:pt idx="20806">
                  <c:v>79313.38132</c:v>
                </c:pt>
                <c:pt idx="20807">
                  <c:v>79313.600319999998</c:v>
                </c:pt>
                <c:pt idx="20808">
                  <c:v>79327.900320000001</c:v>
                </c:pt>
                <c:pt idx="20809">
                  <c:v>79330.981669999994</c:v>
                </c:pt>
                <c:pt idx="20810">
                  <c:v>79331.630959999995</c:v>
                </c:pt>
                <c:pt idx="20811">
                  <c:v>79331.928960000005</c:v>
                </c:pt>
                <c:pt idx="20812">
                  <c:v>79338.218959999998</c:v>
                </c:pt>
                <c:pt idx="20813">
                  <c:v>79338.718959999998</c:v>
                </c:pt>
                <c:pt idx="20814">
                  <c:v>79338.718959999998</c:v>
                </c:pt>
                <c:pt idx="20815">
                  <c:v>79339.218959999998</c:v>
                </c:pt>
                <c:pt idx="20816">
                  <c:v>79339.718959999998</c:v>
                </c:pt>
                <c:pt idx="20817">
                  <c:v>79339.803960000005</c:v>
                </c:pt>
                <c:pt idx="20818">
                  <c:v>79340.450960000002</c:v>
                </c:pt>
                <c:pt idx="20819">
                  <c:v>79341.918590000001</c:v>
                </c:pt>
                <c:pt idx="20820">
                  <c:v>79342.028590000002</c:v>
                </c:pt>
                <c:pt idx="20821">
                  <c:v>79342.247589999999</c:v>
                </c:pt>
                <c:pt idx="20822">
                  <c:v>79356.547590000002</c:v>
                </c:pt>
                <c:pt idx="20823">
                  <c:v>79357.578590000005</c:v>
                </c:pt>
                <c:pt idx="20824">
                  <c:v>79357.688590000005</c:v>
                </c:pt>
                <c:pt idx="20825">
                  <c:v>79357.907590000003</c:v>
                </c:pt>
                <c:pt idx="20826">
                  <c:v>79372.207590000005</c:v>
                </c:pt>
                <c:pt idx="20827">
                  <c:v>79373.238589999994</c:v>
                </c:pt>
                <c:pt idx="20828">
                  <c:v>79373.348589999994</c:v>
                </c:pt>
                <c:pt idx="20829">
                  <c:v>79373.567590000006</c:v>
                </c:pt>
                <c:pt idx="20830">
                  <c:v>79387.867589999994</c:v>
                </c:pt>
                <c:pt idx="20831">
                  <c:v>79388.898589999997</c:v>
                </c:pt>
                <c:pt idx="20832">
                  <c:v>79389.008589999998</c:v>
                </c:pt>
                <c:pt idx="20833">
                  <c:v>79389.227589999995</c:v>
                </c:pt>
                <c:pt idx="20834">
                  <c:v>79403.527589999998</c:v>
                </c:pt>
                <c:pt idx="20835">
                  <c:v>79404.558590000001</c:v>
                </c:pt>
                <c:pt idx="20836">
                  <c:v>79404.668590000001</c:v>
                </c:pt>
                <c:pt idx="20837">
                  <c:v>79404.887589999998</c:v>
                </c:pt>
                <c:pt idx="20838">
                  <c:v>79419.187590000001</c:v>
                </c:pt>
                <c:pt idx="20839">
                  <c:v>79420.218590000004</c:v>
                </c:pt>
                <c:pt idx="20840">
                  <c:v>79420.328590000005</c:v>
                </c:pt>
                <c:pt idx="20841">
                  <c:v>79420.547590000002</c:v>
                </c:pt>
                <c:pt idx="20842">
                  <c:v>79434.847590000005</c:v>
                </c:pt>
                <c:pt idx="20843">
                  <c:v>79437.928939999998</c:v>
                </c:pt>
                <c:pt idx="20844">
                  <c:v>79438.578229999999</c:v>
                </c:pt>
                <c:pt idx="20845">
                  <c:v>79438.876229999994</c:v>
                </c:pt>
                <c:pt idx="20846">
                  <c:v>79445.166230000003</c:v>
                </c:pt>
                <c:pt idx="20847">
                  <c:v>79445.666230000003</c:v>
                </c:pt>
                <c:pt idx="20848">
                  <c:v>79445.666230000003</c:v>
                </c:pt>
                <c:pt idx="20849">
                  <c:v>79446.166230000003</c:v>
                </c:pt>
                <c:pt idx="20850">
                  <c:v>79446.666230000003</c:v>
                </c:pt>
                <c:pt idx="20851">
                  <c:v>79446.751229999994</c:v>
                </c:pt>
                <c:pt idx="20852">
                  <c:v>79447.398230000006</c:v>
                </c:pt>
                <c:pt idx="20853">
                  <c:v>79448.865869999994</c:v>
                </c:pt>
                <c:pt idx="20854">
                  <c:v>79448.975869999995</c:v>
                </c:pt>
                <c:pt idx="20855">
                  <c:v>79449.194870000007</c:v>
                </c:pt>
                <c:pt idx="20856">
                  <c:v>79463.494869999995</c:v>
                </c:pt>
                <c:pt idx="20857">
                  <c:v>79464.525869999998</c:v>
                </c:pt>
                <c:pt idx="20858">
                  <c:v>79464.635869999998</c:v>
                </c:pt>
                <c:pt idx="20859">
                  <c:v>79464.854869999996</c:v>
                </c:pt>
                <c:pt idx="20860">
                  <c:v>79479.154869999998</c:v>
                </c:pt>
                <c:pt idx="20861">
                  <c:v>79480.185870000001</c:v>
                </c:pt>
                <c:pt idx="20862">
                  <c:v>79480.295870000002</c:v>
                </c:pt>
                <c:pt idx="20863">
                  <c:v>79480.514869999999</c:v>
                </c:pt>
                <c:pt idx="20864">
                  <c:v>79494.814870000002</c:v>
                </c:pt>
                <c:pt idx="20865">
                  <c:v>79495.845870000005</c:v>
                </c:pt>
                <c:pt idx="20866">
                  <c:v>79495.955870000005</c:v>
                </c:pt>
                <c:pt idx="20867">
                  <c:v>79496.174870000003</c:v>
                </c:pt>
                <c:pt idx="20868">
                  <c:v>79510.474870000005</c:v>
                </c:pt>
                <c:pt idx="20869">
                  <c:v>79511.505869999994</c:v>
                </c:pt>
                <c:pt idx="20870">
                  <c:v>79511.615869999994</c:v>
                </c:pt>
                <c:pt idx="20871">
                  <c:v>79511.834870000006</c:v>
                </c:pt>
                <c:pt idx="20872">
                  <c:v>79526.134869999994</c:v>
                </c:pt>
                <c:pt idx="20873">
                  <c:v>79527.165869999997</c:v>
                </c:pt>
                <c:pt idx="20874">
                  <c:v>79527.275869999998</c:v>
                </c:pt>
                <c:pt idx="20875">
                  <c:v>79527.494869999995</c:v>
                </c:pt>
                <c:pt idx="20876">
                  <c:v>79541.794869999998</c:v>
                </c:pt>
                <c:pt idx="20877">
                  <c:v>79544.876220000006</c:v>
                </c:pt>
                <c:pt idx="20878">
                  <c:v>79545.525510000007</c:v>
                </c:pt>
                <c:pt idx="20879">
                  <c:v>79545.823510000002</c:v>
                </c:pt>
                <c:pt idx="20880">
                  <c:v>79552.113509999996</c:v>
                </c:pt>
                <c:pt idx="20881">
                  <c:v>79552.613509999996</c:v>
                </c:pt>
                <c:pt idx="20882">
                  <c:v>79552.613509999996</c:v>
                </c:pt>
                <c:pt idx="20883">
                  <c:v>79553.113509999996</c:v>
                </c:pt>
                <c:pt idx="20884">
                  <c:v>79553.613509999996</c:v>
                </c:pt>
                <c:pt idx="20885">
                  <c:v>79553.698510000002</c:v>
                </c:pt>
                <c:pt idx="20886">
                  <c:v>79554.345509999999</c:v>
                </c:pt>
                <c:pt idx="20887">
                  <c:v>79555.813139999998</c:v>
                </c:pt>
                <c:pt idx="20888">
                  <c:v>79555.923139999999</c:v>
                </c:pt>
                <c:pt idx="20889">
                  <c:v>79556.142139999996</c:v>
                </c:pt>
                <c:pt idx="20890">
                  <c:v>79570.442139999999</c:v>
                </c:pt>
                <c:pt idx="20891">
                  <c:v>79571.473140000002</c:v>
                </c:pt>
                <c:pt idx="20892">
                  <c:v>79571.583140000002</c:v>
                </c:pt>
                <c:pt idx="20893">
                  <c:v>79571.80214</c:v>
                </c:pt>
                <c:pt idx="20894">
                  <c:v>79586.102140000003</c:v>
                </c:pt>
                <c:pt idx="20895">
                  <c:v>79587.133140000005</c:v>
                </c:pt>
                <c:pt idx="20896">
                  <c:v>79587.243140000006</c:v>
                </c:pt>
                <c:pt idx="20897">
                  <c:v>79587.462140000003</c:v>
                </c:pt>
                <c:pt idx="20898">
                  <c:v>79601.762140000006</c:v>
                </c:pt>
                <c:pt idx="20899">
                  <c:v>79602.793139999994</c:v>
                </c:pt>
                <c:pt idx="20900">
                  <c:v>79602.903139999995</c:v>
                </c:pt>
                <c:pt idx="20901">
                  <c:v>79603.122140000007</c:v>
                </c:pt>
                <c:pt idx="20902">
                  <c:v>79617.422139999995</c:v>
                </c:pt>
                <c:pt idx="20903">
                  <c:v>79618.453139999998</c:v>
                </c:pt>
                <c:pt idx="20904">
                  <c:v>79618.563139999998</c:v>
                </c:pt>
                <c:pt idx="20905">
                  <c:v>79618.782139999996</c:v>
                </c:pt>
                <c:pt idx="20906">
                  <c:v>79633.082139999999</c:v>
                </c:pt>
                <c:pt idx="20907">
                  <c:v>79634.113140000001</c:v>
                </c:pt>
                <c:pt idx="20908">
                  <c:v>79634.223140000002</c:v>
                </c:pt>
                <c:pt idx="20909">
                  <c:v>79634.442139999999</c:v>
                </c:pt>
                <c:pt idx="20910">
                  <c:v>79648.742140000002</c:v>
                </c:pt>
                <c:pt idx="20911">
                  <c:v>79651.823489999995</c:v>
                </c:pt>
                <c:pt idx="20912">
                  <c:v>79652.472779999996</c:v>
                </c:pt>
                <c:pt idx="20913">
                  <c:v>79652.770780000006</c:v>
                </c:pt>
                <c:pt idx="20914">
                  <c:v>79659.06078</c:v>
                </c:pt>
                <c:pt idx="20915">
                  <c:v>79659.56078</c:v>
                </c:pt>
                <c:pt idx="20916">
                  <c:v>79659.56078</c:v>
                </c:pt>
                <c:pt idx="20917">
                  <c:v>79660.06078</c:v>
                </c:pt>
                <c:pt idx="20918">
                  <c:v>79660.56078</c:v>
                </c:pt>
                <c:pt idx="20919">
                  <c:v>79660.645780000006</c:v>
                </c:pt>
                <c:pt idx="20920">
                  <c:v>79661.292780000003</c:v>
                </c:pt>
                <c:pt idx="20921">
                  <c:v>79662.760420000006</c:v>
                </c:pt>
                <c:pt idx="20922">
                  <c:v>79662.870420000007</c:v>
                </c:pt>
                <c:pt idx="20923">
                  <c:v>79663.089420000004</c:v>
                </c:pt>
                <c:pt idx="20924">
                  <c:v>79677.389420000007</c:v>
                </c:pt>
                <c:pt idx="20925">
                  <c:v>79678.420419999995</c:v>
                </c:pt>
                <c:pt idx="20926">
                  <c:v>79678.530419999996</c:v>
                </c:pt>
                <c:pt idx="20927">
                  <c:v>79678.749419999993</c:v>
                </c:pt>
                <c:pt idx="20928">
                  <c:v>79693.049419999996</c:v>
                </c:pt>
                <c:pt idx="20929">
                  <c:v>79694.080419999998</c:v>
                </c:pt>
                <c:pt idx="20930">
                  <c:v>79694.190419999999</c:v>
                </c:pt>
                <c:pt idx="20931">
                  <c:v>79694.409419999996</c:v>
                </c:pt>
                <c:pt idx="20932">
                  <c:v>79708.709419999999</c:v>
                </c:pt>
                <c:pt idx="20933">
                  <c:v>79709.740420000002</c:v>
                </c:pt>
                <c:pt idx="20934">
                  <c:v>79709.850420000002</c:v>
                </c:pt>
                <c:pt idx="20935">
                  <c:v>79710.06942</c:v>
                </c:pt>
                <c:pt idx="20936">
                  <c:v>79724.369420000003</c:v>
                </c:pt>
                <c:pt idx="20937">
                  <c:v>79725.400420000005</c:v>
                </c:pt>
                <c:pt idx="20938">
                  <c:v>79725.510420000006</c:v>
                </c:pt>
                <c:pt idx="20939">
                  <c:v>79725.729420000003</c:v>
                </c:pt>
                <c:pt idx="20940">
                  <c:v>79740.029420000006</c:v>
                </c:pt>
                <c:pt idx="20941">
                  <c:v>79741.060419999994</c:v>
                </c:pt>
                <c:pt idx="20942">
                  <c:v>79741.170419999995</c:v>
                </c:pt>
                <c:pt idx="20943">
                  <c:v>79741.389420000007</c:v>
                </c:pt>
                <c:pt idx="20944">
                  <c:v>79755.689419999995</c:v>
                </c:pt>
                <c:pt idx="20945">
                  <c:v>79758.770770000003</c:v>
                </c:pt>
                <c:pt idx="20946">
                  <c:v>79759.420060000004</c:v>
                </c:pt>
                <c:pt idx="20947">
                  <c:v>79759.718059999999</c:v>
                </c:pt>
                <c:pt idx="20948">
                  <c:v>79766.008059999993</c:v>
                </c:pt>
                <c:pt idx="20949">
                  <c:v>79766.508059999993</c:v>
                </c:pt>
                <c:pt idx="20950">
                  <c:v>79766.508059999993</c:v>
                </c:pt>
                <c:pt idx="20951">
                  <c:v>79767.008059999993</c:v>
                </c:pt>
                <c:pt idx="20952">
                  <c:v>79767.508059999993</c:v>
                </c:pt>
                <c:pt idx="20953">
                  <c:v>79767.593059999999</c:v>
                </c:pt>
                <c:pt idx="20954">
                  <c:v>79768.240059999996</c:v>
                </c:pt>
                <c:pt idx="20955">
                  <c:v>79769.707689999996</c:v>
                </c:pt>
                <c:pt idx="20956">
                  <c:v>79769.817689999996</c:v>
                </c:pt>
                <c:pt idx="20957">
                  <c:v>79770.036689999994</c:v>
                </c:pt>
                <c:pt idx="20958">
                  <c:v>79784.336689999996</c:v>
                </c:pt>
                <c:pt idx="20959">
                  <c:v>79785.367689999999</c:v>
                </c:pt>
                <c:pt idx="20960">
                  <c:v>79785.47769</c:v>
                </c:pt>
                <c:pt idx="20961">
                  <c:v>79785.696689999997</c:v>
                </c:pt>
                <c:pt idx="20962">
                  <c:v>79799.99669</c:v>
                </c:pt>
                <c:pt idx="20963">
                  <c:v>79801.027690000003</c:v>
                </c:pt>
                <c:pt idx="20964">
                  <c:v>79801.137690000003</c:v>
                </c:pt>
                <c:pt idx="20965">
                  <c:v>79801.356690000001</c:v>
                </c:pt>
                <c:pt idx="20966">
                  <c:v>79815.656690000003</c:v>
                </c:pt>
                <c:pt idx="20967">
                  <c:v>79816.687690000006</c:v>
                </c:pt>
                <c:pt idx="20968">
                  <c:v>79816.797690000007</c:v>
                </c:pt>
                <c:pt idx="20969">
                  <c:v>79817.016690000004</c:v>
                </c:pt>
                <c:pt idx="20970">
                  <c:v>79831.316690000007</c:v>
                </c:pt>
                <c:pt idx="20971">
                  <c:v>79832.347689999995</c:v>
                </c:pt>
                <c:pt idx="20972">
                  <c:v>79832.457689999996</c:v>
                </c:pt>
                <c:pt idx="20973">
                  <c:v>79832.676689999993</c:v>
                </c:pt>
                <c:pt idx="20974">
                  <c:v>79846.976689999996</c:v>
                </c:pt>
                <c:pt idx="20975">
                  <c:v>79848.007689999999</c:v>
                </c:pt>
                <c:pt idx="20976">
                  <c:v>79848.117689999999</c:v>
                </c:pt>
                <c:pt idx="20977">
                  <c:v>79848.336689999996</c:v>
                </c:pt>
                <c:pt idx="20978">
                  <c:v>79862.636689999999</c:v>
                </c:pt>
                <c:pt idx="20979">
                  <c:v>79865.718040000007</c:v>
                </c:pt>
                <c:pt idx="20980">
                  <c:v>79866.367329999994</c:v>
                </c:pt>
                <c:pt idx="20981">
                  <c:v>79866.665330000003</c:v>
                </c:pt>
                <c:pt idx="20982">
                  <c:v>79872.955329999997</c:v>
                </c:pt>
                <c:pt idx="20983">
                  <c:v>79873.455329999997</c:v>
                </c:pt>
                <c:pt idx="20984">
                  <c:v>79873.455329999997</c:v>
                </c:pt>
                <c:pt idx="20985">
                  <c:v>79873.955329999997</c:v>
                </c:pt>
                <c:pt idx="20986">
                  <c:v>79874.455329999997</c:v>
                </c:pt>
                <c:pt idx="20987">
                  <c:v>79874.540330000003</c:v>
                </c:pt>
                <c:pt idx="20988">
                  <c:v>79875.187330000001</c:v>
                </c:pt>
                <c:pt idx="20989">
                  <c:v>79876.654970000003</c:v>
                </c:pt>
                <c:pt idx="20990">
                  <c:v>79876.764970000004</c:v>
                </c:pt>
                <c:pt idx="20991">
                  <c:v>79876.983970000001</c:v>
                </c:pt>
                <c:pt idx="20992">
                  <c:v>79891.283970000004</c:v>
                </c:pt>
                <c:pt idx="20993">
                  <c:v>79892.314970000007</c:v>
                </c:pt>
                <c:pt idx="20994">
                  <c:v>79892.424969999993</c:v>
                </c:pt>
                <c:pt idx="20995">
                  <c:v>79892.643970000005</c:v>
                </c:pt>
                <c:pt idx="20996">
                  <c:v>79906.943969999993</c:v>
                </c:pt>
                <c:pt idx="20997">
                  <c:v>79907.974969999996</c:v>
                </c:pt>
                <c:pt idx="20998">
                  <c:v>79908.084969999996</c:v>
                </c:pt>
                <c:pt idx="20999">
                  <c:v>79908.303969999994</c:v>
                </c:pt>
                <c:pt idx="21000">
                  <c:v>79922.603969999996</c:v>
                </c:pt>
                <c:pt idx="21001">
                  <c:v>79923.634969999999</c:v>
                </c:pt>
                <c:pt idx="21002">
                  <c:v>79923.74497</c:v>
                </c:pt>
                <c:pt idx="21003">
                  <c:v>79923.963969999997</c:v>
                </c:pt>
                <c:pt idx="21004">
                  <c:v>79938.26397</c:v>
                </c:pt>
                <c:pt idx="21005">
                  <c:v>79939.294970000003</c:v>
                </c:pt>
                <c:pt idx="21006">
                  <c:v>79939.404970000003</c:v>
                </c:pt>
                <c:pt idx="21007">
                  <c:v>79939.623970000001</c:v>
                </c:pt>
                <c:pt idx="21008">
                  <c:v>79953.923970000003</c:v>
                </c:pt>
                <c:pt idx="21009">
                  <c:v>79954.954970000006</c:v>
                </c:pt>
                <c:pt idx="21010">
                  <c:v>79955.064970000007</c:v>
                </c:pt>
                <c:pt idx="21011">
                  <c:v>79955.283970000004</c:v>
                </c:pt>
                <c:pt idx="21012">
                  <c:v>79969.583970000007</c:v>
                </c:pt>
                <c:pt idx="21013">
                  <c:v>79972.66532</c:v>
                </c:pt>
                <c:pt idx="21014">
                  <c:v>79973.314610000001</c:v>
                </c:pt>
                <c:pt idx="21015">
                  <c:v>79973.612609999996</c:v>
                </c:pt>
                <c:pt idx="21016">
                  <c:v>79979.902610000005</c:v>
                </c:pt>
                <c:pt idx="21017">
                  <c:v>79980.402610000005</c:v>
                </c:pt>
                <c:pt idx="21018">
                  <c:v>79980.402610000005</c:v>
                </c:pt>
                <c:pt idx="21019">
                  <c:v>79980.902610000005</c:v>
                </c:pt>
                <c:pt idx="21020">
                  <c:v>79981.402610000005</c:v>
                </c:pt>
                <c:pt idx="21021">
                  <c:v>79981.487609999996</c:v>
                </c:pt>
                <c:pt idx="21022">
                  <c:v>79982.134609999994</c:v>
                </c:pt>
                <c:pt idx="21023">
                  <c:v>79983.602239999993</c:v>
                </c:pt>
                <c:pt idx="21024">
                  <c:v>79983.712239999993</c:v>
                </c:pt>
                <c:pt idx="21025">
                  <c:v>79983.931240000005</c:v>
                </c:pt>
                <c:pt idx="21026">
                  <c:v>79998.231239999994</c:v>
                </c:pt>
                <c:pt idx="21027">
                  <c:v>79999.262239999996</c:v>
                </c:pt>
                <c:pt idx="21028">
                  <c:v>79999.372239999997</c:v>
                </c:pt>
                <c:pt idx="21029">
                  <c:v>79999.591239999994</c:v>
                </c:pt>
                <c:pt idx="21030">
                  <c:v>80013.891239999997</c:v>
                </c:pt>
                <c:pt idx="21031">
                  <c:v>80014.92224</c:v>
                </c:pt>
                <c:pt idx="21032">
                  <c:v>80015.03224</c:v>
                </c:pt>
                <c:pt idx="21033">
                  <c:v>80015.251239999998</c:v>
                </c:pt>
                <c:pt idx="21034">
                  <c:v>80029.551240000001</c:v>
                </c:pt>
                <c:pt idx="21035">
                  <c:v>80030.582240000003</c:v>
                </c:pt>
                <c:pt idx="21036">
                  <c:v>80030.692240000004</c:v>
                </c:pt>
                <c:pt idx="21037">
                  <c:v>80030.911240000001</c:v>
                </c:pt>
                <c:pt idx="21038">
                  <c:v>80045.211240000004</c:v>
                </c:pt>
                <c:pt idx="21039">
                  <c:v>80046.242240000007</c:v>
                </c:pt>
                <c:pt idx="21040">
                  <c:v>80046.352239999993</c:v>
                </c:pt>
                <c:pt idx="21041">
                  <c:v>80046.571240000005</c:v>
                </c:pt>
                <c:pt idx="21042">
                  <c:v>80060.871239999993</c:v>
                </c:pt>
                <c:pt idx="21043">
                  <c:v>80061.902239999996</c:v>
                </c:pt>
                <c:pt idx="21044">
                  <c:v>80062.012239999996</c:v>
                </c:pt>
                <c:pt idx="21045">
                  <c:v>80062.231239999994</c:v>
                </c:pt>
                <c:pt idx="21046">
                  <c:v>80076.531239999997</c:v>
                </c:pt>
                <c:pt idx="21047">
                  <c:v>80079.612590000004</c:v>
                </c:pt>
                <c:pt idx="21048">
                  <c:v>80080.261880000005</c:v>
                </c:pt>
                <c:pt idx="21049">
                  <c:v>80080.559880000001</c:v>
                </c:pt>
                <c:pt idx="21050">
                  <c:v>80086.849879999994</c:v>
                </c:pt>
                <c:pt idx="21051">
                  <c:v>80087.349879999994</c:v>
                </c:pt>
                <c:pt idx="21052">
                  <c:v>80087.349879999994</c:v>
                </c:pt>
                <c:pt idx="21053">
                  <c:v>80087.849879999994</c:v>
                </c:pt>
                <c:pt idx="21054">
                  <c:v>80088.349879999994</c:v>
                </c:pt>
                <c:pt idx="21055">
                  <c:v>80088.434880000001</c:v>
                </c:pt>
                <c:pt idx="21056">
                  <c:v>80089.081879999998</c:v>
                </c:pt>
                <c:pt idx="21057">
                  <c:v>80090.54952</c:v>
                </c:pt>
                <c:pt idx="21058">
                  <c:v>80090.659520000001</c:v>
                </c:pt>
                <c:pt idx="21059">
                  <c:v>80090.878519999998</c:v>
                </c:pt>
                <c:pt idx="21060">
                  <c:v>80105.178520000001</c:v>
                </c:pt>
                <c:pt idx="21061">
                  <c:v>80106.209520000004</c:v>
                </c:pt>
                <c:pt idx="21062">
                  <c:v>80106.319520000005</c:v>
                </c:pt>
                <c:pt idx="21063">
                  <c:v>80106.538520000002</c:v>
                </c:pt>
                <c:pt idx="21064">
                  <c:v>80120.838520000005</c:v>
                </c:pt>
                <c:pt idx="21065">
                  <c:v>80121.869519999993</c:v>
                </c:pt>
                <c:pt idx="21066">
                  <c:v>80121.979519999993</c:v>
                </c:pt>
                <c:pt idx="21067">
                  <c:v>80122.198520000005</c:v>
                </c:pt>
                <c:pt idx="21068">
                  <c:v>80136.498519999994</c:v>
                </c:pt>
                <c:pt idx="21069">
                  <c:v>80137.529519999996</c:v>
                </c:pt>
                <c:pt idx="21070">
                  <c:v>80137.639519999997</c:v>
                </c:pt>
                <c:pt idx="21071">
                  <c:v>80137.858519999994</c:v>
                </c:pt>
                <c:pt idx="21072">
                  <c:v>80152.158519999997</c:v>
                </c:pt>
                <c:pt idx="21073">
                  <c:v>80153.18952</c:v>
                </c:pt>
                <c:pt idx="21074">
                  <c:v>80153.29952</c:v>
                </c:pt>
                <c:pt idx="21075">
                  <c:v>80153.518519999998</c:v>
                </c:pt>
                <c:pt idx="21076">
                  <c:v>80167.818520000001</c:v>
                </c:pt>
                <c:pt idx="21077">
                  <c:v>80168.849520000003</c:v>
                </c:pt>
                <c:pt idx="21078">
                  <c:v>80168.959520000004</c:v>
                </c:pt>
                <c:pt idx="21079">
                  <c:v>80169.178520000001</c:v>
                </c:pt>
                <c:pt idx="21080">
                  <c:v>80183.478520000004</c:v>
                </c:pt>
                <c:pt idx="21081">
                  <c:v>80186.559869999997</c:v>
                </c:pt>
                <c:pt idx="21082">
                  <c:v>80187.209159999999</c:v>
                </c:pt>
                <c:pt idx="21083">
                  <c:v>80187.507159999994</c:v>
                </c:pt>
                <c:pt idx="21084">
                  <c:v>80193.797160000002</c:v>
                </c:pt>
                <c:pt idx="21085">
                  <c:v>80194.297160000002</c:v>
                </c:pt>
                <c:pt idx="21086">
                  <c:v>80194.297160000002</c:v>
                </c:pt>
                <c:pt idx="21087">
                  <c:v>80194.797160000002</c:v>
                </c:pt>
                <c:pt idx="21088">
                  <c:v>80195.297160000002</c:v>
                </c:pt>
                <c:pt idx="21089">
                  <c:v>80195.382159999994</c:v>
                </c:pt>
                <c:pt idx="21090">
                  <c:v>80196.029160000006</c:v>
                </c:pt>
                <c:pt idx="21091">
                  <c:v>80197.496790000005</c:v>
                </c:pt>
                <c:pt idx="21092">
                  <c:v>80197.606790000005</c:v>
                </c:pt>
                <c:pt idx="21093">
                  <c:v>80197.825790000003</c:v>
                </c:pt>
                <c:pt idx="21094">
                  <c:v>80212.125790000006</c:v>
                </c:pt>
                <c:pt idx="21095">
                  <c:v>80213.156789999994</c:v>
                </c:pt>
                <c:pt idx="21096">
                  <c:v>80213.266789999994</c:v>
                </c:pt>
                <c:pt idx="21097">
                  <c:v>80213.485790000006</c:v>
                </c:pt>
                <c:pt idx="21098">
                  <c:v>80227.785789999994</c:v>
                </c:pt>
                <c:pt idx="21099">
                  <c:v>80228.816789999997</c:v>
                </c:pt>
                <c:pt idx="21100">
                  <c:v>80228.926789999998</c:v>
                </c:pt>
                <c:pt idx="21101">
                  <c:v>80229.145789999995</c:v>
                </c:pt>
                <c:pt idx="21102">
                  <c:v>80243.445789999998</c:v>
                </c:pt>
                <c:pt idx="21103">
                  <c:v>80244.476790000001</c:v>
                </c:pt>
                <c:pt idx="21104">
                  <c:v>80244.586790000001</c:v>
                </c:pt>
                <c:pt idx="21105">
                  <c:v>80244.805789999999</c:v>
                </c:pt>
                <c:pt idx="21106">
                  <c:v>80259.105790000001</c:v>
                </c:pt>
                <c:pt idx="21107">
                  <c:v>80260.136790000004</c:v>
                </c:pt>
                <c:pt idx="21108">
                  <c:v>80260.246790000005</c:v>
                </c:pt>
                <c:pt idx="21109">
                  <c:v>80260.465790000002</c:v>
                </c:pt>
                <c:pt idx="21110">
                  <c:v>80274.765790000005</c:v>
                </c:pt>
                <c:pt idx="21111">
                  <c:v>80275.796789999993</c:v>
                </c:pt>
                <c:pt idx="21112">
                  <c:v>80275.906789999994</c:v>
                </c:pt>
                <c:pt idx="21113">
                  <c:v>80276.125790000006</c:v>
                </c:pt>
                <c:pt idx="21114">
                  <c:v>80290.425789999994</c:v>
                </c:pt>
                <c:pt idx="21115">
                  <c:v>80293.507140000002</c:v>
                </c:pt>
                <c:pt idx="21116">
                  <c:v>80294.156430000003</c:v>
                </c:pt>
                <c:pt idx="21117">
                  <c:v>80294.454429999998</c:v>
                </c:pt>
                <c:pt idx="21118">
                  <c:v>80300.744430000006</c:v>
                </c:pt>
                <c:pt idx="21119">
                  <c:v>80301.244430000006</c:v>
                </c:pt>
                <c:pt idx="21120">
                  <c:v>80301.244430000006</c:v>
                </c:pt>
                <c:pt idx="21121">
                  <c:v>80301.744430000006</c:v>
                </c:pt>
                <c:pt idx="21122">
                  <c:v>80302.244430000006</c:v>
                </c:pt>
                <c:pt idx="21123">
                  <c:v>80302.329429999998</c:v>
                </c:pt>
                <c:pt idx="21124">
                  <c:v>80302.976429999995</c:v>
                </c:pt>
                <c:pt idx="21125">
                  <c:v>80304.444069999998</c:v>
                </c:pt>
                <c:pt idx="21126">
                  <c:v>80304.554069999998</c:v>
                </c:pt>
                <c:pt idx="21127">
                  <c:v>80304.773069999996</c:v>
                </c:pt>
                <c:pt idx="21128">
                  <c:v>80319.073069999999</c:v>
                </c:pt>
                <c:pt idx="21129">
                  <c:v>80320.104070000001</c:v>
                </c:pt>
                <c:pt idx="21130">
                  <c:v>80320.214070000002</c:v>
                </c:pt>
                <c:pt idx="21131">
                  <c:v>80320.433069999999</c:v>
                </c:pt>
                <c:pt idx="21132">
                  <c:v>80334.733070000002</c:v>
                </c:pt>
                <c:pt idx="21133">
                  <c:v>80335.764070000005</c:v>
                </c:pt>
                <c:pt idx="21134">
                  <c:v>80335.874070000005</c:v>
                </c:pt>
                <c:pt idx="21135">
                  <c:v>80336.093070000003</c:v>
                </c:pt>
                <c:pt idx="21136">
                  <c:v>80350.393070000006</c:v>
                </c:pt>
                <c:pt idx="21137">
                  <c:v>80351.424069999994</c:v>
                </c:pt>
                <c:pt idx="21138">
                  <c:v>80351.534069999994</c:v>
                </c:pt>
                <c:pt idx="21139">
                  <c:v>80351.753070000006</c:v>
                </c:pt>
                <c:pt idx="21140">
                  <c:v>80366.053069999994</c:v>
                </c:pt>
                <c:pt idx="21141">
                  <c:v>80367.084069999997</c:v>
                </c:pt>
                <c:pt idx="21142">
                  <c:v>80367.194069999998</c:v>
                </c:pt>
                <c:pt idx="21143">
                  <c:v>80367.413069999995</c:v>
                </c:pt>
                <c:pt idx="21144">
                  <c:v>80381.713069999998</c:v>
                </c:pt>
                <c:pt idx="21145">
                  <c:v>80382.744070000001</c:v>
                </c:pt>
                <c:pt idx="21146">
                  <c:v>80382.854070000001</c:v>
                </c:pt>
                <c:pt idx="21147">
                  <c:v>80383.073069999999</c:v>
                </c:pt>
                <c:pt idx="21148">
                  <c:v>80397.373070000001</c:v>
                </c:pt>
                <c:pt idx="21149">
                  <c:v>80400.454419999995</c:v>
                </c:pt>
                <c:pt idx="21150">
                  <c:v>80401.103709999996</c:v>
                </c:pt>
                <c:pt idx="21151">
                  <c:v>80401.401710000006</c:v>
                </c:pt>
                <c:pt idx="21152">
                  <c:v>80407.691709999999</c:v>
                </c:pt>
                <c:pt idx="21153">
                  <c:v>80408.191709999999</c:v>
                </c:pt>
                <c:pt idx="21154">
                  <c:v>80408.191709999999</c:v>
                </c:pt>
                <c:pt idx="21155">
                  <c:v>80408.691709999999</c:v>
                </c:pt>
                <c:pt idx="21156">
                  <c:v>80409.191709999999</c:v>
                </c:pt>
                <c:pt idx="21157">
                  <c:v>80409.276710000006</c:v>
                </c:pt>
                <c:pt idx="21158">
                  <c:v>80409.923710000003</c:v>
                </c:pt>
                <c:pt idx="21159">
                  <c:v>80411.391340000002</c:v>
                </c:pt>
                <c:pt idx="21160">
                  <c:v>80411.501340000003</c:v>
                </c:pt>
                <c:pt idx="21161">
                  <c:v>80411.72034</c:v>
                </c:pt>
                <c:pt idx="21162">
                  <c:v>80426.020340000003</c:v>
                </c:pt>
                <c:pt idx="21163">
                  <c:v>80427.051340000005</c:v>
                </c:pt>
                <c:pt idx="21164">
                  <c:v>80427.161340000006</c:v>
                </c:pt>
                <c:pt idx="21165">
                  <c:v>80427.380340000003</c:v>
                </c:pt>
                <c:pt idx="21166">
                  <c:v>80441.680340000006</c:v>
                </c:pt>
                <c:pt idx="21167">
                  <c:v>80442.711339999994</c:v>
                </c:pt>
                <c:pt idx="21168">
                  <c:v>80442.821339999995</c:v>
                </c:pt>
                <c:pt idx="21169">
                  <c:v>80443.040340000007</c:v>
                </c:pt>
                <c:pt idx="21170">
                  <c:v>80457.340339999995</c:v>
                </c:pt>
                <c:pt idx="21171">
                  <c:v>80458.371339999998</c:v>
                </c:pt>
                <c:pt idx="21172">
                  <c:v>80458.481339999998</c:v>
                </c:pt>
                <c:pt idx="21173">
                  <c:v>80458.700339999996</c:v>
                </c:pt>
                <c:pt idx="21174">
                  <c:v>80473.000339999999</c:v>
                </c:pt>
                <c:pt idx="21175">
                  <c:v>80474.031340000001</c:v>
                </c:pt>
                <c:pt idx="21176">
                  <c:v>80474.141340000002</c:v>
                </c:pt>
                <c:pt idx="21177">
                  <c:v>80474.360339999999</c:v>
                </c:pt>
                <c:pt idx="21178">
                  <c:v>80488.660340000002</c:v>
                </c:pt>
                <c:pt idx="21179">
                  <c:v>80489.691340000005</c:v>
                </c:pt>
                <c:pt idx="21180">
                  <c:v>80489.801340000005</c:v>
                </c:pt>
                <c:pt idx="21181">
                  <c:v>80490.020340000003</c:v>
                </c:pt>
                <c:pt idx="21182">
                  <c:v>80504.320340000006</c:v>
                </c:pt>
                <c:pt idx="21183">
                  <c:v>80507.401689999999</c:v>
                </c:pt>
                <c:pt idx="21184">
                  <c:v>80508.05098</c:v>
                </c:pt>
                <c:pt idx="21185">
                  <c:v>80508.348979999995</c:v>
                </c:pt>
                <c:pt idx="21186">
                  <c:v>80514.638980000003</c:v>
                </c:pt>
                <c:pt idx="21187">
                  <c:v>80515.138980000003</c:v>
                </c:pt>
                <c:pt idx="21188">
                  <c:v>80515.138980000003</c:v>
                </c:pt>
                <c:pt idx="21189">
                  <c:v>80515.638980000003</c:v>
                </c:pt>
                <c:pt idx="21190">
                  <c:v>80516.138980000003</c:v>
                </c:pt>
                <c:pt idx="21191">
                  <c:v>80516.223979999995</c:v>
                </c:pt>
                <c:pt idx="21192">
                  <c:v>80516.870980000007</c:v>
                </c:pt>
                <c:pt idx="21193">
                  <c:v>80518.338619999995</c:v>
                </c:pt>
                <c:pt idx="21194">
                  <c:v>80518.448619999996</c:v>
                </c:pt>
                <c:pt idx="21195">
                  <c:v>80518.667619999993</c:v>
                </c:pt>
                <c:pt idx="21196">
                  <c:v>80532.967619999996</c:v>
                </c:pt>
                <c:pt idx="21197">
                  <c:v>80533.998619999998</c:v>
                </c:pt>
                <c:pt idx="21198">
                  <c:v>80534.108619999999</c:v>
                </c:pt>
                <c:pt idx="21199">
                  <c:v>80534.327619999996</c:v>
                </c:pt>
                <c:pt idx="21200">
                  <c:v>80548.627619999999</c:v>
                </c:pt>
                <c:pt idx="21201">
                  <c:v>80549.658620000002</c:v>
                </c:pt>
                <c:pt idx="21202">
                  <c:v>80549.768620000003</c:v>
                </c:pt>
                <c:pt idx="21203">
                  <c:v>80549.98762</c:v>
                </c:pt>
                <c:pt idx="21204">
                  <c:v>80564.287620000003</c:v>
                </c:pt>
                <c:pt idx="21205">
                  <c:v>80565.318620000005</c:v>
                </c:pt>
                <c:pt idx="21206">
                  <c:v>80565.428620000006</c:v>
                </c:pt>
                <c:pt idx="21207">
                  <c:v>80565.647620000003</c:v>
                </c:pt>
                <c:pt idx="21208">
                  <c:v>80579.947620000006</c:v>
                </c:pt>
                <c:pt idx="21209">
                  <c:v>80580.978619999994</c:v>
                </c:pt>
                <c:pt idx="21210">
                  <c:v>80581.088619999995</c:v>
                </c:pt>
                <c:pt idx="21211">
                  <c:v>80581.307620000007</c:v>
                </c:pt>
                <c:pt idx="21212">
                  <c:v>80595.607619999995</c:v>
                </c:pt>
                <c:pt idx="21213">
                  <c:v>80596.638619999998</c:v>
                </c:pt>
                <c:pt idx="21214">
                  <c:v>80596.748619999998</c:v>
                </c:pt>
                <c:pt idx="21215">
                  <c:v>80596.967619999996</c:v>
                </c:pt>
                <c:pt idx="21216">
                  <c:v>80611.267619999999</c:v>
                </c:pt>
                <c:pt idx="21217">
                  <c:v>80614.348970000006</c:v>
                </c:pt>
                <c:pt idx="21218">
                  <c:v>80614.998259999993</c:v>
                </c:pt>
                <c:pt idx="21219">
                  <c:v>80615.296260000003</c:v>
                </c:pt>
                <c:pt idx="21220">
                  <c:v>80621.586259999996</c:v>
                </c:pt>
                <c:pt idx="21221">
                  <c:v>80622.086259999996</c:v>
                </c:pt>
                <c:pt idx="21222">
                  <c:v>80622.086259999996</c:v>
                </c:pt>
                <c:pt idx="21223">
                  <c:v>80622.586259999996</c:v>
                </c:pt>
                <c:pt idx="21224">
                  <c:v>80623.086259999996</c:v>
                </c:pt>
                <c:pt idx="21225">
                  <c:v>80623.171260000003</c:v>
                </c:pt>
                <c:pt idx="21226">
                  <c:v>80623.81826</c:v>
                </c:pt>
                <c:pt idx="21227">
                  <c:v>80625.285889999999</c:v>
                </c:pt>
                <c:pt idx="21228">
                  <c:v>80625.39589</c:v>
                </c:pt>
                <c:pt idx="21229">
                  <c:v>80625.614889999997</c:v>
                </c:pt>
                <c:pt idx="21230">
                  <c:v>80639.91489</c:v>
                </c:pt>
                <c:pt idx="21231">
                  <c:v>80640.945890000003</c:v>
                </c:pt>
                <c:pt idx="21232">
                  <c:v>80641.055890000003</c:v>
                </c:pt>
                <c:pt idx="21233">
                  <c:v>80641.274890000001</c:v>
                </c:pt>
                <c:pt idx="21234">
                  <c:v>80655.574890000004</c:v>
                </c:pt>
                <c:pt idx="21235">
                  <c:v>80656.605890000006</c:v>
                </c:pt>
                <c:pt idx="21236">
                  <c:v>80656.715890000007</c:v>
                </c:pt>
                <c:pt idx="21237">
                  <c:v>80656.934890000004</c:v>
                </c:pt>
                <c:pt idx="21238">
                  <c:v>80671.234890000007</c:v>
                </c:pt>
                <c:pt idx="21239">
                  <c:v>80672.265889999995</c:v>
                </c:pt>
                <c:pt idx="21240">
                  <c:v>80672.375889999996</c:v>
                </c:pt>
                <c:pt idx="21241">
                  <c:v>80672.594889999993</c:v>
                </c:pt>
                <c:pt idx="21242">
                  <c:v>80686.894889999996</c:v>
                </c:pt>
                <c:pt idx="21243">
                  <c:v>80687.925889999999</c:v>
                </c:pt>
                <c:pt idx="21244">
                  <c:v>80688.035889999999</c:v>
                </c:pt>
                <c:pt idx="21245">
                  <c:v>80688.254889999997</c:v>
                </c:pt>
                <c:pt idx="21246">
                  <c:v>80702.554889999999</c:v>
                </c:pt>
                <c:pt idx="21247">
                  <c:v>80703.585890000002</c:v>
                </c:pt>
                <c:pt idx="21248">
                  <c:v>80703.695890000003</c:v>
                </c:pt>
                <c:pt idx="21249">
                  <c:v>80703.91489</c:v>
                </c:pt>
                <c:pt idx="21250">
                  <c:v>80718.214890000003</c:v>
                </c:pt>
                <c:pt idx="21251">
                  <c:v>80721.296239999996</c:v>
                </c:pt>
                <c:pt idx="21252">
                  <c:v>80721.945529999997</c:v>
                </c:pt>
                <c:pt idx="21253">
                  <c:v>80722.243530000007</c:v>
                </c:pt>
                <c:pt idx="21254">
                  <c:v>80728.533530000001</c:v>
                </c:pt>
                <c:pt idx="21255">
                  <c:v>80729.033530000001</c:v>
                </c:pt>
                <c:pt idx="21256">
                  <c:v>80729.033530000001</c:v>
                </c:pt>
                <c:pt idx="21257">
                  <c:v>80729.533530000001</c:v>
                </c:pt>
                <c:pt idx="21258">
                  <c:v>80730.033530000001</c:v>
                </c:pt>
                <c:pt idx="21259">
                  <c:v>80730.118530000007</c:v>
                </c:pt>
                <c:pt idx="21260">
                  <c:v>80730.765530000004</c:v>
                </c:pt>
                <c:pt idx="21261">
                  <c:v>80732.233170000007</c:v>
                </c:pt>
                <c:pt idx="21262">
                  <c:v>80732.343169999993</c:v>
                </c:pt>
                <c:pt idx="21263">
                  <c:v>80732.562170000005</c:v>
                </c:pt>
                <c:pt idx="21264">
                  <c:v>80746.862169999993</c:v>
                </c:pt>
                <c:pt idx="21265">
                  <c:v>80747.893169999996</c:v>
                </c:pt>
                <c:pt idx="21266">
                  <c:v>80748.003169999996</c:v>
                </c:pt>
                <c:pt idx="21267">
                  <c:v>80748.222169999994</c:v>
                </c:pt>
                <c:pt idx="21268">
                  <c:v>80762.522169999997</c:v>
                </c:pt>
                <c:pt idx="21269">
                  <c:v>80763.553169999999</c:v>
                </c:pt>
                <c:pt idx="21270">
                  <c:v>80763.66317</c:v>
                </c:pt>
                <c:pt idx="21271">
                  <c:v>80763.882169999997</c:v>
                </c:pt>
                <c:pt idx="21272">
                  <c:v>80778.18217</c:v>
                </c:pt>
                <c:pt idx="21273">
                  <c:v>80779.213170000003</c:v>
                </c:pt>
                <c:pt idx="21274">
                  <c:v>80779.323170000003</c:v>
                </c:pt>
                <c:pt idx="21275">
                  <c:v>80779.542170000001</c:v>
                </c:pt>
                <c:pt idx="21276">
                  <c:v>80793.842170000004</c:v>
                </c:pt>
                <c:pt idx="21277">
                  <c:v>80794.873170000006</c:v>
                </c:pt>
                <c:pt idx="21278">
                  <c:v>80794.983170000007</c:v>
                </c:pt>
                <c:pt idx="21279">
                  <c:v>80795.202170000004</c:v>
                </c:pt>
                <c:pt idx="21280">
                  <c:v>80809.502170000007</c:v>
                </c:pt>
                <c:pt idx="21281">
                  <c:v>80810.533169999995</c:v>
                </c:pt>
                <c:pt idx="21282">
                  <c:v>80810.643169999996</c:v>
                </c:pt>
                <c:pt idx="21283">
                  <c:v>80810.862169999993</c:v>
                </c:pt>
                <c:pt idx="21284">
                  <c:v>80825.162169999996</c:v>
                </c:pt>
                <c:pt idx="21285">
                  <c:v>80828.243520000004</c:v>
                </c:pt>
                <c:pt idx="21286">
                  <c:v>80828.892810000005</c:v>
                </c:pt>
                <c:pt idx="21287">
                  <c:v>80829.19081</c:v>
                </c:pt>
                <c:pt idx="21288">
                  <c:v>80835.480809999994</c:v>
                </c:pt>
                <c:pt idx="21289">
                  <c:v>80835.980809999994</c:v>
                </c:pt>
                <c:pt idx="21290">
                  <c:v>80835.980809999994</c:v>
                </c:pt>
                <c:pt idx="21291">
                  <c:v>80836.480809999994</c:v>
                </c:pt>
                <c:pt idx="21292">
                  <c:v>80836.980809999994</c:v>
                </c:pt>
                <c:pt idx="21293">
                  <c:v>80837.06581</c:v>
                </c:pt>
                <c:pt idx="21294">
                  <c:v>80837.712809999997</c:v>
                </c:pt>
                <c:pt idx="21295">
                  <c:v>80839.180439999996</c:v>
                </c:pt>
                <c:pt idx="21296">
                  <c:v>80839.290439999997</c:v>
                </c:pt>
                <c:pt idx="21297">
                  <c:v>80839.509439999994</c:v>
                </c:pt>
                <c:pt idx="21298">
                  <c:v>80853.809439999997</c:v>
                </c:pt>
                <c:pt idx="21299">
                  <c:v>80854.84044</c:v>
                </c:pt>
                <c:pt idx="21300">
                  <c:v>80854.950440000001</c:v>
                </c:pt>
                <c:pt idx="21301">
                  <c:v>80855.169439999998</c:v>
                </c:pt>
                <c:pt idx="21302">
                  <c:v>80869.469440000001</c:v>
                </c:pt>
                <c:pt idx="21303">
                  <c:v>80870.500440000003</c:v>
                </c:pt>
                <c:pt idx="21304">
                  <c:v>80870.610440000004</c:v>
                </c:pt>
                <c:pt idx="21305">
                  <c:v>80870.829440000001</c:v>
                </c:pt>
                <c:pt idx="21306">
                  <c:v>80885.129440000004</c:v>
                </c:pt>
                <c:pt idx="21307">
                  <c:v>80886.160440000007</c:v>
                </c:pt>
                <c:pt idx="21308">
                  <c:v>80886.270439999993</c:v>
                </c:pt>
                <c:pt idx="21309">
                  <c:v>80886.489440000005</c:v>
                </c:pt>
                <c:pt idx="21310">
                  <c:v>80900.789439999993</c:v>
                </c:pt>
                <c:pt idx="21311">
                  <c:v>80901.820439999996</c:v>
                </c:pt>
                <c:pt idx="21312">
                  <c:v>80901.930439999996</c:v>
                </c:pt>
                <c:pt idx="21313">
                  <c:v>80902.149439999994</c:v>
                </c:pt>
                <c:pt idx="21314">
                  <c:v>80916.449439999997</c:v>
                </c:pt>
                <c:pt idx="21315">
                  <c:v>80917.480439999999</c:v>
                </c:pt>
                <c:pt idx="21316">
                  <c:v>80917.59044</c:v>
                </c:pt>
                <c:pt idx="21317">
                  <c:v>80917.809439999997</c:v>
                </c:pt>
                <c:pt idx="21318">
                  <c:v>80932.10944</c:v>
                </c:pt>
                <c:pt idx="21319">
                  <c:v>80935.190789999993</c:v>
                </c:pt>
                <c:pt idx="21320">
                  <c:v>80935.840079999994</c:v>
                </c:pt>
                <c:pt idx="21321">
                  <c:v>80936.138080000004</c:v>
                </c:pt>
                <c:pt idx="21322">
                  <c:v>80942.428079999998</c:v>
                </c:pt>
                <c:pt idx="21323">
                  <c:v>80942.928079999998</c:v>
                </c:pt>
                <c:pt idx="21324">
                  <c:v>80942.928079999998</c:v>
                </c:pt>
                <c:pt idx="21325">
                  <c:v>80943.428079999998</c:v>
                </c:pt>
                <c:pt idx="21326">
                  <c:v>80943.928079999998</c:v>
                </c:pt>
                <c:pt idx="21327">
                  <c:v>80944.013080000004</c:v>
                </c:pt>
                <c:pt idx="21328">
                  <c:v>80944.660080000001</c:v>
                </c:pt>
                <c:pt idx="21329">
                  <c:v>80946.127720000004</c:v>
                </c:pt>
                <c:pt idx="21330">
                  <c:v>80946.237720000005</c:v>
                </c:pt>
                <c:pt idx="21331">
                  <c:v>80946.456720000002</c:v>
                </c:pt>
                <c:pt idx="21332">
                  <c:v>80960.756720000005</c:v>
                </c:pt>
                <c:pt idx="21333">
                  <c:v>80961.787719999993</c:v>
                </c:pt>
                <c:pt idx="21334">
                  <c:v>80961.897719999994</c:v>
                </c:pt>
                <c:pt idx="21335">
                  <c:v>80962.116720000005</c:v>
                </c:pt>
                <c:pt idx="21336">
                  <c:v>80976.416719999994</c:v>
                </c:pt>
                <c:pt idx="21337">
                  <c:v>80977.447719999996</c:v>
                </c:pt>
                <c:pt idx="21338">
                  <c:v>80977.557719999997</c:v>
                </c:pt>
                <c:pt idx="21339">
                  <c:v>80977.776719999994</c:v>
                </c:pt>
                <c:pt idx="21340">
                  <c:v>80992.076719999997</c:v>
                </c:pt>
                <c:pt idx="21341">
                  <c:v>80993.10772</c:v>
                </c:pt>
                <c:pt idx="21342">
                  <c:v>80993.217720000001</c:v>
                </c:pt>
                <c:pt idx="21343">
                  <c:v>80993.436719999998</c:v>
                </c:pt>
                <c:pt idx="21344">
                  <c:v>81007.736720000001</c:v>
                </c:pt>
                <c:pt idx="21345">
                  <c:v>81008.767720000003</c:v>
                </c:pt>
                <c:pt idx="21346">
                  <c:v>81008.877720000004</c:v>
                </c:pt>
                <c:pt idx="21347">
                  <c:v>81009.096720000001</c:v>
                </c:pt>
                <c:pt idx="21348">
                  <c:v>81023.396720000004</c:v>
                </c:pt>
                <c:pt idx="21349">
                  <c:v>81024.427720000007</c:v>
                </c:pt>
                <c:pt idx="21350">
                  <c:v>81024.537719999993</c:v>
                </c:pt>
                <c:pt idx="21351">
                  <c:v>81024.756720000005</c:v>
                </c:pt>
                <c:pt idx="21352">
                  <c:v>81039.056719999993</c:v>
                </c:pt>
                <c:pt idx="21353">
                  <c:v>81042.138070000001</c:v>
                </c:pt>
                <c:pt idx="21354">
                  <c:v>81042.787360000002</c:v>
                </c:pt>
                <c:pt idx="21355">
                  <c:v>81043.085359999997</c:v>
                </c:pt>
                <c:pt idx="21356">
                  <c:v>81049.375360000005</c:v>
                </c:pt>
                <c:pt idx="21357">
                  <c:v>81049.875360000005</c:v>
                </c:pt>
                <c:pt idx="21358">
                  <c:v>81049.875360000005</c:v>
                </c:pt>
                <c:pt idx="21359">
                  <c:v>81050.375360000005</c:v>
                </c:pt>
                <c:pt idx="21360">
                  <c:v>81050.875360000005</c:v>
                </c:pt>
                <c:pt idx="21361">
                  <c:v>81050.960359999997</c:v>
                </c:pt>
                <c:pt idx="21362">
                  <c:v>81051.607359999995</c:v>
                </c:pt>
                <c:pt idx="21363">
                  <c:v>81053.074989999994</c:v>
                </c:pt>
                <c:pt idx="21364">
                  <c:v>81053.184989999994</c:v>
                </c:pt>
                <c:pt idx="21365">
                  <c:v>81053.403990000006</c:v>
                </c:pt>
                <c:pt idx="21366">
                  <c:v>81067.703989999995</c:v>
                </c:pt>
                <c:pt idx="21367">
                  <c:v>81068.734989999997</c:v>
                </c:pt>
                <c:pt idx="21368">
                  <c:v>81068.844989999998</c:v>
                </c:pt>
                <c:pt idx="21369">
                  <c:v>81069.063989999995</c:v>
                </c:pt>
                <c:pt idx="21370">
                  <c:v>81083.363989999998</c:v>
                </c:pt>
                <c:pt idx="21371">
                  <c:v>81084.394990000001</c:v>
                </c:pt>
                <c:pt idx="21372">
                  <c:v>81084.504990000001</c:v>
                </c:pt>
                <c:pt idx="21373">
                  <c:v>81084.723989999999</c:v>
                </c:pt>
                <c:pt idx="21374">
                  <c:v>81099.023990000002</c:v>
                </c:pt>
                <c:pt idx="21375">
                  <c:v>81100.054990000004</c:v>
                </c:pt>
                <c:pt idx="21376">
                  <c:v>81100.164990000005</c:v>
                </c:pt>
                <c:pt idx="21377">
                  <c:v>81100.383990000002</c:v>
                </c:pt>
                <c:pt idx="21378">
                  <c:v>81114.683990000005</c:v>
                </c:pt>
                <c:pt idx="21379">
                  <c:v>81115.714989999993</c:v>
                </c:pt>
                <c:pt idx="21380">
                  <c:v>81115.824989999994</c:v>
                </c:pt>
                <c:pt idx="21381">
                  <c:v>81116.043990000006</c:v>
                </c:pt>
                <c:pt idx="21382">
                  <c:v>81130.343989999994</c:v>
                </c:pt>
                <c:pt idx="21383">
                  <c:v>81131.374989999997</c:v>
                </c:pt>
                <c:pt idx="21384">
                  <c:v>81131.484989999997</c:v>
                </c:pt>
                <c:pt idx="21385">
                  <c:v>81131.703989999995</c:v>
                </c:pt>
                <c:pt idx="21386">
                  <c:v>81146.003989999997</c:v>
                </c:pt>
                <c:pt idx="21387">
                  <c:v>81149.085340000005</c:v>
                </c:pt>
                <c:pt idx="21388">
                  <c:v>81149.734630000006</c:v>
                </c:pt>
                <c:pt idx="21389">
                  <c:v>81150.032630000002</c:v>
                </c:pt>
                <c:pt idx="21390">
                  <c:v>81156.322629999995</c:v>
                </c:pt>
                <c:pt idx="21391">
                  <c:v>81156.822629999995</c:v>
                </c:pt>
                <c:pt idx="21392">
                  <c:v>81156.822629999995</c:v>
                </c:pt>
                <c:pt idx="21393">
                  <c:v>81157.322629999995</c:v>
                </c:pt>
                <c:pt idx="21394">
                  <c:v>81157.822629999995</c:v>
                </c:pt>
                <c:pt idx="21395">
                  <c:v>81157.907630000002</c:v>
                </c:pt>
                <c:pt idx="21396">
                  <c:v>81158.554629999999</c:v>
                </c:pt>
                <c:pt idx="21397">
                  <c:v>81160.022270000001</c:v>
                </c:pt>
                <c:pt idx="21398">
                  <c:v>81160.132270000002</c:v>
                </c:pt>
                <c:pt idx="21399">
                  <c:v>81160.351269999999</c:v>
                </c:pt>
                <c:pt idx="21400">
                  <c:v>81174.651270000002</c:v>
                </c:pt>
                <c:pt idx="21401">
                  <c:v>81175.682270000005</c:v>
                </c:pt>
                <c:pt idx="21402">
                  <c:v>81175.792270000005</c:v>
                </c:pt>
                <c:pt idx="21403">
                  <c:v>81176.011270000003</c:v>
                </c:pt>
                <c:pt idx="21404">
                  <c:v>81190.311270000006</c:v>
                </c:pt>
                <c:pt idx="21405">
                  <c:v>81191.342269999994</c:v>
                </c:pt>
                <c:pt idx="21406">
                  <c:v>81191.452269999994</c:v>
                </c:pt>
                <c:pt idx="21407">
                  <c:v>81191.671270000006</c:v>
                </c:pt>
                <c:pt idx="21408">
                  <c:v>81205.971269999995</c:v>
                </c:pt>
                <c:pt idx="21409">
                  <c:v>81207.002269999997</c:v>
                </c:pt>
                <c:pt idx="21410">
                  <c:v>81207.112269999998</c:v>
                </c:pt>
                <c:pt idx="21411">
                  <c:v>81207.331269999995</c:v>
                </c:pt>
                <c:pt idx="21412">
                  <c:v>81221.631269999998</c:v>
                </c:pt>
                <c:pt idx="21413">
                  <c:v>81222.662270000001</c:v>
                </c:pt>
                <c:pt idx="21414">
                  <c:v>81222.772270000001</c:v>
                </c:pt>
                <c:pt idx="21415">
                  <c:v>81222.991269999999</c:v>
                </c:pt>
                <c:pt idx="21416">
                  <c:v>81237.291270000002</c:v>
                </c:pt>
                <c:pt idx="21417">
                  <c:v>81238.322270000004</c:v>
                </c:pt>
                <c:pt idx="21418">
                  <c:v>81238.432270000005</c:v>
                </c:pt>
                <c:pt idx="21419">
                  <c:v>81238.651270000002</c:v>
                </c:pt>
                <c:pt idx="21420">
                  <c:v>81252.951270000005</c:v>
                </c:pt>
                <c:pt idx="21421">
                  <c:v>81256.032619999998</c:v>
                </c:pt>
                <c:pt idx="21422">
                  <c:v>81256.681909999999</c:v>
                </c:pt>
                <c:pt idx="21423">
                  <c:v>81256.979909999995</c:v>
                </c:pt>
                <c:pt idx="21424">
                  <c:v>81263.269910000003</c:v>
                </c:pt>
                <c:pt idx="21425">
                  <c:v>81263.769910000003</c:v>
                </c:pt>
                <c:pt idx="21426">
                  <c:v>81263.769910000003</c:v>
                </c:pt>
                <c:pt idx="21427">
                  <c:v>81264.269910000003</c:v>
                </c:pt>
                <c:pt idx="21428">
                  <c:v>81264.769910000003</c:v>
                </c:pt>
                <c:pt idx="21429">
                  <c:v>81264.854909999995</c:v>
                </c:pt>
                <c:pt idx="21430">
                  <c:v>81265.501910000006</c:v>
                </c:pt>
                <c:pt idx="21431">
                  <c:v>81266.969540000006</c:v>
                </c:pt>
                <c:pt idx="21432">
                  <c:v>81267.079540000006</c:v>
                </c:pt>
                <c:pt idx="21433">
                  <c:v>81267.298540000003</c:v>
                </c:pt>
                <c:pt idx="21434">
                  <c:v>81281.598540000006</c:v>
                </c:pt>
                <c:pt idx="21435">
                  <c:v>81282.629539999994</c:v>
                </c:pt>
                <c:pt idx="21436">
                  <c:v>81282.739539999995</c:v>
                </c:pt>
                <c:pt idx="21437">
                  <c:v>81282.958540000007</c:v>
                </c:pt>
                <c:pt idx="21438">
                  <c:v>81297.258539999995</c:v>
                </c:pt>
                <c:pt idx="21439">
                  <c:v>81298.289539999998</c:v>
                </c:pt>
                <c:pt idx="21440">
                  <c:v>81298.399539999999</c:v>
                </c:pt>
                <c:pt idx="21441">
                  <c:v>81298.618539999996</c:v>
                </c:pt>
                <c:pt idx="21442">
                  <c:v>81312.918539999999</c:v>
                </c:pt>
                <c:pt idx="21443">
                  <c:v>81313.949540000001</c:v>
                </c:pt>
                <c:pt idx="21444">
                  <c:v>81314.059540000002</c:v>
                </c:pt>
                <c:pt idx="21445">
                  <c:v>81314.278539999999</c:v>
                </c:pt>
                <c:pt idx="21446">
                  <c:v>81328.578540000002</c:v>
                </c:pt>
                <c:pt idx="21447">
                  <c:v>81329.609540000005</c:v>
                </c:pt>
                <c:pt idx="21448">
                  <c:v>81329.719540000006</c:v>
                </c:pt>
                <c:pt idx="21449">
                  <c:v>81329.938540000003</c:v>
                </c:pt>
                <c:pt idx="21450">
                  <c:v>81344.238540000006</c:v>
                </c:pt>
                <c:pt idx="21451">
                  <c:v>81345.269539999994</c:v>
                </c:pt>
                <c:pt idx="21452">
                  <c:v>81345.379539999994</c:v>
                </c:pt>
                <c:pt idx="21453">
                  <c:v>81345.598540000006</c:v>
                </c:pt>
                <c:pt idx="21454">
                  <c:v>81359.898539999995</c:v>
                </c:pt>
                <c:pt idx="21455">
                  <c:v>81362.979890000002</c:v>
                </c:pt>
                <c:pt idx="21456">
                  <c:v>81363.629180000004</c:v>
                </c:pt>
                <c:pt idx="21457">
                  <c:v>81363.927179999999</c:v>
                </c:pt>
                <c:pt idx="21458">
                  <c:v>81370.217180000007</c:v>
                </c:pt>
                <c:pt idx="21459">
                  <c:v>81370.717180000007</c:v>
                </c:pt>
                <c:pt idx="21460">
                  <c:v>81370.717180000007</c:v>
                </c:pt>
                <c:pt idx="21461">
                  <c:v>81371.217180000007</c:v>
                </c:pt>
                <c:pt idx="21462">
                  <c:v>81371.717180000007</c:v>
                </c:pt>
                <c:pt idx="21463">
                  <c:v>81371.802179999999</c:v>
                </c:pt>
                <c:pt idx="21464">
                  <c:v>81372.449179999996</c:v>
                </c:pt>
                <c:pt idx="21465">
                  <c:v>81373.916819999999</c:v>
                </c:pt>
                <c:pt idx="21466">
                  <c:v>81374.026819999999</c:v>
                </c:pt>
                <c:pt idx="21467">
                  <c:v>81374.245819999996</c:v>
                </c:pt>
                <c:pt idx="21468">
                  <c:v>81388.545819999999</c:v>
                </c:pt>
                <c:pt idx="21469">
                  <c:v>81389.576820000002</c:v>
                </c:pt>
                <c:pt idx="21470">
                  <c:v>81389.686820000003</c:v>
                </c:pt>
                <c:pt idx="21471">
                  <c:v>81389.90582</c:v>
                </c:pt>
                <c:pt idx="21472">
                  <c:v>81404.205820000003</c:v>
                </c:pt>
                <c:pt idx="21473">
                  <c:v>81405.236820000006</c:v>
                </c:pt>
                <c:pt idx="21474">
                  <c:v>81405.346820000006</c:v>
                </c:pt>
                <c:pt idx="21475">
                  <c:v>81405.565820000003</c:v>
                </c:pt>
                <c:pt idx="21476">
                  <c:v>81419.865820000006</c:v>
                </c:pt>
                <c:pt idx="21477">
                  <c:v>81420.896819999994</c:v>
                </c:pt>
                <c:pt idx="21478">
                  <c:v>81421.006819999995</c:v>
                </c:pt>
                <c:pt idx="21479">
                  <c:v>81421.225820000007</c:v>
                </c:pt>
                <c:pt idx="21480">
                  <c:v>81435.525819999995</c:v>
                </c:pt>
                <c:pt idx="21481">
                  <c:v>81436.556819999998</c:v>
                </c:pt>
                <c:pt idx="21482">
                  <c:v>81436.666819999999</c:v>
                </c:pt>
                <c:pt idx="21483">
                  <c:v>81436.885819999996</c:v>
                </c:pt>
                <c:pt idx="21484">
                  <c:v>81451.185819999999</c:v>
                </c:pt>
                <c:pt idx="21485">
                  <c:v>81452.216820000001</c:v>
                </c:pt>
                <c:pt idx="21486">
                  <c:v>81452.326820000002</c:v>
                </c:pt>
                <c:pt idx="21487">
                  <c:v>81452.545819999999</c:v>
                </c:pt>
                <c:pt idx="21488">
                  <c:v>81466.845820000002</c:v>
                </c:pt>
                <c:pt idx="21489">
                  <c:v>81469.927169999995</c:v>
                </c:pt>
                <c:pt idx="21490">
                  <c:v>81470.576459999997</c:v>
                </c:pt>
                <c:pt idx="21491">
                  <c:v>81470.874460000006</c:v>
                </c:pt>
                <c:pt idx="21492">
                  <c:v>81477.16446</c:v>
                </c:pt>
                <c:pt idx="21493">
                  <c:v>81477.66446</c:v>
                </c:pt>
                <c:pt idx="21494">
                  <c:v>81477.66446</c:v>
                </c:pt>
                <c:pt idx="21495">
                  <c:v>81478.16446</c:v>
                </c:pt>
                <c:pt idx="21496">
                  <c:v>81478.66446</c:v>
                </c:pt>
                <c:pt idx="21497">
                  <c:v>81478.749460000006</c:v>
                </c:pt>
                <c:pt idx="21498">
                  <c:v>81479.396460000004</c:v>
                </c:pt>
                <c:pt idx="21499">
                  <c:v>81480.864090000003</c:v>
                </c:pt>
                <c:pt idx="21500">
                  <c:v>81480.974090000003</c:v>
                </c:pt>
                <c:pt idx="21501">
                  <c:v>81481.193090000001</c:v>
                </c:pt>
                <c:pt idx="21502">
                  <c:v>81495.493090000004</c:v>
                </c:pt>
                <c:pt idx="21503">
                  <c:v>81496.524090000006</c:v>
                </c:pt>
                <c:pt idx="21504">
                  <c:v>81496.634090000007</c:v>
                </c:pt>
                <c:pt idx="21505">
                  <c:v>81496.853090000004</c:v>
                </c:pt>
                <c:pt idx="21506">
                  <c:v>81511.153090000007</c:v>
                </c:pt>
                <c:pt idx="21507">
                  <c:v>81512.184089999995</c:v>
                </c:pt>
                <c:pt idx="21508">
                  <c:v>81512.294089999996</c:v>
                </c:pt>
                <c:pt idx="21509">
                  <c:v>81512.513089999993</c:v>
                </c:pt>
                <c:pt idx="21510">
                  <c:v>81526.813089999996</c:v>
                </c:pt>
                <c:pt idx="21511">
                  <c:v>81527.844089999999</c:v>
                </c:pt>
                <c:pt idx="21512">
                  <c:v>81527.954089999999</c:v>
                </c:pt>
                <c:pt idx="21513">
                  <c:v>81528.173089999997</c:v>
                </c:pt>
                <c:pt idx="21514">
                  <c:v>81542.47309</c:v>
                </c:pt>
                <c:pt idx="21515">
                  <c:v>81543.504090000002</c:v>
                </c:pt>
                <c:pt idx="21516">
                  <c:v>81543.614090000003</c:v>
                </c:pt>
                <c:pt idx="21517">
                  <c:v>81543.83309</c:v>
                </c:pt>
                <c:pt idx="21518">
                  <c:v>81558.133090000003</c:v>
                </c:pt>
                <c:pt idx="21519">
                  <c:v>81559.164090000006</c:v>
                </c:pt>
                <c:pt idx="21520">
                  <c:v>81559.274090000006</c:v>
                </c:pt>
                <c:pt idx="21521">
                  <c:v>81559.493090000004</c:v>
                </c:pt>
                <c:pt idx="21522">
                  <c:v>81573.793090000006</c:v>
                </c:pt>
                <c:pt idx="21523">
                  <c:v>81576.87444</c:v>
                </c:pt>
                <c:pt idx="21524">
                  <c:v>81577.523730000001</c:v>
                </c:pt>
                <c:pt idx="21525">
                  <c:v>81577.821729999996</c:v>
                </c:pt>
                <c:pt idx="21526">
                  <c:v>81584.111730000004</c:v>
                </c:pt>
                <c:pt idx="21527">
                  <c:v>81584.611730000004</c:v>
                </c:pt>
                <c:pt idx="21528">
                  <c:v>81584.611730000004</c:v>
                </c:pt>
                <c:pt idx="21529">
                  <c:v>81585.111730000004</c:v>
                </c:pt>
                <c:pt idx="21530">
                  <c:v>81585.611730000004</c:v>
                </c:pt>
                <c:pt idx="21531">
                  <c:v>81585.696729999996</c:v>
                </c:pt>
                <c:pt idx="21532">
                  <c:v>81586.343729999993</c:v>
                </c:pt>
                <c:pt idx="21533">
                  <c:v>81587.811369999996</c:v>
                </c:pt>
                <c:pt idx="21534">
                  <c:v>81587.921369999996</c:v>
                </c:pt>
                <c:pt idx="21535">
                  <c:v>81588.140369999994</c:v>
                </c:pt>
                <c:pt idx="21536">
                  <c:v>81602.440369999997</c:v>
                </c:pt>
                <c:pt idx="21537">
                  <c:v>81603.471369999999</c:v>
                </c:pt>
                <c:pt idx="21538">
                  <c:v>81603.58137</c:v>
                </c:pt>
                <c:pt idx="21539">
                  <c:v>81603.800369999997</c:v>
                </c:pt>
                <c:pt idx="21540">
                  <c:v>81618.10037</c:v>
                </c:pt>
                <c:pt idx="21541">
                  <c:v>81619.131370000003</c:v>
                </c:pt>
                <c:pt idx="21542">
                  <c:v>81619.241370000003</c:v>
                </c:pt>
                <c:pt idx="21543">
                  <c:v>81619.460370000001</c:v>
                </c:pt>
                <c:pt idx="21544">
                  <c:v>81633.760370000004</c:v>
                </c:pt>
                <c:pt idx="21545">
                  <c:v>81634.791370000006</c:v>
                </c:pt>
                <c:pt idx="21546">
                  <c:v>81634.901370000007</c:v>
                </c:pt>
                <c:pt idx="21547">
                  <c:v>81635.120370000004</c:v>
                </c:pt>
                <c:pt idx="21548">
                  <c:v>81649.420370000007</c:v>
                </c:pt>
                <c:pt idx="21549">
                  <c:v>81650.451369999995</c:v>
                </c:pt>
                <c:pt idx="21550">
                  <c:v>81650.561369999996</c:v>
                </c:pt>
                <c:pt idx="21551">
                  <c:v>81650.780369999993</c:v>
                </c:pt>
                <c:pt idx="21552">
                  <c:v>81665.080369999996</c:v>
                </c:pt>
                <c:pt idx="21553">
                  <c:v>81666.111369999999</c:v>
                </c:pt>
                <c:pt idx="21554">
                  <c:v>81666.221369999999</c:v>
                </c:pt>
                <c:pt idx="21555">
                  <c:v>81666.440369999997</c:v>
                </c:pt>
                <c:pt idx="21556">
                  <c:v>81680.74037</c:v>
                </c:pt>
                <c:pt idx="21557">
                  <c:v>81683.821720000007</c:v>
                </c:pt>
                <c:pt idx="21558">
                  <c:v>81684.471009999994</c:v>
                </c:pt>
                <c:pt idx="21559">
                  <c:v>81684.769010000004</c:v>
                </c:pt>
                <c:pt idx="21560">
                  <c:v>81691.059009999997</c:v>
                </c:pt>
                <c:pt idx="21561">
                  <c:v>81691.559009999997</c:v>
                </c:pt>
                <c:pt idx="21562">
                  <c:v>81691.559009999997</c:v>
                </c:pt>
                <c:pt idx="21563">
                  <c:v>81692.059009999997</c:v>
                </c:pt>
                <c:pt idx="21564">
                  <c:v>81692.559009999997</c:v>
                </c:pt>
                <c:pt idx="21565">
                  <c:v>81692.644010000004</c:v>
                </c:pt>
                <c:pt idx="21566">
                  <c:v>81693.291010000001</c:v>
                </c:pt>
                <c:pt idx="21567">
                  <c:v>81694.75864</c:v>
                </c:pt>
                <c:pt idx="21568">
                  <c:v>81694.868640000001</c:v>
                </c:pt>
                <c:pt idx="21569">
                  <c:v>81695.087639999998</c:v>
                </c:pt>
                <c:pt idx="21570">
                  <c:v>81709.387640000001</c:v>
                </c:pt>
                <c:pt idx="21571">
                  <c:v>81710.418640000004</c:v>
                </c:pt>
                <c:pt idx="21572">
                  <c:v>81710.528640000004</c:v>
                </c:pt>
                <c:pt idx="21573">
                  <c:v>81710.747640000001</c:v>
                </c:pt>
                <c:pt idx="21574">
                  <c:v>81725.047640000004</c:v>
                </c:pt>
                <c:pt idx="21575">
                  <c:v>81726.078640000007</c:v>
                </c:pt>
                <c:pt idx="21576">
                  <c:v>81726.188639999993</c:v>
                </c:pt>
                <c:pt idx="21577">
                  <c:v>81726.407640000005</c:v>
                </c:pt>
                <c:pt idx="21578">
                  <c:v>81740.707639999993</c:v>
                </c:pt>
                <c:pt idx="21579">
                  <c:v>81741.738639999996</c:v>
                </c:pt>
                <c:pt idx="21580">
                  <c:v>81741.848639999997</c:v>
                </c:pt>
                <c:pt idx="21581">
                  <c:v>81742.067639999994</c:v>
                </c:pt>
                <c:pt idx="21582">
                  <c:v>81756.367639999997</c:v>
                </c:pt>
                <c:pt idx="21583">
                  <c:v>81757.398639999999</c:v>
                </c:pt>
                <c:pt idx="21584">
                  <c:v>81757.50864</c:v>
                </c:pt>
                <c:pt idx="21585">
                  <c:v>81757.727639999997</c:v>
                </c:pt>
                <c:pt idx="21586">
                  <c:v>81772.02764</c:v>
                </c:pt>
                <c:pt idx="21587">
                  <c:v>81773.058640000003</c:v>
                </c:pt>
                <c:pt idx="21588">
                  <c:v>81773.168640000004</c:v>
                </c:pt>
                <c:pt idx="21589">
                  <c:v>81773.387640000001</c:v>
                </c:pt>
                <c:pt idx="21590">
                  <c:v>81787.687640000004</c:v>
                </c:pt>
                <c:pt idx="21591">
                  <c:v>81790.768989999997</c:v>
                </c:pt>
                <c:pt idx="21592">
                  <c:v>81791.418279999998</c:v>
                </c:pt>
                <c:pt idx="21593">
                  <c:v>81791.716279999993</c:v>
                </c:pt>
                <c:pt idx="21594">
                  <c:v>81798.006280000001</c:v>
                </c:pt>
                <c:pt idx="21595">
                  <c:v>81798.506280000001</c:v>
                </c:pt>
                <c:pt idx="21596">
                  <c:v>81798.506280000001</c:v>
                </c:pt>
                <c:pt idx="21597">
                  <c:v>81799.006280000001</c:v>
                </c:pt>
                <c:pt idx="21598">
                  <c:v>81799.506280000001</c:v>
                </c:pt>
                <c:pt idx="21599">
                  <c:v>81799.591279999993</c:v>
                </c:pt>
                <c:pt idx="21600">
                  <c:v>81800.238280000005</c:v>
                </c:pt>
                <c:pt idx="21601">
                  <c:v>81801.705919999993</c:v>
                </c:pt>
                <c:pt idx="21602">
                  <c:v>81801.815919999994</c:v>
                </c:pt>
                <c:pt idx="21603">
                  <c:v>81802.034920000006</c:v>
                </c:pt>
                <c:pt idx="21604">
                  <c:v>81816.334919999994</c:v>
                </c:pt>
                <c:pt idx="21605">
                  <c:v>81817.365919999997</c:v>
                </c:pt>
                <c:pt idx="21606">
                  <c:v>81817.475919999997</c:v>
                </c:pt>
                <c:pt idx="21607">
                  <c:v>81817.694919999994</c:v>
                </c:pt>
                <c:pt idx="21608">
                  <c:v>81831.994919999997</c:v>
                </c:pt>
                <c:pt idx="21609">
                  <c:v>81833.02592</c:v>
                </c:pt>
                <c:pt idx="21610">
                  <c:v>81833.135920000001</c:v>
                </c:pt>
                <c:pt idx="21611">
                  <c:v>81833.354919999998</c:v>
                </c:pt>
                <c:pt idx="21612">
                  <c:v>81847.654920000001</c:v>
                </c:pt>
                <c:pt idx="21613">
                  <c:v>81848.685920000004</c:v>
                </c:pt>
                <c:pt idx="21614">
                  <c:v>81848.795920000004</c:v>
                </c:pt>
                <c:pt idx="21615">
                  <c:v>81849.014920000001</c:v>
                </c:pt>
                <c:pt idx="21616">
                  <c:v>81863.314920000004</c:v>
                </c:pt>
                <c:pt idx="21617">
                  <c:v>81864.345920000007</c:v>
                </c:pt>
                <c:pt idx="21618">
                  <c:v>81864.455919999993</c:v>
                </c:pt>
                <c:pt idx="21619">
                  <c:v>81864.674920000005</c:v>
                </c:pt>
                <c:pt idx="21620">
                  <c:v>81878.974919999993</c:v>
                </c:pt>
                <c:pt idx="21621">
                  <c:v>81880.005919999996</c:v>
                </c:pt>
                <c:pt idx="21622">
                  <c:v>81880.115919999997</c:v>
                </c:pt>
                <c:pt idx="21623">
                  <c:v>81880.334919999994</c:v>
                </c:pt>
                <c:pt idx="21624">
                  <c:v>81894.634919999997</c:v>
                </c:pt>
                <c:pt idx="21625">
                  <c:v>81897.716270000004</c:v>
                </c:pt>
                <c:pt idx="21626">
                  <c:v>81898.365560000006</c:v>
                </c:pt>
                <c:pt idx="21627">
                  <c:v>81898.663560000001</c:v>
                </c:pt>
                <c:pt idx="21628">
                  <c:v>81904.953559999994</c:v>
                </c:pt>
                <c:pt idx="21629">
                  <c:v>81905.453559999994</c:v>
                </c:pt>
                <c:pt idx="21630">
                  <c:v>81905.453559999994</c:v>
                </c:pt>
                <c:pt idx="21631">
                  <c:v>81905.953559999994</c:v>
                </c:pt>
                <c:pt idx="21632">
                  <c:v>81906.453559999994</c:v>
                </c:pt>
                <c:pt idx="21633">
                  <c:v>81906.538560000001</c:v>
                </c:pt>
                <c:pt idx="21634">
                  <c:v>81907.185559999998</c:v>
                </c:pt>
                <c:pt idx="21635">
                  <c:v>81908.653189999997</c:v>
                </c:pt>
                <c:pt idx="21636">
                  <c:v>81908.763189999998</c:v>
                </c:pt>
                <c:pt idx="21637">
                  <c:v>81908.982189999995</c:v>
                </c:pt>
                <c:pt idx="21638">
                  <c:v>81923.282189999998</c:v>
                </c:pt>
                <c:pt idx="21639">
                  <c:v>81924.313190000001</c:v>
                </c:pt>
                <c:pt idx="21640">
                  <c:v>81924.423190000001</c:v>
                </c:pt>
                <c:pt idx="21641">
                  <c:v>81924.642189999999</c:v>
                </c:pt>
                <c:pt idx="21642">
                  <c:v>81938.942190000002</c:v>
                </c:pt>
                <c:pt idx="21643">
                  <c:v>81939.973190000004</c:v>
                </c:pt>
                <c:pt idx="21644">
                  <c:v>81940.083190000005</c:v>
                </c:pt>
                <c:pt idx="21645">
                  <c:v>81940.302190000002</c:v>
                </c:pt>
                <c:pt idx="21646">
                  <c:v>81954.602190000005</c:v>
                </c:pt>
                <c:pt idx="21647">
                  <c:v>81955.633189999993</c:v>
                </c:pt>
                <c:pt idx="21648">
                  <c:v>81955.743189999994</c:v>
                </c:pt>
                <c:pt idx="21649">
                  <c:v>81955.962190000006</c:v>
                </c:pt>
                <c:pt idx="21650">
                  <c:v>81970.262189999994</c:v>
                </c:pt>
                <c:pt idx="21651">
                  <c:v>81971.293189999997</c:v>
                </c:pt>
                <c:pt idx="21652">
                  <c:v>81971.403189999997</c:v>
                </c:pt>
                <c:pt idx="21653">
                  <c:v>81971.622189999995</c:v>
                </c:pt>
                <c:pt idx="21654">
                  <c:v>81985.922189999997</c:v>
                </c:pt>
                <c:pt idx="21655">
                  <c:v>81986.95319</c:v>
                </c:pt>
                <c:pt idx="21656">
                  <c:v>81987.063190000001</c:v>
                </c:pt>
                <c:pt idx="21657">
                  <c:v>81987.282189999998</c:v>
                </c:pt>
                <c:pt idx="21658">
                  <c:v>82001.582190000001</c:v>
                </c:pt>
                <c:pt idx="21659">
                  <c:v>82004.663539999994</c:v>
                </c:pt>
                <c:pt idx="21660">
                  <c:v>82005.312829999995</c:v>
                </c:pt>
                <c:pt idx="21661">
                  <c:v>82005.610830000005</c:v>
                </c:pt>
                <c:pt idx="21662">
                  <c:v>82011.900829999999</c:v>
                </c:pt>
                <c:pt idx="21663">
                  <c:v>82012.400829999999</c:v>
                </c:pt>
                <c:pt idx="21664">
                  <c:v>82012.400829999999</c:v>
                </c:pt>
                <c:pt idx="21665">
                  <c:v>82012.900829999999</c:v>
                </c:pt>
                <c:pt idx="21666">
                  <c:v>82013.400829999999</c:v>
                </c:pt>
                <c:pt idx="21667">
                  <c:v>82013.485830000005</c:v>
                </c:pt>
                <c:pt idx="21668">
                  <c:v>82014.132830000002</c:v>
                </c:pt>
                <c:pt idx="21669">
                  <c:v>82015.600470000005</c:v>
                </c:pt>
                <c:pt idx="21670">
                  <c:v>82015.710470000005</c:v>
                </c:pt>
                <c:pt idx="21671">
                  <c:v>82015.929470000003</c:v>
                </c:pt>
                <c:pt idx="21672">
                  <c:v>82030.229470000006</c:v>
                </c:pt>
                <c:pt idx="21673">
                  <c:v>82031.260469999994</c:v>
                </c:pt>
                <c:pt idx="21674">
                  <c:v>82031.370469999994</c:v>
                </c:pt>
                <c:pt idx="21675">
                  <c:v>82031.589470000006</c:v>
                </c:pt>
                <c:pt idx="21676">
                  <c:v>82045.889469999995</c:v>
                </c:pt>
                <c:pt idx="21677">
                  <c:v>82046.920469999997</c:v>
                </c:pt>
                <c:pt idx="21678">
                  <c:v>82047.030469999998</c:v>
                </c:pt>
                <c:pt idx="21679">
                  <c:v>82047.249469999995</c:v>
                </c:pt>
                <c:pt idx="21680">
                  <c:v>82061.549469999998</c:v>
                </c:pt>
                <c:pt idx="21681">
                  <c:v>82062.580470000001</c:v>
                </c:pt>
                <c:pt idx="21682">
                  <c:v>82062.690470000001</c:v>
                </c:pt>
                <c:pt idx="21683">
                  <c:v>82062.909469999999</c:v>
                </c:pt>
                <c:pt idx="21684">
                  <c:v>82077.209470000002</c:v>
                </c:pt>
                <c:pt idx="21685">
                  <c:v>82078.240470000004</c:v>
                </c:pt>
                <c:pt idx="21686">
                  <c:v>82078.350470000005</c:v>
                </c:pt>
                <c:pt idx="21687">
                  <c:v>82078.569470000002</c:v>
                </c:pt>
                <c:pt idx="21688">
                  <c:v>82092.869470000005</c:v>
                </c:pt>
                <c:pt idx="21689">
                  <c:v>82093.900469999993</c:v>
                </c:pt>
                <c:pt idx="21690">
                  <c:v>82094.010469999994</c:v>
                </c:pt>
                <c:pt idx="21691">
                  <c:v>82094.229470000006</c:v>
                </c:pt>
                <c:pt idx="21692">
                  <c:v>82108.529469999994</c:v>
                </c:pt>
                <c:pt idx="21693">
                  <c:v>82111.610820000002</c:v>
                </c:pt>
                <c:pt idx="21694">
                  <c:v>82112.260110000003</c:v>
                </c:pt>
                <c:pt idx="21695">
                  <c:v>82112.558109999998</c:v>
                </c:pt>
                <c:pt idx="21696">
                  <c:v>82118.848110000006</c:v>
                </c:pt>
                <c:pt idx="21697">
                  <c:v>82119.348110000006</c:v>
                </c:pt>
                <c:pt idx="21698">
                  <c:v>82119.348110000006</c:v>
                </c:pt>
                <c:pt idx="21699">
                  <c:v>82119.848110000006</c:v>
                </c:pt>
                <c:pt idx="21700">
                  <c:v>82120.348110000006</c:v>
                </c:pt>
                <c:pt idx="21701">
                  <c:v>82120.433109999998</c:v>
                </c:pt>
                <c:pt idx="21702">
                  <c:v>82121.080109999995</c:v>
                </c:pt>
                <c:pt idx="21703">
                  <c:v>82122.547739999995</c:v>
                </c:pt>
                <c:pt idx="21704">
                  <c:v>82122.657739999995</c:v>
                </c:pt>
                <c:pt idx="21705">
                  <c:v>82122.876740000007</c:v>
                </c:pt>
                <c:pt idx="21706">
                  <c:v>82137.176739999995</c:v>
                </c:pt>
                <c:pt idx="21707">
                  <c:v>82138.207739999998</c:v>
                </c:pt>
                <c:pt idx="21708">
                  <c:v>82138.317739999999</c:v>
                </c:pt>
                <c:pt idx="21709">
                  <c:v>82138.536739999996</c:v>
                </c:pt>
                <c:pt idx="21710">
                  <c:v>82152.836739999999</c:v>
                </c:pt>
                <c:pt idx="21711">
                  <c:v>82153.867740000002</c:v>
                </c:pt>
                <c:pt idx="21712">
                  <c:v>82153.977740000002</c:v>
                </c:pt>
                <c:pt idx="21713">
                  <c:v>82154.196739999999</c:v>
                </c:pt>
                <c:pt idx="21714">
                  <c:v>82168.496740000002</c:v>
                </c:pt>
                <c:pt idx="21715">
                  <c:v>82169.527740000005</c:v>
                </c:pt>
                <c:pt idx="21716">
                  <c:v>82169.637740000006</c:v>
                </c:pt>
                <c:pt idx="21717">
                  <c:v>82169.856740000003</c:v>
                </c:pt>
                <c:pt idx="21718">
                  <c:v>82184.156740000006</c:v>
                </c:pt>
                <c:pt idx="21719">
                  <c:v>82185.187739999994</c:v>
                </c:pt>
                <c:pt idx="21720">
                  <c:v>82185.297739999995</c:v>
                </c:pt>
                <c:pt idx="21721">
                  <c:v>82185.516740000006</c:v>
                </c:pt>
                <c:pt idx="21722">
                  <c:v>82199.816739999995</c:v>
                </c:pt>
                <c:pt idx="21723">
                  <c:v>82200.847739999997</c:v>
                </c:pt>
                <c:pt idx="21724">
                  <c:v>82200.957739999998</c:v>
                </c:pt>
                <c:pt idx="21725">
                  <c:v>82201.176739999995</c:v>
                </c:pt>
                <c:pt idx="21726">
                  <c:v>82215.476739999998</c:v>
                </c:pt>
                <c:pt idx="21727">
                  <c:v>82218.558090000006</c:v>
                </c:pt>
                <c:pt idx="21728">
                  <c:v>82219.207380000007</c:v>
                </c:pt>
                <c:pt idx="21729">
                  <c:v>82219.505380000002</c:v>
                </c:pt>
                <c:pt idx="21730">
                  <c:v>82225.795379999996</c:v>
                </c:pt>
                <c:pt idx="21731">
                  <c:v>82226.295379999996</c:v>
                </c:pt>
                <c:pt idx="21732">
                  <c:v>82226.295379999996</c:v>
                </c:pt>
                <c:pt idx="21733">
                  <c:v>82226.795379999996</c:v>
                </c:pt>
                <c:pt idx="21734">
                  <c:v>82227.295379999996</c:v>
                </c:pt>
                <c:pt idx="21735">
                  <c:v>82227.380380000002</c:v>
                </c:pt>
                <c:pt idx="21736">
                  <c:v>82228.02738</c:v>
                </c:pt>
                <c:pt idx="21737">
                  <c:v>82229.495020000002</c:v>
                </c:pt>
                <c:pt idx="21738">
                  <c:v>82229.605020000003</c:v>
                </c:pt>
                <c:pt idx="21739">
                  <c:v>82229.82402</c:v>
                </c:pt>
                <c:pt idx="21740">
                  <c:v>82244.124020000003</c:v>
                </c:pt>
                <c:pt idx="21741">
                  <c:v>82245.155020000006</c:v>
                </c:pt>
                <c:pt idx="21742">
                  <c:v>82245.265020000006</c:v>
                </c:pt>
                <c:pt idx="21743">
                  <c:v>82245.484020000004</c:v>
                </c:pt>
                <c:pt idx="21744">
                  <c:v>82259.784020000006</c:v>
                </c:pt>
                <c:pt idx="21745">
                  <c:v>82260.815019999995</c:v>
                </c:pt>
                <c:pt idx="21746">
                  <c:v>82260.925019999995</c:v>
                </c:pt>
                <c:pt idx="21747">
                  <c:v>82261.144020000007</c:v>
                </c:pt>
                <c:pt idx="21748">
                  <c:v>82275.444019999995</c:v>
                </c:pt>
                <c:pt idx="21749">
                  <c:v>82276.475019999998</c:v>
                </c:pt>
                <c:pt idx="21750">
                  <c:v>82276.585019999999</c:v>
                </c:pt>
                <c:pt idx="21751">
                  <c:v>82276.804019999996</c:v>
                </c:pt>
                <c:pt idx="21752">
                  <c:v>82291.104019999999</c:v>
                </c:pt>
                <c:pt idx="21753">
                  <c:v>82292.135020000002</c:v>
                </c:pt>
                <c:pt idx="21754">
                  <c:v>82292.245020000002</c:v>
                </c:pt>
                <c:pt idx="21755">
                  <c:v>82292.464019999999</c:v>
                </c:pt>
                <c:pt idx="21756">
                  <c:v>82306.764020000002</c:v>
                </c:pt>
                <c:pt idx="21757">
                  <c:v>82307.795020000005</c:v>
                </c:pt>
                <c:pt idx="21758">
                  <c:v>82307.905020000006</c:v>
                </c:pt>
                <c:pt idx="21759">
                  <c:v>82308.124020000003</c:v>
                </c:pt>
                <c:pt idx="21760">
                  <c:v>82322.424020000006</c:v>
                </c:pt>
                <c:pt idx="21761">
                  <c:v>82325.505369999999</c:v>
                </c:pt>
                <c:pt idx="21762">
                  <c:v>82326.15466</c:v>
                </c:pt>
                <c:pt idx="21763">
                  <c:v>82326.452659999995</c:v>
                </c:pt>
                <c:pt idx="21764">
                  <c:v>82332.742660000004</c:v>
                </c:pt>
                <c:pt idx="21765">
                  <c:v>82333.242660000004</c:v>
                </c:pt>
                <c:pt idx="21766">
                  <c:v>82333.242660000004</c:v>
                </c:pt>
                <c:pt idx="21767">
                  <c:v>82333.742660000004</c:v>
                </c:pt>
                <c:pt idx="21768">
                  <c:v>82334.242660000004</c:v>
                </c:pt>
                <c:pt idx="21769">
                  <c:v>82334.327659999995</c:v>
                </c:pt>
                <c:pt idx="21770">
                  <c:v>82334.974660000007</c:v>
                </c:pt>
                <c:pt idx="21771">
                  <c:v>82336.442290000006</c:v>
                </c:pt>
                <c:pt idx="21772">
                  <c:v>82336.552290000007</c:v>
                </c:pt>
                <c:pt idx="21773">
                  <c:v>82336.771290000004</c:v>
                </c:pt>
                <c:pt idx="21774">
                  <c:v>82351.071290000007</c:v>
                </c:pt>
                <c:pt idx="21775">
                  <c:v>82352.102289999995</c:v>
                </c:pt>
                <c:pt idx="21776">
                  <c:v>82352.212289999996</c:v>
                </c:pt>
                <c:pt idx="21777">
                  <c:v>82352.431289999993</c:v>
                </c:pt>
                <c:pt idx="21778">
                  <c:v>82366.731289999996</c:v>
                </c:pt>
                <c:pt idx="21779">
                  <c:v>82367.762289999999</c:v>
                </c:pt>
                <c:pt idx="21780">
                  <c:v>82367.872289999999</c:v>
                </c:pt>
                <c:pt idx="21781">
                  <c:v>82368.091289999997</c:v>
                </c:pt>
                <c:pt idx="21782">
                  <c:v>82382.39129</c:v>
                </c:pt>
                <c:pt idx="21783">
                  <c:v>82383.422290000002</c:v>
                </c:pt>
                <c:pt idx="21784">
                  <c:v>82383.532290000003</c:v>
                </c:pt>
                <c:pt idx="21785">
                  <c:v>82383.75129</c:v>
                </c:pt>
                <c:pt idx="21786">
                  <c:v>82398.051290000003</c:v>
                </c:pt>
                <c:pt idx="21787">
                  <c:v>82399.082290000006</c:v>
                </c:pt>
                <c:pt idx="21788">
                  <c:v>82399.192290000006</c:v>
                </c:pt>
                <c:pt idx="21789">
                  <c:v>82399.411290000004</c:v>
                </c:pt>
                <c:pt idx="21790">
                  <c:v>82413.711290000007</c:v>
                </c:pt>
                <c:pt idx="21791">
                  <c:v>82414.742289999995</c:v>
                </c:pt>
                <c:pt idx="21792">
                  <c:v>82414.852289999995</c:v>
                </c:pt>
                <c:pt idx="21793">
                  <c:v>82415.071290000007</c:v>
                </c:pt>
                <c:pt idx="21794">
                  <c:v>82429.371289999995</c:v>
                </c:pt>
                <c:pt idx="21795">
                  <c:v>82432.452640000003</c:v>
                </c:pt>
                <c:pt idx="21796">
                  <c:v>82433.101930000004</c:v>
                </c:pt>
                <c:pt idx="21797">
                  <c:v>82433.39993</c:v>
                </c:pt>
                <c:pt idx="21798">
                  <c:v>82439.689929999993</c:v>
                </c:pt>
                <c:pt idx="21799">
                  <c:v>82440.189929999993</c:v>
                </c:pt>
                <c:pt idx="21800">
                  <c:v>82440.189929999993</c:v>
                </c:pt>
                <c:pt idx="21801">
                  <c:v>82440.689929999993</c:v>
                </c:pt>
                <c:pt idx="21802">
                  <c:v>82441.189929999993</c:v>
                </c:pt>
                <c:pt idx="21803">
                  <c:v>82441.27493</c:v>
                </c:pt>
                <c:pt idx="21804">
                  <c:v>82441.921929999997</c:v>
                </c:pt>
                <c:pt idx="21805">
                  <c:v>82443.389569999999</c:v>
                </c:pt>
                <c:pt idx="21806">
                  <c:v>82443.49957</c:v>
                </c:pt>
                <c:pt idx="21807">
                  <c:v>82443.718569999997</c:v>
                </c:pt>
                <c:pt idx="21808">
                  <c:v>82458.01857</c:v>
                </c:pt>
                <c:pt idx="21809">
                  <c:v>82459.049570000003</c:v>
                </c:pt>
                <c:pt idx="21810">
                  <c:v>82459.159570000003</c:v>
                </c:pt>
                <c:pt idx="21811">
                  <c:v>82459.378570000001</c:v>
                </c:pt>
                <c:pt idx="21812">
                  <c:v>82473.678570000004</c:v>
                </c:pt>
                <c:pt idx="21813">
                  <c:v>82474.709570000006</c:v>
                </c:pt>
                <c:pt idx="21814">
                  <c:v>82474.819570000007</c:v>
                </c:pt>
                <c:pt idx="21815">
                  <c:v>82475.038570000004</c:v>
                </c:pt>
                <c:pt idx="21816">
                  <c:v>82489.338570000007</c:v>
                </c:pt>
                <c:pt idx="21817">
                  <c:v>82490.369569999995</c:v>
                </c:pt>
                <c:pt idx="21818">
                  <c:v>82490.479569999996</c:v>
                </c:pt>
                <c:pt idx="21819">
                  <c:v>82490.698569999993</c:v>
                </c:pt>
                <c:pt idx="21820">
                  <c:v>82504.998569999996</c:v>
                </c:pt>
                <c:pt idx="21821">
                  <c:v>82506.029569999999</c:v>
                </c:pt>
                <c:pt idx="21822">
                  <c:v>82506.139569999999</c:v>
                </c:pt>
                <c:pt idx="21823">
                  <c:v>82506.358569999997</c:v>
                </c:pt>
                <c:pt idx="21824">
                  <c:v>82520.65857</c:v>
                </c:pt>
                <c:pt idx="21825">
                  <c:v>82521.689570000002</c:v>
                </c:pt>
                <c:pt idx="21826">
                  <c:v>82521.799570000003</c:v>
                </c:pt>
                <c:pt idx="21827">
                  <c:v>82522.01857</c:v>
                </c:pt>
                <c:pt idx="21828">
                  <c:v>82536.318570000003</c:v>
                </c:pt>
                <c:pt idx="21829">
                  <c:v>82539.399919999996</c:v>
                </c:pt>
                <c:pt idx="21830">
                  <c:v>82540.049209999997</c:v>
                </c:pt>
                <c:pt idx="21831">
                  <c:v>82540.347210000007</c:v>
                </c:pt>
                <c:pt idx="21832">
                  <c:v>82546.637210000001</c:v>
                </c:pt>
                <c:pt idx="21833">
                  <c:v>82547.137210000001</c:v>
                </c:pt>
                <c:pt idx="21834">
                  <c:v>82547.137210000001</c:v>
                </c:pt>
                <c:pt idx="21835">
                  <c:v>82547.637210000001</c:v>
                </c:pt>
                <c:pt idx="21836">
                  <c:v>82548.137210000001</c:v>
                </c:pt>
                <c:pt idx="21837">
                  <c:v>82548.222210000007</c:v>
                </c:pt>
                <c:pt idx="21838">
                  <c:v>82548.869210000004</c:v>
                </c:pt>
                <c:pt idx="21839">
                  <c:v>82550.336840000004</c:v>
                </c:pt>
                <c:pt idx="21840">
                  <c:v>82550.446840000004</c:v>
                </c:pt>
                <c:pt idx="21841">
                  <c:v>82550.665840000001</c:v>
                </c:pt>
                <c:pt idx="21842">
                  <c:v>82564.965840000004</c:v>
                </c:pt>
                <c:pt idx="21843">
                  <c:v>82565.996840000007</c:v>
                </c:pt>
                <c:pt idx="21844">
                  <c:v>82566.106839999993</c:v>
                </c:pt>
                <c:pt idx="21845">
                  <c:v>82566.325840000005</c:v>
                </c:pt>
                <c:pt idx="21846">
                  <c:v>82580.625839999993</c:v>
                </c:pt>
                <c:pt idx="21847">
                  <c:v>82581.656839999996</c:v>
                </c:pt>
                <c:pt idx="21848">
                  <c:v>82581.766839999997</c:v>
                </c:pt>
                <c:pt idx="21849">
                  <c:v>82581.985839999994</c:v>
                </c:pt>
                <c:pt idx="21850">
                  <c:v>82596.285839999997</c:v>
                </c:pt>
                <c:pt idx="21851">
                  <c:v>82597.31684</c:v>
                </c:pt>
                <c:pt idx="21852">
                  <c:v>82597.42684</c:v>
                </c:pt>
                <c:pt idx="21853">
                  <c:v>82597.645839999997</c:v>
                </c:pt>
                <c:pt idx="21854">
                  <c:v>82611.94584</c:v>
                </c:pt>
                <c:pt idx="21855">
                  <c:v>82612.976840000003</c:v>
                </c:pt>
                <c:pt idx="21856">
                  <c:v>82613.086840000004</c:v>
                </c:pt>
                <c:pt idx="21857">
                  <c:v>82613.305840000001</c:v>
                </c:pt>
                <c:pt idx="21858">
                  <c:v>82627.605840000004</c:v>
                </c:pt>
                <c:pt idx="21859">
                  <c:v>82628.636840000006</c:v>
                </c:pt>
                <c:pt idx="21860">
                  <c:v>82628.746840000007</c:v>
                </c:pt>
                <c:pt idx="21861">
                  <c:v>82628.965840000004</c:v>
                </c:pt>
                <c:pt idx="21862">
                  <c:v>82643.265839999993</c:v>
                </c:pt>
                <c:pt idx="21863">
                  <c:v>82646.34719</c:v>
                </c:pt>
                <c:pt idx="21864">
                  <c:v>82646.996480000002</c:v>
                </c:pt>
                <c:pt idx="21865">
                  <c:v>82647.294479999997</c:v>
                </c:pt>
                <c:pt idx="21866">
                  <c:v>82653.584480000005</c:v>
                </c:pt>
                <c:pt idx="21867">
                  <c:v>82654.084480000005</c:v>
                </c:pt>
                <c:pt idx="21868">
                  <c:v>82654.084480000005</c:v>
                </c:pt>
                <c:pt idx="21869">
                  <c:v>82654.584480000005</c:v>
                </c:pt>
                <c:pt idx="21870">
                  <c:v>82655.084480000005</c:v>
                </c:pt>
                <c:pt idx="21871">
                  <c:v>82655.169479999997</c:v>
                </c:pt>
                <c:pt idx="21872">
                  <c:v>82655.816479999994</c:v>
                </c:pt>
                <c:pt idx="21873">
                  <c:v>82657.284119999997</c:v>
                </c:pt>
                <c:pt idx="21874">
                  <c:v>82657.394119999997</c:v>
                </c:pt>
                <c:pt idx="21875">
                  <c:v>82657.613119999995</c:v>
                </c:pt>
                <c:pt idx="21876">
                  <c:v>82671.913119999997</c:v>
                </c:pt>
                <c:pt idx="21877">
                  <c:v>82672.94412</c:v>
                </c:pt>
                <c:pt idx="21878">
                  <c:v>82673.054120000001</c:v>
                </c:pt>
                <c:pt idx="21879">
                  <c:v>82673.273119999998</c:v>
                </c:pt>
                <c:pt idx="21880">
                  <c:v>82687.573120000001</c:v>
                </c:pt>
                <c:pt idx="21881">
                  <c:v>82688.604120000004</c:v>
                </c:pt>
                <c:pt idx="21882">
                  <c:v>82688.714120000004</c:v>
                </c:pt>
                <c:pt idx="21883">
                  <c:v>82688.933120000002</c:v>
                </c:pt>
                <c:pt idx="21884">
                  <c:v>82703.233120000004</c:v>
                </c:pt>
                <c:pt idx="21885">
                  <c:v>82704.264120000007</c:v>
                </c:pt>
                <c:pt idx="21886">
                  <c:v>82704.374119999993</c:v>
                </c:pt>
                <c:pt idx="21887">
                  <c:v>82704.593120000005</c:v>
                </c:pt>
                <c:pt idx="21888">
                  <c:v>82718.893119999993</c:v>
                </c:pt>
                <c:pt idx="21889">
                  <c:v>82719.924119999996</c:v>
                </c:pt>
                <c:pt idx="21890">
                  <c:v>82720.034119999997</c:v>
                </c:pt>
                <c:pt idx="21891">
                  <c:v>82720.253119999994</c:v>
                </c:pt>
                <c:pt idx="21892">
                  <c:v>82734.553119999997</c:v>
                </c:pt>
                <c:pt idx="21893">
                  <c:v>82735.58412</c:v>
                </c:pt>
                <c:pt idx="21894">
                  <c:v>82735.69412</c:v>
                </c:pt>
                <c:pt idx="21895">
                  <c:v>82735.913119999997</c:v>
                </c:pt>
                <c:pt idx="21896">
                  <c:v>82750.21312</c:v>
                </c:pt>
                <c:pt idx="21897">
                  <c:v>82753.294469999993</c:v>
                </c:pt>
                <c:pt idx="21898">
                  <c:v>82753.943759999995</c:v>
                </c:pt>
                <c:pt idx="21899">
                  <c:v>82754.241760000004</c:v>
                </c:pt>
                <c:pt idx="21900">
                  <c:v>82760.531759999998</c:v>
                </c:pt>
                <c:pt idx="21901">
                  <c:v>82761.031759999998</c:v>
                </c:pt>
                <c:pt idx="21902">
                  <c:v>82761.031759999998</c:v>
                </c:pt>
                <c:pt idx="21903">
                  <c:v>82761.531759999998</c:v>
                </c:pt>
                <c:pt idx="21904">
                  <c:v>82762.031759999998</c:v>
                </c:pt>
                <c:pt idx="21905">
                  <c:v>82762.116760000004</c:v>
                </c:pt>
                <c:pt idx="21906">
                  <c:v>82762.763760000002</c:v>
                </c:pt>
                <c:pt idx="21907">
                  <c:v>82764.231390000001</c:v>
                </c:pt>
                <c:pt idx="21908">
                  <c:v>82764.341390000001</c:v>
                </c:pt>
                <c:pt idx="21909">
                  <c:v>82764.560389999999</c:v>
                </c:pt>
                <c:pt idx="21910">
                  <c:v>82778.860390000002</c:v>
                </c:pt>
                <c:pt idx="21911">
                  <c:v>82779.891390000004</c:v>
                </c:pt>
                <c:pt idx="21912">
                  <c:v>82780.001390000005</c:v>
                </c:pt>
                <c:pt idx="21913">
                  <c:v>82780.220390000002</c:v>
                </c:pt>
                <c:pt idx="21914">
                  <c:v>82794.520390000005</c:v>
                </c:pt>
                <c:pt idx="21915">
                  <c:v>82795.551389999993</c:v>
                </c:pt>
                <c:pt idx="21916">
                  <c:v>82795.661389999994</c:v>
                </c:pt>
                <c:pt idx="21917">
                  <c:v>82795.880390000006</c:v>
                </c:pt>
                <c:pt idx="21918">
                  <c:v>82810.180389999994</c:v>
                </c:pt>
                <c:pt idx="21919">
                  <c:v>82811.211389999997</c:v>
                </c:pt>
                <c:pt idx="21920">
                  <c:v>82811.321389999997</c:v>
                </c:pt>
                <c:pt idx="21921">
                  <c:v>82811.540389999995</c:v>
                </c:pt>
                <c:pt idx="21922">
                  <c:v>82825.840389999998</c:v>
                </c:pt>
                <c:pt idx="21923">
                  <c:v>82826.87139</c:v>
                </c:pt>
                <c:pt idx="21924">
                  <c:v>82826.981390000001</c:v>
                </c:pt>
                <c:pt idx="21925">
                  <c:v>82827.200389999998</c:v>
                </c:pt>
                <c:pt idx="21926">
                  <c:v>82841.500390000001</c:v>
                </c:pt>
                <c:pt idx="21927">
                  <c:v>82842.531390000004</c:v>
                </c:pt>
                <c:pt idx="21928">
                  <c:v>82842.641390000004</c:v>
                </c:pt>
                <c:pt idx="21929">
                  <c:v>82842.860390000002</c:v>
                </c:pt>
                <c:pt idx="21930">
                  <c:v>82857.160390000005</c:v>
                </c:pt>
                <c:pt idx="21931">
                  <c:v>82860.241739999998</c:v>
                </c:pt>
                <c:pt idx="21932">
                  <c:v>82860.891029999999</c:v>
                </c:pt>
                <c:pt idx="21933">
                  <c:v>82861.189029999994</c:v>
                </c:pt>
                <c:pt idx="21934">
                  <c:v>82867.479030000002</c:v>
                </c:pt>
                <c:pt idx="21935">
                  <c:v>82867.979030000002</c:v>
                </c:pt>
                <c:pt idx="21936">
                  <c:v>82867.979030000002</c:v>
                </c:pt>
                <c:pt idx="21937">
                  <c:v>82868.479030000002</c:v>
                </c:pt>
                <c:pt idx="21938">
                  <c:v>82868.979030000002</c:v>
                </c:pt>
                <c:pt idx="21939">
                  <c:v>82869.064029999994</c:v>
                </c:pt>
                <c:pt idx="21940">
                  <c:v>82869.711030000006</c:v>
                </c:pt>
                <c:pt idx="21941">
                  <c:v>82871.178669999994</c:v>
                </c:pt>
                <c:pt idx="21942">
                  <c:v>82871.288669999994</c:v>
                </c:pt>
                <c:pt idx="21943">
                  <c:v>82871.507670000006</c:v>
                </c:pt>
                <c:pt idx="21944">
                  <c:v>82885.807669999995</c:v>
                </c:pt>
                <c:pt idx="21945">
                  <c:v>82886.838669999997</c:v>
                </c:pt>
                <c:pt idx="21946">
                  <c:v>82886.948669999998</c:v>
                </c:pt>
                <c:pt idx="21947">
                  <c:v>82887.167669999995</c:v>
                </c:pt>
                <c:pt idx="21948">
                  <c:v>82901.467669999998</c:v>
                </c:pt>
                <c:pt idx="21949">
                  <c:v>82902.498670000001</c:v>
                </c:pt>
                <c:pt idx="21950">
                  <c:v>82902.608670000001</c:v>
                </c:pt>
                <c:pt idx="21951">
                  <c:v>82902.827669999999</c:v>
                </c:pt>
                <c:pt idx="21952">
                  <c:v>82917.127670000002</c:v>
                </c:pt>
                <c:pt idx="21953">
                  <c:v>82918.158670000004</c:v>
                </c:pt>
                <c:pt idx="21954">
                  <c:v>82918.268670000005</c:v>
                </c:pt>
                <c:pt idx="21955">
                  <c:v>82918.487670000002</c:v>
                </c:pt>
                <c:pt idx="21956">
                  <c:v>82932.787670000005</c:v>
                </c:pt>
                <c:pt idx="21957">
                  <c:v>82933.818669999993</c:v>
                </c:pt>
                <c:pt idx="21958">
                  <c:v>82933.928669999994</c:v>
                </c:pt>
                <c:pt idx="21959">
                  <c:v>82934.147670000006</c:v>
                </c:pt>
                <c:pt idx="21960">
                  <c:v>82948.447669999994</c:v>
                </c:pt>
                <c:pt idx="21961">
                  <c:v>82949.478669999997</c:v>
                </c:pt>
                <c:pt idx="21962">
                  <c:v>82949.588669999997</c:v>
                </c:pt>
                <c:pt idx="21963">
                  <c:v>82949.807669999995</c:v>
                </c:pt>
                <c:pt idx="21964">
                  <c:v>82964.107669999998</c:v>
                </c:pt>
                <c:pt idx="21965">
                  <c:v>82967.189020000005</c:v>
                </c:pt>
                <c:pt idx="21966">
                  <c:v>82967.838310000006</c:v>
                </c:pt>
                <c:pt idx="21967">
                  <c:v>82968.136310000002</c:v>
                </c:pt>
                <c:pt idx="21968">
                  <c:v>82974.426309999995</c:v>
                </c:pt>
                <c:pt idx="21969">
                  <c:v>82974.926309999995</c:v>
                </c:pt>
                <c:pt idx="21970">
                  <c:v>82974.926309999995</c:v>
                </c:pt>
                <c:pt idx="21971">
                  <c:v>82975.426309999995</c:v>
                </c:pt>
                <c:pt idx="21972">
                  <c:v>82975.926309999995</c:v>
                </c:pt>
                <c:pt idx="21973">
                  <c:v>82976.011310000002</c:v>
                </c:pt>
                <c:pt idx="21974">
                  <c:v>82976.658309999999</c:v>
                </c:pt>
                <c:pt idx="21975">
                  <c:v>82978.125939999998</c:v>
                </c:pt>
                <c:pt idx="21976">
                  <c:v>82978.235939999999</c:v>
                </c:pt>
                <c:pt idx="21977">
                  <c:v>82978.454939999996</c:v>
                </c:pt>
                <c:pt idx="21978">
                  <c:v>82992.754939999999</c:v>
                </c:pt>
                <c:pt idx="21979">
                  <c:v>82993.785940000002</c:v>
                </c:pt>
                <c:pt idx="21980">
                  <c:v>82993.895940000002</c:v>
                </c:pt>
                <c:pt idx="21981">
                  <c:v>82994.114939999999</c:v>
                </c:pt>
                <c:pt idx="21982">
                  <c:v>83008.414940000002</c:v>
                </c:pt>
                <c:pt idx="21983">
                  <c:v>83009.445940000005</c:v>
                </c:pt>
                <c:pt idx="21984">
                  <c:v>83009.555940000006</c:v>
                </c:pt>
                <c:pt idx="21985">
                  <c:v>83009.774940000003</c:v>
                </c:pt>
                <c:pt idx="21986">
                  <c:v>83024.074940000006</c:v>
                </c:pt>
                <c:pt idx="21987">
                  <c:v>83025.105939999994</c:v>
                </c:pt>
                <c:pt idx="21988">
                  <c:v>83025.215939999995</c:v>
                </c:pt>
                <c:pt idx="21989">
                  <c:v>83025.434940000006</c:v>
                </c:pt>
                <c:pt idx="21990">
                  <c:v>83039.734939999995</c:v>
                </c:pt>
                <c:pt idx="21991">
                  <c:v>83040.765939999997</c:v>
                </c:pt>
                <c:pt idx="21992">
                  <c:v>83040.875939999998</c:v>
                </c:pt>
                <c:pt idx="21993">
                  <c:v>83041.094939999995</c:v>
                </c:pt>
                <c:pt idx="21994">
                  <c:v>83055.394939999998</c:v>
                </c:pt>
                <c:pt idx="21995">
                  <c:v>83056.425940000001</c:v>
                </c:pt>
                <c:pt idx="21996">
                  <c:v>83056.535940000002</c:v>
                </c:pt>
                <c:pt idx="21997">
                  <c:v>83056.754939999999</c:v>
                </c:pt>
                <c:pt idx="21998">
                  <c:v>83071.054940000002</c:v>
                </c:pt>
                <c:pt idx="21999">
                  <c:v>83074.136289999995</c:v>
                </c:pt>
                <c:pt idx="22000">
                  <c:v>83074.785579999996</c:v>
                </c:pt>
                <c:pt idx="22001">
                  <c:v>83075.083580000006</c:v>
                </c:pt>
                <c:pt idx="22002">
                  <c:v>83081.373579999999</c:v>
                </c:pt>
                <c:pt idx="22003">
                  <c:v>83081.873579999999</c:v>
                </c:pt>
                <c:pt idx="22004">
                  <c:v>83081.873579999999</c:v>
                </c:pt>
                <c:pt idx="22005">
                  <c:v>83082.373579999999</c:v>
                </c:pt>
                <c:pt idx="22006">
                  <c:v>83082.873579999999</c:v>
                </c:pt>
                <c:pt idx="22007">
                  <c:v>83082.958580000006</c:v>
                </c:pt>
                <c:pt idx="22008">
                  <c:v>83083.605580000003</c:v>
                </c:pt>
                <c:pt idx="22009">
                  <c:v>83085.073220000006</c:v>
                </c:pt>
                <c:pt idx="22010">
                  <c:v>83085.183220000006</c:v>
                </c:pt>
                <c:pt idx="22011">
                  <c:v>83085.402220000004</c:v>
                </c:pt>
                <c:pt idx="22012">
                  <c:v>83099.702220000006</c:v>
                </c:pt>
                <c:pt idx="22013">
                  <c:v>83100.733219999995</c:v>
                </c:pt>
                <c:pt idx="22014">
                  <c:v>83100.843219999995</c:v>
                </c:pt>
                <c:pt idx="22015">
                  <c:v>83101.062220000007</c:v>
                </c:pt>
                <c:pt idx="22016">
                  <c:v>83115.362219999995</c:v>
                </c:pt>
                <c:pt idx="22017">
                  <c:v>83116.393219999998</c:v>
                </c:pt>
                <c:pt idx="22018">
                  <c:v>83116.503219999999</c:v>
                </c:pt>
                <c:pt idx="22019">
                  <c:v>83116.722219999996</c:v>
                </c:pt>
                <c:pt idx="22020">
                  <c:v>83131.022219999999</c:v>
                </c:pt>
                <c:pt idx="22021">
                  <c:v>83132.053220000002</c:v>
                </c:pt>
                <c:pt idx="22022">
                  <c:v>83132.163220000002</c:v>
                </c:pt>
                <c:pt idx="22023">
                  <c:v>83132.38222</c:v>
                </c:pt>
                <c:pt idx="22024">
                  <c:v>83146.682220000002</c:v>
                </c:pt>
                <c:pt idx="22025">
                  <c:v>83147.713220000005</c:v>
                </c:pt>
                <c:pt idx="22026">
                  <c:v>83147.823220000006</c:v>
                </c:pt>
                <c:pt idx="22027">
                  <c:v>83148.042220000003</c:v>
                </c:pt>
                <c:pt idx="22028">
                  <c:v>83162.342220000006</c:v>
                </c:pt>
                <c:pt idx="22029">
                  <c:v>83163.373219999994</c:v>
                </c:pt>
                <c:pt idx="22030">
                  <c:v>83163.483219999995</c:v>
                </c:pt>
                <c:pt idx="22031">
                  <c:v>83163.702220000006</c:v>
                </c:pt>
                <c:pt idx="22032">
                  <c:v>83178.002219999995</c:v>
                </c:pt>
                <c:pt idx="22033">
                  <c:v>83181.083570000003</c:v>
                </c:pt>
                <c:pt idx="22034">
                  <c:v>83181.732860000004</c:v>
                </c:pt>
                <c:pt idx="22035">
                  <c:v>83182.030859999999</c:v>
                </c:pt>
                <c:pt idx="22036">
                  <c:v>83188.320860000007</c:v>
                </c:pt>
                <c:pt idx="22037">
                  <c:v>83188.820860000007</c:v>
                </c:pt>
                <c:pt idx="22038">
                  <c:v>83188.820860000007</c:v>
                </c:pt>
                <c:pt idx="22039">
                  <c:v>83189.320860000007</c:v>
                </c:pt>
                <c:pt idx="22040">
                  <c:v>83189.820860000007</c:v>
                </c:pt>
                <c:pt idx="22041">
                  <c:v>83189.905859999999</c:v>
                </c:pt>
                <c:pt idx="22042">
                  <c:v>83190.552859999996</c:v>
                </c:pt>
                <c:pt idx="22043">
                  <c:v>83192.020489999995</c:v>
                </c:pt>
                <c:pt idx="22044">
                  <c:v>83192.130489999996</c:v>
                </c:pt>
                <c:pt idx="22045">
                  <c:v>83192.349489999993</c:v>
                </c:pt>
                <c:pt idx="22046">
                  <c:v>83206.649489999996</c:v>
                </c:pt>
                <c:pt idx="22047">
                  <c:v>83207.680489999999</c:v>
                </c:pt>
                <c:pt idx="22048">
                  <c:v>83207.790489999999</c:v>
                </c:pt>
                <c:pt idx="22049">
                  <c:v>83208.009489999997</c:v>
                </c:pt>
                <c:pt idx="22050">
                  <c:v>83222.30949</c:v>
                </c:pt>
                <c:pt idx="22051">
                  <c:v>83223.340490000002</c:v>
                </c:pt>
                <c:pt idx="22052">
                  <c:v>83223.450490000003</c:v>
                </c:pt>
                <c:pt idx="22053">
                  <c:v>83223.66949</c:v>
                </c:pt>
                <c:pt idx="22054">
                  <c:v>83237.969490000003</c:v>
                </c:pt>
                <c:pt idx="22055">
                  <c:v>83239.000490000006</c:v>
                </c:pt>
                <c:pt idx="22056">
                  <c:v>83239.110490000006</c:v>
                </c:pt>
                <c:pt idx="22057">
                  <c:v>83239.329490000004</c:v>
                </c:pt>
                <c:pt idx="22058">
                  <c:v>83253.629490000007</c:v>
                </c:pt>
                <c:pt idx="22059">
                  <c:v>83254.660489999995</c:v>
                </c:pt>
                <c:pt idx="22060">
                  <c:v>83254.770489999995</c:v>
                </c:pt>
                <c:pt idx="22061">
                  <c:v>83254.989490000007</c:v>
                </c:pt>
                <c:pt idx="22062">
                  <c:v>83269.289489999996</c:v>
                </c:pt>
                <c:pt idx="22063">
                  <c:v>83270.320489999998</c:v>
                </c:pt>
                <c:pt idx="22064">
                  <c:v>83270.430489999999</c:v>
                </c:pt>
                <c:pt idx="22065">
                  <c:v>83270.649489999996</c:v>
                </c:pt>
                <c:pt idx="22066">
                  <c:v>83284.949489999999</c:v>
                </c:pt>
                <c:pt idx="22067">
                  <c:v>83288.030840000007</c:v>
                </c:pt>
                <c:pt idx="22068">
                  <c:v>83288.680129999993</c:v>
                </c:pt>
                <c:pt idx="22069">
                  <c:v>83288.978130000003</c:v>
                </c:pt>
                <c:pt idx="22070">
                  <c:v>83295.268129999997</c:v>
                </c:pt>
                <c:pt idx="22071">
                  <c:v>83295.768129999997</c:v>
                </c:pt>
                <c:pt idx="22072">
                  <c:v>83295.768129999997</c:v>
                </c:pt>
                <c:pt idx="22073">
                  <c:v>83296.268129999997</c:v>
                </c:pt>
                <c:pt idx="22074">
                  <c:v>83296.768129999997</c:v>
                </c:pt>
                <c:pt idx="22075">
                  <c:v>83296.853130000003</c:v>
                </c:pt>
                <c:pt idx="22076">
                  <c:v>83297.50013</c:v>
                </c:pt>
                <c:pt idx="22077">
                  <c:v>83298.967770000003</c:v>
                </c:pt>
                <c:pt idx="22078">
                  <c:v>83299.077770000004</c:v>
                </c:pt>
                <c:pt idx="22079">
                  <c:v>83299.296770000001</c:v>
                </c:pt>
                <c:pt idx="22080">
                  <c:v>83313.596770000004</c:v>
                </c:pt>
                <c:pt idx="22081">
                  <c:v>83314.627770000006</c:v>
                </c:pt>
                <c:pt idx="22082">
                  <c:v>83314.737770000007</c:v>
                </c:pt>
                <c:pt idx="22083">
                  <c:v>83314.956770000004</c:v>
                </c:pt>
                <c:pt idx="22084">
                  <c:v>83329.256770000007</c:v>
                </c:pt>
                <c:pt idx="22085">
                  <c:v>83330.287769999995</c:v>
                </c:pt>
                <c:pt idx="22086">
                  <c:v>83330.397769999996</c:v>
                </c:pt>
                <c:pt idx="22087">
                  <c:v>83330.616769999993</c:v>
                </c:pt>
                <c:pt idx="22088">
                  <c:v>83344.916769999996</c:v>
                </c:pt>
                <c:pt idx="22089">
                  <c:v>83345.947769999999</c:v>
                </c:pt>
                <c:pt idx="22090">
                  <c:v>83346.057769999999</c:v>
                </c:pt>
                <c:pt idx="22091">
                  <c:v>83346.276769999997</c:v>
                </c:pt>
                <c:pt idx="22092">
                  <c:v>83360.57677</c:v>
                </c:pt>
                <c:pt idx="22093">
                  <c:v>83361.607770000002</c:v>
                </c:pt>
                <c:pt idx="22094">
                  <c:v>83361.717770000003</c:v>
                </c:pt>
                <c:pt idx="22095">
                  <c:v>83361.93677</c:v>
                </c:pt>
                <c:pt idx="22096">
                  <c:v>83376.236770000003</c:v>
                </c:pt>
                <c:pt idx="22097">
                  <c:v>83377.267770000006</c:v>
                </c:pt>
                <c:pt idx="22098">
                  <c:v>83377.377770000006</c:v>
                </c:pt>
                <c:pt idx="22099">
                  <c:v>83377.596770000004</c:v>
                </c:pt>
                <c:pt idx="22100">
                  <c:v>83391.896770000007</c:v>
                </c:pt>
                <c:pt idx="22101">
                  <c:v>83394.97812</c:v>
                </c:pt>
                <c:pt idx="22102">
                  <c:v>83395.627410000001</c:v>
                </c:pt>
                <c:pt idx="22103">
                  <c:v>83395.925409999996</c:v>
                </c:pt>
                <c:pt idx="22104">
                  <c:v>83402.215410000004</c:v>
                </c:pt>
                <c:pt idx="22105">
                  <c:v>83402.715410000004</c:v>
                </c:pt>
                <c:pt idx="22106">
                  <c:v>83402.715410000004</c:v>
                </c:pt>
                <c:pt idx="22107">
                  <c:v>83403.215410000004</c:v>
                </c:pt>
                <c:pt idx="22108">
                  <c:v>83403.715410000004</c:v>
                </c:pt>
                <c:pt idx="22109">
                  <c:v>83403.800409999996</c:v>
                </c:pt>
                <c:pt idx="22110">
                  <c:v>83404.447409999993</c:v>
                </c:pt>
                <c:pt idx="22111">
                  <c:v>83405.915040000007</c:v>
                </c:pt>
                <c:pt idx="22112">
                  <c:v>83406.025039999993</c:v>
                </c:pt>
                <c:pt idx="22113">
                  <c:v>83406.244040000005</c:v>
                </c:pt>
                <c:pt idx="22114">
                  <c:v>83420.544039999993</c:v>
                </c:pt>
                <c:pt idx="22115">
                  <c:v>83421.575039999996</c:v>
                </c:pt>
                <c:pt idx="22116">
                  <c:v>83421.685039999997</c:v>
                </c:pt>
                <c:pt idx="22117">
                  <c:v>83421.904039999994</c:v>
                </c:pt>
                <c:pt idx="22118">
                  <c:v>83436.204039999997</c:v>
                </c:pt>
                <c:pt idx="22119">
                  <c:v>83437.23504</c:v>
                </c:pt>
                <c:pt idx="22120">
                  <c:v>83437.34504</c:v>
                </c:pt>
                <c:pt idx="22121">
                  <c:v>83437.564039999997</c:v>
                </c:pt>
                <c:pt idx="22122">
                  <c:v>83451.86404</c:v>
                </c:pt>
                <c:pt idx="22123">
                  <c:v>83452.895040000003</c:v>
                </c:pt>
                <c:pt idx="22124">
                  <c:v>83453.005040000004</c:v>
                </c:pt>
                <c:pt idx="22125">
                  <c:v>83453.224040000001</c:v>
                </c:pt>
                <c:pt idx="22126">
                  <c:v>83467.524040000004</c:v>
                </c:pt>
                <c:pt idx="22127">
                  <c:v>83468.555040000007</c:v>
                </c:pt>
                <c:pt idx="22128">
                  <c:v>83468.665040000007</c:v>
                </c:pt>
                <c:pt idx="22129">
                  <c:v>83468.884040000004</c:v>
                </c:pt>
                <c:pt idx="22130">
                  <c:v>83483.184039999993</c:v>
                </c:pt>
                <c:pt idx="22131">
                  <c:v>83484.215039999995</c:v>
                </c:pt>
                <c:pt idx="22132">
                  <c:v>83484.325039999996</c:v>
                </c:pt>
                <c:pt idx="22133">
                  <c:v>83484.544039999993</c:v>
                </c:pt>
                <c:pt idx="22134">
                  <c:v>83498.844039999996</c:v>
                </c:pt>
                <c:pt idx="22135">
                  <c:v>83501.925390000004</c:v>
                </c:pt>
                <c:pt idx="22136">
                  <c:v>83502.574680000005</c:v>
                </c:pt>
                <c:pt idx="22137">
                  <c:v>83502.87268</c:v>
                </c:pt>
                <c:pt idx="22138">
                  <c:v>83509.162679999994</c:v>
                </c:pt>
                <c:pt idx="22139">
                  <c:v>83509.662679999994</c:v>
                </c:pt>
                <c:pt idx="22140">
                  <c:v>83509.662679999994</c:v>
                </c:pt>
                <c:pt idx="22141">
                  <c:v>83510.162679999994</c:v>
                </c:pt>
                <c:pt idx="22142">
                  <c:v>83510.662679999994</c:v>
                </c:pt>
                <c:pt idx="22143">
                  <c:v>83510.74768</c:v>
                </c:pt>
                <c:pt idx="22144">
                  <c:v>83511.394679999998</c:v>
                </c:pt>
                <c:pt idx="22145">
                  <c:v>83512.86232</c:v>
                </c:pt>
                <c:pt idx="22146">
                  <c:v>83512.972320000001</c:v>
                </c:pt>
                <c:pt idx="22147">
                  <c:v>83513.191319999998</c:v>
                </c:pt>
                <c:pt idx="22148">
                  <c:v>83527.491320000001</c:v>
                </c:pt>
                <c:pt idx="22149">
                  <c:v>83528.522320000004</c:v>
                </c:pt>
                <c:pt idx="22150">
                  <c:v>83528.632320000004</c:v>
                </c:pt>
                <c:pt idx="22151">
                  <c:v>83528.851320000002</c:v>
                </c:pt>
                <c:pt idx="22152">
                  <c:v>83543.151320000004</c:v>
                </c:pt>
                <c:pt idx="22153">
                  <c:v>83544.182320000007</c:v>
                </c:pt>
                <c:pt idx="22154">
                  <c:v>83544.292319999993</c:v>
                </c:pt>
                <c:pt idx="22155">
                  <c:v>83544.511320000005</c:v>
                </c:pt>
                <c:pt idx="22156">
                  <c:v>83558.811319999993</c:v>
                </c:pt>
                <c:pt idx="22157">
                  <c:v>83559.842319999996</c:v>
                </c:pt>
                <c:pt idx="22158">
                  <c:v>83559.952319999997</c:v>
                </c:pt>
                <c:pt idx="22159">
                  <c:v>83560.171319999994</c:v>
                </c:pt>
                <c:pt idx="22160">
                  <c:v>83574.471319999997</c:v>
                </c:pt>
                <c:pt idx="22161">
                  <c:v>83575.50232</c:v>
                </c:pt>
                <c:pt idx="22162">
                  <c:v>83575.61232</c:v>
                </c:pt>
                <c:pt idx="22163">
                  <c:v>83575.831319999998</c:v>
                </c:pt>
                <c:pt idx="22164">
                  <c:v>83590.13132</c:v>
                </c:pt>
                <c:pt idx="22165">
                  <c:v>83591.162320000003</c:v>
                </c:pt>
                <c:pt idx="22166">
                  <c:v>83591.272320000004</c:v>
                </c:pt>
                <c:pt idx="22167">
                  <c:v>83591.491320000001</c:v>
                </c:pt>
                <c:pt idx="22168">
                  <c:v>83605.791320000004</c:v>
                </c:pt>
                <c:pt idx="22169">
                  <c:v>83608.872669999997</c:v>
                </c:pt>
                <c:pt idx="22170">
                  <c:v>83609.521959999998</c:v>
                </c:pt>
                <c:pt idx="22171">
                  <c:v>83609.819959999993</c:v>
                </c:pt>
                <c:pt idx="22172">
                  <c:v>83616.109960000002</c:v>
                </c:pt>
                <c:pt idx="22173">
                  <c:v>83616.609960000002</c:v>
                </c:pt>
                <c:pt idx="22174">
                  <c:v>83616.609960000002</c:v>
                </c:pt>
                <c:pt idx="22175">
                  <c:v>83617.109960000002</c:v>
                </c:pt>
                <c:pt idx="22176">
                  <c:v>83617.609960000002</c:v>
                </c:pt>
                <c:pt idx="22177">
                  <c:v>83617.694959999993</c:v>
                </c:pt>
                <c:pt idx="22178">
                  <c:v>83618.341960000005</c:v>
                </c:pt>
                <c:pt idx="22179">
                  <c:v>83619.809590000004</c:v>
                </c:pt>
                <c:pt idx="22180">
                  <c:v>83619.919590000005</c:v>
                </c:pt>
                <c:pt idx="22181">
                  <c:v>83620.138590000002</c:v>
                </c:pt>
                <c:pt idx="22182">
                  <c:v>83634.438590000005</c:v>
                </c:pt>
                <c:pt idx="22183">
                  <c:v>83635.469589999993</c:v>
                </c:pt>
                <c:pt idx="22184">
                  <c:v>83635.579589999994</c:v>
                </c:pt>
                <c:pt idx="22185">
                  <c:v>83635.798590000006</c:v>
                </c:pt>
                <c:pt idx="22186">
                  <c:v>83650.098589999994</c:v>
                </c:pt>
                <c:pt idx="22187">
                  <c:v>83651.129589999997</c:v>
                </c:pt>
                <c:pt idx="22188">
                  <c:v>83651.239589999997</c:v>
                </c:pt>
                <c:pt idx="22189">
                  <c:v>83651.458589999995</c:v>
                </c:pt>
                <c:pt idx="22190">
                  <c:v>83665.758589999998</c:v>
                </c:pt>
                <c:pt idx="22191">
                  <c:v>83666.78959</c:v>
                </c:pt>
                <c:pt idx="22192">
                  <c:v>83666.899590000001</c:v>
                </c:pt>
                <c:pt idx="22193">
                  <c:v>83667.118589999998</c:v>
                </c:pt>
                <c:pt idx="22194">
                  <c:v>83681.418590000001</c:v>
                </c:pt>
                <c:pt idx="22195">
                  <c:v>83682.449590000004</c:v>
                </c:pt>
                <c:pt idx="22196">
                  <c:v>83682.559590000004</c:v>
                </c:pt>
                <c:pt idx="22197">
                  <c:v>83682.778590000002</c:v>
                </c:pt>
                <c:pt idx="22198">
                  <c:v>83697.078590000005</c:v>
                </c:pt>
                <c:pt idx="22199">
                  <c:v>83698.109589999993</c:v>
                </c:pt>
                <c:pt idx="22200">
                  <c:v>83698.219589999993</c:v>
                </c:pt>
                <c:pt idx="22201">
                  <c:v>83698.438590000005</c:v>
                </c:pt>
                <c:pt idx="22202">
                  <c:v>83712.738589999994</c:v>
                </c:pt>
                <c:pt idx="22203">
                  <c:v>83715.819940000001</c:v>
                </c:pt>
                <c:pt idx="22204">
                  <c:v>83716.469230000002</c:v>
                </c:pt>
                <c:pt idx="22205">
                  <c:v>83716.767229999998</c:v>
                </c:pt>
                <c:pt idx="22206">
                  <c:v>83723.057230000006</c:v>
                </c:pt>
                <c:pt idx="22207">
                  <c:v>83723.557230000006</c:v>
                </c:pt>
                <c:pt idx="22208">
                  <c:v>83723.557230000006</c:v>
                </c:pt>
                <c:pt idx="22209">
                  <c:v>83724.057230000006</c:v>
                </c:pt>
                <c:pt idx="22210">
                  <c:v>83724.557230000006</c:v>
                </c:pt>
                <c:pt idx="22211">
                  <c:v>83724.642229999998</c:v>
                </c:pt>
                <c:pt idx="22212">
                  <c:v>83725.289229999995</c:v>
                </c:pt>
                <c:pt idx="22213">
                  <c:v>83726.756869999997</c:v>
                </c:pt>
                <c:pt idx="22214">
                  <c:v>83726.866869999998</c:v>
                </c:pt>
                <c:pt idx="22215">
                  <c:v>83727.085869999995</c:v>
                </c:pt>
                <c:pt idx="22216">
                  <c:v>83741.385869999998</c:v>
                </c:pt>
                <c:pt idx="22217">
                  <c:v>83742.416870000001</c:v>
                </c:pt>
                <c:pt idx="22218">
                  <c:v>83742.526870000002</c:v>
                </c:pt>
                <c:pt idx="22219">
                  <c:v>83742.745869999999</c:v>
                </c:pt>
                <c:pt idx="22220">
                  <c:v>83757.045870000002</c:v>
                </c:pt>
                <c:pt idx="22221">
                  <c:v>83758.076870000004</c:v>
                </c:pt>
                <c:pt idx="22222">
                  <c:v>83758.186870000005</c:v>
                </c:pt>
                <c:pt idx="22223">
                  <c:v>83758.405870000002</c:v>
                </c:pt>
                <c:pt idx="22224">
                  <c:v>83772.705870000005</c:v>
                </c:pt>
                <c:pt idx="22225">
                  <c:v>83773.736869999993</c:v>
                </c:pt>
                <c:pt idx="22226">
                  <c:v>83773.846869999994</c:v>
                </c:pt>
                <c:pt idx="22227">
                  <c:v>83774.065870000006</c:v>
                </c:pt>
                <c:pt idx="22228">
                  <c:v>83788.365869999994</c:v>
                </c:pt>
                <c:pt idx="22229">
                  <c:v>83789.396869999997</c:v>
                </c:pt>
                <c:pt idx="22230">
                  <c:v>83789.506869999997</c:v>
                </c:pt>
                <c:pt idx="22231">
                  <c:v>83789.725869999995</c:v>
                </c:pt>
                <c:pt idx="22232">
                  <c:v>83804.025869999998</c:v>
                </c:pt>
                <c:pt idx="22233">
                  <c:v>83805.05687</c:v>
                </c:pt>
                <c:pt idx="22234">
                  <c:v>83805.166870000001</c:v>
                </c:pt>
                <c:pt idx="22235">
                  <c:v>83805.385869999998</c:v>
                </c:pt>
                <c:pt idx="22236">
                  <c:v>83819.685870000001</c:v>
                </c:pt>
                <c:pt idx="22237">
                  <c:v>83822.767219999994</c:v>
                </c:pt>
                <c:pt idx="22238">
                  <c:v>83823.416509999995</c:v>
                </c:pt>
                <c:pt idx="22239">
                  <c:v>83823.714510000005</c:v>
                </c:pt>
                <c:pt idx="22240">
                  <c:v>83830.004509999999</c:v>
                </c:pt>
                <c:pt idx="22241">
                  <c:v>83830.504509999999</c:v>
                </c:pt>
                <c:pt idx="22242">
                  <c:v>83830.504509999999</c:v>
                </c:pt>
                <c:pt idx="22243">
                  <c:v>83831.004509999999</c:v>
                </c:pt>
                <c:pt idx="22244">
                  <c:v>83831.504509999999</c:v>
                </c:pt>
                <c:pt idx="22245">
                  <c:v>83831.589510000005</c:v>
                </c:pt>
                <c:pt idx="22246">
                  <c:v>83832.236510000002</c:v>
                </c:pt>
                <c:pt idx="22247">
                  <c:v>83833.704140000002</c:v>
                </c:pt>
                <c:pt idx="22248">
                  <c:v>83833.814140000002</c:v>
                </c:pt>
                <c:pt idx="22249">
                  <c:v>83834.03314</c:v>
                </c:pt>
                <c:pt idx="22250">
                  <c:v>83848.333140000002</c:v>
                </c:pt>
                <c:pt idx="22251">
                  <c:v>83849.364140000005</c:v>
                </c:pt>
                <c:pt idx="22252">
                  <c:v>83849.474140000006</c:v>
                </c:pt>
                <c:pt idx="22253">
                  <c:v>83849.693140000003</c:v>
                </c:pt>
                <c:pt idx="22254">
                  <c:v>83863.993140000006</c:v>
                </c:pt>
                <c:pt idx="22255">
                  <c:v>83865.024139999994</c:v>
                </c:pt>
                <c:pt idx="22256">
                  <c:v>83865.134139999995</c:v>
                </c:pt>
                <c:pt idx="22257">
                  <c:v>83865.353140000007</c:v>
                </c:pt>
                <c:pt idx="22258">
                  <c:v>83879.653139999995</c:v>
                </c:pt>
                <c:pt idx="22259">
                  <c:v>83880.684139999998</c:v>
                </c:pt>
                <c:pt idx="22260">
                  <c:v>83880.794139999998</c:v>
                </c:pt>
                <c:pt idx="22261">
                  <c:v>83881.013139999995</c:v>
                </c:pt>
                <c:pt idx="22262">
                  <c:v>83895.313139999998</c:v>
                </c:pt>
                <c:pt idx="22263">
                  <c:v>83896.344140000001</c:v>
                </c:pt>
                <c:pt idx="22264">
                  <c:v>83896.454140000002</c:v>
                </c:pt>
                <c:pt idx="22265">
                  <c:v>83896.673139999999</c:v>
                </c:pt>
                <c:pt idx="22266">
                  <c:v>83910.973140000002</c:v>
                </c:pt>
                <c:pt idx="22267">
                  <c:v>83912.004140000005</c:v>
                </c:pt>
                <c:pt idx="22268">
                  <c:v>83912.114140000005</c:v>
                </c:pt>
                <c:pt idx="22269">
                  <c:v>83912.333140000002</c:v>
                </c:pt>
                <c:pt idx="22270">
                  <c:v>83926.633140000005</c:v>
                </c:pt>
                <c:pt idx="22271">
                  <c:v>83929.714489999998</c:v>
                </c:pt>
                <c:pt idx="22272">
                  <c:v>83930.36378</c:v>
                </c:pt>
                <c:pt idx="22273">
                  <c:v>83930.661779999995</c:v>
                </c:pt>
                <c:pt idx="22274">
                  <c:v>83936.951780000003</c:v>
                </c:pt>
                <c:pt idx="22275">
                  <c:v>83937.451780000003</c:v>
                </c:pt>
                <c:pt idx="22276">
                  <c:v>83937.451780000003</c:v>
                </c:pt>
                <c:pt idx="22277">
                  <c:v>83937.951780000003</c:v>
                </c:pt>
                <c:pt idx="22278">
                  <c:v>83938.451780000003</c:v>
                </c:pt>
                <c:pt idx="22279">
                  <c:v>83938.536779999995</c:v>
                </c:pt>
                <c:pt idx="22280">
                  <c:v>83939.183780000007</c:v>
                </c:pt>
                <c:pt idx="22281">
                  <c:v>83940.651419999995</c:v>
                </c:pt>
                <c:pt idx="22282">
                  <c:v>83940.761419999995</c:v>
                </c:pt>
                <c:pt idx="22283">
                  <c:v>83940.980420000007</c:v>
                </c:pt>
                <c:pt idx="22284">
                  <c:v>83955.280419999996</c:v>
                </c:pt>
                <c:pt idx="22285">
                  <c:v>83956.311419999998</c:v>
                </c:pt>
                <c:pt idx="22286">
                  <c:v>83956.421419999999</c:v>
                </c:pt>
                <c:pt idx="22287">
                  <c:v>83956.640419999996</c:v>
                </c:pt>
                <c:pt idx="22288">
                  <c:v>83970.940419999999</c:v>
                </c:pt>
                <c:pt idx="22289">
                  <c:v>83971.971420000002</c:v>
                </c:pt>
                <c:pt idx="22290">
                  <c:v>83972.081420000002</c:v>
                </c:pt>
                <c:pt idx="22291">
                  <c:v>83972.30042</c:v>
                </c:pt>
                <c:pt idx="22292">
                  <c:v>83986.600420000002</c:v>
                </c:pt>
                <c:pt idx="22293">
                  <c:v>83987.631420000005</c:v>
                </c:pt>
                <c:pt idx="22294">
                  <c:v>83987.741420000006</c:v>
                </c:pt>
                <c:pt idx="22295">
                  <c:v>83987.960420000003</c:v>
                </c:pt>
                <c:pt idx="22296">
                  <c:v>84002.260420000006</c:v>
                </c:pt>
                <c:pt idx="22297">
                  <c:v>84003.291419999994</c:v>
                </c:pt>
                <c:pt idx="22298">
                  <c:v>84003.401419999995</c:v>
                </c:pt>
                <c:pt idx="22299">
                  <c:v>84003.620420000007</c:v>
                </c:pt>
                <c:pt idx="22300">
                  <c:v>84017.920419999995</c:v>
                </c:pt>
                <c:pt idx="22301">
                  <c:v>84018.951419999998</c:v>
                </c:pt>
                <c:pt idx="22302">
                  <c:v>84019.061419999998</c:v>
                </c:pt>
                <c:pt idx="22303">
                  <c:v>84019.280419999996</c:v>
                </c:pt>
                <c:pt idx="22304">
                  <c:v>84033.580419999998</c:v>
                </c:pt>
                <c:pt idx="22305">
                  <c:v>84036.661770000006</c:v>
                </c:pt>
                <c:pt idx="22306">
                  <c:v>84037.311060000007</c:v>
                </c:pt>
                <c:pt idx="22307">
                  <c:v>84037.609060000003</c:v>
                </c:pt>
                <c:pt idx="22308">
                  <c:v>84043.899059999996</c:v>
                </c:pt>
                <c:pt idx="22309">
                  <c:v>84044.399059999996</c:v>
                </c:pt>
                <c:pt idx="22310">
                  <c:v>84044.399059999996</c:v>
                </c:pt>
                <c:pt idx="22311">
                  <c:v>84044.899059999996</c:v>
                </c:pt>
                <c:pt idx="22312">
                  <c:v>84045.399059999996</c:v>
                </c:pt>
                <c:pt idx="22313">
                  <c:v>84045.484060000003</c:v>
                </c:pt>
                <c:pt idx="22314">
                  <c:v>84046.13106</c:v>
                </c:pt>
                <c:pt idx="22315">
                  <c:v>84047.598689999999</c:v>
                </c:pt>
                <c:pt idx="22316">
                  <c:v>84047.708689999999</c:v>
                </c:pt>
                <c:pt idx="22317">
                  <c:v>84047.927689999997</c:v>
                </c:pt>
                <c:pt idx="22318">
                  <c:v>84062.22769</c:v>
                </c:pt>
                <c:pt idx="22319">
                  <c:v>84063.258690000002</c:v>
                </c:pt>
                <c:pt idx="22320">
                  <c:v>84063.368690000003</c:v>
                </c:pt>
                <c:pt idx="22321">
                  <c:v>84063.58769</c:v>
                </c:pt>
                <c:pt idx="22322">
                  <c:v>84077.887690000003</c:v>
                </c:pt>
                <c:pt idx="22323">
                  <c:v>84078.918690000006</c:v>
                </c:pt>
                <c:pt idx="22324">
                  <c:v>84079.028690000006</c:v>
                </c:pt>
                <c:pt idx="22325">
                  <c:v>84079.247690000004</c:v>
                </c:pt>
                <c:pt idx="22326">
                  <c:v>84093.547690000007</c:v>
                </c:pt>
                <c:pt idx="22327">
                  <c:v>84094.578689999995</c:v>
                </c:pt>
                <c:pt idx="22328">
                  <c:v>84094.688689999995</c:v>
                </c:pt>
                <c:pt idx="22329">
                  <c:v>84094.907689999993</c:v>
                </c:pt>
                <c:pt idx="22330">
                  <c:v>84109.207689999996</c:v>
                </c:pt>
                <c:pt idx="22331">
                  <c:v>84110.238689999998</c:v>
                </c:pt>
                <c:pt idx="22332">
                  <c:v>84110.348689999999</c:v>
                </c:pt>
                <c:pt idx="22333">
                  <c:v>84110.567689999996</c:v>
                </c:pt>
                <c:pt idx="22334">
                  <c:v>84124.867689999999</c:v>
                </c:pt>
                <c:pt idx="22335">
                  <c:v>84125.898690000002</c:v>
                </c:pt>
                <c:pt idx="22336">
                  <c:v>84126.008690000002</c:v>
                </c:pt>
                <c:pt idx="22337">
                  <c:v>84126.22769</c:v>
                </c:pt>
                <c:pt idx="22338">
                  <c:v>84140.527690000003</c:v>
                </c:pt>
                <c:pt idx="22339">
                  <c:v>84143.609039999996</c:v>
                </c:pt>
                <c:pt idx="22340">
                  <c:v>84144.258329999997</c:v>
                </c:pt>
                <c:pt idx="22341">
                  <c:v>84144.556330000007</c:v>
                </c:pt>
                <c:pt idx="22342">
                  <c:v>84150.84633</c:v>
                </c:pt>
                <c:pt idx="22343">
                  <c:v>84151.34633</c:v>
                </c:pt>
                <c:pt idx="22344">
                  <c:v>84151.34633</c:v>
                </c:pt>
                <c:pt idx="22345">
                  <c:v>84151.84633</c:v>
                </c:pt>
                <c:pt idx="22346">
                  <c:v>84152.34633</c:v>
                </c:pt>
                <c:pt idx="22347">
                  <c:v>84152.431330000007</c:v>
                </c:pt>
                <c:pt idx="22348">
                  <c:v>84153.078330000004</c:v>
                </c:pt>
                <c:pt idx="22349">
                  <c:v>84154.545970000006</c:v>
                </c:pt>
                <c:pt idx="22350">
                  <c:v>84154.655970000007</c:v>
                </c:pt>
                <c:pt idx="22351">
                  <c:v>84154.874970000004</c:v>
                </c:pt>
                <c:pt idx="22352">
                  <c:v>84169.174969999993</c:v>
                </c:pt>
                <c:pt idx="22353">
                  <c:v>84170.205969999995</c:v>
                </c:pt>
                <c:pt idx="22354">
                  <c:v>84170.315969999996</c:v>
                </c:pt>
                <c:pt idx="22355">
                  <c:v>84170.534969999993</c:v>
                </c:pt>
                <c:pt idx="22356">
                  <c:v>84184.834969999996</c:v>
                </c:pt>
                <c:pt idx="22357">
                  <c:v>84185.865969999999</c:v>
                </c:pt>
                <c:pt idx="22358">
                  <c:v>84185.97597</c:v>
                </c:pt>
                <c:pt idx="22359">
                  <c:v>84186.194969999997</c:v>
                </c:pt>
                <c:pt idx="22360">
                  <c:v>84200.49497</c:v>
                </c:pt>
                <c:pt idx="22361">
                  <c:v>84201.525970000002</c:v>
                </c:pt>
                <c:pt idx="22362">
                  <c:v>84201.635970000003</c:v>
                </c:pt>
                <c:pt idx="22363">
                  <c:v>84201.85497</c:v>
                </c:pt>
                <c:pt idx="22364">
                  <c:v>84216.154970000003</c:v>
                </c:pt>
                <c:pt idx="22365">
                  <c:v>84217.185970000006</c:v>
                </c:pt>
                <c:pt idx="22366">
                  <c:v>84217.295970000006</c:v>
                </c:pt>
                <c:pt idx="22367">
                  <c:v>84217.514970000004</c:v>
                </c:pt>
                <c:pt idx="22368">
                  <c:v>84231.814970000007</c:v>
                </c:pt>
                <c:pt idx="22369">
                  <c:v>84232.845969999995</c:v>
                </c:pt>
                <c:pt idx="22370">
                  <c:v>84232.955969999995</c:v>
                </c:pt>
                <c:pt idx="22371">
                  <c:v>84233.174969999993</c:v>
                </c:pt>
                <c:pt idx="22372">
                  <c:v>84247.474969999996</c:v>
                </c:pt>
                <c:pt idx="22373">
                  <c:v>84250.556320000003</c:v>
                </c:pt>
                <c:pt idx="22374">
                  <c:v>84251.205610000005</c:v>
                </c:pt>
                <c:pt idx="22375">
                  <c:v>84251.50361</c:v>
                </c:pt>
                <c:pt idx="22376">
                  <c:v>84257.793609999993</c:v>
                </c:pt>
                <c:pt idx="22377">
                  <c:v>84258.293609999993</c:v>
                </c:pt>
                <c:pt idx="22378">
                  <c:v>84258.293609999993</c:v>
                </c:pt>
                <c:pt idx="22379">
                  <c:v>84258.793609999993</c:v>
                </c:pt>
                <c:pt idx="22380">
                  <c:v>84259.293609999993</c:v>
                </c:pt>
                <c:pt idx="22381">
                  <c:v>84259.37861</c:v>
                </c:pt>
                <c:pt idx="22382">
                  <c:v>84260.025609999997</c:v>
                </c:pt>
                <c:pt idx="22383">
                  <c:v>84261.493239999996</c:v>
                </c:pt>
                <c:pt idx="22384">
                  <c:v>84261.603239999997</c:v>
                </c:pt>
                <c:pt idx="22385">
                  <c:v>84261.822239999994</c:v>
                </c:pt>
                <c:pt idx="22386">
                  <c:v>84276.122239999997</c:v>
                </c:pt>
                <c:pt idx="22387">
                  <c:v>84277.15324</c:v>
                </c:pt>
                <c:pt idx="22388">
                  <c:v>84277.26324</c:v>
                </c:pt>
                <c:pt idx="22389">
                  <c:v>84277.482239999998</c:v>
                </c:pt>
                <c:pt idx="22390">
                  <c:v>84291.78224</c:v>
                </c:pt>
                <c:pt idx="22391">
                  <c:v>84292.813240000003</c:v>
                </c:pt>
                <c:pt idx="22392">
                  <c:v>84292.923240000004</c:v>
                </c:pt>
                <c:pt idx="22393">
                  <c:v>84293.142240000001</c:v>
                </c:pt>
                <c:pt idx="22394">
                  <c:v>84307.442240000004</c:v>
                </c:pt>
                <c:pt idx="22395">
                  <c:v>84308.473240000007</c:v>
                </c:pt>
                <c:pt idx="22396">
                  <c:v>84308.583240000007</c:v>
                </c:pt>
                <c:pt idx="22397">
                  <c:v>84308.802240000005</c:v>
                </c:pt>
                <c:pt idx="22398">
                  <c:v>84323.102239999993</c:v>
                </c:pt>
                <c:pt idx="22399">
                  <c:v>84324.133239999996</c:v>
                </c:pt>
                <c:pt idx="22400">
                  <c:v>84324.243239999996</c:v>
                </c:pt>
                <c:pt idx="22401">
                  <c:v>84324.462239999993</c:v>
                </c:pt>
                <c:pt idx="22402">
                  <c:v>84338.762239999996</c:v>
                </c:pt>
                <c:pt idx="22403">
                  <c:v>84339.793239999999</c:v>
                </c:pt>
                <c:pt idx="22404">
                  <c:v>84339.90324</c:v>
                </c:pt>
                <c:pt idx="22405">
                  <c:v>84340.122239999997</c:v>
                </c:pt>
                <c:pt idx="22406">
                  <c:v>84354.42224</c:v>
                </c:pt>
                <c:pt idx="22407">
                  <c:v>84357.503589999993</c:v>
                </c:pt>
                <c:pt idx="22408">
                  <c:v>84358.152879999994</c:v>
                </c:pt>
                <c:pt idx="22409">
                  <c:v>84358.450880000004</c:v>
                </c:pt>
                <c:pt idx="22410">
                  <c:v>84364.740879999998</c:v>
                </c:pt>
                <c:pt idx="22411">
                  <c:v>84365.240879999998</c:v>
                </c:pt>
                <c:pt idx="22412">
                  <c:v>84365.240879999998</c:v>
                </c:pt>
                <c:pt idx="22413">
                  <c:v>84365.740879999998</c:v>
                </c:pt>
                <c:pt idx="22414">
                  <c:v>84366.240879999998</c:v>
                </c:pt>
                <c:pt idx="22415">
                  <c:v>84366.325880000004</c:v>
                </c:pt>
                <c:pt idx="22416">
                  <c:v>84366.972880000001</c:v>
                </c:pt>
                <c:pt idx="22417">
                  <c:v>84368.440520000004</c:v>
                </c:pt>
                <c:pt idx="22418">
                  <c:v>84368.550520000004</c:v>
                </c:pt>
                <c:pt idx="22419">
                  <c:v>84368.769520000002</c:v>
                </c:pt>
                <c:pt idx="22420">
                  <c:v>84383.069520000005</c:v>
                </c:pt>
                <c:pt idx="22421">
                  <c:v>84384.100520000007</c:v>
                </c:pt>
                <c:pt idx="22422">
                  <c:v>84384.210519999993</c:v>
                </c:pt>
                <c:pt idx="22423">
                  <c:v>84384.429520000005</c:v>
                </c:pt>
                <c:pt idx="22424">
                  <c:v>84398.729519999993</c:v>
                </c:pt>
                <c:pt idx="22425">
                  <c:v>84399.760519999996</c:v>
                </c:pt>
                <c:pt idx="22426">
                  <c:v>84399.870519999997</c:v>
                </c:pt>
                <c:pt idx="22427">
                  <c:v>84400.089519999994</c:v>
                </c:pt>
                <c:pt idx="22428">
                  <c:v>84414.389519999997</c:v>
                </c:pt>
                <c:pt idx="22429">
                  <c:v>84415.42052</c:v>
                </c:pt>
                <c:pt idx="22430">
                  <c:v>84415.53052</c:v>
                </c:pt>
                <c:pt idx="22431">
                  <c:v>84415.749519999998</c:v>
                </c:pt>
                <c:pt idx="22432">
                  <c:v>84430.04952</c:v>
                </c:pt>
                <c:pt idx="22433">
                  <c:v>84431.080520000003</c:v>
                </c:pt>
                <c:pt idx="22434">
                  <c:v>84431.190520000004</c:v>
                </c:pt>
                <c:pt idx="22435">
                  <c:v>84431.409520000001</c:v>
                </c:pt>
                <c:pt idx="22436">
                  <c:v>84445.709520000004</c:v>
                </c:pt>
                <c:pt idx="22437">
                  <c:v>84446.740520000007</c:v>
                </c:pt>
                <c:pt idx="22438">
                  <c:v>84446.850520000007</c:v>
                </c:pt>
                <c:pt idx="22439">
                  <c:v>84447.069520000005</c:v>
                </c:pt>
                <c:pt idx="22440">
                  <c:v>84461.369519999993</c:v>
                </c:pt>
                <c:pt idx="22441">
                  <c:v>84464.450870000001</c:v>
                </c:pt>
                <c:pt idx="22442">
                  <c:v>84465.100160000002</c:v>
                </c:pt>
                <c:pt idx="22443">
                  <c:v>84465.398159999997</c:v>
                </c:pt>
                <c:pt idx="22444">
                  <c:v>84471.688160000005</c:v>
                </c:pt>
                <c:pt idx="22445">
                  <c:v>84472.188160000005</c:v>
                </c:pt>
                <c:pt idx="22446">
                  <c:v>84472.188160000005</c:v>
                </c:pt>
                <c:pt idx="22447">
                  <c:v>84472.688160000005</c:v>
                </c:pt>
                <c:pt idx="22448">
                  <c:v>84473.188160000005</c:v>
                </c:pt>
                <c:pt idx="22449">
                  <c:v>84473.273159999997</c:v>
                </c:pt>
                <c:pt idx="22450">
                  <c:v>84473.920159999994</c:v>
                </c:pt>
                <c:pt idx="22451">
                  <c:v>84475.387789999993</c:v>
                </c:pt>
                <c:pt idx="22452">
                  <c:v>84475.497789999994</c:v>
                </c:pt>
                <c:pt idx="22453">
                  <c:v>84475.716790000006</c:v>
                </c:pt>
                <c:pt idx="22454">
                  <c:v>84490.016789999994</c:v>
                </c:pt>
                <c:pt idx="22455">
                  <c:v>84491.047789999997</c:v>
                </c:pt>
                <c:pt idx="22456">
                  <c:v>84491.157789999997</c:v>
                </c:pt>
                <c:pt idx="22457">
                  <c:v>84491.376789999995</c:v>
                </c:pt>
                <c:pt idx="22458">
                  <c:v>84505.676789999998</c:v>
                </c:pt>
                <c:pt idx="22459">
                  <c:v>84506.70779</c:v>
                </c:pt>
                <c:pt idx="22460">
                  <c:v>84506.817790000001</c:v>
                </c:pt>
                <c:pt idx="22461">
                  <c:v>84507.036789999998</c:v>
                </c:pt>
                <c:pt idx="22462">
                  <c:v>84521.336790000001</c:v>
                </c:pt>
                <c:pt idx="22463">
                  <c:v>84522.367790000004</c:v>
                </c:pt>
                <c:pt idx="22464">
                  <c:v>84522.477790000004</c:v>
                </c:pt>
                <c:pt idx="22465">
                  <c:v>84522.696790000002</c:v>
                </c:pt>
                <c:pt idx="22466">
                  <c:v>84536.996790000005</c:v>
                </c:pt>
                <c:pt idx="22467">
                  <c:v>84538.027789999993</c:v>
                </c:pt>
                <c:pt idx="22468">
                  <c:v>84538.137789999993</c:v>
                </c:pt>
                <c:pt idx="22469">
                  <c:v>84538.356790000005</c:v>
                </c:pt>
                <c:pt idx="22470">
                  <c:v>84552.656789999994</c:v>
                </c:pt>
                <c:pt idx="22471">
                  <c:v>84553.687789999996</c:v>
                </c:pt>
                <c:pt idx="22472">
                  <c:v>84553.797789999997</c:v>
                </c:pt>
                <c:pt idx="22473">
                  <c:v>84554.016789999994</c:v>
                </c:pt>
                <c:pt idx="22474">
                  <c:v>84568.316789999997</c:v>
                </c:pt>
                <c:pt idx="22475">
                  <c:v>84571.398140000005</c:v>
                </c:pt>
                <c:pt idx="22476">
                  <c:v>84572.047430000006</c:v>
                </c:pt>
                <c:pt idx="22477">
                  <c:v>84572.345430000001</c:v>
                </c:pt>
                <c:pt idx="22478">
                  <c:v>84578.635429999995</c:v>
                </c:pt>
                <c:pt idx="22479">
                  <c:v>84579.135429999995</c:v>
                </c:pt>
                <c:pt idx="22480">
                  <c:v>84579.135429999995</c:v>
                </c:pt>
                <c:pt idx="22481">
                  <c:v>84579.635429999995</c:v>
                </c:pt>
                <c:pt idx="22482">
                  <c:v>84580.135429999995</c:v>
                </c:pt>
                <c:pt idx="22483">
                  <c:v>84580.220430000001</c:v>
                </c:pt>
                <c:pt idx="22484">
                  <c:v>84580.867429999998</c:v>
                </c:pt>
                <c:pt idx="22485">
                  <c:v>84582.335070000001</c:v>
                </c:pt>
                <c:pt idx="22486">
                  <c:v>84582.445070000002</c:v>
                </c:pt>
                <c:pt idx="22487">
                  <c:v>84582.664069999999</c:v>
                </c:pt>
                <c:pt idx="22488">
                  <c:v>84596.964070000002</c:v>
                </c:pt>
                <c:pt idx="22489">
                  <c:v>84597.995070000004</c:v>
                </c:pt>
                <c:pt idx="22490">
                  <c:v>84598.105070000005</c:v>
                </c:pt>
                <c:pt idx="22491">
                  <c:v>84598.324070000002</c:v>
                </c:pt>
                <c:pt idx="22492">
                  <c:v>84612.624070000005</c:v>
                </c:pt>
                <c:pt idx="22493">
                  <c:v>84613.655069999993</c:v>
                </c:pt>
                <c:pt idx="22494">
                  <c:v>84613.765069999994</c:v>
                </c:pt>
                <c:pt idx="22495">
                  <c:v>84613.984070000006</c:v>
                </c:pt>
                <c:pt idx="22496">
                  <c:v>84628.284069999994</c:v>
                </c:pt>
                <c:pt idx="22497">
                  <c:v>84629.315069999997</c:v>
                </c:pt>
                <c:pt idx="22498">
                  <c:v>84629.425069999998</c:v>
                </c:pt>
                <c:pt idx="22499">
                  <c:v>84629.644069999995</c:v>
                </c:pt>
                <c:pt idx="22500">
                  <c:v>84643.944069999998</c:v>
                </c:pt>
                <c:pt idx="22501">
                  <c:v>84644.97507</c:v>
                </c:pt>
                <c:pt idx="22502">
                  <c:v>84645.085070000001</c:v>
                </c:pt>
                <c:pt idx="22503">
                  <c:v>84645.304069999998</c:v>
                </c:pt>
                <c:pt idx="22504">
                  <c:v>84659.604070000001</c:v>
                </c:pt>
                <c:pt idx="22505">
                  <c:v>84660.635070000004</c:v>
                </c:pt>
                <c:pt idx="22506">
                  <c:v>84660.745070000004</c:v>
                </c:pt>
                <c:pt idx="22507">
                  <c:v>84660.964070000002</c:v>
                </c:pt>
                <c:pt idx="22508">
                  <c:v>84675.264070000005</c:v>
                </c:pt>
                <c:pt idx="22509">
                  <c:v>84678.345419999998</c:v>
                </c:pt>
                <c:pt idx="22510">
                  <c:v>84678.994709999999</c:v>
                </c:pt>
                <c:pt idx="22511">
                  <c:v>84679.292709999994</c:v>
                </c:pt>
                <c:pt idx="22512">
                  <c:v>84685.582710000002</c:v>
                </c:pt>
                <c:pt idx="22513">
                  <c:v>84686.082710000002</c:v>
                </c:pt>
                <c:pt idx="22514">
                  <c:v>84686.082710000002</c:v>
                </c:pt>
                <c:pt idx="22515">
                  <c:v>84686.582710000002</c:v>
                </c:pt>
                <c:pt idx="22516">
                  <c:v>84687.082710000002</c:v>
                </c:pt>
                <c:pt idx="22517">
                  <c:v>84687.167709999994</c:v>
                </c:pt>
                <c:pt idx="22518">
                  <c:v>84687.814710000006</c:v>
                </c:pt>
                <c:pt idx="22519">
                  <c:v>84689.282340000005</c:v>
                </c:pt>
                <c:pt idx="22520">
                  <c:v>84689.392340000006</c:v>
                </c:pt>
                <c:pt idx="22521">
                  <c:v>84689.611340000003</c:v>
                </c:pt>
                <c:pt idx="22522">
                  <c:v>84703.911340000006</c:v>
                </c:pt>
                <c:pt idx="22523">
                  <c:v>84704.942339999994</c:v>
                </c:pt>
                <c:pt idx="22524">
                  <c:v>84705.052339999995</c:v>
                </c:pt>
                <c:pt idx="22525">
                  <c:v>84705.271340000007</c:v>
                </c:pt>
                <c:pt idx="22526">
                  <c:v>84719.571339999995</c:v>
                </c:pt>
                <c:pt idx="22527">
                  <c:v>84720.602339999998</c:v>
                </c:pt>
                <c:pt idx="22528">
                  <c:v>84720.712339999998</c:v>
                </c:pt>
                <c:pt idx="22529">
                  <c:v>84720.931339999996</c:v>
                </c:pt>
                <c:pt idx="22530">
                  <c:v>84735.231339999998</c:v>
                </c:pt>
                <c:pt idx="22531">
                  <c:v>84736.262340000001</c:v>
                </c:pt>
                <c:pt idx="22532">
                  <c:v>84736.372340000002</c:v>
                </c:pt>
                <c:pt idx="22533">
                  <c:v>84736.591339999999</c:v>
                </c:pt>
                <c:pt idx="22534">
                  <c:v>84750.891340000002</c:v>
                </c:pt>
                <c:pt idx="22535">
                  <c:v>84751.922340000005</c:v>
                </c:pt>
                <c:pt idx="22536">
                  <c:v>84752.032340000005</c:v>
                </c:pt>
                <c:pt idx="22537">
                  <c:v>84752.251340000003</c:v>
                </c:pt>
                <c:pt idx="22538">
                  <c:v>84766.551340000005</c:v>
                </c:pt>
                <c:pt idx="22539">
                  <c:v>84767.582339999994</c:v>
                </c:pt>
                <c:pt idx="22540">
                  <c:v>84767.692339999994</c:v>
                </c:pt>
                <c:pt idx="22541">
                  <c:v>84767.911340000006</c:v>
                </c:pt>
                <c:pt idx="22542">
                  <c:v>84782.211339999994</c:v>
                </c:pt>
                <c:pt idx="22543">
                  <c:v>84785.292690000002</c:v>
                </c:pt>
                <c:pt idx="22544">
                  <c:v>84785.941980000003</c:v>
                </c:pt>
                <c:pt idx="22545">
                  <c:v>84786.239979999998</c:v>
                </c:pt>
                <c:pt idx="22546">
                  <c:v>84792.529980000007</c:v>
                </c:pt>
                <c:pt idx="22547">
                  <c:v>84793.029980000007</c:v>
                </c:pt>
                <c:pt idx="22548">
                  <c:v>84793.029980000007</c:v>
                </c:pt>
                <c:pt idx="22549">
                  <c:v>84793.529980000007</c:v>
                </c:pt>
                <c:pt idx="22550">
                  <c:v>84794.029980000007</c:v>
                </c:pt>
                <c:pt idx="22551">
                  <c:v>84794.114979999998</c:v>
                </c:pt>
                <c:pt idx="22552">
                  <c:v>84794.761979999996</c:v>
                </c:pt>
                <c:pt idx="22553">
                  <c:v>84796.229619999998</c:v>
                </c:pt>
                <c:pt idx="22554">
                  <c:v>84796.339619999999</c:v>
                </c:pt>
                <c:pt idx="22555">
                  <c:v>84796.558619999996</c:v>
                </c:pt>
                <c:pt idx="22556">
                  <c:v>84810.858619999999</c:v>
                </c:pt>
                <c:pt idx="22557">
                  <c:v>84811.889620000002</c:v>
                </c:pt>
                <c:pt idx="22558">
                  <c:v>84811.999620000002</c:v>
                </c:pt>
                <c:pt idx="22559">
                  <c:v>84812.21862</c:v>
                </c:pt>
                <c:pt idx="22560">
                  <c:v>84826.518620000003</c:v>
                </c:pt>
                <c:pt idx="22561">
                  <c:v>84827.549620000005</c:v>
                </c:pt>
                <c:pt idx="22562">
                  <c:v>84827.659620000006</c:v>
                </c:pt>
                <c:pt idx="22563">
                  <c:v>84827.878620000003</c:v>
                </c:pt>
                <c:pt idx="22564">
                  <c:v>84842.178620000006</c:v>
                </c:pt>
                <c:pt idx="22565">
                  <c:v>84843.209619999994</c:v>
                </c:pt>
                <c:pt idx="22566">
                  <c:v>84843.319619999995</c:v>
                </c:pt>
                <c:pt idx="22567">
                  <c:v>84843.538620000007</c:v>
                </c:pt>
                <c:pt idx="22568">
                  <c:v>84857.838619999995</c:v>
                </c:pt>
                <c:pt idx="22569">
                  <c:v>84858.869619999998</c:v>
                </c:pt>
                <c:pt idx="22570">
                  <c:v>84858.979619999998</c:v>
                </c:pt>
                <c:pt idx="22571">
                  <c:v>84859.198619999996</c:v>
                </c:pt>
                <c:pt idx="22572">
                  <c:v>84873.498619999998</c:v>
                </c:pt>
                <c:pt idx="22573">
                  <c:v>84874.529620000001</c:v>
                </c:pt>
                <c:pt idx="22574">
                  <c:v>84874.639620000002</c:v>
                </c:pt>
                <c:pt idx="22575">
                  <c:v>84874.858619999999</c:v>
                </c:pt>
                <c:pt idx="22576">
                  <c:v>84889.158620000002</c:v>
                </c:pt>
                <c:pt idx="22577">
                  <c:v>84892.239969999995</c:v>
                </c:pt>
                <c:pt idx="22578">
                  <c:v>84892.889259999996</c:v>
                </c:pt>
                <c:pt idx="22579">
                  <c:v>84893.187260000006</c:v>
                </c:pt>
                <c:pt idx="22580">
                  <c:v>84899.47726</c:v>
                </c:pt>
                <c:pt idx="22581">
                  <c:v>84899.97726</c:v>
                </c:pt>
                <c:pt idx="22582">
                  <c:v>84899.97726</c:v>
                </c:pt>
                <c:pt idx="22583">
                  <c:v>84900.47726</c:v>
                </c:pt>
                <c:pt idx="22584">
                  <c:v>84900.97726</c:v>
                </c:pt>
                <c:pt idx="22585">
                  <c:v>84901.062260000006</c:v>
                </c:pt>
                <c:pt idx="22586">
                  <c:v>84901.709260000003</c:v>
                </c:pt>
                <c:pt idx="22587">
                  <c:v>84902.498730000007</c:v>
                </c:pt>
                <c:pt idx="22588">
                  <c:v>84902.498730000007</c:v>
                </c:pt>
                <c:pt idx="22589">
                  <c:v>84903.176890000002</c:v>
                </c:pt>
                <c:pt idx="22590">
                  <c:v>84903.286890000003</c:v>
                </c:pt>
                <c:pt idx="22591">
                  <c:v>84903.50589</c:v>
                </c:pt>
                <c:pt idx="22592">
                  <c:v>84917.805890000003</c:v>
                </c:pt>
                <c:pt idx="22593">
                  <c:v>84918.836890000006</c:v>
                </c:pt>
                <c:pt idx="22594">
                  <c:v>84918.946890000007</c:v>
                </c:pt>
                <c:pt idx="22595">
                  <c:v>84919.165890000004</c:v>
                </c:pt>
                <c:pt idx="22596">
                  <c:v>84933.465890000007</c:v>
                </c:pt>
                <c:pt idx="22597">
                  <c:v>84934.496889999995</c:v>
                </c:pt>
                <c:pt idx="22598">
                  <c:v>84934.606889999995</c:v>
                </c:pt>
                <c:pt idx="22599">
                  <c:v>84934.825889999993</c:v>
                </c:pt>
                <c:pt idx="22600">
                  <c:v>84949.125889999996</c:v>
                </c:pt>
                <c:pt idx="22601">
                  <c:v>84950.156889999998</c:v>
                </c:pt>
                <c:pt idx="22602">
                  <c:v>84950.266889999999</c:v>
                </c:pt>
                <c:pt idx="22603">
                  <c:v>84950.485889999996</c:v>
                </c:pt>
                <c:pt idx="22604">
                  <c:v>84964.785889999999</c:v>
                </c:pt>
                <c:pt idx="22605">
                  <c:v>84965.816890000002</c:v>
                </c:pt>
                <c:pt idx="22606">
                  <c:v>84965.926890000002</c:v>
                </c:pt>
                <c:pt idx="22607">
                  <c:v>84966.14589</c:v>
                </c:pt>
                <c:pt idx="22608">
                  <c:v>84980.445890000003</c:v>
                </c:pt>
                <c:pt idx="22609">
                  <c:v>84981.476890000005</c:v>
                </c:pt>
                <c:pt idx="22610">
                  <c:v>84981.586890000006</c:v>
                </c:pt>
                <c:pt idx="22611">
                  <c:v>84981.805890000003</c:v>
                </c:pt>
                <c:pt idx="22612">
                  <c:v>84996.105890000006</c:v>
                </c:pt>
                <c:pt idx="22613">
                  <c:v>84997.11305</c:v>
                </c:pt>
                <c:pt idx="22614">
                  <c:v>84997.11305</c:v>
                </c:pt>
                <c:pt idx="22615">
                  <c:v>84999.187239999999</c:v>
                </c:pt>
                <c:pt idx="22616">
                  <c:v>84999.83653</c:v>
                </c:pt>
                <c:pt idx="22617">
                  <c:v>85000.134529999996</c:v>
                </c:pt>
                <c:pt idx="22618">
                  <c:v>85006.424530000004</c:v>
                </c:pt>
                <c:pt idx="22619">
                  <c:v>85006.924530000004</c:v>
                </c:pt>
                <c:pt idx="22620">
                  <c:v>85006.924530000004</c:v>
                </c:pt>
                <c:pt idx="22621">
                  <c:v>85007.424530000004</c:v>
                </c:pt>
                <c:pt idx="22622">
                  <c:v>85007.924530000004</c:v>
                </c:pt>
                <c:pt idx="22623">
                  <c:v>85008.009529999996</c:v>
                </c:pt>
                <c:pt idx="22624">
                  <c:v>85008.656529999993</c:v>
                </c:pt>
                <c:pt idx="22625">
                  <c:v>85010.124169999996</c:v>
                </c:pt>
                <c:pt idx="22626">
                  <c:v>85010.234169999996</c:v>
                </c:pt>
                <c:pt idx="22627">
                  <c:v>85010.453169999993</c:v>
                </c:pt>
                <c:pt idx="22628">
                  <c:v>85024.753169999996</c:v>
                </c:pt>
                <c:pt idx="22629">
                  <c:v>85025.784169999999</c:v>
                </c:pt>
                <c:pt idx="22630">
                  <c:v>85025.89417</c:v>
                </c:pt>
                <c:pt idx="22631">
                  <c:v>85026.113169999997</c:v>
                </c:pt>
                <c:pt idx="22632">
                  <c:v>85040.41317</c:v>
                </c:pt>
                <c:pt idx="22633">
                  <c:v>85041.444170000002</c:v>
                </c:pt>
                <c:pt idx="22634">
                  <c:v>85041.554170000003</c:v>
                </c:pt>
                <c:pt idx="22635">
                  <c:v>85041.77317</c:v>
                </c:pt>
                <c:pt idx="22636">
                  <c:v>85056.073170000003</c:v>
                </c:pt>
                <c:pt idx="22637">
                  <c:v>85057.104170000006</c:v>
                </c:pt>
                <c:pt idx="22638">
                  <c:v>85057.214170000007</c:v>
                </c:pt>
                <c:pt idx="22639">
                  <c:v>85057.433170000004</c:v>
                </c:pt>
                <c:pt idx="22640">
                  <c:v>85071.733170000007</c:v>
                </c:pt>
                <c:pt idx="22641">
                  <c:v>85072.764169999995</c:v>
                </c:pt>
                <c:pt idx="22642">
                  <c:v>85072.874169999996</c:v>
                </c:pt>
                <c:pt idx="22643">
                  <c:v>85073.093169999993</c:v>
                </c:pt>
                <c:pt idx="22644">
                  <c:v>85087.393169999996</c:v>
                </c:pt>
                <c:pt idx="22645">
                  <c:v>85088.424169999998</c:v>
                </c:pt>
                <c:pt idx="22646">
                  <c:v>85088.534169999999</c:v>
                </c:pt>
                <c:pt idx="22647">
                  <c:v>85088.753169999996</c:v>
                </c:pt>
                <c:pt idx="22648">
                  <c:v>85103.053169999999</c:v>
                </c:pt>
                <c:pt idx="22649">
                  <c:v>85106.134520000007</c:v>
                </c:pt>
                <c:pt idx="22650">
                  <c:v>85106.783809999994</c:v>
                </c:pt>
                <c:pt idx="22651">
                  <c:v>85107.081810000003</c:v>
                </c:pt>
                <c:pt idx="22652">
                  <c:v>85113.371809999997</c:v>
                </c:pt>
                <c:pt idx="22653">
                  <c:v>85113.871809999997</c:v>
                </c:pt>
                <c:pt idx="22654">
                  <c:v>85113.871809999997</c:v>
                </c:pt>
                <c:pt idx="22655">
                  <c:v>85114.371809999997</c:v>
                </c:pt>
                <c:pt idx="22656">
                  <c:v>85114.871809999997</c:v>
                </c:pt>
                <c:pt idx="22657">
                  <c:v>85114.956810000003</c:v>
                </c:pt>
                <c:pt idx="22658">
                  <c:v>85115.603810000001</c:v>
                </c:pt>
                <c:pt idx="22659">
                  <c:v>85116.393280000004</c:v>
                </c:pt>
                <c:pt idx="22660">
                  <c:v>85116.393280000004</c:v>
                </c:pt>
                <c:pt idx="22661">
                  <c:v>85117.07144</c:v>
                </c:pt>
                <c:pt idx="22662">
                  <c:v>85117.18144</c:v>
                </c:pt>
                <c:pt idx="22663">
                  <c:v>85117.400439999998</c:v>
                </c:pt>
                <c:pt idx="22664">
                  <c:v>85131.700440000001</c:v>
                </c:pt>
                <c:pt idx="22665">
                  <c:v>85132.731440000003</c:v>
                </c:pt>
                <c:pt idx="22666">
                  <c:v>85132.841440000004</c:v>
                </c:pt>
                <c:pt idx="22667">
                  <c:v>85133.060440000001</c:v>
                </c:pt>
                <c:pt idx="22668">
                  <c:v>85147.360440000004</c:v>
                </c:pt>
                <c:pt idx="22669">
                  <c:v>85148.391440000007</c:v>
                </c:pt>
                <c:pt idx="22670">
                  <c:v>85148.501439999993</c:v>
                </c:pt>
                <c:pt idx="22671">
                  <c:v>85148.720440000005</c:v>
                </c:pt>
                <c:pt idx="22672">
                  <c:v>85163.020439999993</c:v>
                </c:pt>
                <c:pt idx="22673">
                  <c:v>85164.051439999996</c:v>
                </c:pt>
                <c:pt idx="22674">
                  <c:v>85164.161439999996</c:v>
                </c:pt>
                <c:pt idx="22675">
                  <c:v>85164.380439999994</c:v>
                </c:pt>
                <c:pt idx="22676">
                  <c:v>85178.680439999996</c:v>
                </c:pt>
                <c:pt idx="22677">
                  <c:v>85179.711439999999</c:v>
                </c:pt>
                <c:pt idx="22678">
                  <c:v>85179.82144</c:v>
                </c:pt>
                <c:pt idx="22679">
                  <c:v>85180.040439999997</c:v>
                </c:pt>
                <c:pt idx="22680">
                  <c:v>85194.34044</c:v>
                </c:pt>
                <c:pt idx="22681">
                  <c:v>85195.371440000003</c:v>
                </c:pt>
                <c:pt idx="22682">
                  <c:v>85195.481440000003</c:v>
                </c:pt>
                <c:pt idx="22683">
                  <c:v>85195.700440000001</c:v>
                </c:pt>
                <c:pt idx="22684">
                  <c:v>85210.000440000003</c:v>
                </c:pt>
                <c:pt idx="22685">
                  <c:v>85213.081789999997</c:v>
                </c:pt>
                <c:pt idx="22686">
                  <c:v>85213.731079999998</c:v>
                </c:pt>
                <c:pt idx="22687">
                  <c:v>85214.029079999993</c:v>
                </c:pt>
                <c:pt idx="22688">
                  <c:v>85220.319080000001</c:v>
                </c:pt>
                <c:pt idx="22689">
                  <c:v>85220.319080000001</c:v>
                </c:pt>
                <c:pt idx="22690">
                  <c:v>85221.319080000001</c:v>
                </c:pt>
                <c:pt idx="22691">
                  <c:v>85221.819080000001</c:v>
                </c:pt>
                <c:pt idx="22692">
                  <c:v>85224.018719999993</c:v>
                </c:pt>
                <c:pt idx="22693">
                  <c:v>85224.128719999993</c:v>
                </c:pt>
                <c:pt idx="22694">
                  <c:v>85224.347720000005</c:v>
                </c:pt>
                <c:pt idx="22695">
                  <c:v>85238.647719999994</c:v>
                </c:pt>
                <c:pt idx="22696">
                  <c:v>85239.678719999996</c:v>
                </c:pt>
                <c:pt idx="22697">
                  <c:v>85239.788719999997</c:v>
                </c:pt>
                <c:pt idx="22698">
                  <c:v>85240.007719999994</c:v>
                </c:pt>
                <c:pt idx="22699">
                  <c:v>85254.307719999997</c:v>
                </c:pt>
                <c:pt idx="22700">
                  <c:v>85255.33872</c:v>
                </c:pt>
                <c:pt idx="22701">
                  <c:v>85255.44872</c:v>
                </c:pt>
                <c:pt idx="22702">
                  <c:v>85255.667719999998</c:v>
                </c:pt>
                <c:pt idx="22703">
                  <c:v>85269.967720000001</c:v>
                </c:pt>
                <c:pt idx="22704">
                  <c:v>85270.998720000003</c:v>
                </c:pt>
                <c:pt idx="22705">
                  <c:v>85271.108720000004</c:v>
                </c:pt>
                <c:pt idx="22706">
                  <c:v>85271.327720000001</c:v>
                </c:pt>
                <c:pt idx="22707">
                  <c:v>85285.627720000004</c:v>
                </c:pt>
                <c:pt idx="22708">
                  <c:v>85286.658720000007</c:v>
                </c:pt>
                <c:pt idx="22709">
                  <c:v>85286.768719999993</c:v>
                </c:pt>
                <c:pt idx="22710">
                  <c:v>85286.987720000005</c:v>
                </c:pt>
                <c:pt idx="22711">
                  <c:v>85301.287719999993</c:v>
                </c:pt>
                <c:pt idx="22712">
                  <c:v>85302.318719999996</c:v>
                </c:pt>
                <c:pt idx="22713">
                  <c:v>85302.428719999996</c:v>
                </c:pt>
                <c:pt idx="22714">
                  <c:v>85302.647719999994</c:v>
                </c:pt>
                <c:pt idx="22715">
                  <c:v>85316.947719999996</c:v>
                </c:pt>
                <c:pt idx="22716">
                  <c:v>85320.029070000004</c:v>
                </c:pt>
                <c:pt idx="22717">
                  <c:v>85320.678360000005</c:v>
                </c:pt>
                <c:pt idx="22718">
                  <c:v>85320.976360000001</c:v>
                </c:pt>
                <c:pt idx="22719">
                  <c:v>85327.266359999994</c:v>
                </c:pt>
                <c:pt idx="22720">
                  <c:v>85327.766359999994</c:v>
                </c:pt>
                <c:pt idx="22721">
                  <c:v>85327.766359999994</c:v>
                </c:pt>
                <c:pt idx="22722">
                  <c:v>85328.266359999994</c:v>
                </c:pt>
                <c:pt idx="22723">
                  <c:v>85328.766359999994</c:v>
                </c:pt>
                <c:pt idx="22724">
                  <c:v>85328.851360000001</c:v>
                </c:pt>
                <c:pt idx="22725">
                  <c:v>85329.498359999998</c:v>
                </c:pt>
                <c:pt idx="22726">
                  <c:v>85330.287830000001</c:v>
                </c:pt>
                <c:pt idx="22727">
                  <c:v>85330.287830000001</c:v>
                </c:pt>
                <c:pt idx="22728">
                  <c:v>85330.965989999997</c:v>
                </c:pt>
                <c:pt idx="22729">
                  <c:v>85331.075989999998</c:v>
                </c:pt>
                <c:pt idx="22730">
                  <c:v>85331.294989999995</c:v>
                </c:pt>
                <c:pt idx="22731">
                  <c:v>85345.594989999998</c:v>
                </c:pt>
                <c:pt idx="22732">
                  <c:v>85346.62599</c:v>
                </c:pt>
                <c:pt idx="22733">
                  <c:v>85346.735990000001</c:v>
                </c:pt>
                <c:pt idx="22734">
                  <c:v>85346.954989999998</c:v>
                </c:pt>
                <c:pt idx="22735">
                  <c:v>85361.254990000001</c:v>
                </c:pt>
                <c:pt idx="22736">
                  <c:v>85362.285990000004</c:v>
                </c:pt>
                <c:pt idx="22737">
                  <c:v>85362.395990000005</c:v>
                </c:pt>
                <c:pt idx="22738">
                  <c:v>85362.614990000002</c:v>
                </c:pt>
                <c:pt idx="22739">
                  <c:v>85376.914990000005</c:v>
                </c:pt>
                <c:pt idx="22740">
                  <c:v>85377.945989999993</c:v>
                </c:pt>
                <c:pt idx="22741">
                  <c:v>85378.055989999993</c:v>
                </c:pt>
                <c:pt idx="22742">
                  <c:v>85378.274990000005</c:v>
                </c:pt>
                <c:pt idx="22743">
                  <c:v>85392.574989999994</c:v>
                </c:pt>
                <c:pt idx="22744">
                  <c:v>85393.605989999996</c:v>
                </c:pt>
                <c:pt idx="22745">
                  <c:v>85393.715989999997</c:v>
                </c:pt>
                <c:pt idx="22746">
                  <c:v>85393.934989999994</c:v>
                </c:pt>
                <c:pt idx="22747">
                  <c:v>85408.234989999997</c:v>
                </c:pt>
                <c:pt idx="22748">
                  <c:v>85409.26599</c:v>
                </c:pt>
                <c:pt idx="22749">
                  <c:v>85409.37599</c:v>
                </c:pt>
                <c:pt idx="22750">
                  <c:v>85409.594989999998</c:v>
                </c:pt>
                <c:pt idx="22751">
                  <c:v>85423.894990000001</c:v>
                </c:pt>
                <c:pt idx="22752">
                  <c:v>85424.902149999994</c:v>
                </c:pt>
                <c:pt idx="22753">
                  <c:v>85424.902149999994</c:v>
                </c:pt>
                <c:pt idx="22754">
                  <c:v>85426.976339999994</c:v>
                </c:pt>
                <c:pt idx="22755">
                  <c:v>85427.625629999995</c:v>
                </c:pt>
                <c:pt idx="22756">
                  <c:v>85427.923630000005</c:v>
                </c:pt>
                <c:pt idx="22757">
                  <c:v>85434.213629999998</c:v>
                </c:pt>
                <c:pt idx="22758">
                  <c:v>85434.713629999998</c:v>
                </c:pt>
                <c:pt idx="22759">
                  <c:v>85434.713629999998</c:v>
                </c:pt>
                <c:pt idx="22760">
                  <c:v>85435.213629999998</c:v>
                </c:pt>
                <c:pt idx="22761">
                  <c:v>85435.713629999998</c:v>
                </c:pt>
                <c:pt idx="22762">
                  <c:v>85435.798630000005</c:v>
                </c:pt>
                <c:pt idx="22763">
                  <c:v>85436.445630000002</c:v>
                </c:pt>
                <c:pt idx="22764">
                  <c:v>85437.913270000005</c:v>
                </c:pt>
                <c:pt idx="22765">
                  <c:v>85438.023270000005</c:v>
                </c:pt>
                <c:pt idx="22766">
                  <c:v>85438.242270000002</c:v>
                </c:pt>
                <c:pt idx="22767">
                  <c:v>85452.542270000005</c:v>
                </c:pt>
                <c:pt idx="22768">
                  <c:v>85453.573269999993</c:v>
                </c:pt>
                <c:pt idx="22769">
                  <c:v>85453.683269999994</c:v>
                </c:pt>
                <c:pt idx="22770">
                  <c:v>85453.902270000006</c:v>
                </c:pt>
                <c:pt idx="22771">
                  <c:v>85468.202269999994</c:v>
                </c:pt>
                <c:pt idx="22772">
                  <c:v>85469.233269999997</c:v>
                </c:pt>
                <c:pt idx="22773">
                  <c:v>85469.343269999998</c:v>
                </c:pt>
                <c:pt idx="22774">
                  <c:v>85469.562269999995</c:v>
                </c:pt>
                <c:pt idx="22775">
                  <c:v>85483.862269999998</c:v>
                </c:pt>
                <c:pt idx="22776">
                  <c:v>85484.89327</c:v>
                </c:pt>
                <c:pt idx="22777">
                  <c:v>85485.003270000001</c:v>
                </c:pt>
                <c:pt idx="22778">
                  <c:v>85485.222269999998</c:v>
                </c:pt>
                <c:pt idx="22779">
                  <c:v>85499.522270000001</c:v>
                </c:pt>
                <c:pt idx="22780">
                  <c:v>85500.553270000004</c:v>
                </c:pt>
                <c:pt idx="22781">
                  <c:v>85500.663270000005</c:v>
                </c:pt>
                <c:pt idx="22782">
                  <c:v>85500.882270000002</c:v>
                </c:pt>
                <c:pt idx="22783">
                  <c:v>85515.182270000005</c:v>
                </c:pt>
                <c:pt idx="22784">
                  <c:v>85516.213269999993</c:v>
                </c:pt>
                <c:pt idx="22785">
                  <c:v>85516.323269999993</c:v>
                </c:pt>
                <c:pt idx="22786">
                  <c:v>85516.542270000005</c:v>
                </c:pt>
                <c:pt idx="22787">
                  <c:v>85530.842269999994</c:v>
                </c:pt>
                <c:pt idx="22788">
                  <c:v>85533.923620000001</c:v>
                </c:pt>
                <c:pt idx="22789">
                  <c:v>85534.572910000003</c:v>
                </c:pt>
                <c:pt idx="22790">
                  <c:v>85534.870909999998</c:v>
                </c:pt>
                <c:pt idx="22791">
                  <c:v>85541.160910000006</c:v>
                </c:pt>
                <c:pt idx="22792">
                  <c:v>85541.660910000006</c:v>
                </c:pt>
                <c:pt idx="22793">
                  <c:v>85541.660910000006</c:v>
                </c:pt>
                <c:pt idx="22794">
                  <c:v>85542.160910000006</c:v>
                </c:pt>
                <c:pt idx="22795">
                  <c:v>85542.660910000006</c:v>
                </c:pt>
                <c:pt idx="22796">
                  <c:v>85542.745909999998</c:v>
                </c:pt>
                <c:pt idx="22797">
                  <c:v>85543.392909999995</c:v>
                </c:pt>
                <c:pt idx="22798">
                  <c:v>85544.182379999998</c:v>
                </c:pt>
                <c:pt idx="22799">
                  <c:v>85544.182379999998</c:v>
                </c:pt>
                <c:pt idx="22800">
                  <c:v>85544.860539999994</c:v>
                </c:pt>
                <c:pt idx="22801">
                  <c:v>85544.970539999995</c:v>
                </c:pt>
                <c:pt idx="22802">
                  <c:v>85545.189540000007</c:v>
                </c:pt>
                <c:pt idx="22803">
                  <c:v>85559.489539999995</c:v>
                </c:pt>
                <c:pt idx="22804">
                  <c:v>85560.520539999998</c:v>
                </c:pt>
                <c:pt idx="22805">
                  <c:v>85560.630539999998</c:v>
                </c:pt>
                <c:pt idx="22806">
                  <c:v>85560.849539999996</c:v>
                </c:pt>
                <c:pt idx="22807">
                  <c:v>85575.149539999999</c:v>
                </c:pt>
                <c:pt idx="22808">
                  <c:v>85576.180540000001</c:v>
                </c:pt>
                <c:pt idx="22809">
                  <c:v>85576.290540000002</c:v>
                </c:pt>
                <c:pt idx="22810">
                  <c:v>85576.509539999999</c:v>
                </c:pt>
                <c:pt idx="22811">
                  <c:v>85590.809540000002</c:v>
                </c:pt>
                <c:pt idx="22812">
                  <c:v>85591.840540000005</c:v>
                </c:pt>
                <c:pt idx="22813">
                  <c:v>85591.950540000005</c:v>
                </c:pt>
                <c:pt idx="22814">
                  <c:v>85592.169540000003</c:v>
                </c:pt>
                <c:pt idx="22815">
                  <c:v>85606.469540000006</c:v>
                </c:pt>
                <c:pt idx="22816">
                  <c:v>85607.500539999994</c:v>
                </c:pt>
                <c:pt idx="22817">
                  <c:v>85607.610539999994</c:v>
                </c:pt>
                <c:pt idx="22818">
                  <c:v>85607.829540000006</c:v>
                </c:pt>
                <c:pt idx="22819">
                  <c:v>85622.129539999994</c:v>
                </c:pt>
                <c:pt idx="22820">
                  <c:v>85623.160539999997</c:v>
                </c:pt>
                <c:pt idx="22821">
                  <c:v>85623.270539999998</c:v>
                </c:pt>
                <c:pt idx="22822">
                  <c:v>85623.489539999995</c:v>
                </c:pt>
                <c:pt idx="22823">
                  <c:v>85637.789539999998</c:v>
                </c:pt>
                <c:pt idx="22824">
                  <c:v>85640.870890000006</c:v>
                </c:pt>
                <c:pt idx="22825">
                  <c:v>85641.520180000007</c:v>
                </c:pt>
                <c:pt idx="22826">
                  <c:v>85641.818180000002</c:v>
                </c:pt>
                <c:pt idx="22827">
                  <c:v>85648.108179999996</c:v>
                </c:pt>
                <c:pt idx="22828">
                  <c:v>85648.608179999996</c:v>
                </c:pt>
                <c:pt idx="22829">
                  <c:v>85648.608179999996</c:v>
                </c:pt>
                <c:pt idx="22830">
                  <c:v>85649.108179999996</c:v>
                </c:pt>
                <c:pt idx="22831">
                  <c:v>85649.608179999996</c:v>
                </c:pt>
                <c:pt idx="22832">
                  <c:v>85649.693180000002</c:v>
                </c:pt>
                <c:pt idx="22833">
                  <c:v>85650.340179999999</c:v>
                </c:pt>
                <c:pt idx="22834">
                  <c:v>85651.807820000002</c:v>
                </c:pt>
                <c:pt idx="22835">
                  <c:v>85651.917820000002</c:v>
                </c:pt>
                <c:pt idx="22836">
                  <c:v>85652.13682</c:v>
                </c:pt>
                <c:pt idx="22837">
                  <c:v>85666.436820000003</c:v>
                </c:pt>
                <c:pt idx="22838">
                  <c:v>85667.467820000005</c:v>
                </c:pt>
                <c:pt idx="22839">
                  <c:v>85667.577820000006</c:v>
                </c:pt>
                <c:pt idx="22840">
                  <c:v>85667.796820000003</c:v>
                </c:pt>
                <c:pt idx="22841">
                  <c:v>85682.096820000006</c:v>
                </c:pt>
                <c:pt idx="22842">
                  <c:v>85683.127819999994</c:v>
                </c:pt>
                <c:pt idx="22843">
                  <c:v>85683.237819999995</c:v>
                </c:pt>
                <c:pt idx="22844">
                  <c:v>85683.456820000007</c:v>
                </c:pt>
                <c:pt idx="22845">
                  <c:v>85697.756819999995</c:v>
                </c:pt>
                <c:pt idx="22846">
                  <c:v>85698.787819999998</c:v>
                </c:pt>
                <c:pt idx="22847">
                  <c:v>85698.897819999998</c:v>
                </c:pt>
                <c:pt idx="22848">
                  <c:v>85699.116819999996</c:v>
                </c:pt>
                <c:pt idx="22849">
                  <c:v>85713.416819999999</c:v>
                </c:pt>
                <c:pt idx="22850">
                  <c:v>85714.447820000001</c:v>
                </c:pt>
                <c:pt idx="22851">
                  <c:v>85714.557820000002</c:v>
                </c:pt>
                <c:pt idx="22852">
                  <c:v>85714.776819999999</c:v>
                </c:pt>
                <c:pt idx="22853">
                  <c:v>85729.076820000002</c:v>
                </c:pt>
                <c:pt idx="22854">
                  <c:v>85730.107820000005</c:v>
                </c:pt>
                <c:pt idx="22855">
                  <c:v>85730.217820000005</c:v>
                </c:pt>
                <c:pt idx="22856">
                  <c:v>85730.436820000003</c:v>
                </c:pt>
                <c:pt idx="22857">
                  <c:v>85744.736820000006</c:v>
                </c:pt>
                <c:pt idx="22858">
                  <c:v>85747.818169999999</c:v>
                </c:pt>
                <c:pt idx="22859">
                  <c:v>85748.46746</c:v>
                </c:pt>
                <c:pt idx="22860">
                  <c:v>85748.765459999995</c:v>
                </c:pt>
                <c:pt idx="22861">
                  <c:v>85755.055460000003</c:v>
                </c:pt>
                <c:pt idx="22862">
                  <c:v>85755.555460000003</c:v>
                </c:pt>
                <c:pt idx="22863">
                  <c:v>85755.555460000003</c:v>
                </c:pt>
                <c:pt idx="22864">
                  <c:v>85756.055460000003</c:v>
                </c:pt>
                <c:pt idx="22865">
                  <c:v>85756.555460000003</c:v>
                </c:pt>
                <c:pt idx="22866">
                  <c:v>85756.640459999995</c:v>
                </c:pt>
                <c:pt idx="22867">
                  <c:v>85757.287460000007</c:v>
                </c:pt>
                <c:pt idx="22868">
                  <c:v>85758.755090000006</c:v>
                </c:pt>
                <c:pt idx="22869">
                  <c:v>85758.865090000007</c:v>
                </c:pt>
                <c:pt idx="22870">
                  <c:v>85759.084090000004</c:v>
                </c:pt>
                <c:pt idx="22871">
                  <c:v>85773.384090000007</c:v>
                </c:pt>
                <c:pt idx="22872">
                  <c:v>85774.415089999995</c:v>
                </c:pt>
                <c:pt idx="22873">
                  <c:v>85774.525089999996</c:v>
                </c:pt>
                <c:pt idx="22874">
                  <c:v>85774.744089999993</c:v>
                </c:pt>
                <c:pt idx="22875">
                  <c:v>85789.044089999996</c:v>
                </c:pt>
                <c:pt idx="22876">
                  <c:v>85790.075089999998</c:v>
                </c:pt>
                <c:pt idx="22877">
                  <c:v>85790.185089999999</c:v>
                </c:pt>
                <c:pt idx="22878">
                  <c:v>85790.404089999996</c:v>
                </c:pt>
                <c:pt idx="22879">
                  <c:v>85804.704089999999</c:v>
                </c:pt>
                <c:pt idx="22880">
                  <c:v>85805.735090000002</c:v>
                </c:pt>
                <c:pt idx="22881">
                  <c:v>85805.845090000003</c:v>
                </c:pt>
                <c:pt idx="22882">
                  <c:v>85806.06409</c:v>
                </c:pt>
                <c:pt idx="22883">
                  <c:v>85820.364090000003</c:v>
                </c:pt>
                <c:pt idx="22884">
                  <c:v>85821.395090000005</c:v>
                </c:pt>
                <c:pt idx="22885">
                  <c:v>85821.505090000006</c:v>
                </c:pt>
                <c:pt idx="22886">
                  <c:v>85821.724090000003</c:v>
                </c:pt>
                <c:pt idx="22887">
                  <c:v>85836.024090000006</c:v>
                </c:pt>
                <c:pt idx="22888">
                  <c:v>85837.055089999994</c:v>
                </c:pt>
                <c:pt idx="22889">
                  <c:v>85837.165089999995</c:v>
                </c:pt>
                <c:pt idx="22890">
                  <c:v>85837.384090000007</c:v>
                </c:pt>
                <c:pt idx="22891">
                  <c:v>85851.684089999995</c:v>
                </c:pt>
                <c:pt idx="22892">
                  <c:v>85854.765440000003</c:v>
                </c:pt>
                <c:pt idx="22893">
                  <c:v>85855.414730000004</c:v>
                </c:pt>
                <c:pt idx="22894">
                  <c:v>85855.712729999999</c:v>
                </c:pt>
                <c:pt idx="22895">
                  <c:v>85862.002729999993</c:v>
                </c:pt>
                <c:pt idx="22896">
                  <c:v>85862.502729999993</c:v>
                </c:pt>
                <c:pt idx="22897">
                  <c:v>85862.502729999993</c:v>
                </c:pt>
                <c:pt idx="22898">
                  <c:v>85863.002729999993</c:v>
                </c:pt>
                <c:pt idx="22899">
                  <c:v>85863.502729999993</c:v>
                </c:pt>
                <c:pt idx="22900">
                  <c:v>85863.587729999999</c:v>
                </c:pt>
                <c:pt idx="22901">
                  <c:v>85864.234729999996</c:v>
                </c:pt>
                <c:pt idx="22902">
                  <c:v>85865.702369999999</c:v>
                </c:pt>
                <c:pt idx="22903">
                  <c:v>85865.81237</c:v>
                </c:pt>
                <c:pt idx="22904">
                  <c:v>85866.031369999997</c:v>
                </c:pt>
                <c:pt idx="22905">
                  <c:v>85880.33137</c:v>
                </c:pt>
                <c:pt idx="22906">
                  <c:v>85881.362370000003</c:v>
                </c:pt>
                <c:pt idx="22907">
                  <c:v>85881.472370000003</c:v>
                </c:pt>
                <c:pt idx="22908">
                  <c:v>85881.69137</c:v>
                </c:pt>
                <c:pt idx="22909">
                  <c:v>85895.991370000003</c:v>
                </c:pt>
                <c:pt idx="22910">
                  <c:v>85897.022370000006</c:v>
                </c:pt>
                <c:pt idx="22911">
                  <c:v>85897.132370000007</c:v>
                </c:pt>
                <c:pt idx="22912">
                  <c:v>85897.351370000004</c:v>
                </c:pt>
                <c:pt idx="22913">
                  <c:v>85911.651370000007</c:v>
                </c:pt>
                <c:pt idx="22914">
                  <c:v>85912.682369999995</c:v>
                </c:pt>
                <c:pt idx="22915">
                  <c:v>85912.792369999996</c:v>
                </c:pt>
                <c:pt idx="22916">
                  <c:v>85913.011369999993</c:v>
                </c:pt>
                <c:pt idx="22917">
                  <c:v>85927.311369999996</c:v>
                </c:pt>
                <c:pt idx="22918">
                  <c:v>85928.342369999998</c:v>
                </c:pt>
                <c:pt idx="22919">
                  <c:v>85928.452369999999</c:v>
                </c:pt>
                <c:pt idx="22920">
                  <c:v>85928.671369999996</c:v>
                </c:pt>
                <c:pt idx="22921">
                  <c:v>85942.971369999999</c:v>
                </c:pt>
                <c:pt idx="22922">
                  <c:v>85944.002370000002</c:v>
                </c:pt>
                <c:pt idx="22923">
                  <c:v>85944.112370000003</c:v>
                </c:pt>
                <c:pt idx="22924">
                  <c:v>85944.33137</c:v>
                </c:pt>
                <c:pt idx="22925">
                  <c:v>85958.631370000003</c:v>
                </c:pt>
                <c:pt idx="22926">
                  <c:v>85961.712719999996</c:v>
                </c:pt>
                <c:pt idx="22927">
                  <c:v>85962.362009999997</c:v>
                </c:pt>
                <c:pt idx="22928">
                  <c:v>85962.660010000007</c:v>
                </c:pt>
                <c:pt idx="22929">
                  <c:v>85968.95001</c:v>
                </c:pt>
                <c:pt idx="22930">
                  <c:v>85969.45001</c:v>
                </c:pt>
                <c:pt idx="22931">
                  <c:v>85969.45001</c:v>
                </c:pt>
                <c:pt idx="22932">
                  <c:v>85969.95001</c:v>
                </c:pt>
                <c:pt idx="22933">
                  <c:v>85970.45001</c:v>
                </c:pt>
                <c:pt idx="22934">
                  <c:v>85970.535010000007</c:v>
                </c:pt>
                <c:pt idx="22935">
                  <c:v>85971.182010000004</c:v>
                </c:pt>
                <c:pt idx="22936">
                  <c:v>85972.649640000003</c:v>
                </c:pt>
                <c:pt idx="22937">
                  <c:v>85972.759640000004</c:v>
                </c:pt>
                <c:pt idx="22938">
                  <c:v>85972.978640000001</c:v>
                </c:pt>
                <c:pt idx="22939">
                  <c:v>85987.278640000004</c:v>
                </c:pt>
                <c:pt idx="22940">
                  <c:v>85988.309640000007</c:v>
                </c:pt>
                <c:pt idx="22941">
                  <c:v>85988.419639999993</c:v>
                </c:pt>
                <c:pt idx="22942">
                  <c:v>85988.638640000005</c:v>
                </c:pt>
                <c:pt idx="22943">
                  <c:v>86002.938639999993</c:v>
                </c:pt>
                <c:pt idx="22944">
                  <c:v>86003.969639999996</c:v>
                </c:pt>
                <c:pt idx="22945">
                  <c:v>86004.079639999996</c:v>
                </c:pt>
                <c:pt idx="22946">
                  <c:v>86004.298639999994</c:v>
                </c:pt>
                <c:pt idx="22947">
                  <c:v>86018.598639999997</c:v>
                </c:pt>
                <c:pt idx="22948">
                  <c:v>86019.629639999999</c:v>
                </c:pt>
                <c:pt idx="22949">
                  <c:v>86019.73964</c:v>
                </c:pt>
                <c:pt idx="22950">
                  <c:v>86019.958639999997</c:v>
                </c:pt>
                <c:pt idx="22951">
                  <c:v>86034.25864</c:v>
                </c:pt>
                <c:pt idx="22952">
                  <c:v>86035.289640000003</c:v>
                </c:pt>
                <c:pt idx="22953">
                  <c:v>86035.399640000003</c:v>
                </c:pt>
                <c:pt idx="22954">
                  <c:v>86035.618640000001</c:v>
                </c:pt>
                <c:pt idx="22955">
                  <c:v>86049.918640000004</c:v>
                </c:pt>
                <c:pt idx="22956">
                  <c:v>86050.949640000006</c:v>
                </c:pt>
                <c:pt idx="22957">
                  <c:v>86051.059640000007</c:v>
                </c:pt>
                <c:pt idx="22958">
                  <c:v>86051.278640000004</c:v>
                </c:pt>
                <c:pt idx="22959">
                  <c:v>86065.578640000007</c:v>
                </c:pt>
                <c:pt idx="22960">
                  <c:v>86068.65999</c:v>
                </c:pt>
                <c:pt idx="22961">
                  <c:v>86069.309280000001</c:v>
                </c:pt>
                <c:pt idx="22962">
                  <c:v>86069.607279999997</c:v>
                </c:pt>
                <c:pt idx="22963">
                  <c:v>86075.897280000005</c:v>
                </c:pt>
                <c:pt idx="22964">
                  <c:v>86076.397280000005</c:v>
                </c:pt>
                <c:pt idx="22965">
                  <c:v>86076.397280000005</c:v>
                </c:pt>
                <c:pt idx="22966">
                  <c:v>86076.897280000005</c:v>
                </c:pt>
                <c:pt idx="22967">
                  <c:v>86077.397280000005</c:v>
                </c:pt>
                <c:pt idx="22968">
                  <c:v>86077.482279999997</c:v>
                </c:pt>
                <c:pt idx="22969">
                  <c:v>86078.129279999994</c:v>
                </c:pt>
                <c:pt idx="22970">
                  <c:v>86079.596919999996</c:v>
                </c:pt>
                <c:pt idx="22971">
                  <c:v>86079.706919999997</c:v>
                </c:pt>
                <c:pt idx="22972">
                  <c:v>86079.925919999994</c:v>
                </c:pt>
                <c:pt idx="22973">
                  <c:v>86094.225919999997</c:v>
                </c:pt>
                <c:pt idx="22974">
                  <c:v>86095.25692</c:v>
                </c:pt>
                <c:pt idx="22975">
                  <c:v>86095.36692</c:v>
                </c:pt>
                <c:pt idx="22976">
                  <c:v>86095.585919999998</c:v>
                </c:pt>
                <c:pt idx="22977">
                  <c:v>86109.885920000001</c:v>
                </c:pt>
                <c:pt idx="22978">
                  <c:v>86110.916920000003</c:v>
                </c:pt>
                <c:pt idx="22979">
                  <c:v>86111.026920000004</c:v>
                </c:pt>
                <c:pt idx="22980">
                  <c:v>86111.245920000001</c:v>
                </c:pt>
                <c:pt idx="22981">
                  <c:v>86125.545920000004</c:v>
                </c:pt>
                <c:pt idx="22982">
                  <c:v>86126.576920000007</c:v>
                </c:pt>
                <c:pt idx="22983">
                  <c:v>86126.686919999993</c:v>
                </c:pt>
                <c:pt idx="22984">
                  <c:v>86126.905920000005</c:v>
                </c:pt>
                <c:pt idx="22985">
                  <c:v>86141.205919999993</c:v>
                </c:pt>
                <c:pt idx="22986">
                  <c:v>86142.236919999996</c:v>
                </c:pt>
                <c:pt idx="22987">
                  <c:v>86142.346919999996</c:v>
                </c:pt>
                <c:pt idx="22988">
                  <c:v>86142.565919999994</c:v>
                </c:pt>
                <c:pt idx="22989">
                  <c:v>86156.865919999997</c:v>
                </c:pt>
                <c:pt idx="22990">
                  <c:v>86157.896919999999</c:v>
                </c:pt>
                <c:pt idx="22991">
                  <c:v>86158.00692</c:v>
                </c:pt>
                <c:pt idx="22992">
                  <c:v>86158.225919999997</c:v>
                </c:pt>
                <c:pt idx="22993">
                  <c:v>86172.52592</c:v>
                </c:pt>
                <c:pt idx="22994">
                  <c:v>86175.607269999993</c:v>
                </c:pt>
                <c:pt idx="22995">
                  <c:v>86176.256559999994</c:v>
                </c:pt>
                <c:pt idx="22996">
                  <c:v>86176.554560000004</c:v>
                </c:pt>
                <c:pt idx="22997">
                  <c:v>86182.844559999998</c:v>
                </c:pt>
                <c:pt idx="22998">
                  <c:v>86183.344559999998</c:v>
                </c:pt>
                <c:pt idx="22999">
                  <c:v>86183.344559999998</c:v>
                </c:pt>
                <c:pt idx="23000">
                  <c:v>86183.844559999998</c:v>
                </c:pt>
                <c:pt idx="23001">
                  <c:v>86184.344559999998</c:v>
                </c:pt>
                <c:pt idx="23002">
                  <c:v>86184.429560000004</c:v>
                </c:pt>
                <c:pt idx="23003">
                  <c:v>86185.076560000001</c:v>
                </c:pt>
                <c:pt idx="23004">
                  <c:v>86186.544190000001</c:v>
                </c:pt>
                <c:pt idx="23005">
                  <c:v>86186.654190000001</c:v>
                </c:pt>
                <c:pt idx="23006">
                  <c:v>86186.873189999998</c:v>
                </c:pt>
                <c:pt idx="23007">
                  <c:v>86201.173190000001</c:v>
                </c:pt>
                <c:pt idx="23008">
                  <c:v>86202.204190000004</c:v>
                </c:pt>
                <c:pt idx="23009">
                  <c:v>86202.314190000005</c:v>
                </c:pt>
                <c:pt idx="23010">
                  <c:v>86202.533190000002</c:v>
                </c:pt>
                <c:pt idx="23011">
                  <c:v>86216.833190000005</c:v>
                </c:pt>
                <c:pt idx="23012">
                  <c:v>86217.864189999993</c:v>
                </c:pt>
                <c:pt idx="23013">
                  <c:v>86217.974189999994</c:v>
                </c:pt>
                <c:pt idx="23014">
                  <c:v>86218.193190000005</c:v>
                </c:pt>
                <c:pt idx="23015">
                  <c:v>86232.493189999994</c:v>
                </c:pt>
                <c:pt idx="23016">
                  <c:v>86233.524189999996</c:v>
                </c:pt>
                <c:pt idx="23017">
                  <c:v>86233.634189999997</c:v>
                </c:pt>
                <c:pt idx="23018">
                  <c:v>86233.853189999994</c:v>
                </c:pt>
                <c:pt idx="23019">
                  <c:v>86248.153189999997</c:v>
                </c:pt>
                <c:pt idx="23020">
                  <c:v>86249.18419</c:v>
                </c:pt>
                <c:pt idx="23021">
                  <c:v>86249.294190000001</c:v>
                </c:pt>
                <c:pt idx="23022">
                  <c:v>86249.513189999998</c:v>
                </c:pt>
                <c:pt idx="23023">
                  <c:v>86263.813190000001</c:v>
                </c:pt>
                <c:pt idx="23024">
                  <c:v>86264.844190000003</c:v>
                </c:pt>
                <c:pt idx="23025">
                  <c:v>86264.954190000004</c:v>
                </c:pt>
                <c:pt idx="23026">
                  <c:v>86265.173190000001</c:v>
                </c:pt>
                <c:pt idx="23027">
                  <c:v>86279.473190000004</c:v>
                </c:pt>
                <c:pt idx="23028">
                  <c:v>86282.554539999997</c:v>
                </c:pt>
                <c:pt idx="23029">
                  <c:v>86283.203829999999</c:v>
                </c:pt>
                <c:pt idx="23030">
                  <c:v>86283.501829999994</c:v>
                </c:pt>
                <c:pt idx="23031">
                  <c:v>86289.791830000002</c:v>
                </c:pt>
                <c:pt idx="23032">
                  <c:v>86290.291830000002</c:v>
                </c:pt>
                <c:pt idx="23033">
                  <c:v>86290.291830000002</c:v>
                </c:pt>
                <c:pt idx="23034">
                  <c:v>86290.791830000002</c:v>
                </c:pt>
                <c:pt idx="23035">
                  <c:v>86291.291830000002</c:v>
                </c:pt>
                <c:pt idx="23036">
                  <c:v>86291.376829999994</c:v>
                </c:pt>
                <c:pt idx="23037">
                  <c:v>86292.023830000006</c:v>
                </c:pt>
                <c:pt idx="23038">
                  <c:v>86293.491469999994</c:v>
                </c:pt>
                <c:pt idx="23039">
                  <c:v>86293.601469999994</c:v>
                </c:pt>
                <c:pt idx="23040">
                  <c:v>86293.820470000006</c:v>
                </c:pt>
                <c:pt idx="23041">
                  <c:v>86308.120469999994</c:v>
                </c:pt>
                <c:pt idx="23042">
                  <c:v>86309.151469999997</c:v>
                </c:pt>
                <c:pt idx="23043">
                  <c:v>86309.261469999998</c:v>
                </c:pt>
                <c:pt idx="23044">
                  <c:v>86309.480469999995</c:v>
                </c:pt>
                <c:pt idx="23045">
                  <c:v>86323.780469999998</c:v>
                </c:pt>
                <c:pt idx="23046">
                  <c:v>86324.811470000001</c:v>
                </c:pt>
                <c:pt idx="23047">
                  <c:v>86324.921470000001</c:v>
                </c:pt>
                <c:pt idx="23048">
                  <c:v>86325.140469999998</c:v>
                </c:pt>
                <c:pt idx="23049">
                  <c:v>86339.440470000001</c:v>
                </c:pt>
                <c:pt idx="23050">
                  <c:v>86340.471470000004</c:v>
                </c:pt>
                <c:pt idx="23051">
                  <c:v>86340.581470000005</c:v>
                </c:pt>
                <c:pt idx="23052">
                  <c:v>86340.800470000002</c:v>
                </c:pt>
                <c:pt idx="23053">
                  <c:v>86355.100470000005</c:v>
                </c:pt>
                <c:pt idx="23054">
                  <c:v>86356.131469999993</c:v>
                </c:pt>
                <c:pt idx="23055">
                  <c:v>86356.241469999994</c:v>
                </c:pt>
                <c:pt idx="23056">
                  <c:v>86356.460470000005</c:v>
                </c:pt>
                <c:pt idx="23057">
                  <c:v>86370.760469999994</c:v>
                </c:pt>
                <c:pt idx="23058">
                  <c:v>86371.791469999996</c:v>
                </c:pt>
                <c:pt idx="23059">
                  <c:v>86371.901469999997</c:v>
                </c:pt>
                <c:pt idx="23060">
                  <c:v>86372.120469999994</c:v>
                </c:pt>
                <c:pt idx="23061">
                  <c:v>86386.420469999997</c:v>
                </c:pt>
                <c:pt idx="23062">
                  <c:v>86389.501820000005</c:v>
                </c:pt>
                <c:pt idx="23063">
                  <c:v>86390.151110000006</c:v>
                </c:pt>
                <c:pt idx="23064">
                  <c:v>86390.449110000001</c:v>
                </c:pt>
                <c:pt idx="23065">
                  <c:v>86396.739109999995</c:v>
                </c:pt>
                <c:pt idx="23066">
                  <c:v>86397.239109999995</c:v>
                </c:pt>
                <c:pt idx="23067">
                  <c:v>86397.239109999995</c:v>
                </c:pt>
                <c:pt idx="23068">
                  <c:v>86397.739109999995</c:v>
                </c:pt>
                <c:pt idx="23069">
                  <c:v>86398.239109999995</c:v>
                </c:pt>
                <c:pt idx="23070">
                  <c:v>86398.324110000001</c:v>
                </c:pt>
                <c:pt idx="23071">
                  <c:v>86398.971109999999</c:v>
                </c:pt>
                <c:pt idx="23072">
                  <c:v>86400.438739999998</c:v>
                </c:pt>
                <c:pt idx="23073">
                  <c:v>86400.548739999998</c:v>
                </c:pt>
                <c:pt idx="23074">
                  <c:v>86400.767739999996</c:v>
                </c:pt>
                <c:pt idx="23075">
                  <c:v>86415.067739999999</c:v>
                </c:pt>
                <c:pt idx="23076">
                  <c:v>86416.098740000001</c:v>
                </c:pt>
                <c:pt idx="23077">
                  <c:v>86416.208740000002</c:v>
                </c:pt>
                <c:pt idx="23078">
                  <c:v>86416.427739999999</c:v>
                </c:pt>
                <c:pt idx="23079">
                  <c:v>86430.727740000002</c:v>
                </c:pt>
                <c:pt idx="23080">
                  <c:v>86431.758740000005</c:v>
                </c:pt>
                <c:pt idx="23081">
                  <c:v>86431.868740000005</c:v>
                </c:pt>
                <c:pt idx="23082">
                  <c:v>86432.087740000003</c:v>
                </c:pt>
                <c:pt idx="23083">
                  <c:v>86446.387740000006</c:v>
                </c:pt>
                <c:pt idx="23084">
                  <c:v>86447.418739999994</c:v>
                </c:pt>
                <c:pt idx="23085">
                  <c:v>86447.528739999994</c:v>
                </c:pt>
                <c:pt idx="23086">
                  <c:v>86447.747740000006</c:v>
                </c:pt>
                <c:pt idx="23087">
                  <c:v>86462.047739999995</c:v>
                </c:pt>
                <c:pt idx="23088">
                  <c:v>86463.078739999997</c:v>
                </c:pt>
                <c:pt idx="23089">
                  <c:v>86463.188739999998</c:v>
                </c:pt>
                <c:pt idx="23090">
                  <c:v>86463.407739999995</c:v>
                </c:pt>
                <c:pt idx="23091">
                  <c:v>86477.707739999998</c:v>
                </c:pt>
                <c:pt idx="23092">
                  <c:v>86478.738740000001</c:v>
                </c:pt>
                <c:pt idx="23093">
                  <c:v>86478.848740000001</c:v>
                </c:pt>
                <c:pt idx="23094">
                  <c:v>86479.067739999999</c:v>
                </c:pt>
                <c:pt idx="23095">
                  <c:v>86493.367740000002</c:v>
                </c:pt>
                <c:pt idx="23096">
                  <c:v>86496.449089999995</c:v>
                </c:pt>
                <c:pt idx="23097">
                  <c:v>86497.098379999996</c:v>
                </c:pt>
                <c:pt idx="23098">
                  <c:v>86497.396380000006</c:v>
                </c:pt>
                <c:pt idx="23099">
                  <c:v>86503.686379999999</c:v>
                </c:pt>
                <c:pt idx="23100">
                  <c:v>86504.186379999999</c:v>
                </c:pt>
                <c:pt idx="23101">
                  <c:v>86504.186379999999</c:v>
                </c:pt>
                <c:pt idx="23102">
                  <c:v>86504.686379999999</c:v>
                </c:pt>
                <c:pt idx="23103">
                  <c:v>86505.186379999999</c:v>
                </c:pt>
                <c:pt idx="23104">
                  <c:v>86505.271380000006</c:v>
                </c:pt>
                <c:pt idx="23105">
                  <c:v>86505.918380000003</c:v>
                </c:pt>
                <c:pt idx="23106">
                  <c:v>86507.386020000005</c:v>
                </c:pt>
                <c:pt idx="23107">
                  <c:v>86507.496020000006</c:v>
                </c:pt>
                <c:pt idx="23108">
                  <c:v>86507.715020000003</c:v>
                </c:pt>
                <c:pt idx="23109">
                  <c:v>86522.015020000006</c:v>
                </c:pt>
                <c:pt idx="23110">
                  <c:v>86523.046019999994</c:v>
                </c:pt>
                <c:pt idx="23111">
                  <c:v>86523.156019999995</c:v>
                </c:pt>
                <c:pt idx="23112">
                  <c:v>86523.375020000007</c:v>
                </c:pt>
                <c:pt idx="23113">
                  <c:v>86537.675019999995</c:v>
                </c:pt>
                <c:pt idx="23114">
                  <c:v>86538.706019999998</c:v>
                </c:pt>
                <c:pt idx="23115">
                  <c:v>86538.816019999998</c:v>
                </c:pt>
                <c:pt idx="23116">
                  <c:v>86539.035019999996</c:v>
                </c:pt>
                <c:pt idx="23117">
                  <c:v>86553.335019999999</c:v>
                </c:pt>
                <c:pt idx="23118">
                  <c:v>86554.366020000001</c:v>
                </c:pt>
                <c:pt idx="23119">
                  <c:v>86554.476020000002</c:v>
                </c:pt>
                <c:pt idx="23120">
                  <c:v>86554.695019999999</c:v>
                </c:pt>
                <c:pt idx="23121">
                  <c:v>86568.995020000002</c:v>
                </c:pt>
                <c:pt idx="23122">
                  <c:v>86570.026020000005</c:v>
                </c:pt>
                <c:pt idx="23123">
                  <c:v>86570.136020000005</c:v>
                </c:pt>
                <c:pt idx="23124">
                  <c:v>86570.355020000003</c:v>
                </c:pt>
                <c:pt idx="23125">
                  <c:v>86584.655020000006</c:v>
                </c:pt>
                <c:pt idx="23126">
                  <c:v>86585.686019999994</c:v>
                </c:pt>
                <c:pt idx="23127">
                  <c:v>86585.796019999994</c:v>
                </c:pt>
                <c:pt idx="23128">
                  <c:v>86586.015020000006</c:v>
                </c:pt>
                <c:pt idx="23129">
                  <c:v>86600.315019999995</c:v>
                </c:pt>
                <c:pt idx="23130">
                  <c:v>86603.396370000002</c:v>
                </c:pt>
                <c:pt idx="23131">
                  <c:v>86604.045660000003</c:v>
                </c:pt>
                <c:pt idx="23132">
                  <c:v>86604.343659999999</c:v>
                </c:pt>
                <c:pt idx="23133">
                  <c:v>86610.633660000007</c:v>
                </c:pt>
                <c:pt idx="23134">
                  <c:v>86611.133660000007</c:v>
                </c:pt>
                <c:pt idx="23135">
                  <c:v>86611.133660000007</c:v>
                </c:pt>
                <c:pt idx="23136">
                  <c:v>86611.633660000007</c:v>
                </c:pt>
                <c:pt idx="23137">
                  <c:v>86612.133660000007</c:v>
                </c:pt>
                <c:pt idx="23138">
                  <c:v>86612.218659999999</c:v>
                </c:pt>
                <c:pt idx="23139">
                  <c:v>86612.865659999996</c:v>
                </c:pt>
                <c:pt idx="23140">
                  <c:v>86614.333289999995</c:v>
                </c:pt>
                <c:pt idx="23141">
                  <c:v>86614.443289999996</c:v>
                </c:pt>
                <c:pt idx="23142">
                  <c:v>86614.662289999993</c:v>
                </c:pt>
                <c:pt idx="23143">
                  <c:v>86628.962289999996</c:v>
                </c:pt>
                <c:pt idx="23144">
                  <c:v>86629.993289999999</c:v>
                </c:pt>
                <c:pt idx="23145">
                  <c:v>86630.103289999999</c:v>
                </c:pt>
                <c:pt idx="23146">
                  <c:v>86630.322289999996</c:v>
                </c:pt>
                <c:pt idx="23147">
                  <c:v>86644.622289999999</c:v>
                </c:pt>
                <c:pt idx="23148">
                  <c:v>86645.653290000002</c:v>
                </c:pt>
                <c:pt idx="23149">
                  <c:v>86645.763290000003</c:v>
                </c:pt>
                <c:pt idx="23150">
                  <c:v>86645.98229</c:v>
                </c:pt>
                <c:pt idx="23151">
                  <c:v>86660.282290000003</c:v>
                </c:pt>
                <c:pt idx="23152">
                  <c:v>86661.313290000006</c:v>
                </c:pt>
                <c:pt idx="23153">
                  <c:v>86661.423290000006</c:v>
                </c:pt>
                <c:pt idx="23154">
                  <c:v>86661.642290000003</c:v>
                </c:pt>
                <c:pt idx="23155">
                  <c:v>86675.942290000006</c:v>
                </c:pt>
                <c:pt idx="23156">
                  <c:v>86676.973289999994</c:v>
                </c:pt>
                <c:pt idx="23157">
                  <c:v>86677.083289999995</c:v>
                </c:pt>
                <c:pt idx="23158">
                  <c:v>86677.302290000007</c:v>
                </c:pt>
                <c:pt idx="23159">
                  <c:v>86691.602289999995</c:v>
                </c:pt>
                <c:pt idx="23160">
                  <c:v>86692.633289999998</c:v>
                </c:pt>
                <c:pt idx="23161">
                  <c:v>86692.743289999999</c:v>
                </c:pt>
                <c:pt idx="23162">
                  <c:v>86692.962289999996</c:v>
                </c:pt>
                <c:pt idx="23163">
                  <c:v>86707.262289999999</c:v>
                </c:pt>
                <c:pt idx="23164">
                  <c:v>86710.343640000006</c:v>
                </c:pt>
                <c:pt idx="23165">
                  <c:v>86710.992929999993</c:v>
                </c:pt>
                <c:pt idx="23166">
                  <c:v>86711.290930000003</c:v>
                </c:pt>
                <c:pt idx="23167">
                  <c:v>86717.580929999996</c:v>
                </c:pt>
                <c:pt idx="23168">
                  <c:v>86718.080929999996</c:v>
                </c:pt>
                <c:pt idx="23169">
                  <c:v>86718.080929999996</c:v>
                </c:pt>
                <c:pt idx="23170">
                  <c:v>86718.580929999996</c:v>
                </c:pt>
                <c:pt idx="23171">
                  <c:v>86719.080929999996</c:v>
                </c:pt>
                <c:pt idx="23172">
                  <c:v>86719.165930000003</c:v>
                </c:pt>
                <c:pt idx="23173">
                  <c:v>86719.81293</c:v>
                </c:pt>
                <c:pt idx="23174">
                  <c:v>86721.280570000003</c:v>
                </c:pt>
                <c:pt idx="23175">
                  <c:v>86721.390570000003</c:v>
                </c:pt>
                <c:pt idx="23176">
                  <c:v>86721.609570000001</c:v>
                </c:pt>
                <c:pt idx="23177">
                  <c:v>86735.909570000003</c:v>
                </c:pt>
                <c:pt idx="23178">
                  <c:v>86736.940570000006</c:v>
                </c:pt>
                <c:pt idx="23179">
                  <c:v>86737.050570000007</c:v>
                </c:pt>
                <c:pt idx="23180">
                  <c:v>86737.269570000004</c:v>
                </c:pt>
                <c:pt idx="23181">
                  <c:v>86751.569570000007</c:v>
                </c:pt>
                <c:pt idx="23182">
                  <c:v>86752.600569999995</c:v>
                </c:pt>
                <c:pt idx="23183">
                  <c:v>86752.710569999996</c:v>
                </c:pt>
                <c:pt idx="23184">
                  <c:v>86752.929569999993</c:v>
                </c:pt>
                <c:pt idx="23185">
                  <c:v>86767.229569999996</c:v>
                </c:pt>
                <c:pt idx="23186">
                  <c:v>86768.260569999999</c:v>
                </c:pt>
                <c:pt idx="23187">
                  <c:v>86768.370569999999</c:v>
                </c:pt>
                <c:pt idx="23188">
                  <c:v>86768.589569999996</c:v>
                </c:pt>
                <c:pt idx="23189">
                  <c:v>86782.889569999999</c:v>
                </c:pt>
                <c:pt idx="23190">
                  <c:v>86783.920570000002</c:v>
                </c:pt>
                <c:pt idx="23191">
                  <c:v>86784.030570000003</c:v>
                </c:pt>
                <c:pt idx="23192">
                  <c:v>86784.24957</c:v>
                </c:pt>
                <c:pt idx="23193">
                  <c:v>86798.549570000003</c:v>
                </c:pt>
                <c:pt idx="23194">
                  <c:v>86799.580570000006</c:v>
                </c:pt>
                <c:pt idx="23195">
                  <c:v>86799.690570000006</c:v>
                </c:pt>
                <c:pt idx="23196">
                  <c:v>86799.909570000003</c:v>
                </c:pt>
                <c:pt idx="23197">
                  <c:v>86814.209570000006</c:v>
                </c:pt>
                <c:pt idx="23198">
                  <c:v>86817.290919999999</c:v>
                </c:pt>
                <c:pt idx="23199">
                  <c:v>86817.940210000001</c:v>
                </c:pt>
                <c:pt idx="23200">
                  <c:v>86818.238209999996</c:v>
                </c:pt>
                <c:pt idx="23201">
                  <c:v>86824.528210000004</c:v>
                </c:pt>
                <c:pt idx="23202">
                  <c:v>86825.028210000004</c:v>
                </c:pt>
                <c:pt idx="23203">
                  <c:v>86825.028210000004</c:v>
                </c:pt>
                <c:pt idx="23204">
                  <c:v>86825.528210000004</c:v>
                </c:pt>
                <c:pt idx="23205">
                  <c:v>86826.028210000004</c:v>
                </c:pt>
                <c:pt idx="23206">
                  <c:v>86826.113209999996</c:v>
                </c:pt>
                <c:pt idx="23207">
                  <c:v>86826.760209999993</c:v>
                </c:pt>
                <c:pt idx="23208">
                  <c:v>86828.227840000007</c:v>
                </c:pt>
                <c:pt idx="23209">
                  <c:v>86828.337839999993</c:v>
                </c:pt>
                <c:pt idx="23210">
                  <c:v>86828.556840000005</c:v>
                </c:pt>
                <c:pt idx="23211">
                  <c:v>86842.856839999993</c:v>
                </c:pt>
                <c:pt idx="23212">
                  <c:v>86843.887839999996</c:v>
                </c:pt>
                <c:pt idx="23213">
                  <c:v>86843.997839999996</c:v>
                </c:pt>
                <c:pt idx="23214">
                  <c:v>86844.216839999994</c:v>
                </c:pt>
                <c:pt idx="23215">
                  <c:v>86858.516839999997</c:v>
                </c:pt>
                <c:pt idx="23216">
                  <c:v>86859.547839999999</c:v>
                </c:pt>
                <c:pt idx="23217">
                  <c:v>86859.65784</c:v>
                </c:pt>
                <c:pt idx="23218">
                  <c:v>86859.876839999997</c:v>
                </c:pt>
                <c:pt idx="23219">
                  <c:v>86874.17684</c:v>
                </c:pt>
                <c:pt idx="23220">
                  <c:v>86875.207840000003</c:v>
                </c:pt>
                <c:pt idx="23221">
                  <c:v>86875.317840000003</c:v>
                </c:pt>
                <c:pt idx="23222">
                  <c:v>86875.536840000001</c:v>
                </c:pt>
                <c:pt idx="23223">
                  <c:v>86889.836840000004</c:v>
                </c:pt>
                <c:pt idx="23224">
                  <c:v>86890.867840000006</c:v>
                </c:pt>
                <c:pt idx="23225">
                  <c:v>86890.977840000007</c:v>
                </c:pt>
                <c:pt idx="23226">
                  <c:v>86891.196840000004</c:v>
                </c:pt>
                <c:pt idx="23227">
                  <c:v>86905.496840000007</c:v>
                </c:pt>
                <c:pt idx="23228">
                  <c:v>86906.527839999995</c:v>
                </c:pt>
                <c:pt idx="23229">
                  <c:v>86906.637839999996</c:v>
                </c:pt>
                <c:pt idx="23230">
                  <c:v>86906.856839999993</c:v>
                </c:pt>
                <c:pt idx="23231">
                  <c:v>86921.156839999996</c:v>
                </c:pt>
                <c:pt idx="23232">
                  <c:v>86924.238190000004</c:v>
                </c:pt>
                <c:pt idx="23233">
                  <c:v>86924.887480000005</c:v>
                </c:pt>
                <c:pt idx="23234">
                  <c:v>86925.18548</c:v>
                </c:pt>
                <c:pt idx="23235">
                  <c:v>86931.475479999994</c:v>
                </c:pt>
                <c:pt idx="23236">
                  <c:v>86931.975479999994</c:v>
                </c:pt>
                <c:pt idx="23237">
                  <c:v>86931.975479999994</c:v>
                </c:pt>
                <c:pt idx="23238">
                  <c:v>86932.475479999994</c:v>
                </c:pt>
                <c:pt idx="23239">
                  <c:v>86932.975479999994</c:v>
                </c:pt>
                <c:pt idx="23240">
                  <c:v>86933.06048</c:v>
                </c:pt>
                <c:pt idx="23241">
                  <c:v>86933.707479999997</c:v>
                </c:pt>
                <c:pt idx="23242">
                  <c:v>86935.17512</c:v>
                </c:pt>
                <c:pt idx="23243">
                  <c:v>86935.28512</c:v>
                </c:pt>
                <c:pt idx="23244">
                  <c:v>86935.504119999998</c:v>
                </c:pt>
                <c:pt idx="23245">
                  <c:v>86949.804120000001</c:v>
                </c:pt>
                <c:pt idx="23246">
                  <c:v>86950.835120000003</c:v>
                </c:pt>
                <c:pt idx="23247">
                  <c:v>86950.945120000004</c:v>
                </c:pt>
                <c:pt idx="23248">
                  <c:v>86951.164120000001</c:v>
                </c:pt>
                <c:pt idx="23249">
                  <c:v>86965.464120000004</c:v>
                </c:pt>
                <c:pt idx="23250">
                  <c:v>86966.495120000007</c:v>
                </c:pt>
                <c:pt idx="23251">
                  <c:v>86966.605119999993</c:v>
                </c:pt>
                <c:pt idx="23252">
                  <c:v>86966.824120000005</c:v>
                </c:pt>
                <c:pt idx="23253">
                  <c:v>86981.124119999993</c:v>
                </c:pt>
                <c:pt idx="23254">
                  <c:v>86982.155119999996</c:v>
                </c:pt>
                <c:pt idx="23255">
                  <c:v>86982.265119999996</c:v>
                </c:pt>
                <c:pt idx="23256">
                  <c:v>86982.484119999994</c:v>
                </c:pt>
                <c:pt idx="23257">
                  <c:v>86996.784119999997</c:v>
                </c:pt>
                <c:pt idx="23258">
                  <c:v>86997.815119999999</c:v>
                </c:pt>
                <c:pt idx="23259">
                  <c:v>86997.92512</c:v>
                </c:pt>
                <c:pt idx="23260">
                  <c:v>86998.144119999997</c:v>
                </c:pt>
                <c:pt idx="23261">
                  <c:v>87012.44412</c:v>
                </c:pt>
                <c:pt idx="23262">
                  <c:v>87013.475120000003</c:v>
                </c:pt>
                <c:pt idx="23263">
                  <c:v>87013.585120000003</c:v>
                </c:pt>
                <c:pt idx="23264">
                  <c:v>87013.804120000001</c:v>
                </c:pt>
                <c:pt idx="23265">
                  <c:v>87028.104120000004</c:v>
                </c:pt>
                <c:pt idx="23266">
                  <c:v>87031.185469999997</c:v>
                </c:pt>
                <c:pt idx="23267">
                  <c:v>87031.834759999998</c:v>
                </c:pt>
                <c:pt idx="23268">
                  <c:v>87032.132759999993</c:v>
                </c:pt>
                <c:pt idx="23269">
                  <c:v>87038.422760000001</c:v>
                </c:pt>
                <c:pt idx="23270">
                  <c:v>87038.922760000001</c:v>
                </c:pt>
                <c:pt idx="23271">
                  <c:v>87038.922760000001</c:v>
                </c:pt>
                <c:pt idx="23272">
                  <c:v>87039.422760000001</c:v>
                </c:pt>
                <c:pt idx="23273">
                  <c:v>87039.922760000001</c:v>
                </c:pt>
                <c:pt idx="23274">
                  <c:v>87040.007759999993</c:v>
                </c:pt>
                <c:pt idx="23275">
                  <c:v>87040.654760000005</c:v>
                </c:pt>
                <c:pt idx="23276">
                  <c:v>87042.122390000004</c:v>
                </c:pt>
                <c:pt idx="23277">
                  <c:v>87042.232390000005</c:v>
                </c:pt>
                <c:pt idx="23278">
                  <c:v>87042.451390000002</c:v>
                </c:pt>
                <c:pt idx="23279">
                  <c:v>87056.751390000005</c:v>
                </c:pt>
                <c:pt idx="23280">
                  <c:v>87057.782389999993</c:v>
                </c:pt>
                <c:pt idx="23281">
                  <c:v>87057.892389999994</c:v>
                </c:pt>
                <c:pt idx="23282">
                  <c:v>87058.111390000005</c:v>
                </c:pt>
                <c:pt idx="23283">
                  <c:v>87072.411389999994</c:v>
                </c:pt>
                <c:pt idx="23284">
                  <c:v>87073.442389999997</c:v>
                </c:pt>
                <c:pt idx="23285">
                  <c:v>87073.552389999997</c:v>
                </c:pt>
                <c:pt idx="23286">
                  <c:v>87073.771389999994</c:v>
                </c:pt>
                <c:pt idx="23287">
                  <c:v>87088.071389999997</c:v>
                </c:pt>
                <c:pt idx="23288">
                  <c:v>87089.10239</c:v>
                </c:pt>
                <c:pt idx="23289">
                  <c:v>87089.212390000001</c:v>
                </c:pt>
                <c:pt idx="23290">
                  <c:v>87089.431389999998</c:v>
                </c:pt>
                <c:pt idx="23291">
                  <c:v>87103.731390000001</c:v>
                </c:pt>
                <c:pt idx="23292">
                  <c:v>87104.762390000004</c:v>
                </c:pt>
                <c:pt idx="23293">
                  <c:v>87104.872390000004</c:v>
                </c:pt>
                <c:pt idx="23294">
                  <c:v>87105.091390000001</c:v>
                </c:pt>
                <c:pt idx="23295">
                  <c:v>87119.391390000004</c:v>
                </c:pt>
                <c:pt idx="23296">
                  <c:v>87120.422390000007</c:v>
                </c:pt>
                <c:pt idx="23297">
                  <c:v>87120.532389999993</c:v>
                </c:pt>
                <c:pt idx="23298">
                  <c:v>87120.751390000005</c:v>
                </c:pt>
                <c:pt idx="23299">
                  <c:v>87135.051389999993</c:v>
                </c:pt>
                <c:pt idx="23300">
                  <c:v>87138.132740000001</c:v>
                </c:pt>
                <c:pt idx="23301">
                  <c:v>87138.782030000002</c:v>
                </c:pt>
                <c:pt idx="23302">
                  <c:v>87139.080029999997</c:v>
                </c:pt>
                <c:pt idx="23303">
                  <c:v>87145.370030000005</c:v>
                </c:pt>
                <c:pt idx="23304">
                  <c:v>87145.870030000005</c:v>
                </c:pt>
                <c:pt idx="23305">
                  <c:v>87145.870030000005</c:v>
                </c:pt>
                <c:pt idx="23306">
                  <c:v>87146.370030000005</c:v>
                </c:pt>
                <c:pt idx="23307">
                  <c:v>87146.870030000005</c:v>
                </c:pt>
                <c:pt idx="23308">
                  <c:v>87146.955029999997</c:v>
                </c:pt>
                <c:pt idx="23309">
                  <c:v>87147.602029999995</c:v>
                </c:pt>
                <c:pt idx="23310">
                  <c:v>87149.069669999997</c:v>
                </c:pt>
                <c:pt idx="23311">
                  <c:v>87149.179669999998</c:v>
                </c:pt>
                <c:pt idx="23312">
                  <c:v>87149.398669999995</c:v>
                </c:pt>
                <c:pt idx="23313">
                  <c:v>87163.698669999998</c:v>
                </c:pt>
                <c:pt idx="23314">
                  <c:v>87164.729670000001</c:v>
                </c:pt>
                <c:pt idx="23315">
                  <c:v>87164.839670000001</c:v>
                </c:pt>
                <c:pt idx="23316">
                  <c:v>87165.058669999999</c:v>
                </c:pt>
                <c:pt idx="23317">
                  <c:v>87179.358670000001</c:v>
                </c:pt>
                <c:pt idx="23318">
                  <c:v>87180.389670000004</c:v>
                </c:pt>
                <c:pt idx="23319">
                  <c:v>87180.499670000005</c:v>
                </c:pt>
                <c:pt idx="23320">
                  <c:v>87180.718670000002</c:v>
                </c:pt>
                <c:pt idx="23321">
                  <c:v>87195.018670000005</c:v>
                </c:pt>
                <c:pt idx="23322">
                  <c:v>87196.049669999993</c:v>
                </c:pt>
                <c:pt idx="23323">
                  <c:v>87196.159669999994</c:v>
                </c:pt>
                <c:pt idx="23324">
                  <c:v>87196.378670000006</c:v>
                </c:pt>
                <c:pt idx="23325">
                  <c:v>87210.678669999994</c:v>
                </c:pt>
                <c:pt idx="23326">
                  <c:v>87211.709669999997</c:v>
                </c:pt>
                <c:pt idx="23327">
                  <c:v>87211.819669999997</c:v>
                </c:pt>
                <c:pt idx="23328">
                  <c:v>87212.038669999994</c:v>
                </c:pt>
                <c:pt idx="23329">
                  <c:v>87226.338669999997</c:v>
                </c:pt>
                <c:pt idx="23330">
                  <c:v>87227.36967</c:v>
                </c:pt>
                <c:pt idx="23331">
                  <c:v>87227.479670000001</c:v>
                </c:pt>
                <c:pt idx="23332">
                  <c:v>87227.698669999998</c:v>
                </c:pt>
                <c:pt idx="23333">
                  <c:v>87241.998670000001</c:v>
                </c:pt>
                <c:pt idx="23334">
                  <c:v>87245.080019999994</c:v>
                </c:pt>
                <c:pt idx="23335">
                  <c:v>87245.729309999995</c:v>
                </c:pt>
                <c:pt idx="23336">
                  <c:v>87246.027310000005</c:v>
                </c:pt>
                <c:pt idx="23337">
                  <c:v>87252.317309999999</c:v>
                </c:pt>
                <c:pt idx="23338">
                  <c:v>87252.817309999999</c:v>
                </c:pt>
                <c:pt idx="23339">
                  <c:v>87252.817309999999</c:v>
                </c:pt>
                <c:pt idx="23340">
                  <c:v>87253.317309999999</c:v>
                </c:pt>
                <c:pt idx="23341">
                  <c:v>87253.817309999999</c:v>
                </c:pt>
                <c:pt idx="23342">
                  <c:v>87253.902310000005</c:v>
                </c:pt>
                <c:pt idx="23343">
                  <c:v>87254.549310000002</c:v>
                </c:pt>
                <c:pt idx="23344">
                  <c:v>87256.016940000001</c:v>
                </c:pt>
                <c:pt idx="23345">
                  <c:v>87256.126940000002</c:v>
                </c:pt>
                <c:pt idx="23346">
                  <c:v>87256.345939999999</c:v>
                </c:pt>
                <c:pt idx="23347">
                  <c:v>87270.645940000002</c:v>
                </c:pt>
                <c:pt idx="23348">
                  <c:v>87271.676940000005</c:v>
                </c:pt>
                <c:pt idx="23349">
                  <c:v>87271.786940000005</c:v>
                </c:pt>
                <c:pt idx="23350">
                  <c:v>87272.005940000003</c:v>
                </c:pt>
                <c:pt idx="23351">
                  <c:v>87286.305940000006</c:v>
                </c:pt>
                <c:pt idx="23352">
                  <c:v>87287.336939999994</c:v>
                </c:pt>
                <c:pt idx="23353">
                  <c:v>87287.446939999994</c:v>
                </c:pt>
                <c:pt idx="23354">
                  <c:v>87287.665940000006</c:v>
                </c:pt>
                <c:pt idx="23355">
                  <c:v>87301.965939999995</c:v>
                </c:pt>
                <c:pt idx="23356">
                  <c:v>87302.996939999997</c:v>
                </c:pt>
                <c:pt idx="23357">
                  <c:v>87303.106939999998</c:v>
                </c:pt>
                <c:pt idx="23358">
                  <c:v>87303.325939999995</c:v>
                </c:pt>
                <c:pt idx="23359">
                  <c:v>87317.625939999998</c:v>
                </c:pt>
                <c:pt idx="23360">
                  <c:v>87318.656940000001</c:v>
                </c:pt>
                <c:pt idx="23361">
                  <c:v>87318.766940000001</c:v>
                </c:pt>
                <c:pt idx="23362">
                  <c:v>87318.985939999999</c:v>
                </c:pt>
                <c:pt idx="23363">
                  <c:v>87333.285940000002</c:v>
                </c:pt>
                <c:pt idx="23364">
                  <c:v>87334.316940000004</c:v>
                </c:pt>
                <c:pt idx="23365">
                  <c:v>87334.426940000005</c:v>
                </c:pt>
                <c:pt idx="23366">
                  <c:v>87334.645940000002</c:v>
                </c:pt>
                <c:pt idx="23367">
                  <c:v>87348.945940000005</c:v>
                </c:pt>
                <c:pt idx="23368">
                  <c:v>87352.027289999998</c:v>
                </c:pt>
                <c:pt idx="23369">
                  <c:v>87352.676579999999</c:v>
                </c:pt>
                <c:pt idx="23370">
                  <c:v>87352.974579999995</c:v>
                </c:pt>
                <c:pt idx="23371">
                  <c:v>87359.264580000003</c:v>
                </c:pt>
                <c:pt idx="23372">
                  <c:v>87359.764580000003</c:v>
                </c:pt>
                <c:pt idx="23373">
                  <c:v>87359.764580000003</c:v>
                </c:pt>
                <c:pt idx="23374">
                  <c:v>87360.264580000003</c:v>
                </c:pt>
                <c:pt idx="23375">
                  <c:v>87360.764580000003</c:v>
                </c:pt>
                <c:pt idx="23376">
                  <c:v>87360.849579999995</c:v>
                </c:pt>
                <c:pt idx="23377">
                  <c:v>87361.496580000006</c:v>
                </c:pt>
                <c:pt idx="23378">
                  <c:v>87362.964219999994</c:v>
                </c:pt>
                <c:pt idx="23379">
                  <c:v>87363.074219999995</c:v>
                </c:pt>
                <c:pt idx="23380">
                  <c:v>87363.293220000007</c:v>
                </c:pt>
                <c:pt idx="23381">
                  <c:v>87377.593219999995</c:v>
                </c:pt>
                <c:pt idx="23382">
                  <c:v>87378.624219999998</c:v>
                </c:pt>
                <c:pt idx="23383">
                  <c:v>87378.734219999998</c:v>
                </c:pt>
                <c:pt idx="23384">
                  <c:v>87378.953219999996</c:v>
                </c:pt>
                <c:pt idx="23385">
                  <c:v>87393.253219999999</c:v>
                </c:pt>
                <c:pt idx="23386">
                  <c:v>87394.284220000001</c:v>
                </c:pt>
                <c:pt idx="23387">
                  <c:v>87394.394220000002</c:v>
                </c:pt>
                <c:pt idx="23388">
                  <c:v>87394.613219999999</c:v>
                </c:pt>
                <c:pt idx="23389">
                  <c:v>87408.913220000002</c:v>
                </c:pt>
                <c:pt idx="23390">
                  <c:v>87409.944220000005</c:v>
                </c:pt>
                <c:pt idx="23391">
                  <c:v>87410.054220000005</c:v>
                </c:pt>
                <c:pt idx="23392">
                  <c:v>87410.273220000003</c:v>
                </c:pt>
                <c:pt idx="23393">
                  <c:v>87424.573220000006</c:v>
                </c:pt>
                <c:pt idx="23394">
                  <c:v>87425.604219999994</c:v>
                </c:pt>
                <c:pt idx="23395">
                  <c:v>87425.714219999994</c:v>
                </c:pt>
                <c:pt idx="23396">
                  <c:v>87425.933220000006</c:v>
                </c:pt>
                <c:pt idx="23397">
                  <c:v>87440.233219999995</c:v>
                </c:pt>
                <c:pt idx="23398">
                  <c:v>87441.264219999997</c:v>
                </c:pt>
                <c:pt idx="23399">
                  <c:v>87441.374219999998</c:v>
                </c:pt>
                <c:pt idx="23400">
                  <c:v>87441.593219999995</c:v>
                </c:pt>
                <c:pt idx="23401">
                  <c:v>87455.893219999998</c:v>
                </c:pt>
                <c:pt idx="23402">
                  <c:v>87458.974570000006</c:v>
                </c:pt>
                <c:pt idx="23403">
                  <c:v>87459.623860000007</c:v>
                </c:pt>
                <c:pt idx="23404">
                  <c:v>87459.921860000002</c:v>
                </c:pt>
                <c:pt idx="23405">
                  <c:v>87466.211859999996</c:v>
                </c:pt>
                <c:pt idx="23406">
                  <c:v>87466.711859999996</c:v>
                </c:pt>
                <c:pt idx="23407">
                  <c:v>87466.711859999996</c:v>
                </c:pt>
                <c:pt idx="23408">
                  <c:v>87467.211859999996</c:v>
                </c:pt>
                <c:pt idx="23409">
                  <c:v>87467.711859999996</c:v>
                </c:pt>
                <c:pt idx="23410">
                  <c:v>87467.796860000002</c:v>
                </c:pt>
                <c:pt idx="23411">
                  <c:v>87468.443859999999</c:v>
                </c:pt>
                <c:pt idx="23412">
                  <c:v>87469.911489999999</c:v>
                </c:pt>
                <c:pt idx="23413">
                  <c:v>87470.021489999999</c:v>
                </c:pt>
                <c:pt idx="23414">
                  <c:v>87470.240489999996</c:v>
                </c:pt>
                <c:pt idx="23415">
                  <c:v>87484.540489999999</c:v>
                </c:pt>
                <c:pt idx="23416">
                  <c:v>87485.571490000002</c:v>
                </c:pt>
                <c:pt idx="23417">
                  <c:v>87485.681490000003</c:v>
                </c:pt>
                <c:pt idx="23418">
                  <c:v>87485.90049</c:v>
                </c:pt>
                <c:pt idx="23419">
                  <c:v>87500.200490000003</c:v>
                </c:pt>
                <c:pt idx="23420">
                  <c:v>87501.231490000006</c:v>
                </c:pt>
                <c:pt idx="23421">
                  <c:v>87501.341490000006</c:v>
                </c:pt>
                <c:pt idx="23422">
                  <c:v>87501.560490000003</c:v>
                </c:pt>
                <c:pt idx="23423">
                  <c:v>87515.860490000006</c:v>
                </c:pt>
                <c:pt idx="23424">
                  <c:v>87516.891489999995</c:v>
                </c:pt>
                <c:pt idx="23425">
                  <c:v>87517.001489999995</c:v>
                </c:pt>
                <c:pt idx="23426">
                  <c:v>87517.220490000007</c:v>
                </c:pt>
                <c:pt idx="23427">
                  <c:v>87531.520489999995</c:v>
                </c:pt>
                <c:pt idx="23428">
                  <c:v>87532.551489999998</c:v>
                </c:pt>
                <c:pt idx="23429">
                  <c:v>87532.661489999999</c:v>
                </c:pt>
                <c:pt idx="23430">
                  <c:v>87532.880489999996</c:v>
                </c:pt>
                <c:pt idx="23431">
                  <c:v>87547.180489999999</c:v>
                </c:pt>
                <c:pt idx="23432">
                  <c:v>87548.211490000002</c:v>
                </c:pt>
                <c:pt idx="23433">
                  <c:v>87548.321490000002</c:v>
                </c:pt>
                <c:pt idx="23434">
                  <c:v>87548.540489999999</c:v>
                </c:pt>
                <c:pt idx="23435">
                  <c:v>87562.840490000002</c:v>
                </c:pt>
                <c:pt idx="23436">
                  <c:v>87565.921839999995</c:v>
                </c:pt>
                <c:pt idx="23437">
                  <c:v>87566.571129999997</c:v>
                </c:pt>
                <c:pt idx="23438">
                  <c:v>87566.869130000006</c:v>
                </c:pt>
                <c:pt idx="23439">
                  <c:v>87573.15913</c:v>
                </c:pt>
                <c:pt idx="23440">
                  <c:v>87573.65913</c:v>
                </c:pt>
                <c:pt idx="23441">
                  <c:v>87573.65913</c:v>
                </c:pt>
                <c:pt idx="23442">
                  <c:v>87574.15913</c:v>
                </c:pt>
                <c:pt idx="23443">
                  <c:v>87574.65913</c:v>
                </c:pt>
                <c:pt idx="23444">
                  <c:v>87574.744130000006</c:v>
                </c:pt>
                <c:pt idx="23445">
                  <c:v>87575.391130000004</c:v>
                </c:pt>
                <c:pt idx="23446">
                  <c:v>87576.858770000006</c:v>
                </c:pt>
                <c:pt idx="23447">
                  <c:v>87576.968770000007</c:v>
                </c:pt>
                <c:pt idx="23448">
                  <c:v>87577.187770000004</c:v>
                </c:pt>
                <c:pt idx="23449">
                  <c:v>87591.487770000007</c:v>
                </c:pt>
                <c:pt idx="23450">
                  <c:v>87592.518769999995</c:v>
                </c:pt>
                <c:pt idx="23451">
                  <c:v>87592.628769999996</c:v>
                </c:pt>
                <c:pt idx="23452">
                  <c:v>87592.847769999993</c:v>
                </c:pt>
                <c:pt idx="23453">
                  <c:v>87607.147769999996</c:v>
                </c:pt>
                <c:pt idx="23454">
                  <c:v>87608.178769999999</c:v>
                </c:pt>
                <c:pt idx="23455">
                  <c:v>87608.288769999999</c:v>
                </c:pt>
                <c:pt idx="23456">
                  <c:v>87608.507769999997</c:v>
                </c:pt>
                <c:pt idx="23457">
                  <c:v>87622.807769999999</c:v>
                </c:pt>
                <c:pt idx="23458">
                  <c:v>87623.838770000002</c:v>
                </c:pt>
                <c:pt idx="23459">
                  <c:v>87623.948770000003</c:v>
                </c:pt>
                <c:pt idx="23460">
                  <c:v>87624.16777</c:v>
                </c:pt>
                <c:pt idx="23461">
                  <c:v>87638.467770000003</c:v>
                </c:pt>
                <c:pt idx="23462">
                  <c:v>87639.498770000006</c:v>
                </c:pt>
                <c:pt idx="23463">
                  <c:v>87639.608770000006</c:v>
                </c:pt>
                <c:pt idx="23464">
                  <c:v>87639.827770000004</c:v>
                </c:pt>
                <c:pt idx="23465">
                  <c:v>87654.127770000006</c:v>
                </c:pt>
                <c:pt idx="23466">
                  <c:v>87655.158769999995</c:v>
                </c:pt>
                <c:pt idx="23467">
                  <c:v>87655.268769999995</c:v>
                </c:pt>
                <c:pt idx="23468">
                  <c:v>87655.487770000007</c:v>
                </c:pt>
                <c:pt idx="23469">
                  <c:v>87669.787769999995</c:v>
                </c:pt>
                <c:pt idx="23470">
                  <c:v>87672.869120000003</c:v>
                </c:pt>
                <c:pt idx="23471">
                  <c:v>87673.518410000004</c:v>
                </c:pt>
                <c:pt idx="23472">
                  <c:v>87673.816409999999</c:v>
                </c:pt>
                <c:pt idx="23473">
                  <c:v>87680.106409999993</c:v>
                </c:pt>
                <c:pt idx="23474">
                  <c:v>87680.606409999993</c:v>
                </c:pt>
                <c:pt idx="23475">
                  <c:v>87680.606409999993</c:v>
                </c:pt>
                <c:pt idx="23476">
                  <c:v>87681.106409999993</c:v>
                </c:pt>
                <c:pt idx="23477">
                  <c:v>87681.606409999993</c:v>
                </c:pt>
                <c:pt idx="23478">
                  <c:v>87681.691409999999</c:v>
                </c:pt>
                <c:pt idx="23479">
                  <c:v>87682.338409999997</c:v>
                </c:pt>
                <c:pt idx="23480">
                  <c:v>87683.806039999996</c:v>
                </c:pt>
                <c:pt idx="23481">
                  <c:v>87683.916039999996</c:v>
                </c:pt>
                <c:pt idx="23482">
                  <c:v>87684.135039999994</c:v>
                </c:pt>
                <c:pt idx="23483">
                  <c:v>87698.435039999997</c:v>
                </c:pt>
                <c:pt idx="23484">
                  <c:v>87699.466039999999</c:v>
                </c:pt>
                <c:pt idx="23485">
                  <c:v>87699.57604</c:v>
                </c:pt>
                <c:pt idx="23486">
                  <c:v>87699.795039999997</c:v>
                </c:pt>
                <c:pt idx="23487">
                  <c:v>87714.09504</c:v>
                </c:pt>
                <c:pt idx="23488">
                  <c:v>87715.126040000003</c:v>
                </c:pt>
                <c:pt idx="23489">
                  <c:v>87715.236040000003</c:v>
                </c:pt>
                <c:pt idx="23490">
                  <c:v>87715.455040000001</c:v>
                </c:pt>
                <c:pt idx="23491">
                  <c:v>87729.755040000004</c:v>
                </c:pt>
                <c:pt idx="23492">
                  <c:v>87730.786040000006</c:v>
                </c:pt>
                <c:pt idx="23493">
                  <c:v>87730.896040000007</c:v>
                </c:pt>
                <c:pt idx="23494">
                  <c:v>87731.115040000004</c:v>
                </c:pt>
                <c:pt idx="23495">
                  <c:v>87745.415040000007</c:v>
                </c:pt>
                <c:pt idx="23496">
                  <c:v>87746.446039999995</c:v>
                </c:pt>
                <c:pt idx="23497">
                  <c:v>87746.556039999996</c:v>
                </c:pt>
                <c:pt idx="23498">
                  <c:v>87746.775039999993</c:v>
                </c:pt>
                <c:pt idx="23499">
                  <c:v>87761.075039999996</c:v>
                </c:pt>
                <c:pt idx="23500">
                  <c:v>87762.106039999999</c:v>
                </c:pt>
                <c:pt idx="23501">
                  <c:v>87762.216039999999</c:v>
                </c:pt>
                <c:pt idx="23502">
                  <c:v>87762.435039999997</c:v>
                </c:pt>
                <c:pt idx="23503">
                  <c:v>87776.73504</c:v>
                </c:pt>
                <c:pt idx="23504">
                  <c:v>87779.816390000007</c:v>
                </c:pt>
                <c:pt idx="23505">
                  <c:v>87780.465679999994</c:v>
                </c:pt>
                <c:pt idx="23506">
                  <c:v>87780.763680000004</c:v>
                </c:pt>
                <c:pt idx="23507">
                  <c:v>87787.053679999997</c:v>
                </c:pt>
                <c:pt idx="23508">
                  <c:v>87787.553679999997</c:v>
                </c:pt>
                <c:pt idx="23509">
                  <c:v>87787.553679999997</c:v>
                </c:pt>
                <c:pt idx="23510">
                  <c:v>87788.053679999997</c:v>
                </c:pt>
                <c:pt idx="23511">
                  <c:v>87788.553679999997</c:v>
                </c:pt>
                <c:pt idx="23512">
                  <c:v>87788.638680000004</c:v>
                </c:pt>
                <c:pt idx="23513">
                  <c:v>87789.285680000001</c:v>
                </c:pt>
                <c:pt idx="23514">
                  <c:v>87790.753320000003</c:v>
                </c:pt>
                <c:pt idx="23515">
                  <c:v>87790.863320000004</c:v>
                </c:pt>
                <c:pt idx="23516">
                  <c:v>87791.082320000001</c:v>
                </c:pt>
                <c:pt idx="23517">
                  <c:v>87805.382320000004</c:v>
                </c:pt>
                <c:pt idx="23518">
                  <c:v>87806.413320000007</c:v>
                </c:pt>
                <c:pt idx="23519">
                  <c:v>87806.523319999993</c:v>
                </c:pt>
                <c:pt idx="23520">
                  <c:v>87806.742320000005</c:v>
                </c:pt>
                <c:pt idx="23521">
                  <c:v>87821.042319999993</c:v>
                </c:pt>
                <c:pt idx="23522">
                  <c:v>87822.073319999996</c:v>
                </c:pt>
                <c:pt idx="23523">
                  <c:v>87822.183319999996</c:v>
                </c:pt>
                <c:pt idx="23524">
                  <c:v>87822.402319999994</c:v>
                </c:pt>
                <c:pt idx="23525">
                  <c:v>87836.702319999997</c:v>
                </c:pt>
                <c:pt idx="23526">
                  <c:v>87837.733319999999</c:v>
                </c:pt>
                <c:pt idx="23527">
                  <c:v>87837.84332</c:v>
                </c:pt>
                <c:pt idx="23528">
                  <c:v>87838.062319999997</c:v>
                </c:pt>
                <c:pt idx="23529">
                  <c:v>87852.36232</c:v>
                </c:pt>
                <c:pt idx="23530">
                  <c:v>87853.393320000003</c:v>
                </c:pt>
                <c:pt idx="23531">
                  <c:v>87853.503320000003</c:v>
                </c:pt>
                <c:pt idx="23532">
                  <c:v>87853.722320000001</c:v>
                </c:pt>
                <c:pt idx="23533">
                  <c:v>87868.022320000004</c:v>
                </c:pt>
                <c:pt idx="23534">
                  <c:v>87869.053320000006</c:v>
                </c:pt>
                <c:pt idx="23535">
                  <c:v>87869.163320000007</c:v>
                </c:pt>
                <c:pt idx="23536">
                  <c:v>87869.382320000004</c:v>
                </c:pt>
                <c:pt idx="23537">
                  <c:v>87883.682320000007</c:v>
                </c:pt>
                <c:pt idx="23538">
                  <c:v>87886.76367</c:v>
                </c:pt>
                <c:pt idx="23539">
                  <c:v>87887.412960000001</c:v>
                </c:pt>
                <c:pt idx="23540">
                  <c:v>87887.710959999997</c:v>
                </c:pt>
                <c:pt idx="23541">
                  <c:v>87894.000960000005</c:v>
                </c:pt>
                <c:pt idx="23542">
                  <c:v>87894.500960000005</c:v>
                </c:pt>
                <c:pt idx="23543">
                  <c:v>87894.500960000005</c:v>
                </c:pt>
                <c:pt idx="23544">
                  <c:v>87895.000960000005</c:v>
                </c:pt>
                <c:pt idx="23545">
                  <c:v>87895.500960000005</c:v>
                </c:pt>
                <c:pt idx="23546">
                  <c:v>87895.585959999997</c:v>
                </c:pt>
                <c:pt idx="23547">
                  <c:v>87896.232959999994</c:v>
                </c:pt>
                <c:pt idx="23548">
                  <c:v>87897.700589999993</c:v>
                </c:pt>
                <c:pt idx="23549">
                  <c:v>87897.810589999994</c:v>
                </c:pt>
                <c:pt idx="23550">
                  <c:v>87898.029590000006</c:v>
                </c:pt>
                <c:pt idx="23551">
                  <c:v>87912.329589999994</c:v>
                </c:pt>
                <c:pt idx="23552">
                  <c:v>87913.360589999997</c:v>
                </c:pt>
                <c:pt idx="23553">
                  <c:v>87913.470589999997</c:v>
                </c:pt>
                <c:pt idx="23554">
                  <c:v>87913.689589999994</c:v>
                </c:pt>
                <c:pt idx="23555">
                  <c:v>87927.989589999997</c:v>
                </c:pt>
                <c:pt idx="23556">
                  <c:v>87929.02059</c:v>
                </c:pt>
                <c:pt idx="23557">
                  <c:v>87929.130590000001</c:v>
                </c:pt>
                <c:pt idx="23558">
                  <c:v>87929.349589999998</c:v>
                </c:pt>
                <c:pt idx="23559">
                  <c:v>87943.649590000001</c:v>
                </c:pt>
                <c:pt idx="23560">
                  <c:v>87944.680590000004</c:v>
                </c:pt>
                <c:pt idx="23561">
                  <c:v>87944.790590000004</c:v>
                </c:pt>
                <c:pt idx="23562">
                  <c:v>87945.009590000001</c:v>
                </c:pt>
                <c:pt idx="23563">
                  <c:v>87959.309590000004</c:v>
                </c:pt>
                <c:pt idx="23564">
                  <c:v>87960.340590000007</c:v>
                </c:pt>
                <c:pt idx="23565">
                  <c:v>87960.450589999993</c:v>
                </c:pt>
                <c:pt idx="23566">
                  <c:v>87960.669590000005</c:v>
                </c:pt>
                <c:pt idx="23567">
                  <c:v>87974.969589999993</c:v>
                </c:pt>
                <c:pt idx="23568">
                  <c:v>87976.000589999996</c:v>
                </c:pt>
                <c:pt idx="23569">
                  <c:v>87976.110589999997</c:v>
                </c:pt>
                <c:pt idx="23570">
                  <c:v>87976.329589999994</c:v>
                </c:pt>
                <c:pt idx="23571">
                  <c:v>87990.629589999997</c:v>
                </c:pt>
                <c:pt idx="23572">
                  <c:v>87993.710940000004</c:v>
                </c:pt>
                <c:pt idx="23573">
                  <c:v>87994.360230000006</c:v>
                </c:pt>
                <c:pt idx="23574">
                  <c:v>87994.658230000001</c:v>
                </c:pt>
                <c:pt idx="23575">
                  <c:v>88000.948229999995</c:v>
                </c:pt>
                <c:pt idx="23576">
                  <c:v>88001.448229999995</c:v>
                </c:pt>
                <c:pt idx="23577">
                  <c:v>88001.448229999995</c:v>
                </c:pt>
                <c:pt idx="23578">
                  <c:v>88001.948229999995</c:v>
                </c:pt>
                <c:pt idx="23579">
                  <c:v>88002.448229999995</c:v>
                </c:pt>
                <c:pt idx="23580">
                  <c:v>88002.533230000001</c:v>
                </c:pt>
                <c:pt idx="23581">
                  <c:v>88003.180229999998</c:v>
                </c:pt>
                <c:pt idx="23582">
                  <c:v>88004.647870000001</c:v>
                </c:pt>
                <c:pt idx="23583">
                  <c:v>88004.757870000001</c:v>
                </c:pt>
                <c:pt idx="23584">
                  <c:v>88004.976869999999</c:v>
                </c:pt>
                <c:pt idx="23585">
                  <c:v>88019.276870000002</c:v>
                </c:pt>
                <c:pt idx="23586">
                  <c:v>88020.307870000004</c:v>
                </c:pt>
                <c:pt idx="23587">
                  <c:v>88020.417870000005</c:v>
                </c:pt>
                <c:pt idx="23588">
                  <c:v>88020.636870000002</c:v>
                </c:pt>
                <c:pt idx="23589">
                  <c:v>88034.936870000005</c:v>
                </c:pt>
                <c:pt idx="23590">
                  <c:v>88035.967869999993</c:v>
                </c:pt>
                <c:pt idx="23591">
                  <c:v>88036.077869999994</c:v>
                </c:pt>
                <c:pt idx="23592">
                  <c:v>88036.296870000006</c:v>
                </c:pt>
                <c:pt idx="23593">
                  <c:v>88050.596869999994</c:v>
                </c:pt>
                <c:pt idx="23594">
                  <c:v>88051.627869999997</c:v>
                </c:pt>
                <c:pt idx="23595">
                  <c:v>88051.737869999997</c:v>
                </c:pt>
                <c:pt idx="23596">
                  <c:v>88051.956869999995</c:v>
                </c:pt>
                <c:pt idx="23597">
                  <c:v>88066.256869999997</c:v>
                </c:pt>
                <c:pt idx="23598">
                  <c:v>88067.28787</c:v>
                </c:pt>
                <c:pt idx="23599">
                  <c:v>88067.397870000001</c:v>
                </c:pt>
                <c:pt idx="23600">
                  <c:v>88067.616869999998</c:v>
                </c:pt>
                <c:pt idx="23601">
                  <c:v>88081.916870000001</c:v>
                </c:pt>
                <c:pt idx="23602">
                  <c:v>88082.947870000004</c:v>
                </c:pt>
                <c:pt idx="23603">
                  <c:v>88083.057870000004</c:v>
                </c:pt>
                <c:pt idx="23604">
                  <c:v>88083.276870000002</c:v>
                </c:pt>
                <c:pt idx="23605">
                  <c:v>88097.576870000004</c:v>
                </c:pt>
                <c:pt idx="23606">
                  <c:v>88100.658219999998</c:v>
                </c:pt>
                <c:pt idx="23607">
                  <c:v>88101.307509999999</c:v>
                </c:pt>
                <c:pt idx="23608">
                  <c:v>88101.605509999994</c:v>
                </c:pt>
                <c:pt idx="23609">
                  <c:v>88107.895510000002</c:v>
                </c:pt>
                <c:pt idx="23610">
                  <c:v>88108.395510000002</c:v>
                </c:pt>
                <c:pt idx="23611">
                  <c:v>88108.395510000002</c:v>
                </c:pt>
                <c:pt idx="23612">
                  <c:v>88108.895510000002</c:v>
                </c:pt>
                <c:pt idx="23613">
                  <c:v>88109.395510000002</c:v>
                </c:pt>
                <c:pt idx="23614">
                  <c:v>88109.480509999994</c:v>
                </c:pt>
                <c:pt idx="23615">
                  <c:v>88110.127510000006</c:v>
                </c:pt>
                <c:pt idx="23616">
                  <c:v>88111.595140000005</c:v>
                </c:pt>
                <c:pt idx="23617">
                  <c:v>88111.705140000005</c:v>
                </c:pt>
                <c:pt idx="23618">
                  <c:v>88111.924140000003</c:v>
                </c:pt>
                <c:pt idx="23619">
                  <c:v>88126.224140000006</c:v>
                </c:pt>
                <c:pt idx="23620">
                  <c:v>88127.255139999994</c:v>
                </c:pt>
                <c:pt idx="23621">
                  <c:v>88127.365139999994</c:v>
                </c:pt>
                <c:pt idx="23622">
                  <c:v>88127.584140000006</c:v>
                </c:pt>
                <c:pt idx="23623">
                  <c:v>88141.884139999995</c:v>
                </c:pt>
                <c:pt idx="23624">
                  <c:v>88142.915139999997</c:v>
                </c:pt>
                <c:pt idx="23625">
                  <c:v>88143.025139999998</c:v>
                </c:pt>
                <c:pt idx="23626">
                  <c:v>88143.244139999995</c:v>
                </c:pt>
                <c:pt idx="23627">
                  <c:v>88157.544139999998</c:v>
                </c:pt>
                <c:pt idx="23628">
                  <c:v>88158.575140000001</c:v>
                </c:pt>
                <c:pt idx="23629">
                  <c:v>88158.685140000001</c:v>
                </c:pt>
                <c:pt idx="23630">
                  <c:v>88158.904139999999</c:v>
                </c:pt>
                <c:pt idx="23631">
                  <c:v>88173.204140000002</c:v>
                </c:pt>
                <c:pt idx="23632">
                  <c:v>88174.235140000004</c:v>
                </c:pt>
                <c:pt idx="23633">
                  <c:v>88174.345140000005</c:v>
                </c:pt>
                <c:pt idx="23634">
                  <c:v>88174.564140000002</c:v>
                </c:pt>
                <c:pt idx="23635">
                  <c:v>88188.864140000005</c:v>
                </c:pt>
                <c:pt idx="23636">
                  <c:v>88189.895139999993</c:v>
                </c:pt>
                <c:pt idx="23637">
                  <c:v>88190.005139999994</c:v>
                </c:pt>
                <c:pt idx="23638">
                  <c:v>88190.224140000006</c:v>
                </c:pt>
                <c:pt idx="23639">
                  <c:v>88204.524139999994</c:v>
                </c:pt>
                <c:pt idx="23640">
                  <c:v>88207.605490000002</c:v>
                </c:pt>
                <c:pt idx="23641">
                  <c:v>88208.254780000003</c:v>
                </c:pt>
                <c:pt idx="23642">
                  <c:v>88208.552779999998</c:v>
                </c:pt>
                <c:pt idx="23643">
                  <c:v>88214.842780000006</c:v>
                </c:pt>
                <c:pt idx="23644">
                  <c:v>88215.342780000006</c:v>
                </c:pt>
                <c:pt idx="23645">
                  <c:v>88215.342780000006</c:v>
                </c:pt>
                <c:pt idx="23646">
                  <c:v>88215.842780000006</c:v>
                </c:pt>
                <c:pt idx="23647">
                  <c:v>88216.342780000006</c:v>
                </c:pt>
                <c:pt idx="23648">
                  <c:v>88216.427779999998</c:v>
                </c:pt>
                <c:pt idx="23649">
                  <c:v>88217.074779999995</c:v>
                </c:pt>
                <c:pt idx="23650">
                  <c:v>88218.542419999998</c:v>
                </c:pt>
                <c:pt idx="23651">
                  <c:v>88218.652419999999</c:v>
                </c:pt>
                <c:pt idx="23652">
                  <c:v>88218.871419999996</c:v>
                </c:pt>
                <c:pt idx="23653">
                  <c:v>88233.171419999999</c:v>
                </c:pt>
                <c:pt idx="23654">
                  <c:v>88234.202420000001</c:v>
                </c:pt>
                <c:pt idx="23655">
                  <c:v>88234.312420000002</c:v>
                </c:pt>
                <c:pt idx="23656">
                  <c:v>88234.531419999999</c:v>
                </c:pt>
                <c:pt idx="23657">
                  <c:v>88248.831420000002</c:v>
                </c:pt>
                <c:pt idx="23658">
                  <c:v>88249.862420000005</c:v>
                </c:pt>
                <c:pt idx="23659">
                  <c:v>88249.972420000006</c:v>
                </c:pt>
                <c:pt idx="23660">
                  <c:v>88250.191420000003</c:v>
                </c:pt>
                <c:pt idx="23661">
                  <c:v>88264.491420000006</c:v>
                </c:pt>
                <c:pt idx="23662">
                  <c:v>88265.522419999994</c:v>
                </c:pt>
                <c:pt idx="23663">
                  <c:v>88265.632419999994</c:v>
                </c:pt>
                <c:pt idx="23664">
                  <c:v>88265.851420000006</c:v>
                </c:pt>
                <c:pt idx="23665">
                  <c:v>88280.151419999995</c:v>
                </c:pt>
                <c:pt idx="23666">
                  <c:v>88281.182419999997</c:v>
                </c:pt>
                <c:pt idx="23667">
                  <c:v>88281.292419999998</c:v>
                </c:pt>
                <c:pt idx="23668">
                  <c:v>88281.511419999995</c:v>
                </c:pt>
                <c:pt idx="23669">
                  <c:v>88295.811419999998</c:v>
                </c:pt>
                <c:pt idx="23670">
                  <c:v>88296.842420000001</c:v>
                </c:pt>
                <c:pt idx="23671">
                  <c:v>88296.952420000001</c:v>
                </c:pt>
                <c:pt idx="23672">
                  <c:v>88297.171419999999</c:v>
                </c:pt>
                <c:pt idx="23673">
                  <c:v>88311.471420000002</c:v>
                </c:pt>
                <c:pt idx="23674">
                  <c:v>88314.552769999995</c:v>
                </c:pt>
                <c:pt idx="23675">
                  <c:v>88315.202059999996</c:v>
                </c:pt>
                <c:pt idx="23676">
                  <c:v>88315.500060000006</c:v>
                </c:pt>
                <c:pt idx="23677">
                  <c:v>88321.790059999999</c:v>
                </c:pt>
                <c:pt idx="23678">
                  <c:v>88322.290059999999</c:v>
                </c:pt>
                <c:pt idx="23679">
                  <c:v>88322.290059999999</c:v>
                </c:pt>
                <c:pt idx="23680">
                  <c:v>88322.790059999999</c:v>
                </c:pt>
                <c:pt idx="23681">
                  <c:v>88323.290059999999</c:v>
                </c:pt>
                <c:pt idx="23682">
                  <c:v>88323.375060000006</c:v>
                </c:pt>
                <c:pt idx="23683">
                  <c:v>88324.022060000003</c:v>
                </c:pt>
                <c:pt idx="23684">
                  <c:v>88325.489690000002</c:v>
                </c:pt>
                <c:pt idx="23685">
                  <c:v>88325.599690000003</c:v>
                </c:pt>
                <c:pt idx="23686">
                  <c:v>88325.81869</c:v>
                </c:pt>
                <c:pt idx="23687">
                  <c:v>88340.118690000003</c:v>
                </c:pt>
                <c:pt idx="23688">
                  <c:v>88341.149690000006</c:v>
                </c:pt>
                <c:pt idx="23689">
                  <c:v>88341.259690000006</c:v>
                </c:pt>
                <c:pt idx="23690">
                  <c:v>88341.478690000004</c:v>
                </c:pt>
                <c:pt idx="23691">
                  <c:v>88355.778690000006</c:v>
                </c:pt>
                <c:pt idx="23692">
                  <c:v>88356.809689999995</c:v>
                </c:pt>
                <c:pt idx="23693">
                  <c:v>88356.919689999995</c:v>
                </c:pt>
                <c:pt idx="23694">
                  <c:v>88357.138690000007</c:v>
                </c:pt>
                <c:pt idx="23695">
                  <c:v>88371.438689999995</c:v>
                </c:pt>
                <c:pt idx="23696">
                  <c:v>88372.469689999998</c:v>
                </c:pt>
                <c:pt idx="23697">
                  <c:v>88372.579689999999</c:v>
                </c:pt>
                <c:pt idx="23698">
                  <c:v>88372.798689999996</c:v>
                </c:pt>
                <c:pt idx="23699">
                  <c:v>88387.098689999999</c:v>
                </c:pt>
                <c:pt idx="23700">
                  <c:v>88388.129690000002</c:v>
                </c:pt>
                <c:pt idx="23701">
                  <c:v>88388.239690000002</c:v>
                </c:pt>
                <c:pt idx="23702">
                  <c:v>88388.458689999999</c:v>
                </c:pt>
                <c:pt idx="23703">
                  <c:v>88402.758690000002</c:v>
                </c:pt>
                <c:pt idx="23704">
                  <c:v>88403.789690000005</c:v>
                </c:pt>
                <c:pt idx="23705">
                  <c:v>88403.899690000006</c:v>
                </c:pt>
                <c:pt idx="23706">
                  <c:v>88404.118690000003</c:v>
                </c:pt>
                <c:pt idx="23707">
                  <c:v>88418.418690000006</c:v>
                </c:pt>
                <c:pt idx="23708">
                  <c:v>88421.500039999999</c:v>
                </c:pt>
                <c:pt idx="23709">
                  <c:v>88422.14933</c:v>
                </c:pt>
                <c:pt idx="23710">
                  <c:v>88422.447329999995</c:v>
                </c:pt>
                <c:pt idx="23711">
                  <c:v>88428.737330000004</c:v>
                </c:pt>
                <c:pt idx="23712">
                  <c:v>88429.237330000004</c:v>
                </c:pt>
                <c:pt idx="23713">
                  <c:v>88429.237330000004</c:v>
                </c:pt>
                <c:pt idx="23714">
                  <c:v>88429.737330000004</c:v>
                </c:pt>
                <c:pt idx="23715">
                  <c:v>88430.237330000004</c:v>
                </c:pt>
                <c:pt idx="23716">
                  <c:v>88430.322329999995</c:v>
                </c:pt>
                <c:pt idx="23717">
                  <c:v>88430.969330000007</c:v>
                </c:pt>
                <c:pt idx="23718">
                  <c:v>88432.436969999995</c:v>
                </c:pt>
                <c:pt idx="23719">
                  <c:v>88432.546969999996</c:v>
                </c:pt>
                <c:pt idx="23720">
                  <c:v>88432.765969999993</c:v>
                </c:pt>
                <c:pt idx="23721">
                  <c:v>88447.065969999996</c:v>
                </c:pt>
                <c:pt idx="23722">
                  <c:v>88448.096969999999</c:v>
                </c:pt>
                <c:pt idx="23723">
                  <c:v>88448.206969999999</c:v>
                </c:pt>
                <c:pt idx="23724">
                  <c:v>88448.425969999997</c:v>
                </c:pt>
                <c:pt idx="23725">
                  <c:v>88462.72597</c:v>
                </c:pt>
                <c:pt idx="23726">
                  <c:v>88463.756970000002</c:v>
                </c:pt>
                <c:pt idx="23727">
                  <c:v>88463.866970000003</c:v>
                </c:pt>
                <c:pt idx="23728">
                  <c:v>88464.08597</c:v>
                </c:pt>
                <c:pt idx="23729">
                  <c:v>88478.385970000003</c:v>
                </c:pt>
                <c:pt idx="23730">
                  <c:v>88479.416970000006</c:v>
                </c:pt>
                <c:pt idx="23731">
                  <c:v>88479.526970000006</c:v>
                </c:pt>
                <c:pt idx="23732">
                  <c:v>88479.745970000004</c:v>
                </c:pt>
                <c:pt idx="23733">
                  <c:v>88494.045970000006</c:v>
                </c:pt>
                <c:pt idx="23734">
                  <c:v>88495.076969999995</c:v>
                </c:pt>
                <c:pt idx="23735">
                  <c:v>88495.186969999995</c:v>
                </c:pt>
                <c:pt idx="23736">
                  <c:v>88495.405970000007</c:v>
                </c:pt>
                <c:pt idx="23737">
                  <c:v>88509.705969999995</c:v>
                </c:pt>
                <c:pt idx="23738">
                  <c:v>88510.736969999998</c:v>
                </c:pt>
                <c:pt idx="23739">
                  <c:v>88510.846969999999</c:v>
                </c:pt>
                <c:pt idx="23740">
                  <c:v>88511.065969999996</c:v>
                </c:pt>
                <c:pt idx="23741">
                  <c:v>88525.365969999999</c:v>
                </c:pt>
                <c:pt idx="23742">
                  <c:v>88528.447320000007</c:v>
                </c:pt>
                <c:pt idx="23743">
                  <c:v>88529.096609999993</c:v>
                </c:pt>
                <c:pt idx="23744">
                  <c:v>88529.394610000003</c:v>
                </c:pt>
                <c:pt idx="23745">
                  <c:v>88535.684609999997</c:v>
                </c:pt>
                <c:pt idx="23746">
                  <c:v>88536.184609999997</c:v>
                </c:pt>
                <c:pt idx="23747">
                  <c:v>88536.184609999997</c:v>
                </c:pt>
                <c:pt idx="23748">
                  <c:v>88536.684609999997</c:v>
                </c:pt>
                <c:pt idx="23749">
                  <c:v>88537.184609999997</c:v>
                </c:pt>
                <c:pt idx="23750">
                  <c:v>88537.269610000003</c:v>
                </c:pt>
                <c:pt idx="23751">
                  <c:v>88537.91661</c:v>
                </c:pt>
                <c:pt idx="23752">
                  <c:v>88539.384239999999</c:v>
                </c:pt>
                <c:pt idx="23753">
                  <c:v>88539.49424</c:v>
                </c:pt>
                <c:pt idx="23754">
                  <c:v>88539.713239999997</c:v>
                </c:pt>
                <c:pt idx="23755">
                  <c:v>88554.01324</c:v>
                </c:pt>
                <c:pt idx="23756">
                  <c:v>88555.044240000003</c:v>
                </c:pt>
                <c:pt idx="23757">
                  <c:v>88555.154240000003</c:v>
                </c:pt>
                <c:pt idx="23758">
                  <c:v>88555.373240000001</c:v>
                </c:pt>
                <c:pt idx="23759">
                  <c:v>88569.673240000004</c:v>
                </c:pt>
                <c:pt idx="23760">
                  <c:v>88570.704240000006</c:v>
                </c:pt>
                <c:pt idx="23761">
                  <c:v>88570.814240000007</c:v>
                </c:pt>
                <c:pt idx="23762">
                  <c:v>88571.033240000004</c:v>
                </c:pt>
                <c:pt idx="23763">
                  <c:v>88585.333240000007</c:v>
                </c:pt>
                <c:pt idx="23764">
                  <c:v>88586.364239999995</c:v>
                </c:pt>
                <c:pt idx="23765">
                  <c:v>88586.474239999996</c:v>
                </c:pt>
                <c:pt idx="23766">
                  <c:v>88586.693239999993</c:v>
                </c:pt>
                <c:pt idx="23767">
                  <c:v>88600.993239999996</c:v>
                </c:pt>
                <c:pt idx="23768">
                  <c:v>88602.024239999999</c:v>
                </c:pt>
                <c:pt idx="23769">
                  <c:v>88602.134239999999</c:v>
                </c:pt>
                <c:pt idx="23770">
                  <c:v>88602.353239999997</c:v>
                </c:pt>
                <c:pt idx="23771">
                  <c:v>88616.65324</c:v>
                </c:pt>
                <c:pt idx="23772">
                  <c:v>88617.684240000002</c:v>
                </c:pt>
                <c:pt idx="23773">
                  <c:v>88617.794240000003</c:v>
                </c:pt>
                <c:pt idx="23774">
                  <c:v>88618.01324</c:v>
                </c:pt>
                <c:pt idx="23775">
                  <c:v>88632.313240000003</c:v>
                </c:pt>
                <c:pt idx="23776">
                  <c:v>88635.394589999996</c:v>
                </c:pt>
                <c:pt idx="23777">
                  <c:v>88636.043879999997</c:v>
                </c:pt>
                <c:pt idx="23778">
                  <c:v>88636.341880000007</c:v>
                </c:pt>
                <c:pt idx="23779">
                  <c:v>88642.631880000001</c:v>
                </c:pt>
                <c:pt idx="23780">
                  <c:v>88643.131880000001</c:v>
                </c:pt>
                <c:pt idx="23781">
                  <c:v>88643.131880000001</c:v>
                </c:pt>
                <c:pt idx="23782">
                  <c:v>88643.631880000001</c:v>
                </c:pt>
                <c:pt idx="23783">
                  <c:v>88644.131880000001</c:v>
                </c:pt>
                <c:pt idx="23784">
                  <c:v>88644.216880000007</c:v>
                </c:pt>
                <c:pt idx="23785">
                  <c:v>88644.863880000004</c:v>
                </c:pt>
                <c:pt idx="23786">
                  <c:v>88646.331520000007</c:v>
                </c:pt>
                <c:pt idx="23787">
                  <c:v>88646.441519999993</c:v>
                </c:pt>
                <c:pt idx="23788">
                  <c:v>88646.660520000005</c:v>
                </c:pt>
                <c:pt idx="23789">
                  <c:v>88660.960519999993</c:v>
                </c:pt>
                <c:pt idx="23790">
                  <c:v>88661.991519999996</c:v>
                </c:pt>
                <c:pt idx="23791">
                  <c:v>88662.101519999997</c:v>
                </c:pt>
                <c:pt idx="23792">
                  <c:v>88662.320519999994</c:v>
                </c:pt>
                <c:pt idx="23793">
                  <c:v>88676.620519999997</c:v>
                </c:pt>
                <c:pt idx="23794">
                  <c:v>88677.651519999999</c:v>
                </c:pt>
                <c:pt idx="23795">
                  <c:v>88677.76152</c:v>
                </c:pt>
                <c:pt idx="23796">
                  <c:v>88677.980519999997</c:v>
                </c:pt>
                <c:pt idx="23797">
                  <c:v>88692.28052</c:v>
                </c:pt>
                <c:pt idx="23798">
                  <c:v>88693.311520000003</c:v>
                </c:pt>
                <c:pt idx="23799">
                  <c:v>88693.421520000004</c:v>
                </c:pt>
                <c:pt idx="23800">
                  <c:v>88693.640520000001</c:v>
                </c:pt>
                <c:pt idx="23801">
                  <c:v>88707.940520000004</c:v>
                </c:pt>
                <c:pt idx="23802">
                  <c:v>88708.971520000006</c:v>
                </c:pt>
                <c:pt idx="23803">
                  <c:v>88709.081520000007</c:v>
                </c:pt>
                <c:pt idx="23804">
                  <c:v>88709.300520000004</c:v>
                </c:pt>
                <c:pt idx="23805">
                  <c:v>88723.600520000007</c:v>
                </c:pt>
                <c:pt idx="23806">
                  <c:v>88724.631519999995</c:v>
                </c:pt>
                <c:pt idx="23807">
                  <c:v>88724.741519999996</c:v>
                </c:pt>
                <c:pt idx="23808">
                  <c:v>88724.960519999993</c:v>
                </c:pt>
                <c:pt idx="23809">
                  <c:v>88739.260519999996</c:v>
                </c:pt>
                <c:pt idx="23810">
                  <c:v>88742.341870000004</c:v>
                </c:pt>
                <c:pt idx="23811">
                  <c:v>88742.991160000005</c:v>
                </c:pt>
                <c:pt idx="23812">
                  <c:v>88743.28916</c:v>
                </c:pt>
                <c:pt idx="23813">
                  <c:v>88749.579159999994</c:v>
                </c:pt>
                <c:pt idx="23814">
                  <c:v>88750.079159999994</c:v>
                </c:pt>
                <c:pt idx="23815">
                  <c:v>88750.079159999994</c:v>
                </c:pt>
                <c:pt idx="23816">
                  <c:v>88750.579159999994</c:v>
                </c:pt>
                <c:pt idx="23817">
                  <c:v>88751.079159999994</c:v>
                </c:pt>
                <c:pt idx="23818">
                  <c:v>88751.16416</c:v>
                </c:pt>
                <c:pt idx="23819">
                  <c:v>88751.811159999997</c:v>
                </c:pt>
                <c:pt idx="23820">
                  <c:v>88753.278789999997</c:v>
                </c:pt>
                <c:pt idx="23821">
                  <c:v>88753.388789999997</c:v>
                </c:pt>
                <c:pt idx="23822">
                  <c:v>88753.607789999995</c:v>
                </c:pt>
                <c:pt idx="23823">
                  <c:v>88767.907789999997</c:v>
                </c:pt>
                <c:pt idx="23824">
                  <c:v>88768.93879</c:v>
                </c:pt>
                <c:pt idx="23825">
                  <c:v>88769.048790000001</c:v>
                </c:pt>
                <c:pt idx="23826">
                  <c:v>88769.267789999998</c:v>
                </c:pt>
                <c:pt idx="23827">
                  <c:v>88783.567790000001</c:v>
                </c:pt>
                <c:pt idx="23828">
                  <c:v>88784.598790000004</c:v>
                </c:pt>
                <c:pt idx="23829">
                  <c:v>88784.708790000004</c:v>
                </c:pt>
                <c:pt idx="23830">
                  <c:v>88784.927790000002</c:v>
                </c:pt>
                <c:pt idx="23831">
                  <c:v>88799.227790000004</c:v>
                </c:pt>
                <c:pt idx="23832">
                  <c:v>88800.258790000007</c:v>
                </c:pt>
                <c:pt idx="23833">
                  <c:v>88800.368789999993</c:v>
                </c:pt>
                <c:pt idx="23834">
                  <c:v>88800.587790000005</c:v>
                </c:pt>
                <c:pt idx="23835">
                  <c:v>88814.887789999993</c:v>
                </c:pt>
                <c:pt idx="23836">
                  <c:v>88815.918789999996</c:v>
                </c:pt>
                <c:pt idx="23837">
                  <c:v>88816.028789999997</c:v>
                </c:pt>
                <c:pt idx="23838">
                  <c:v>88816.247789999994</c:v>
                </c:pt>
                <c:pt idx="23839">
                  <c:v>88830.547789999997</c:v>
                </c:pt>
                <c:pt idx="23840">
                  <c:v>88831.57879</c:v>
                </c:pt>
                <c:pt idx="23841">
                  <c:v>88831.68879</c:v>
                </c:pt>
                <c:pt idx="23842">
                  <c:v>88831.907789999997</c:v>
                </c:pt>
                <c:pt idx="23843">
                  <c:v>88846.20779</c:v>
                </c:pt>
                <c:pt idx="23844">
                  <c:v>88849.289139999993</c:v>
                </c:pt>
                <c:pt idx="23845">
                  <c:v>88849.938429999995</c:v>
                </c:pt>
                <c:pt idx="23846">
                  <c:v>88850.236430000004</c:v>
                </c:pt>
                <c:pt idx="23847">
                  <c:v>88856.526429999998</c:v>
                </c:pt>
                <c:pt idx="23848">
                  <c:v>88857.026429999998</c:v>
                </c:pt>
                <c:pt idx="23849">
                  <c:v>88857.026429999998</c:v>
                </c:pt>
                <c:pt idx="23850">
                  <c:v>88857.526429999998</c:v>
                </c:pt>
                <c:pt idx="23851">
                  <c:v>88858.026429999998</c:v>
                </c:pt>
                <c:pt idx="23852">
                  <c:v>88858.111430000004</c:v>
                </c:pt>
                <c:pt idx="23853">
                  <c:v>88858.758430000002</c:v>
                </c:pt>
                <c:pt idx="23854">
                  <c:v>88860.226070000004</c:v>
                </c:pt>
                <c:pt idx="23855">
                  <c:v>88860.336070000005</c:v>
                </c:pt>
                <c:pt idx="23856">
                  <c:v>88860.555070000002</c:v>
                </c:pt>
                <c:pt idx="23857">
                  <c:v>88874.855070000005</c:v>
                </c:pt>
                <c:pt idx="23858">
                  <c:v>88875.886069999993</c:v>
                </c:pt>
                <c:pt idx="23859">
                  <c:v>88875.996069999994</c:v>
                </c:pt>
                <c:pt idx="23860">
                  <c:v>88876.215070000006</c:v>
                </c:pt>
                <c:pt idx="23861">
                  <c:v>88890.515069999994</c:v>
                </c:pt>
                <c:pt idx="23862">
                  <c:v>88891.546069999997</c:v>
                </c:pt>
                <c:pt idx="23863">
                  <c:v>88891.656069999997</c:v>
                </c:pt>
                <c:pt idx="23864">
                  <c:v>88891.875069999995</c:v>
                </c:pt>
                <c:pt idx="23865">
                  <c:v>88906.175069999998</c:v>
                </c:pt>
                <c:pt idx="23866">
                  <c:v>88907.20607</c:v>
                </c:pt>
                <c:pt idx="23867">
                  <c:v>88907.316070000001</c:v>
                </c:pt>
                <c:pt idx="23868">
                  <c:v>88907.535069999998</c:v>
                </c:pt>
                <c:pt idx="23869">
                  <c:v>88921.835070000001</c:v>
                </c:pt>
                <c:pt idx="23870">
                  <c:v>88922.866070000004</c:v>
                </c:pt>
                <c:pt idx="23871">
                  <c:v>88922.976070000004</c:v>
                </c:pt>
                <c:pt idx="23872">
                  <c:v>88923.195070000002</c:v>
                </c:pt>
                <c:pt idx="23873">
                  <c:v>88937.495070000004</c:v>
                </c:pt>
                <c:pt idx="23874">
                  <c:v>88938.526070000007</c:v>
                </c:pt>
                <c:pt idx="23875">
                  <c:v>88938.636069999993</c:v>
                </c:pt>
                <c:pt idx="23876">
                  <c:v>88938.855070000005</c:v>
                </c:pt>
                <c:pt idx="23877">
                  <c:v>88953.155069999993</c:v>
                </c:pt>
                <c:pt idx="23878">
                  <c:v>88956.236420000001</c:v>
                </c:pt>
                <c:pt idx="23879">
                  <c:v>88956.885710000002</c:v>
                </c:pt>
                <c:pt idx="23880">
                  <c:v>88957.183709999998</c:v>
                </c:pt>
                <c:pt idx="23881">
                  <c:v>88963.473710000006</c:v>
                </c:pt>
                <c:pt idx="23882">
                  <c:v>88963.973710000006</c:v>
                </c:pt>
                <c:pt idx="23883">
                  <c:v>88963.973710000006</c:v>
                </c:pt>
                <c:pt idx="23884">
                  <c:v>88964.473710000006</c:v>
                </c:pt>
                <c:pt idx="23885">
                  <c:v>88964.973710000006</c:v>
                </c:pt>
                <c:pt idx="23886">
                  <c:v>88965.058709999998</c:v>
                </c:pt>
                <c:pt idx="23887">
                  <c:v>88965.705709999995</c:v>
                </c:pt>
                <c:pt idx="23888">
                  <c:v>88967.173339999994</c:v>
                </c:pt>
                <c:pt idx="23889">
                  <c:v>88967.283339999994</c:v>
                </c:pt>
                <c:pt idx="23890">
                  <c:v>88967.502340000006</c:v>
                </c:pt>
                <c:pt idx="23891">
                  <c:v>88981.802339999995</c:v>
                </c:pt>
                <c:pt idx="23892">
                  <c:v>88982.833339999997</c:v>
                </c:pt>
                <c:pt idx="23893">
                  <c:v>88982.943339999998</c:v>
                </c:pt>
                <c:pt idx="23894">
                  <c:v>88983.162339999995</c:v>
                </c:pt>
                <c:pt idx="23895">
                  <c:v>88997.462339999998</c:v>
                </c:pt>
                <c:pt idx="23896">
                  <c:v>88998.493340000001</c:v>
                </c:pt>
                <c:pt idx="23897">
                  <c:v>88998.603340000001</c:v>
                </c:pt>
                <c:pt idx="23898">
                  <c:v>88998.822339999999</c:v>
                </c:pt>
                <c:pt idx="23899">
                  <c:v>89013.122340000002</c:v>
                </c:pt>
                <c:pt idx="23900">
                  <c:v>89014.153340000004</c:v>
                </c:pt>
                <c:pt idx="23901">
                  <c:v>89014.263340000005</c:v>
                </c:pt>
                <c:pt idx="23902">
                  <c:v>89014.482340000002</c:v>
                </c:pt>
                <c:pt idx="23903">
                  <c:v>89028.782340000005</c:v>
                </c:pt>
                <c:pt idx="23904">
                  <c:v>89029.813339999993</c:v>
                </c:pt>
                <c:pt idx="23905">
                  <c:v>89029.923339999994</c:v>
                </c:pt>
                <c:pt idx="23906">
                  <c:v>89030.142340000006</c:v>
                </c:pt>
                <c:pt idx="23907">
                  <c:v>89044.442339999994</c:v>
                </c:pt>
                <c:pt idx="23908">
                  <c:v>89045.473339999997</c:v>
                </c:pt>
                <c:pt idx="23909">
                  <c:v>89045.583339999997</c:v>
                </c:pt>
                <c:pt idx="23910">
                  <c:v>89045.802339999995</c:v>
                </c:pt>
                <c:pt idx="23911">
                  <c:v>89060.102339999998</c:v>
                </c:pt>
                <c:pt idx="23912">
                  <c:v>89063.183690000005</c:v>
                </c:pt>
                <c:pt idx="23913">
                  <c:v>89063.832980000007</c:v>
                </c:pt>
                <c:pt idx="23914">
                  <c:v>89064.130980000002</c:v>
                </c:pt>
                <c:pt idx="23915">
                  <c:v>89070.420979999995</c:v>
                </c:pt>
                <c:pt idx="23916">
                  <c:v>89070.920979999995</c:v>
                </c:pt>
                <c:pt idx="23917">
                  <c:v>89070.920979999995</c:v>
                </c:pt>
                <c:pt idx="23918">
                  <c:v>89071.420979999995</c:v>
                </c:pt>
                <c:pt idx="23919">
                  <c:v>89071.920979999995</c:v>
                </c:pt>
                <c:pt idx="23920">
                  <c:v>89072.005980000002</c:v>
                </c:pt>
                <c:pt idx="23921">
                  <c:v>89072.652979999999</c:v>
                </c:pt>
                <c:pt idx="23922">
                  <c:v>89074.120620000002</c:v>
                </c:pt>
                <c:pt idx="23923">
                  <c:v>89074.230620000002</c:v>
                </c:pt>
                <c:pt idx="23924">
                  <c:v>89074.449619999999</c:v>
                </c:pt>
                <c:pt idx="23925">
                  <c:v>89088.749620000002</c:v>
                </c:pt>
                <c:pt idx="23926">
                  <c:v>89089.780620000005</c:v>
                </c:pt>
                <c:pt idx="23927">
                  <c:v>89089.890620000006</c:v>
                </c:pt>
                <c:pt idx="23928">
                  <c:v>89090.109620000003</c:v>
                </c:pt>
                <c:pt idx="23929">
                  <c:v>89104.409620000006</c:v>
                </c:pt>
                <c:pt idx="23930">
                  <c:v>89105.440619999994</c:v>
                </c:pt>
                <c:pt idx="23931">
                  <c:v>89105.550619999995</c:v>
                </c:pt>
                <c:pt idx="23932">
                  <c:v>89105.769620000006</c:v>
                </c:pt>
                <c:pt idx="23933">
                  <c:v>89120.069619999995</c:v>
                </c:pt>
                <c:pt idx="23934">
                  <c:v>89121.100619999997</c:v>
                </c:pt>
                <c:pt idx="23935">
                  <c:v>89121.210619999998</c:v>
                </c:pt>
                <c:pt idx="23936">
                  <c:v>89121.429619999995</c:v>
                </c:pt>
                <c:pt idx="23937">
                  <c:v>89135.729619999998</c:v>
                </c:pt>
                <c:pt idx="23938">
                  <c:v>89136.760620000001</c:v>
                </c:pt>
                <c:pt idx="23939">
                  <c:v>89136.870620000002</c:v>
                </c:pt>
                <c:pt idx="23940">
                  <c:v>89137.089619999999</c:v>
                </c:pt>
                <c:pt idx="23941">
                  <c:v>89151.389620000002</c:v>
                </c:pt>
                <c:pt idx="23942">
                  <c:v>89152.420620000004</c:v>
                </c:pt>
                <c:pt idx="23943">
                  <c:v>89152.530620000005</c:v>
                </c:pt>
                <c:pt idx="23944">
                  <c:v>89152.749620000002</c:v>
                </c:pt>
                <c:pt idx="23945">
                  <c:v>89167.049620000005</c:v>
                </c:pt>
                <c:pt idx="23946">
                  <c:v>89170.130969999998</c:v>
                </c:pt>
                <c:pt idx="23947">
                  <c:v>89170.78026</c:v>
                </c:pt>
                <c:pt idx="23948">
                  <c:v>89171.078259999995</c:v>
                </c:pt>
                <c:pt idx="23949">
                  <c:v>89177.368260000003</c:v>
                </c:pt>
                <c:pt idx="23950">
                  <c:v>89177.868260000003</c:v>
                </c:pt>
                <c:pt idx="23951">
                  <c:v>89177.868260000003</c:v>
                </c:pt>
                <c:pt idx="23952">
                  <c:v>89178.368260000003</c:v>
                </c:pt>
                <c:pt idx="23953">
                  <c:v>89178.868260000003</c:v>
                </c:pt>
                <c:pt idx="23954">
                  <c:v>89178.953259999995</c:v>
                </c:pt>
                <c:pt idx="23955">
                  <c:v>89179.600260000007</c:v>
                </c:pt>
                <c:pt idx="23956">
                  <c:v>89181.067890000006</c:v>
                </c:pt>
                <c:pt idx="23957">
                  <c:v>89181.177890000006</c:v>
                </c:pt>
                <c:pt idx="23958">
                  <c:v>89181.396890000004</c:v>
                </c:pt>
                <c:pt idx="23959">
                  <c:v>89195.696890000007</c:v>
                </c:pt>
                <c:pt idx="23960">
                  <c:v>89196.727889999995</c:v>
                </c:pt>
                <c:pt idx="23961">
                  <c:v>89196.837889999995</c:v>
                </c:pt>
                <c:pt idx="23962">
                  <c:v>89197.056890000007</c:v>
                </c:pt>
                <c:pt idx="23963">
                  <c:v>89211.356889999995</c:v>
                </c:pt>
                <c:pt idx="23964">
                  <c:v>89212.387889999998</c:v>
                </c:pt>
                <c:pt idx="23965">
                  <c:v>89212.497889999999</c:v>
                </c:pt>
                <c:pt idx="23966">
                  <c:v>89212.716889999996</c:v>
                </c:pt>
                <c:pt idx="23967">
                  <c:v>89227.016889999999</c:v>
                </c:pt>
                <c:pt idx="23968">
                  <c:v>89228.047890000002</c:v>
                </c:pt>
                <c:pt idx="23969">
                  <c:v>89228.157890000002</c:v>
                </c:pt>
                <c:pt idx="23970">
                  <c:v>89228.37689</c:v>
                </c:pt>
                <c:pt idx="23971">
                  <c:v>89242.676890000002</c:v>
                </c:pt>
                <c:pt idx="23972">
                  <c:v>89243.707890000005</c:v>
                </c:pt>
                <c:pt idx="23973">
                  <c:v>89243.817890000006</c:v>
                </c:pt>
                <c:pt idx="23974">
                  <c:v>89244.036890000003</c:v>
                </c:pt>
                <c:pt idx="23975">
                  <c:v>89258.336890000006</c:v>
                </c:pt>
                <c:pt idx="23976">
                  <c:v>89259.367889999994</c:v>
                </c:pt>
                <c:pt idx="23977">
                  <c:v>89259.477889999995</c:v>
                </c:pt>
                <c:pt idx="23978">
                  <c:v>89259.696890000007</c:v>
                </c:pt>
                <c:pt idx="23979">
                  <c:v>89273.996889999995</c:v>
                </c:pt>
                <c:pt idx="23980">
                  <c:v>89277.078240000003</c:v>
                </c:pt>
                <c:pt idx="23981">
                  <c:v>89277.727530000004</c:v>
                </c:pt>
                <c:pt idx="23982">
                  <c:v>89278.025529999999</c:v>
                </c:pt>
                <c:pt idx="23983">
                  <c:v>89284.315530000007</c:v>
                </c:pt>
                <c:pt idx="23984">
                  <c:v>89284.815530000007</c:v>
                </c:pt>
                <c:pt idx="23985">
                  <c:v>89284.815530000007</c:v>
                </c:pt>
                <c:pt idx="23986">
                  <c:v>89285.315530000007</c:v>
                </c:pt>
                <c:pt idx="23987">
                  <c:v>89285.815530000007</c:v>
                </c:pt>
                <c:pt idx="23988">
                  <c:v>89285.900529999999</c:v>
                </c:pt>
                <c:pt idx="23989">
                  <c:v>89286.547529999996</c:v>
                </c:pt>
                <c:pt idx="23990">
                  <c:v>89288.015169999999</c:v>
                </c:pt>
                <c:pt idx="23991">
                  <c:v>89288.125169999999</c:v>
                </c:pt>
                <c:pt idx="23992">
                  <c:v>89288.344169999997</c:v>
                </c:pt>
                <c:pt idx="23993">
                  <c:v>89302.64417</c:v>
                </c:pt>
                <c:pt idx="23994">
                  <c:v>89303.675170000002</c:v>
                </c:pt>
                <c:pt idx="23995">
                  <c:v>89303.785170000003</c:v>
                </c:pt>
                <c:pt idx="23996">
                  <c:v>89304.00417</c:v>
                </c:pt>
                <c:pt idx="23997">
                  <c:v>89318.304170000003</c:v>
                </c:pt>
                <c:pt idx="23998">
                  <c:v>89319.335170000006</c:v>
                </c:pt>
                <c:pt idx="23999">
                  <c:v>89319.445170000006</c:v>
                </c:pt>
                <c:pt idx="24000">
                  <c:v>89319.664170000004</c:v>
                </c:pt>
                <c:pt idx="24001">
                  <c:v>89333.964170000007</c:v>
                </c:pt>
                <c:pt idx="24002">
                  <c:v>89334.995169999995</c:v>
                </c:pt>
                <c:pt idx="24003">
                  <c:v>89335.105169999995</c:v>
                </c:pt>
                <c:pt idx="24004">
                  <c:v>89335.324170000007</c:v>
                </c:pt>
                <c:pt idx="24005">
                  <c:v>89349.624169999996</c:v>
                </c:pt>
                <c:pt idx="24006">
                  <c:v>89350.655169999998</c:v>
                </c:pt>
                <c:pt idx="24007">
                  <c:v>89350.765169999999</c:v>
                </c:pt>
                <c:pt idx="24008">
                  <c:v>89350.984169999996</c:v>
                </c:pt>
                <c:pt idx="24009">
                  <c:v>89365.284169999999</c:v>
                </c:pt>
                <c:pt idx="24010">
                  <c:v>89366.315170000002</c:v>
                </c:pt>
                <c:pt idx="24011">
                  <c:v>89366.425170000002</c:v>
                </c:pt>
                <c:pt idx="24012">
                  <c:v>89366.64417</c:v>
                </c:pt>
                <c:pt idx="24013">
                  <c:v>89380.944170000002</c:v>
                </c:pt>
                <c:pt idx="24014">
                  <c:v>89384.025519999996</c:v>
                </c:pt>
                <c:pt idx="24015">
                  <c:v>89384.674809999997</c:v>
                </c:pt>
                <c:pt idx="24016">
                  <c:v>89384.972810000007</c:v>
                </c:pt>
                <c:pt idx="24017">
                  <c:v>89391.26281</c:v>
                </c:pt>
                <c:pt idx="24018">
                  <c:v>89391.76281</c:v>
                </c:pt>
                <c:pt idx="24019">
                  <c:v>89391.76281</c:v>
                </c:pt>
                <c:pt idx="24020">
                  <c:v>89392.26281</c:v>
                </c:pt>
                <c:pt idx="24021">
                  <c:v>89392.76281</c:v>
                </c:pt>
                <c:pt idx="24022">
                  <c:v>89392.847810000007</c:v>
                </c:pt>
                <c:pt idx="24023">
                  <c:v>89393.494810000004</c:v>
                </c:pt>
                <c:pt idx="24024">
                  <c:v>89394.962440000003</c:v>
                </c:pt>
                <c:pt idx="24025">
                  <c:v>89395.072440000004</c:v>
                </c:pt>
                <c:pt idx="24026">
                  <c:v>89395.291440000001</c:v>
                </c:pt>
                <c:pt idx="24027">
                  <c:v>89409.591440000004</c:v>
                </c:pt>
                <c:pt idx="24028">
                  <c:v>89410.622440000006</c:v>
                </c:pt>
                <c:pt idx="24029">
                  <c:v>89410.732440000007</c:v>
                </c:pt>
                <c:pt idx="24030">
                  <c:v>89410.951440000004</c:v>
                </c:pt>
                <c:pt idx="24031">
                  <c:v>89425.251439999993</c:v>
                </c:pt>
                <c:pt idx="24032">
                  <c:v>89426.282439999995</c:v>
                </c:pt>
                <c:pt idx="24033">
                  <c:v>89426.392439999996</c:v>
                </c:pt>
                <c:pt idx="24034">
                  <c:v>89426.611439999993</c:v>
                </c:pt>
                <c:pt idx="24035">
                  <c:v>89440.911439999996</c:v>
                </c:pt>
                <c:pt idx="24036">
                  <c:v>89441.942439999999</c:v>
                </c:pt>
                <c:pt idx="24037">
                  <c:v>89442.052439999999</c:v>
                </c:pt>
                <c:pt idx="24038">
                  <c:v>89442.271439999997</c:v>
                </c:pt>
                <c:pt idx="24039">
                  <c:v>89456.57144</c:v>
                </c:pt>
                <c:pt idx="24040">
                  <c:v>89457.602440000002</c:v>
                </c:pt>
                <c:pt idx="24041">
                  <c:v>89457.712440000003</c:v>
                </c:pt>
                <c:pt idx="24042">
                  <c:v>89457.93144</c:v>
                </c:pt>
                <c:pt idx="24043">
                  <c:v>89472.231440000003</c:v>
                </c:pt>
                <c:pt idx="24044">
                  <c:v>89473.262440000006</c:v>
                </c:pt>
                <c:pt idx="24045">
                  <c:v>89473.372440000006</c:v>
                </c:pt>
                <c:pt idx="24046">
                  <c:v>89473.591440000004</c:v>
                </c:pt>
                <c:pt idx="24047">
                  <c:v>89487.891440000007</c:v>
                </c:pt>
                <c:pt idx="24048">
                  <c:v>89490.97279</c:v>
                </c:pt>
                <c:pt idx="24049">
                  <c:v>89491.622080000001</c:v>
                </c:pt>
                <c:pt idx="24050">
                  <c:v>89491.920079999996</c:v>
                </c:pt>
                <c:pt idx="24051">
                  <c:v>89498.210080000004</c:v>
                </c:pt>
                <c:pt idx="24052">
                  <c:v>89498.710080000004</c:v>
                </c:pt>
                <c:pt idx="24053">
                  <c:v>89498.710080000004</c:v>
                </c:pt>
                <c:pt idx="24054">
                  <c:v>89499.210080000004</c:v>
                </c:pt>
                <c:pt idx="24055">
                  <c:v>89499.710080000004</c:v>
                </c:pt>
                <c:pt idx="24056">
                  <c:v>89499.795079999996</c:v>
                </c:pt>
                <c:pt idx="24057">
                  <c:v>89500.442079999993</c:v>
                </c:pt>
                <c:pt idx="24058">
                  <c:v>89501.909719999996</c:v>
                </c:pt>
                <c:pt idx="24059">
                  <c:v>89502.019719999997</c:v>
                </c:pt>
                <c:pt idx="24060">
                  <c:v>89502.238719999994</c:v>
                </c:pt>
                <c:pt idx="24061">
                  <c:v>89516.538719999997</c:v>
                </c:pt>
                <c:pt idx="24062">
                  <c:v>89517.56972</c:v>
                </c:pt>
                <c:pt idx="24063">
                  <c:v>89517.67972</c:v>
                </c:pt>
                <c:pt idx="24064">
                  <c:v>89517.898719999997</c:v>
                </c:pt>
                <c:pt idx="24065">
                  <c:v>89532.19872</c:v>
                </c:pt>
                <c:pt idx="24066">
                  <c:v>89533.229720000003</c:v>
                </c:pt>
                <c:pt idx="24067">
                  <c:v>89533.339720000004</c:v>
                </c:pt>
                <c:pt idx="24068">
                  <c:v>89533.558720000001</c:v>
                </c:pt>
                <c:pt idx="24069">
                  <c:v>89547.858720000004</c:v>
                </c:pt>
                <c:pt idx="24070">
                  <c:v>89548.889720000006</c:v>
                </c:pt>
                <c:pt idx="24071">
                  <c:v>89548.999720000007</c:v>
                </c:pt>
                <c:pt idx="24072">
                  <c:v>89549.218720000004</c:v>
                </c:pt>
                <c:pt idx="24073">
                  <c:v>89563.518719999993</c:v>
                </c:pt>
                <c:pt idx="24074">
                  <c:v>89564.549719999995</c:v>
                </c:pt>
                <c:pt idx="24075">
                  <c:v>89564.659719999996</c:v>
                </c:pt>
                <c:pt idx="24076">
                  <c:v>89564.878719999993</c:v>
                </c:pt>
                <c:pt idx="24077">
                  <c:v>89579.178719999996</c:v>
                </c:pt>
                <c:pt idx="24078">
                  <c:v>89580.209719999999</c:v>
                </c:pt>
                <c:pt idx="24079">
                  <c:v>89580.31972</c:v>
                </c:pt>
                <c:pt idx="24080">
                  <c:v>89580.538719999997</c:v>
                </c:pt>
                <c:pt idx="24081">
                  <c:v>89594.83872</c:v>
                </c:pt>
                <c:pt idx="24082">
                  <c:v>89597.920069999993</c:v>
                </c:pt>
                <c:pt idx="24083">
                  <c:v>89598.569359999994</c:v>
                </c:pt>
                <c:pt idx="24084">
                  <c:v>89598.867360000004</c:v>
                </c:pt>
                <c:pt idx="24085">
                  <c:v>89605.157359999997</c:v>
                </c:pt>
                <c:pt idx="24086">
                  <c:v>89605.657359999997</c:v>
                </c:pt>
                <c:pt idx="24087">
                  <c:v>89605.657359999997</c:v>
                </c:pt>
                <c:pt idx="24088">
                  <c:v>89606.157359999997</c:v>
                </c:pt>
                <c:pt idx="24089">
                  <c:v>89606.657359999997</c:v>
                </c:pt>
                <c:pt idx="24090">
                  <c:v>89606.742360000004</c:v>
                </c:pt>
                <c:pt idx="24091">
                  <c:v>89607.389360000001</c:v>
                </c:pt>
                <c:pt idx="24092">
                  <c:v>89608.85699</c:v>
                </c:pt>
                <c:pt idx="24093">
                  <c:v>89608.966990000001</c:v>
                </c:pt>
                <c:pt idx="24094">
                  <c:v>89609.185989999998</c:v>
                </c:pt>
                <c:pt idx="24095">
                  <c:v>89623.485990000001</c:v>
                </c:pt>
                <c:pt idx="24096">
                  <c:v>89624.516990000004</c:v>
                </c:pt>
                <c:pt idx="24097">
                  <c:v>89624.626990000004</c:v>
                </c:pt>
                <c:pt idx="24098">
                  <c:v>89624.845990000002</c:v>
                </c:pt>
                <c:pt idx="24099">
                  <c:v>89639.145990000005</c:v>
                </c:pt>
                <c:pt idx="24100">
                  <c:v>89640.176990000007</c:v>
                </c:pt>
                <c:pt idx="24101">
                  <c:v>89640.286989999993</c:v>
                </c:pt>
                <c:pt idx="24102">
                  <c:v>89640.505990000005</c:v>
                </c:pt>
                <c:pt idx="24103">
                  <c:v>89654.805989999993</c:v>
                </c:pt>
                <c:pt idx="24104">
                  <c:v>89655.836989999996</c:v>
                </c:pt>
                <c:pt idx="24105">
                  <c:v>89655.946989999997</c:v>
                </c:pt>
                <c:pt idx="24106">
                  <c:v>89656.165989999994</c:v>
                </c:pt>
                <c:pt idx="24107">
                  <c:v>89670.465989999997</c:v>
                </c:pt>
                <c:pt idx="24108">
                  <c:v>89671.49699</c:v>
                </c:pt>
                <c:pt idx="24109">
                  <c:v>89671.60699</c:v>
                </c:pt>
                <c:pt idx="24110">
                  <c:v>89671.825989999998</c:v>
                </c:pt>
                <c:pt idx="24111">
                  <c:v>89686.12599</c:v>
                </c:pt>
                <c:pt idx="24112">
                  <c:v>89687.156990000003</c:v>
                </c:pt>
                <c:pt idx="24113">
                  <c:v>89687.266990000004</c:v>
                </c:pt>
                <c:pt idx="24114">
                  <c:v>89687.485990000001</c:v>
                </c:pt>
                <c:pt idx="24115">
                  <c:v>89701.785990000004</c:v>
                </c:pt>
                <c:pt idx="24116">
                  <c:v>89704.867339999997</c:v>
                </c:pt>
                <c:pt idx="24117">
                  <c:v>89705.516629999998</c:v>
                </c:pt>
                <c:pt idx="24118">
                  <c:v>89705.814629999993</c:v>
                </c:pt>
                <c:pt idx="24119">
                  <c:v>89712.104630000002</c:v>
                </c:pt>
                <c:pt idx="24120">
                  <c:v>89712.604630000002</c:v>
                </c:pt>
                <c:pt idx="24121">
                  <c:v>89712.604630000002</c:v>
                </c:pt>
                <c:pt idx="24122">
                  <c:v>89713.104630000002</c:v>
                </c:pt>
                <c:pt idx="24123">
                  <c:v>89713.604630000002</c:v>
                </c:pt>
                <c:pt idx="24124">
                  <c:v>89713.689629999993</c:v>
                </c:pt>
                <c:pt idx="24125">
                  <c:v>89714.336630000005</c:v>
                </c:pt>
                <c:pt idx="24126">
                  <c:v>89715.804269999993</c:v>
                </c:pt>
                <c:pt idx="24127">
                  <c:v>89715.914269999994</c:v>
                </c:pt>
                <c:pt idx="24128">
                  <c:v>89716.133270000006</c:v>
                </c:pt>
                <c:pt idx="24129">
                  <c:v>89730.433269999994</c:v>
                </c:pt>
                <c:pt idx="24130">
                  <c:v>89731.464269999997</c:v>
                </c:pt>
                <c:pt idx="24131">
                  <c:v>89731.574269999997</c:v>
                </c:pt>
                <c:pt idx="24132">
                  <c:v>89731.793269999995</c:v>
                </c:pt>
                <c:pt idx="24133">
                  <c:v>89746.093269999998</c:v>
                </c:pt>
                <c:pt idx="24134">
                  <c:v>89747.12427</c:v>
                </c:pt>
                <c:pt idx="24135">
                  <c:v>89747.234270000001</c:v>
                </c:pt>
                <c:pt idx="24136">
                  <c:v>89747.453269999998</c:v>
                </c:pt>
                <c:pt idx="24137">
                  <c:v>89761.753270000001</c:v>
                </c:pt>
                <c:pt idx="24138">
                  <c:v>89762.784270000004</c:v>
                </c:pt>
                <c:pt idx="24139">
                  <c:v>89762.894270000004</c:v>
                </c:pt>
                <c:pt idx="24140">
                  <c:v>89763.113270000002</c:v>
                </c:pt>
                <c:pt idx="24141">
                  <c:v>89777.413270000005</c:v>
                </c:pt>
                <c:pt idx="24142">
                  <c:v>89778.444270000007</c:v>
                </c:pt>
                <c:pt idx="24143">
                  <c:v>89778.554269999993</c:v>
                </c:pt>
                <c:pt idx="24144">
                  <c:v>89778.773270000005</c:v>
                </c:pt>
                <c:pt idx="24145">
                  <c:v>89793.073269999993</c:v>
                </c:pt>
                <c:pt idx="24146">
                  <c:v>89794.104269999996</c:v>
                </c:pt>
                <c:pt idx="24147">
                  <c:v>89794.214269999997</c:v>
                </c:pt>
                <c:pt idx="24148">
                  <c:v>89794.433269999994</c:v>
                </c:pt>
                <c:pt idx="24149">
                  <c:v>89808.733269999997</c:v>
                </c:pt>
                <c:pt idx="24150">
                  <c:v>89811.814620000005</c:v>
                </c:pt>
                <c:pt idx="24151">
                  <c:v>89812.463910000006</c:v>
                </c:pt>
                <c:pt idx="24152">
                  <c:v>89812.761910000001</c:v>
                </c:pt>
                <c:pt idx="24153">
                  <c:v>89819.051909999995</c:v>
                </c:pt>
                <c:pt idx="24154">
                  <c:v>89819.551909999995</c:v>
                </c:pt>
                <c:pt idx="24155">
                  <c:v>89819.551909999995</c:v>
                </c:pt>
                <c:pt idx="24156">
                  <c:v>89820.051909999995</c:v>
                </c:pt>
                <c:pt idx="24157">
                  <c:v>89820.551909999995</c:v>
                </c:pt>
                <c:pt idx="24158">
                  <c:v>89820.636910000001</c:v>
                </c:pt>
                <c:pt idx="24159">
                  <c:v>89821.283909999998</c:v>
                </c:pt>
                <c:pt idx="24160">
                  <c:v>89822.751539999997</c:v>
                </c:pt>
                <c:pt idx="24161">
                  <c:v>89822.861539999998</c:v>
                </c:pt>
                <c:pt idx="24162">
                  <c:v>89823.080539999995</c:v>
                </c:pt>
                <c:pt idx="24163">
                  <c:v>89837.380539999998</c:v>
                </c:pt>
                <c:pt idx="24164">
                  <c:v>89838.411540000001</c:v>
                </c:pt>
                <c:pt idx="24165">
                  <c:v>89838.521540000002</c:v>
                </c:pt>
                <c:pt idx="24166">
                  <c:v>89838.740539999999</c:v>
                </c:pt>
                <c:pt idx="24167">
                  <c:v>89853.040540000002</c:v>
                </c:pt>
                <c:pt idx="24168">
                  <c:v>89854.071540000004</c:v>
                </c:pt>
                <c:pt idx="24169">
                  <c:v>89854.181540000005</c:v>
                </c:pt>
                <c:pt idx="24170">
                  <c:v>89854.400540000002</c:v>
                </c:pt>
                <c:pt idx="24171">
                  <c:v>89868.700540000005</c:v>
                </c:pt>
                <c:pt idx="24172">
                  <c:v>89869.731539999993</c:v>
                </c:pt>
                <c:pt idx="24173">
                  <c:v>89869.841539999994</c:v>
                </c:pt>
                <c:pt idx="24174">
                  <c:v>89870.060540000006</c:v>
                </c:pt>
                <c:pt idx="24175">
                  <c:v>89884.360539999994</c:v>
                </c:pt>
                <c:pt idx="24176">
                  <c:v>89885.391539999997</c:v>
                </c:pt>
                <c:pt idx="24177">
                  <c:v>89885.501539999997</c:v>
                </c:pt>
                <c:pt idx="24178">
                  <c:v>89885.720539999995</c:v>
                </c:pt>
                <c:pt idx="24179">
                  <c:v>89900.020539999998</c:v>
                </c:pt>
                <c:pt idx="24180">
                  <c:v>89901.05154</c:v>
                </c:pt>
                <c:pt idx="24181">
                  <c:v>89901.161540000001</c:v>
                </c:pt>
                <c:pt idx="24182">
                  <c:v>89901.380539999998</c:v>
                </c:pt>
                <c:pt idx="24183">
                  <c:v>89915.680540000001</c:v>
                </c:pt>
                <c:pt idx="24184">
                  <c:v>89918.761889999994</c:v>
                </c:pt>
                <c:pt idx="24185">
                  <c:v>89919.411179999996</c:v>
                </c:pt>
                <c:pt idx="24186">
                  <c:v>89919.709180000005</c:v>
                </c:pt>
                <c:pt idx="24187">
                  <c:v>89925.999179999999</c:v>
                </c:pt>
                <c:pt idx="24188">
                  <c:v>89926.499179999999</c:v>
                </c:pt>
                <c:pt idx="24189">
                  <c:v>89926.499179999999</c:v>
                </c:pt>
                <c:pt idx="24190">
                  <c:v>89926.999179999999</c:v>
                </c:pt>
                <c:pt idx="24191">
                  <c:v>89927.499179999999</c:v>
                </c:pt>
                <c:pt idx="24192">
                  <c:v>89927.584180000005</c:v>
                </c:pt>
                <c:pt idx="24193">
                  <c:v>89928.231180000002</c:v>
                </c:pt>
                <c:pt idx="24194">
                  <c:v>89929.698820000005</c:v>
                </c:pt>
                <c:pt idx="24195">
                  <c:v>89929.808820000006</c:v>
                </c:pt>
                <c:pt idx="24196">
                  <c:v>89930.027820000003</c:v>
                </c:pt>
                <c:pt idx="24197">
                  <c:v>89944.327820000006</c:v>
                </c:pt>
                <c:pt idx="24198">
                  <c:v>89945.358819999994</c:v>
                </c:pt>
                <c:pt idx="24199">
                  <c:v>89945.468819999995</c:v>
                </c:pt>
                <c:pt idx="24200">
                  <c:v>89945.687820000006</c:v>
                </c:pt>
                <c:pt idx="24201">
                  <c:v>89959.987819999995</c:v>
                </c:pt>
                <c:pt idx="24202">
                  <c:v>89961.018819999998</c:v>
                </c:pt>
                <c:pt idx="24203">
                  <c:v>89961.128819999998</c:v>
                </c:pt>
                <c:pt idx="24204">
                  <c:v>89961.347819999995</c:v>
                </c:pt>
                <c:pt idx="24205">
                  <c:v>89975.647819999998</c:v>
                </c:pt>
                <c:pt idx="24206">
                  <c:v>89976.678820000001</c:v>
                </c:pt>
                <c:pt idx="24207">
                  <c:v>89976.788820000002</c:v>
                </c:pt>
                <c:pt idx="24208">
                  <c:v>89977.007819999999</c:v>
                </c:pt>
                <c:pt idx="24209">
                  <c:v>89991.307820000002</c:v>
                </c:pt>
                <c:pt idx="24210">
                  <c:v>89992.338820000004</c:v>
                </c:pt>
                <c:pt idx="24211">
                  <c:v>89992.448820000005</c:v>
                </c:pt>
                <c:pt idx="24212">
                  <c:v>89992.667820000002</c:v>
                </c:pt>
                <c:pt idx="24213">
                  <c:v>90006.967820000005</c:v>
                </c:pt>
                <c:pt idx="24214">
                  <c:v>90007.998819999993</c:v>
                </c:pt>
                <c:pt idx="24215">
                  <c:v>90008.108819999994</c:v>
                </c:pt>
                <c:pt idx="24216">
                  <c:v>90008.327820000006</c:v>
                </c:pt>
                <c:pt idx="24217">
                  <c:v>90022.627819999994</c:v>
                </c:pt>
                <c:pt idx="24218">
                  <c:v>90025.709170000002</c:v>
                </c:pt>
                <c:pt idx="24219">
                  <c:v>90026.358460000003</c:v>
                </c:pt>
                <c:pt idx="24220">
                  <c:v>90026.656459999998</c:v>
                </c:pt>
                <c:pt idx="24221">
                  <c:v>90032.946460000006</c:v>
                </c:pt>
                <c:pt idx="24222">
                  <c:v>90033.446460000006</c:v>
                </c:pt>
                <c:pt idx="24223">
                  <c:v>90033.446460000006</c:v>
                </c:pt>
                <c:pt idx="24224">
                  <c:v>90033.946460000006</c:v>
                </c:pt>
                <c:pt idx="24225">
                  <c:v>90034.446460000006</c:v>
                </c:pt>
                <c:pt idx="24226">
                  <c:v>90034.531459999998</c:v>
                </c:pt>
                <c:pt idx="24227">
                  <c:v>90035.178459999996</c:v>
                </c:pt>
                <c:pt idx="24228">
                  <c:v>90036.646089999995</c:v>
                </c:pt>
                <c:pt idx="24229">
                  <c:v>90036.756089999995</c:v>
                </c:pt>
                <c:pt idx="24230">
                  <c:v>90036.975090000007</c:v>
                </c:pt>
                <c:pt idx="24231">
                  <c:v>90051.275089999996</c:v>
                </c:pt>
                <c:pt idx="24232">
                  <c:v>90052.306089999998</c:v>
                </c:pt>
                <c:pt idx="24233">
                  <c:v>90052.416089999999</c:v>
                </c:pt>
                <c:pt idx="24234">
                  <c:v>90052.635089999996</c:v>
                </c:pt>
                <c:pt idx="24235">
                  <c:v>90066.935089999999</c:v>
                </c:pt>
                <c:pt idx="24236">
                  <c:v>90067.966090000002</c:v>
                </c:pt>
                <c:pt idx="24237">
                  <c:v>90068.076090000002</c:v>
                </c:pt>
                <c:pt idx="24238">
                  <c:v>90068.29509</c:v>
                </c:pt>
                <c:pt idx="24239">
                  <c:v>90082.595090000003</c:v>
                </c:pt>
                <c:pt idx="24240">
                  <c:v>90083.626090000005</c:v>
                </c:pt>
                <c:pt idx="24241">
                  <c:v>90083.736090000006</c:v>
                </c:pt>
                <c:pt idx="24242">
                  <c:v>90083.955090000003</c:v>
                </c:pt>
                <c:pt idx="24243">
                  <c:v>90098.255090000006</c:v>
                </c:pt>
                <c:pt idx="24244">
                  <c:v>90099.286089999994</c:v>
                </c:pt>
                <c:pt idx="24245">
                  <c:v>90099.396089999995</c:v>
                </c:pt>
                <c:pt idx="24246">
                  <c:v>90099.615090000007</c:v>
                </c:pt>
                <c:pt idx="24247">
                  <c:v>90113.915089999995</c:v>
                </c:pt>
                <c:pt idx="24248">
                  <c:v>90114.946089999998</c:v>
                </c:pt>
                <c:pt idx="24249">
                  <c:v>90115.056089999998</c:v>
                </c:pt>
                <c:pt idx="24250">
                  <c:v>90115.275089999996</c:v>
                </c:pt>
                <c:pt idx="24251">
                  <c:v>90129.575089999998</c:v>
                </c:pt>
                <c:pt idx="24252">
                  <c:v>90132.656440000006</c:v>
                </c:pt>
                <c:pt idx="24253">
                  <c:v>90133.305729999993</c:v>
                </c:pt>
                <c:pt idx="24254">
                  <c:v>90133.603730000003</c:v>
                </c:pt>
                <c:pt idx="24255">
                  <c:v>90139.893729999996</c:v>
                </c:pt>
                <c:pt idx="24256">
                  <c:v>90140.393729999996</c:v>
                </c:pt>
                <c:pt idx="24257">
                  <c:v>90140.393729999996</c:v>
                </c:pt>
                <c:pt idx="24258">
                  <c:v>90140.893729999996</c:v>
                </c:pt>
                <c:pt idx="24259">
                  <c:v>90141.393729999996</c:v>
                </c:pt>
                <c:pt idx="24260">
                  <c:v>90141.478730000003</c:v>
                </c:pt>
                <c:pt idx="24261">
                  <c:v>90142.12573</c:v>
                </c:pt>
                <c:pt idx="24262">
                  <c:v>90143.593370000002</c:v>
                </c:pt>
                <c:pt idx="24263">
                  <c:v>90143.703370000003</c:v>
                </c:pt>
                <c:pt idx="24264">
                  <c:v>90143.92237</c:v>
                </c:pt>
                <c:pt idx="24265">
                  <c:v>90158.222370000003</c:v>
                </c:pt>
                <c:pt idx="24266">
                  <c:v>90159.253370000006</c:v>
                </c:pt>
                <c:pt idx="24267">
                  <c:v>90159.363370000006</c:v>
                </c:pt>
                <c:pt idx="24268">
                  <c:v>90159.582370000004</c:v>
                </c:pt>
                <c:pt idx="24269">
                  <c:v>90173.882370000007</c:v>
                </c:pt>
                <c:pt idx="24270">
                  <c:v>90174.913369999995</c:v>
                </c:pt>
                <c:pt idx="24271">
                  <c:v>90175.023369999995</c:v>
                </c:pt>
                <c:pt idx="24272">
                  <c:v>90175.242370000007</c:v>
                </c:pt>
                <c:pt idx="24273">
                  <c:v>90189.542369999996</c:v>
                </c:pt>
                <c:pt idx="24274">
                  <c:v>90190.573369999998</c:v>
                </c:pt>
                <c:pt idx="24275">
                  <c:v>90190.683369999999</c:v>
                </c:pt>
                <c:pt idx="24276">
                  <c:v>90190.902369999996</c:v>
                </c:pt>
                <c:pt idx="24277">
                  <c:v>90205.202369999999</c:v>
                </c:pt>
                <c:pt idx="24278">
                  <c:v>90206.233370000002</c:v>
                </c:pt>
                <c:pt idx="24279">
                  <c:v>90206.343370000002</c:v>
                </c:pt>
                <c:pt idx="24280">
                  <c:v>90206.56237</c:v>
                </c:pt>
                <c:pt idx="24281">
                  <c:v>90220.862370000003</c:v>
                </c:pt>
                <c:pt idx="24282">
                  <c:v>90221.893370000005</c:v>
                </c:pt>
                <c:pt idx="24283">
                  <c:v>90222.003370000006</c:v>
                </c:pt>
                <c:pt idx="24284">
                  <c:v>90222.222370000003</c:v>
                </c:pt>
                <c:pt idx="24285">
                  <c:v>90236.522370000006</c:v>
                </c:pt>
                <c:pt idx="24286">
                  <c:v>90239.603719999999</c:v>
                </c:pt>
                <c:pt idx="24287">
                  <c:v>90240.25301</c:v>
                </c:pt>
                <c:pt idx="24288">
                  <c:v>90240.551009999996</c:v>
                </c:pt>
                <c:pt idx="24289">
                  <c:v>90246.841010000004</c:v>
                </c:pt>
                <c:pt idx="24290">
                  <c:v>90247.341010000004</c:v>
                </c:pt>
                <c:pt idx="24291">
                  <c:v>90247.341010000004</c:v>
                </c:pt>
                <c:pt idx="24292">
                  <c:v>90247.841010000004</c:v>
                </c:pt>
                <c:pt idx="24293">
                  <c:v>90248.341010000004</c:v>
                </c:pt>
                <c:pt idx="24294">
                  <c:v>90248.426009999996</c:v>
                </c:pt>
                <c:pt idx="24295">
                  <c:v>90249.073009999993</c:v>
                </c:pt>
                <c:pt idx="24296">
                  <c:v>90250.540640000007</c:v>
                </c:pt>
                <c:pt idx="24297">
                  <c:v>90250.650640000007</c:v>
                </c:pt>
                <c:pt idx="24298">
                  <c:v>90250.869640000004</c:v>
                </c:pt>
                <c:pt idx="24299">
                  <c:v>90265.169639999993</c:v>
                </c:pt>
                <c:pt idx="24300">
                  <c:v>90266.200639999995</c:v>
                </c:pt>
                <c:pt idx="24301">
                  <c:v>90266.310639999996</c:v>
                </c:pt>
                <c:pt idx="24302">
                  <c:v>90266.529639999993</c:v>
                </c:pt>
                <c:pt idx="24303">
                  <c:v>90280.829639999996</c:v>
                </c:pt>
                <c:pt idx="24304">
                  <c:v>90281.860639999999</c:v>
                </c:pt>
                <c:pt idx="24305">
                  <c:v>90281.97064</c:v>
                </c:pt>
                <c:pt idx="24306">
                  <c:v>90282.189639999997</c:v>
                </c:pt>
                <c:pt idx="24307">
                  <c:v>90296.48964</c:v>
                </c:pt>
                <c:pt idx="24308">
                  <c:v>90297.520640000002</c:v>
                </c:pt>
                <c:pt idx="24309">
                  <c:v>90297.630640000003</c:v>
                </c:pt>
                <c:pt idx="24310">
                  <c:v>90297.84964</c:v>
                </c:pt>
                <c:pt idx="24311">
                  <c:v>90312.149640000003</c:v>
                </c:pt>
                <c:pt idx="24312">
                  <c:v>90313.180640000006</c:v>
                </c:pt>
                <c:pt idx="24313">
                  <c:v>90313.290640000007</c:v>
                </c:pt>
                <c:pt idx="24314">
                  <c:v>90313.509640000004</c:v>
                </c:pt>
                <c:pt idx="24315">
                  <c:v>90327.809640000007</c:v>
                </c:pt>
                <c:pt idx="24316">
                  <c:v>90328.840639999995</c:v>
                </c:pt>
                <c:pt idx="24317">
                  <c:v>90328.950639999995</c:v>
                </c:pt>
                <c:pt idx="24318">
                  <c:v>90329.169639999993</c:v>
                </c:pt>
                <c:pt idx="24319">
                  <c:v>90343.469639999996</c:v>
                </c:pt>
                <c:pt idx="24320">
                  <c:v>90346.550990000003</c:v>
                </c:pt>
                <c:pt idx="24321">
                  <c:v>90347.200280000005</c:v>
                </c:pt>
                <c:pt idx="24322">
                  <c:v>90347.49828</c:v>
                </c:pt>
                <c:pt idx="24323">
                  <c:v>90353.788279999993</c:v>
                </c:pt>
                <c:pt idx="24324">
                  <c:v>90354.288279999993</c:v>
                </c:pt>
                <c:pt idx="24325">
                  <c:v>90354.288279999993</c:v>
                </c:pt>
                <c:pt idx="24326">
                  <c:v>90354.788279999993</c:v>
                </c:pt>
                <c:pt idx="24327">
                  <c:v>90355.288279999993</c:v>
                </c:pt>
                <c:pt idx="24328">
                  <c:v>90355.37328</c:v>
                </c:pt>
                <c:pt idx="24329">
                  <c:v>90356.020279999997</c:v>
                </c:pt>
                <c:pt idx="24330">
                  <c:v>90357.48792</c:v>
                </c:pt>
                <c:pt idx="24331">
                  <c:v>90357.59792</c:v>
                </c:pt>
                <c:pt idx="24332">
                  <c:v>90357.816919999997</c:v>
                </c:pt>
                <c:pt idx="24333">
                  <c:v>90372.11692</c:v>
                </c:pt>
                <c:pt idx="24334">
                  <c:v>90373.147920000003</c:v>
                </c:pt>
                <c:pt idx="24335">
                  <c:v>90373.257920000004</c:v>
                </c:pt>
                <c:pt idx="24336">
                  <c:v>90373.476920000001</c:v>
                </c:pt>
                <c:pt idx="24337">
                  <c:v>90387.776920000004</c:v>
                </c:pt>
                <c:pt idx="24338">
                  <c:v>90388.807920000007</c:v>
                </c:pt>
                <c:pt idx="24339">
                  <c:v>90388.917920000007</c:v>
                </c:pt>
                <c:pt idx="24340">
                  <c:v>90389.136920000004</c:v>
                </c:pt>
                <c:pt idx="24341">
                  <c:v>90403.436919999993</c:v>
                </c:pt>
                <c:pt idx="24342">
                  <c:v>90404.467919999996</c:v>
                </c:pt>
                <c:pt idx="24343">
                  <c:v>90404.577919999996</c:v>
                </c:pt>
                <c:pt idx="24344">
                  <c:v>90404.796919999993</c:v>
                </c:pt>
                <c:pt idx="24345">
                  <c:v>90419.096919999996</c:v>
                </c:pt>
                <c:pt idx="24346">
                  <c:v>90420.127919999999</c:v>
                </c:pt>
                <c:pt idx="24347">
                  <c:v>90420.23792</c:v>
                </c:pt>
                <c:pt idx="24348">
                  <c:v>90420.456919999997</c:v>
                </c:pt>
                <c:pt idx="24349">
                  <c:v>90434.75692</c:v>
                </c:pt>
                <c:pt idx="24350">
                  <c:v>90435.787920000002</c:v>
                </c:pt>
                <c:pt idx="24351">
                  <c:v>90435.897920000003</c:v>
                </c:pt>
                <c:pt idx="24352">
                  <c:v>90436.11692</c:v>
                </c:pt>
                <c:pt idx="24353">
                  <c:v>90450.416920000003</c:v>
                </c:pt>
                <c:pt idx="24354">
                  <c:v>90453.498269999996</c:v>
                </c:pt>
                <c:pt idx="24355">
                  <c:v>90454.147559999998</c:v>
                </c:pt>
                <c:pt idx="24356">
                  <c:v>90454.445559999993</c:v>
                </c:pt>
                <c:pt idx="24357">
                  <c:v>90460.735560000001</c:v>
                </c:pt>
                <c:pt idx="24358">
                  <c:v>90461.235560000001</c:v>
                </c:pt>
                <c:pt idx="24359">
                  <c:v>90461.235560000001</c:v>
                </c:pt>
                <c:pt idx="24360">
                  <c:v>90461.735560000001</c:v>
                </c:pt>
                <c:pt idx="24361">
                  <c:v>90462.235560000001</c:v>
                </c:pt>
                <c:pt idx="24362">
                  <c:v>90462.320559999993</c:v>
                </c:pt>
                <c:pt idx="24363">
                  <c:v>90462.967560000005</c:v>
                </c:pt>
                <c:pt idx="24364">
                  <c:v>90464.435190000004</c:v>
                </c:pt>
                <c:pt idx="24365">
                  <c:v>90464.545190000004</c:v>
                </c:pt>
                <c:pt idx="24366">
                  <c:v>90464.764190000002</c:v>
                </c:pt>
                <c:pt idx="24367">
                  <c:v>90479.064190000005</c:v>
                </c:pt>
                <c:pt idx="24368">
                  <c:v>90480.095189999993</c:v>
                </c:pt>
                <c:pt idx="24369">
                  <c:v>90480.205189999993</c:v>
                </c:pt>
                <c:pt idx="24370">
                  <c:v>90480.424190000005</c:v>
                </c:pt>
                <c:pt idx="24371">
                  <c:v>90494.724189999994</c:v>
                </c:pt>
                <c:pt idx="24372">
                  <c:v>90495.755189999996</c:v>
                </c:pt>
                <c:pt idx="24373">
                  <c:v>90495.865189999997</c:v>
                </c:pt>
                <c:pt idx="24374">
                  <c:v>90496.084189999994</c:v>
                </c:pt>
                <c:pt idx="24375">
                  <c:v>90510.384189999997</c:v>
                </c:pt>
                <c:pt idx="24376">
                  <c:v>90511.41519</c:v>
                </c:pt>
                <c:pt idx="24377">
                  <c:v>90511.52519</c:v>
                </c:pt>
                <c:pt idx="24378">
                  <c:v>90511.744189999998</c:v>
                </c:pt>
                <c:pt idx="24379">
                  <c:v>90526.044190000001</c:v>
                </c:pt>
                <c:pt idx="24380">
                  <c:v>90527.075190000003</c:v>
                </c:pt>
                <c:pt idx="24381">
                  <c:v>90527.185190000004</c:v>
                </c:pt>
                <c:pt idx="24382">
                  <c:v>90527.404190000001</c:v>
                </c:pt>
                <c:pt idx="24383">
                  <c:v>90541.704190000004</c:v>
                </c:pt>
                <c:pt idx="24384">
                  <c:v>90542.735190000007</c:v>
                </c:pt>
                <c:pt idx="24385">
                  <c:v>90542.845189999993</c:v>
                </c:pt>
                <c:pt idx="24386">
                  <c:v>90543.064190000005</c:v>
                </c:pt>
                <c:pt idx="24387">
                  <c:v>90557.364189999993</c:v>
                </c:pt>
                <c:pt idx="24388">
                  <c:v>90560.445540000001</c:v>
                </c:pt>
                <c:pt idx="24389">
                  <c:v>90561.094830000002</c:v>
                </c:pt>
                <c:pt idx="24390">
                  <c:v>90561.392829999997</c:v>
                </c:pt>
                <c:pt idx="24391">
                  <c:v>90567.682830000005</c:v>
                </c:pt>
                <c:pt idx="24392">
                  <c:v>90568.182830000005</c:v>
                </c:pt>
                <c:pt idx="24393">
                  <c:v>90568.182830000005</c:v>
                </c:pt>
                <c:pt idx="24394">
                  <c:v>90568.682830000005</c:v>
                </c:pt>
                <c:pt idx="24395">
                  <c:v>90569.182830000005</c:v>
                </c:pt>
                <c:pt idx="24396">
                  <c:v>90569.267829999997</c:v>
                </c:pt>
                <c:pt idx="24397">
                  <c:v>90569.914829999994</c:v>
                </c:pt>
                <c:pt idx="24398">
                  <c:v>90571.382469999997</c:v>
                </c:pt>
                <c:pt idx="24399">
                  <c:v>90571.492469999997</c:v>
                </c:pt>
                <c:pt idx="24400">
                  <c:v>90571.711469999995</c:v>
                </c:pt>
                <c:pt idx="24401">
                  <c:v>90586.011469999998</c:v>
                </c:pt>
                <c:pt idx="24402">
                  <c:v>90587.04247</c:v>
                </c:pt>
                <c:pt idx="24403">
                  <c:v>90587.152470000001</c:v>
                </c:pt>
                <c:pt idx="24404">
                  <c:v>90587.371469999998</c:v>
                </c:pt>
                <c:pt idx="24405">
                  <c:v>90601.671470000001</c:v>
                </c:pt>
                <c:pt idx="24406">
                  <c:v>90602.702470000004</c:v>
                </c:pt>
                <c:pt idx="24407">
                  <c:v>90602.812470000004</c:v>
                </c:pt>
                <c:pt idx="24408">
                  <c:v>90603.031470000002</c:v>
                </c:pt>
                <c:pt idx="24409">
                  <c:v>90617.331470000005</c:v>
                </c:pt>
                <c:pt idx="24410">
                  <c:v>90618.362469999993</c:v>
                </c:pt>
                <c:pt idx="24411">
                  <c:v>90618.472469999993</c:v>
                </c:pt>
                <c:pt idx="24412">
                  <c:v>90618.691470000005</c:v>
                </c:pt>
                <c:pt idx="24413">
                  <c:v>90632.991469999994</c:v>
                </c:pt>
                <c:pt idx="24414">
                  <c:v>90634.022469999996</c:v>
                </c:pt>
                <c:pt idx="24415">
                  <c:v>90634.132469999997</c:v>
                </c:pt>
                <c:pt idx="24416">
                  <c:v>90634.351469999994</c:v>
                </c:pt>
                <c:pt idx="24417">
                  <c:v>90648.651469999997</c:v>
                </c:pt>
                <c:pt idx="24418">
                  <c:v>90649.68247</c:v>
                </c:pt>
                <c:pt idx="24419">
                  <c:v>90649.79247</c:v>
                </c:pt>
                <c:pt idx="24420">
                  <c:v>90650.011469999998</c:v>
                </c:pt>
                <c:pt idx="24421">
                  <c:v>90664.311470000001</c:v>
                </c:pt>
                <c:pt idx="24422">
                  <c:v>90667.392819999994</c:v>
                </c:pt>
                <c:pt idx="24423">
                  <c:v>90668.042109999995</c:v>
                </c:pt>
                <c:pt idx="24424">
                  <c:v>90668.340110000005</c:v>
                </c:pt>
                <c:pt idx="24425">
                  <c:v>90674.630109999998</c:v>
                </c:pt>
                <c:pt idx="24426">
                  <c:v>90675.130109999998</c:v>
                </c:pt>
                <c:pt idx="24427">
                  <c:v>90675.130109999998</c:v>
                </c:pt>
                <c:pt idx="24428">
                  <c:v>90675.630109999998</c:v>
                </c:pt>
                <c:pt idx="24429">
                  <c:v>90676.130109999998</c:v>
                </c:pt>
                <c:pt idx="24430">
                  <c:v>90676.215110000005</c:v>
                </c:pt>
                <c:pt idx="24431">
                  <c:v>90676.862110000002</c:v>
                </c:pt>
                <c:pt idx="24432">
                  <c:v>90678.329740000001</c:v>
                </c:pt>
                <c:pt idx="24433">
                  <c:v>90678.439740000002</c:v>
                </c:pt>
                <c:pt idx="24434">
                  <c:v>90678.658739999999</c:v>
                </c:pt>
                <c:pt idx="24435">
                  <c:v>90692.958740000002</c:v>
                </c:pt>
                <c:pt idx="24436">
                  <c:v>90693.989740000005</c:v>
                </c:pt>
                <c:pt idx="24437">
                  <c:v>90694.099740000005</c:v>
                </c:pt>
                <c:pt idx="24438">
                  <c:v>90694.318740000002</c:v>
                </c:pt>
                <c:pt idx="24439">
                  <c:v>90708.618740000005</c:v>
                </c:pt>
                <c:pt idx="24440">
                  <c:v>90709.649739999993</c:v>
                </c:pt>
                <c:pt idx="24441">
                  <c:v>90709.759739999994</c:v>
                </c:pt>
                <c:pt idx="24442">
                  <c:v>90709.978740000006</c:v>
                </c:pt>
                <c:pt idx="24443">
                  <c:v>90724.278739999994</c:v>
                </c:pt>
                <c:pt idx="24444">
                  <c:v>90725.309739999997</c:v>
                </c:pt>
                <c:pt idx="24445">
                  <c:v>90725.419739999998</c:v>
                </c:pt>
                <c:pt idx="24446">
                  <c:v>90725.638739999995</c:v>
                </c:pt>
                <c:pt idx="24447">
                  <c:v>90739.938739999998</c:v>
                </c:pt>
                <c:pt idx="24448">
                  <c:v>90740.96974</c:v>
                </c:pt>
                <c:pt idx="24449">
                  <c:v>90741.079740000001</c:v>
                </c:pt>
                <c:pt idx="24450">
                  <c:v>90741.298739999998</c:v>
                </c:pt>
                <c:pt idx="24451">
                  <c:v>90755.598740000001</c:v>
                </c:pt>
                <c:pt idx="24452">
                  <c:v>90756.629740000004</c:v>
                </c:pt>
                <c:pt idx="24453">
                  <c:v>90756.739740000005</c:v>
                </c:pt>
                <c:pt idx="24454">
                  <c:v>90756.958740000002</c:v>
                </c:pt>
                <c:pt idx="24455">
                  <c:v>90771.258740000005</c:v>
                </c:pt>
                <c:pt idx="24456">
                  <c:v>90774.340089999998</c:v>
                </c:pt>
                <c:pt idx="24457">
                  <c:v>90774.989379999999</c:v>
                </c:pt>
                <c:pt idx="24458">
                  <c:v>90775.287379999994</c:v>
                </c:pt>
                <c:pt idx="24459">
                  <c:v>90781.577380000002</c:v>
                </c:pt>
                <c:pt idx="24460">
                  <c:v>90782.077380000002</c:v>
                </c:pt>
                <c:pt idx="24461">
                  <c:v>90782.077380000002</c:v>
                </c:pt>
                <c:pt idx="24462">
                  <c:v>90782.577380000002</c:v>
                </c:pt>
                <c:pt idx="24463">
                  <c:v>90783.077380000002</c:v>
                </c:pt>
                <c:pt idx="24464">
                  <c:v>90783.162379999994</c:v>
                </c:pt>
                <c:pt idx="24465">
                  <c:v>90783.809380000006</c:v>
                </c:pt>
                <c:pt idx="24466">
                  <c:v>90785.277019999994</c:v>
                </c:pt>
                <c:pt idx="24467">
                  <c:v>90785.387019999995</c:v>
                </c:pt>
                <c:pt idx="24468">
                  <c:v>90785.606020000007</c:v>
                </c:pt>
                <c:pt idx="24469">
                  <c:v>90799.906019999995</c:v>
                </c:pt>
                <c:pt idx="24470">
                  <c:v>90800.937019999998</c:v>
                </c:pt>
                <c:pt idx="24471">
                  <c:v>90801.047019999998</c:v>
                </c:pt>
                <c:pt idx="24472">
                  <c:v>90801.266019999995</c:v>
                </c:pt>
                <c:pt idx="24473">
                  <c:v>90815.566019999998</c:v>
                </c:pt>
                <c:pt idx="24474">
                  <c:v>90816.597020000001</c:v>
                </c:pt>
                <c:pt idx="24475">
                  <c:v>90816.707020000002</c:v>
                </c:pt>
                <c:pt idx="24476">
                  <c:v>90816.926019999999</c:v>
                </c:pt>
                <c:pt idx="24477">
                  <c:v>90831.226020000002</c:v>
                </c:pt>
                <c:pt idx="24478">
                  <c:v>90832.257020000005</c:v>
                </c:pt>
                <c:pt idx="24479">
                  <c:v>90832.367020000005</c:v>
                </c:pt>
                <c:pt idx="24480">
                  <c:v>90832.586020000002</c:v>
                </c:pt>
                <c:pt idx="24481">
                  <c:v>90846.886020000005</c:v>
                </c:pt>
                <c:pt idx="24482">
                  <c:v>90847.917019999993</c:v>
                </c:pt>
                <c:pt idx="24483">
                  <c:v>90848.027019999994</c:v>
                </c:pt>
                <c:pt idx="24484">
                  <c:v>90848.246020000006</c:v>
                </c:pt>
                <c:pt idx="24485">
                  <c:v>90862.546019999994</c:v>
                </c:pt>
                <c:pt idx="24486">
                  <c:v>90863.577019999997</c:v>
                </c:pt>
                <c:pt idx="24487">
                  <c:v>90863.687019999998</c:v>
                </c:pt>
                <c:pt idx="24488">
                  <c:v>90863.906019999995</c:v>
                </c:pt>
                <c:pt idx="24489">
                  <c:v>90878.206019999998</c:v>
                </c:pt>
                <c:pt idx="24490">
                  <c:v>90881.287370000005</c:v>
                </c:pt>
                <c:pt idx="24491">
                  <c:v>90881.936660000007</c:v>
                </c:pt>
                <c:pt idx="24492">
                  <c:v>90882.234660000002</c:v>
                </c:pt>
                <c:pt idx="24493">
                  <c:v>90888.524659999995</c:v>
                </c:pt>
                <c:pt idx="24494">
                  <c:v>90889.024659999995</c:v>
                </c:pt>
                <c:pt idx="24495">
                  <c:v>90889.024659999995</c:v>
                </c:pt>
                <c:pt idx="24496">
                  <c:v>90889.524659999995</c:v>
                </c:pt>
                <c:pt idx="24497">
                  <c:v>90890.024659999995</c:v>
                </c:pt>
                <c:pt idx="24498">
                  <c:v>90890.109660000002</c:v>
                </c:pt>
                <c:pt idx="24499">
                  <c:v>90890.756659999999</c:v>
                </c:pt>
                <c:pt idx="24500">
                  <c:v>90892.224289999998</c:v>
                </c:pt>
                <c:pt idx="24501">
                  <c:v>90892.334289999999</c:v>
                </c:pt>
                <c:pt idx="24502">
                  <c:v>90892.553289999996</c:v>
                </c:pt>
                <c:pt idx="24503">
                  <c:v>90906.853289999999</c:v>
                </c:pt>
                <c:pt idx="24504">
                  <c:v>90907.884290000002</c:v>
                </c:pt>
                <c:pt idx="24505">
                  <c:v>90907.994290000002</c:v>
                </c:pt>
                <c:pt idx="24506">
                  <c:v>90908.21329</c:v>
                </c:pt>
                <c:pt idx="24507">
                  <c:v>90922.513290000003</c:v>
                </c:pt>
                <c:pt idx="24508">
                  <c:v>90923.544290000005</c:v>
                </c:pt>
                <c:pt idx="24509">
                  <c:v>90923.654290000006</c:v>
                </c:pt>
                <c:pt idx="24510">
                  <c:v>90923.873290000003</c:v>
                </c:pt>
                <c:pt idx="24511">
                  <c:v>90938.173290000006</c:v>
                </c:pt>
                <c:pt idx="24512">
                  <c:v>90939.204289999994</c:v>
                </c:pt>
                <c:pt idx="24513">
                  <c:v>90939.314289999995</c:v>
                </c:pt>
                <c:pt idx="24514">
                  <c:v>90939.533290000007</c:v>
                </c:pt>
                <c:pt idx="24515">
                  <c:v>90953.833289999995</c:v>
                </c:pt>
                <c:pt idx="24516">
                  <c:v>90954.864289999998</c:v>
                </c:pt>
                <c:pt idx="24517">
                  <c:v>90954.974289999998</c:v>
                </c:pt>
                <c:pt idx="24518">
                  <c:v>90955.193289999996</c:v>
                </c:pt>
                <c:pt idx="24519">
                  <c:v>90969.493289999999</c:v>
                </c:pt>
                <c:pt idx="24520">
                  <c:v>90970.524290000001</c:v>
                </c:pt>
                <c:pt idx="24521">
                  <c:v>90970.634290000002</c:v>
                </c:pt>
                <c:pt idx="24522">
                  <c:v>90970.853289999999</c:v>
                </c:pt>
                <c:pt idx="24523">
                  <c:v>90985.153290000002</c:v>
                </c:pt>
                <c:pt idx="24524">
                  <c:v>90988.234639999995</c:v>
                </c:pt>
                <c:pt idx="24525">
                  <c:v>90988.883929999996</c:v>
                </c:pt>
                <c:pt idx="24526">
                  <c:v>90989.181930000006</c:v>
                </c:pt>
                <c:pt idx="24527">
                  <c:v>90995.47193</c:v>
                </c:pt>
                <c:pt idx="24528">
                  <c:v>90995.97193</c:v>
                </c:pt>
                <c:pt idx="24529">
                  <c:v>90995.97193</c:v>
                </c:pt>
                <c:pt idx="24530">
                  <c:v>90996.47193</c:v>
                </c:pt>
                <c:pt idx="24531">
                  <c:v>90996.97193</c:v>
                </c:pt>
                <c:pt idx="24532">
                  <c:v>90997.056930000006</c:v>
                </c:pt>
                <c:pt idx="24533">
                  <c:v>90997.703930000003</c:v>
                </c:pt>
                <c:pt idx="24534">
                  <c:v>90999.171570000006</c:v>
                </c:pt>
                <c:pt idx="24535">
                  <c:v>90999.281570000006</c:v>
                </c:pt>
                <c:pt idx="24536">
                  <c:v>90999.500570000004</c:v>
                </c:pt>
                <c:pt idx="24537">
                  <c:v>91013.800570000007</c:v>
                </c:pt>
                <c:pt idx="24538">
                  <c:v>91014.831569999995</c:v>
                </c:pt>
                <c:pt idx="24539">
                  <c:v>91014.941569999995</c:v>
                </c:pt>
                <c:pt idx="24540">
                  <c:v>91015.160569999993</c:v>
                </c:pt>
                <c:pt idx="24541">
                  <c:v>91029.460569999996</c:v>
                </c:pt>
                <c:pt idx="24542">
                  <c:v>91030.491569999998</c:v>
                </c:pt>
                <c:pt idx="24543">
                  <c:v>91030.601569999999</c:v>
                </c:pt>
                <c:pt idx="24544">
                  <c:v>91030.820569999996</c:v>
                </c:pt>
                <c:pt idx="24545">
                  <c:v>91045.120569999999</c:v>
                </c:pt>
                <c:pt idx="24546">
                  <c:v>91046.151570000002</c:v>
                </c:pt>
                <c:pt idx="24547">
                  <c:v>91046.261570000002</c:v>
                </c:pt>
                <c:pt idx="24548">
                  <c:v>91046.48057</c:v>
                </c:pt>
                <c:pt idx="24549">
                  <c:v>91060.780570000003</c:v>
                </c:pt>
                <c:pt idx="24550">
                  <c:v>91061.811570000005</c:v>
                </c:pt>
                <c:pt idx="24551">
                  <c:v>91061.921570000006</c:v>
                </c:pt>
                <c:pt idx="24552">
                  <c:v>91062.140570000003</c:v>
                </c:pt>
                <c:pt idx="24553">
                  <c:v>91076.440570000006</c:v>
                </c:pt>
                <c:pt idx="24554">
                  <c:v>91077.471569999994</c:v>
                </c:pt>
                <c:pt idx="24555">
                  <c:v>91077.581569999995</c:v>
                </c:pt>
                <c:pt idx="24556">
                  <c:v>91077.800570000007</c:v>
                </c:pt>
                <c:pt idx="24557">
                  <c:v>91092.100569999995</c:v>
                </c:pt>
                <c:pt idx="24558">
                  <c:v>91095.181920000003</c:v>
                </c:pt>
                <c:pt idx="24559">
                  <c:v>91095.831210000004</c:v>
                </c:pt>
                <c:pt idx="24560">
                  <c:v>91096.129209999999</c:v>
                </c:pt>
                <c:pt idx="24561">
                  <c:v>91102.419209999993</c:v>
                </c:pt>
                <c:pt idx="24562">
                  <c:v>91102.919209999993</c:v>
                </c:pt>
                <c:pt idx="24563">
                  <c:v>91102.919209999993</c:v>
                </c:pt>
                <c:pt idx="24564">
                  <c:v>91103.419209999993</c:v>
                </c:pt>
                <c:pt idx="24565">
                  <c:v>91103.919209999993</c:v>
                </c:pt>
                <c:pt idx="24566">
                  <c:v>91104.004209999999</c:v>
                </c:pt>
                <c:pt idx="24567">
                  <c:v>91104.651209999996</c:v>
                </c:pt>
                <c:pt idx="24568">
                  <c:v>91106.118839999996</c:v>
                </c:pt>
                <c:pt idx="24569">
                  <c:v>91106.228839999996</c:v>
                </c:pt>
                <c:pt idx="24570">
                  <c:v>91106.447839999993</c:v>
                </c:pt>
                <c:pt idx="24571">
                  <c:v>91120.747839999996</c:v>
                </c:pt>
                <c:pt idx="24572">
                  <c:v>91121.778839999999</c:v>
                </c:pt>
                <c:pt idx="24573">
                  <c:v>91121.88884</c:v>
                </c:pt>
                <c:pt idx="24574">
                  <c:v>91122.107839999997</c:v>
                </c:pt>
                <c:pt idx="24575">
                  <c:v>91136.40784</c:v>
                </c:pt>
                <c:pt idx="24576">
                  <c:v>91137.438840000003</c:v>
                </c:pt>
                <c:pt idx="24577">
                  <c:v>91137.548840000003</c:v>
                </c:pt>
                <c:pt idx="24578">
                  <c:v>91137.76784</c:v>
                </c:pt>
                <c:pt idx="24579">
                  <c:v>91152.067840000003</c:v>
                </c:pt>
                <c:pt idx="24580">
                  <c:v>91153.098840000006</c:v>
                </c:pt>
                <c:pt idx="24581">
                  <c:v>91153.208840000007</c:v>
                </c:pt>
                <c:pt idx="24582">
                  <c:v>91153.427840000004</c:v>
                </c:pt>
                <c:pt idx="24583">
                  <c:v>91167.727840000007</c:v>
                </c:pt>
                <c:pt idx="24584">
                  <c:v>91168.758839999995</c:v>
                </c:pt>
                <c:pt idx="24585">
                  <c:v>91168.868839999996</c:v>
                </c:pt>
                <c:pt idx="24586">
                  <c:v>91169.087839999993</c:v>
                </c:pt>
                <c:pt idx="24587">
                  <c:v>91183.387839999996</c:v>
                </c:pt>
                <c:pt idx="24588">
                  <c:v>91184.418839999998</c:v>
                </c:pt>
                <c:pt idx="24589">
                  <c:v>91184.528839999999</c:v>
                </c:pt>
                <c:pt idx="24590">
                  <c:v>91184.747839999996</c:v>
                </c:pt>
                <c:pt idx="24591">
                  <c:v>91199.047839999999</c:v>
                </c:pt>
                <c:pt idx="24592">
                  <c:v>91202.129190000007</c:v>
                </c:pt>
                <c:pt idx="24593">
                  <c:v>91202.778479999994</c:v>
                </c:pt>
                <c:pt idx="24594">
                  <c:v>91203.076480000003</c:v>
                </c:pt>
                <c:pt idx="24595">
                  <c:v>91209.366479999997</c:v>
                </c:pt>
                <c:pt idx="24596">
                  <c:v>91209.866479999997</c:v>
                </c:pt>
                <c:pt idx="24597">
                  <c:v>91209.866479999997</c:v>
                </c:pt>
                <c:pt idx="24598">
                  <c:v>91210.366479999997</c:v>
                </c:pt>
                <c:pt idx="24599">
                  <c:v>91210.866479999997</c:v>
                </c:pt>
                <c:pt idx="24600">
                  <c:v>91210.951480000003</c:v>
                </c:pt>
                <c:pt idx="24601">
                  <c:v>91211.598480000001</c:v>
                </c:pt>
                <c:pt idx="24602">
                  <c:v>91213.066120000003</c:v>
                </c:pt>
                <c:pt idx="24603">
                  <c:v>91213.176120000004</c:v>
                </c:pt>
                <c:pt idx="24604">
                  <c:v>91213.395120000001</c:v>
                </c:pt>
                <c:pt idx="24605">
                  <c:v>91227.695120000004</c:v>
                </c:pt>
                <c:pt idx="24606">
                  <c:v>91228.726120000007</c:v>
                </c:pt>
                <c:pt idx="24607">
                  <c:v>91228.836120000007</c:v>
                </c:pt>
                <c:pt idx="24608">
                  <c:v>91229.055120000005</c:v>
                </c:pt>
                <c:pt idx="24609">
                  <c:v>91243.355119999993</c:v>
                </c:pt>
                <c:pt idx="24610">
                  <c:v>91244.386119999996</c:v>
                </c:pt>
                <c:pt idx="24611">
                  <c:v>91244.496119999996</c:v>
                </c:pt>
                <c:pt idx="24612">
                  <c:v>91244.715119999993</c:v>
                </c:pt>
                <c:pt idx="24613">
                  <c:v>91259.015119999996</c:v>
                </c:pt>
                <c:pt idx="24614">
                  <c:v>91260.046119999999</c:v>
                </c:pt>
                <c:pt idx="24615">
                  <c:v>91260.15612</c:v>
                </c:pt>
                <c:pt idx="24616">
                  <c:v>91260.375119999997</c:v>
                </c:pt>
                <c:pt idx="24617">
                  <c:v>91274.67512</c:v>
                </c:pt>
                <c:pt idx="24618">
                  <c:v>91275.706120000003</c:v>
                </c:pt>
                <c:pt idx="24619">
                  <c:v>91275.816120000003</c:v>
                </c:pt>
                <c:pt idx="24620">
                  <c:v>91276.03512</c:v>
                </c:pt>
                <c:pt idx="24621">
                  <c:v>91290.335120000003</c:v>
                </c:pt>
                <c:pt idx="24622">
                  <c:v>91291.366120000006</c:v>
                </c:pt>
                <c:pt idx="24623">
                  <c:v>91291.476120000007</c:v>
                </c:pt>
                <c:pt idx="24624">
                  <c:v>91291.695120000004</c:v>
                </c:pt>
                <c:pt idx="24625">
                  <c:v>91305.995120000007</c:v>
                </c:pt>
                <c:pt idx="24626">
                  <c:v>91309.07647</c:v>
                </c:pt>
                <c:pt idx="24627">
                  <c:v>91309.725760000001</c:v>
                </c:pt>
                <c:pt idx="24628">
                  <c:v>91310.023759999996</c:v>
                </c:pt>
                <c:pt idx="24629">
                  <c:v>91316.313760000005</c:v>
                </c:pt>
                <c:pt idx="24630">
                  <c:v>91316.813760000005</c:v>
                </c:pt>
                <c:pt idx="24631">
                  <c:v>91316.813760000005</c:v>
                </c:pt>
                <c:pt idx="24632">
                  <c:v>91317.313760000005</c:v>
                </c:pt>
                <c:pt idx="24633">
                  <c:v>91317.813760000005</c:v>
                </c:pt>
                <c:pt idx="24634">
                  <c:v>91317.898759999996</c:v>
                </c:pt>
                <c:pt idx="24635">
                  <c:v>91318.545759999994</c:v>
                </c:pt>
                <c:pt idx="24636">
                  <c:v>91320.013389999993</c:v>
                </c:pt>
                <c:pt idx="24637">
                  <c:v>91320.123389999993</c:v>
                </c:pt>
                <c:pt idx="24638">
                  <c:v>91320.342390000005</c:v>
                </c:pt>
                <c:pt idx="24639">
                  <c:v>91334.642389999994</c:v>
                </c:pt>
                <c:pt idx="24640">
                  <c:v>91335.673389999996</c:v>
                </c:pt>
                <c:pt idx="24641">
                  <c:v>91335.783389999997</c:v>
                </c:pt>
                <c:pt idx="24642">
                  <c:v>91336.002389999994</c:v>
                </c:pt>
                <c:pt idx="24643">
                  <c:v>91350.302389999997</c:v>
                </c:pt>
                <c:pt idx="24644">
                  <c:v>91351.33339</c:v>
                </c:pt>
                <c:pt idx="24645">
                  <c:v>91351.44339</c:v>
                </c:pt>
                <c:pt idx="24646">
                  <c:v>91351.662389999998</c:v>
                </c:pt>
                <c:pt idx="24647">
                  <c:v>91365.962390000001</c:v>
                </c:pt>
                <c:pt idx="24648">
                  <c:v>91366.993390000003</c:v>
                </c:pt>
                <c:pt idx="24649">
                  <c:v>91367.103390000004</c:v>
                </c:pt>
                <c:pt idx="24650">
                  <c:v>91367.322390000001</c:v>
                </c:pt>
                <c:pt idx="24651">
                  <c:v>91381.622390000004</c:v>
                </c:pt>
                <c:pt idx="24652">
                  <c:v>91382.653390000007</c:v>
                </c:pt>
                <c:pt idx="24653">
                  <c:v>91382.763389999993</c:v>
                </c:pt>
                <c:pt idx="24654">
                  <c:v>91382.982390000005</c:v>
                </c:pt>
                <c:pt idx="24655">
                  <c:v>91397.282389999993</c:v>
                </c:pt>
                <c:pt idx="24656">
                  <c:v>91398.313389999996</c:v>
                </c:pt>
                <c:pt idx="24657">
                  <c:v>91398.423389999996</c:v>
                </c:pt>
                <c:pt idx="24658">
                  <c:v>91398.642389999994</c:v>
                </c:pt>
                <c:pt idx="24659">
                  <c:v>91412.942389999997</c:v>
                </c:pt>
                <c:pt idx="24660">
                  <c:v>91416.023740000004</c:v>
                </c:pt>
                <c:pt idx="24661">
                  <c:v>91416.673030000005</c:v>
                </c:pt>
                <c:pt idx="24662">
                  <c:v>91416.971030000001</c:v>
                </c:pt>
                <c:pt idx="24663">
                  <c:v>91423.261029999994</c:v>
                </c:pt>
                <c:pt idx="24664">
                  <c:v>91423.761029999994</c:v>
                </c:pt>
                <c:pt idx="24665">
                  <c:v>91423.761029999994</c:v>
                </c:pt>
                <c:pt idx="24666">
                  <c:v>91424.261029999994</c:v>
                </c:pt>
                <c:pt idx="24667">
                  <c:v>91424.761029999994</c:v>
                </c:pt>
                <c:pt idx="24668">
                  <c:v>91424.846030000001</c:v>
                </c:pt>
                <c:pt idx="24669">
                  <c:v>91425.493029999998</c:v>
                </c:pt>
                <c:pt idx="24670">
                  <c:v>91426.96067</c:v>
                </c:pt>
                <c:pt idx="24671">
                  <c:v>91427.070670000001</c:v>
                </c:pt>
                <c:pt idx="24672">
                  <c:v>91427.289669999998</c:v>
                </c:pt>
                <c:pt idx="24673">
                  <c:v>91441.589670000001</c:v>
                </c:pt>
                <c:pt idx="24674">
                  <c:v>91442.620670000004</c:v>
                </c:pt>
                <c:pt idx="24675">
                  <c:v>91442.730670000004</c:v>
                </c:pt>
                <c:pt idx="24676">
                  <c:v>91442.949670000002</c:v>
                </c:pt>
                <c:pt idx="24677">
                  <c:v>91457.249670000005</c:v>
                </c:pt>
                <c:pt idx="24678">
                  <c:v>91458.280669999993</c:v>
                </c:pt>
                <c:pt idx="24679">
                  <c:v>91458.390669999993</c:v>
                </c:pt>
                <c:pt idx="24680">
                  <c:v>91458.609670000005</c:v>
                </c:pt>
                <c:pt idx="24681">
                  <c:v>91472.909669999994</c:v>
                </c:pt>
                <c:pt idx="24682">
                  <c:v>91473.940669999996</c:v>
                </c:pt>
                <c:pt idx="24683">
                  <c:v>91474.050669999997</c:v>
                </c:pt>
                <c:pt idx="24684">
                  <c:v>91474.269669999994</c:v>
                </c:pt>
                <c:pt idx="24685">
                  <c:v>91488.569669999997</c:v>
                </c:pt>
                <c:pt idx="24686">
                  <c:v>91489.60067</c:v>
                </c:pt>
                <c:pt idx="24687">
                  <c:v>91489.71067</c:v>
                </c:pt>
                <c:pt idx="24688">
                  <c:v>91489.929669999998</c:v>
                </c:pt>
                <c:pt idx="24689">
                  <c:v>91504.229670000001</c:v>
                </c:pt>
                <c:pt idx="24690">
                  <c:v>91505.260670000003</c:v>
                </c:pt>
                <c:pt idx="24691">
                  <c:v>91505.370670000004</c:v>
                </c:pt>
                <c:pt idx="24692">
                  <c:v>91505.589670000001</c:v>
                </c:pt>
                <c:pt idx="24693">
                  <c:v>91519.889670000004</c:v>
                </c:pt>
                <c:pt idx="24694">
                  <c:v>91522.971019999997</c:v>
                </c:pt>
                <c:pt idx="24695">
                  <c:v>91523.620309999998</c:v>
                </c:pt>
                <c:pt idx="24696">
                  <c:v>91523.918309999994</c:v>
                </c:pt>
                <c:pt idx="24697">
                  <c:v>91530.208310000002</c:v>
                </c:pt>
                <c:pt idx="24698">
                  <c:v>91530.708310000002</c:v>
                </c:pt>
                <c:pt idx="24699">
                  <c:v>91530.708310000002</c:v>
                </c:pt>
                <c:pt idx="24700">
                  <c:v>91531.208310000002</c:v>
                </c:pt>
                <c:pt idx="24701">
                  <c:v>91531.708310000002</c:v>
                </c:pt>
                <c:pt idx="24702">
                  <c:v>91531.793309999994</c:v>
                </c:pt>
                <c:pt idx="24703">
                  <c:v>91532.440310000005</c:v>
                </c:pt>
                <c:pt idx="24704">
                  <c:v>91533.907940000005</c:v>
                </c:pt>
                <c:pt idx="24705">
                  <c:v>91534.017940000005</c:v>
                </c:pt>
                <c:pt idx="24706">
                  <c:v>91534.236940000003</c:v>
                </c:pt>
                <c:pt idx="24707">
                  <c:v>91548.536940000005</c:v>
                </c:pt>
                <c:pt idx="24708">
                  <c:v>91549.567939999994</c:v>
                </c:pt>
                <c:pt idx="24709">
                  <c:v>91549.677939999994</c:v>
                </c:pt>
                <c:pt idx="24710">
                  <c:v>91549.896940000006</c:v>
                </c:pt>
                <c:pt idx="24711">
                  <c:v>91564.196939999994</c:v>
                </c:pt>
                <c:pt idx="24712">
                  <c:v>91565.227939999997</c:v>
                </c:pt>
                <c:pt idx="24713">
                  <c:v>91565.337939999998</c:v>
                </c:pt>
                <c:pt idx="24714">
                  <c:v>91565.556939999995</c:v>
                </c:pt>
                <c:pt idx="24715">
                  <c:v>91579.856939999998</c:v>
                </c:pt>
                <c:pt idx="24716">
                  <c:v>91580.887940000001</c:v>
                </c:pt>
                <c:pt idx="24717">
                  <c:v>91580.997940000001</c:v>
                </c:pt>
                <c:pt idx="24718">
                  <c:v>91581.216939999998</c:v>
                </c:pt>
                <c:pt idx="24719">
                  <c:v>91595.516940000001</c:v>
                </c:pt>
                <c:pt idx="24720">
                  <c:v>91596.547940000004</c:v>
                </c:pt>
                <c:pt idx="24721">
                  <c:v>91596.657940000005</c:v>
                </c:pt>
                <c:pt idx="24722">
                  <c:v>91596.876940000002</c:v>
                </c:pt>
                <c:pt idx="24723">
                  <c:v>91611.176940000005</c:v>
                </c:pt>
                <c:pt idx="24724">
                  <c:v>91612.207939999993</c:v>
                </c:pt>
                <c:pt idx="24725">
                  <c:v>91612.317939999994</c:v>
                </c:pt>
                <c:pt idx="24726">
                  <c:v>91612.536940000005</c:v>
                </c:pt>
                <c:pt idx="24727">
                  <c:v>91626.836939999994</c:v>
                </c:pt>
                <c:pt idx="24728">
                  <c:v>91629.918290000001</c:v>
                </c:pt>
                <c:pt idx="24729">
                  <c:v>91630.567580000003</c:v>
                </c:pt>
                <c:pt idx="24730">
                  <c:v>91630.865579999998</c:v>
                </c:pt>
                <c:pt idx="24731">
                  <c:v>91637.155580000006</c:v>
                </c:pt>
                <c:pt idx="24732">
                  <c:v>91637.655580000006</c:v>
                </c:pt>
                <c:pt idx="24733">
                  <c:v>91637.655580000006</c:v>
                </c:pt>
                <c:pt idx="24734">
                  <c:v>91638.155580000006</c:v>
                </c:pt>
                <c:pt idx="24735">
                  <c:v>91638.655580000006</c:v>
                </c:pt>
                <c:pt idx="24736">
                  <c:v>91638.740579999998</c:v>
                </c:pt>
                <c:pt idx="24737">
                  <c:v>91639.387579999995</c:v>
                </c:pt>
                <c:pt idx="24738">
                  <c:v>91640.855219999998</c:v>
                </c:pt>
                <c:pt idx="24739">
                  <c:v>91640.965219999998</c:v>
                </c:pt>
                <c:pt idx="24740">
                  <c:v>91641.184219999996</c:v>
                </c:pt>
                <c:pt idx="24741">
                  <c:v>91655.484219999998</c:v>
                </c:pt>
                <c:pt idx="24742">
                  <c:v>91656.515220000001</c:v>
                </c:pt>
                <c:pt idx="24743">
                  <c:v>91656.625220000002</c:v>
                </c:pt>
                <c:pt idx="24744">
                  <c:v>91656.844219999999</c:v>
                </c:pt>
                <c:pt idx="24745">
                  <c:v>91671.144220000002</c:v>
                </c:pt>
                <c:pt idx="24746">
                  <c:v>91672.175220000005</c:v>
                </c:pt>
                <c:pt idx="24747">
                  <c:v>91672.285220000005</c:v>
                </c:pt>
                <c:pt idx="24748">
                  <c:v>91672.504220000003</c:v>
                </c:pt>
                <c:pt idx="24749">
                  <c:v>91686.804220000005</c:v>
                </c:pt>
                <c:pt idx="24750">
                  <c:v>91687.835219999994</c:v>
                </c:pt>
                <c:pt idx="24751">
                  <c:v>91687.945219999994</c:v>
                </c:pt>
                <c:pt idx="24752">
                  <c:v>91688.164220000006</c:v>
                </c:pt>
                <c:pt idx="24753">
                  <c:v>91702.464219999994</c:v>
                </c:pt>
                <c:pt idx="24754">
                  <c:v>91703.495219999997</c:v>
                </c:pt>
                <c:pt idx="24755">
                  <c:v>91703.605219999998</c:v>
                </c:pt>
                <c:pt idx="24756">
                  <c:v>91703.824219999995</c:v>
                </c:pt>
                <c:pt idx="24757">
                  <c:v>91718.124219999998</c:v>
                </c:pt>
                <c:pt idx="24758">
                  <c:v>91719.155220000001</c:v>
                </c:pt>
                <c:pt idx="24759">
                  <c:v>91719.265220000001</c:v>
                </c:pt>
                <c:pt idx="24760">
                  <c:v>91719.484219999998</c:v>
                </c:pt>
                <c:pt idx="24761">
                  <c:v>91733.784220000001</c:v>
                </c:pt>
                <c:pt idx="24762">
                  <c:v>91736.865569999994</c:v>
                </c:pt>
                <c:pt idx="24763">
                  <c:v>91737.514859999996</c:v>
                </c:pt>
                <c:pt idx="24764">
                  <c:v>91737.812860000005</c:v>
                </c:pt>
                <c:pt idx="24765">
                  <c:v>91744.102859999999</c:v>
                </c:pt>
                <c:pt idx="24766">
                  <c:v>91744.602859999999</c:v>
                </c:pt>
                <c:pt idx="24767">
                  <c:v>91744.602859999999</c:v>
                </c:pt>
                <c:pt idx="24768">
                  <c:v>91745.102859999999</c:v>
                </c:pt>
                <c:pt idx="24769">
                  <c:v>91745.602859999999</c:v>
                </c:pt>
                <c:pt idx="24770">
                  <c:v>91745.687860000005</c:v>
                </c:pt>
                <c:pt idx="24771">
                  <c:v>91746.334860000003</c:v>
                </c:pt>
                <c:pt idx="24772">
                  <c:v>91747.802490000002</c:v>
                </c:pt>
                <c:pt idx="24773">
                  <c:v>91747.912490000002</c:v>
                </c:pt>
                <c:pt idx="24774">
                  <c:v>91748.13149</c:v>
                </c:pt>
                <c:pt idx="24775">
                  <c:v>91762.431490000003</c:v>
                </c:pt>
                <c:pt idx="24776">
                  <c:v>91763.462490000005</c:v>
                </c:pt>
                <c:pt idx="24777">
                  <c:v>91763.572490000006</c:v>
                </c:pt>
                <c:pt idx="24778">
                  <c:v>91763.791490000003</c:v>
                </c:pt>
                <c:pt idx="24779">
                  <c:v>91778.091490000006</c:v>
                </c:pt>
                <c:pt idx="24780">
                  <c:v>91779.122489999994</c:v>
                </c:pt>
                <c:pt idx="24781">
                  <c:v>91779.232489999995</c:v>
                </c:pt>
                <c:pt idx="24782">
                  <c:v>91779.451490000007</c:v>
                </c:pt>
                <c:pt idx="24783">
                  <c:v>91793.751489999995</c:v>
                </c:pt>
                <c:pt idx="24784">
                  <c:v>91794.782489999998</c:v>
                </c:pt>
                <c:pt idx="24785">
                  <c:v>91794.892489999998</c:v>
                </c:pt>
                <c:pt idx="24786">
                  <c:v>91795.111489999996</c:v>
                </c:pt>
                <c:pt idx="24787">
                  <c:v>91809.411489999999</c:v>
                </c:pt>
                <c:pt idx="24788">
                  <c:v>91810.442490000001</c:v>
                </c:pt>
                <c:pt idx="24789">
                  <c:v>91810.552490000002</c:v>
                </c:pt>
                <c:pt idx="24790">
                  <c:v>91810.771489999999</c:v>
                </c:pt>
                <c:pt idx="24791">
                  <c:v>91825.071490000002</c:v>
                </c:pt>
                <c:pt idx="24792">
                  <c:v>91826.102490000005</c:v>
                </c:pt>
                <c:pt idx="24793">
                  <c:v>91826.212490000005</c:v>
                </c:pt>
                <c:pt idx="24794">
                  <c:v>91826.431490000003</c:v>
                </c:pt>
                <c:pt idx="24795">
                  <c:v>91840.731490000006</c:v>
                </c:pt>
                <c:pt idx="24796">
                  <c:v>91843.812839999999</c:v>
                </c:pt>
                <c:pt idx="24797">
                  <c:v>91844.46213</c:v>
                </c:pt>
                <c:pt idx="24798">
                  <c:v>91844.760129999995</c:v>
                </c:pt>
                <c:pt idx="24799">
                  <c:v>91851.050130000003</c:v>
                </c:pt>
                <c:pt idx="24800">
                  <c:v>91851.550130000003</c:v>
                </c:pt>
                <c:pt idx="24801">
                  <c:v>91851.550130000003</c:v>
                </c:pt>
                <c:pt idx="24802">
                  <c:v>91852.050130000003</c:v>
                </c:pt>
                <c:pt idx="24803">
                  <c:v>91852.550130000003</c:v>
                </c:pt>
                <c:pt idx="24804">
                  <c:v>91852.635129999995</c:v>
                </c:pt>
                <c:pt idx="24805">
                  <c:v>91853.282130000007</c:v>
                </c:pt>
                <c:pt idx="24806">
                  <c:v>91854.749769999995</c:v>
                </c:pt>
                <c:pt idx="24807">
                  <c:v>91854.859769999995</c:v>
                </c:pt>
                <c:pt idx="24808">
                  <c:v>91855.078769999993</c:v>
                </c:pt>
                <c:pt idx="24809">
                  <c:v>91869.378769999996</c:v>
                </c:pt>
                <c:pt idx="24810">
                  <c:v>91870.409769999998</c:v>
                </c:pt>
                <c:pt idx="24811">
                  <c:v>91870.519769999999</c:v>
                </c:pt>
                <c:pt idx="24812">
                  <c:v>91870.738769999996</c:v>
                </c:pt>
                <c:pt idx="24813">
                  <c:v>91885.038769999999</c:v>
                </c:pt>
                <c:pt idx="24814">
                  <c:v>91886.069770000002</c:v>
                </c:pt>
                <c:pt idx="24815">
                  <c:v>91886.179770000002</c:v>
                </c:pt>
                <c:pt idx="24816">
                  <c:v>91886.39877</c:v>
                </c:pt>
                <c:pt idx="24817">
                  <c:v>91900.698770000003</c:v>
                </c:pt>
                <c:pt idx="24818">
                  <c:v>91901.729770000005</c:v>
                </c:pt>
                <c:pt idx="24819">
                  <c:v>91901.839770000006</c:v>
                </c:pt>
                <c:pt idx="24820">
                  <c:v>91902.058770000003</c:v>
                </c:pt>
                <c:pt idx="24821">
                  <c:v>91916.358770000006</c:v>
                </c:pt>
                <c:pt idx="24822">
                  <c:v>91917.389769999994</c:v>
                </c:pt>
                <c:pt idx="24823">
                  <c:v>91917.499769999995</c:v>
                </c:pt>
                <c:pt idx="24824">
                  <c:v>91917.718770000007</c:v>
                </c:pt>
                <c:pt idx="24825">
                  <c:v>91932.018769999995</c:v>
                </c:pt>
                <c:pt idx="24826">
                  <c:v>91933.049769999998</c:v>
                </c:pt>
                <c:pt idx="24827">
                  <c:v>91933.159769999998</c:v>
                </c:pt>
                <c:pt idx="24828">
                  <c:v>91933.378769999996</c:v>
                </c:pt>
                <c:pt idx="24829">
                  <c:v>91947.678769999999</c:v>
                </c:pt>
                <c:pt idx="24830">
                  <c:v>91950.760120000006</c:v>
                </c:pt>
                <c:pt idx="24831">
                  <c:v>91951.409409999993</c:v>
                </c:pt>
                <c:pt idx="24832">
                  <c:v>91951.707410000003</c:v>
                </c:pt>
                <c:pt idx="24833">
                  <c:v>91957.997409999996</c:v>
                </c:pt>
                <c:pt idx="24834">
                  <c:v>91958.497409999996</c:v>
                </c:pt>
                <c:pt idx="24835">
                  <c:v>91958.497409999996</c:v>
                </c:pt>
                <c:pt idx="24836">
                  <c:v>91958.997409999996</c:v>
                </c:pt>
                <c:pt idx="24837">
                  <c:v>91959.497409999996</c:v>
                </c:pt>
                <c:pt idx="24838">
                  <c:v>91959.582410000003</c:v>
                </c:pt>
                <c:pt idx="24839">
                  <c:v>91960.22941</c:v>
                </c:pt>
                <c:pt idx="24840">
                  <c:v>91961.697039999999</c:v>
                </c:pt>
                <c:pt idx="24841">
                  <c:v>91961.80704</c:v>
                </c:pt>
                <c:pt idx="24842">
                  <c:v>91962.026039999997</c:v>
                </c:pt>
                <c:pt idx="24843">
                  <c:v>91976.32604</c:v>
                </c:pt>
                <c:pt idx="24844">
                  <c:v>91977.357040000003</c:v>
                </c:pt>
                <c:pt idx="24845">
                  <c:v>91977.467040000003</c:v>
                </c:pt>
                <c:pt idx="24846">
                  <c:v>91977.686040000001</c:v>
                </c:pt>
                <c:pt idx="24847">
                  <c:v>91991.986040000003</c:v>
                </c:pt>
                <c:pt idx="24848">
                  <c:v>91993.017040000006</c:v>
                </c:pt>
                <c:pt idx="24849">
                  <c:v>91993.127040000007</c:v>
                </c:pt>
                <c:pt idx="24850">
                  <c:v>91993.346040000004</c:v>
                </c:pt>
                <c:pt idx="24851">
                  <c:v>92007.646040000007</c:v>
                </c:pt>
                <c:pt idx="24852">
                  <c:v>92008.677039999995</c:v>
                </c:pt>
                <c:pt idx="24853">
                  <c:v>92008.787039999996</c:v>
                </c:pt>
                <c:pt idx="24854">
                  <c:v>92009.006039999993</c:v>
                </c:pt>
                <c:pt idx="24855">
                  <c:v>92023.306039999996</c:v>
                </c:pt>
                <c:pt idx="24856">
                  <c:v>92024.337039999999</c:v>
                </c:pt>
                <c:pt idx="24857">
                  <c:v>92024.447039999999</c:v>
                </c:pt>
                <c:pt idx="24858">
                  <c:v>92024.666039999996</c:v>
                </c:pt>
                <c:pt idx="24859">
                  <c:v>92038.966039999999</c:v>
                </c:pt>
                <c:pt idx="24860">
                  <c:v>92039.997040000002</c:v>
                </c:pt>
                <c:pt idx="24861">
                  <c:v>92040.107040000003</c:v>
                </c:pt>
                <c:pt idx="24862">
                  <c:v>92040.32604</c:v>
                </c:pt>
                <c:pt idx="24863">
                  <c:v>92054.626040000003</c:v>
                </c:pt>
                <c:pt idx="24864">
                  <c:v>92057.707389999996</c:v>
                </c:pt>
                <c:pt idx="24865">
                  <c:v>92058.356679999997</c:v>
                </c:pt>
                <c:pt idx="24866">
                  <c:v>92058.654680000007</c:v>
                </c:pt>
                <c:pt idx="24867">
                  <c:v>92064.944680000001</c:v>
                </c:pt>
                <c:pt idx="24868">
                  <c:v>92065.444680000001</c:v>
                </c:pt>
                <c:pt idx="24869">
                  <c:v>92065.444680000001</c:v>
                </c:pt>
                <c:pt idx="24870">
                  <c:v>92065.944680000001</c:v>
                </c:pt>
                <c:pt idx="24871">
                  <c:v>92066.444680000001</c:v>
                </c:pt>
                <c:pt idx="24872">
                  <c:v>92066.529680000007</c:v>
                </c:pt>
                <c:pt idx="24873">
                  <c:v>92067.176680000004</c:v>
                </c:pt>
                <c:pt idx="24874">
                  <c:v>92068.644320000007</c:v>
                </c:pt>
                <c:pt idx="24875">
                  <c:v>92068.754319999993</c:v>
                </c:pt>
                <c:pt idx="24876">
                  <c:v>92068.973320000005</c:v>
                </c:pt>
                <c:pt idx="24877">
                  <c:v>92083.273319999993</c:v>
                </c:pt>
                <c:pt idx="24878">
                  <c:v>92084.304319999996</c:v>
                </c:pt>
                <c:pt idx="24879">
                  <c:v>92084.414319999996</c:v>
                </c:pt>
                <c:pt idx="24880">
                  <c:v>92084.633319999994</c:v>
                </c:pt>
                <c:pt idx="24881">
                  <c:v>92098.933319999996</c:v>
                </c:pt>
                <c:pt idx="24882">
                  <c:v>92099.964319999999</c:v>
                </c:pt>
                <c:pt idx="24883">
                  <c:v>92100.07432</c:v>
                </c:pt>
                <c:pt idx="24884">
                  <c:v>92100.293319999997</c:v>
                </c:pt>
                <c:pt idx="24885">
                  <c:v>92114.59332</c:v>
                </c:pt>
                <c:pt idx="24886">
                  <c:v>92115.624320000003</c:v>
                </c:pt>
                <c:pt idx="24887">
                  <c:v>92115.734320000003</c:v>
                </c:pt>
                <c:pt idx="24888">
                  <c:v>92115.953320000001</c:v>
                </c:pt>
                <c:pt idx="24889">
                  <c:v>92130.253320000003</c:v>
                </c:pt>
                <c:pt idx="24890">
                  <c:v>92131.284320000006</c:v>
                </c:pt>
                <c:pt idx="24891">
                  <c:v>92131.394320000007</c:v>
                </c:pt>
                <c:pt idx="24892">
                  <c:v>92131.613320000004</c:v>
                </c:pt>
                <c:pt idx="24893">
                  <c:v>92145.913320000007</c:v>
                </c:pt>
                <c:pt idx="24894">
                  <c:v>92146.944319999995</c:v>
                </c:pt>
                <c:pt idx="24895">
                  <c:v>92147.054319999996</c:v>
                </c:pt>
                <c:pt idx="24896">
                  <c:v>92147.273319999993</c:v>
                </c:pt>
                <c:pt idx="24897">
                  <c:v>92161.573319999996</c:v>
                </c:pt>
                <c:pt idx="24898">
                  <c:v>92164.654670000004</c:v>
                </c:pt>
                <c:pt idx="24899">
                  <c:v>92165.303960000005</c:v>
                </c:pt>
                <c:pt idx="24900">
                  <c:v>92165.60196</c:v>
                </c:pt>
                <c:pt idx="24901">
                  <c:v>92171.891959999994</c:v>
                </c:pt>
                <c:pt idx="24902">
                  <c:v>92172.391959999994</c:v>
                </c:pt>
                <c:pt idx="24903">
                  <c:v>92172.391959999994</c:v>
                </c:pt>
                <c:pt idx="24904">
                  <c:v>92172.891959999994</c:v>
                </c:pt>
                <c:pt idx="24905">
                  <c:v>92173.391959999994</c:v>
                </c:pt>
                <c:pt idx="24906">
                  <c:v>92173.47696</c:v>
                </c:pt>
                <c:pt idx="24907">
                  <c:v>92174.123959999997</c:v>
                </c:pt>
                <c:pt idx="24908">
                  <c:v>92175.591589999996</c:v>
                </c:pt>
                <c:pt idx="24909">
                  <c:v>92175.701589999997</c:v>
                </c:pt>
                <c:pt idx="24910">
                  <c:v>92175.920589999994</c:v>
                </c:pt>
                <c:pt idx="24911">
                  <c:v>92190.220589999997</c:v>
                </c:pt>
                <c:pt idx="24912">
                  <c:v>92191.25159</c:v>
                </c:pt>
                <c:pt idx="24913">
                  <c:v>92191.36159</c:v>
                </c:pt>
                <c:pt idx="24914">
                  <c:v>92191.580589999998</c:v>
                </c:pt>
                <c:pt idx="24915">
                  <c:v>92205.880590000001</c:v>
                </c:pt>
                <c:pt idx="24916">
                  <c:v>92206.911590000003</c:v>
                </c:pt>
                <c:pt idx="24917">
                  <c:v>92207.021590000004</c:v>
                </c:pt>
                <c:pt idx="24918">
                  <c:v>92207.240590000001</c:v>
                </c:pt>
                <c:pt idx="24919">
                  <c:v>92221.540590000004</c:v>
                </c:pt>
                <c:pt idx="24920">
                  <c:v>92222.571590000007</c:v>
                </c:pt>
                <c:pt idx="24921">
                  <c:v>92222.681589999993</c:v>
                </c:pt>
                <c:pt idx="24922">
                  <c:v>92222.900590000005</c:v>
                </c:pt>
                <c:pt idx="24923">
                  <c:v>92237.200589999993</c:v>
                </c:pt>
                <c:pt idx="24924">
                  <c:v>92238.231589999996</c:v>
                </c:pt>
                <c:pt idx="24925">
                  <c:v>92238.341589999996</c:v>
                </c:pt>
                <c:pt idx="24926">
                  <c:v>92238.560589999994</c:v>
                </c:pt>
                <c:pt idx="24927">
                  <c:v>92252.860589999997</c:v>
                </c:pt>
                <c:pt idx="24928">
                  <c:v>92253.891589999999</c:v>
                </c:pt>
                <c:pt idx="24929">
                  <c:v>92254.00159</c:v>
                </c:pt>
                <c:pt idx="24930">
                  <c:v>92254.220589999997</c:v>
                </c:pt>
                <c:pt idx="24931">
                  <c:v>92268.52059</c:v>
                </c:pt>
                <c:pt idx="24932">
                  <c:v>92271.601939999993</c:v>
                </c:pt>
                <c:pt idx="24933">
                  <c:v>92272.251229999994</c:v>
                </c:pt>
                <c:pt idx="24934">
                  <c:v>92272.549230000004</c:v>
                </c:pt>
                <c:pt idx="24935">
                  <c:v>92278.839229999998</c:v>
                </c:pt>
                <c:pt idx="24936">
                  <c:v>92279.339229999998</c:v>
                </c:pt>
                <c:pt idx="24937">
                  <c:v>92279.339229999998</c:v>
                </c:pt>
                <c:pt idx="24938">
                  <c:v>92279.839229999998</c:v>
                </c:pt>
                <c:pt idx="24939">
                  <c:v>92280.339229999998</c:v>
                </c:pt>
                <c:pt idx="24940">
                  <c:v>92280.424230000004</c:v>
                </c:pt>
                <c:pt idx="24941">
                  <c:v>92281.071230000001</c:v>
                </c:pt>
                <c:pt idx="24942">
                  <c:v>92282.538870000004</c:v>
                </c:pt>
                <c:pt idx="24943">
                  <c:v>92282.648870000005</c:v>
                </c:pt>
                <c:pt idx="24944">
                  <c:v>92282.867870000002</c:v>
                </c:pt>
                <c:pt idx="24945">
                  <c:v>92297.167870000005</c:v>
                </c:pt>
                <c:pt idx="24946">
                  <c:v>92298.198869999993</c:v>
                </c:pt>
                <c:pt idx="24947">
                  <c:v>92298.308869999993</c:v>
                </c:pt>
                <c:pt idx="24948">
                  <c:v>92298.527870000005</c:v>
                </c:pt>
                <c:pt idx="24949">
                  <c:v>92312.827869999994</c:v>
                </c:pt>
                <c:pt idx="24950">
                  <c:v>92313.858869999996</c:v>
                </c:pt>
                <c:pt idx="24951">
                  <c:v>92313.968869999997</c:v>
                </c:pt>
                <c:pt idx="24952">
                  <c:v>92314.187869999994</c:v>
                </c:pt>
                <c:pt idx="24953">
                  <c:v>92328.487869999997</c:v>
                </c:pt>
                <c:pt idx="24954">
                  <c:v>92329.51887</c:v>
                </c:pt>
                <c:pt idx="24955">
                  <c:v>92329.62887</c:v>
                </c:pt>
                <c:pt idx="24956">
                  <c:v>92329.847869999998</c:v>
                </c:pt>
                <c:pt idx="24957">
                  <c:v>92344.147870000001</c:v>
                </c:pt>
                <c:pt idx="24958">
                  <c:v>92345.178870000003</c:v>
                </c:pt>
                <c:pt idx="24959">
                  <c:v>92345.288870000004</c:v>
                </c:pt>
                <c:pt idx="24960">
                  <c:v>92345.507870000001</c:v>
                </c:pt>
                <c:pt idx="24961">
                  <c:v>92359.807870000004</c:v>
                </c:pt>
                <c:pt idx="24962">
                  <c:v>92360.838870000007</c:v>
                </c:pt>
                <c:pt idx="24963">
                  <c:v>92360.948869999993</c:v>
                </c:pt>
                <c:pt idx="24964">
                  <c:v>92361.167870000005</c:v>
                </c:pt>
                <c:pt idx="24965">
                  <c:v>92375.467869999993</c:v>
                </c:pt>
                <c:pt idx="24966">
                  <c:v>92378.549220000001</c:v>
                </c:pt>
                <c:pt idx="24967">
                  <c:v>92379.198510000002</c:v>
                </c:pt>
                <c:pt idx="24968">
                  <c:v>92379.496509999997</c:v>
                </c:pt>
                <c:pt idx="24969">
                  <c:v>92385.786510000005</c:v>
                </c:pt>
                <c:pt idx="24970">
                  <c:v>92386.286510000005</c:v>
                </c:pt>
                <c:pt idx="24971">
                  <c:v>92386.286510000005</c:v>
                </c:pt>
                <c:pt idx="24972">
                  <c:v>92386.786510000005</c:v>
                </c:pt>
                <c:pt idx="24973">
                  <c:v>92387.286510000005</c:v>
                </c:pt>
                <c:pt idx="24974">
                  <c:v>92387.371509999997</c:v>
                </c:pt>
                <c:pt idx="24975">
                  <c:v>92388.018509999994</c:v>
                </c:pt>
                <c:pt idx="24976">
                  <c:v>92389.486139999994</c:v>
                </c:pt>
                <c:pt idx="24977">
                  <c:v>92389.596139999994</c:v>
                </c:pt>
                <c:pt idx="24978">
                  <c:v>92389.815140000006</c:v>
                </c:pt>
                <c:pt idx="24979">
                  <c:v>92404.115139999994</c:v>
                </c:pt>
                <c:pt idx="24980">
                  <c:v>92405.146139999997</c:v>
                </c:pt>
                <c:pt idx="24981">
                  <c:v>92405.256139999998</c:v>
                </c:pt>
                <c:pt idx="24982">
                  <c:v>92405.475139999995</c:v>
                </c:pt>
                <c:pt idx="24983">
                  <c:v>92419.775139999998</c:v>
                </c:pt>
                <c:pt idx="24984">
                  <c:v>92420.806140000001</c:v>
                </c:pt>
                <c:pt idx="24985">
                  <c:v>92420.916140000001</c:v>
                </c:pt>
                <c:pt idx="24986">
                  <c:v>92421.135139999999</c:v>
                </c:pt>
                <c:pt idx="24987">
                  <c:v>92435.435140000001</c:v>
                </c:pt>
                <c:pt idx="24988">
                  <c:v>92436.466140000004</c:v>
                </c:pt>
                <c:pt idx="24989">
                  <c:v>92436.576140000005</c:v>
                </c:pt>
                <c:pt idx="24990">
                  <c:v>92436.795140000002</c:v>
                </c:pt>
                <c:pt idx="24991">
                  <c:v>92451.095140000005</c:v>
                </c:pt>
                <c:pt idx="24992">
                  <c:v>92452.126139999993</c:v>
                </c:pt>
                <c:pt idx="24993">
                  <c:v>92452.236139999994</c:v>
                </c:pt>
                <c:pt idx="24994">
                  <c:v>92452.455140000005</c:v>
                </c:pt>
                <c:pt idx="24995">
                  <c:v>92466.755139999994</c:v>
                </c:pt>
                <c:pt idx="24996">
                  <c:v>92467.786139999997</c:v>
                </c:pt>
                <c:pt idx="24997">
                  <c:v>92467.896139999997</c:v>
                </c:pt>
                <c:pt idx="24998">
                  <c:v>92468.115139999994</c:v>
                </c:pt>
                <c:pt idx="24999">
                  <c:v>92482.415139999997</c:v>
                </c:pt>
                <c:pt idx="25000">
                  <c:v>92485.496490000005</c:v>
                </c:pt>
                <c:pt idx="25001">
                  <c:v>92486.145780000006</c:v>
                </c:pt>
                <c:pt idx="25002">
                  <c:v>92486.443780000001</c:v>
                </c:pt>
                <c:pt idx="25003">
                  <c:v>92492.733779999995</c:v>
                </c:pt>
                <c:pt idx="25004">
                  <c:v>92493.233779999995</c:v>
                </c:pt>
                <c:pt idx="25005">
                  <c:v>92493.233779999995</c:v>
                </c:pt>
                <c:pt idx="25006">
                  <c:v>92493.733779999995</c:v>
                </c:pt>
                <c:pt idx="25007">
                  <c:v>92494.233779999995</c:v>
                </c:pt>
                <c:pt idx="25008">
                  <c:v>92494.318780000001</c:v>
                </c:pt>
                <c:pt idx="25009">
                  <c:v>92494.965779999999</c:v>
                </c:pt>
                <c:pt idx="25010">
                  <c:v>92496.433420000001</c:v>
                </c:pt>
                <c:pt idx="25011">
                  <c:v>92496.543420000002</c:v>
                </c:pt>
                <c:pt idx="25012">
                  <c:v>92496.762419999999</c:v>
                </c:pt>
                <c:pt idx="25013">
                  <c:v>92511.062420000002</c:v>
                </c:pt>
                <c:pt idx="25014">
                  <c:v>92512.093420000005</c:v>
                </c:pt>
                <c:pt idx="25015">
                  <c:v>92512.203420000005</c:v>
                </c:pt>
                <c:pt idx="25016">
                  <c:v>92512.422420000003</c:v>
                </c:pt>
                <c:pt idx="25017">
                  <c:v>92526.722420000006</c:v>
                </c:pt>
                <c:pt idx="25018">
                  <c:v>92527.753419999994</c:v>
                </c:pt>
                <c:pt idx="25019">
                  <c:v>92527.863419999994</c:v>
                </c:pt>
                <c:pt idx="25020">
                  <c:v>92528.082420000006</c:v>
                </c:pt>
                <c:pt idx="25021">
                  <c:v>92542.382419999994</c:v>
                </c:pt>
                <c:pt idx="25022">
                  <c:v>92543.413419999997</c:v>
                </c:pt>
                <c:pt idx="25023">
                  <c:v>92543.523419999998</c:v>
                </c:pt>
                <c:pt idx="25024">
                  <c:v>92543.742419999995</c:v>
                </c:pt>
                <c:pt idx="25025">
                  <c:v>92558.042419999998</c:v>
                </c:pt>
                <c:pt idx="25026">
                  <c:v>92559.073420000001</c:v>
                </c:pt>
                <c:pt idx="25027">
                  <c:v>92559.183420000001</c:v>
                </c:pt>
                <c:pt idx="25028">
                  <c:v>92559.402419999999</c:v>
                </c:pt>
                <c:pt idx="25029">
                  <c:v>92573.702420000001</c:v>
                </c:pt>
                <c:pt idx="25030">
                  <c:v>92574.733420000004</c:v>
                </c:pt>
                <c:pt idx="25031">
                  <c:v>92574.843420000005</c:v>
                </c:pt>
                <c:pt idx="25032">
                  <c:v>92575.062420000002</c:v>
                </c:pt>
                <c:pt idx="25033">
                  <c:v>92589.362420000005</c:v>
                </c:pt>
                <c:pt idx="25034">
                  <c:v>92592.443769999998</c:v>
                </c:pt>
                <c:pt idx="25035">
                  <c:v>92593.093059999999</c:v>
                </c:pt>
                <c:pt idx="25036">
                  <c:v>92593.391059999994</c:v>
                </c:pt>
                <c:pt idx="25037">
                  <c:v>92599.681060000003</c:v>
                </c:pt>
                <c:pt idx="25038">
                  <c:v>92600.181060000003</c:v>
                </c:pt>
                <c:pt idx="25039">
                  <c:v>92600.181060000003</c:v>
                </c:pt>
                <c:pt idx="25040">
                  <c:v>92600.681060000003</c:v>
                </c:pt>
                <c:pt idx="25041">
                  <c:v>92601.181060000003</c:v>
                </c:pt>
                <c:pt idx="25042">
                  <c:v>92601.266059999994</c:v>
                </c:pt>
                <c:pt idx="25043">
                  <c:v>92601.913060000006</c:v>
                </c:pt>
                <c:pt idx="25044">
                  <c:v>92603.380690000005</c:v>
                </c:pt>
                <c:pt idx="25045">
                  <c:v>92603.490690000006</c:v>
                </c:pt>
                <c:pt idx="25046">
                  <c:v>92603.709690000003</c:v>
                </c:pt>
                <c:pt idx="25047">
                  <c:v>92618.009690000006</c:v>
                </c:pt>
                <c:pt idx="25048">
                  <c:v>92619.040689999994</c:v>
                </c:pt>
                <c:pt idx="25049">
                  <c:v>92619.150689999995</c:v>
                </c:pt>
                <c:pt idx="25050">
                  <c:v>92619.369690000007</c:v>
                </c:pt>
                <c:pt idx="25051">
                  <c:v>92633.669689999995</c:v>
                </c:pt>
                <c:pt idx="25052">
                  <c:v>92634.700689999998</c:v>
                </c:pt>
                <c:pt idx="25053">
                  <c:v>92634.810689999998</c:v>
                </c:pt>
                <c:pt idx="25054">
                  <c:v>92635.029689999996</c:v>
                </c:pt>
                <c:pt idx="25055">
                  <c:v>92649.329689999999</c:v>
                </c:pt>
                <c:pt idx="25056">
                  <c:v>92650.360690000001</c:v>
                </c:pt>
                <c:pt idx="25057">
                  <c:v>92650.470690000002</c:v>
                </c:pt>
                <c:pt idx="25058">
                  <c:v>92650.689689999999</c:v>
                </c:pt>
                <c:pt idx="25059">
                  <c:v>92664.989690000002</c:v>
                </c:pt>
                <c:pt idx="25060">
                  <c:v>92666.020690000005</c:v>
                </c:pt>
                <c:pt idx="25061">
                  <c:v>92666.130690000005</c:v>
                </c:pt>
                <c:pt idx="25062">
                  <c:v>92666.349690000003</c:v>
                </c:pt>
                <c:pt idx="25063">
                  <c:v>92680.649690000006</c:v>
                </c:pt>
                <c:pt idx="25064">
                  <c:v>92681.680689999994</c:v>
                </c:pt>
                <c:pt idx="25065">
                  <c:v>92681.790689999994</c:v>
                </c:pt>
                <c:pt idx="25066">
                  <c:v>92682.009690000006</c:v>
                </c:pt>
                <c:pt idx="25067">
                  <c:v>92696.309689999995</c:v>
                </c:pt>
                <c:pt idx="25068">
                  <c:v>92699.391040000002</c:v>
                </c:pt>
                <c:pt idx="25069">
                  <c:v>92700.040330000003</c:v>
                </c:pt>
                <c:pt idx="25070">
                  <c:v>92700.338329999999</c:v>
                </c:pt>
                <c:pt idx="25071">
                  <c:v>92706.628330000007</c:v>
                </c:pt>
                <c:pt idx="25072">
                  <c:v>92707.128330000007</c:v>
                </c:pt>
                <c:pt idx="25073">
                  <c:v>92707.128330000007</c:v>
                </c:pt>
                <c:pt idx="25074">
                  <c:v>92707.628330000007</c:v>
                </c:pt>
                <c:pt idx="25075">
                  <c:v>92708.128330000007</c:v>
                </c:pt>
                <c:pt idx="25076">
                  <c:v>92708.213329999999</c:v>
                </c:pt>
                <c:pt idx="25077">
                  <c:v>92708.860329999996</c:v>
                </c:pt>
                <c:pt idx="25078">
                  <c:v>92710.327969999998</c:v>
                </c:pt>
                <c:pt idx="25079">
                  <c:v>92710.437969999999</c:v>
                </c:pt>
                <c:pt idx="25080">
                  <c:v>92710.656969999996</c:v>
                </c:pt>
                <c:pt idx="25081">
                  <c:v>92724.956969999999</c:v>
                </c:pt>
                <c:pt idx="25082">
                  <c:v>92725.987970000002</c:v>
                </c:pt>
                <c:pt idx="25083">
                  <c:v>92726.097970000003</c:v>
                </c:pt>
                <c:pt idx="25084">
                  <c:v>92726.31697</c:v>
                </c:pt>
                <c:pt idx="25085">
                  <c:v>92740.616970000003</c:v>
                </c:pt>
                <c:pt idx="25086">
                  <c:v>92741.647970000005</c:v>
                </c:pt>
                <c:pt idx="25087">
                  <c:v>92741.757970000006</c:v>
                </c:pt>
                <c:pt idx="25088">
                  <c:v>92741.976970000003</c:v>
                </c:pt>
                <c:pt idx="25089">
                  <c:v>92756.276970000006</c:v>
                </c:pt>
                <c:pt idx="25090">
                  <c:v>92757.307969999994</c:v>
                </c:pt>
                <c:pt idx="25091">
                  <c:v>92757.417969999995</c:v>
                </c:pt>
                <c:pt idx="25092">
                  <c:v>92757.636970000007</c:v>
                </c:pt>
                <c:pt idx="25093">
                  <c:v>92771.936969999995</c:v>
                </c:pt>
                <c:pt idx="25094">
                  <c:v>92772.967969999998</c:v>
                </c:pt>
                <c:pt idx="25095">
                  <c:v>92773.077969999998</c:v>
                </c:pt>
                <c:pt idx="25096">
                  <c:v>92773.296969999996</c:v>
                </c:pt>
                <c:pt idx="25097">
                  <c:v>92787.596969999999</c:v>
                </c:pt>
                <c:pt idx="25098">
                  <c:v>92788.627970000001</c:v>
                </c:pt>
                <c:pt idx="25099">
                  <c:v>92788.737970000002</c:v>
                </c:pt>
                <c:pt idx="25100">
                  <c:v>92788.956969999999</c:v>
                </c:pt>
                <c:pt idx="25101">
                  <c:v>92803.256970000002</c:v>
                </c:pt>
                <c:pt idx="25102">
                  <c:v>92804.264129999996</c:v>
                </c:pt>
                <c:pt idx="25103">
                  <c:v>92804.264129999996</c:v>
                </c:pt>
                <c:pt idx="25104">
                  <c:v>92806.316319999998</c:v>
                </c:pt>
                <c:pt idx="25105">
                  <c:v>92806.965609999999</c:v>
                </c:pt>
                <c:pt idx="25106">
                  <c:v>92807.285610000006</c:v>
                </c:pt>
                <c:pt idx="25107">
                  <c:v>92813.57561</c:v>
                </c:pt>
                <c:pt idx="25108">
                  <c:v>92814.57561</c:v>
                </c:pt>
                <c:pt idx="25109">
                  <c:v>92815.07561</c:v>
                </c:pt>
                <c:pt idx="25110">
                  <c:v>92817.275240000003</c:v>
                </c:pt>
                <c:pt idx="25111">
                  <c:v>92817.385240000003</c:v>
                </c:pt>
                <c:pt idx="25112">
                  <c:v>92817.604240000001</c:v>
                </c:pt>
                <c:pt idx="25113">
                  <c:v>92831.904240000003</c:v>
                </c:pt>
                <c:pt idx="25114">
                  <c:v>92832.935240000006</c:v>
                </c:pt>
                <c:pt idx="25115">
                  <c:v>92833.045240000007</c:v>
                </c:pt>
                <c:pt idx="25116">
                  <c:v>92833.264240000004</c:v>
                </c:pt>
                <c:pt idx="25117">
                  <c:v>92847.564240000007</c:v>
                </c:pt>
                <c:pt idx="25118">
                  <c:v>92848.595239999995</c:v>
                </c:pt>
                <c:pt idx="25119">
                  <c:v>92848.705239999996</c:v>
                </c:pt>
                <c:pt idx="25120">
                  <c:v>92848.924239999993</c:v>
                </c:pt>
                <c:pt idx="25121">
                  <c:v>92863.224239999996</c:v>
                </c:pt>
                <c:pt idx="25122">
                  <c:v>92864.255239999999</c:v>
                </c:pt>
                <c:pt idx="25123">
                  <c:v>92864.365239999999</c:v>
                </c:pt>
                <c:pt idx="25124">
                  <c:v>92864.584239999996</c:v>
                </c:pt>
                <c:pt idx="25125">
                  <c:v>92878.884239999999</c:v>
                </c:pt>
                <c:pt idx="25126">
                  <c:v>92879.915240000002</c:v>
                </c:pt>
                <c:pt idx="25127">
                  <c:v>92880.025240000003</c:v>
                </c:pt>
                <c:pt idx="25128">
                  <c:v>92880.24424</c:v>
                </c:pt>
                <c:pt idx="25129">
                  <c:v>92894.544240000003</c:v>
                </c:pt>
                <c:pt idx="25130">
                  <c:v>92895.575240000006</c:v>
                </c:pt>
                <c:pt idx="25131">
                  <c:v>92895.685240000006</c:v>
                </c:pt>
                <c:pt idx="25132">
                  <c:v>92895.904240000003</c:v>
                </c:pt>
                <c:pt idx="25133">
                  <c:v>92910.204240000006</c:v>
                </c:pt>
                <c:pt idx="25134">
                  <c:v>92913.263590000002</c:v>
                </c:pt>
                <c:pt idx="25135">
                  <c:v>92913.912880000003</c:v>
                </c:pt>
                <c:pt idx="25136">
                  <c:v>92914.232879999996</c:v>
                </c:pt>
                <c:pt idx="25137">
                  <c:v>92920.522880000004</c:v>
                </c:pt>
                <c:pt idx="25138">
                  <c:v>92924.222519999996</c:v>
                </c:pt>
                <c:pt idx="25139">
                  <c:v>92924.332519999996</c:v>
                </c:pt>
                <c:pt idx="25140">
                  <c:v>92924.551519999994</c:v>
                </c:pt>
                <c:pt idx="25141">
                  <c:v>92938.851519999997</c:v>
                </c:pt>
                <c:pt idx="25142">
                  <c:v>92939.882519999999</c:v>
                </c:pt>
                <c:pt idx="25143">
                  <c:v>92939.99252</c:v>
                </c:pt>
                <c:pt idx="25144">
                  <c:v>92940.211519999997</c:v>
                </c:pt>
                <c:pt idx="25145">
                  <c:v>92954.51152</c:v>
                </c:pt>
                <c:pt idx="25146">
                  <c:v>92955.542520000003</c:v>
                </c:pt>
                <c:pt idx="25147">
                  <c:v>92955.652520000003</c:v>
                </c:pt>
                <c:pt idx="25148">
                  <c:v>92955.871520000001</c:v>
                </c:pt>
                <c:pt idx="25149">
                  <c:v>92970.171520000004</c:v>
                </c:pt>
                <c:pt idx="25150">
                  <c:v>92971.202520000006</c:v>
                </c:pt>
                <c:pt idx="25151">
                  <c:v>92971.312520000007</c:v>
                </c:pt>
                <c:pt idx="25152">
                  <c:v>92971.531520000004</c:v>
                </c:pt>
                <c:pt idx="25153">
                  <c:v>92985.831520000007</c:v>
                </c:pt>
                <c:pt idx="25154">
                  <c:v>92986.862519999995</c:v>
                </c:pt>
                <c:pt idx="25155">
                  <c:v>92986.972519999996</c:v>
                </c:pt>
                <c:pt idx="25156">
                  <c:v>92987.191519999993</c:v>
                </c:pt>
                <c:pt idx="25157">
                  <c:v>93001.491519999996</c:v>
                </c:pt>
                <c:pt idx="25158">
                  <c:v>93002.522519999999</c:v>
                </c:pt>
                <c:pt idx="25159">
                  <c:v>93002.632519999999</c:v>
                </c:pt>
                <c:pt idx="25160">
                  <c:v>93002.851519999997</c:v>
                </c:pt>
                <c:pt idx="25161">
                  <c:v>93017.151519999999</c:v>
                </c:pt>
                <c:pt idx="25162">
                  <c:v>93020.210869999995</c:v>
                </c:pt>
                <c:pt idx="25163">
                  <c:v>93022.848610000001</c:v>
                </c:pt>
                <c:pt idx="25164">
                  <c:v>93023.168609999993</c:v>
                </c:pt>
                <c:pt idx="25165">
                  <c:v>93029.458610000001</c:v>
                </c:pt>
                <c:pt idx="25166">
                  <c:v>93068.448699999994</c:v>
                </c:pt>
                <c:pt idx="25167">
                  <c:v>93068.558699999994</c:v>
                </c:pt>
                <c:pt idx="25168">
                  <c:v>93068.777700000006</c:v>
                </c:pt>
                <c:pt idx="25169">
                  <c:v>93082.174740000002</c:v>
                </c:pt>
                <c:pt idx="25170">
                  <c:v>93083.205740000005</c:v>
                </c:pt>
                <c:pt idx="25171">
                  <c:v>93083.315740000005</c:v>
                </c:pt>
                <c:pt idx="25172">
                  <c:v>93083.534740000003</c:v>
                </c:pt>
                <c:pt idx="25173">
                  <c:v>93096.931790000002</c:v>
                </c:pt>
                <c:pt idx="25174">
                  <c:v>93097.962790000005</c:v>
                </c:pt>
                <c:pt idx="25175">
                  <c:v>93098.072790000006</c:v>
                </c:pt>
                <c:pt idx="25176">
                  <c:v>93098.291790000003</c:v>
                </c:pt>
                <c:pt idx="25177">
                  <c:v>93111.688829999999</c:v>
                </c:pt>
                <c:pt idx="25178">
                  <c:v>93112.719830000002</c:v>
                </c:pt>
                <c:pt idx="25179">
                  <c:v>93112.829830000002</c:v>
                </c:pt>
                <c:pt idx="25180">
                  <c:v>93113.04883</c:v>
                </c:pt>
                <c:pt idx="25181">
                  <c:v>93126.445879999999</c:v>
                </c:pt>
                <c:pt idx="25182">
                  <c:v>93130.115879999998</c:v>
                </c:pt>
                <c:pt idx="25183">
                  <c:v>93141.884269999995</c:v>
                </c:pt>
                <c:pt idx="25184">
                  <c:v>93145.225269999995</c:v>
                </c:pt>
                <c:pt idx="25185">
                  <c:v>93145.335269999996</c:v>
                </c:pt>
                <c:pt idx="25186">
                  <c:v>93145.554269999993</c:v>
                </c:pt>
                <c:pt idx="25187">
                  <c:v>93158.951310000004</c:v>
                </c:pt>
                <c:pt idx="25188">
                  <c:v>93159.982310000007</c:v>
                </c:pt>
                <c:pt idx="25189">
                  <c:v>93160.092310000007</c:v>
                </c:pt>
                <c:pt idx="25190">
                  <c:v>93160.311310000005</c:v>
                </c:pt>
                <c:pt idx="25191">
                  <c:v>93173.708360000004</c:v>
                </c:pt>
                <c:pt idx="25192">
                  <c:v>93174.739360000007</c:v>
                </c:pt>
                <c:pt idx="25193">
                  <c:v>93174.849359999993</c:v>
                </c:pt>
                <c:pt idx="25194">
                  <c:v>93175.068360000005</c:v>
                </c:pt>
                <c:pt idx="25195">
                  <c:v>93188.465400000001</c:v>
                </c:pt>
                <c:pt idx="25196">
                  <c:v>93189.496400000004</c:v>
                </c:pt>
                <c:pt idx="25197">
                  <c:v>93189.606400000004</c:v>
                </c:pt>
                <c:pt idx="25198">
                  <c:v>93189.825400000002</c:v>
                </c:pt>
                <c:pt idx="25199">
                  <c:v>93203.222450000001</c:v>
                </c:pt>
                <c:pt idx="25200">
                  <c:v>93206.892449999999</c:v>
                </c:pt>
                <c:pt idx="25201">
                  <c:v>93216.631810000006</c:v>
                </c:pt>
                <c:pt idx="25202">
                  <c:v>93219.972810000007</c:v>
                </c:pt>
                <c:pt idx="25203">
                  <c:v>93220.082810000007</c:v>
                </c:pt>
                <c:pt idx="25204">
                  <c:v>93220.301810000004</c:v>
                </c:pt>
                <c:pt idx="25205">
                  <c:v>93233.698850000001</c:v>
                </c:pt>
                <c:pt idx="25206">
                  <c:v>93234.729850000003</c:v>
                </c:pt>
                <c:pt idx="25207">
                  <c:v>93234.839850000004</c:v>
                </c:pt>
                <c:pt idx="25208">
                  <c:v>93235.058850000001</c:v>
                </c:pt>
                <c:pt idx="25209">
                  <c:v>93248.455900000001</c:v>
                </c:pt>
                <c:pt idx="25210">
                  <c:v>93249.486900000004</c:v>
                </c:pt>
                <c:pt idx="25211">
                  <c:v>93249.596900000004</c:v>
                </c:pt>
                <c:pt idx="25212">
                  <c:v>93249.815900000001</c:v>
                </c:pt>
                <c:pt idx="25213">
                  <c:v>93263.212939999998</c:v>
                </c:pt>
                <c:pt idx="25214">
                  <c:v>93264.24394</c:v>
                </c:pt>
                <c:pt idx="25215">
                  <c:v>93264.353940000001</c:v>
                </c:pt>
                <c:pt idx="25216">
                  <c:v>93264.572939999998</c:v>
                </c:pt>
                <c:pt idx="25217">
                  <c:v>93277.969989999998</c:v>
                </c:pt>
                <c:pt idx="25218">
                  <c:v>93281.639989999996</c:v>
                </c:pt>
                <c:pt idx="25219">
                  <c:v>93291.379350000003</c:v>
                </c:pt>
                <c:pt idx="25220">
                  <c:v>93294.720350000003</c:v>
                </c:pt>
                <c:pt idx="25221">
                  <c:v>93294.830350000004</c:v>
                </c:pt>
                <c:pt idx="25222">
                  <c:v>93295.049350000001</c:v>
                </c:pt>
                <c:pt idx="25223">
                  <c:v>93308.446389999997</c:v>
                </c:pt>
                <c:pt idx="25224">
                  <c:v>93309.47739</c:v>
                </c:pt>
                <c:pt idx="25225">
                  <c:v>93309.587390000001</c:v>
                </c:pt>
                <c:pt idx="25226">
                  <c:v>93309.806389999998</c:v>
                </c:pt>
                <c:pt idx="25227">
                  <c:v>93323.203439999997</c:v>
                </c:pt>
                <c:pt idx="25228">
                  <c:v>93324.23444</c:v>
                </c:pt>
                <c:pt idx="25229">
                  <c:v>93324.344440000001</c:v>
                </c:pt>
                <c:pt idx="25230">
                  <c:v>93324.563439999998</c:v>
                </c:pt>
                <c:pt idx="25231">
                  <c:v>93337.960479999994</c:v>
                </c:pt>
                <c:pt idx="25232">
                  <c:v>93338.991479999997</c:v>
                </c:pt>
                <c:pt idx="25233">
                  <c:v>93339.101479999998</c:v>
                </c:pt>
                <c:pt idx="25234">
                  <c:v>93339.320479999995</c:v>
                </c:pt>
                <c:pt idx="25235">
                  <c:v>93352.717529999994</c:v>
                </c:pt>
                <c:pt idx="25236">
                  <c:v>93356.387530000007</c:v>
                </c:pt>
                <c:pt idx="25237">
                  <c:v>93356.387530000007</c:v>
                </c:pt>
                <c:pt idx="25238">
                  <c:v>93356.387530000007</c:v>
                </c:pt>
                <c:pt idx="25239">
                  <c:v>93362.677530000001</c:v>
                </c:pt>
                <c:pt idx="25240">
                  <c:v>93366.706170000005</c:v>
                </c:pt>
                <c:pt idx="25241">
                  <c:v>93379.206170000005</c:v>
                </c:pt>
                <c:pt idx="25242">
                  <c:v>93380.566170000006</c:v>
                </c:pt>
                <c:pt idx="25243">
                  <c:v>93393.066170000006</c:v>
                </c:pt>
                <c:pt idx="25244">
                  <c:v>93428.042230000006</c:v>
                </c:pt>
                <c:pt idx="25245">
                  <c:v>93440.542230000006</c:v>
                </c:pt>
                <c:pt idx="25246">
                  <c:v>93441.902230000007</c:v>
                </c:pt>
                <c:pt idx="25247">
                  <c:v>93454.402230000007</c:v>
                </c:pt>
                <c:pt idx="25248">
                  <c:v>93458.430859999993</c:v>
                </c:pt>
                <c:pt idx="25249">
                  <c:v>93464.720860000001</c:v>
                </c:pt>
                <c:pt idx="25250">
                  <c:v>93560.474199999997</c:v>
                </c:pt>
                <c:pt idx="25251">
                  <c:v>93566.764200000005</c:v>
                </c:pt>
                <c:pt idx="25252">
                  <c:v>93662.517529999997</c:v>
                </c:pt>
                <c:pt idx="25253">
                  <c:v>93668.807530000005</c:v>
                </c:pt>
                <c:pt idx="25254">
                  <c:v>93668.807530000005</c:v>
                </c:pt>
                <c:pt idx="25255">
                  <c:v>93818.807530000005</c:v>
                </c:pt>
                <c:pt idx="25256">
                  <c:v>93825.097529999999</c:v>
                </c:pt>
                <c:pt idx="25257">
                  <c:v>93975.097529999999</c:v>
                </c:pt>
                <c:pt idx="25258">
                  <c:v>93981.387530000007</c:v>
                </c:pt>
                <c:pt idx="25259">
                  <c:v>93981.387530000007</c:v>
                </c:pt>
                <c:pt idx="25260">
                  <c:v>94056.387530000007</c:v>
                </c:pt>
                <c:pt idx="25261">
                  <c:v>94056.387530000007</c:v>
                </c:pt>
                <c:pt idx="25262">
                  <c:v>94131.387530000007</c:v>
                </c:pt>
                <c:pt idx="25263">
                  <c:v>94137.677530000001</c:v>
                </c:pt>
                <c:pt idx="25264">
                  <c:v>94287.677530000001</c:v>
                </c:pt>
                <c:pt idx="25265">
                  <c:v>94293.967529999994</c:v>
                </c:pt>
                <c:pt idx="25266">
                  <c:v>94443.967529999994</c:v>
                </c:pt>
                <c:pt idx="25267">
                  <c:v>94450.257530000003</c:v>
                </c:pt>
                <c:pt idx="25268">
                  <c:v>94546.010859999995</c:v>
                </c:pt>
                <c:pt idx="25269">
                  <c:v>94552.300860000003</c:v>
                </c:pt>
                <c:pt idx="25270">
                  <c:v>94648.054199999999</c:v>
                </c:pt>
                <c:pt idx="25271">
                  <c:v>94654.344200000007</c:v>
                </c:pt>
                <c:pt idx="25272">
                  <c:v>94658.372829999993</c:v>
                </c:pt>
                <c:pt idx="25273">
                  <c:v>94670.872829999993</c:v>
                </c:pt>
                <c:pt idx="25274">
                  <c:v>94672.232829999994</c:v>
                </c:pt>
                <c:pt idx="25275">
                  <c:v>94684.732829999994</c:v>
                </c:pt>
                <c:pt idx="25276">
                  <c:v>94719.708889999994</c:v>
                </c:pt>
                <c:pt idx="25277">
                  <c:v>94732.208889999994</c:v>
                </c:pt>
                <c:pt idx="25278">
                  <c:v>94733.568889999995</c:v>
                </c:pt>
                <c:pt idx="25279">
                  <c:v>94746.068889999995</c:v>
                </c:pt>
                <c:pt idx="25280">
                  <c:v>94750.097529999999</c:v>
                </c:pt>
                <c:pt idx="25281">
                  <c:v>94756.387530000007</c:v>
                </c:pt>
                <c:pt idx="25282">
                  <c:v>94756.387530000007</c:v>
                </c:pt>
                <c:pt idx="25283">
                  <c:v>94756.387530000007</c:v>
                </c:pt>
                <c:pt idx="25284">
                  <c:v>94759.728529999993</c:v>
                </c:pt>
                <c:pt idx="25285">
                  <c:v>94759.838529999994</c:v>
                </c:pt>
                <c:pt idx="25286">
                  <c:v>94760.057530000005</c:v>
                </c:pt>
                <c:pt idx="25287">
                  <c:v>94773.454570000002</c:v>
                </c:pt>
                <c:pt idx="25288">
                  <c:v>94774.485570000004</c:v>
                </c:pt>
                <c:pt idx="25289">
                  <c:v>94774.595570000005</c:v>
                </c:pt>
                <c:pt idx="25290">
                  <c:v>94774.814570000002</c:v>
                </c:pt>
                <c:pt idx="25291">
                  <c:v>94788.211620000002</c:v>
                </c:pt>
                <c:pt idx="25292">
                  <c:v>94789.242620000005</c:v>
                </c:pt>
                <c:pt idx="25293">
                  <c:v>94789.352620000005</c:v>
                </c:pt>
                <c:pt idx="25294">
                  <c:v>94789.571620000002</c:v>
                </c:pt>
                <c:pt idx="25295">
                  <c:v>94802.968659999999</c:v>
                </c:pt>
                <c:pt idx="25296">
                  <c:v>94803.999660000001</c:v>
                </c:pt>
                <c:pt idx="25297">
                  <c:v>94804.109660000002</c:v>
                </c:pt>
                <c:pt idx="25298">
                  <c:v>94804.328659999999</c:v>
                </c:pt>
                <c:pt idx="25299">
                  <c:v>94817.725709999999</c:v>
                </c:pt>
                <c:pt idx="25300">
                  <c:v>94821.395709999997</c:v>
                </c:pt>
                <c:pt idx="25301">
                  <c:v>94831.135070000004</c:v>
                </c:pt>
                <c:pt idx="25302">
                  <c:v>94834.476070000004</c:v>
                </c:pt>
                <c:pt idx="25303">
                  <c:v>94834.586070000005</c:v>
                </c:pt>
                <c:pt idx="25304">
                  <c:v>94834.805070000002</c:v>
                </c:pt>
                <c:pt idx="25305">
                  <c:v>94848.202109999998</c:v>
                </c:pt>
                <c:pt idx="25306">
                  <c:v>94849.233110000001</c:v>
                </c:pt>
                <c:pt idx="25307">
                  <c:v>94849.343110000002</c:v>
                </c:pt>
                <c:pt idx="25308">
                  <c:v>94849.562109999999</c:v>
                </c:pt>
                <c:pt idx="25309">
                  <c:v>94862.959159999999</c:v>
                </c:pt>
                <c:pt idx="25310">
                  <c:v>94863.990160000001</c:v>
                </c:pt>
                <c:pt idx="25311">
                  <c:v>94864.100160000002</c:v>
                </c:pt>
                <c:pt idx="25312">
                  <c:v>94864.319159999999</c:v>
                </c:pt>
                <c:pt idx="25313">
                  <c:v>94877.716199999995</c:v>
                </c:pt>
                <c:pt idx="25314">
                  <c:v>94878.747199999998</c:v>
                </c:pt>
                <c:pt idx="25315">
                  <c:v>94878.857199999999</c:v>
                </c:pt>
                <c:pt idx="25316">
                  <c:v>94879.076199999996</c:v>
                </c:pt>
                <c:pt idx="25317">
                  <c:v>94892.473249999995</c:v>
                </c:pt>
                <c:pt idx="25318">
                  <c:v>94896.143249999994</c:v>
                </c:pt>
                <c:pt idx="25319">
                  <c:v>94905.882610000001</c:v>
                </c:pt>
                <c:pt idx="25320">
                  <c:v>94909.223610000001</c:v>
                </c:pt>
                <c:pt idx="25321">
                  <c:v>94909.333610000001</c:v>
                </c:pt>
                <c:pt idx="25322">
                  <c:v>94909.552609999999</c:v>
                </c:pt>
                <c:pt idx="25323">
                  <c:v>94922.949649999995</c:v>
                </c:pt>
                <c:pt idx="25324">
                  <c:v>94923.980649999998</c:v>
                </c:pt>
                <c:pt idx="25325">
                  <c:v>94924.090649999998</c:v>
                </c:pt>
                <c:pt idx="25326">
                  <c:v>94924.309649999996</c:v>
                </c:pt>
                <c:pt idx="25327">
                  <c:v>94937.706699999995</c:v>
                </c:pt>
                <c:pt idx="25328">
                  <c:v>94938.737699999998</c:v>
                </c:pt>
                <c:pt idx="25329">
                  <c:v>94938.847699999998</c:v>
                </c:pt>
                <c:pt idx="25330">
                  <c:v>94939.066699999996</c:v>
                </c:pt>
                <c:pt idx="25331">
                  <c:v>94952.463740000007</c:v>
                </c:pt>
                <c:pt idx="25332">
                  <c:v>94953.494739999995</c:v>
                </c:pt>
                <c:pt idx="25333">
                  <c:v>94953.604739999995</c:v>
                </c:pt>
                <c:pt idx="25334">
                  <c:v>94953.823740000007</c:v>
                </c:pt>
                <c:pt idx="25335">
                  <c:v>94967.220790000007</c:v>
                </c:pt>
                <c:pt idx="25336">
                  <c:v>94970.890790000005</c:v>
                </c:pt>
                <c:pt idx="25337">
                  <c:v>94982.659180000002</c:v>
                </c:pt>
                <c:pt idx="25338">
                  <c:v>94986.000180000003</c:v>
                </c:pt>
                <c:pt idx="25339">
                  <c:v>94986.110180000003</c:v>
                </c:pt>
                <c:pt idx="25340">
                  <c:v>94986.329180000001</c:v>
                </c:pt>
                <c:pt idx="25341">
                  <c:v>94999.726219999997</c:v>
                </c:pt>
                <c:pt idx="25342">
                  <c:v>95000.75722</c:v>
                </c:pt>
                <c:pt idx="25343">
                  <c:v>95000.86722</c:v>
                </c:pt>
                <c:pt idx="25344">
                  <c:v>95001.086219999997</c:v>
                </c:pt>
                <c:pt idx="25345">
                  <c:v>95014.483269999997</c:v>
                </c:pt>
                <c:pt idx="25346">
                  <c:v>95015.51427</c:v>
                </c:pt>
                <c:pt idx="25347">
                  <c:v>95015.62427</c:v>
                </c:pt>
                <c:pt idx="25348">
                  <c:v>95015.843269999998</c:v>
                </c:pt>
                <c:pt idx="25349">
                  <c:v>95029.240309999994</c:v>
                </c:pt>
                <c:pt idx="25350">
                  <c:v>95030.271309999996</c:v>
                </c:pt>
                <c:pt idx="25351">
                  <c:v>95030.381309999997</c:v>
                </c:pt>
                <c:pt idx="25352">
                  <c:v>95030.600309999994</c:v>
                </c:pt>
                <c:pt idx="25353">
                  <c:v>95043.997359999994</c:v>
                </c:pt>
                <c:pt idx="25354">
                  <c:v>95082.347160000005</c:v>
                </c:pt>
                <c:pt idx="25355">
                  <c:v>95084.984899999996</c:v>
                </c:pt>
                <c:pt idx="25356">
                  <c:v>95085.304900000003</c:v>
                </c:pt>
                <c:pt idx="25357">
                  <c:v>95091.594899999996</c:v>
                </c:pt>
                <c:pt idx="25358">
                  <c:v>95095.294540000003</c:v>
                </c:pt>
                <c:pt idx="25359">
                  <c:v>95095.404540000003</c:v>
                </c:pt>
                <c:pt idx="25360">
                  <c:v>95095.623540000001</c:v>
                </c:pt>
                <c:pt idx="25361">
                  <c:v>95109.923540000003</c:v>
                </c:pt>
                <c:pt idx="25362">
                  <c:v>95110.954540000006</c:v>
                </c:pt>
                <c:pt idx="25363">
                  <c:v>95111.064540000007</c:v>
                </c:pt>
                <c:pt idx="25364">
                  <c:v>95111.283540000004</c:v>
                </c:pt>
                <c:pt idx="25365">
                  <c:v>95125.583540000007</c:v>
                </c:pt>
                <c:pt idx="25366">
                  <c:v>95126.614539999995</c:v>
                </c:pt>
                <c:pt idx="25367">
                  <c:v>95126.724539999996</c:v>
                </c:pt>
                <c:pt idx="25368">
                  <c:v>95126.943539999993</c:v>
                </c:pt>
                <c:pt idx="25369">
                  <c:v>95141.243539999996</c:v>
                </c:pt>
                <c:pt idx="25370">
                  <c:v>95142.274539999999</c:v>
                </c:pt>
                <c:pt idx="25371">
                  <c:v>95142.384539999999</c:v>
                </c:pt>
                <c:pt idx="25372">
                  <c:v>95142.603539999996</c:v>
                </c:pt>
                <c:pt idx="25373">
                  <c:v>95156.903539999999</c:v>
                </c:pt>
                <c:pt idx="25374">
                  <c:v>95157.934540000002</c:v>
                </c:pt>
                <c:pt idx="25375">
                  <c:v>95158.044540000003</c:v>
                </c:pt>
                <c:pt idx="25376">
                  <c:v>95158.26354</c:v>
                </c:pt>
                <c:pt idx="25377">
                  <c:v>95172.563540000003</c:v>
                </c:pt>
                <c:pt idx="25378">
                  <c:v>95173.594540000006</c:v>
                </c:pt>
                <c:pt idx="25379">
                  <c:v>95173.704540000006</c:v>
                </c:pt>
                <c:pt idx="25380">
                  <c:v>95173.923540000003</c:v>
                </c:pt>
                <c:pt idx="25381">
                  <c:v>95188.223540000006</c:v>
                </c:pt>
                <c:pt idx="25382">
                  <c:v>95191.282890000002</c:v>
                </c:pt>
                <c:pt idx="25383">
                  <c:v>95191.932180000003</c:v>
                </c:pt>
                <c:pt idx="25384">
                  <c:v>95192.252179999996</c:v>
                </c:pt>
                <c:pt idx="25385">
                  <c:v>95198.542180000004</c:v>
                </c:pt>
                <c:pt idx="25386">
                  <c:v>95202.241810000007</c:v>
                </c:pt>
                <c:pt idx="25387">
                  <c:v>95202.351809999993</c:v>
                </c:pt>
                <c:pt idx="25388">
                  <c:v>95202.570810000005</c:v>
                </c:pt>
                <c:pt idx="25389">
                  <c:v>95216.870809999993</c:v>
                </c:pt>
                <c:pt idx="25390">
                  <c:v>95217.901809999996</c:v>
                </c:pt>
                <c:pt idx="25391">
                  <c:v>95218.011809999996</c:v>
                </c:pt>
                <c:pt idx="25392">
                  <c:v>95218.230809999994</c:v>
                </c:pt>
                <c:pt idx="25393">
                  <c:v>95232.530809999997</c:v>
                </c:pt>
                <c:pt idx="25394">
                  <c:v>95233.561809999999</c:v>
                </c:pt>
                <c:pt idx="25395">
                  <c:v>95233.67181</c:v>
                </c:pt>
                <c:pt idx="25396">
                  <c:v>95233.890809999997</c:v>
                </c:pt>
                <c:pt idx="25397">
                  <c:v>95248.19081</c:v>
                </c:pt>
                <c:pt idx="25398">
                  <c:v>95249.221810000003</c:v>
                </c:pt>
                <c:pt idx="25399">
                  <c:v>95249.331810000003</c:v>
                </c:pt>
                <c:pt idx="25400">
                  <c:v>95249.550810000001</c:v>
                </c:pt>
                <c:pt idx="25401">
                  <c:v>95263.850810000004</c:v>
                </c:pt>
                <c:pt idx="25402">
                  <c:v>95264.881810000006</c:v>
                </c:pt>
                <c:pt idx="25403">
                  <c:v>95264.991810000007</c:v>
                </c:pt>
                <c:pt idx="25404">
                  <c:v>95265.210810000004</c:v>
                </c:pt>
                <c:pt idx="25405">
                  <c:v>95279.510810000007</c:v>
                </c:pt>
                <c:pt idx="25406">
                  <c:v>95280.541809999995</c:v>
                </c:pt>
                <c:pt idx="25407">
                  <c:v>95280.651809999996</c:v>
                </c:pt>
                <c:pt idx="25408">
                  <c:v>95280.870809999993</c:v>
                </c:pt>
                <c:pt idx="25409">
                  <c:v>95295.170809999996</c:v>
                </c:pt>
                <c:pt idx="25410">
                  <c:v>95298.230160000006</c:v>
                </c:pt>
                <c:pt idx="25411">
                  <c:v>95298.879449999993</c:v>
                </c:pt>
                <c:pt idx="25412">
                  <c:v>95299.19945</c:v>
                </c:pt>
                <c:pt idx="25413">
                  <c:v>95305.489449999994</c:v>
                </c:pt>
                <c:pt idx="25414">
                  <c:v>95306.489449999994</c:v>
                </c:pt>
                <c:pt idx="25415">
                  <c:v>95306.989449999994</c:v>
                </c:pt>
                <c:pt idx="25416">
                  <c:v>95308.510930000004</c:v>
                </c:pt>
                <c:pt idx="25417">
                  <c:v>95308.510930000004</c:v>
                </c:pt>
                <c:pt idx="25418">
                  <c:v>95309.18909</c:v>
                </c:pt>
                <c:pt idx="25419">
                  <c:v>95309.29909</c:v>
                </c:pt>
                <c:pt idx="25420">
                  <c:v>95309.518089999998</c:v>
                </c:pt>
                <c:pt idx="25421">
                  <c:v>95323.818090000001</c:v>
                </c:pt>
                <c:pt idx="25422">
                  <c:v>95324.849090000003</c:v>
                </c:pt>
                <c:pt idx="25423">
                  <c:v>95324.959090000004</c:v>
                </c:pt>
                <c:pt idx="25424">
                  <c:v>95325.178090000001</c:v>
                </c:pt>
                <c:pt idx="25425">
                  <c:v>95339.478090000004</c:v>
                </c:pt>
                <c:pt idx="25426">
                  <c:v>95340.509090000007</c:v>
                </c:pt>
                <c:pt idx="25427">
                  <c:v>95340.619089999993</c:v>
                </c:pt>
                <c:pt idx="25428">
                  <c:v>95340.838090000005</c:v>
                </c:pt>
                <c:pt idx="25429">
                  <c:v>95355.138089999993</c:v>
                </c:pt>
                <c:pt idx="25430">
                  <c:v>95356.169089999996</c:v>
                </c:pt>
                <c:pt idx="25431">
                  <c:v>95356.279089999996</c:v>
                </c:pt>
                <c:pt idx="25432">
                  <c:v>95356.498089999994</c:v>
                </c:pt>
                <c:pt idx="25433">
                  <c:v>95370.798089999997</c:v>
                </c:pt>
                <c:pt idx="25434">
                  <c:v>95371.829089999999</c:v>
                </c:pt>
                <c:pt idx="25435">
                  <c:v>95371.93909</c:v>
                </c:pt>
                <c:pt idx="25436">
                  <c:v>95372.158089999997</c:v>
                </c:pt>
                <c:pt idx="25437">
                  <c:v>95386.45809</c:v>
                </c:pt>
                <c:pt idx="25438">
                  <c:v>95387.489090000003</c:v>
                </c:pt>
                <c:pt idx="25439">
                  <c:v>95387.599090000003</c:v>
                </c:pt>
                <c:pt idx="25440">
                  <c:v>95387.818090000001</c:v>
                </c:pt>
                <c:pt idx="25441">
                  <c:v>95402.118090000004</c:v>
                </c:pt>
                <c:pt idx="25442">
                  <c:v>95405.199439999997</c:v>
                </c:pt>
                <c:pt idx="25443">
                  <c:v>95405.848729999998</c:v>
                </c:pt>
                <c:pt idx="25444">
                  <c:v>95406.146729999993</c:v>
                </c:pt>
                <c:pt idx="25445">
                  <c:v>95412.436730000001</c:v>
                </c:pt>
                <c:pt idx="25446">
                  <c:v>95412.936730000001</c:v>
                </c:pt>
                <c:pt idx="25447">
                  <c:v>95412.936730000001</c:v>
                </c:pt>
                <c:pt idx="25448">
                  <c:v>95413.436730000001</c:v>
                </c:pt>
                <c:pt idx="25449">
                  <c:v>95413.936730000001</c:v>
                </c:pt>
                <c:pt idx="25450">
                  <c:v>95414.021729999993</c:v>
                </c:pt>
                <c:pt idx="25451">
                  <c:v>95414.668730000005</c:v>
                </c:pt>
                <c:pt idx="25452">
                  <c:v>95416.136360000004</c:v>
                </c:pt>
                <c:pt idx="25453">
                  <c:v>95416.246360000005</c:v>
                </c:pt>
                <c:pt idx="25454">
                  <c:v>95416.465360000002</c:v>
                </c:pt>
                <c:pt idx="25455">
                  <c:v>95430.765360000005</c:v>
                </c:pt>
                <c:pt idx="25456">
                  <c:v>95431.796359999993</c:v>
                </c:pt>
                <c:pt idx="25457">
                  <c:v>95431.906359999994</c:v>
                </c:pt>
                <c:pt idx="25458">
                  <c:v>95432.125360000005</c:v>
                </c:pt>
                <c:pt idx="25459">
                  <c:v>95446.425359999994</c:v>
                </c:pt>
                <c:pt idx="25460">
                  <c:v>95447.456359999996</c:v>
                </c:pt>
                <c:pt idx="25461">
                  <c:v>95447.566359999997</c:v>
                </c:pt>
                <c:pt idx="25462">
                  <c:v>95447.785359999994</c:v>
                </c:pt>
                <c:pt idx="25463">
                  <c:v>95462.085359999997</c:v>
                </c:pt>
                <c:pt idx="25464">
                  <c:v>95463.11636</c:v>
                </c:pt>
                <c:pt idx="25465">
                  <c:v>95463.226360000001</c:v>
                </c:pt>
                <c:pt idx="25466">
                  <c:v>95463.445359999998</c:v>
                </c:pt>
                <c:pt idx="25467">
                  <c:v>95477.745360000001</c:v>
                </c:pt>
                <c:pt idx="25468">
                  <c:v>95478.776360000003</c:v>
                </c:pt>
                <c:pt idx="25469">
                  <c:v>95478.886360000004</c:v>
                </c:pt>
                <c:pt idx="25470">
                  <c:v>95479.105360000001</c:v>
                </c:pt>
                <c:pt idx="25471">
                  <c:v>95493.405360000004</c:v>
                </c:pt>
                <c:pt idx="25472">
                  <c:v>95494.436360000007</c:v>
                </c:pt>
                <c:pt idx="25473">
                  <c:v>95494.546359999993</c:v>
                </c:pt>
                <c:pt idx="25474">
                  <c:v>95494.765360000005</c:v>
                </c:pt>
                <c:pt idx="25475">
                  <c:v>95509.065359999993</c:v>
                </c:pt>
                <c:pt idx="25476">
                  <c:v>95512.146710000001</c:v>
                </c:pt>
                <c:pt idx="25477">
                  <c:v>95512.796000000002</c:v>
                </c:pt>
                <c:pt idx="25478">
                  <c:v>95513.093999999997</c:v>
                </c:pt>
                <c:pt idx="25479">
                  <c:v>95519.384000000005</c:v>
                </c:pt>
                <c:pt idx="25480">
                  <c:v>95519.884000000005</c:v>
                </c:pt>
                <c:pt idx="25481">
                  <c:v>95519.884000000005</c:v>
                </c:pt>
                <c:pt idx="25482">
                  <c:v>95520.384000000005</c:v>
                </c:pt>
                <c:pt idx="25483">
                  <c:v>95520.884000000005</c:v>
                </c:pt>
                <c:pt idx="25484">
                  <c:v>95520.968999999997</c:v>
                </c:pt>
                <c:pt idx="25485">
                  <c:v>95521.615999999995</c:v>
                </c:pt>
                <c:pt idx="25486">
                  <c:v>95523.083639999997</c:v>
                </c:pt>
                <c:pt idx="25487">
                  <c:v>95523.193639999998</c:v>
                </c:pt>
                <c:pt idx="25488">
                  <c:v>95523.412639999995</c:v>
                </c:pt>
                <c:pt idx="25489">
                  <c:v>95537.712639999998</c:v>
                </c:pt>
                <c:pt idx="25490">
                  <c:v>95538.743640000001</c:v>
                </c:pt>
                <c:pt idx="25491">
                  <c:v>95538.853640000001</c:v>
                </c:pt>
                <c:pt idx="25492">
                  <c:v>95539.072639999999</c:v>
                </c:pt>
                <c:pt idx="25493">
                  <c:v>95553.372640000001</c:v>
                </c:pt>
                <c:pt idx="25494">
                  <c:v>95554.403640000004</c:v>
                </c:pt>
                <c:pt idx="25495">
                  <c:v>95554.513640000005</c:v>
                </c:pt>
                <c:pt idx="25496">
                  <c:v>95554.732640000002</c:v>
                </c:pt>
                <c:pt idx="25497">
                  <c:v>95569.032640000005</c:v>
                </c:pt>
                <c:pt idx="25498">
                  <c:v>95570.063639999993</c:v>
                </c:pt>
                <c:pt idx="25499">
                  <c:v>95570.173639999994</c:v>
                </c:pt>
                <c:pt idx="25500">
                  <c:v>95570.392640000005</c:v>
                </c:pt>
                <c:pt idx="25501">
                  <c:v>95584.692639999994</c:v>
                </c:pt>
                <c:pt idx="25502">
                  <c:v>95585.723639999997</c:v>
                </c:pt>
                <c:pt idx="25503">
                  <c:v>95585.833639999997</c:v>
                </c:pt>
                <c:pt idx="25504">
                  <c:v>95586.052639999994</c:v>
                </c:pt>
                <c:pt idx="25505">
                  <c:v>95600.352639999997</c:v>
                </c:pt>
                <c:pt idx="25506">
                  <c:v>95601.38364</c:v>
                </c:pt>
                <c:pt idx="25507">
                  <c:v>95601.493640000001</c:v>
                </c:pt>
                <c:pt idx="25508">
                  <c:v>95601.712639999998</c:v>
                </c:pt>
                <c:pt idx="25509">
                  <c:v>95616.012640000001</c:v>
                </c:pt>
                <c:pt idx="25510">
                  <c:v>95619.093989999994</c:v>
                </c:pt>
                <c:pt idx="25511">
                  <c:v>95619.743279999995</c:v>
                </c:pt>
                <c:pt idx="25512">
                  <c:v>95620.041280000005</c:v>
                </c:pt>
                <c:pt idx="25513">
                  <c:v>95626.331279999999</c:v>
                </c:pt>
                <c:pt idx="25514">
                  <c:v>95626.831279999999</c:v>
                </c:pt>
                <c:pt idx="25515">
                  <c:v>95626.831279999999</c:v>
                </c:pt>
                <c:pt idx="25516">
                  <c:v>95627.331279999999</c:v>
                </c:pt>
                <c:pt idx="25517">
                  <c:v>95627.831279999999</c:v>
                </c:pt>
                <c:pt idx="25518">
                  <c:v>95627.916280000005</c:v>
                </c:pt>
                <c:pt idx="25519">
                  <c:v>95628.563280000002</c:v>
                </c:pt>
                <c:pt idx="25520">
                  <c:v>95630.030910000001</c:v>
                </c:pt>
                <c:pt idx="25521">
                  <c:v>95630.140910000002</c:v>
                </c:pt>
                <c:pt idx="25522">
                  <c:v>95630.359909999999</c:v>
                </c:pt>
                <c:pt idx="25523">
                  <c:v>95644.659910000002</c:v>
                </c:pt>
                <c:pt idx="25524">
                  <c:v>95645.690910000005</c:v>
                </c:pt>
                <c:pt idx="25525">
                  <c:v>95645.800910000005</c:v>
                </c:pt>
                <c:pt idx="25526">
                  <c:v>95646.019910000003</c:v>
                </c:pt>
                <c:pt idx="25527">
                  <c:v>95660.319910000006</c:v>
                </c:pt>
                <c:pt idx="25528">
                  <c:v>95661.350909999994</c:v>
                </c:pt>
                <c:pt idx="25529">
                  <c:v>95661.460909999994</c:v>
                </c:pt>
                <c:pt idx="25530">
                  <c:v>95661.679910000006</c:v>
                </c:pt>
                <c:pt idx="25531">
                  <c:v>95675.979909999995</c:v>
                </c:pt>
                <c:pt idx="25532">
                  <c:v>95677.010909999997</c:v>
                </c:pt>
                <c:pt idx="25533">
                  <c:v>95677.120909999998</c:v>
                </c:pt>
                <c:pt idx="25534">
                  <c:v>95677.339909999995</c:v>
                </c:pt>
                <c:pt idx="25535">
                  <c:v>95691.639909999998</c:v>
                </c:pt>
                <c:pt idx="25536">
                  <c:v>95692.670910000001</c:v>
                </c:pt>
                <c:pt idx="25537">
                  <c:v>95692.780910000001</c:v>
                </c:pt>
                <c:pt idx="25538">
                  <c:v>95692.999909999999</c:v>
                </c:pt>
                <c:pt idx="25539">
                  <c:v>95707.299910000002</c:v>
                </c:pt>
                <c:pt idx="25540">
                  <c:v>95708.330910000004</c:v>
                </c:pt>
                <c:pt idx="25541">
                  <c:v>95708.440910000005</c:v>
                </c:pt>
                <c:pt idx="25542">
                  <c:v>95708.659910000002</c:v>
                </c:pt>
                <c:pt idx="25543">
                  <c:v>95722.959910000005</c:v>
                </c:pt>
                <c:pt idx="25544">
                  <c:v>95726.041259999998</c:v>
                </c:pt>
                <c:pt idx="25545">
                  <c:v>95726.690549999999</c:v>
                </c:pt>
                <c:pt idx="25546">
                  <c:v>95726.988549999995</c:v>
                </c:pt>
                <c:pt idx="25547">
                  <c:v>95733.278550000003</c:v>
                </c:pt>
                <c:pt idx="25548">
                  <c:v>95733.778550000003</c:v>
                </c:pt>
                <c:pt idx="25549">
                  <c:v>95733.778550000003</c:v>
                </c:pt>
                <c:pt idx="25550">
                  <c:v>95734.278550000003</c:v>
                </c:pt>
                <c:pt idx="25551">
                  <c:v>95734.778550000003</c:v>
                </c:pt>
                <c:pt idx="25552">
                  <c:v>95734.863549999995</c:v>
                </c:pt>
                <c:pt idx="25553">
                  <c:v>95735.510550000006</c:v>
                </c:pt>
                <c:pt idx="25554">
                  <c:v>95736.978189999994</c:v>
                </c:pt>
                <c:pt idx="25555">
                  <c:v>95737.088189999995</c:v>
                </c:pt>
                <c:pt idx="25556">
                  <c:v>95737.307190000007</c:v>
                </c:pt>
                <c:pt idx="25557">
                  <c:v>95751.607189999995</c:v>
                </c:pt>
                <c:pt idx="25558">
                  <c:v>95752.638189999998</c:v>
                </c:pt>
                <c:pt idx="25559">
                  <c:v>95752.748189999998</c:v>
                </c:pt>
                <c:pt idx="25560">
                  <c:v>95752.967189999996</c:v>
                </c:pt>
                <c:pt idx="25561">
                  <c:v>95767.267189999999</c:v>
                </c:pt>
                <c:pt idx="25562">
                  <c:v>95768.298190000001</c:v>
                </c:pt>
                <c:pt idx="25563">
                  <c:v>95768.408190000002</c:v>
                </c:pt>
                <c:pt idx="25564">
                  <c:v>95768.627189999999</c:v>
                </c:pt>
                <c:pt idx="25565">
                  <c:v>95782.927190000002</c:v>
                </c:pt>
                <c:pt idx="25566">
                  <c:v>95783.958190000005</c:v>
                </c:pt>
                <c:pt idx="25567">
                  <c:v>95784.068190000005</c:v>
                </c:pt>
                <c:pt idx="25568">
                  <c:v>95784.287190000003</c:v>
                </c:pt>
                <c:pt idx="25569">
                  <c:v>95798.587190000006</c:v>
                </c:pt>
                <c:pt idx="25570">
                  <c:v>95799.618189999994</c:v>
                </c:pt>
                <c:pt idx="25571">
                  <c:v>95799.728189999994</c:v>
                </c:pt>
                <c:pt idx="25572">
                  <c:v>95799.947190000006</c:v>
                </c:pt>
                <c:pt idx="25573">
                  <c:v>95814.247189999995</c:v>
                </c:pt>
                <c:pt idx="25574">
                  <c:v>95815.278189999997</c:v>
                </c:pt>
                <c:pt idx="25575">
                  <c:v>95815.388189999998</c:v>
                </c:pt>
                <c:pt idx="25576">
                  <c:v>95815.607189999995</c:v>
                </c:pt>
                <c:pt idx="25577">
                  <c:v>95829.907189999998</c:v>
                </c:pt>
                <c:pt idx="25578">
                  <c:v>95832.988540000006</c:v>
                </c:pt>
                <c:pt idx="25579">
                  <c:v>95833.637830000007</c:v>
                </c:pt>
                <c:pt idx="25580">
                  <c:v>95833.935830000002</c:v>
                </c:pt>
                <c:pt idx="25581">
                  <c:v>95840.225829999996</c:v>
                </c:pt>
                <c:pt idx="25582">
                  <c:v>95840.725829999996</c:v>
                </c:pt>
                <c:pt idx="25583">
                  <c:v>95840.725829999996</c:v>
                </c:pt>
                <c:pt idx="25584">
                  <c:v>95841.225829999996</c:v>
                </c:pt>
                <c:pt idx="25585">
                  <c:v>95841.725829999996</c:v>
                </c:pt>
                <c:pt idx="25586">
                  <c:v>95841.810830000002</c:v>
                </c:pt>
                <c:pt idx="25587">
                  <c:v>95842.457829999999</c:v>
                </c:pt>
                <c:pt idx="25588">
                  <c:v>95843.925459999999</c:v>
                </c:pt>
                <c:pt idx="25589">
                  <c:v>95844.035459999999</c:v>
                </c:pt>
                <c:pt idx="25590">
                  <c:v>95844.254459999996</c:v>
                </c:pt>
                <c:pt idx="25591">
                  <c:v>95858.554459999999</c:v>
                </c:pt>
                <c:pt idx="25592">
                  <c:v>95859.585460000002</c:v>
                </c:pt>
                <c:pt idx="25593">
                  <c:v>95859.695460000003</c:v>
                </c:pt>
                <c:pt idx="25594">
                  <c:v>95859.91446</c:v>
                </c:pt>
                <c:pt idx="25595">
                  <c:v>95874.214460000003</c:v>
                </c:pt>
                <c:pt idx="25596">
                  <c:v>95875.245460000006</c:v>
                </c:pt>
                <c:pt idx="25597">
                  <c:v>95875.355460000006</c:v>
                </c:pt>
                <c:pt idx="25598">
                  <c:v>95875.574460000003</c:v>
                </c:pt>
                <c:pt idx="25599">
                  <c:v>95889.874460000006</c:v>
                </c:pt>
                <c:pt idx="25600">
                  <c:v>95890.905459999994</c:v>
                </c:pt>
                <c:pt idx="25601">
                  <c:v>95891.015459999995</c:v>
                </c:pt>
                <c:pt idx="25602">
                  <c:v>95891.234460000007</c:v>
                </c:pt>
                <c:pt idx="25603">
                  <c:v>95905.534459999995</c:v>
                </c:pt>
                <c:pt idx="25604">
                  <c:v>95906.565459999998</c:v>
                </c:pt>
                <c:pt idx="25605">
                  <c:v>95906.675459999999</c:v>
                </c:pt>
                <c:pt idx="25606">
                  <c:v>95906.894459999996</c:v>
                </c:pt>
                <c:pt idx="25607">
                  <c:v>95921.194459999999</c:v>
                </c:pt>
                <c:pt idx="25608">
                  <c:v>95922.225460000001</c:v>
                </c:pt>
                <c:pt idx="25609">
                  <c:v>95922.335460000002</c:v>
                </c:pt>
                <c:pt idx="25610">
                  <c:v>95922.554459999999</c:v>
                </c:pt>
                <c:pt idx="25611">
                  <c:v>95936.854460000002</c:v>
                </c:pt>
                <c:pt idx="25612">
                  <c:v>95939.935809999995</c:v>
                </c:pt>
                <c:pt idx="25613">
                  <c:v>95940.585099999997</c:v>
                </c:pt>
                <c:pt idx="25614">
                  <c:v>95940.883100000006</c:v>
                </c:pt>
                <c:pt idx="25615">
                  <c:v>95947.1731</c:v>
                </c:pt>
                <c:pt idx="25616">
                  <c:v>95947.6731</c:v>
                </c:pt>
                <c:pt idx="25617">
                  <c:v>95947.6731</c:v>
                </c:pt>
                <c:pt idx="25618">
                  <c:v>95948.1731</c:v>
                </c:pt>
                <c:pt idx="25619">
                  <c:v>95948.6731</c:v>
                </c:pt>
                <c:pt idx="25620">
                  <c:v>95948.758100000006</c:v>
                </c:pt>
                <c:pt idx="25621">
                  <c:v>95949.405100000004</c:v>
                </c:pt>
                <c:pt idx="25622">
                  <c:v>95950.872740000006</c:v>
                </c:pt>
                <c:pt idx="25623">
                  <c:v>95950.982740000007</c:v>
                </c:pt>
                <c:pt idx="25624">
                  <c:v>95951.201740000004</c:v>
                </c:pt>
                <c:pt idx="25625">
                  <c:v>95965.501740000007</c:v>
                </c:pt>
                <c:pt idx="25626">
                  <c:v>95966.532739999995</c:v>
                </c:pt>
                <c:pt idx="25627">
                  <c:v>95966.642739999996</c:v>
                </c:pt>
                <c:pt idx="25628">
                  <c:v>95966.861739999993</c:v>
                </c:pt>
                <c:pt idx="25629">
                  <c:v>95981.161739999996</c:v>
                </c:pt>
                <c:pt idx="25630">
                  <c:v>95982.192739999999</c:v>
                </c:pt>
                <c:pt idx="25631">
                  <c:v>95982.302739999999</c:v>
                </c:pt>
                <c:pt idx="25632">
                  <c:v>95982.521739999996</c:v>
                </c:pt>
                <c:pt idx="25633">
                  <c:v>95996.821739999999</c:v>
                </c:pt>
                <c:pt idx="25634">
                  <c:v>95997.852740000002</c:v>
                </c:pt>
                <c:pt idx="25635">
                  <c:v>95997.962740000003</c:v>
                </c:pt>
                <c:pt idx="25636">
                  <c:v>95998.18174</c:v>
                </c:pt>
                <c:pt idx="25637">
                  <c:v>96012.481740000003</c:v>
                </c:pt>
                <c:pt idx="25638">
                  <c:v>96013.512740000006</c:v>
                </c:pt>
                <c:pt idx="25639">
                  <c:v>96013.622740000006</c:v>
                </c:pt>
                <c:pt idx="25640">
                  <c:v>96013.841740000003</c:v>
                </c:pt>
                <c:pt idx="25641">
                  <c:v>96028.141740000006</c:v>
                </c:pt>
                <c:pt idx="25642">
                  <c:v>96029.172739999995</c:v>
                </c:pt>
                <c:pt idx="25643">
                  <c:v>96029.282739999995</c:v>
                </c:pt>
                <c:pt idx="25644">
                  <c:v>96029.501740000007</c:v>
                </c:pt>
                <c:pt idx="25645">
                  <c:v>96043.801739999995</c:v>
                </c:pt>
                <c:pt idx="25646">
                  <c:v>96046.883090000003</c:v>
                </c:pt>
                <c:pt idx="25647">
                  <c:v>96047.532380000004</c:v>
                </c:pt>
                <c:pt idx="25648">
                  <c:v>96047.830379999999</c:v>
                </c:pt>
                <c:pt idx="25649">
                  <c:v>96054.120379999993</c:v>
                </c:pt>
                <c:pt idx="25650">
                  <c:v>96054.620379999993</c:v>
                </c:pt>
                <c:pt idx="25651">
                  <c:v>96054.620379999993</c:v>
                </c:pt>
                <c:pt idx="25652">
                  <c:v>96055.120379999993</c:v>
                </c:pt>
                <c:pt idx="25653">
                  <c:v>96055.620379999993</c:v>
                </c:pt>
                <c:pt idx="25654">
                  <c:v>96055.705379999999</c:v>
                </c:pt>
                <c:pt idx="25655">
                  <c:v>96056.352379999997</c:v>
                </c:pt>
                <c:pt idx="25656">
                  <c:v>96057.820009999996</c:v>
                </c:pt>
                <c:pt idx="25657">
                  <c:v>96057.930009999996</c:v>
                </c:pt>
                <c:pt idx="25658">
                  <c:v>96058.149009999994</c:v>
                </c:pt>
                <c:pt idx="25659">
                  <c:v>96072.449009999997</c:v>
                </c:pt>
                <c:pt idx="25660">
                  <c:v>96073.480009999999</c:v>
                </c:pt>
                <c:pt idx="25661">
                  <c:v>96073.59001</c:v>
                </c:pt>
                <c:pt idx="25662">
                  <c:v>96073.809009999997</c:v>
                </c:pt>
                <c:pt idx="25663">
                  <c:v>96088.10901</c:v>
                </c:pt>
                <c:pt idx="25664">
                  <c:v>96089.140010000003</c:v>
                </c:pt>
                <c:pt idx="25665">
                  <c:v>96089.250010000003</c:v>
                </c:pt>
                <c:pt idx="25666">
                  <c:v>96089.469010000001</c:v>
                </c:pt>
                <c:pt idx="25667">
                  <c:v>96103.769010000004</c:v>
                </c:pt>
                <c:pt idx="25668">
                  <c:v>96104.800010000006</c:v>
                </c:pt>
                <c:pt idx="25669">
                  <c:v>96104.910010000007</c:v>
                </c:pt>
                <c:pt idx="25670">
                  <c:v>96105.129010000004</c:v>
                </c:pt>
                <c:pt idx="25671">
                  <c:v>96119.429010000007</c:v>
                </c:pt>
                <c:pt idx="25672">
                  <c:v>96120.460009999995</c:v>
                </c:pt>
                <c:pt idx="25673">
                  <c:v>96120.570009999996</c:v>
                </c:pt>
                <c:pt idx="25674">
                  <c:v>96120.789009999993</c:v>
                </c:pt>
                <c:pt idx="25675">
                  <c:v>96135.089009999996</c:v>
                </c:pt>
                <c:pt idx="25676">
                  <c:v>96136.120009999999</c:v>
                </c:pt>
                <c:pt idx="25677">
                  <c:v>96136.230009999999</c:v>
                </c:pt>
                <c:pt idx="25678">
                  <c:v>96136.449009999997</c:v>
                </c:pt>
                <c:pt idx="25679">
                  <c:v>96150.74901</c:v>
                </c:pt>
                <c:pt idx="25680">
                  <c:v>96153.830360000007</c:v>
                </c:pt>
                <c:pt idx="25681">
                  <c:v>96154.479649999994</c:v>
                </c:pt>
                <c:pt idx="25682">
                  <c:v>96154.777650000004</c:v>
                </c:pt>
                <c:pt idx="25683">
                  <c:v>96161.067649999997</c:v>
                </c:pt>
                <c:pt idx="25684">
                  <c:v>96161.567649999997</c:v>
                </c:pt>
                <c:pt idx="25685">
                  <c:v>96161.567649999997</c:v>
                </c:pt>
                <c:pt idx="25686">
                  <c:v>96162.067649999997</c:v>
                </c:pt>
                <c:pt idx="25687">
                  <c:v>96162.567649999997</c:v>
                </c:pt>
                <c:pt idx="25688">
                  <c:v>96162.652650000004</c:v>
                </c:pt>
                <c:pt idx="25689">
                  <c:v>96163.299650000001</c:v>
                </c:pt>
                <c:pt idx="25690">
                  <c:v>96164.767290000003</c:v>
                </c:pt>
                <c:pt idx="25691">
                  <c:v>96164.877290000004</c:v>
                </c:pt>
                <c:pt idx="25692">
                  <c:v>96165.096290000001</c:v>
                </c:pt>
                <c:pt idx="25693">
                  <c:v>96179.396290000004</c:v>
                </c:pt>
                <c:pt idx="25694">
                  <c:v>96180.427290000007</c:v>
                </c:pt>
                <c:pt idx="25695">
                  <c:v>96180.537289999993</c:v>
                </c:pt>
                <c:pt idx="25696">
                  <c:v>96180.756290000005</c:v>
                </c:pt>
                <c:pt idx="25697">
                  <c:v>96195.056289999993</c:v>
                </c:pt>
                <c:pt idx="25698">
                  <c:v>96196.087289999996</c:v>
                </c:pt>
                <c:pt idx="25699">
                  <c:v>96196.197289999996</c:v>
                </c:pt>
                <c:pt idx="25700">
                  <c:v>96196.416289999994</c:v>
                </c:pt>
                <c:pt idx="25701">
                  <c:v>96210.716289999997</c:v>
                </c:pt>
                <c:pt idx="25702">
                  <c:v>96211.747289999999</c:v>
                </c:pt>
                <c:pt idx="25703">
                  <c:v>96211.85729</c:v>
                </c:pt>
                <c:pt idx="25704">
                  <c:v>96212.076289999997</c:v>
                </c:pt>
                <c:pt idx="25705">
                  <c:v>96226.37629</c:v>
                </c:pt>
                <c:pt idx="25706">
                  <c:v>96227.407290000003</c:v>
                </c:pt>
                <c:pt idx="25707">
                  <c:v>96227.517290000003</c:v>
                </c:pt>
                <c:pt idx="25708">
                  <c:v>96227.736290000001</c:v>
                </c:pt>
                <c:pt idx="25709">
                  <c:v>96242.036290000004</c:v>
                </c:pt>
                <c:pt idx="25710">
                  <c:v>96243.067290000006</c:v>
                </c:pt>
                <c:pt idx="25711">
                  <c:v>96243.177290000007</c:v>
                </c:pt>
                <c:pt idx="25712">
                  <c:v>96243.396290000004</c:v>
                </c:pt>
                <c:pt idx="25713">
                  <c:v>96257.696290000007</c:v>
                </c:pt>
                <c:pt idx="25714">
                  <c:v>96260.77764</c:v>
                </c:pt>
                <c:pt idx="25715">
                  <c:v>96261.426930000001</c:v>
                </c:pt>
                <c:pt idx="25716">
                  <c:v>96261.724929999997</c:v>
                </c:pt>
                <c:pt idx="25717">
                  <c:v>96268.014930000005</c:v>
                </c:pt>
                <c:pt idx="25718">
                  <c:v>96268.514930000005</c:v>
                </c:pt>
                <c:pt idx="25719">
                  <c:v>96268.514930000005</c:v>
                </c:pt>
                <c:pt idx="25720">
                  <c:v>96269.014930000005</c:v>
                </c:pt>
                <c:pt idx="25721">
                  <c:v>96269.514930000005</c:v>
                </c:pt>
                <c:pt idx="25722">
                  <c:v>96269.599929999997</c:v>
                </c:pt>
                <c:pt idx="25723">
                  <c:v>96270.246929999994</c:v>
                </c:pt>
                <c:pt idx="25724">
                  <c:v>96271.714559999993</c:v>
                </c:pt>
                <c:pt idx="25725">
                  <c:v>96271.824559999994</c:v>
                </c:pt>
                <c:pt idx="25726">
                  <c:v>96272.043560000006</c:v>
                </c:pt>
                <c:pt idx="25727">
                  <c:v>96286.343559999994</c:v>
                </c:pt>
                <c:pt idx="25728">
                  <c:v>96287.374559999997</c:v>
                </c:pt>
                <c:pt idx="25729">
                  <c:v>96287.484559999997</c:v>
                </c:pt>
                <c:pt idx="25730">
                  <c:v>96287.703559999994</c:v>
                </c:pt>
                <c:pt idx="25731">
                  <c:v>96302.003559999997</c:v>
                </c:pt>
                <c:pt idx="25732">
                  <c:v>96303.03456</c:v>
                </c:pt>
                <c:pt idx="25733">
                  <c:v>96303.144560000001</c:v>
                </c:pt>
                <c:pt idx="25734">
                  <c:v>96303.363559999998</c:v>
                </c:pt>
                <c:pt idx="25735">
                  <c:v>96317.663560000001</c:v>
                </c:pt>
                <c:pt idx="25736">
                  <c:v>96318.694560000004</c:v>
                </c:pt>
                <c:pt idx="25737">
                  <c:v>96318.804560000004</c:v>
                </c:pt>
                <c:pt idx="25738">
                  <c:v>96319.023560000001</c:v>
                </c:pt>
                <c:pt idx="25739">
                  <c:v>96333.323560000004</c:v>
                </c:pt>
                <c:pt idx="25740">
                  <c:v>96334.354560000007</c:v>
                </c:pt>
                <c:pt idx="25741">
                  <c:v>96334.464559999993</c:v>
                </c:pt>
                <c:pt idx="25742">
                  <c:v>96334.683560000005</c:v>
                </c:pt>
                <c:pt idx="25743">
                  <c:v>96348.983559999993</c:v>
                </c:pt>
                <c:pt idx="25744">
                  <c:v>96350.014559999996</c:v>
                </c:pt>
                <c:pt idx="25745">
                  <c:v>96350.124559999997</c:v>
                </c:pt>
                <c:pt idx="25746">
                  <c:v>96350.343559999994</c:v>
                </c:pt>
                <c:pt idx="25747">
                  <c:v>96364.643559999997</c:v>
                </c:pt>
                <c:pt idx="25748">
                  <c:v>96367.724910000004</c:v>
                </c:pt>
                <c:pt idx="25749">
                  <c:v>96368.374200000006</c:v>
                </c:pt>
                <c:pt idx="25750">
                  <c:v>96368.672200000001</c:v>
                </c:pt>
                <c:pt idx="25751">
                  <c:v>96374.962199999994</c:v>
                </c:pt>
                <c:pt idx="25752">
                  <c:v>96375.462199999994</c:v>
                </c:pt>
                <c:pt idx="25753">
                  <c:v>96375.462199999994</c:v>
                </c:pt>
                <c:pt idx="25754">
                  <c:v>96375.962199999994</c:v>
                </c:pt>
                <c:pt idx="25755">
                  <c:v>96376.462199999994</c:v>
                </c:pt>
                <c:pt idx="25756">
                  <c:v>96376.547200000001</c:v>
                </c:pt>
                <c:pt idx="25757">
                  <c:v>96377.194199999998</c:v>
                </c:pt>
                <c:pt idx="25758">
                  <c:v>96378.661840000001</c:v>
                </c:pt>
                <c:pt idx="25759">
                  <c:v>96378.771840000001</c:v>
                </c:pt>
                <c:pt idx="25760">
                  <c:v>96378.990839999999</c:v>
                </c:pt>
                <c:pt idx="25761">
                  <c:v>96393.290840000001</c:v>
                </c:pt>
                <c:pt idx="25762">
                  <c:v>96394.321840000004</c:v>
                </c:pt>
                <c:pt idx="25763">
                  <c:v>96394.431840000005</c:v>
                </c:pt>
                <c:pt idx="25764">
                  <c:v>96394.650840000002</c:v>
                </c:pt>
                <c:pt idx="25765">
                  <c:v>96408.950840000005</c:v>
                </c:pt>
                <c:pt idx="25766">
                  <c:v>96409.981839999993</c:v>
                </c:pt>
                <c:pt idx="25767">
                  <c:v>96410.091839999994</c:v>
                </c:pt>
                <c:pt idx="25768">
                  <c:v>96410.310840000006</c:v>
                </c:pt>
                <c:pt idx="25769">
                  <c:v>96424.610839999994</c:v>
                </c:pt>
                <c:pt idx="25770">
                  <c:v>96425.641839999997</c:v>
                </c:pt>
                <c:pt idx="25771">
                  <c:v>96425.751839999997</c:v>
                </c:pt>
                <c:pt idx="25772">
                  <c:v>96425.970839999994</c:v>
                </c:pt>
                <c:pt idx="25773">
                  <c:v>96440.270839999997</c:v>
                </c:pt>
                <c:pt idx="25774">
                  <c:v>96441.30184</c:v>
                </c:pt>
                <c:pt idx="25775">
                  <c:v>96441.411840000001</c:v>
                </c:pt>
                <c:pt idx="25776">
                  <c:v>96441.630839999998</c:v>
                </c:pt>
                <c:pt idx="25777">
                  <c:v>96455.930840000001</c:v>
                </c:pt>
                <c:pt idx="25778">
                  <c:v>96456.961840000004</c:v>
                </c:pt>
                <c:pt idx="25779">
                  <c:v>96457.071840000004</c:v>
                </c:pt>
                <c:pt idx="25780">
                  <c:v>96457.290840000001</c:v>
                </c:pt>
                <c:pt idx="25781">
                  <c:v>96471.590840000004</c:v>
                </c:pt>
                <c:pt idx="25782">
                  <c:v>96474.672189999997</c:v>
                </c:pt>
                <c:pt idx="25783">
                  <c:v>96475.321479999999</c:v>
                </c:pt>
                <c:pt idx="25784">
                  <c:v>96475.619479999994</c:v>
                </c:pt>
                <c:pt idx="25785">
                  <c:v>96481.909480000002</c:v>
                </c:pt>
                <c:pt idx="25786">
                  <c:v>96482.409480000002</c:v>
                </c:pt>
                <c:pt idx="25787">
                  <c:v>96482.409480000002</c:v>
                </c:pt>
                <c:pt idx="25788">
                  <c:v>96482.909480000002</c:v>
                </c:pt>
                <c:pt idx="25789">
                  <c:v>96483.409480000002</c:v>
                </c:pt>
                <c:pt idx="25790">
                  <c:v>96483.494479999994</c:v>
                </c:pt>
                <c:pt idx="25791">
                  <c:v>96484.141480000006</c:v>
                </c:pt>
                <c:pt idx="25792">
                  <c:v>96485.609110000005</c:v>
                </c:pt>
                <c:pt idx="25793">
                  <c:v>96485.719110000005</c:v>
                </c:pt>
                <c:pt idx="25794">
                  <c:v>96485.938110000003</c:v>
                </c:pt>
                <c:pt idx="25795">
                  <c:v>96500.238110000006</c:v>
                </c:pt>
                <c:pt idx="25796">
                  <c:v>96501.269109999994</c:v>
                </c:pt>
                <c:pt idx="25797">
                  <c:v>96501.379109999994</c:v>
                </c:pt>
                <c:pt idx="25798">
                  <c:v>96501.598110000006</c:v>
                </c:pt>
                <c:pt idx="25799">
                  <c:v>96515.898109999995</c:v>
                </c:pt>
                <c:pt idx="25800">
                  <c:v>96516.929109999997</c:v>
                </c:pt>
                <c:pt idx="25801">
                  <c:v>96517.039109999998</c:v>
                </c:pt>
                <c:pt idx="25802">
                  <c:v>96517.258109999995</c:v>
                </c:pt>
                <c:pt idx="25803">
                  <c:v>96531.558109999998</c:v>
                </c:pt>
                <c:pt idx="25804">
                  <c:v>96532.589110000001</c:v>
                </c:pt>
                <c:pt idx="25805">
                  <c:v>96532.699110000001</c:v>
                </c:pt>
                <c:pt idx="25806">
                  <c:v>96532.918109999999</c:v>
                </c:pt>
                <c:pt idx="25807">
                  <c:v>96547.218110000002</c:v>
                </c:pt>
                <c:pt idx="25808">
                  <c:v>96548.249110000004</c:v>
                </c:pt>
                <c:pt idx="25809">
                  <c:v>96548.359110000005</c:v>
                </c:pt>
                <c:pt idx="25810">
                  <c:v>96548.578110000002</c:v>
                </c:pt>
                <c:pt idx="25811">
                  <c:v>96562.878110000005</c:v>
                </c:pt>
                <c:pt idx="25812">
                  <c:v>96563.909109999993</c:v>
                </c:pt>
                <c:pt idx="25813">
                  <c:v>96564.019109999994</c:v>
                </c:pt>
                <c:pt idx="25814">
                  <c:v>96564.238110000006</c:v>
                </c:pt>
                <c:pt idx="25815">
                  <c:v>96578.538109999994</c:v>
                </c:pt>
                <c:pt idx="25816">
                  <c:v>96581.619460000002</c:v>
                </c:pt>
                <c:pt idx="25817">
                  <c:v>96582.268750000003</c:v>
                </c:pt>
                <c:pt idx="25818">
                  <c:v>96582.566749999998</c:v>
                </c:pt>
                <c:pt idx="25819">
                  <c:v>96588.856750000006</c:v>
                </c:pt>
                <c:pt idx="25820">
                  <c:v>96589.356750000006</c:v>
                </c:pt>
                <c:pt idx="25821">
                  <c:v>96589.356750000006</c:v>
                </c:pt>
                <c:pt idx="25822">
                  <c:v>96589.856750000006</c:v>
                </c:pt>
                <c:pt idx="25823">
                  <c:v>96590.356750000006</c:v>
                </c:pt>
                <c:pt idx="25824">
                  <c:v>96590.441749999998</c:v>
                </c:pt>
                <c:pt idx="25825">
                  <c:v>96591.088749999995</c:v>
                </c:pt>
                <c:pt idx="25826">
                  <c:v>96592.556389999998</c:v>
                </c:pt>
                <c:pt idx="25827">
                  <c:v>96592.666389999999</c:v>
                </c:pt>
                <c:pt idx="25828">
                  <c:v>96592.885389999996</c:v>
                </c:pt>
                <c:pt idx="25829">
                  <c:v>96607.185389999999</c:v>
                </c:pt>
                <c:pt idx="25830">
                  <c:v>96608.216390000001</c:v>
                </c:pt>
                <c:pt idx="25831">
                  <c:v>96608.326390000002</c:v>
                </c:pt>
                <c:pt idx="25832">
                  <c:v>96608.545389999999</c:v>
                </c:pt>
                <c:pt idx="25833">
                  <c:v>96622.845390000002</c:v>
                </c:pt>
                <c:pt idx="25834">
                  <c:v>96623.876390000005</c:v>
                </c:pt>
                <c:pt idx="25835">
                  <c:v>96623.986390000005</c:v>
                </c:pt>
                <c:pt idx="25836">
                  <c:v>96624.205390000003</c:v>
                </c:pt>
                <c:pt idx="25837">
                  <c:v>96638.505390000006</c:v>
                </c:pt>
                <c:pt idx="25838">
                  <c:v>96639.536389999994</c:v>
                </c:pt>
                <c:pt idx="25839">
                  <c:v>96639.646389999994</c:v>
                </c:pt>
                <c:pt idx="25840">
                  <c:v>96639.865390000006</c:v>
                </c:pt>
                <c:pt idx="25841">
                  <c:v>96654.165389999995</c:v>
                </c:pt>
                <c:pt idx="25842">
                  <c:v>96655.196389999997</c:v>
                </c:pt>
                <c:pt idx="25843">
                  <c:v>96655.306389999998</c:v>
                </c:pt>
                <c:pt idx="25844">
                  <c:v>96655.525389999995</c:v>
                </c:pt>
                <c:pt idx="25845">
                  <c:v>96669.825389999998</c:v>
                </c:pt>
                <c:pt idx="25846">
                  <c:v>96670.856390000001</c:v>
                </c:pt>
                <c:pt idx="25847">
                  <c:v>96670.966390000001</c:v>
                </c:pt>
                <c:pt idx="25848">
                  <c:v>96671.185389999999</c:v>
                </c:pt>
                <c:pt idx="25849">
                  <c:v>96685.485390000002</c:v>
                </c:pt>
                <c:pt idx="25850">
                  <c:v>96688.566739999995</c:v>
                </c:pt>
                <c:pt idx="25851">
                  <c:v>96689.216029999996</c:v>
                </c:pt>
                <c:pt idx="25852">
                  <c:v>96689.514030000006</c:v>
                </c:pt>
                <c:pt idx="25853">
                  <c:v>96695.804029999999</c:v>
                </c:pt>
                <c:pt idx="25854">
                  <c:v>96696.304029999999</c:v>
                </c:pt>
                <c:pt idx="25855">
                  <c:v>96696.304029999999</c:v>
                </c:pt>
                <c:pt idx="25856">
                  <c:v>96696.804029999999</c:v>
                </c:pt>
                <c:pt idx="25857">
                  <c:v>96697.304029999999</c:v>
                </c:pt>
                <c:pt idx="25858">
                  <c:v>96697.389030000006</c:v>
                </c:pt>
                <c:pt idx="25859">
                  <c:v>96698.036030000003</c:v>
                </c:pt>
                <c:pt idx="25860">
                  <c:v>96699.503660000002</c:v>
                </c:pt>
                <c:pt idx="25861">
                  <c:v>96699.613660000003</c:v>
                </c:pt>
                <c:pt idx="25862">
                  <c:v>96699.83266</c:v>
                </c:pt>
                <c:pt idx="25863">
                  <c:v>96714.132660000003</c:v>
                </c:pt>
                <c:pt idx="25864">
                  <c:v>96715.163660000006</c:v>
                </c:pt>
                <c:pt idx="25865">
                  <c:v>96715.273660000006</c:v>
                </c:pt>
                <c:pt idx="25866">
                  <c:v>96715.492660000004</c:v>
                </c:pt>
                <c:pt idx="25867">
                  <c:v>96729.792660000006</c:v>
                </c:pt>
                <c:pt idx="25868">
                  <c:v>96730.823659999995</c:v>
                </c:pt>
                <c:pt idx="25869">
                  <c:v>96730.933659999995</c:v>
                </c:pt>
                <c:pt idx="25870">
                  <c:v>96731.152660000007</c:v>
                </c:pt>
                <c:pt idx="25871">
                  <c:v>96745.452659999995</c:v>
                </c:pt>
                <c:pt idx="25872">
                  <c:v>96746.483659999998</c:v>
                </c:pt>
                <c:pt idx="25873">
                  <c:v>96746.593659999999</c:v>
                </c:pt>
                <c:pt idx="25874">
                  <c:v>96746.812659999996</c:v>
                </c:pt>
                <c:pt idx="25875">
                  <c:v>96761.112659999999</c:v>
                </c:pt>
                <c:pt idx="25876">
                  <c:v>96762.143660000002</c:v>
                </c:pt>
                <c:pt idx="25877">
                  <c:v>96762.253660000002</c:v>
                </c:pt>
                <c:pt idx="25878">
                  <c:v>96762.472659999999</c:v>
                </c:pt>
                <c:pt idx="25879">
                  <c:v>96776.772660000002</c:v>
                </c:pt>
                <c:pt idx="25880">
                  <c:v>96777.803660000005</c:v>
                </c:pt>
                <c:pt idx="25881">
                  <c:v>96777.913660000006</c:v>
                </c:pt>
                <c:pt idx="25882">
                  <c:v>96778.132660000003</c:v>
                </c:pt>
                <c:pt idx="25883">
                  <c:v>96792.432660000006</c:v>
                </c:pt>
                <c:pt idx="25884">
                  <c:v>96795.514009999999</c:v>
                </c:pt>
                <c:pt idx="25885">
                  <c:v>96796.1633</c:v>
                </c:pt>
                <c:pt idx="25886">
                  <c:v>96796.461299999995</c:v>
                </c:pt>
                <c:pt idx="25887">
                  <c:v>96802.751300000004</c:v>
                </c:pt>
                <c:pt idx="25888">
                  <c:v>96803.251300000004</c:v>
                </c:pt>
                <c:pt idx="25889">
                  <c:v>96803.251300000004</c:v>
                </c:pt>
                <c:pt idx="25890">
                  <c:v>96803.751300000004</c:v>
                </c:pt>
                <c:pt idx="25891">
                  <c:v>96804.251300000004</c:v>
                </c:pt>
                <c:pt idx="25892">
                  <c:v>96804.336299999995</c:v>
                </c:pt>
                <c:pt idx="25893">
                  <c:v>96804.983300000007</c:v>
                </c:pt>
                <c:pt idx="25894">
                  <c:v>96805.772779999999</c:v>
                </c:pt>
                <c:pt idx="25895">
                  <c:v>96805.772779999999</c:v>
                </c:pt>
                <c:pt idx="25896">
                  <c:v>96806.450939999995</c:v>
                </c:pt>
                <c:pt idx="25897">
                  <c:v>96806.560939999996</c:v>
                </c:pt>
                <c:pt idx="25898">
                  <c:v>96806.779939999993</c:v>
                </c:pt>
                <c:pt idx="25899">
                  <c:v>96821.079939999996</c:v>
                </c:pt>
                <c:pt idx="25900">
                  <c:v>96822.110939999999</c:v>
                </c:pt>
                <c:pt idx="25901">
                  <c:v>96822.220939999999</c:v>
                </c:pt>
                <c:pt idx="25902">
                  <c:v>96822.439939999997</c:v>
                </c:pt>
                <c:pt idx="25903">
                  <c:v>96836.739939999999</c:v>
                </c:pt>
                <c:pt idx="25904">
                  <c:v>96837.770940000002</c:v>
                </c:pt>
                <c:pt idx="25905">
                  <c:v>96837.880940000003</c:v>
                </c:pt>
                <c:pt idx="25906">
                  <c:v>96838.09994</c:v>
                </c:pt>
                <c:pt idx="25907">
                  <c:v>96852.399940000003</c:v>
                </c:pt>
                <c:pt idx="25908">
                  <c:v>96853.430940000006</c:v>
                </c:pt>
                <c:pt idx="25909">
                  <c:v>96853.540940000006</c:v>
                </c:pt>
                <c:pt idx="25910">
                  <c:v>96853.759940000004</c:v>
                </c:pt>
                <c:pt idx="25911">
                  <c:v>96868.059940000006</c:v>
                </c:pt>
                <c:pt idx="25912">
                  <c:v>96869.090939999995</c:v>
                </c:pt>
                <c:pt idx="25913">
                  <c:v>96869.200939999995</c:v>
                </c:pt>
                <c:pt idx="25914">
                  <c:v>96869.419940000007</c:v>
                </c:pt>
                <c:pt idx="25915">
                  <c:v>96883.719939999995</c:v>
                </c:pt>
                <c:pt idx="25916">
                  <c:v>96884.750939999998</c:v>
                </c:pt>
                <c:pt idx="25917">
                  <c:v>96884.860939999999</c:v>
                </c:pt>
                <c:pt idx="25918">
                  <c:v>96885.079939999996</c:v>
                </c:pt>
                <c:pt idx="25919">
                  <c:v>96899.379939999999</c:v>
                </c:pt>
                <c:pt idx="25920">
                  <c:v>96900.387100000007</c:v>
                </c:pt>
                <c:pt idx="25921">
                  <c:v>96900.387100000007</c:v>
                </c:pt>
                <c:pt idx="25922">
                  <c:v>96902.461290000007</c:v>
                </c:pt>
                <c:pt idx="25923">
                  <c:v>96903.110579999993</c:v>
                </c:pt>
                <c:pt idx="25924">
                  <c:v>96903.408580000003</c:v>
                </c:pt>
                <c:pt idx="25925">
                  <c:v>96909.698579999997</c:v>
                </c:pt>
                <c:pt idx="25926">
                  <c:v>96910.198579999997</c:v>
                </c:pt>
                <c:pt idx="25927">
                  <c:v>96910.198579999997</c:v>
                </c:pt>
                <c:pt idx="25928">
                  <c:v>96910.698579999997</c:v>
                </c:pt>
                <c:pt idx="25929">
                  <c:v>96911.198579999997</c:v>
                </c:pt>
                <c:pt idx="25930">
                  <c:v>96911.283580000003</c:v>
                </c:pt>
                <c:pt idx="25931">
                  <c:v>96911.93058</c:v>
                </c:pt>
                <c:pt idx="25932">
                  <c:v>96913.398209999999</c:v>
                </c:pt>
                <c:pt idx="25933">
                  <c:v>96913.50821</c:v>
                </c:pt>
                <c:pt idx="25934">
                  <c:v>96913.727209999997</c:v>
                </c:pt>
                <c:pt idx="25935">
                  <c:v>96928.02721</c:v>
                </c:pt>
                <c:pt idx="25936">
                  <c:v>96929.058210000003</c:v>
                </c:pt>
                <c:pt idx="25937">
                  <c:v>96929.168210000003</c:v>
                </c:pt>
                <c:pt idx="25938">
                  <c:v>96929.387210000001</c:v>
                </c:pt>
                <c:pt idx="25939">
                  <c:v>96943.687210000004</c:v>
                </c:pt>
                <c:pt idx="25940">
                  <c:v>96944.718210000006</c:v>
                </c:pt>
                <c:pt idx="25941">
                  <c:v>96944.828210000007</c:v>
                </c:pt>
                <c:pt idx="25942">
                  <c:v>96945.047210000004</c:v>
                </c:pt>
                <c:pt idx="25943">
                  <c:v>96959.347210000007</c:v>
                </c:pt>
                <c:pt idx="25944">
                  <c:v>96960.378209999995</c:v>
                </c:pt>
                <c:pt idx="25945">
                  <c:v>96960.488209999996</c:v>
                </c:pt>
                <c:pt idx="25946">
                  <c:v>96960.707209999993</c:v>
                </c:pt>
                <c:pt idx="25947">
                  <c:v>96975.007209999996</c:v>
                </c:pt>
                <c:pt idx="25948">
                  <c:v>96976.038209999999</c:v>
                </c:pt>
                <c:pt idx="25949">
                  <c:v>96976.148209999999</c:v>
                </c:pt>
                <c:pt idx="25950">
                  <c:v>96976.367209999997</c:v>
                </c:pt>
                <c:pt idx="25951">
                  <c:v>96990.66721</c:v>
                </c:pt>
                <c:pt idx="25952">
                  <c:v>96991.698210000002</c:v>
                </c:pt>
                <c:pt idx="25953">
                  <c:v>96991.808210000003</c:v>
                </c:pt>
                <c:pt idx="25954">
                  <c:v>96992.02721</c:v>
                </c:pt>
                <c:pt idx="25955">
                  <c:v>97006.327210000003</c:v>
                </c:pt>
                <c:pt idx="25956">
                  <c:v>97009.408559999996</c:v>
                </c:pt>
                <c:pt idx="25957">
                  <c:v>97010.057849999997</c:v>
                </c:pt>
                <c:pt idx="25958">
                  <c:v>97010.355850000007</c:v>
                </c:pt>
                <c:pt idx="25959">
                  <c:v>97016.645850000001</c:v>
                </c:pt>
                <c:pt idx="25960">
                  <c:v>97017.145850000001</c:v>
                </c:pt>
                <c:pt idx="25961">
                  <c:v>97017.145850000001</c:v>
                </c:pt>
                <c:pt idx="25962">
                  <c:v>97017.645850000001</c:v>
                </c:pt>
                <c:pt idx="25963">
                  <c:v>97018.145850000001</c:v>
                </c:pt>
                <c:pt idx="25964">
                  <c:v>97018.230850000007</c:v>
                </c:pt>
                <c:pt idx="25965">
                  <c:v>97018.877850000004</c:v>
                </c:pt>
                <c:pt idx="25966">
                  <c:v>97019.667329999997</c:v>
                </c:pt>
                <c:pt idx="25967">
                  <c:v>97019.667329999997</c:v>
                </c:pt>
                <c:pt idx="25968">
                  <c:v>97020.345490000007</c:v>
                </c:pt>
                <c:pt idx="25969">
                  <c:v>97020.455489999993</c:v>
                </c:pt>
                <c:pt idx="25970">
                  <c:v>97020.674490000005</c:v>
                </c:pt>
                <c:pt idx="25971">
                  <c:v>97034.974489999993</c:v>
                </c:pt>
                <c:pt idx="25972">
                  <c:v>97036.005489999996</c:v>
                </c:pt>
                <c:pt idx="25973">
                  <c:v>97036.115489999996</c:v>
                </c:pt>
                <c:pt idx="25974">
                  <c:v>97036.334489999994</c:v>
                </c:pt>
                <c:pt idx="25975">
                  <c:v>97050.634489999997</c:v>
                </c:pt>
                <c:pt idx="25976">
                  <c:v>97051.665489999999</c:v>
                </c:pt>
                <c:pt idx="25977">
                  <c:v>97051.77549</c:v>
                </c:pt>
                <c:pt idx="25978">
                  <c:v>97051.994489999997</c:v>
                </c:pt>
                <c:pt idx="25979">
                  <c:v>97066.29449</c:v>
                </c:pt>
                <c:pt idx="25980">
                  <c:v>97067.325490000003</c:v>
                </c:pt>
                <c:pt idx="25981">
                  <c:v>97067.435490000003</c:v>
                </c:pt>
                <c:pt idx="25982">
                  <c:v>97067.654490000001</c:v>
                </c:pt>
                <c:pt idx="25983">
                  <c:v>97081.954490000004</c:v>
                </c:pt>
                <c:pt idx="25984">
                  <c:v>97082.985490000006</c:v>
                </c:pt>
                <c:pt idx="25985">
                  <c:v>97083.095490000007</c:v>
                </c:pt>
                <c:pt idx="25986">
                  <c:v>97083.314490000004</c:v>
                </c:pt>
                <c:pt idx="25987">
                  <c:v>97097.614490000007</c:v>
                </c:pt>
                <c:pt idx="25988">
                  <c:v>97098.645489999995</c:v>
                </c:pt>
                <c:pt idx="25989">
                  <c:v>97098.755489999996</c:v>
                </c:pt>
                <c:pt idx="25990">
                  <c:v>97098.974489999993</c:v>
                </c:pt>
                <c:pt idx="25991">
                  <c:v>97113.274489999996</c:v>
                </c:pt>
                <c:pt idx="25992">
                  <c:v>97116.355840000004</c:v>
                </c:pt>
                <c:pt idx="25993">
                  <c:v>97117.005130000005</c:v>
                </c:pt>
                <c:pt idx="25994">
                  <c:v>97117.30313</c:v>
                </c:pt>
                <c:pt idx="25995">
                  <c:v>97123.593129999994</c:v>
                </c:pt>
                <c:pt idx="25996">
                  <c:v>97124.093129999994</c:v>
                </c:pt>
                <c:pt idx="25997">
                  <c:v>97124.093129999994</c:v>
                </c:pt>
                <c:pt idx="25998">
                  <c:v>97124.593129999994</c:v>
                </c:pt>
                <c:pt idx="25999">
                  <c:v>97125.093129999994</c:v>
                </c:pt>
                <c:pt idx="26000">
                  <c:v>97125.17813</c:v>
                </c:pt>
                <c:pt idx="26001">
                  <c:v>97125.825129999997</c:v>
                </c:pt>
                <c:pt idx="26002">
                  <c:v>97127.292759999997</c:v>
                </c:pt>
                <c:pt idx="26003">
                  <c:v>97127.402759999997</c:v>
                </c:pt>
                <c:pt idx="26004">
                  <c:v>97127.621759999995</c:v>
                </c:pt>
                <c:pt idx="26005">
                  <c:v>97141.921759999997</c:v>
                </c:pt>
                <c:pt idx="26006">
                  <c:v>97142.95276</c:v>
                </c:pt>
                <c:pt idx="26007">
                  <c:v>97143.062760000001</c:v>
                </c:pt>
                <c:pt idx="26008">
                  <c:v>97143.281759999998</c:v>
                </c:pt>
                <c:pt idx="26009">
                  <c:v>97157.581760000001</c:v>
                </c:pt>
                <c:pt idx="26010">
                  <c:v>97158.612760000004</c:v>
                </c:pt>
                <c:pt idx="26011">
                  <c:v>97158.722760000004</c:v>
                </c:pt>
                <c:pt idx="26012">
                  <c:v>97158.941760000002</c:v>
                </c:pt>
                <c:pt idx="26013">
                  <c:v>97173.241760000004</c:v>
                </c:pt>
                <c:pt idx="26014">
                  <c:v>97174.272760000007</c:v>
                </c:pt>
                <c:pt idx="26015">
                  <c:v>97174.382759999993</c:v>
                </c:pt>
                <c:pt idx="26016">
                  <c:v>97174.601760000005</c:v>
                </c:pt>
                <c:pt idx="26017">
                  <c:v>97188.901759999993</c:v>
                </c:pt>
                <c:pt idx="26018">
                  <c:v>97189.932759999996</c:v>
                </c:pt>
                <c:pt idx="26019">
                  <c:v>97190.042759999997</c:v>
                </c:pt>
                <c:pt idx="26020">
                  <c:v>97190.261759999994</c:v>
                </c:pt>
                <c:pt idx="26021">
                  <c:v>97204.561759999997</c:v>
                </c:pt>
                <c:pt idx="26022">
                  <c:v>97205.59276</c:v>
                </c:pt>
                <c:pt idx="26023">
                  <c:v>97205.70276</c:v>
                </c:pt>
                <c:pt idx="26024">
                  <c:v>97205.921759999997</c:v>
                </c:pt>
                <c:pt idx="26025">
                  <c:v>97220.22176</c:v>
                </c:pt>
                <c:pt idx="26026">
                  <c:v>97223.303109999993</c:v>
                </c:pt>
                <c:pt idx="26027">
                  <c:v>97223.952399999995</c:v>
                </c:pt>
                <c:pt idx="26028">
                  <c:v>97224.250400000004</c:v>
                </c:pt>
                <c:pt idx="26029">
                  <c:v>97230.540399999998</c:v>
                </c:pt>
                <c:pt idx="26030">
                  <c:v>97231.040399999998</c:v>
                </c:pt>
                <c:pt idx="26031">
                  <c:v>97231.040399999998</c:v>
                </c:pt>
                <c:pt idx="26032">
                  <c:v>97231.540399999998</c:v>
                </c:pt>
                <c:pt idx="26033">
                  <c:v>97232.040399999998</c:v>
                </c:pt>
                <c:pt idx="26034">
                  <c:v>97232.125400000004</c:v>
                </c:pt>
                <c:pt idx="26035">
                  <c:v>97232.772400000002</c:v>
                </c:pt>
                <c:pt idx="26036">
                  <c:v>97234.240040000004</c:v>
                </c:pt>
                <c:pt idx="26037">
                  <c:v>97234.350040000005</c:v>
                </c:pt>
                <c:pt idx="26038">
                  <c:v>97234.569040000002</c:v>
                </c:pt>
                <c:pt idx="26039">
                  <c:v>97248.869040000005</c:v>
                </c:pt>
                <c:pt idx="26040">
                  <c:v>97249.900039999993</c:v>
                </c:pt>
                <c:pt idx="26041">
                  <c:v>97250.010039999994</c:v>
                </c:pt>
                <c:pt idx="26042">
                  <c:v>97250.229040000006</c:v>
                </c:pt>
                <c:pt idx="26043">
                  <c:v>97264.529039999994</c:v>
                </c:pt>
                <c:pt idx="26044">
                  <c:v>97265.560039999997</c:v>
                </c:pt>
                <c:pt idx="26045">
                  <c:v>97265.670039999997</c:v>
                </c:pt>
                <c:pt idx="26046">
                  <c:v>97265.889039999995</c:v>
                </c:pt>
                <c:pt idx="26047">
                  <c:v>97280.189039999997</c:v>
                </c:pt>
                <c:pt idx="26048">
                  <c:v>97281.22004</c:v>
                </c:pt>
                <c:pt idx="26049">
                  <c:v>97281.330040000001</c:v>
                </c:pt>
                <c:pt idx="26050">
                  <c:v>97281.549039999998</c:v>
                </c:pt>
                <c:pt idx="26051">
                  <c:v>97295.849040000001</c:v>
                </c:pt>
                <c:pt idx="26052">
                  <c:v>97296.880040000004</c:v>
                </c:pt>
                <c:pt idx="26053">
                  <c:v>97296.990040000004</c:v>
                </c:pt>
                <c:pt idx="26054">
                  <c:v>97297.209040000002</c:v>
                </c:pt>
                <c:pt idx="26055">
                  <c:v>97311.509040000004</c:v>
                </c:pt>
                <c:pt idx="26056">
                  <c:v>97312.540040000007</c:v>
                </c:pt>
                <c:pt idx="26057">
                  <c:v>97312.650039999993</c:v>
                </c:pt>
                <c:pt idx="26058">
                  <c:v>97312.869040000005</c:v>
                </c:pt>
                <c:pt idx="26059">
                  <c:v>97327.169039999993</c:v>
                </c:pt>
                <c:pt idx="26060">
                  <c:v>97330.250390000001</c:v>
                </c:pt>
                <c:pt idx="26061">
                  <c:v>97330.899680000002</c:v>
                </c:pt>
                <c:pt idx="26062">
                  <c:v>97331.197679999997</c:v>
                </c:pt>
                <c:pt idx="26063">
                  <c:v>97337.487680000006</c:v>
                </c:pt>
                <c:pt idx="26064">
                  <c:v>97337.987680000006</c:v>
                </c:pt>
                <c:pt idx="26065">
                  <c:v>97337.987680000006</c:v>
                </c:pt>
                <c:pt idx="26066">
                  <c:v>97338.487680000006</c:v>
                </c:pt>
                <c:pt idx="26067">
                  <c:v>97338.987680000006</c:v>
                </c:pt>
                <c:pt idx="26068">
                  <c:v>97339.072679999997</c:v>
                </c:pt>
                <c:pt idx="26069">
                  <c:v>97339.719679999995</c:v>
                </c:pt>
                <c:pt idx="26070">
                  <c:v>97341.187309999994</c:v>
                </c:pt>
                <c:pt idx="26071">
                  <c:v>97341.297309999994</c:v>
                </c:pt>
                <c:pt idx="26072">
                  <c:v>97341.516310000006</c:v>
                </c:pt>
                <c:pt idx="26073">
                  <c:v>97355.816309999995</c:v>
                </c:pt>
                <c:pt idx="26074">
                  <c:v>97356.847309999997</c:v>
                </c:pt>
                <c:pt idx="26075">
                  <c:v>97356.957309999998</c:v>
                </c:pt>
                <c:pt idx="26076">
                  <c:v>97357.176309999995</c:v>
                </c:pt>
                <c:pt idx="26077">
                  <c:v>97371.476309999998</c:v>
                </c:pt>
                <c:pt idx="26078">
                  <c:v>97372.507310000001</c:v>
                </c:pt>
                <c:pt idx="26079">
                  <c:v>97372.617310000001</c:v>
                </c:pt>
                <c:pt idx="26080">
                  <c:v>97372.836309999999</c:v>
                </c:pt>
                <c:pt idx="26081">
                  <c:v>97387.136310000002</c:v>
                </c:pt>
                <c:pt idx="26082">
                  <c:v>97388.167310000004</c:v>
                </c:pt>
                <c:pt idx="26083">
                  <c:v>97388.277310000005</c:v>
                </c:pt>
                <c:pt idx="26084">
                  <c:v>97388.496310000002</c:v>
                </c:pt>
                <c:pt idx="26085">
                  <c:v>97402.796310000005</c:v>
                </c:pt>
                <c:pt idx="26086">
                  <c:v>97403.827309999993</c:v>
                </c:pt>
                <c:pt idx="26087">
                  <c:v>97403.937309999994</c:v>
                </c:pt>
                <c:pt idx="26088">
                  <c:v>97404.156310000006</c:v>
                </c:pt>
                <c:pt idx="26089">
                  <c:v>97418.456309999994</c:v>
                </c:pt>
                <c:pt idx="26090">
                  <c:v>97419.487309999997</c:v>
                </c:pt>
                <c:pt idx="26091">
                  <c:v>97419.597309999997</c:v>
                </c:pt>
                <c:pt idx="26092">
                  <c:v>97419.816309999995</c:v>
                </c:pt>
                <c:pt idx="26093">
                  <c:v>97434.116309999998</c:v>
                </c:pt>
                <c:pt idx="26094">
                  <c:v>97437.197660000005</c:v>
                </c:pt>
                <c:pt idx="26095">
                  <c:v>97437.846950000006</c:v>
                </c:pt>
                <c:pt idx="26096">
                  <c:v>97438.144950000002</c:v>
                </c:pt>
                <c:pt idx="26097">
                  <c:v>97444.434949999995</c:v>
                </c:pt>
                <c:pt idx="26098">
                  <c:v>97444.934949999995</c:v>
                </c:pt>
                <c:pt idx="26099">
                  <c:v>97444.934949999995</c:v>
                </c:pt>
                <c:pt idx="26100">
                  <c:v>97445.434949999995</c:v>
                </c:pt>
                <c:pt idx="26101">
                  <c:v>97445.934949999995</c:v>
                </c:pt>
                <c:pt idx="26102">
                  <c:v>97446.019950000002</c:v>
                </c:pt>
                <c:pt idx="26103">
                  <c:v>97446.666949999999</c:v>
                </c:pt>
                <c:pt idx="26104">
                  <c:v>97448.134590000001</c:v>
                </c:pt>
                <c:pt idx="26105">
                  <c:v>97448.244590000002</c:v>
                </c:pt>
                <c:pt idx="26106">
                  <c:v>97448.463589999999</c:v>
                </c:pt>
                <c:pt idx="26107">
                  <c:v>97462.763590000002</c:v>
                </c:pt>
                <c:pt idx="26108">
                  <c:v>97463.794590000005</c:v>
                </c:pt>
                <c:pt idx="26109">
                  <c:v>97463.904590000006</c:v>
                </c:pt>
                <c:pt idx="26110">
                  <c:v>97464.123590000003</c:v>
                </c:pt>
                <c:pt idx="26111">
                  <c:v>97478.423590000006</c:v>
                </c:pt>
                <c:pt idx="26112">
                  <c:v>97479.454589999994</c:v>
                </c:pt>
                <c:pt idx="26113">
                  <c:v>97479.564589999994</c:v>
                </c:pt>
                <c:pt idx="26114">
                  <c:v>97479.783590000006</c:v>
                </c:pt>
                <c:pt idx="26115">
                  <c:v>97494.083589999995</c:v>
                </c:pt>
                <c:pt idx="26116">
                  <c:v>97495.114589999997</c:v>
                </c:pt>
                <c:pt idx="26117">
                  <c:v>97495.224589999998</c:v>
                </c:pt>
                <c:pt idx="26118">
                  <c:v>97495.443589999995</c:v>
                </c:pt>
                <c:pt idx="26119">
                  <c:v>97509.743589999998</c:v>
                </c:pt>
                <c:pt idx="26120">
                  <c:v>97510.774590000001</c:v>
                </c:pt>
                <c:pt idx="26121">
                  <c:v>97510.884590000001</c:v>
                </c:pt>
                <c:pt idx="26122">
                  <c:v>97511.103589999999</c:v>
                </c:pt>
                <c:pt idx="26123">
                  <c:v>97525.403590000002</c:v>
                </c:pt>
                <c:pt idx="26124">
                  <c:v>97526.434590000004</c:v>
                </c:pt>
                <c:pt idx="26125">
                  <c:v>97526.544590000005</c:v>
                </c:pt>
                <c:pt idx="26126">
                  <c:v>97526.763590000002</c:v>
                </c:pt>
                <c:pt idx="26127">
                  <c:v>97541.063590000005</c:v>
                </c:pt>
                <c:pt idx="26128">
                  <c:v>97544.144939999998</c:v>
                </c:pt>
                <c:pt idx="26129">
                  <c:v>97544.79423</c:v>
                </c:pt>
                <c:pt idx="26130">
                  <c:v>97545.092229999995</c:v>
                </c:pt>
                <c:pt idx="26131">
                  <c:v>97551.382230000003</c:v>
                </c:pt>
                <c:pt idx="26132">
                  <c:v>97551.882230000003</c:v>
                </c:pt>
                <c:pt idx="26133">
                  <c:v>97551.882230000003</c:v>
                </c:pt>
                <c:pt idx="26134">
                  <c:v>97552.382230000003</c:v>
                </c:pt>
                <c:pt idx="26135">
                  <c:v>97552.882230000003</c:v>
                </c:pt>
                <c:pt idx="26136">
                  <c:v>97552.967229999995</c:v>
                </c:pt>
                <c:pt idx="26137">
                  <c:v>97553.614230000007</c:v>
                </c:pt>
                <c:pt idx="26138">
                  <c:v>97555.081860000006</c:v>
                </c:pt>
                <c:pt idx="26139">
                  <c:v>97555.191860000006</c:v>
                </c:pt>
                <c:pt idx="26140">
                  <c:v>97555.410860000004</c:v>
                </c:pt>
                <c:pt idx="26141">
                  <c:v>97569.710860000007</c:v>
                </c:pt>
                <c:pt idx="26142">
                  <c:v>97570.741859999995</c:v>
                </c:pt>
                <c:pt idx="26143">
                  <c:v>97570.851859999995</c:v>
                </c:pt>
                <c:pt idx="26144">
                  <c:v>97571.070860000007</c:v>
                </c:pt>
                <c:pt idx="26145">
                  <c:v>97585.370859999995</c:v>
                </c:pt>
                <c:pt idx="26146">
                  <c:v>97586.401859999998</c:v>
                </c:pt>
                <c:pt idx="26147">
                  <c:v>97586.511859999999</c:v>
                </c:pt>
                <c:pt idx="26148">
                  <c:v>97586.730859999996</c:v>
                </c:pt>
                <c:pt idx="26149">
                  <c:v>97601.030859999999</c:v>
                </c:pt>
                <c:pt idx="26150">
                  <c:v>97602.061860000002</c:v>
                </c:pt>
                <c:pt idx="26151">
                  <c:v>97602.171860000002</c:v>
                </c:pt>
                <c:pt idx="26152">
                  <c:v>97602.39086</c:v>
                </c:pt>
                <c:pt idx="26153">
                  <c:v>97616.690860000002</c:v>
                </c:pt>
                <c:pt idx="26154">
                  <c:v>97617.721860000005</c:v>
                </c:pt>
                <c:pt idx="26155">
                  <c:v>97617.831860000006</c:v>
                </c:pt>
                <c:pt idx="26156">
                  <c:v>97618.050860000003</c:v>
                </c:pt>
                <c:pt idx="26157">
                  <c:v>97632.350860000006</c:v>
                </c:pt>
                <c:pt idx="26158">
                  <c:v>97633.381859999994</c:v>
                </c:pt>
                <c:pt idx="26159">
                  <c:v>97633.491859999995</c:v>
                </c:pt>
                <c:pt idx="26160">
                  <c:v>97633.710860000007</c:v>
                </c:pt>
                <c:pt idx="26161">
                  <c:v>97648.010859999995</c:v>
                </c:pt>
                <c:pt idx="26162">
                  <c:v>97651.092210000003</c:v>
                </c:pt>
                <c:pt idx="26163">
                  <c:v>97651.741500000004</c:v>
                </c:pt>
                <c:pt idx="26164">
                  <c:v>97652.039499999999</c:v>
                </c:pt>
                <c:pt idx="26165">
                  <c:v>97658.329500000007</c:v>
                </c:pt>
                <c:pt idx="26166">
                  <c:v>97658.829500000007</c:v>
                </c:pt>
                <c:pt idx="26167">
                  <c:v>97658.829500000007</c:v>
                </c:pt>
                <c:pt idx="26168">
                  <c:v>97659.329500000007</c:v>
                </c:pt>
                <c:pt idx="26169">
                  <c:v>97659.829500000007</c:v>
                </c:pt>
                <c:pt idx="26170">
                  <c:v>97659.914499999999</c:v>
                </c:pt>
                <c:pt idx="26171">
                  <c:v>97660.561499999996</c:v>
                </c:pt>
                <c:pt idx="26172">
                  <c:v>97662.029139999999</c:v>
                </c:pt>
                <c:pt idx="26173">
                  <c:v>97662.139139999999</c:v>
                </c:pt>
                <c:pt idx="26174">
                  <c:v>97662.358139999997</c:v>
                </c:pt>
                <c:pt idx="26175">
                  <c:v>97676.65814</c:v>
                </c:pt>
                <c:pt idx="26176">
                  <c:v>97677.689140000002</c:v>
                </c:pt>
                <c:pt idx="26177">
                  <c:v>97677.799140000003</c:v>
                </c:pt>
                <c:pt idx="26178">
                  <c:v>97678.01814</c:v>
                </c:pt>
                <c:pt idx="26179">
                  <c:v>97692.318140000003</c:v>
                </c:pt>
                <c:pt idx="26180">
                  <c:v>97693.349140000006</c:v>
                </c:pt>
                <c:pt idx="26181">
                  <c:v>97693.459140000006</c:v>
                </c:pt>
                <c:pt idx="26182">
                  <c:v>97693.678140000004</c:v>
                </c:pt>
                <c:pt idx="26183">
                  <c:v>97707.978140000007</c:v>
                </c:pt>
                <c:pt idx="26184">
                  <c:v>97709.009139999995</c:v>
                </c:pt>
                <c:pt idx="26185">
                  <c:v>97709.119139999995</c:v>
                </c:pt>
                <c:pt idx="26186">
                  <c:v>97709.338140000007</c:v>
                </c:pt>
                <c:pt idx="26187">
                  <c:v>97723.638139999995</c:v>
                </c:pt>
                <c:pt idx="26188">
                  <c:v>97724.669139999998</c:v>
                </c:pt>
                <c:pt idx="26189">
                  <c:v>97724.779139999999</c:v>
                </c:pt>
                <c:pt idx="26190">
                  <c:v>97724.998139999996</c:v>
                </c:pt>
                <c:pt idx="26191">
                  <c:v>97739.298139999999</c:v>
                </c:pt>
                <c:pt idx="26192">
                  <c:v>97740.329140000002</c:v>
                </c:pt>
                <c:pt idx="26193">
                  <c:v>97740.439140000002</c:v>
                </c:pt>
                <c:pt idx="26194">
                  <c:v>97740.65814</c:v>
                </c:pt>
                <c:pt idx="26195">
                  <c:v>97754.958140000002</c:v>
                </c:pt>
                <c:pt idx="26196">
                  <c:v>97758.039489999996</c:v>
                </c:pt>
                <c:pt idx="26197">
                  <c:v>97758.688779999997</c:v>
                </c:pt>
                <c:pt idx="26198">
                  <c:v>97758.986780000007</c:v>
                </c:pt>
                <c:pt idx="26199">
                  <c:v>97765.27678</c:v>
                </c:pt>
                <c:pt idx="26200">
                  <c:v>97765.77678</c:v>
                </c:pt>
                <c:pt idx="26201">
                  <c:v>97765.77678</c:v>
                </c:pt>
                <c:pt idx="26202">
                  <c:v>97766.27678</c:v>
                </c:pt>
                <c:pt idx="26203">
                  <c:v>97766.77678</c:v>
                </c:pt>
                <c:pt idx="26204">
                  <c:v>97766.861780000007</c:v>
                </c:pt>
                <c:pt idx="26205">
                  <c:v>97767.508780000004</c:v>
                </c:pt>
                <c:pt idx="26206">
                  <c:v>97768.976410000003</c:v>
                </c:pt>
                <c:pt idx="26207">
                  <c:v>97769.086410000004</c:v>
                </c:pt>
                <c:pt idx="26208">
                  <c:v>97769.305410000001</c:v>
                </c:pt>
                <c:pt idx="26209">
                  <c:v>97783.605410000004</c:v>
                </c:pt>
                <c:pt idx="26210">
                  <c:v>97784.636410000006</c:v>
                </c:pt>
                <c:pt idx="26211">
                  <c:v>97784.746410000007</c:v>
                </c:pt>
                <c:pt idx="26212">
                  <c:v>97784.965410000004</c:v>
                </c:pt>
                <c:pt idx="26213">
                  <c:v>97799.265410000007</c:v>
                </c:pt>
                <c:pt idx="26214">
                  <c:v>97800.296409999995</c:v>
                </c:pt>
                <c:pt idx="26215">
                  <c:v>97800.406409999996</c:v>
                </c:pt>
                <c:pt idx="26216">
                  <c:v>97800.625409999993</c:v>
                </c:pt>
                <c:pt idx="26217">
                  <c:v>97814.925409999996</c:v>
                </c:pt>
                <c:pt idx="26218">
                  <c:v>97815.956409999999</c:v>
                </c:pt>
                <c:pt idx="26219">
                  <c:v>97816.066409999999</c:v>
                </c:pt>
                <c:pt idx="26220">
                  <c:v>97816.285409999997</c:v>
                </c:pt>
                <c:pt idx="26221">
                  <c:v>97830.58541</c:v>
                </c:pt>
                <c:pt idx="26222">
                  <c:v>97831.616410000002</c:v>
                </c:pt>
                <c:pt idx="26223">
                  <c:v>97831.726410000003</c:v>
                </c:pt>
                <c:pt idx="26224">
                  <c:v>97831.94541</c:v>
                </c:pt>
                <c:pt idx="26225">
                  <c:v>97846.245410000003</c:v>
                </c:pt>
                <c:pt idx="26226">
                  <c:v>97847.276410000006</c:v>
                </c:pt>
                <c:pt idx="26227">
                  <c:v>97847.386410000006</c:v>
                </c:pt>
                <c:pt idx="26228">
                  <c:v>97847.605410000004</c:v>
                </c:pt>
                <c:pt idx="26229">
                  <c:v>97861.905410000007</c:v>
                </c:pt>
                <c:pt idx="26230">
                  <c:v>97864.98676</c:v>
                </c:pt>
                <c:pt idx="26231">
                  <c:v>97865.636050000001</c:v>
                </c:pt>
                <c:pt idx="26232">
                  <c:v>97865.934049999996</c:v>
                </c:pt>
                <c:pt idx="26233">
                  <c:v>97872.224050000004</c:v>
                </c:pt>
                <c:pt idx="26234">
                  <c:v>97872.724050000004</c:v>
                </c:pt>
                <c:pt idx="26235">
                  <c:v>97872.724050000004</c:v>
                </c:pt>
                <c:pt idx="26236">
                  <c:v>97873.224050000004</c:v>
                </c:pt>
                <c:pt idx="26237">
                  <c:v>97873.724050000004</c:v>
                </c:pt>
                <c:pt idx="26238">
                  <c:v>97873.809049999996</c:v>
                </c:pt>
                <c:pt idx="26239">
                  <c:v>97874.456049999993</c:v>
                </c:pt>
                <c:pt idx="26240">
                  <c:v>97875.923689999996</c:v>
                </c:pt>
                <c:pt idx="26241">
                  <c:v>97876.033689999997</c:v>
                </c:pt>
                <c:pt idx="26242">
                  <c:v>97876.252689999994</c:v>
                </c:pt>
                <c:pt idx="26243">
                  <c:v>97890.552689999997</c:v>
                </c:pt>
                <c:pt idx="26244">
                  <c:v>97891.583689999999</c:v>
                </c:pt>
                <c:pt idx="26245">
                  <c:v>97891.69369</c:v>
                </c:pt>
                <c:pt idx="26246">
                  <c:v>97891.912689999997</c:v>
                </c:pt>
                <c:pt idx="26247">
                  <c:v>97906.21269</c:v>
                </c:pt>
                <c:pt idx="26248">
                  <c:v>97907.243690000003</c:v>
                </c:pt>
                <c:pt idx="26249">
                  <c:v>97907.353690000004</c:v>
                </c:pt>
                <c:pt idx="26250">
                  <c:v>97907.572690000001</c:v>
                </c:pt>
                <c:pt idx="26251">
                  <c:v>97921.872690000004</c:v>
                </c:pt>
                <c:pt idx="26252">
                  <c:v>97922.903690000006</c:v>
                </c:pt>
                <c:pt idx="26253">
                  <c:v>97923.013690000007</c:v>
                </c:pt>
                <c:pt idx="26254">
                  <c:v>97923.232690000004</c:v>
                </c:pt>
                <c:pt idx="26255">
                  <c:v>97937.532689999993</c:v>
                </c:pt>
                <c:pt idx="26256">
                  <c:v>97938.563689999995</c:v>
                </c:pt>
                <c:pt idx="26257">
                  <c:v>97938.673689999996</c:v>
                </c:pt>
                <c:pt idx="26258">
                  <c:v>97938.892689999993</c:v>
                </c:pt>
                <c:pt idx="26259">
                  <c:v>97953.192689999996</c:v>
                </c:pt>
                <c:pt idx="26260">
                  <c:v>97954.223689999999</c:v>
                </c:pt>
                <c:pt idx="26261">
                  <c:v>97954.333689999999</c:v>
                </c:pt>
                <c:pt idx="26262">
                  <c:v>97954.552689999997</c:v>
                </c:pt>
                <c:pt idx="26263">
                  <c:v>97968.85269</c:v>
                </c:pt>
                <c:pt idx="26264">
                  <c:v>97971.934039999993</c:v>
                </c:pt>
                <c:pt idx="26265">
                  <c:v>97972.583329999994</c:v>
                </c:pt>
                <c:pt idx="26266">
                  <c:v>97972.881330000004</c:v>
                </c:pt>
                <c:pt idx="26267">
                  <c:v>97979.171329999997</c:v>
                </c:pt>
                <c:pt idx="26268">
                  <c:v>97979.671329999997</c:v>
                </c:pt>
                <c:pt idx="26269">
                  <c:v>97979.671329999997</c:v>
                </c:pt>
                <c:pt idx="26270">
                  <c:v>97980.171329999997</c:v>
                </c:pt>
                <c:pt idx="26271">
                  <c:v>97980.671329999997</c:v>
                </c:pt>
                <c:pt idx="26272">
                  <c:v>97980.756330000004</c:v>
                </c:pt>
                <c:pt idx="26273">
                  <c:v>97981.403330000001</c:v>
                </c:pt>
                <c:pt idx="26274">
                  <c:v>97982.87096</c:v>
                </c:pt>
                <c:pt idx="26275">
                  <c:v>97982.980960000001</c:v>
                </c:pt>
                <c:pt idx="26276">
                  <c:v>97983.199959999998</c:v>
                </c:pt>
                <c:pt idx="26277">
                  <c:v>97997.499960000001</c:v>
                </c:pt>
                <c:pt idx="26278">
                  <c:v>97998.530960000004</c:v>
                </c:pt>
                <c:pt idx="26279">
                  <c:v>97998.640960000004</c:v>
                </c:pt>
                <c:pt idx="26280">
                  <c:v>97998.859960000002</c:v>
                </c:pt>
                <c:pt idx="26281">
                  <c:v>98013.159960000005</c:v>
                </c:pt>
                <c:pt idx="26282">
                  <c:v>98014.190960000007</c:v>
                </c:pt>
                <c:pt idx="26283">
                  <c:v>98014.300959999993</c:v>
                </c:pt>
                <c:pt idx="26284">
                  <c:v>98014.519960000005</c:v>
                </c:pt>
                <c:pt idx="26285">
                  <c:v>98028.819959999993</c:v>
                </c:pt>
                <c:pt idx="26286">
                  <c:v>98029.850959999996</c:v>
                </c:pt>
                <c:pt idx="26287">
                  <c:v>98029.960959999997</c:v>
                </c:pt>
                <c:pt idx="26288">
                  <c:v>98030.179959999994</c:v>
                </c:pt>
                <c:pt idx="26289">
                  <c:v>98044.479959999997</c:v>
                </c:pt>
                <c:pt idx="26290">
                  <c:v>98045.51096</c:v>
                </c:pt>
                <c:pt idx="26291">
                  <c:v>98045.62096</c:v>
                </c:pt>
                <c:pt idx="26292">
                  <c:v>98045.839959999998</c:v>
                </c:pt>
                <c:pt idx="26293">
                  <c:v>98060.13996</c:v>
                </c:pt>
                <c:pt idx="26294">
                  <c:v>98061.170960000003</c:v>
                </c:pt>
                <c:pt idx="26295">
                  <c:v>98061.280960000004</c:v>
                </c:pt>
                <c:pt idx="26296">
                  <c:v>98061.499960000001</c:v>
                </c:pt>
                <c:pt idx="26297">
                  <c:v>98075.799960000004</c:v>
                </c:pt>
                <c:pt idx="26298">
                  <c:v>98078.881309999997</c:v>
                </c:pt>
                <c:pt idx="26299">
                  <c:v>98079.530599999998</c:v>
                </c:pt>
                <c:pt idx="26300">
                  <c:v>98079.828599999993</c:v>
                </c:pt>
                <c:pt idx="26301">
                  <c:v>98086.118600000002</c:v>
                </c:pt>
                <c:pt idx="26302">
                  <c:v>98086.618600000002</c:v>
                </c:pt>
                <c:pt idx="26303">
                  <c:v>98086.618600000002</c:v>
                </c:pt>
                <c:pt idx="26304">
                  <c:v>98087.118600000002</c:v>
                </c:pt>
                <c:pt idx="26305">
                  <c:v>98087.618600000002</c:v>
                </c:pt>
                <c:pt idx="26306">
                  <c:v>98087.703599999993</c:v>
                </c:pt>
                <c:pt idx="26307">
                  <c:v>98088.350600000005</c:v>
                </c:pt>
                <c:pt idx="26308">
                  <c:v>98089.818239999993</c:v>
                </c:pt>
                <c:pt idx="26309">
                  <c:v>98089.928239999994</c:v>
                </c:pt>
                <c:pt idx="26310">
                  <c:v>98090.147240000006</c:v>
                </c:pt>
                <c:pt idx="26311">
                  <c:v>98104.447239999994</c:v>
                </c:pt>
                <c:pt idx="26312">
                  <c:v>98105.478239999997</c:v>
                </c:pt>
                <c:pt idx="26313">
                  <c:v>98105.588239999997</c:v>
                </c:pt>
                <c:pt idx="26314">
                  <c:v>98105.807239999995</c:v>
                </c:pt>
                <c:pt idx="26315">
                  <c:v>98120.107239999998</c:v>
                </c:pt>
                <c:pt idx="26316">
                  <c:v>98121.13824</c:v>
                </c:pt>
                <c:pt idx="26317">
                  <c:v>98121.248240000001</c:v>
                </c:pt>
                <c:pt idx="26318">
                  <c:v>98121.467239999998</c:v>
                </c:pt>
                <c:pt idx="26319">
                  <c:v>98135.767240000001</c:v>
                </c:pt>
                <c:pt idx="26320">
                  <c:v>98136.798240000004</c:v>
                </c:pt>
                <c:pt idx="26321">
                  <c:v>98136.908240000004</c:v>
                </c:pt>
                <c:pt idx="26322">
                  <c:v>98137.127240000002</c:v>
                </c:pt>
                <c:pt idx="26323">
                  <c:v>98151.427240000005</c:v>
                </c:pt>
                <c:pt idx="26324">
                  <c:v>98152.458240000007</c:v>
                </c:pt>
                <c:pt idx="26325">
                  <c:v>98152.568239999993</c:v>
                </c:pt>
                <c:pt idx="26326">
                  <c:v>98152.787240000005</c:v>
                </c:pt>
                <c:pt idx="26327">
                  <c:v>98167.087239999993</c:v>
                </c:pt>
                <c:pt idx="26328">
                  <c:v>98168.118239999996</c:v>
                </c:pt>
                <c:pt idx="26329">
                  <c:v>98168.228239999997</c:v>
                </c:pt>
                <c:pt idx="26330">
                  <c:v>98168.447239999994</c:v>
                </c:pt>
                <c:pt idx="26331">
                  <c:v>98182.747239999997</c:v>
                </c:pt>
                <c:pt idx="26332">
                  <c:v>98185.828590000005</c:v>
                </c:pt>
                <c:pt idx="26333">
                  <c:v>98186.477880000006</c:v>
                </c:pt>
                <c:pt idx="26334">
                  <c:v>98186.775880000001</c:v>
                </c:pt>
                <c:pt idx="26335">
                  <c:v>98193.065879999995</c:v>
                </c:pt>
                <c:pt idx="26336">
                  <c:v>98193.565879999995</c:v>
                </c:pt>
                <c:pt idx="26337">
                  <c:v>98193.565879999995</c:v>
                </c:pt>
                <c:pt idx="26338">
                  <c:v>98194.065879999995</c:v>
                </c:pt>
                <c:pt idx="26339">
                  <c:v>98194.565879999995</c:v>
                </c:pt>
                <c:pt idx="26340">
                  <c:v>98194.650880000001</c:v>
                </c:pt>
                <c:pt idx="26341">
                  <c:v>98195.297879999998</c:v>
                </c:pt>
                <c:pt idx="26342">
                  <c:v>98196.765509999997</c:v>
                </c:pt>
                <c:pt idx="26343">
                  <c:v>98196.875509999998</c:v>
                </c:pt>
                <c:pt idx="26344">
                  <c:v>98197.094509999995</c:v>
                </c:pt>
                <c:pt idx="26345">
                  <c:v>98211.394509999998</c:v>
                </c:pt>
                <c:pt idx="26346">
                  <c:v>98212.425510000001</c:v>
                </c:pt>
                <c:pt idx="26347">
                  <c:v>98212.535510000002</c:v>
                </c:pt>
                <c:pt idx="26348">
                  <c:v>98212.754509999999</c:v>
                </c:pt>
                <c:pt idx="26349">
                  <c:v>98227.054510000002</c:v>
                </c:pt>
                <c:pt idx="26350">
                  <c:v>98228.085510000004</c:v>
                </c:pt>
                <c:pt idx="26351">
                  <c:v>98228.195510000005</c:v>
                </c:pt>
                <c:pt idx="26352">
                  <c:v>98228.414510000002</c:v>
                </c:pt>
                <c:pt idx="26353">
                  <c:v>98242.714510000005</c:v>
                </c:pt>
                <c:pt idx="26354">
                  <c:v>98243.745509999993</c:v>
                </c:pt>
                <c:pt idx="26355">
                  <c:v>98243.855509999994</c:v>
                </c:pt>
                <c:pt idx="26356">
                  <c:v>98244.074510000006</c:v>
                </c:pt>
                <c:pt idx="26357">
                  <c:v>98258.374509999994</c:v>
                </c:pt>
                <c:pt idx="26358">
                  <c:v>98259.405509999997</c:v>
                </c:pt>
                <c:pt idx="26359">
                  <c:v>98259.515509999997</c:v>
                </c:pt>
                <c:pt idx="26360">
                  <c:v>98259.734509999995</c:v>
                </c:pt>
                <c:pt idx="26361">
                  <c:v>98274.034509999998</c:v>
                </c:pt>
                <c:pt idx="26362">
                  <c:v>98275.06551</c:v>
                </c:pt>
                <c:pt idx="26363">
                  <c:v>98275.175510000001</c:v>
                </c:pt>
                <c:pt idx="26364">
                  <c:v>98275.394509999998</c:v>
                </c:pt>
                <c:pt idx="26365">
                  <c:v>98289.694510000001</c:v>
                </c:pt>
                <c:pt idx="26366">
                  <c:v>98292.775859999994</c:v>
                </c:pt>
                <c:pt idx="26367">
                  <c:v>98293.425149999995</c:v>
                </c:pt>
                <c:pt idx="26368">
                  <c:v>98293.723150000005</c:v>
                </c:pt>
                <c:pt idx="26369">
                  <c:v>98300.013149999999</c:v>
                </c:pt>
                <c:pt idx="26370">
                  <c:v>98300.513149999999</c:v>
                </c:pt>
                <c:pt idx="26371">
                  <c:v>98300.513149999999</c:v>
                </c:pt>
                <c:pt idx="26372">
                  <c:v>98301.013149999999</c:v>
                </c:pt>
                <c:pt idx="26373">
                  <c:v>98301.513149999999</c:v>
                </c:pt>
                <c:pt idx="26374">
                  <c:v>98301.598150000005</c:v>
                </c:pt>
                <c:pt idx="26375">
                  <c:v>98302.245150000002</c:v>
                </c:pt>
                <c:pt idx="26376">
                  <c:v>98303.712790000005</c:v>
                </c:pt>
                <c:pt idx="26377">
                  <c:v>98303.822790000006</c:v>
                </c:pt>
                <c:pt idx="26378">
                  <c:v>98304.041790000003</c:v>
                </c:pt>
                <c:pt idx="26379">
                  <c:v>98318.341790000006</c:v>
                </c:pt>
                <c:pt idx="26380">
                  <c:v>98319.372789999994</c:v>
                </c:pt>
                <c:pt idx="26381">
                  <c:v>98319.482789999995</c:v>
                </c:pt>
                <c:pt idx="26382">
                  <c:v>98319.701790000006</c:v>
                </c:pt>
                <c:pt idx="26383">
                  <c:v>98334.001789999995</c:v>
                </c:pt>
                <c:pt idx="26384">
                  <c:v>98335.032789999997</c:v>
                </c:pt>
                <c:pt idx="26385">
                  <c:v>98335.142789999998</c:v>
                </c:pt>
                <c:pt idx="26386">
                  <c:v>98335.361789999995</c:v>
                </c:pt>
                <c:pt idx="26387">
                  <c:v>98349.661789999998</c:v>
                </c:pt>
                <c:pt idx="26388">
                  <c:v>98350.692790000001</c:v>
                </c:pt>
                <c:pt idx="26389">
                  <c:v>98350.802790000002</c:v>
                </c:pt>
                <c:pt idx="26390">
                  <c:v>98351.021789999999</c:v>
                </c:pt>
                <c:pt idx="26391">
                  <c:v>98365.321790000002</c:v>
                </c:pt>
                <c:pt idx="26392">
                  <c:v>98366.352790000004</c:v>
                </c:pt>
                <c:pt idx="26393">
                  <c:v>98366.462790000005</c:v>
                </c:pt>
                <c:pt idx="26394">
                  <c:v>98366.681790000002</c:v>
                </c:pt>
                <c:pt idx="26395">
                  <c:v>98380.981790000005</c:v>
                </c:pt>
                <c:pt idx="26396">
                  <c:v>98382.012789999993</c:v>
                </c:pt>
                <c:pt idx="26397">
                  <c:v>98382.122789999994</c:v>
                </c:pt>
                <c:pt idx="26398">
                  <c:v>98382.341790000006</c:v>
                </c:pt>
                <c:pt idx="26399">
                  <c:v>98396.641789999994</c:v>
                </c:pt>
                <c:pt idx="26400">
                  <c:v>98399.723140000002</c:v>
                </c:pt>
                <c:pt idx="26401">
                  <c:v>98400.372430000003</c:v>
                </c:pt>
                <c:pt idx="26402">
                  <c:v>98400.670429999998</c:v>
                </c:pt>
                <c:pt idx="26403">
                  <c:v>98406.960430000006</c:v>
                </c:pt>
                <c:pt idx="26404">
                  <c:v>98407.460430000006</c:v>
                </c:pt>
                <c:pt idx="26405">
                  <c:v>98407.460430000006</c:v>
                </c:pt>
                <c:pt idx="26406">
                  <c:v>98407.960430000006</c:v>
                </c:pt>
                <c:pt idx="26407">
                  <c:v>98408.460430000006</c:v>
                </c:pt>
                <c:pt idx="26408">
                  <c:v>98408.545429999998</c:v>
                </c:pt>
                <c:pt idx="26409">
                  <c:v>98409.192429999996</c:v>
                </c:pt>
                <c:pt idx="26410">
                  <c:v>98410.660059999995</c:v>
                </c:pt>
                <c:pt idx="26411">
                  <c:v>98410.770059999995</c:v>
                </c:pt>
                <c:pt idx="26412">
                  <c:v>98410.989060000007</c:v>
                </c:pt>
                <c:pt idx="26413">
                  <c:v>98425.289059999996</c:v>
                </c:pt>
                <c:pt idx="26414">
                  <c:v>98426.320059999998</c:v>
                </c:pt>
                <c:pt idx="26415">
                  <c:v>98426.430059999999</c:v>
                </c:pt>
                <c:pt idx="26416">
                  <c:v>98426.649059999996</c:v>
                </c:pt>
                <c:pt idx="26417">
                  <c:v>98440.949059999999</c:v>
                </c:pt>
                <c:pt idx="26418">
                  <c:v>98441.980060000002</c:v>
                </c:pt>
                <c:pt idx="26419">
                  <c:v>98442.090060000002</c:v>
                </c:pt>
                <c:pt idx="26420">
                  <c:v>98442.30906</c:v>
                </c:pt>
                <c:pt idx="26421">
                  <c:v>98456.609060000003</c:v>
                </c:pt>
                <c:pt idx="26422">
                  <c:v>98457.640060000005</c:v>
                </c:pt>
                <c:pt idx="26423">
                  <c:v>98457.750060000006</c:v>
                </c:pt>
                <c:pt idx="26424">
                  <c:v>98457.969060000003</c:v>
                </c:pt>
                <c:pt idx="26425">
                  <c:v>98472.269060000006</c:v>
                </c:pt>
                <c:pt idx="26426">
                  <c:v>98473.300059999994</c:v>
                </c:pt>
                <c:pt idx="26427">
                  <c:v>98473.410059999995</c:v>
                </c:pt>
                <c:pt idx="26428">
                  <c:v>98473.629060000007</c:v>
                </c:pt>
                <c:pt idx="26429">
                  <c:v>98487.929059999995</c:v>
                </c:pt>
                <c:pt idx="26430">
                  <c:v>98488.960059999998</c:v>
                </c:pt>
                <c:pt idx="26431">
                  <c:v>98489.070059999998</c:v>
                </c:pt>
                <c:pt idx="26432">
                  <c:v>98489.289059999996</c:v>
                </c:pt>
                <c:pt idx="26433">
                  <c:v>98503.589059999998</c:v>
                </c:pt>
                <c:pt idx="26434">
                  <c:v>98506.670410000006</c:v>
                </c:pt>
                <c:pt idx="26435">
                  <c:v>98507.319699999993</c:v>
                </c:pt>
                <c:pt idx="26436">
                  <c:v>98507.617700000003</c:v>
                </c:pt>
                <c:pt idx="26437">
                  <c:v>98513.907699999996</c:v>
                </c:pt>
                <c:pt idx="26438">
                  <c:v>98514.407699999996</c:v>
                </c:pt>
                <c:pt idx="26439">
                  <c:v>98514.407699999996</c:v>
                </c:pt>
                <c:pt idx="26440">
                  <c:v>98514.907699999996</c:v>
                </c:pt>
                <c:pt idx="26441">
                  <c:v>98515.407699999996</c:v>
                </c:pt>
                <c:pt idx="26442">
                  <c:v>98515.492700000003</c:v>
                </c:pt>
                <c:pt idx="26443">
                  <c:v>98516.1397</c:v>
                </c:pt>
                <c:pt idx="26444">
                  <c:v>98517.607340000002</c:v>
                </c:pt>
                <c:pt idx="26445">
                  <c:v>98517.717340000003</c:v>
                </c:pt>
                <c:pt idx="26446">
                  <c:v>98517.93634</c:v>
                </c:pt>
                <c:pt idx="26447">
                  <c:v>98532.236340000003</c:v>
                </c:pt>
                <c:pt idx="26448">
                  <c:v>98533.267340000006</c:v>
                </c:pt>
                <c:pt idx="26449">
                  <c:v>98533.377340000006</c:v>
                </c:pt>
                <c:pt idx="26450">
                  <c:v>98533.596340000004</c:v>
                </c:pt>
                <c:pt idx="26451">
                  <c:v>98547.896340000007</c:v>
                </c:pt>
                <c:pt idx="26452">
                  <c:v>98548.927339999995</c:v>
                </c:pt>
                <c:pt idx="26453">
                  <c:v>98549.037339999995</c:v>
                </c:pt>
                <c:pt idx="26454">
                  <c:v>98549.256340000007</c:v>
                </c:pt>
                <c:pt idx="26455">
                  <c:v>98563.556339999996</c:v>
                </c:pt>
                <c:pt idx="26456">
                  <c:v>98564.587339999998</c:v>
                </c:pt>
                <c:pt idx="26457">
                  <c:v>98564.697339999999</c:v>
                </c:pt>
                <c:pt idx="26458">
                  <c:v>98564.916339999996</c:v>
                </c:pt>
                <c:pt idx="26459">
                  <c:v>98579.216339999999</c:v>
                </c:pt>
                <c:pt idx="26460">
                  <c:v>98580.247340000002</c:v>
                </c:pt>
                <c:pt idx="26461">
                  <c:v>98580.357340000002</c:v>
                </c:pt>
                <c:pt idx="26462">
                  <c:v>98580.57634</c:v>
                </c:pt>
                <c:pt idx="26463">
                  <c:v>98594.876340000003</c:v>
                </c:pt>
                <c:pt idx="26464">
                  <c:v>98595.907340000005</c:v>
                </c:pt>
                <c:pt idx="26465">
                  <c:v>98596.017340000006</c:v>
                </c:pt>
                <c:pt idx="26466">
                  <c:v>98596.236340000003</c:v>
                </c:pt>
                <c:pt idx="26467">
                  <c:v>98610.536340000006</c:v>
                </c:pt>
                <c:pt idx="26468">
                  <c:v>98613.617689999999</c:v>
                </c:pt>
                <c:pt idx="26469">
                  <c:v>98614.26698</c:v>
                </c:pt>
                <c:pt idx="26470">
                  <c:v>98614.564979999996</c:v>
                </c:pt>
                <c:pt idx="26471">
                  <c:v>98620.854980000004</c:v>
                </c:pt>
                <c:pt idx="26472">
                  <c:v>98621.354980000004</c:v>
                </c:pt>
                <c:pt idx="26473">
                  <c:v>98621.354980000004</c:v>
                </c:pt>
                <c:pt idx="26474">
                  <c:v>98621.854980000004</c:v>
                </c:pt>
                <c:pt idx="26475">
                  <c:v>98622.354980000004</c:v>
                </c:pt>
                <c:pt idx="26476">
                  <c:v>98622.439979999996</c:v>
                </c:pt>
                <c:pt idx="26477">
                  <c:v>98623.086979999993</c:v>
                </c:pt>
                <c:pt idx="26478">
                  <c:v>98624.554610000007</c:v>
                </c:pt>
                <c:pt idx="26479">
                  <c:v>98624.664610000007</c:v>
                </c:pt>
                <c:pt idx="26480">
                  <c:v>98624.883610000004</c:v>
                </c:pt>
                <c:pt idx="26481">
                  <c:v>98639.183609999993</c:v>
                </c:pt>
                <c:pt idx="26482">
                  <c:v>98640.214609999995</c:v>
                </c:pt>
                <c:pt idx="26483">
                  <c:v>98640.324609999996</c:v>
                </c:pt>
                <c:pt idx="26484">
                  <c:v>98640.543609999993</c:v>
                </c:pt>
                <c:pt idx="26485">
                  <c:v>98654.843609999996</c:v>
                </c:pt>
                <c:pt idx="26486">
                  <c:v>98655.874609999999</c:v>
                </c:pt>
                <c:pt idx="26487">
                  <c:v>98655.98461</c:v>
                </c:pt>
                <c:pt idx="26488">
                  <c:v>98656.203609999997</c:v>
                </c:pt>
                <c:pt idx="26489">
                  <c:v>98670.50361</c:v>
                </c:pt>
                <c:pt idx="26490">
                  <c:v>98671.534610000002</c:v>
                </c:pt>
                <c:pt idx="26491">
                  <c:v>98671.644610000003</c:v>
                </c:pt>
                <c:pt idx="26492">
                  <c:v>98671.86361</c:v>
                </c:pt>
                <c:pt idx="26493">
                  <c:v>98686.163610000003</c:v>
                </c:pt>
                <c:pt idx="26494">
                  <c:v>98687.194610000006</c:v>
                </c:pt>
                <c:pt idx="26495">
                  <c:v>98687.304610000007</c:v>
                </c:pt>
                <c:pt idx="26496">
                  <c:v>98687.523610000004</c:v>
                </c:pt>
                <c:pt idx="26497">
                  <c:v>98701.823610000007</c:v>
                </c:pt>
                <c:pt idx="26498">
                  <c:v>98702.854609999995</c:v>
                </c:pt>
                <c:pt idx="26499">
                  <c:v>98702.964609999995</c:v>
                </c:pt>
                <c:pt idx="26500">
                  <c:v>98703.183609999993</c:v>
                </c:pt>
                <c:pt idx="26501">
                  <c:v>98717.483609999996</c:v>
                </c:pt>
                <c:pt idx="26502">
                  <c:v>98718.490779999993</c:v>
                </c:pt>
                <c:pt idx="26503">
                  <c:v>98718.490779999993</c:v>
                </c:pt>
                <c:pt idx="26504">
                  <c:v>98720.542960000006</c:v>
                </c:pt>
                <c:pt idx="26505">
                  <c:v>98721.192249999993</c:v>
                </c:pt>
                <c:pt idx="26506">
                  <c:v>98721.51225</c:v>
                </c:pt>
                <c:pt idx="26507">
                  <c:v>98727.802249999993</c:v>
                </c:pt>
                <c:pt idx="26508">
                  <c:v>98728.802249999993</c:v>
                </c:pt>
                <c:pt idx="26509">
                  <c:v>98729.302249999993</c:v>
                </c:pt>
                <c:pt idx="26510">
                  <c:v>98731.50189</c:v>
                </c:pt>
                <c:pt idx="26511">
                  <c:v>98731.61189</c:v>
                </c:pt>
                <c:pt idx="26512">
                  <c:v>98731.830889999997</c:v>
                </c:pt>
                <c:pt idx="26513">
                  <c:v>98746.13089</c:v>
                </c:pt>
                <c:pt idx="26514">
                  <c:v>98747.161890000003</c:v>
                </c:pt>
                <c:pt idx="26515">
                  <c:v>98747.271890000004</c:v>
                </c:pt>
                <c:pt idx="26516">
                  <c:v>98747.490890000001</c:v>
                </c:pt>
                <c:pt idx="26517">
                  <c:v>98761.790890000004</c:v>
                </c:pt>
                <c:pt idx="26518">
                  <c:v>98762.821890000007</c:v>
                </c:pt>
                <c:pt idx="26519">
                  <c:v>98762.931890000007</c:v>
                </c:pt>
                <c:pt idx="26520">
                  <c:v>98763.150890000004</c:v>
                </c:pt>
                <c:pt idx="26521">
                  <c:v>98777.450889999993</c:v>
                </c:pt>
                <c:pt idx="26522">
                  <c:v>98778.481889999995</c:v>
                </c:pt>
                <c:pt idx="26523">
                  <c:v>98778.591889999996</c:v>
                </c:pt>
                <c:pt idx="26524">
                  <c:v>98778.810889999993</c:v>
                </c:pt>
                <c:pt idx="26525">
                  <c:v>98793.110889999996</c:v>
                </c:pt>
                <c:pt idx="26526">
                  <c:v>98794.141889999999</c:v>
                </c:pt>
                <c:pt idx="26527">
                  <c:v>98794.25189</c:v>
                </c:pt>
                <c:pt idx="26528">
                  <c:v>98794.470889999997</c:v>
                </c:pt>
                <c:pt idx="26529">
                  <c:v>98808.77089</c:v>
                </c:pt>
                <c:pt idx="26530">
                  <c:v>98809.801890000002</c:v>
                </c:pt>
                <c:pt idx="26531">
                  <c:v>98809.911890000003</c:v>
                </c:pt>
                <c:pt idx="26532">
                  <c:v>98810.13089</c:v>
                </c:pt>
                <c:pt idx="26533">
                  <c:v>98824.430890000003</c:v>
                </c:pt>
                <c:pt idx="26534">
                  <c:v>98827.490239999999</c:v>
                </c:pt>
                <c:pt idx="26535">
                  <c:v>98828.13953</c:v>
                </c:pt>
                <c:pt idx="26536">
                  <c:v>98828.459529999993</c:v>
                </c:pt>
                <c:pt idx="26537">
                  <c:v>98834.749530000001</c:v>
                </c:pt>
                <c:pt idx="26538">
                  <c:v>98838.449160000004</c:v>
                </c:pt>
                <c:pt idx="26539">
                  <c:v>98838.559160000004</c:v>
                </c:pt>
                <c:pt idx="26540">
                  <c:v>98838.778160000002</c:v>
                </c:pt>
                <c:pt idx="26541">
                  <c:v>98853.078160000005</c:v>
                </c:pt>
                <c:pt idx="26542">
                  <c:v>98854.109160000007</c:v>
                </c:pt>
                <c:pt idx="26543">
                  <c:v>98854.219159999993</c:v>
                </c:pt>
                <c:pt idx="26544">
                  <c:v>98854.438160000005</c:v>
                </c:pt>
                <c:pt idx="26545">
                  <c:v>98868.738159999994</c:v>
                </c:pt>
                <c:pt idx="26546">
                  <c:v>98869.769159999996</c:v>
                </c:pt>
                <c:pt idx="26547">
                  <c:v>98869.879159999997</c:v>
                </c:pt>
                <c:pt idx="26548">
                  <c:v>98870.098159999994</c:v>
                </c:pt>
                <c:pt idx="26549">
                  <c:v>98884.398159999997</c:v>
                </c:pt>
                <c:pt idx="26550">
                  <c:v>98885.42916</c:v>
                </c:pt>
                <c:pt idx="26551">
                  <c:v>98885.53916</c:v>
                </c:pt>
                <c:pt idx="26552">
                  <c:v>98885.758159999998</c:v>
                </c:pt>
                <c:pt idx="26553">
                  <c:v>98900.05816</c:v>
                </c:pt>
                <c:pt idx="26554">
                  <c:v>98901.089160000003</c:v>
                </c:pt>
                <c:pt idx="26555">
                  <c:v>98901.199160000004</c:v>
                </c:pt>
                <c:pt idx="26556">
                  <c:v>98901.418160000001</c:v>
                </c:pt>
                <c:pt idx="26557">
                  <c:v>98915.718160000004</c:v>
                </c:pt>
                <c:pt idx="26558">
                  <c:v>98916.749160000007</c:v>
                </c:pt>
                <c:pt idx="26559">
                  <c:v>98916.859160000007</c:v>
                </c:pt>
                <c:pt idx="26560">
                  <c:v>98917.078160000005</c:v>
                </c:pt>
                <c:pt idx="26561">
                  <c:v>98931.378159999993</c:v>
                </c:pt>
                <c:pt idx="26562">
                  <c:v>98934.437510000003</c:v>
                </c:pt>
                <c:pt idx="26563">
                  <c:v>98937.075249999994</c:v>
                </c:pt>
                <c:pt idx="26564">
                  <c:v>98937.395250000001</c:v>
                </c:pt>
                <c:pt idx="26565">
                  <c:v>98943.685249999995</c:v>
                </c:pt>
                <c:pt idx="26566">
                  <c:v>98982.675350000005</c:v>
                </c:pt>
                <c:pt idx="26567">
                  <c:v>98982.785350000006</c:v>
                </c:pt>
                <c:pt idx="26568">
                  <c:v>98983.004350000003</c:v>
                </c:pt>
                <c:pt idx="26569">
                  <c:v>98996.401389999999</c:v>
                </c:pt>
                <c:pt idx="26570">
                  <c:v>98997.432390000002</c:v>
                </c:pt>
                <c:pt idx="26571">
                  <c:v>98997.542390000002</c:v>
                </c:pt>
                <c:pt idx="26572">
                  <c:v>98997.76139</c:v>
                </c:pt>
                <c:pt idx="26573">
                  <c:v>99011.158439999999</c:v>
                </c:pt>
                <c:pt idx="26574">
                  <c:v>99012.189440000002</c:v>
                </c:pt>
                <c:pt idx="26575">
                  <c:v>99012.299440000003</c:v>
                </c:pt>
                <c:pt idx="26576">
                  <c:v>99012.51844</c:v>
                </c:pt>
                <c:pt idx="26577">
                  <c:v>99025.915479999996</c:v>
                </c:pt>
                <c:pt idx="26578">
                  <c:v>99026.946479999999</c:v>
                </c:pt>
                <c:pt idx="26579">
                  <c:v>99027.056479999999</c:v>
                </c:pt>
                <c:pt idx="26580">
                  <c:v>99027.275479999997</c:v>
                </c:pt>
                <c:pt idx="26581">
                  <c:v>99040.672529999996</c:v>
                </c:pt>
                <c:pt idx="26582">
                  <c:v>99044.342529999994</c:v>
                </c:pt>
                <c:pt idx="26583">
                  <c:v>99056.110920000006</c:v>
                </c:pt>
                <c:pt idx="26584">
                  <c:v>99059.451920000007</c:v>
                </c:pt>
                <c:pt idx="26585">
                  <c:v>99059.561919999993</c:v>
                </c:pt>
                <c:pt idx="26586">
                  <c:v>99059.780920000005</c:v>
                </c:pt>
                <c:pt idx="26587">
                  <c:v>99073.177960000001</c:v>
                </c:pt>
                <c:pt idx="26588">
                  <c:v>99074.208960000004</c:v>
                </c:pt>
                <c:pt idx="26589">
                  <c:v>99074.318960000004</c:v>
                </c:pt>
                <c:pt idx="26590">
                  <c:v>99074.537960000001</c:v>
                </c:pt>
                <c:pt idx="26591">
                  <c:v>99087.935010000001</c:v>
                </c:pt>
                <c:pt idx="26592">
                  <c:v>99088.966010000004</c:v>
                </c:pt>
                <c:pt idx="26593">
                  <c:v>99089.076010000004</c:v>
                </c:pt>
                <c:pt idx="26594">
                  <c:v>99089.295010000002</c:v>
                </c:pt>
                <c:pt idx="26595">
                  <c:v>99102.692049999998</c:v>
                </c:pt>
                <c:pt idx="26596">
                  <c:v>99103.723050000001</c:v>
                </c:pt>
                <c:pt idx="26597">
                  <c:v>99103.833050000001</c:v>
                </c:pt>
                <c:pt idx="26598">
                  <c:v>99104.052049999998</c:v>
                </c:pt>
                <c:pt idx="26599">
                  <c:v>99117.449099999998</c:v>
                </c:pt>
                <c:pt idx="26600">
                  <c:v>99121.119099999996</c:v>
                </c:pt>
                <c:pt idx="26601">
                  <c:v>99130.85845</c:v>
                </c:pt>
                <c:pt idx="26602">
                  <c:v>99134.19945</c:v>
                </c:pt>
                <c:pt idx="26603">
                  <c:v>99134.309450000001</c:v>
                </c:pt>
                <c:pt idx="26604">
                  <c:v>99134.528449999998</c:v>
                </c:pt>
                <c:pt idx="26605">
                  <c:v>99147.925499999998</c:v>
                </c:pt>
                <c:pt idx="26606">
                  <c:v>99148.9565</c:v>
                </c:pt>
                <c:pt idx="26607">
                  <c:v>99149.066500000001</c:v>
                </c:pt>
                <c:pt idx="26608">
                  <c:v>99149.285499999998</c:v>
                </c:pt>
                <c:pt idx="26609">
                  <c:v>99162.682539999994</c:v>
                </c:pt>
                <c:pt idx="26610">
                  <c:v>99163.713539999997</c:v>
                </c:pt>
                <c:pt idx="26611">
                  <c:v>99163.823539999998</c:v>
                </c:pt>
                <c:pt idx="26612">
                  <c:v>99164.042539999995</c:v>
                </c:pt>
                <c:pt idx="26613">
                  <c:v>99177.439589999994</c:v>
                </c:pt>
                <c:pt idx="26614">
                  <c:v>99178.470589999997</c:v>
                </c:pt>
                <c:pt idx="26615">
                  <c:v>99178.580589999998</c:v>
                </c:pt>
                <c:pt idx="26616">
                  <c:v>99178.799589999995</c:v>
                </c:pt>
                <c:pt idx="26617">
                  <c:v>99192.196630000006</c:v>
                </c:pt>
                <c:pt idx="26618">
                  <c:v>99195.866639999993</c:v>
                </c:pt>
                <c:pt idx="26619">
                  <c:v>99205.605989999996</c:v>
                </c:pt>
                <c:pt idx="26620">
                  <c:v>99208.946989999997</c:v>
                </c:pt>
                <c:pt idx="26621">
                  <c:v>99209.056989999997</c:v>
                </c:pt>
                <c:pt idx="26622">
                  <c:v>99209.275989999995</c:v>
                </c:pt>
                <c:pt idx="26623">
                  <c:v>99222.673039999994</c:v>
                </c:pt>
                <c:pt idx="26624">
                  <c:v>99223.704039999997</c:v>
                </c:pt>
                <c:pt idx="26625">
                  <c:v>99223.814039999997</c:v>
                </c:pt>
                <c:pt idx="26626">
                  <c:v>99224.033039999995</c:v>
                </c:pt>
                <c:pt idx="26627">
                  <c:v>99237.430080000006</c:v>
                </c:pt>
                <c:pt idx="26628">
                  <c:v>99238.461079999994</c:v>
                </c:pt>
                <c:pt idx="26629">
                  <c:v>99238.571079999994</c:v>
                </c:pt>
                <c:pt idx="26630">
                  <c:v>99238.790080000006</c:v>
                </c:pt>
                <c:pt idx="26631">
                  <c:v>99252.187130000006</c:v>
                </c:pt>
                <c:pt idx="26632">
                  <c:v>99253.218129999994</c:v>
                </c:pt>
                <c:pt idx="26633">
                  <c:v>99253.328129999994</c:v>
                </c:pt>
                <c:pt idx="26634">
                  <c:v>99253.547130000006</c:v>
                </c:pt>
                <c:pt idx="26635">
                  <c:v>99266.944170000002</c:v>
                </c:pt>
                <c:pt idx="26636">
                  <c:v>99270.614180000004</c:v>
                </c:pt>
                <c:pt idx="26637">
                  <c:v>99270.614180000004</c:v>
                </c:pt>
                <c:pt idx="26638">
                  <c:v>99270.614180000004</c:v>
                </c:pt>
                <c:pt idx="26639">
                  <c:v>99270.614180000004</c:v>
                </c:pt>
                <c:pt idx="26640">
                  <c:v>99270.614180000004</c:v>
                </c:pt>
                <c:pt idx="26641">
                  <c:v>99270.614180000004</c:v>
                </c:pt>
                <c:pt idx="26642">
                  <c:v>99279.714179999995</c:v>
                </c:pt>
                <c:pt idx="26643">
                  <c:v>99280.634179999994</c:v>
                </c:pt>
                <c:pt idx="26644">
                  <c:v>99289.734179999999</c:v>
                </c:pt>
                <c:pt idx="26645">
                  <c:v>99367.814180000001</c:v>
                </c:pt>
                <c:pt idx="26646">
                  <c:v>99380.614180000004</c:v>
                </c:pt>
                <c:pt idx="26647">
                  <c:v>99423.614180000004</c:v>
                </c:pt>
                <c:pt idx="26648">
                  <c:v>99436.414180000007</c:v>
                </c:pt>
                <c:pt idx="26649">
                  <c:v>99526.914180000007</c:v>
                </c:pt>
                <c:pt idx="26650">
                  <c:v>99536.014179999998</c:v>
                </c:pt>
                <c:pt idx="26651">
                  <c:v>99633.384179999994</c:v>
                </c:pt>
                <c:pt idx="26652">
                  <c:v>99636.384179999994</c:v>
                </c:pt>
                <c:pt idx="26653">
                  <c:v>99637.184179999997</c:v>
                </c:pt>
                <c:pt idx="26654">
                  <c:v>99640.184179999997</c:v>
                </c:pt>
                <c:pt idx="26655">
                  <c:v>99672.084180000005</c:v>
                </c:pt>
                <c:pt idx="26656">
                  <c:v>99687.084180000005</c:v>
                </c:pt>
                <c:pt idx="26657">
                  <c:v>99688.584180000005</c:v>
                </c:pt>
                <c:pt idx="26658">
                  <c:v>99703.584180000005</c:v>
                </c:pt>
                <c:pt idx="26659">
                  <c:v>99758.134179999994</c:v>
                </c:pt>
                <c:pt idx="26660">
                  <c:v>99770.634179999994</c:v>
                </c:pt>
                <c:pt idx="26661">
                  <c:v>99772.134179999994</c:v>
                </c:pt>
                <c:pt idx="26662">
                  <c:v>99784.634179999994</c:v>
                </c:pt>
                <c:pt idx="26663">
                  <c:v>99801.974180000005</c:v>
                </c:pt>
                <c:pt idx="26664">
                  <c:v>99801.974180000005</c:v>
                </c:pt>
                <c:pt idx="26665">
                  <c:v>99801.974180000005</c:v>
                </c:pt>
                <c:pt idx="26666">
                  <c:v>99808.764179999998</c:v>
                </c:pt>
                <c:pt idx="26667">
                  <c:v>99829.304180000006</c:v>
                </c:pt>
                <c:pt idx="26668">
                  <c:v>99838.814180000001</c:v>
                </c:pt>
                <c:pt idx="26669">
                  <c:v>99856.394180000003</c:v>
                </c:pt>
                <c:pt idx="26670">
                  <c:v>99861.514179999998</c:v>
                </c:pt>
                <c:pt idx="26671">
                  <c:v>99879.09418</c:v>
                </c:pt>
                <c:pt idx="26672">
                  <c:v>99882.404179999998</c:v>
                </c:pt>
                <c:pt idx="26673">
                  <c:v>99882.404179999998</c:v>
                </c:pt>
                <c:pt idx="26674">
                  <c:v>99882.404179999998</c:v>
                </c:pt>
                <c:pt idx="26675">
                  <c:v>99888.604179999995</c:v>
                </c:pt>
                <c:pt idx="26676">
                  <c:v>99909.144180000003</c:v>
                </c:pt>
                <c:pt idx="26677">
                  <c:v>99970.614180000004</c:v>
                </c:pt>
                <c:pt idx="26678">
                  <c:v>99970.614180000004</c:v>
                </c:pt>
              </c:numCache>
            </c:numRef>
          </c:xVal>
          <c:yVal>
            <c:numRef>
              <c:f>'61m,'!$F$3:$F$26726</c:f>
              <c:numCache>
                <c:formatCode>General</c:formatCode>
                <c:ptCount val="26724"/>
                <c:pt idx="0">
                  <c:v>0.1999997194</c:v>
                </c:pt>
                <c:pt idx="1">
                  <c:v>0.1999997194</c:v>
                </c:pt>
                <c:pt idx="2">
                  <c:v>0.1999997194</c:v>
                </c:pt>
                <c:pt idx="3">
                  <c:v>18893.03126</c:v>
                </c:pt>
                <c:pt idx="4">
                  <c:v>45417.499210000002</c:v>
                </c:pt>
                <c:pt idx="5">
                  <c:v>60691.350469999998</c:v>
                </c:pt>
                <c:pt idx="6">
                  <c:v>60691.350469999998</c:v>
                </c:pt>
                <c:pt idx="7">
                  <c:v>60691.350469999998</c:v>
                </c:pt>
                <c:pt idx="8">
                  <c:v>69750.532250000004</c:v>
                </c:pt>
                <c:pt idx="9">
                  <c:v>101253.7773</c:v>
                </c:pt>
                <c:pt idx="10">
                  <c:v>103382.65360000001</c:v>
                </c:pt>
                <c:pt idx="11">
                  <c:v>83398.366049999997</c:v>
                </c:pt>
                <c:pt idx="12">
                  <c:v>61506.390070000001</c:v>
                </c:pt>
                <c:pt idx="13">
                  <c:v>41128.49899</c:v>
                </c:pt>
                <c:pt idx="14">
                  <c:v>40439.167959999999</c:v>
                </c:pt>
                <c:pt idx="15">
                  <c:v>40439.167959999999</c:v>
                </c:pt>
                <c:pt idx="16">
                  <c:v>40439.167959999999</c:v>
                </c:pt>
                <c:pt idx="17">
                  <c:v>38705.230470000002</c:v>
                </c:pt>
                <c:pt idx="18">
                  <c:v>37478.845260000002</c:v>
                </c:pt>
                <c:pt idx="19">
                  <c:v>37333.006950000003</c:v>
                </c:pt>
                <c:pt idx="20">
                  <c:v>36128.743210000001</c:v>
                </c:pt>
                <c:pt idx="21">
                  <c:v>31104.532620000002</c:v>
                </c:pt>
                <c:pt idx="22">
                  <c:v>29788.93218</c:v>
                </c:pt>
                <c:pt idx="23">
                  <c:v>29658.935949999999</c:v>
                </c:pt>
                <c:pt idx="24">
                  <c:v>28374.62138</c:v>
                </c:pt>
                <c:pt idx="25">
                  <c:v>25737.862550000002</c:v>
                </c:pt>
                <c:pt idx="26">
                  <c:v>25496.508959999999</c:v>
                </c:pt>
                <c:pt idx="27">
                  <c:v>25432.34014</c:v>
                </c:pt>
                <c:pt idx="28">
                  <c:v>25192.427599999999</c:v>
                </c:pt>
                <c:pt idx="29">
                  <c:v>18023.360240000002</c:v>
                </c:pt>
                <c:pt idx="30">
                  <c:v>17083.154470000001</c:v>
                </c:pt>
                <c:pt idx="31">
                  <c:v>6885.2703799999999</c:v>
                </c:pt>
                <c:pt idx="32">
                  <c:v>5870.2379620000002</c:v>
                </c:pt>
                <c:pt idx="33">
                  <c:v>3195.4397990000002</c:v>
                </c:pt>
                <c:pt idx="34">
                  <c:v>2530.8789900000002</c:v>
                </c:pt>
                <c:pt idx="35">
                  <c:v>122.25141859999999</c:v>
                </c:pt>
                <c:pt idx="36">
                  <c:v>57.483177679999997</c:v>
                </c:pt>
                <c:pt idx="37">
                  <c:v>53.68466514</c:v>
                </c:pt>
                <c:pt idx="38">
                  <c:v>31.814686649999999</c:v>
                </c:pt>
                <c:pt idx="39">
                  <c:v>31.814686649999999</c:v>
                </c:pt>
                <c:pt idx="40">
                  <c:v>31.814686649999999</c:v>
                </c:pt>
                <c:pt idx="41">
                  <c:v>31.814686649999999</c:v>
                </c:pt>
                <c:pt idx="42">
                  <c:v>31.814686649999999</c:v>
                </c:pt>
                <c:pt idx="43">
                  <c:v>28.63464797</c:v>
                </c:pt>
                <c:pt idx="44">
                  <c:v>28.54540991</c:v>
                </c:pt>
                <c:pt idx="45">
                  <c:v>28.370679849999998</c:v>
                </c:pt>
                <c:pt idx="46">
                  <c:v>25.111971619999998</c:v>
                </c:pt>
                <c:pt idx="47">
                  <c:v>25.46709667</c:v>
                </c:pt>
                <c:pt idx="48">
                  <c:v>25.51009818</c:v>
                </c:pt>
                <c:pt idx="49">
                  <c:v>25.598645080000001</c:v>
                </c:pt>
                <c:pt idx="50">
                  <c:v>38.445568289999997</c:v>
                </c:pt>
                <c:pt idx="51">
                  <c:v>40.040138759999998</c:v>
                </c:pt>
                <c:pt idx="52">
                  <c:v>40.215379830000003</c:v>
                </c:pt>
                <c:pt idx="53">
                  <c:v>40.567203689999999</c:v>
                </c:pt>
                <c:pt idx="54">
                  <c:v>69.519758339999996</c:v>
                </c:pt>
                <c:pt idx="55">
                  <c:v>72.353774229999999</c:v>
                </c:pt>
                <c:pt idx="56">
                  <c:v>72.661254869999993</c:v>
                </c:pt>
                <c:pt idx="57">
                  <c:v>73.276355690000003</c:v>
                </c:pt>
                <c:pt idx="58">
                  <c:v>118.3345418</c:v>
                </c:pt>
                <c:pt idx="59">
                  <c:v>133.22915370000001</c:v>
                </c:pt>
                <c:pt idx="60">
                  <c:v>142.0971251</c:v>
                </c:pt>
                <c:pt idx="61">
                  <c:v>133.8335281</c:v>
                </c:pt>
                <c:pt idx="62">
                  <c:v>133.56841739999999</c:v>
                </c:pt>
                <c:pt idx="63">
                  <c:v>133.04192750000001</c:v>
                </c:pt>
                <c:pt idx="64">
                  <c:v>104.1801634</c:v>
                </c:pt>
                <c:pt idx="65">
                  <c:v>102.2318616</c:v>
                </c:pt>
                <c:pt idx="66">
                  <c:v>102.0262943</c:v>
                </c:pt>
                <c:pt idx="67">
                  <c:v>101.6183498</c:v>
                </c:pt>
                <c:pt idx="68">
                  <c:v>80.008450030000006</c:v>
                </c:pt>
                <c:pt idx="69">
                  <c:v>78.618231910000006</c:v>
                </c:pt>
                <c:pt idx="70">
                  <c:v>78.472207940000004</c:v>
                </c:pt>
                <c:pt idx="71">
                  <c:v>78.182808929999993</c:v>
                </c:pt>
                <c:pt idx="72">
                  <c:v>63.824773450000002</c:v>
                </c:pt>
                <c:pt idx="73">
                  <c:v>62.992638999999997</c:v>
                </c:pt>
                <c:pt idx="74">
                  <c:v>62.906158390000002</c:v>
                </c:pt>
                <c:pt idx="75">
                  <c:v>62.735304800000002</c:v>
                </c:pt>
                <c:pt idx="76">
                  <c:v>55.629133639999999</c:v>
                </c:pt>
                <c:pt idx="77">
                  <c:v>54.831238259999999</c:v>
                </c:pt>
                <c:pt idx="78">
                  <c:v>66.152091069999997</c:v>
                </c:pt>
                <c:pt idx="79">
                  <c:v>75.36598085</c:v>
                </c:pt>
                <c:pt idx="80">
                  <c:v>75.684932239999995</c:v>
                </c:pt>
                <c:pt idx="81">
                  <c:v>76.32289462</c:v>
                </c:pt>
                <c:pt idx="82">
                  <c:v>122.8412838</c:v>
                </c:pt>
                <c:pt idx="83">
                  <c:v>127.0321479</c:v>
                </c:pt>
                <c:pt idx="84">
                  <c:v>127.4844365</c:v>
                </c:pt>
                <c:pt idx="85">
                  <c:v>128.3878613</c:v>
                </c:pt>
                <c:pt idx="86">
                  <c:v>191.14557099999999</c:v>
                </c:pt>
                <c:pt idx="87">
                  <c:v>196.5861688</c:v>
                </c:pt>
                <c:pt idx="88">
                  <c:v>197.17179469999999</c:v>
                </c:pt>
                <c:pt idx="89">
                  <c:v>198.3406818</c:v>
                </c:pt>
                <c:pt idx="90">
                  <c:v>277.33771200000001</c:v>
                </c:pt>
                <c:pt idx="91">
                  <c:v>284.02804359999999</c:v>
                </c:pt>
                <c:pt idx="92">
                  <c:v>284.74700669999999</c:v>
                </c:pt>
                <c:pt idx="93">
                  <c:v>286.18135619999998</c:v>
                </c:pt>
                <c:pt idx="94">
                  <c:v>381.41770689999998</c:v>
                </c:pt>
                <c:pt idx="95">
                  <c:v>410.07936610000002</c:v>
                </c:pt>
                <c:pt idx="96">
                  <c:v>433.56502230000001</c:v>
                </c:pt>
                <c:pt idx="97">
                  <c:v>419.68471890000001</c:v>
                </c:pt>
                <c:pt idx="98">
                  <c:v>419.23244970000002</c:v>
                </c:pt>
                <c:pt idx="99">
                  <c:v>418.33292060000002</c:v>
                </c:pt>
                <c:pt idx="100">
                  <c:v>365.57814500000001</c:v>
                </c:pt>
                <c:pt idx="101">
                  <c:v>361.7036185</c:v>
                </c:pt>
                <c:pt idx="102">
                  <c:v>361.29179929999998</c:v>
                </c:pt>
                <c:pt idx="103">
                  <c:v>360.47280219999999</c:v>
                </c:pt>
                <c:pt idx="104">
                  <c:v>312.64447919999998</c:v>
                </c:pt>
                <c:pt idx="105">
                  <c:v>309.14907899999997</c:v>
                </c:pt>
                <c:pt idx="106">
                  <c:v>308.7777097</c:v>
                </c:pt>
                <c:pt idx="107">
                  <c:v>308.03924480000001</c:v>
                </c:pt>
                <c:pt idx="108">
                  <c:v>265.13737420000001</c:v>
                </c:pt>
                <c:pt idx="109">
                  <c:v>262.02110040000002</c:v>
                </c:pt>
                <c:pt idx="110">
                  <c:v>261.690181</c:v>
                </c:pt>
                <c:pt idx="111">
                  <c:v>261.03224840000001</c:v>
                </c:pt>
                <c:pt idx="112">
                  <c:v>223.05683020000001</c:v>
                </c:pt>
                <c:pt idx="113">
                  <c:v>139.07541079999999</c:v>
                </c:pt>
                <c:pt idx="114">
                  <c:v>133.5729991</c:v>
                </c:pt>
                <c:pt idx="115">
                  <c:v>132.79123609999999</c:v>
                </c:pt>
                <c:pt idx="116">
                  <c:v>128.777469</c:v>
                </c:pt>
                <c:pt idx="117">
                  <c:v>133.0809371</c:v>
                </c:pt>
                <c:pt idx="118">
                  <c:v>133.2131751</c:v>
                </c:pt>
                <c:pt idx="119">
                  <c:v>133.47718560000001</c:v>
                </c:pt>
                <c:pt idx="120">
                  <c:v>152.8389573</c:v>
                </c:pt>
                <c:pt idx="121">
                  <c:v>154.39650409999999</c:v>
                </c:pt>
                <c:pt idx="122">
                  <c:v>154.5639659</c:v>
                </c:pt>
                <c:pt idx="123">
                  <c:v>154.8981039</c:v>
                </c:pt>
                <c:pt idx="124">
                  <c:v>178.83897379999999</c:v>
                </c:pt>
                <c:pt idx="125">
                  <c:v>180.726664</c:v>
                </c:pt>
                <c:pt idx="126">
                  <c:v>180.92934969999999</c:v>
                </c:pt>
                <c:pt idx="127">
                  <c:v>181.3336151</c:v>
                </c:pt>
                <c:pt idx="128">
                  <c:v>209.8535832</c:v>
                </c:pt>
                <c:pt idx="129">
                  <c:v>212.07141680000001</c:v>
                </c:pt>
                <c:pt idx="130">
                  <c:v>212.30932630000001</c:v>
                </c:pt>
                <c:pt idx="131">
                  <c:v>212.78371910000001</c:v>
                </c:pt>
                <c:pt idx="132">
                  <c:v>245.88278550000001</c:v>
                </c:pt>
                <c:pt idx="133">
                  <c:v>248.43076249999999</c:v>
                </c:pt>
                <c:pt idx="134">
                  <c:v>248.7038958</c:v>
                </c:pt>
                <c:pt idx="135">
                  <c:v>249.24841609999999</c:v>
                </c:pt>
                <c:pt idx="136">
                  <c:v>286.92658069999999</c:v>
                </c:pt>
                <c:pt idx="137">
                  <c:v>289.80470100000002</c:v>
                </c:pt>
                <c:pt idx="138">
                  <c:v>290.11305820000001</c:v>
                </c:pt>
                <c:pt idx="139">
                  <c:v>290.72770589999999</c:v>
                </c:pt>
                <c:pt idx="140">
                  <c:v>332.98496870000002</c:v>
                </c:pt>
                <c:pt idx="141">
                  <c:v>342.568487</c:v>
                </c:pt>
                <c:pt idx="142">
                  <c:v>345.09604280000002</c:v>
                </c:pt>
                <c:pt idx="143">
                  <c:v>346.57802820000001</c:v>
                </c:pt>
                <c:pt idx="144">
                  <c:v>346.6083648</c:v>
                </c:pt>
                <c:pt idx="145">
                  <c:v>329.73841049999999</c:v>
                </c:pt>
                <c:pt idx="146">
                  <c:v>329.24450419999999</c:v>
                </c:pt>
                <c:pt idx="147">
                  <c:v>328.26250229999999</c:v>
                </c:pt>
                <c:pt idx="148">
                  <c:v>267.94698979999998</c:v>
                </c:pt>
                <c:pt idx="149">
                  <c:v>263.88812430000002</c:v>
                </c:pt>
                <c:pt idx="150">
                  <c:v>263.45737450000001</c:v>
                </c:pt>
                <c:pt idx="151">
                  <c:v>262.60111160000002</c:v>
                </c:pt>
                <c:pt idx="152">
                  <c:v>210.49595110000001</c:v>
                </c:pt>
                <c:pt idx="153">
                  <c:v>207.0290349</c:v>
                </c:pt>
                <c:pt idx="154">
                  <c:v>206.66144159999999</c:v>
                </c:pt>
                <c:pt idx="155">
                  <c:v>205.93091770000001</c:v>
                </c:pt>
                <c:pt idx="156">
                  <c:v>162.03610939999999</c:v>
                </c:pt>
                <c:pt idx="157">
                  <c:v>159.1611422</c:v>
                </c:pt>
                <c:pt idx="158">
                  <c:v>158.8567055</c:v>
                </c:pt>
                <c:pt idx="159">
                  <c:v>158.25192050000001</c:v>
                </c:pt>
                <c:pt idx="160">
                  <c:v>122.56746440000001</c:v>
                </c:pt>
                <c:pt idx="161">
                  <c:v>120.28444639999999</c:v>
                </c:pt>
                <c:pt idx="162">
                  <c:v>120.0431663</c:v>
                </c:pt>
                <c:pt idx="163">
                  <c:v>119.5641202</c:v>
                </c:pt>
                <c:pt idx="164">
                  <c:v>92.090016169999998</c:v>
                </c:pt>
                <c:pt idx="165">
                  <c:v>90.398947370000002</c:v>
                </c:pt>
                <c:pt idx="166">
                  <c:v>90.220823780000003</c:v>
                </c:pt>
                <c:pt idx="167">
                  <c:v>89.867516719999998</c:v>
                </c:pt>
                <c:pt idx="168">
                  <c:v>70.60376479</c:v>
                </c:pt>
                <c:pt idx="169">
                  <c:v>67.456037319999993</c:v>
                </c:pt>
                <c:pt idx="170">
                  <c:v>66.81991008</c:v>
                </c:pt>
                <c:pt idx="171">
                  <c:v>66.506125879999999</c:v>
                </c:pt>
                <c:pt idx="172">
                  <c:v>66.506148499999995</c:v>
                </c:pt>
                <c:pt idx="173">
                  <c:v>67.499384259999999</c:v>
                </c:pt>
                <c:pt idx="174">
                  <c:v>68.00995734</c:v>
                </c:pt>
                <c:pt idx="175">
                  <c:v>69.620836109999999</c:v>
                </c:pt>
                <c:pt idx="176">
                  <c:v>69.620836109999999</c:v>
                </c:pt>
                <c:pt idx="177">
                  <c:v>70.366599620000002</c:v>
                </c:pt>
                <c:pt idx="178">
                  <c:v>70.48917849</c:v>
                </c:pt>
                <c:pt idx="179">
                  <c:v>70.734562519999997</c:v>
                </c:pt>
                <c:pt idx="180">
                  <c:v>90.62055823</c:v>
                </c:pt>
                <c:pt idx="181">
                  <c:v>92.348402809999996</c:v>
                </c:pt>
                <c:pt idx="182">
                  <c:v>92.535086280000002</c:v>
                </c:pt>
                <c:pt idx="183">
                  <c:v>92.908096749999999</c:v>
                </c:pt>
                <c:pt idx="184">
                  <c:v>121.12769040000001</c:v>
                </c:pt>
                <c:pt idx="185">
                  <c:v>123.45637000000001</c:v>
                </c:pt>
                <c:pt idx="186">
                  <c:v>123.70715800000001</c:v>
                </c:pt>
                <c:pt idx="187">
                  <c:v>124.2077949</c:v>
                </c:pt>
                <c:pt idx="188">
                  <c:v>160.7609866</c:v>
                </c:pt>
                <c:pt idx="189">
                  <c:v>163.69050100000001</c:v>
                </c:pt>
                <c:pt idx="190">
                  <c:v>164.00539370000001</c:v>
                </c:pt>
                <c:pt idx="191">
                  <c:v>164.633657</c:v>
                </c:pt>
                <c:pt idx="192">
                  <c:v>209.52044670000001</c:v>
                </c:pt>
                <c:pt idx="193">
                  <c:v>213.05079610000001</c:v>
                </c:pt>
                <c:pt idx="194">
                  <c:v>213.4297933</c:v>
                </c:pt>
                <c:pt idx="195">
                  <c:v>214.18568310000001</c:v>
                </c:pt>
                <c:pt idx="196">
                  <c:v>267.40607069999999</c:v>
                </c:pt>
                <c:pt idx="197">
                  <c:v>271.53725500000002</c:v>
                </c:pt>
                <c:pt idx="198">
                  <c:v>271.9803569</c:v>
                </c:pt>
                <c:pt idx="199">
                  <c:v>272.86387309999998</c:v>
                </c:pt>
                <c:pt idx="200">
                  <c:v>334.41785870000001</c:v>
                </c:pt>
                <c:pt idx="201">
                  <c:v>348.6779937</c:v>
                </c:pt>
                <c:pt idx="202">
                  <c:v>351.72790759999998</c:v>
                </c:pt>
                <c:pt idx="203">
                  <c:v>353.13295670000002</c:v>
                </c:pt>
                <c:pt idx="204">
                  <c:v>353.13292339999998</c:v>
                </c:pt>
                <c:pt idx="205">
                  <c:v>350.77733260000002</c:v>
                </c:pt>
                <c:pt idx="206">
                  <c:v>350.77733260000002</c:v>
                </c:pt>
                <c:pt idx="207">
                  <c:v>348.43104529999999</c:v>
                </c:pt>
                <c:pt idx="208">
                  <c:v>346.09406150000001</c:v>
                </c:pt>
                <c:pt idx="209">
                  <c:v>345.6976995</c:v>
                </c:pt>
                <c:pt idx="210">
                  <c:v>342.68949739999999</c:v>
                </c:pt>
                <c:pt idx="211">
                  <c:v>335.92352449999998</c:v>
                </c:pt>
                <c:pt idx="212">
                  <c:v>335.41964089999999</c:v>
                </c:pt>
                <c:pt idx="213">
                  <c:v>334.41779509999998</c:v>
                </c:pt>
                <c:pt idx="214">
                  <c:v>272.86368290000001</c:v>
                </c:pt>
                <c:pt idx="215">
                  <c:v>268.71986770000001</c:v>
                </c:pt>
                <c:pt idx="216">
                  <c:v>268.28008890000001</c:v>
                </c:pt>
                <c:pt idx="217">
                  <c:v>267.40586999999999</c:v>
                </c:pt>
                <c:pt idx="218">
                  <c:v>214.18538760000001</c:v>
                </c:pt>
                <c:pt idx="219">
                  <c:v>210.6424097</c:v>
                </c:pt>
                <c:pt idx="220">
                  <c:v>210.2667357</c:v>
                </c:pt>
                <c:pt idx="221">
                  <c:v>209.52014370000001</c:v>
                </c:pt>
                <c:pt idx="222">
                  <c:v>164.63329110000001</c:v>
                </c:pt>
                <c:pt idx="223">
                  <c:v>161.6911503</c:v>
                </c:pt>
                <c:pt idx="224">
                  <c:v>161.37958130000001</c:v>
                </c:pt>
                <c:pt idx="225">
                  <c:v>160.76061619999999</c:v>
                </c:pt>
                <c:pt idx="226">
                  <c:v>124.20739330000001</c:v>
                </c:pt>
                <c:pt idx="227">
                  <c:v>121.8660898</c:v>
                </c:pt>
                <c:pt idx="228">
                  <c:v>121.61862549999999</c:v>
                </c:pt>
                <c:pt idx="229">
                  <c:v>121.1272874</c:v>
                </c:pt>
                <c:pt idx="230">
                  <c:v>92.907694239999998</c:v>
                </c:pt>
                <c:pt idx="231">
                  <c:v>91.167227920000002</c:v>
                </c:pt>
                <c:pt idx="232">
                  <c:v>90.983868520000001</c:v>
                </c:pt>
                <c:pt idx="233">
                  <c:v>90.620157289999995</c:v>
                </c:pt>
                <c:pt idx="234">
                  <c:v>70.734193910000002</c:v>
                </c:pt>
                <c:pt idx="235">
                  <c:v>67.445741990000002</c:v>
                </c:pt>
                <c:pt idx="236">
                  <c:v>66.797882680000001</c:v>
                </c:pt>
                <c:pt idx="237">
                  <c:v>66.50579209</c:v>
                </c:pt>
                <c:pt idx="238">
                  <c:v>66.505767759999998</c:v>
                </c:pt>
                <c:pt idx="239">
                  <c:v>66.99772797</c:v>
                </c:pt>
                <c:pt idx="240">
                  <c:v>66.99772797</c:v>
                </c:pt>
                <c:pt idx="241">
                  <c:v>67.498991660000002</c:v>
                </c:pt>
                <c:pt idx="242">
                  <c:v>68.009558819999995</c:v>
                </c:pt>
                <c:pt idx="243">
                  <c:v>68.097280470000001</c:v>
                </c:pt>
                <c:pt idx="244">
                  <c:v>68.773809360000001</c:v>
                </c:pt>
                <c:pt idx="245">
                  <c:v>70.366175229999996</c:v>
                </c:pt>
                <c:pt idx="246">
                  <c:v>70.488752809999994</c:v>
                </c:pt>
                <c:pt idx="247">
                  <c:v>70.734134280000006</c:v>
                </c:pt>
                <c:pt idx="248">
                  <c:v>90.619966570000003</c:v>
                </c:pt>
                <c:pt idx="249">
                  <c:v>92.347799679999994</c:v>
                </c:pt>
                <c:pt idx="250">
                  <c:v>92.534481929999998</c:v>
                </c:pt>
                <c:pt idx="251">
                  <c:v>92.907489960000007</c:v>
                </c:pt>
                <c:pt idx="252">
                  <c:v>121.126929</c:v>
                </c:pt>
                <c:pt idx="253">
                  <c:v>123.4555977</c:v>
                </c:pt>
                <c:pt idx="254">
                  <c:v>123.70638460000001</c:v>
                </c:pt>
                <c:pt idx="255">
                  <c:v>124.2070192</c:v>
                </c:pt>
                <c:pt idx="256">
                  <c:v>160.760065</c:v>
                </c:pt>
                <c:pt idx="257">
                  <c:v>163.68956919999999</c:v>
                </c:pt>
                <c:pt idx="258">
                  <c:v>164.0044608</c:v>
                </c:pt>
                <c:pt idx="259">
                  <c:v>164.632722</c:v>
                </c:pt>
                <c:pt idx="260">
                  <c:v>209.5193745</c:v>
                </c:pt>
                <c:pt idx="261">
                  <c:v>213.04971430000001</c:v>
                </c:pt>
                <c:pt idx="262">
                  <c:v>213.42871059999999</c:v>
                </c:pt>
                <c:pt idx="263">
                  <c:v>214.1845983</c:v>
                </c:pt>
                <c:pt idx="264">
                  <c:v>267.40485760000001</c:v>
                </c:pt>
                <c:pt idx="265">
                  <c:v>271.53603299999997</c:v>
                </c:pt>
                <c:pt idx="266">
                  <c:v>271.97913390000002</c:v>
                </c:pt>
                <c:pt idx="267">
                  <c:v>272.86264820000002</c:v>
                </c:pt>
                <c:pt idx="268">
                  <c:v>334.41651430000002</c:v>
                </c:pt>
                <c:pt idx="269">
                  <c:v>348.6766245</c:v>
                </c:pt>
                <c:pt idx="270">
                  <c:v>351.72653320000001</c:v>
                </c:pt>
                <c:pt idx="271">
                  <c:v>353.13157999999999</c:v>
                </c:pt>
                <c:pt idx="272">
                  <c:v>353.13161259999998</c:v>
                </c:pt>
                <c:pt idx="273">
                  <c:v>350.77603590000001</c:v>
                </c:pt>
                <c:pt idx="274">
                  <c:v>350.77603590000001</c:v>
                </c:pt>
                <c:pt idx="275">
                  <c:v>348.4297626</c:v>
                </c:pt>
                <c:pt idx="276">
                  <c:v>346.09279279999998</c:v>
                </c:pt>
                <c:pt idx="277">
                  <c:v>345.69643309999998</c:v>
                </c:pt>
                <c:pt idx="278">
                  <c:v>342.68824910000001</c:v>
                </c:pt>
                <c:pt idx="279">
                  <c:v>335.92231670000001</c:v>
                </c:pt>
                <c:pt idx="280">
                  <c:v>335.41843610000001</c:v>
                </c:pt>
                <c:pt idx="281">
                  <c:v>334.41659629999998</c:v>
                </c:pt>
                <c:pt idx="282">
                  <c:v>272.8628506</c:v>
                </c:pt>
                <c:pt idx="283">
                  <c:v>268.71906000000001</c:v>
                </c:pt>
                <c:pt idx="284">
                  <c:v>268.27928379999997</c:v>
                </c:pt>
                <c:pt idx="285">
                  <c:v>267.40507009999999</c:v>
                </c:pt>
                <c:pt idx="286">
                  <c:v>214.1849004</c:v>
                </c:pt>
                <c:pt idx="287">
                  <c:v>210.641943</c:v>
                </c:pt>
                <c:pt idx="288">
                  <c:v>210.2662713</c:v>
                </c:pt>
                <c:pt idx="289">
                  <c:v>209.51968360000001</c:v>
                </c:pt>
                <c:pt idx="290">
                  <c:v>164.63308989999999</c:v>
                </c:pt>
                <c:pt idx="291">
                  <c:v>161.69096590000001</c:v>
                </c:pt>
                <c:pt idx="292">
                  <c:v>161.37939850000001</c:v>
                </c:pt>
                <c:pt idx="293">
                  <c:v>160.760437</c:v>
                </c:pt>
                <c:pt idx="294">
                  <c:v>124.2074191</c:v>
                </c:pt>
                <c:pt idx="295">
                  <c:v>121.8661285</c:v>
                </c:pt>
                <c:pt idx="296">
                  <c:v>121.6186656</c:v>
                </c:pt>
                <c:pt idx="297">
                  <c:v>121.1273302</c:v>
                </c:pt>
                <c:pt idx="298">
                  <c:v>92.907888209999996</c:v>
                </c:pt>
                <c:pt idx="299">
                  <c:v>91.167430879999998</c:v>
                </c:pt>
                <c:pt idx="300">
                  <c:v>90.984072440000006</c:v>
                </c:pt>
                <c:pt idx="301">
                  <c:v>90.620363080000004</c:v>
                </c:pt>
                <c:pt idx="302">
                  <c:v>70.734497059999995</c:v>
                </c:pt>
                <c:pt idx="303">
                  <c:v>67.446059669999997</c:v>
                </c:pt>
                <c:pt idx="304">
                  <c:v>66.798203139999998</c:v>
                </c:pt>
                <c:pt idx="305">
                  <c:v>66.506113780000007</c:v>
                </c:pt>
                <c:pt idx="306">
                  <c:v>66.506139619999999</c:v>
                </c:pt>
                <c:pt idx="307">
                  <c:v>66.998105969999997</c:v>
                </c:pt>
                <c:pt idx="308">
                  <c:v>66.998105969999997</c:v>
                </c:pt>
                <c:pt idx="309">
                  <c:v>67.499375790000002</c:v>
                </c:pt>
                <c:pt idx="310">
                  <c:v>68.009949070000005</c:v>
                </c:pt>
                <c:pt idx="311">
                  <c:v>68.097671759999997</c:v>
                </c:pt>
                <c:pt idx="312">
                  <c:v>68.774208529999996</c:v>
                </c:pt>
                <c:pt idx="313">
                  <c:v>70.366592269999998</c:v>
                </c:pt>
                <c:pt idx="314">
                  <c:v>70.48917118</c:v>
                </c:pt>
                <c:pt idx="315">
                  <c:v>70.734555310000005</c:v>
                </c:pt>
                <c:pt idx="316">
                  <c:v>90.620558279999997</c:v>
                </c:pt>
                <c:pt idx="317">
                  <c:v>92.348403480000002</c:v>
                </c:pt>
                <c:pt idx="318">
                  <c:v>92.535087009999998</c:v>
                </c:pt>
                <c:pt idx="319">
                  <c:v>92.908097600000005</c:v>
                </c:pt>
                <c:pt idx="320">
                  <c:v>121.12770089999999</c:v>
                </c:pt>
                <c:pt idx="321">
                  <c:v>123.4563812</c:v>
                </c:pt>
                <c:pt idx="322">
                  <c:v>123.7071694</c:v>
                </c:pt>
                <c:pt idx="323">
                  <c:v>124.2078065</c:v>
                </c:pt>
                <c:pt idx="324">
                  <c:v>160.76101019999999</c:v>
                </c:pt>
                <c:pt idx="325">
                  <c:v>163.6905256</c:v>
                </c:pt>
                <c:pt idx="326">
                  <c:v>164.0054183</c:v>
                </c:pt>
                <c:pt idx="327">
                  <c:v>164.6336819</c:v>
                </c:pt>
                <c:pt idx="328">
                  <c:v>209.52048600000001</c:v>
                </c:pt>
                <c:pt idx="329">
                  <c:v>213.0508365</c:v>
                </c:pt>
                <c:pt idx="330">
                  <c:v>213.42983380000001</c:v>
                </c:pt>
                <c:pt idx="331">
                  <c:v>214.18572380000001</c:v>
                </c:pt>
                <c:pt idx="332">
                  <c:v>267.40612829999998</c:v>
                </c:pt>
                <c:pt idx="333">
                  <c:v>271.53731390000002</c:v>
                </c:pt>
                <c:pt idx="334">
                  <c:v>271.98041590000003</c:v>
                </c:pt>
                <c:pt idx="335">
                  <c:v>272.86393240000001</c:v>
                </c:pt>
                <c:pt idx="336">
                  <c:v>334.41793719999998</c:v>
                </c:pt>
                <c:pt idx="337">
                  <c:v>348.6780766</c:v>
                </c:pt>
                <c:pt idx="338">
                  <c:v>351.72799140000001</c:v>
                </c:pt>
                <c:pt idx="339">
                  <c:v>353.13304099999999</c:v>
                </c:pt>
                <c:pt idx="340">
                  <c:v>353.13300980000002</c:v>
                </c:pt>
                <c:pt idx="341">
                  <c:v>350.77741850000001</c:v>
                </c:pt>
                <c:pt idx="342">
                  <c:v>350.77741850000001</c:v>
                </c:pt>
                <c:pt idx="343">
                  <c:v>348.43113080000001</c:v>
                </c:pt>
                <c:pt idx="344">
                  <c:v>346.09414659999999</c:v>
                </c:pt>
                <c:pt idx="345">
                  <c:v>345.69778450000001</c:v>
                </c:pt>
                <c:pt idx="346">
                  <c:v>342.68958199999997</c:v>
                </c:pt>
                <c:pt idx="347">
                  <c:v>335.92360810000002</c:v>
                </c:pt>
                <c:pt idx="348">
                  <c:v>335.41972440000001</c:v>
                </c:pt>
                <c:pt idx="349">
                  <c:v>334.41787840000001</c:v>
                </c:pt>
                <c:pt idx="350">
                  <c:v>272.8637564</c:v>
                </c:pt>
                <c:pt idx="351">
                  <c:v>268.71994039999998</c:v>
                </c:pt>
                <c:pt idx="352">
                  <c:v>268.28016159999999</c:v>
                </c:pt>
                <c:pt idx="353">
                  <c:v>267.40594249999998</c:v>
                </c:pt>
                <c:pt idx="354">
                  <c:v>214.18545030000001</c:v>
                </c:pt>
                <c:pt idx="355">
                  <c:v>210.64247159999999</c:v>
                </c:pt>
                <c:pt idx="356">
                  <c:v>210.26679759999999</c:v>
                </c:pt>
                <c:pt idx="357">
                  <c:v>209.5202055</c:v>
                </c:pt>
                <c:pt idx="358">
                  <c:v>164.633343</c:v>
                </c:pt>
                <c:pt idx="359">
                  <c:v>161.6912016</c:v>
                </c:pt>
                <c:pt idx="360">
                  <c:v>161.37963239999999</c:v>
                </c:pt>
                <c:pt idx="361">
                  <c:v>160.7606672</c:v>
                </c:pt>
                <c:pt idx="362">
                  <c:v>124.20743450000001</c:v>
                </c:pt>
                <c:pt idx="363">
                  <c:v>121.86613029999999</c:v>
                </c:pt>
                <c:pt idx="364">
                  <c:v>121.618666</c:v>
                </c:pt>
                <c:pt idx="365">
                  <c:v>121.1273277</c:v>
                </c:pt>
                <c:pt idx="366">
                  <c:v>92.90772484</c:v>
                </c:pt>
                <c:pt idx="367">
                  <c:v>91.167257820000003</c:v>
                </c:pt>
                <c:pt idx="368">
                  <c:v>90.983898350000004</c:v>
                </c:pt>
                <c:pt idx="369">
                  <c:v>90.620186970000006</c:v>
                </c:pt>
                <c:pt idx="370">
                  <c:v>70.734213920000002</c:v>
                </c:pt>
                <c:pt idx="371">
                  <c:v>67.44575992</c:v>
                </c:pt>
                <c:pt idx="372">
                  <c:v>66.797900179999999</c:v>
                </c:pt>
                <c:pt idx="373">
                  <c:v>66.505809380000002</c:v>
                </c:pt>
                <c:pt idx="374">
                  <c:v>66.505782060000001</c:v>
                </c:pt>
                <c:pt idx="375">
                  <c:v>66.997742119999998</c:v>
                </c:pt>
                <c:pt idx="376">
                  <c:v>66.997742119999998</c:v>
                </c:pt>
                <c:pt idx="377">
                  <c:v>67.499005650000001</c:v>
                </c:pt>
                <c:pt idx="378">
                  <c:v>68.009572649999996</c:v>
                </c:pt>
                <c:pt idx="379">
                  <c:v>68.097294270000006</c:v>
                </c:pt>
                <c:pt idx="380">
                  <c:v>68.773822929999994</c:v>
                </c:pt>
                <c:pt idx="381">
                  <c:v>70.366188260000001</c:v>
                </c:pt>
                <c:pt idx="382">
                  <c:v>70.488765799999996</c:v>
                </c:pt>
                <c:pt idx="383">
                  <c:v>70.734147179999994</c:v>
                </c:pt>
                <c:pt idx="384">
                  <c:v>90.619972669999996</c:v>
                </c:pt>
                <c:pt idx="385">
                  <c:v>92.347805190000003</c:v>
                </c:pt>
                <c:pt idx="386">
                  <c:v>92.534487369999994</c:v>
                </c:pt>
                <c:pt idx="387">
                  <c:v>92.907495269999998</c:v>
                </c:pt>
                <c:pt idx="388">
                  <c:v>121.1269246</c:v>
                </c:pt>
                <c:pt idx="389">
                  <c:v>123.45559249999999</c:v>
                </c:pt>
                <c:pt idx="390">
                  <c:v>123.70637929999999</c:v>
                </c:pt>
                <c:pt idx="391">
                  <c:v>124.2070138</c:v>
                </c:pt>
                <c:pt idx="392">
                  <c:v>160.76004699999999</c:v>
                </c:pt>
                <c:pt idx="393">
                  <c:v>163.68955020000001</c:v>
                </c:pt>
                <c:pt idx="394">
                  <c:v>164.0044417</c:v>
                </c:pt>
                <c:pt idx="395">
                  <c:v>164.63270259999999</c:v>
                </c:pt>
                <c:pt idx="396">
                  <c:v>209.51933969999999</c:v>
                </c:pt>
                <c:pt idx="397">
                  <c:v>213.04967830000001</c:v>
                </c:pt>
                <c:pt idx="398">
                  <c:v>213.42867440000001</c:v>
                </c:pt>
                <c:pt idx="399">
                  <c:v>214.18456190000001</c:v>
                </c:pt>
                <c:pt idx="400">
                  <c:v>267.40480289999999</c:v>
                </c:pt>
                <c:pt idx="401">
                  <c:v>271.53597680000001</c:v>
                </c:pt>
                <c:pt idx="402">
                  <c:v>271.97907759999998</c:v>
                </c:pt>
                <c:pt idx="403">
                  <c:v>272.86259159999997</c:v>
                </c:pt>
                <c:pt idx="404">
                  <c:v>334.41643640000001</c:v>
                </c:pt>
                <c:pt idx="405">
                  <c:v>348.67654169999997</c:v>
                </c:pt>
                <c:pt idx="406">
                  <c:v>351.72644939999998</c:v>
                </c:pt>
                <c:pt idx="407">
                  <c:v>353.13149570000002</c:v>
                </c:pt>
                <c:pt idx="408">
                  <c:v>353.1315252</c:v>
                </c:pt>
                <c:pt idx="409">
                  <c:v>350.77594879999998</c:v>
                </c:pt>
                <c:pt idx="410">
                  <c:v>350.77594879999998</c:v>
                </c:pt>
                <c:pt idx="411">
                  <c:v>348.42967590000001</c:v>
                </c:pt>
                <c:pt idx="412">
                  <c:v>346.0927064</c:v>
                </c:pt>
                <c:pt idx="413">
                  <c:v>345.69634689999998</c:v>
                </c:pt>
                <c:pt idx="414">
                  <c:v>342.68816329999999</c:v>
                </c:pt>
                <c:pt idx="415">
                  <c:v>335.92223200000001</c:v>
                </c:pt>
                <c:pt idx="416">
                  <c:v>335.41835140000001</c:v>
                </c:pt>
                <c:pt idx="417">
                  <c:v>334.41651180000002</c:v>
                </c:pt>
                <c:pt idx="418">
                  <c:v>272.86277660000002</c:v>
                </c:pt>
                <c:pt idx="419">
                  <c:v>268.71898659999999</c:v>
                </c:pt>
                <c:pt idx="420">
                  <c:v>268.27921049999998</c:v>
                </c:pt>
                <c:pt idx="421">
                  <c:v>267.40499699999998</c:v>
                </c:pt>
                <c:pt idx="422">
                  <c:v>214.18483749999999</c:v>
                </c:pt>
                <c:pt idx="423">
                  <c:v>210.64188089999999</c:v>
                </c:pt>
                <c:pt idx="424">
                  <c:v>210.26620930000001</c:v>
                </c:pt>
                <c:pt idx="425">
                  <c:v>209.51962180000001</c:v>
                </c:pt>
                <c:pt idx="426">
                  <c:v>164.63303809999999</c:v>
                </c:pt>
                <c:pt idx="427">
                  <c:v>161.6909149</c:v>
                </c:pt>
                <c:pt idx="428">
                  <c:v>161.37934759999999</c:v>
                </c:pt>
                <c:pt idx="429">
                  <c:v>160.7603862</c:v>
                </c:pt>
                <c:pt idx="430">
                  <c:v>124.2073784</c:v>
                </c:pt>
                <c:pt idx="431">
                  <c:v>121.8660884</c:v>
                </c:pt>
                <c:pt idx="432">
                  <c:v>121.6186256</c:v>
                </c:pt>
                <c:pt idx="433">
                  <c:v>121.1272903</c:v>
                </c:pt>
                <c:pt idx="434">
                  <c:v>92.907858250000004</c:v>
                </c:pt>
                <c:pt idx="435">
                  <c:v>91.167401630000001</c:v>
                </c:pt>
                <c:pt idx="436">
                  <c:v>90.984043249999999</c:v>
                </c:pt>
                <c:pt idx="437">
                  <c:v>90.620334040000003</c:v>
                </c:pt>
                <c:pt idx="438">
                  <c:v>70.734477749999996</c:v>
                </c:pt>
                <c:pt idx="439">
                  <c:v>67.446042449999993</c:v>
                </c:pt>
                <c:pt idx="440">
                  <c:v>66.798186360000003</c:v>
                </c:pt>
                <c:pt idx="441">
                  <c:v>66.506097199999999</c:v>
                </c:pt>
                <c:pt idx="442">
                  <c:v>66.506126080000001</c:v>
                </c:pt>
                <c:pt idx="443">
                  <c:v>66.998092589999999</c:v>
                </c:pt>
                <c:pt idx="444">
                  <c:v>66.998092589999999</c:v>
                </c:pt>
                <c:pt idx="445">
                  <c:v>67.499362570000002</c:v>
                </c:pt>
                <c:pt idx="446">
                  <c:v>68.009936019999998</c:v>
                </c:pt>
                <c:pt idx="447">
                  <c:v>68.09765874</c:v>
                </c:pt>
                <c:pt idx="448">
                  <c:v>68.774195750000004</c:v>
                </c:pt>
                <c:pt idx="449">
                  <c:v>70.366580020000001</c:v>
                </c:pt>
                <c:pt idx="450">
                  <c:v>70.489158979999999</c:v>
                </c:pt>
                <c:pt idx="451">
                  <c:v>70.734543189999997</c:v>
                </c:pt>
                <c:pt idx="452">
                  <c:v>90.620552889999999</c:v>
                </c:pt>
                <c:pt idx="453">
                  <c:v>92.348398660000001</c:v>
                </c:pt>
                <c:pt idx="454">
                  <c:v>92.535082259999996</c:v>
                </c:pt>
                <c:pt idx="455">
                  <c:v>92.908092980000006</c:v>
                </c:pt>
                <c:pt idx="456">
                  <c:v>121.1277058</c:v>
                </c:pt>
                <c:pt idx="457">
                  <c:v>123.4563869</c:v>
                </c:pt>
                <c:pt idx="458">
                  <c:v>123.7071751</c:v>
                </c:pt>
                <c:pt idx="459">
                  <c:v>124.20781239999999</c:v>
                </c:pt>
                <c:pt idx="460">
                  <c:v>160.76102839999999</c:v>
                </c:pt>
                <c:pt idx="461">
                  <c:v>163.6905448</c:v>
                </c:pt>
                <c:pt idx="462">
                  <c:v>164.00543759999999</c:v>
                </c:pt>
                <c:pt idx="463">
                  <c:v>164.63370140000001</c:v>
                </c:pt>
                <c:pt idx="464">
                  <c:v>209.5205206</c:v>
                </c:pt>
                <c:pt idx="465">
                  <c:v>213.05087219999999</c:v>
                </c:pt>
                <c:pt idx="466">
                  <c:v>213.42986980000001</c:v>
                </c:pt>
                <c:pt idx="467">
                  <c:v>214.18575999999999</c:v>
                </c:pt>
                <c:pt idx="468">
                  <c:v>267.40618230000001</c:v>
                </c:pt>
                <c:pt idx="469">
                  <c:v>271.53736930000002</c:v>
                </c:pt>
                <c:pt idx="470">
                  <c:v>271.98047150000002</c:v>
                </c:pt>
                <c:pt idx="471">
                  <c:v>272.86398819999999</c:v>
                </c:pt>
                <c:pt idx="472">
                  <c:v>334.41801370000002</c:v>
                </c:pt>
                <c:pt idx="473">
                  <c:v>348.67815789999997</c:v>
                </c:pt>
                <c:pt idx="474">
                  <c:v>351.72807369999998</c:v>
                </c:pt>
                <c:pt idx="475">
                  <c:v>353.13312380000002</c:v>
                </c:pt>
                <c:pt idx="476">
                  <c:v>353.13309550000002</c:v>
                </c:pt>
                <c:pt idx="477">
                  <c:v>350.7775039</c:v>
                </c:pt>
                <c:pt idx="478">
                  <c:v>350.7775039</c:v>
                </c:pt>
                <c:pt idx="479">
                  <c:v>348.43121580000002</c:v>
                </c:pt>
                <c:pt idx="480">
                  <c:v>346.09423120000002</c:v>
                </c:pt>
                <c:pt idx="481">
                  <c:v>345.69786909999999</c:v>
                </c:pt>
                <c:pt idx="482">
                  <c:v>342.68966599999999</c:v>
                </c:pt>
                <c:pt idx="483">
                  <c:v>335.9236909</c:v>
                </c:pt>
                <c:pt idx="484">
                  <c:v>335.41980710000001</c:v>
                </c:pt>
                <c:pt idx="485">
                  <c:v>334.41796099999999</c:v>
                </c:pt>
                <c:pt idx="486">
                  <c:v>272.86382750000001</c:v>
                </c:pt>
                <c:pt idx="487">
                  <c:v>268.72001069999999</c:v>
                </c:pt>
                <c:pt idx="488">
                  <c:v>268.28023180000002</c:v>
                </c:pt>
                <c:pt idx="489">
                  <c:v>267.4060126</c:v>
                </c:pt>
                <c:pt idx="490">
                  <c:v>214.18550930000001</c:v>
                </c:pt>
                <c:pt idx="491">
                  <c:v>210.64252980000001</c:v>
                </c:pt>
                <c:pt idx="492">
                  <c:v>210.26685570000001</c:v>
                </c:pt>
                <c:pt idx="493">
                  <c:v>209.5202634</c:v>
                </c:pt>
                <c:pt idx="494">
                  <c:v>164.6333904</c:v>
                </c:pt>
                <c:pt idx="495">
                  <c:v>161.69124819999999</c:v>
                </c:pt>
                <c:pt idx="496">
                  <c:v>161.37967889999999</c:v>
                </c:pt>
                <c:pt idx="497">
                  <c:v>160.7607136</c:v>
                </c:pt>
                <c:pt idx="498">
                  <c:v>124.2074708</c:v>
                </c:pt>
                <c:pt idx="499">
                  <c:v>121.8661658</c:v>
                </c:pt>
                <c:pt idx="500">
                  <c:v>121.61870140000001</c:v>
                </c:pt>
                <c:pt idx="501">
                  <c:v>121.127363</c:v>
                </c:pt>
                <c:pt idx="502">
                  <c:v>92.907750419999999</c:v>
                </c:pt>
                <c:pt idx="503">
                  <c:v>91.167282709999995</c:v>
                </c:pt>
                <c:pt idx="504">
                  <c:v>90.983923169999997</c:v>
                </c:pt>
                <c:pt idx="505">
                  <c:v>90.620211639999994</c:v>
                </c:pt>
                <c:pt idx="506">
                  <c:v>70.734229330000005</c:v>
                </c:pt>
                <c:pt idx="507">
                  <c:v>67.445773380000006</c:v>
                </c:pt>
                <c:pt idx="508">
                  <c:v>66.797913230000006</c:v>
                </c:pt>
                <c:pt idx="509">
                  <c:v>66.505822249999994</c:v>
                </c:pt>
                <c:pt idx="510">
                  <c:v>66.505791919999993</c:v>
                </c:pt>
                <c:pt idx="511">
                  <c:v>66.997751800000003</c:v>
                </c:pt>
                <c:pt idx="512">
                  <c:v>66.997751800000003</c:v>
                </c:pt>
                <c:pt idx="513">
                  <c:v>67.499015150000005</c:v>
                </c:pt>
                <c:pt idx="514">
                  <c:v>68.009581969999999</c:v>
                </c:pt>
                <c:pt idx="515">
                  <c:v>68.09730356</c:v>
                </c:pt>
                <c:pt idx="516">
                  <c:v>68.773831990000005</c:v>
                </c:pt>
                <c:pt idx="517">
                  <c:v>70.366196790000004</c:v>
                </c:pt>
                <c:pt idx="518">
                  <c:v>70.488774289999995</c:v>
                </c:pt>
                <c:pt idx="519">
                  <c:v>70.73415559</c:v>
                </c:pt>
                <c:pt idx="520">
                  <c:v>90.619974720000002</c:v>
                </c:pt>
                <c:pt idx="521">
                  <c:v>92.34780671</c:v>
                </c:pt>
                <c:pt idx="522">
                  <c:v>92.534488830000001</c:v>
                </c:pt>
                <c:pt idx="523">
                  <c:v>92.907496620000003</c:v>
                </c:pt>
                <c:pt idx="524">
                  <c:v>121.1269173</c:v>
                </c:pt>
                <c:pt idx="525">
                  <c:v>123.4555845</c:v>
                </c:pt>
                <c:pt idx="526">
                  <c:v>123.70637120000001</c:v>
                </c:pt>
                <c:pt idx="527">
                  <c:v>124.20700549999999</c:v>
                </c:pt>
                <c:pt idx="528">
                  <c:v>160.76002779999999</c:v>
                </c:pt>
                <c:pt idx="529">
                  <c:v>163.68953010000001</c:v>
                </c:pt>
                <c:pt idx="530">
                  <c:v>164.00442150000001</c:v>
                </c:pt>
                <c:pt idx="531">
                  <c:v>164.6326823</c:v>
                </c:pt>
                <c:pt idx="532">
                  <c:v>209.51930609999999</c:v>
                </c:pt>
                <c:pt idx="533">
                  <c:v>213.0496436</c:v>
                </c:pt>
                <c:pt idx="534">
                  <c:v>213.4286396</c:v>
                </c:pt>
                <c:pt idx="535">
                  <c:v>214.18452690000001</c:v>
                </c:pt>
                <c:pt idx="536">
                  <c:v>267.40475229999998</c:v>
                </c:pt>
                <c:pt idx="537">
                  <c:v>271.53592500000002</c:v>
                </c:pt>
                <c:pt idx="538">
                  <c:v>271.9790256</c:v>
                </c:pt>
                <c:pt idx="539">
                  <c:v>272.8625394</c:v>
                </c:pt>
                <c:pt idx="540">
                  <c:v>334.41636629999999</c:v>
                </c:pt>
                <c:pt idx="541">
                  <c:v>348.6764675</c:v>
                </c:pt>
                <c:pt idx="542">
                  <c:v>351.72637429999997</c:v>
                </c:pt>
                <c:pt idx="543">
                  <c:v>353.13142019999998</c:v>
                </c:pt>
                <c:pt idx="544">
                  <c:v>353.13144749999998</c:v>
                </c:pt>
                <c:pt idx="545">
                  <c:v>350.77587149999999</c:v>
                </c:pt>
                <c:pt idx="546">
                  <c:v>350.77587149999999</c:v>
                </c:pt>
                <c:pt idx="547">
                  <c:v>348.42959889999997</c:v>
                </c:pt>
                <c:pt idx="548">
                  <c:v>346.0926298</c:v>
                </c:pt>
                <c:pt idx="549">
                  <c:v>345.69627020000001</c:v>
                </c:pt>
                <c:pt idx="550">
                  <c:v>342.68808710000002</c:v>
                </c:pt>
                <c:pt idx="551">
                  <c:v>335.92215670000002</c:v>
                </c:pt>
                <c:pt idx="552">
                  <c:v>335.41827619999998</c:v>
                </c:pt>
                <c:pt idx="553">
                  <c:v>334.41643670000002</c:v>
                </c:pt>
                <c:pt idx="554">
                  <c:v>272.86271060000001</c:v>
                </c:pt>
                <c:pt idx="555">
                  <c:v>268.71892129999998</c:v>
                </c:pt>
                <c:pt idx="556">
                  <c:v>268.27914529999998</c:v>
                </c:pt>
                <c:pt idx="557">
                  <c:v>267.40493179999999</c:v>
                </c:pt>
                <c:pt idx="558">
                  <c:v>214.18478139999999</c:v>
                </c:pt>
                <c:pt idx="559">
                  <c:v>210.64182539999999</c:v>
                </c:pt>
                <c:pt idx="560">
                  <c:v>210.26615380000001</c:v>
                </c:pt>
                <c:pt idx="561">
                  <c:v>209.5195665</c:v>
                </c:pt>
                <c:pt idx="562">
                  <c:v>164.63299180000001</c:v>
                </c:pt>
                <c:pt idx="563">
                  <c:v>161.69086909999999</c:v>
                </c:pt>
                <c:pt idx="564">
                  <c:v>161.379302</c:v>
                </c:pt>
                <c:pt idx="565">
                  <c:v>160.7603407</c:v>
                </c:pt>
                <c:pt idx="566">
                  <c:v>124.2073417</c:v>
                </c:pt>
                <c:pt idx="567">
                  <c:v>121.8660524</c:v>
                </c:pt>
                <c:pt idx="568">
                  <c:v>121.61858960000001</c:v>
                </c:pt>
                <c:pt idx="569">
                  <c:v>121.12725450000001</c:v>
                </c:pt>
                <c:pt idx="570">
                  <c:v>92.907831139999999</c:v>
                </c:pt>
                <c:pt idx="571">
                  <c:v>91.167375149999998</c:v>
                </c:pt>
                <c:pt idx="572">
                  <c:v>90.984016839999995</c:v>
                </c:pt>
                <c:pt idx="573">
                  <c:v>90.620307769999997</c:v>
                </c:pt>
                <c:pt idx="574">
                  <c:v>70.734460159999998</c:v>
                </c:pt>
                <c:pt idx="575">
                  <c:v>67.446026709999998</c:v>
                </c:pt>
                <c:pt idx="576">
                  <c:v>66.798171010000004</c:v>
                </c:pt>
                <c:pt idx="577">
                  <c:v>66.506082039999995</c:v>
                </c:pt>
                <c:pt idx="578">
                  <c:v>66.50611361</c:v>
                </c:pt>
                <c:pt idx="579">
                  <c:v>66.998080259999995</c:v>
                </c:pt>
                <c:pt idx="580">
                  <c:v>66.998080259999995</c:v>
                </c:pt>
                <c:pt idx="581">
                  <c:v>67.499350379999996</c:v>
                </c:pt>
                <c:pt idx="582">
                  <c:v>68.009923979999996</c:v>
                </c:pt>
                <c:pt idx="583">
                  <c:v>68.09764672</c:v>
                </c:pt>
                <c:pt idx="584">
                  <c:v>68.774183919999999</c:v>
                </c:pt>
                <c:pt idx="585">
                  <c:v>70.366568630000003</c:v>
                </c:pt>
                <c:pt idx="586">
                  <c:v>70.489147619999997</c:v>
                </c:pt>
                <c:pt idx="587">
                  <c:v>70.734531899999993</c:v>
                </c:pt>
                <c:pt idx="588">
                  <c:v>90.620547180000003</c:v>
                </c:pt>
                <c:pt idx="589">
                  <c:v>92.348393439999995</c:v>
                </c:pt>
                <c:pt idx="590">
                  <c:v>92.535077090000001</c:v>
                </c:pt>
                <c:pt idx="591">
                  <c:v>92.90808792</c:v>
                </c:pt>
                <c:pt idx="592">
                  <c:v>121.12770879999999</c:v>
                </c:pt>
                <c:pt idx="593">
                  <c:v>123.4563905</c:v>
                </c:pt>
                <c:pt idx="594">
                  <c:v>123.70717879999999</c:v>
                </c:pt>
                <c:pt idx="595">
                  <c:v>124.2078162</c:v>
                </c:pt>
                <c:pt idx="596">
                  <c:v>160.76104269999999</c:v>
                </c:pt>
                <c:pt idx="597">
                  <c:v>163.69055990000001</c:v>
                </c:pt>
                <c:pt idx="598">
                  <c:v>164.00545289999999</c:v>
                </c:pt>
                <c:pt idx="599">
                  <c:v>164.6337168</c:v>
                </c:pt>
                <c:pt idx="600">
                  <c:v>209.52054889999999</c:v>
                </c:pt>
                <c:pt idx="601">
                  <c:v>213.0509016</c:v>
                </c:pt>
                <c:pt idx="602">
                  <c:v>213.42989919999999</c:v>
                </c:pt>
                <c:pt idx="603">
                  <c:v>214.18578969999999</c:v>
                </c:pt>
                <c:pt idx="604">
                  <c:v>267.40622730000001</c:v>
                </c:pt>
                <c:pt idx="605">
                  <c:v>271.53741550000001</c:v>
                </c:pt>
                <c:pt idx="606">
                  <c:v>271.98051779999997</c:v>
                </c:pt>
                <c:pt idx="607">
                  <c:v>272.86403480000001</c:v>
                </c:pt>
                <c:pt idx="608">
                  <c:v>334.4180781</c:v>
                </c:pt>
                <c:pt idx="609">
                  <c:v>348.67822640000003</c:v>
                </c:pt>
                <c:pt idx="610">
                  <c:v>351.72814310000001</c:v>
                </c:pt>
                <c:pt idx="611">
                  <c:v>353.13319360000003</c:v>
                </c:pt>
                <c:pt idx="612">
                  <c:v>353.13316789999999</c:v>
                </c:pt>
                <c:pt idx="613">
                  <c:v>350.77757600000001</c:v>
                </c:pt>
                <c:pt idx="614">
                  <c:v>350.77757600000001</c:v>
                </c:pt>
                <c:pt idx="615">
                  <c:v>348.43128769999998</c:v>
                </c:pt>
                <c:pt idx="616">
                  <c:v>346.09430279999998</c:v>
                </c:pt>
                <c:pt idx="617">
                  <c:v>345.6979407</c:v>
                </c:pt>
                <c:pt idx="618">
                  <c:v>342.68973729999999</c:v>
                </c:pt>
                <c:pt idx="619">
                  <c:v>335.92376159999998</c:v>
                </c:pt>
                <c:pt idx="620">
                  <c:v>335.41987779999999</c:v>
                </c:pt>
                <c:pt idx="621">
                  <c:v>334.41803149999998</c:v>
                </c:pt>
                <c:pt idx="622">
                  <c:v>272.86389179999998</c:v>
                </c:pt>
                <c:pt idx="623">
                  <c:v>268.72007459999998</c:v>
                </c:pt>
                <c:pt idx="624">
                  <c:v>268.28029559999999</c:v>
                </c:pt>
                <c:pt idx="625">
                  <c:v>267.4060763</c:v>
                </c:pt>
                <c:pt idx="626">
                  <c:v>214.1855663</c:v>
                </c:pt>
                <c:pt idx="627">
                  <c:v>210.6425863</c:v>
                </c:pt>
                <c:pt idx="628">
                  <c:v>210.26691220000001</c:v>
                </c:pt>
                <c:pt idx="629">
                  <c:v>209.52031969999999</c:v>
                </c:pt>
                <c:pt idx="630">
                  <c:v>164.63343950000001</c:v>
                </c:pt>
                <c:pt idx="631">
                  <c:v>161.6912968</c:v>
                </c:pt>
                <c:pt idx="632">
                  <c:v>161.3797275</c:v>
                </c:pt>
                <c:pt idx="633">
                  <c:v>160.760762</c:v>
                </c:pt>
                <c:pt idx="634">
                  <c:v>124.2075116</c:v>
                </c:pt>
                <c:pt idx="635">
                  <c:v>121.86620600000001</c:v>
                </c:pt>
                <c:pt idx="636">
                  <c:v>121.61874160000001</c:v>
                </c:pt>
                <c:pt idx="637">
                  <c:v>121.127403</c:v>
                </c:pt>
                <c:pt idx="638">
                  <c:v>92.907782330000003</c:v>
                </c:pt>
                <c:pt idx="639">
                  <c:v>91.167314020000006</c:v>
                </c:pt>
                <c:pt idx="640">
                  <c:v>90.983954409999996</c:v>
                </c:pt>
                <c:pt idx="641">
                  <c:v>90.620242759999996</c:v>
                </c:pt>
                <c:pt idx="642">
                  <c:v>70.734251869999994</c:v>
                </c:pt>
                <c:pt idx="643">
                  <c:v>67.44579401</c:v>
                </c:pt>
                <c:pt idx="644">
                  <c:v>66.797933459999996</c:v>
                </c:pt>
                <c:pt idx="645">
                  <c:v>66.505842290000004</c:v>
                </c:pt>
                <c:pt idx="646">
                  <c:v>66.505809499999998</c:v>
                </c:pt>
                <c:pt idx="647">
                  <c:v>66.997769289999994</c:v>
                </c:pt>
                <c:pt idx="648">
                  <c:v>66.997769289999994</c:v>
                </c:pt>
                <c:pt idx="649">
                  <c:v>67.499032540000002</c:v>
                </c:pt>
                <c:pt idx="650">
                  <c:v>68.009599260000002</c:v>
                </c:pt>
                <c:pt idx="651">
                  <c:v>68.097320830000001</c:v>
                </c:pt>
                <c:pt idx="652">
                  <c:v>68.773849100000007</c:v>
                </c:pt>
                <c:pt idx="653">
                  <c:v>69.620458659999997</c:v>
                </c:pt>
                <c:pt idx="654">
                  <c:v>69.620458659999997</c:v>
                </c:pt>
                <c:pt idx="655">
                  <c:v>70.366213540000004</c:v>
                </c:pt>
                <c:pt idx="656">
                  <c:v>70.48879101</c:v>
                </c:pt>
                <c:pt idx="657">
                  <c:v>70.73417225</c:v>
                </c:pt>
                <c:pt idx="658">
                  <c:v>90.61998629</c:v>
                </c:pt>
                <c:pt idx="659">
                  <c:v>92.347817800000001</c:v>
                </c:pt>
                <c:pt idx="660">
                  <c:v>92.534499879999998</c:v>
                </c:pt>
                <c:pt idx="661">
                  <c:v>92.907507570000007</c:v>
                </c:pt>
                <c:pt idx="662">
                  <c:v>121.12692029999999</c:v>
                </c:pt>
                <c:pt idx="663">
                  <c:v>123.45558680000001</c:v>
                </c:pt>
                <c:pt idx="664">
                  <c:v>123.7063734</c:v>
                </c:pt>
                <c:pt idx="665">
                  <c:v>124.2070076</c:v>
                </c:pt>
                <c:pt idx="666">
                  <c:v>160.76001890000001</c:v>
                </c:pt>
                <c:pt idx="667">
                  <c:v>163.68952039999999</c:v>
                </c:pt>
                <c:pt idx="668">
                  <c:v>164.00441169999999</c:v>
                </c:pt>
                <c:pt idx="669">
                  <c:v>164.6326722</c:v>
                </c:pt>
                <c:pt idx="670">
                  <c:v>209.51928229999999</c:v>
                </c:pt>
                <c:pt idx="671">
                  <c:v>213.0496187</c:v>
                </c:pt>
                <c:pt idx="672">
                  <c:v>213.4286146</c:v>
                </c:pt>
                <c:pt idx="673">
                  <c:v>214.1845016</c:v>
                </c:pt>
                <c:pt idx="674">
                  <c:v>267.40471029999998</c:v>
                </c:pt>
                <c:pt idx="675">
                  <c:v>271.5358817</c:v>
                </c:pt>
                <c:pt idx="676">
                  <c:v>271.97898220000002</c:v>
                </c:pt>
                <c:pt idx="677">
                  <c:v>272.86249570000001</c:v>
                </c:pt>
                <c:pt idx="678">
                  <c:v>334.41630300000003</c:v>
                </c:pt>
                <c:pt idx="679">
                  <c:v>339.03844959999998</c:v>
                </c:pt>
                <c:pt idx="680">
                  <c:v>339.03844959999998</c:v>
                </c:pt>
                <c:pt idx="681">
                  <c:v>348.67639960000002</c:v>
                </c:pt>
                <c:pt idx="682">
                  <c:v>351.7263054</c:v>
                </c:pt>
                <c:pt idx="683">
                  <c:v>353.13135089999997</c:v>
                </c:pt>
                <c:pt idx="684">
                  <c:v>353.13137460000002</c:v>
                </c:pt>
                <c:pt idx="685">
                  <c:v>350.77579880000002</c:v>
                </c:pt>
                <c:pt idx="686">
                  <c:v>350.77579880000002</c:v>
                </c:pt>
                <c:pt idx="687">
                  <c:v>348.42952639999999</c:v>
                </c:pt>
                <c:pt idx="688">
                  <c:v>346.0925575</c:v>
                </c:pt>
                <c:pt idx="689">
                  <c:v>345.69619799999998</c:v>
                </c:pt>
                <c:pt idx="690">
                  <c:v>342.68801509999997</c:v>
                </c:pt>
                <c:pt idx="691">
                  <c:v>335.92208540000001</c:v>
                </c:pt>
                <c:pt idx="692">
                  <c:v>335.418205</c:v>
                </c:pt>
                <c:pt idx="693">
                  <c:v>334.41636560000001</c:v>
                </c:pt>
                <c:pt idx="694">
                  <c:v>272.86264640000002</c:v>
                </c:pt>
                <c:pt idx="695">
                  <c:v>268.71885759999998</c:v>
                </c:pt>
                <c:pt idx="696">
                  <c:v>268.27908159999998</c:v>
                </c:pt>
                <c:pt idx="697">
                  <c:v>267.40486829999998</c:v>
                </c:pt>
                <c:pt idx="698">
                  <c:v>214.18472510000001</c:v>
                </c:pt>
                <c:pt idx="699">
                  <c:v>210.6417696</c:v>
                </c:pt>
                <c:pt idx="700">
                  <c:v>210.26609809999999</c:v>
                </c:pt>
                <c:pt idx="701">
                  <c:v>209.5195109</c:v>
                </c:pt>
                <c:pt idx="702">
                  <c:v>164.6329437</c:v>
                </c:pt>
                <c:pt idx="703">
                  <c:v>161.69082159999999</c:v>
                </c:pt>
                <c:pt idx="704">
                  <c:v>161.3792545</c:v>
                </c:pt>
                <c:pt idx="705">
                  <c:v>160.76029339999999</c:v>
                </c:pt>
                <c:pt idx="706">
                  <c:v>124.2073022</c:v>
                </c:pt>
                <c:pt idx="707">
                  <c:v>121.86601349999999</c:v>
                </c:pt>
                <c:pt idx="708">
                  <c:v>121.61855079999999</c:v>
                </c:pt>
                <c:pt idx="709">
                  <c:v>121.1272158</c:v>
                </c:pt>
                <c:pt idx="710">
                  <c:v>92.907800660000007</c:v>
                </c:pt>
                <c:pt idx="711">
                  <c:v>91.167345269999998</c:v>
                </c:pt>
                <c:pt idx="712">
                  <c:v>90.983987029999994</c:v>
                </c:pt>
                <c:pt idx="713">
                  <c:v>90.620278080000006</c:v>
                </c:pt>
                <c:pt idx="714">
                  <c:v>70.734439010000003</c:v>
                </c:pt>
                <c:pt idx="715">
                  <c:v>67.446007440000002</c:v>
                </c:pt>
                <c:pt idx="716">
                  <c:v>66.798152139999999</c:v>
                </c:pt>
                <c:pt idx="717">
                  <c:v>66.506063350000005</c:v>
                </c:pt>
                <c:pt idx="718">
                  <c:v>66.506097420000003</c:v>
                </c:pt>
                <c:pt idx="719">
                  <c:v>66.998064170000006</c:v>
                </c:pt>
                <c:pt idx="720">
                  <c:v>66.998064170000006</c:v>
                </c:pt>
                <c:pt idx="721">
                  <c:v>67.499334399999995</c:v>
                </c:pt>
                <c:pt idx="722">
                  <c:v>68.009908109999998</c:v>
                </c:pt>
                <c:pt idx="723">
                  <c:v>68.097630870000003</c:v>
                </c:pt>
                <c:pt idx="724">
                  <c:v>68.774168220000007</c:v>
                </c:pt>
                <c:pt idx="725">
                  <c:v>69.620788869999998</c:v>
                </c:pt>
                <c:pt idx="726">
                  <c:v>69.620788869999998</c:v>
                </c:pt>
                <c:pt idx="727">
                  <c:v>70.366553300000007</c:v>
                </c:pt>
                <c:pt idx="728">
                  <c:v>70.489132319999996</c:v>
                </c:pt>
                <c:pt idx="729">
                  <c:v>70.734516650000003</c:v>
                </c:pt>
                <c:pt idx="730">
                  <c:v>90.620536889999997</c:v>
                </c:pt>
                <c:pt idx="731">
                  <c:v>92.348383609999999</c:v>
                </c:pt>
                <c:pt idx="732">
                  <c:v>92.535067310000002</c:v>
                </c:pt>
                <c:pt idx="733">
                  <c:v>92.908078239999995</c:v>
                </c:pt>
                <c:pt idx="734">
                  <c:v>121.1277068</c:v>
                </c:pt>
                <c:pt idx="735">
                  <c:v>123.4563892</c:v>
                </c:pt>
                <c:pt idx="736">
                  <c:v>123.70717759999999</c:v>
                </c:pt>
                <c:pt idx="737">
                  <c:v>124.2078151</c:v>
                </c:pt>
                <c:pt idx="738">
                  <c:v>160.76105200000001</c:v>
                </c:pt>
                <c:pt idx="739">
                  <c:v>163.69057000000001</c:v>
                </c:pt>
                <c:pt idx="740">
                  <c:v>164.00546309999999</c:v>
                </c:pt>
                <c:pt idx="741">
                  <c:v>164.63372720000001</c:v>
                </c:pt>
                <c:pt idx="742">
                  <c:v>209.52057239999999</c:v>
                </c:pt>
                <c:pt idx="743">
                  <c:v>213.05092619999999</c:v>
                </c:pt>
                <c:pt idx="744">
                  <c:v>213.42992390000001</c:v>
                </c:pt>
                <c:pt idx="745">
                  <c:v>214.18581459999999</c:v>
                </c:pt>
                <c:pt idx="746">
                  <c:v>267.40626809999998</c:v>
                </c:pt>
                <c:pt idx="747">
                  <c:v>271.53745750000002</c:v>
                </c:pt>
                <c:pt idx="748">
                  <c:v>271.98056000000003</c:v>
                </c:pt>
                <c:pt idx="749">
                  <c:v>272.8640772</c:v>
                </c:pt>
                <c:pt idx="750">
                  <c:v>334.41813910000002</c:v>
                </c:pt>
                <c:pt idx="751">
                  <c:v>348.67829169999999</c:v>
                </c:pt>
                <c:pt idx="752">
                  <c:v>351.72820940000003</c:v>
                </c:pt>
                <c:pt idx="753">
                  <c:v>353.1332602</c:v>
                </c:pt>
                <c:pt idx="754">
                  <c:v>353.13323789999998</c:v>
                </c:pt>
                <c:pt idx="755">
                  <c:v>350.77764580000002</c:v>
                </c:pt>
                <c:pt idx="756">
                  <c:v>350.77764580000002</c:v>
                </c:pt>
                <c:pt idx="757">
                  <c:v>348.4313573</c:v>
                </c:pt>
                <c:pt idx="758">
                  <c:v>346.09437220000001</c:v>
                </c:pt>
                <c:pt idx="759">
                  <c:v>345.69801000000001</c:v>
                </c:pt>
                <c:pt idx="760">
                  <c:v>342.68980629999999</c:v>
                </c:pt>
                <c:pt idx="761">
                  <c:v>335.92382980000002</c:v>
                </c:pt>
                <c:pt idx="762">
                  <c:v>335.41994590000002</c:v>
                </c:pt>
                <c:pt idx="763">
                  <c:v>334.41809949999998</c:v>
                </c:pt>
                <c:pt idx="764">
                  <c:v>272.86395210000001</c:v>
                </c:pt>
                <c:pt idx="765">
                  <c:v>268.72013429999998</c:v>
                </c:pt>
                <c:pt idx="766">
                  <c:v>268.2803553</c:v>
                </c:pt>
                <c:pt idx="767">
                  <c:v>267.40613580000002</c:v>
                </c:pt>
                <c:pt idx="768">
                  <c:v>214.1856181</c:v>
                </c:pt>
                <c:pt idx="769">
                  <c:v>210.64263750000001</c:v>
                </c:pt>
                <c:pt idx="770">
                  <c:v>210.26696329999999</c:v>
                </c:pt>
                <c:pt idx="771">
                  <c:v>209.52037079999999</c:v>
                </c:pt>
                <c:pt idx="772">
                  <c:v>164.6334828</c:v>
                </c:pt>
                <c:pt idx="773">
                  <c:v>161.6913395</c:v>
                </c:pt>
                <c:pt idx="774">
                  <c:v>161.3797701</c:v>
                </c:pt>
                <c:pt idx="775">
                  <c:v>160.76080450000001</c:v>
                </c:pt>
                <c:pt idx="776">
                  <c:v>124.2075462</c:v>
                </c:pt>
                <c:pt idx="777">
                  <c:v>121.8662401</c:v>
                </c:pt>
                <c:pt idx="778">
                  <c:v>121.61877560000001</c:v>
                </c:pt>
                <c:pt idx="779">
                  <c:v>121.12743690000001</c:v>
                </c:pt>
                <c:pt idx="780">
                  <c:v>92.907808320000001</c:v>
                </c:pt>
                <c:pt idx="781">
                  <c:v>91.167339440000006</c:v>
                </c:pt>
                <c:pt idx="782">
                  <c:v>90.983979770000005</c:v>
                </c:pt>
                <c:pt idx="783">
                  <c:v>90.620267999999996</c:v>
                </c:pt>
                <c:pt idx="784">
                  <c:v>70.734269150000003</c:v>
                </c:pt>
                <c:pt idx="785">
                  <c:v>67.445809569999994</c:v>
                </c:pt>
                <c:pt idx="786">
                  <c:v>66.797948660000003</c:v>
                </c:pt>
                <c:pt idx="787">
                  <c:v>66.505857320000004</c:v>
                </c:pt>
                <c:pt idx="788">
                  <c:v>66.505822100000003</c:v>
                </c:pt>
                <c:pt idx="789">
                  <c:v>66.997781770000003</c:v>
                </c:pt>
                <c:pt idx="790">
                  <c:v>66.997781770000003</c:v>
                </c:pt>
                <c:pt idx="791">
                  <c:v>67.499044900000001</c:v>
                </c:pt>
                <c:pt idx="792">
                  <c:v>68.009611500000005</c:v>
                </c:pt>
                <c:pt idx="793">
                  <c:v>68.097333050000003</c:v>
                </c:pt>
                <c:pt idx="794">
                  <c:v>68.773861179999997</c:v>
                </c:pt>
                <c:pt idx="795">
                  <c:v>70.366225279999995</c:v>
                </c:pt>
                <c:pt idx="796">
                  <c:v>70.488802719999995</c:v>
                </c:pt>
                <c:pt idx="797">
                  <c:v>70.734183909999999</c:v>
                </c:pt>
                <c:pt idx="798">
                  <c:v>90.619993449999996</c:v>
                </c:pt>
                <c:pt idx="799">
                  <c:v>92.347824560000006</c:v>
                </c:pt>
                <c:pt idx="800">
                  <c:v>92.534506590000007</c:v>
                </c:pt>
                <c:pt idx="801">
                  <c:v>92.907514180000007</c:v>
                </c:pt>
                <c:pt idx="802">
                  <c:v>121.12692010000001</c:v>
                </c:pt>
                <c:pt idx="803">
                  <c:v>123.4555861</c:v>
                </c:pt>
                <c:pt idx="804">
                  <c:v>123.7063727</c:v>
                </c:pt>
                <c:pt idx="805">
                  <c:v>124.20700669999999</c:v>
                </c:pt>
                <c:pt idx="806">
                  <c:v>160.76000909999999</c:v>
                </c:pt>
                <c:pt idx="807">
                  <c:v>163.6895098</c:v>
                </c:pt>
                <c:pt idx="808">
                  <c:v>164.004401</c:v>
                </c:pt>
                <c:pt idx="809">
                  <c:v>164.63266139999999</c:v>
                </c:pt>
                <c:pt idx="810">
                  <c:v>209.51926019999999</c:v>
                </c:pt>
                <c:pt idx="811">
                  <c:v>213.04959579999999</c:v>
                </c:pt>
                <c:pt idx="812">
                  <c:v>213.4285916</c:v>
                </c:pt>
                <c:pt idx="813">
                  <c:v>214.18447839999999</c:v>
                </c:pt>
                <c:pt idx="814">
                  <c:v>267.40467360000002</c:v>
                </c:pt>
                <c:pt idx="815">
                  <c:v>271.535844</c:v>
                </c:pt>
                <c:pt idx="816">
                  <c:v>271.97894430000002</c:v>
                </c:pt>
                <c:pt idx="817">
                  <c:v>272.86245760000003</c:v>
                </c:pt>
                <c:pt idx="818">
                  <c:v>334.41624919999998</c:v>
                </c:pt>
                <c:pt idx="819">
                  <c:v>348.6763421</c:v>
                </c:pt>
                <c:pt idx="820">
                  <c:v>351.72624719999999</c:v>
                </c:pt>
                <c:pt idx="821">
                  <c:v>353.13129229999998</c:v>
                </c:pt>
                <c:pt idx="822">
                  <c:v>353.13131340000001</c:v>
                </c:pt>
                <c:pt idx="823">
                  <c:v>350.7757378</c:v>
                </c:pt>
                <c:pt idx="824">
                  <c:v>350.7757378</c:v>
                </c:pt>
                <c:pt idx="825">
                  <c:v>348.42946560000001</c:v>
                </c:pt>
                <c:pt idx="826">
                  <c:v>346.09249690000001</c:v>
                </c:pt>
                <c:pt idx="827">
                  <c:v>345.6961374</c:v>
                </c:pt>
                <c:pt idx="828">
                  <c:v>342.68795469999998</c:v>
                </c:pt>
                <c:pt idx="829">
                  <c:v>335.92202550000002</c:v>
                </c:pt>
                <c:pt idx="830">
                  <c:v>335.41814520000003</c:v>
                </c:pt>
                <c:pt idx="831">
                  <c:v>334.41630579999998</c:v>
                </c:pt>
                <c:pt idx="832">
                  <c:v>272.86259159999997</c:v>
                </c:pt>
                <c:pt idx="833">
                  <c:v>268.71880320000002</c:v>
                </c:pt>
                <c:pt idx="834">
                  <c:v>268.2790273</c:v>
                </c:pt>
                <c:pt idx="835">
                  <c:v>267.40481399999999</c:v>
                </c:pt>
                <c:pt idx="836">
                  <c:v>214.18467630000001</c:v>
                </c:pt>
                <c:pt idx="837">
                  <c:v>210.6417213</c:v>
                </c:pt>
                <c:pt idx="838">
                  <c:v>210.26604979999999</c:v>
                </c:pt>
                <c:pt idx="839">
                  <c:v>209.51946269999999</c:v>
                </c:pt>
                <c:pt idx="840">
                  <c:v>164.63290140000001</c:v>
                </c:pt>
                <c:pt idx="841">
                  <c:v>161.6907798</c:v>
                </c:pt>
                <c:pt idx="842">
                  <c:v>161.37921270000001</c:v>
                </c:pt>
                <c:pt idx="843">
                  <c:v>160.7602517</c:v>
                </c:pt>
                <c:pt idx="844">
                  <c:v>124.207267</c:v>
                </c:pt>
                <c:pt idx="845">
                  <c:v>121.8659787</c:v>
                </c:pt>
                <c:pt idx="846">
                  <c:v>121.61851609999999</c:v>
                </c:pt>
                <c:pt idx="847">
                  <c:v>121.1271811</c:v>
                </c:pt>
                <c:pt idx="848">
                  <c:v>92.907772890000004</c:v>
                </c:pt>
                <c:pt idx="849">
                  <c:v>91.167318010000002</c:v>
                </c:pt>
                <c:pt idx="850">
                  <c:v>90.983959819999995</c:v>
                </c:pt>
                <c:pt idx="851">
                  <c:v>90.620250990000002</c:v>
                </c:pt>
                <c:pt idx="852">
                  <c:v>70.73441923</c:v>
                </c:pt>
                <c:pt idx="853">
                  <c:v>67.44598929</c:v>
                </c:pt>
                <c:pt idx="854">
                  <c:v>66.798134340000004</c:v>
                </c:pt>
                <c:pt idx="855">
                  <c:v>66.506045700000001</c:v>
                </c:pt>
                <c:pt idx="856">
                  <c:v>66.506081859999995</c:v>
                </c:pt>
                <c:pt idx="857">
                  <c:v>66.998048679999997</c:v>
                </c:pt>
                <c:pt idx="858">
                  <c:v>66.998048679999997</c:v>
                </c:pt>
                <c:pt idx="859">
                  <c:v>67.499318990000006</c:v>
                </c:pt>
                <c:pt idx="860">
                  <c:v>68.009892769999993</c:v>
                </c:pt>
                <c:pt idx="861">
                  <c:v>68.097615540000007</c:v>
                </c:pt>
                <c:pt idx="862">
                  <c:v>68.774152990000005</c:v>
                </c:pt>
                <c:pt idx="863">
                  <c:v>70.366538320000004</c:v>
                </c:pt>
                <c:pt idx="864">
                  <c:v>70.489117359999995</c:v>
                </c:pt>
                <c:pt idx="865">
                  <c:v>70.734501739999999</c:v>
                </c:pt>
                <c:pt idx="866">
                  <c:v>90.620525659999998</c:v>
                </c:pt>
                <c:pt idx="867">
                  <c:v>92.348372729999994</c:v>
                </c:pt>
                <c:pt idx="868">
                  <c:v>92.535056470000001</c:v>
                </c:pt>
                <c:pt idx="869">
                  <c:v>92.908067470000006</c:v>
                </c:pt>
                <c:pt idx="870">
                  <c:v>121.12770209999999</c:v>
                </c:pt>
                <c:pt idx="871">
                  <c:v>123.456385</c:v>
                </c:pt>
                <c:pt idx="872">
                  <c:v>123.7071735</c:v>
                </c:pt>
                <c:pt idx="873">
                  <c:v>124.2078111</c:v>
                </c:pt>
                <c:pt idx="874">
                  <c:v>160.7610565</c:v>
                </c:pt>
                <c:pt idx="875">
                  <c:v>163.69057520000001</c:v>
                </c:pt>
                <c:pt idx="876">
                  <c:v>164.00546840000001</c:v>
                </c:pt>
                <c:pt idx="877">
                  <c:v>164.6337326</c:v>
                </c:pt>
                <c:pt idx="878">
                  <c:v>209.52058869999999</c:v>
                </c:pt>
                <c:pt idx="879">
                  <c:v>213.0509433</c:v>
                </c:pt>
                <c:pt idx="880">
                  <c:v>213.4299412</c:v>
                </c:pt>
                <c:pt idx="881">
                  <c:v>214.185832</c:v>
                </c:pt>
                <c:pt idx="882">
                  <c:v>267.40629890000002</c:v>
                </c:pt>
                <c:pt idx="883">
                  <c:v>271.5374893</c:v>
                </c:pt>
                <c:pt idx="884">
                  <c:v>271.98059189999998</c:v>
                </c:pt>
                <c:pt idx="885">
                  <c:v>272.86410940000002</c:v>
                </c:pt>
                <c:pt idx="886">
                  <c:v>334.41818690000002</c:v>
                </c:pt>
                <c:pt idx="887">
                  <c:v>348.67834319999997</c:v>
                </c:pt>
                <c:pt idx="888">
                  <c:v>351.72826170000002</c:v>
                </c:pt>
                <c:pt idx="889">
                  <c:v>353.13331290000002</c:v>
                </c:pt>
                <c:pt idx="890">
                  <c:v>353.13329370000002</c:v>
                </c:pt>
                <c:pt idx="891">
                  <c:v>350.77770149999998</c:v>
                </c:pt>
                <c:pt idx="892">
                  <c:v>350.77770149999998</c:v>
                </c:pt>
                <c:pt idx="893">
                  <c:v>348.43141279999998</c:v>
                </c:pt>
                <c:pt idx="894">
                  <c:v>346.09442769999998</c:v>
                </c:pt>
                <c:pt idx="895">
                  <c:v>345.69806540000002</c:v>
                </c:pt>
                <c:pt idx="896">
                  <c:v>342.68986169999999</c:v>
                </c:pt>
                <c:pt idx="897">
                  <c:v>335.92388499999998</c:v>
                </c:pt>
                <c:pt idx="898">
                  <c:v>335.42000109999998</c:v>
                </c:pt>
                <c:pt idx="899">
                  <c:v>334.4181547</c:v>
                </c:pt>
                <c:pt idx="900">
                  <c:v>272.8640049</c:v>
                </c:pt>
                <c:pt idx="901">
                  <c:v>268.72018689999999</c:v>
                </c:pt>
                <c:pt idx="902">
                  <c:v>268.28040779999998</c:v>
                </c:pt>
                <c:pt idx="903">
                  <c:v>267.4061883</c:v>
                </c:pt>
                <c:pt idx="904">
                  <c:v>214.18566730000001</c:v>
                </c:pt>
                <c:pt idx="905">
                  <c:v>210.6426865</c:v>
                </c:pt>
                <c:pt idx="906">
                  <c:v>210.26701220000001</c:v>
                </c:pt>
                <c:pt idx="907">
                  <c:v>209.52041969999999</c:v>
                </c:pt>
                <c:pt idx="908">
                  <c:v>164.63352739999999</c:v>
                </c:pt>
                <c:pt idx="909">
                  <c:v>161.69138369999999</c:v>
                </c:pt>
                <c:pt idx="910">
                  <c:v>161.37981429999999</c:v>
                </c:pt>
                <c:pt idx="911">
                  <c:v>160.7608486</c:v>
                </c:pt>
                <c:pt idx="912">
                  <c:v>124.2075851</c:v>
                </c:pt>
                <c:pt idx="913">
                  <c:v>121.8662786</c:v>
                </c:pt>
                <c:pt idx="914">
                  <c:v>121.618814</c:v>
                </c:pt>
                <c:pt idx="915">
                  <c:v>121.12747520000001</c:v>
                </c:pt>
                <c:pt idx="916">
                  <c:v>92.907840449999995</c:v>
                </c:pt>
                <c:pt idx="917">
                  <c:v>91.167371079999995</c:v>
                </c:pt>
                <c:pt idx="918">
                  <c:v>90.984011359999997</c:v>
                </c:pt>
                <c:pt idx="919">
                  <c:v>90.62029948</c:v>
                </c:pt>
                <c:pt idx="920">
                  <c:v>70.734293449999996</c:v>
                </c:pt>
                <c:pt idx="921">
                  <c:v>67.44583222</c:v>
                </c:pt>
                <c:pt idx="922">
                  <c:v>66.797970950000007</c:v>
                </c:pt>
                <c:pt idx="923">
                  <c:v>66.505879449999995</c:v>
                </c:pt>
                <c:pt idx="924">
                  <c:v>66.505842380000004</c:v>
                </c:pt>
                <c:pt idx="925">
                  <c:v>66.997802030000003</c:v>
                </c:pt>
                <c:pt idx="926">
                  <c:v>66.997802030000003</c:v>
                </c:pt>
                <c:pt idx="927">
                  <c:v>67.499065130000005</c:v>
                </c:pt>
                <c:pt idx="928">
                  <c:v>68.009631690000006</c:v>
                </c:pt>
                <c:pt idx="929">
                  <c:v>68.097353229999996</c:v>
                </c:pt>
                <c:pt idx="930">
                  <c:v>68.773881290000006</c:v>
                </c:pt>
                <c:pt idx="931">
                  <c:v>70.366245210000002</c:v>
                </c:pt>
                <c:pt idx="932">
                  <c:v>70.488822639999995</c:v>
                </c:pt>
                <c:pt idx="933">
                  <c:v>70.734203800000003</c:v>
                </c:pt>
                <c:pt idx="934">
                  <c:v>90.620010140000005</c:v>
                </c:pt>
                <c:pt idx="935">
                  <c:v>92.347840919999996</c:v>
                </c:pt>
                <c:pt idx="936">
                  <c:v>92.534522910000007</c:v>
                </c:pt>
                <c:pt idx="937">
                  <c:v>92.907530440000002</c:v>
                </c:pt>
                <c:pt idx="938">
                  <c:v>121.12693040000001</c:v>
                </c:pt>
                <c:pt idx="939">
                  <c:v>123.4555958</c:v>
                </c:pt>
                <c:pt idx="940">
                  <c:v>123.7063823</c:v>
                </c:pt>
                <c:pt idx="941">
                  <c:v>124.2070162</c:v>
                </c:pt>
                <c:pt idx="942">
                  <c:v>160.76000980000001</c:v>
                </c:pt>
                <c:pt idx="943">
                  <c:v>163.6895098</c:v>
                </c:pt>
                <c:pt idx="944">
                  <c:v>164.00440090000001</c:v>
                </c:pt>
                <c:pt idx="945">
                  <c:v>164.63266110000001</c:v>
                </c:pt>
                <c:pt idx="946">
                  <c:v>209.51924829999999</c:v>
                </c:pt>
                <c:pt idx="947">
                  <c:v>213.04958289999999</c:v>
                </c:pt>
                <c:pt idx="948">
                  <c:v>213.42857860000001</c:v>
                </c:pt>
                <c:pt idx="949">
                  <c:v>214.18446520000001</c:v>
                </c:pt>
                <c:pt idx="950">
                  <c:v>267.40464589999999</c:v>
                </c:pt>
                <c:pt idx="951">
                  <c:v>271.5358152</c:v>
                </c:pt>
                <c:pt idx="952">
                  <c:v>271.97891540000001</c:v>
                </c:pt>
                <c:pt idx="953">
                  <c:v>272.8624284</c:v>
                </c:pt>
                <c:pt idx="954">
                  <c:v>334.41620280000001</c:v>
                </c:pt>
                <c:pt idx="955">
                  <c:v>348.67629169999998</c:v>
                </c:pt>
                <c:pt idx="956">
                  <c:v>351.72619580000003</c:v>
                </c:pt>
                <c:pt idx="957">
                  <c:v>353.13124049999999</c:v>
                </c:pt>
                <c:pt idx="958">
                  <c:v>353.13125760000003</c:v>
                </c:pt>
                <c:pt idx="959">
                  <c:v>350.77568200000002</c:v>
                </c:pt>
                <c:pt idx="960">
                  <c:v>350.77568200000002</c:v>
                </c:pt>
                <c:pt idx="961">
                  <c:v>348.4294099</c:v>
                </c:pt>
                <c:pt idx="962">
                  <c:v>346.0924412</c:v>
                </c:pt>
                <c:pt idx="963">
                  <c:v>345.6960818</c:v>
                </c:pt>
                <c:pt idx="964">
                  <c:v>342.6878992</c:v>
                </c:pt>
                <c:pt idx="965">
                  <c:v>335.9219703</c:v>
                </c:pt>
                <c:pt idx="966">
                  <c:v>335.41809000000001</c:v>
                </c:pt>
                <c:pt idx="967">
                  <c:v>334.41625069999998</c:v>
                </c:pt>
                <c:pt idx="968">
                  <c:v>272.86253959999999</c:v>
                </c:pt>
                <c:pt idx="969">
                  <c:v>268.71875139999997</c:v>
                </c:pt>
                <c:pt idx="970">
                  <c:v>268.2789755</c:v>
                </c:pt>
                <c:pt idx="971">
                  <c:v>267.40476239999998</c:v>
                </c:pt>
                <c:pt idx="972">
                  <c:v>214.1846285</c:v>
                </c:pt>
                <c:pt idx="973">
                  <c:v>210.64167380000001</c:v>
                </c:pt>
                <c:pt idx="974">
                  <c:v>210.26600239999999</c:v>
                </c:pt>
                <c:pt idx="975">
                  <c:v>209.51941529999999</c:v>
                </c:pt>
                <c:pt idx="976">
                  <c:v>164.63285880000001</c:v>
                </c:pt>
                <c:pt idx="977">
                  <c:v>161.69073750000001</c:v>
                </c:pt>
                <c:pt idx="978">
                  <c:v>161.37917049999999</c:v>
                </c:pt>
                <c:pt idx="979">
                  <c:v>160.7602095</c:v>
                </c:pt>
                <c:pt idx="980">
                  <c:v>124.2072302</c:v>
                </c:pt>
                <c:pt idx="981">
                  <c:v>121.86594239999999</c:v>
                </c:pt>
                <c:pt idx="982">
                  <c:v>121.6184798</c:v>
                </c:pt>
                <c:pt idx="983">
                  <c:v>121.127145</c:v>
                </c:pt>
                <c:pt idx="984">
                  <c:v>92.907742970000001</c:v>
                </c:pt>
                <c:pt idx="985">
                  <c:v>91.167288569999997</c:v>
                </c:pt>
                <c:pt idx="986">
                  <c:v>90.983930439999995</c:v>
                </c:pt>
                <c:pt idx="987">
                  <c:v>90.620221700000002</c:v>
                </c:pt>
                <c:pt idx="988">
                  <c:v>70.73439698</c:v>
                </c:pt>
                <c:pt idx="989">
                  <c:v>67.445968649999998</c:v>
                </c:pt>
                <c:pt idx="990">
                  <c:v>66.798114040000002</c:v>
                </c:pt>
                <c:pt idx="991">
                  <c:v>66.506025570000006</c:v>
                </c:pt>
                <c:pt idx="992">
                  <c:v>66.506063589999997</c:v>
                </c:pt>
                <c:pt idx="993">
                  <c:v>66.998030450000002</c:v>
                </c:pt>
                <c:pt idx="994">
                  <c:v>66.998030450000002</c:v>
                </c:pt>
                <c:pt idx="995">
                  <c:v>67.4993008</c:v>
                </c:pt>
                <c:pt idx="996">
                  <c:v>68.009874629999999</c:v>
                </c:pt>
                <c:pt idx="997">
                  <c:v>68.09759742</c:v>
                </c:pt>
                <c:pt idx="998">
                  <c:v>68.774134930000002</c:v>
                </c:pt>
                <c:pt idx="999">
                  <c:v>70.366520440000002</c:v>
                </c:pt>
                <c:pt idx="1000">
                  <c:v>70.489099490000001</c:v>
                </c:pt>
                <c:pt idx="1001">
                  <c:v>70.734483890000007</c:v>
                </c:pt>
                <c:pt idx="1002">
                  <c:v>90.620510850000002</c:v>
                </c:pt>
                <c:pt idx="1003">
                  <c:v>92.348358230000002</c:v>
                </c:pt>
                <c:pt idx="1004">
                  <c:v>92.535042000000004</c:v>
                </c:pt>
                <c:pt idx="1005">
                  <c:v>92.908053069999994</c:v>
                </c:pt>
                <c:pt idx="1006">
                  <c:v>121.1276933</c:v>
                </c:pt>
                <c:pt idx="1007">
                  <c:v>123.45637670000001</c:v>
                </c:pt>
                <c:pt idx="1008">
                  <c:v>123.70716520000001</c:v>
                </c:pt>
                <c:pt idx="1009">
                  <c:v>124.2078029</c:v>
                </c:pt>
                <c:pt idx="1010">
                  <c:v>160.7610565</c:v>
                </c:pt>
                <c:pt idx="1011">
                  <c:v>163.6905759</c:v>
                </c:pt>
                <c:pt idx="1012">
                  <c:v>164.0054691</c:v>
                </c:pt>
                <c:pt idx="1013">
                  <c:v>164.63373350000001</c:v>
                </c:pt>
                <c:pt idx="1014">
                  <c:v>209.52060040000001</c:v>
                </c:pt>
                <c:pt idx="1015">
                  <c:v>213.0509558</c:v>
                </c:pt>
                <c:pt idx="1016">
                  <c:v>213.42995379999999</c:v>
                </c:pt>
                <c:pt idx="1017">
                  <c:v>214.18584480000001</c:v>
                </c:pt>
                <c:pt idx="1018">
                  <c:v>267.40632490000002</c:v>
                </c:pt>
                <c:pt idx="1019">
                  <c:v>271.53751649999998</c:v>
                </c:pt>
                <c:pt idx="1020">
                  <c:v>271.98061910000001</c:v>
                </c:pt>
                <c:pt idx="1021">
                  <c:v>272.86413679999998</c:v>
                </c:pt>
                <c:pt idx="1022">
                  <c:v>334.41823019999998</c:v>
                </c:pt>
                <c:pt idx="1023">
                  <c:v>348.67839020000002</c:v>
                </c:pt>
                <c:pt idx="1024">
                  <c:v>351.72830950000002</c:v>
                </c:pt>
                <c:pt idx="1025">
                  <c:v>353.1333611</c:v>
                </c:pt>
                <c:pt idx="1026">
                  <c:v>353.13334550000002</c:v>
                </c:pt>
                <c:pt idx="1027">
                  <c:v>350.77775329999997</c:v>
                </c:pt>
                <c:pt idx="1028">
                  <c:v>350.77775329999997</c:v>
                </c:pt>
                <c:pt idx="1029">
                  <c:v>348.43146460000003</c:v>
                </c:pt>
                <c:pt idx="1030">
                  <c:v>346.09447929999999</c:v>
                </c:pt>
                <c:pt idx="1031">
                  <c:v>345.69811709999999</c:v>
                </c:pt>
                <c:pt idx="1032">
                  <c:v>342.68991319999998</c:v>
                </c:pt>
                <c:pt idx="1033">
                  <c:v>335.92393609999999</c:v>
                </c:pt>
                <c:pt idx="1034">
                  <c:v>335.42005219999999</c:v>
                </c:pt>
                <c:pt idx="1035">
                  <c:v>334.41820569999999</c:v>
                </c:pt>
                <c:pt idx="1036">
                  <c:v>272.8640522</c:v>
                </c:pt>
                <c:pt idx="1037">
                  <c:v>268.72023389999998</c:v>
                </c:pt>
                <c:pt idx="1038">
                  <c:v>268.28045479999997</c:v>
                </c:pt>
                <c:pt idx="1039">
                  <c:v>267.40623529999999</c:v>
                </c:pt>
                <c:pt idx="1040">
                  <c:v>214.18571</c:v>
                </c:pt>
                <c:pt idx="1041">
                  <c:v>210.64272890000001</c:v>
                </c:pt>
                <c:pt idx="1042">
                  <c:v>210.26705459999999</c:v>
                </c:pt>
                <c:pt idx="1043">
                  <c:v>209.52046189999999</c:v>
                </c:pt>
                <c:pt idx="1044">
                  <c:v>164.63356490000001</c:v>
                </c:pt>
                <c:pt idx="1045">
                  <c:v>161.6914208</c:v>
                </c:pt>
                <c:pt idx="1046">
                  <c:v>161.37985140000001</c:v>
                </c:pt>
                <c:pt idx="1047">
                  <c:v>160.76088569999999</c:v>
                </c:pt>
                <c:pt idx="1048">
                  <c:v>124.2076168</c:v>
                </c:pt>
                <c:pt idx="1049">
                  <c:v>121.8663099</c:v>
                </c:pt>
                <c:pt idx="1050">
                  <c:v>121.6188453</c:v>
                </c:pt>
                <c:pt idx="1051">
                  <c:v>121.1275064</c:v>
                </c:pt>
                <c:pt idx="1052">
                  <c:v>92.907865819999998</c:v>
                </c:pt>
                <c:pt idx="1053">
                  <c:v>91.167396010000004</c:v>
                </c:pt>
                <c:pt idx="1054">
                  <c:v>90.984036250000003</c:v>
                </c:pt>
                <c:pt idx="1055">
                  <c:v>90.620324280000006</c:v>
                </c:pt>
                <c:pt idx="1056">
                  <c:v>70.734311890000001</c:v>
                </c:pt>
                <c:pt idx="1057">
                  <c:v>67.445849219999999</c:v>
                </c:pt>
                <c:pt idx="1058">
                  <c:v>66.797987649999996</c:v>
                </c:pt>
                <c:pt idx="1059">
                  <c:v>66.505896010000001</c:v>
                </c:pt>
                <c:pt idx="1060">
                  <c:v>66.50585719</c:v>
                </c:pt>
                <c:pt idx="1061">
                  <c:v>66.997816779999994</c:v>
                </c:pt>
                <c:pt idx="1062">
                  <c:v>66.997816779999994</c:v>
                </c:pt>
                <c:pt idx="1063">
                  <c:v>67.499079829999999</c:v>
                </c:pt>
                <c:pt idx="1064">
                  <c:v>68.009646340000003</c:v>
                </c:pt>
                <c:pt idx="1065">
                  <c:v>68.097367869999999</c:v>
                </c:pt>
                <c:pt idx="1066">
                  <c:v>68.773895879999998</c:v>
                </c:pt>
                <c:pt idx="1067">
                  <c:v>70.366259650000003</c:v>
                </c:pt>
                <c:pt idx="1068">
                  <c:v>70.488837070000002</c:v>
                </c:pt>
                <c:pt idx="1069">
                  <c:v>70.734218209999995</c:v>
                </c:pt>
                <c:pt idx="1070">
                  <c:v>90.620022050000003</c:v>
                </c:pt>
                <c:pt idx="1071">
                  <c:v>92.347852570000001</c:v>
                </c:pt>
                <c:pt idx="1072">
                  <c:v>92.534534539999996</c:v>
                </c:pt>
                <c:pt idx="1073">
                  <c:v>92.90754201</c:v>
                </c:pt>
                <c:pt idx="1074">
                  <c:v>121.1269374</c:v>
                </c:pt>
                <c:pt idx="1075">
                  <c:v>123.4556024</c:v>
                </c:pt>
                <c:pt idx="1076">
                  <c:v>123.70638889999999</c:v>
                </c:pt>
                <c:pt idx="1077">
                  <c:v>124.2070227</c:v>
                </c:pt>
                <c:pt idx="1078">
                  <c:v>160.7600095</c:v>
                </c:pt>
                <c:pt idx="1079">
                  <c:v>163.68950899999999</c:v>
                </c:pt>
                <c:pt idx="1080">
                  <c:v>164.0044001</c:v>
                </c:pt>
                <c:pt idx="1081">
                  <c:v>164.6326602</c:v>
                </c:pt>
                <c:pt idx="1082">
                  <c:v>209.51923859999999</c:v>
                </c:pt>
                <c:pt idx="1083">
                  <c:v>213.04957250000001</c:v>
                </c:pt>
                <c:pt idx="1084">
                  <c:v>213.42856810000001</c:v>
                </c:pt>
                <c:pt idx="1085">
                  <c:v>214.18445460000001</c:v>
                </c:pt>
                <c:pt idx="1086">
                  <c:v>267.40462450000001</c:v>
                </c:pt>
                <c:pt idx="1087">
                  <c:v>271.53579289999999</c:v>
                </c:pt>
                <c:pt idx="1088">
                  <c:v>271.97889300000003</c:v>
                </c:pt>
                <c:pt idx="1089">
                  <c:v>272.86240579999998</c:v>
                </c:pt>
                <c:pt idx="1090">
                  <c:v>334.41616729999998</c:v>
                </c:pt>
                <c:pt idx="1091">
                  <c:v>348.6762531</c:v>
                </c:pt>
                <c:pt idx="1092">
                  <c:v>351.72615669999999</c:v>
                </c:pt>
                <c:pt idx="1093">
                  <c:v>353.13120099999998</c:v>
                </c:pt>
                <c:pt idx="1094">
                  <c:v>353.13121519999999</c:v>
                </c:pt>
                <c:pt idx="1095">
                  <c:v>350.77563959999998</c:v>
                </c:pt>
                <c:pt idx="1096">
                  <c:v>350.77563959999998</c:v>
                </c:pt>
                <c:pt idx="1097">
                  <c:v>348.42936759999998</c:v>
                </c:pt>
                <c:pt idx="1098">
                  <c:v>346.09239889999998</c:v>
                </c:pt>
                <c:pt idx="1099">
                  <c:v>345.69603949999998</c:v>
                </c:pt>
                <c:pt idx="1100">
                  <c:v>342.68785700000001</c:v>
                </c:pt>
                <c:pt idx="1101">
                  <c:v>335.9219281</c:v>
                </c:pt>
                <c:pt idx="1102">
                  <c:v>335.41804769999999</c:v>
                </c:pt>
                <c:pt idx="1103">
                  <c:v>334.41620840000002</c:v>
                </c:pt>
                <c:pt idx="1104">
                  <c:v>272.8624982</c:v>
                </c:pt>
                <c:pt idx="1105">
                  <c:v>268.71871010000001</c:v>
                </c:pt>
                <c:pt idx="1106">
                  <c:v>268.27893419999998</c:v>
                </c:pt>
                <c:pt idx="1107">
                  <c:v>267.404721</c:v>
                </c:pt>
                <c:pt idx="1108">
                  <c:v>214.18458899999999</c:v>
                </c:pt>
                <c:pt idx="1109">
                  <c:v>210.64163450000001</c:v>
                </c:pt>
                <c:pt idx="1110">
                  <c:v>210.265963</c:v>
                </c:pt>
                <c:pt idx="1111">
                  <c:v>209.51937599999999</c:v>
                </c:pt>
                <c:pt idx="1112">
                  <c:v>164.63282219999999</c:v>
                </c:pt>
                <c:pt idx="1113">
                  <c:v>161.69070120000001</c:v>
                </c:pt>
                <c:pt idx="1114">
                  <c:v>161.37913420000001</c:v>
                </c:pt>
                <c:pt idx="1115">
                  <c:v>160.76017329999999</c:v>
                </c:pt>
                <c:pt idx="1116">
                  <c:v>124.20719769999999</c:v>
                </c:pt>
                <c:pt idx="1117">
                  <c:v>121.8659102</c:v>
                </c:pt>
                <c:pt idx="1118">
                  <c:v>121.6184477</c:v>
                </c:pt>
                <c:pt idx="1119">
                  <c:v>121.1271129</c:v>
                </c:pt>
                <c:pt idx="1120">
                  <c:v>92.907715580000001</c:v>
                </c:pt>
                <c:pt idx="1121">
                  <c:v>91.16726156</c:v>
                </c:pt>
                <c:pt idx="1122">
                  <c:v>90.983903459999993</c:v>
                </c:pt>
                <c:pt idx="1123">
                  <c:v>90.620194810000001</c:v>
                </c:pt>
                <c:pt idx="1124">
                  <c:v>70.73437577</c:v>
                </c:pt>
                <c:pt idx="1125">
                  <c:v>67.445948779999995</c:v>
                </c:pt>
                <c:pt idx="1126">
                  <c:v>66.798094460000002</c:v>
                </c:pt>
                <c:pt idx="1127">
                  <c:v>66.506006110000001</c:v>
                </c:pt>
                <c:pt idx="1128">
                  <c:v>66.506045510000007</c:v>
                </c:pt>
                <c:pt idx="1129">
                  <c:v>66.998012380000006</c:v>
                </c:pt>
                <c:pt idx="1130">
                  <c:v>66.998012380000006</c:v>
                </c:pt>
                <c:pt idx="1131">
                  <c:v>67.499282739999998</c:v>
                </c:pt>
                <c:pt idx="1132">
                  <c:v>68.009856580000005</c:v>
                </c:pt>
                <c:pt idx="1133">
                  <c:v>68.097579359999997</c:v>
                </c:pt>
                <c:pt idx="1134">
                  <c:v>68.774116890000002</c:v>
                </c:pt>
                <c:pt idx="1135">
                  <c:v>70.366502440000005</c:v>
                </c:pt>
                <c:pt idx="1136">
                  <c:v>70.489081499999998</c:v>
                </c:pt>
                <c:pt idx="1137">
                  <c:v>70.734465909999997</c:v>
                </c:pt>
                <c:pt idx="1138">
                  <c:v>90.620494519999994</c:v>
                </c:pt>
                <c:pt idx="1139">
                  <c:v>92.348342099999996</c:v>
                </c:pt>
                <c:pt idx="1140">
                  <c:v>92.53502589</c:v>
                </c:pt>
                <c:pt idx="1141">
                  <c:v>92.908036999999993</c:v>
                </c:pt>
                <c:pt idx="1142">
                  <c:v>121.1276812</c:v>
                </c:pt>
                <c:pt idx="1143">
                  <c:v>123.4563649</c:v>
                </c:pt>
                <c:pt idx="1144">
                  <c:v>123.7071535</c:v>
                </c:pt>
                <c:pt idx="1145">
                  <c:v>124.2077913</c:v>
                </c:pt>
                <c:pt idx="1146">
                  <c:v>160.76105100000001</c:v>
                </c:pt>
                <c:pt idx="1147">
                  <c:v>163.69057100000001</c:v>
                </c:pt>
                <c:pt idx="1148">
                  <c:v>164.00546420000001</c:v>
                </c:pt>
                <c:pt idx="1149">
                  <c:v>164.6337288</c:v>
                </c:pt>
                <c:pt idx="1150">
                  <c:v>209.52060399999999</c:v>
                </c:pt>
                <c:pt idx="1151">
                  <c:v>213.05096019999999</c:v>
                </c:pt>
                <c:pt idx="1152">
                  <c:v>213.42995819999999</c:v>
                </c:pt>
                <c:pt idx="1153">
                  <c:v>214.1858494</c:v>
                </c:pt>
                <c:pt idx="1154">
                  <c:v>267.40634030000001</c:v>
                </c:pt>
                <c:pt idx="1155">
                  <c:v>271.53753260000002</c:v>
                </c:pt>
                <c:pt idx="1156">
                  <c:v>271.98063539999998</c:v>
                </c:pt>
                <c:pt idx="1157">
                  <c:v>272.8641533</c:v>
                </c:pt>
                <c:pt idx="1158">
                  <c:v>334.41825970000002</c:v>
                </c:pt>
                <c:pt idx="1159">
                  <c:v>348.67842280000002</c:v>
                </c:pt>
                <c:pt idx="1160">
                  <c:v>351.72834269999998</c:v>
                </c:pt>
                <c:pt idx="1161">
                  <c:v>353.13339459999997</c:v>
                </c:pt>
                <c:pt idx="1162">
                  <c:v>353.1333826</c:v>
                </c:pt>
                <c:pt idx="1163">
                  <c:v>350.77779040000001</c:v>
                </c:pt>
                <c:pt idx="1164">
                  <c:v>350.77779040000001</c:v>
                </c:pt>
                <c:pt idx="1165">
                  <c:v>348.43150170000001</c:v>
                </c:pt>
                <c:pt idx="1166">
                  <c:v>346.0945165</c:v>
                </c:pt>
                <c:pt idx="1167">
                  <c:v>345.6981543</c:v>
                </c:pt>
                <c:pt idx="1168">
                  <c:v>342.68995050000001</c:v>
                </c:pt>
                <c:pt idx="1169">
                  <c:v>335.92397369999998</c:v>
                </c:pt>
                <c:pt idx="1170">
                  <c:v>335.42008970000001</c:v>
                </c:pt>
                <c:pt idx="1171">
                  <c:v>334.41824329999997</c:v>
                </c:pt>
                <c:pt idx="1172">
                  <c:v>272.86409149999997</c:v>
                </c:pt>
                <c:pt idx="1173">
                  <c:v>268.72027329999997</c:v>
                </c:pt>
                <c:pt idx="1174">
                  <c:v>268.28049420000002</c:v>
                </c:pt>
                <c:pt idx="1175">
                  <c:v>267.40627469999998</c:v>
                </c:pt>
                <c:pt idx="1176">
                  <c:v>214.1857497</c:v>
                </c:pt>
                <c:pt idx="1177">
                  <c:v>210.64276849999999</c:v>
                </c:pt>
                <c:pt idx="1178">
                  <c:v>210.2670942</c:v>
                </c:pt>
                <c:pt idx="1179">
                  <c:v>209.52050159999999</c:v>
                </c:pt>
                <c:pt idx="1180">
                  <c:v>164.6336033</c:v>
                </c:pt>
                <c:pt idx="1181">
                  <c:v>161.6914591</c:v>
                </c:pt>
                <c:pt idx="1182">
                  <c:v>161.37988970000001</c:v>
                </c:pt>
                <c:pt idx="1183">
                  <c:v>160.76092389999999</c:v>
                </c:pt>
                <c:pt idx="1184">
                  <c:v>124.2076524</c:v>
                </c:pt>
                <c:pt idx="1185">
                  <c:v>121.86634530000001</c:v>
                </c:pt>
                <c:pt idx="1186">
                  <c:v>121.61888070000001</c:v>
                </c:pt>
                <c:pt idx="1187">
                  <c:v>121.12754169999999</c:v>
                </c:pt>
                <c:pt idx="1188">
                  <c:v>92.907897050000003</c:v>
                </c:pt>
                <c:pt idx="1189">
                  <c:v>91.167426899999995</c:v>
                </c:pt>
                <c:pt idx="1190">
                  <c:v>90.984067100000004</c:v>
                </c:pt>
                <c:pt idx="1191">
                  <c:v>90.620355050000001</c:v>
                </c:pt>
                <c:pt idx="1192">
                  <c:v>70.734337150000002</c:v>
                </c:pt>
                <c:pt idx="1193">
                  <c:v>67.445873120000002</c:v>
                </c:pt>
                <c:pt idx="1194">
                  <c:v>66.798011259999996</c:v>
                </c:pt>
                <c:pt idx="1195">
                  <c:v>66.505919480000003</c:v>
                </c:pt>
                <c:pt idx="1196">
                  <c:v>66.50587951</c:v>
                </c:pt>
                <c:pt idx="1197">
                  <c:v>66.997839139999996</c:v>
                </c:pt>
                <c:pt idx="1198">
                  <c:v>66.997839139999996</c:v>
                </c:pt>
                <c:pt idx="1199">
                  <c:v>67.499102219999997</c:v>
                </c:pt>
                <c:pt idx="1200">
                  <c:v>68.009668759999997</c:v>
                </c:pt>
                <c:pt idx="1201">
                  <c:v>68.097390300000001</c:v>
                </c:pt>
                <c:pt idx="1202">
                  <c:v>68.773918320000007</c:v>
                </c:pt>
                <c:pt idx="1203">
                  <c:v>70.366282119999994</c:v>
                </c:pt>
                <c:pt idx="1204">
                  <c:v>70.488859529999999</c:v>
                </c:pt>
                <c:pt idx="1205">
                  <c:v>70.734240670000005</c:v>
                </c:pt>
                <c:pt idx="1206">
                  <c:v>90.620043339999995</c:v>
                </c:pt>
                <c:pt idx="1207">
                  <c:v>92.347873680000006</c:v>
                </c:pt>
                <c:pt idx="1208">
                  <c:v>92.53455563</c:v>
                </c:pt>
                <c:pt idx="1209">
                  <c:v>92.907563060000001</c:v>
                </c:pt>
                <c:pt idx="1210">
                  <c:v>121.1269546</c:v>
                </c:pt>
                <c:pt idx="1211">
                  <c:v>123.4556192</c:v>
                </c:pt>
                <c:pt idx="1212">
                  <c:v>123.7064057</c:v>
                </c:pt>
                <c:pt idx="1213">
                  <c:v>124.2070394</c:v>
                </c:pt>
                <c:pt idx="1214">
                  <c:v>160.76001980000001</c:v>
                </c:pt>
                <c:pt idx="1215">
                  <c:v>163.68951870000001</c:v>
                </c:pt>
                <c:pt idx="1216">
                  <c:v>164.0044097</c:v>
                </c:pt>
                <c:pt idx="1217">
                  <c:v>164.6326698</c:v>
                </c:pt>
                <c:pt idx="1218">
                  <c:v>209.519239</c:v>
                </c:pt>
                <c:pt idx="1219">
                  <c:v>213.0495722</c:v>
                </c:pt>
                <c:pt idx="1220">
                  <c:v>213.4285678</c:v>
                </c:pt>
                <c:pt idx="1221">
                  <c:v>214.18445410000001</c:v>
                </c:pt>
                <c:pt idx="1222">
                  <c:v>267.40461219999997</c:v>
                </c:pt>
                <c:pt idx="1223">
                  <c:v>271.53577969999998</c:v>
                </c:pt>
                <c:pt idx="1224">
                  <c:v>271.97887969999999</c:v>
                </c:pt>
                <c:pt idx="1225">
                  <c:v>272.86239230000001</c:v>
                </c:pt>
                <c:pt idx="1226">
                  <c:v>334.41613940000002</c:v>
                </c:pt>
                <c:pt idx="1227">
                  <c:v>348.67622180000001</c:v>
                </c:pt>
                <c:pt idx="1228">
                  <c:v>351.72612459999999</c:v>
                </c:pt>
                <c:pt idx="1229">
                  <c:v>353.13116869999999</c:v>
                </c:pt>
                <c:pt idx="1230">
                  <c:v>353.13117840000001</c:v>
                </c:pt>
                <c:pt idx="1231">
                  <c:v>350.7756028</c:v>
                </c:pt>
                <c:pt idx="1232">
                  <c:v>350.7756028</c:v>
                </c:pt>
                <c:pt idx="1233">
                  <c:v>348.42933060000001</c:v>
                </c:pt>
                <c:pt idx="1234">
                  <c:v>346.09236190000001</c:v>
                </c:pt>
                <c:pt idx="1235">
                  <c:v>345.69600250000002</c:v>
                </c:pt>
                <c:pt idx="1236">
                  <c:v>342.68781990000002</c:v>
                </c:pt>
                <c:pt idx="1237">
                  <c:v>335.92189089999999</c:v>
                </c:pt>
                <c:pt idx="1238">
                  <c:v>335.41801049999998</c:v>
                </c:pt>
                <c:pt idx="1239">
                  <c:v>334.41617120000001</c:v>
                </c:pt>
                <c:pt idx="1240">
                  <c:v>272.86246019999999</c:v>
                </c:pt>
                <c:pt idx="1241">
                  <c:v>268.71867209999999</c:v>
                </c:pt>
                <c:pt idx="1242">
                  <c:v>268.27889620000002</c:v>
                </c:pt>
                <c:pt idx="1243">
                  <c:v>267.4046831</c:v>
                </c:pt>
                <c:pt idx="1244">
                  <c:v>214.1845515</c:v>
                </c:pt>
                <c:pt idx="1245">
                  <c:v>210.64159699999999</c:v>
                </c:pt>
                <c:pt idx="1246">
                  <c:v>210.2659256</c:v>
                </c:pt>
                <c:pt idx="1247">
                  <c:v>209.5193386</c:v>
                </c:pt>
                <c:pt idx="1248">
                  <c:v>164.63278639999999</c:v>
                </c:pt>
                <c:pt idx="1249">
                  <c:v>161.69066559999999</c:v>
                </c:pt>
                <c:pt idx="1250">
                  <c:v>161.37909859999999</c:v>
                </c:pt>
                <c:pt idx="1251">
                  <c:v>160.7601377</c:v>
                </c:pt>
                <c:pt idx="1252">
                  <c:v>124.2071651</c:v>
                </c:pt>
                <c:pt idx="1253">
                  <c:v>121.86587780000001</c:v>
                </c:pt>
                <c:pt idx="1254">
                  <c:v>121.6184152</c:v>
                </c:pt>
                <c:pt idx="1255">
                  <c:v>121.12708050000001</c:v>
                </c:pt>
                <c:pt idx="1256">
                  <c:v>92.90768731</c:v>
                </c:pt>
                <c:pt idx="1257">
                  <c:v>91.167233620000005</c:v>
                </c:pt>
                <c:pt idx="1258">
                  <c:v>90.983875560000001</c:v>
                </c:pt>
                <c:pt idx="1259">
                  <c:v>90.620166979999993</c:v>
                </c:pt>
                <c:pt idx="1260">
                  <c:v>70.734353220000003</c:v>
                </c:pt>
                <c:pt idx="1261">
                  <c:v>69.620636590000004</c:v>
                </c:pt>
                <c:pt idx="1262">
                  <c:v>69.620636590000004</c:v>
                </c:pt>
                <c:pt idx="1263">
                  <c:v>67.468153639999997</c:v>
                </c:pt>
                <c:pt idx="1264">
                  <c:v>66.797441879999994</c:v>
                </c:pt>
                <c:pt idx="1265">
                  <c:v>66.461780099999999</c:v>
                </c:pt>
                <c:pt idx="1266">
                  <c:v>66.026251810000005</c:v>
                </c:pt>
                <c:pt idx="1267">
                  <c:v>66.944963479999998</c:v>
                </c:pt>
                <c:pt idx="1268">
                  <c:v>67.417981190000006</c:v>
                </c:pt>
                <c:pt idx="1269">
                  <c:v>69.607084740000005</c:v>
                </c:pt>
                <c:pt idx="1270">
                  <c:v>69.721185930000004</c:v>
                </c:pt>
                <c:pt idx="1271">
                  <c:v>69.949663479999998</c:v>
                </c:pt>
                <c:pt idx="1272">
                  <c:v>88.65051982</c:v>
                </c:pt>
                <c:pt idx="1273">
                  <c:v>90.286736550000001</c:v>
                </c:pt>
                <c:pt idx="1274">
                  <c:v>90.463594920000006</c:v>
                </c:pt>
                <c:pt idx="1275">
                  <c:v>90.817016330000001</c:v>
                </c:pt>
                <c:pt idx="1276">
                  <c:v>117.6763072</c:v>
                </c:pt>
                <c:pt idx="1277">
                  <c:v>119.9007299</c:v>
                </c:pt>
                <c:pt idx="1278">
                  <c:v>120.1403455</c:v>
                </c:pt>
                <c:pt idx="1279">
                  <c:v>120.61871069999999</c:v>
                </c:pt>
                <c:pt idx="1280">
                  <c:v>155.6364361</c:v>
                </c:pt>
                <c:pt idx="1281">
                  <c:v>158.4490649</c:v>
                </c:pt>
                <c:pt idx="1282">
                  <c:v>158.7514376</c:v>
                </c:pt>
                <c:pt idx="1283">
                  <c:v>159.35474669999999</c:v>
                </c:pt>
                <c:pt idx="1284">
                  <c:v>202.53090660000001</c:v>
                </c:pt>
                <c:pt idx="1285">
                  <c:v>205.93174139999999</c:v>
                </c:pt>
                <c:pt idx="1286">
                  <c:v>206.29687129999999</c:v>
                </c:pt>
                <c:pt idx="1287">
                  <c:v>207.02512429999999</c:v>
                </c:pt>
                <c:pt idx="1288">
                  <c:v>258.35971860000001</c:v>
                </c:pt>
                <c:pt idx="1289">
                  <c:v>262.34875940000001</c:v>
                </c:pt>
                <c:pt idx="1290">
                  <c:v>262.77664650000003</c:v>
                </c:pt>
                <c:pt idx="1291">
                  <c:v>263.62984340000003</c:v>
                </c:pt>
                <c:pt idx="1292">
                  <c:v>323.12287229999998</c:v>
                </c:pt>
                <c:pt idx="1293">
                  <c:v>336.81824879999999</c:v>
                </c:pt>
                <c:pt idx="1294">
                  <c:v>339.86355120000002</c:v>
                </c:pt>
                <c:pt idx="1295">
                  <c:v>341.41729809999998</c:v>
                </c:pt>
                <c:pt idx="1296">
                  <c:v>343.27560990000001</c:v>
                </c:pt>
                <c:pt idx="1297">
                  <c:v>327.63596890000002</c:v>
                </c:pt>
                <c:pt idx="1298">
                  <c:v>327.17779230000002</c:v>
                </c:pt>
                <c:pt idx="1299">
                  <c:v>326.26677899999999</c:v>
                </c:pt>
                <c:pt idx="1300">
                  <c:v>270.165119</c:v>
                </c:pt>
                <c:pt idx="1301">
                  <c:v>266.37797699999999</c:v>
                </c:pt>
                <c:pt idx="1302">
                  <c:v>265.97596320000002</c:v>
                </c:pt>
                <c:pt idx="1303">
                  <c:v>265.17676499999999</c:v>
                </c:pt>
                <c:pt idx="1304">
                  <c:v>216.37627459999999</c:v>
                </c:pt>
                <c:pt idx="1305">
                  <c:v>213.1155316</c:v>
                </c:pt>
                <c:pt idx="1306">
                  <c:v>212.76968070000001</c:v>
                </c:pt>
                <c:pt idx="1307">
                  <c:v>212.0822976</c:v>
                </c:pt>
                <c:pt idx="1308">
                  <c:v>170.58297680000001</c:v>
                </c:pt>
                <c:pt idx="1309">
                  <c:v>167.84863279999999</c:v>
                </c:pt>
                <c:pt idx="1310">
                  <c:v>167.55894480000001</c:v>
                </c:pt>
                <c:pt idx="1311">
                  <c:v>166.98337670000001</c:v>
                </c:pt>
                <c:pt idx="1312">
                  <c:v>132.78522559999999</c:v>
                </c:pt>
                <c:pt idx="1313">
                  <c:v>130.57728059999999</c:v>
                </c:pt>
                <c:pt idx="1314">
                  <c:v>130.34375539999999</c:v>
                </c:pt>
                <c:pt idx="1315">
                  <c:v>129.88000249999999</c:v>
                </c:pt>
                <c:pt idx="1316">
                  <c:v>102.9830209</c:v>
                </c:pt>
                <c:pt idx="1317">
                  <c:v>101.3014749</c:v>
                </c:pt>
                <c:pt idx="1318">
                  <c:v>101.1241126</c:v>
                </c:pt>
                <c:pt idx="1319">
                  <c:v>100.7721748</c:v>
                </c:pt>
                <c:pt idx="1320">
                  <c:v>81.176362800000007</c:v>
                </c:pt>
                <c:pt idx="1321">
                  <c:v>77.849785120000007</c:v>
                </c:pt>
                <c:pt idx="1322">
                  <c:v>75.257450169999998</c:v>
                </c:pt>
                <c:pt idx="1323">
                  <c:v>74.962028419999996</c:v>
                </c:pt>
                <c:pt idx="1324">
                  <c:v>75.965735890000005</c:v>
                </c:pt>
                <c:pt idx="1325">
                  <c:v>152.32766100000001</c:v>
                </c:pt>
                <c:pt idx="1326">
                  <c:v>152.62168890000001</c:v>
                </c:pt>
                <c:pt idx="1327">
                  <c:v>153.20838850000001</c:v>
                </c:pt>
                <c:pt idx="1328">
                  <c:v>192.43229690000001</c:v>
                </c:pt>
                <c:pt idx="1329">
                  <c:v>195.72268220000001</c:v>
                </c:pt>
                <c:pt idx="1330">
                  <c:v>196.07603520000001</c:v>
                </c:pt>
                <c:pt idx="1331">
                  <c:v>196.78084559999999</c:v>
                </c:pt>
                <c:pt idx="1332">
                  <c:v>243.23002829999999</c:v>
                </c:pt>
                <c:pt idx="1333">
                  <c:v>247.07645099999999</c:v>
                </c:pt>
                <c:pt idx="1334">
                  <c:v>247.48912899999999</c:v>
                </c:pt>
                <c:pt idx="1335">
                  <c:v>248.31205009999999</c:v>
                </c:pt>
                <c:pt idx="1336">
                  <c:v>301.98650720000001</c:v>
                </c:pt>
                <c:pt idx="1337">
                  <c:v>306.38896720000002</c:v>
                </c:pt>
                <c:pt idx="1338">
                  <c:v>306.86097030000002</c:v>
                </c:pt>
                <c:pt idx="1339">
                  <c:v>307.80200209999998</c:v>
                </c:pt>
                <c:pt idx="1340">
                  <c:v>368.70173349999999</c:v>
                </c:pt>
                <c:pt idx="1341">
                  <c:v>386.52924830000001</c:v>
                </c:pt>
                <c:pt idx="1342">
                  <c:v>388.12237149999999</c:v>
                </c:pt>
                <c:pt idx="1343">
                  <c:v>372.7148085</c:v>
                </c:pt>
                <c:pt idx="1344">
                  <c:v>372.21382990000001</c:v>
                </c:pt>
                <c:pt idx="1345">
                  <c:v>371.2176235</c:v>
                </c:pt>
                <c:pt idx="1346">
                  <c:v>313.30534269999998</c:v>
                </c:pt>
                <c:pt idx="1347">
                  <c:v>309.0956066</c:v>
                </c:pt>
                <c:pt idx="1348">
                  <c:v>308.64854350000002</c:v>
                </c:pt>
                <c:pt idx="1349">
                  <c:v>307.7596782</c:v>
                </c:pt>
                <c:pt idx="1350">
                  <c:v>256.41384699999998</c:v>
                </c:pt>
                <c:pt idx="1351">
                  <c:v>252.70944700000001</c:v>
                </c:pt>
                <c:pt idx="1352">
                  <c:v>252.31629950000001</c:v>
                </c:pt>
                <c:pt idx="1353">
                  <c:v>251.53477520000001</c:v>
                </c:pt>
                <c:pt idx="1354">
                  <c:v>206.75539370000001</c:v>
                </c:pt>
                <c:pt idx="1355">
                  <c:v>203.55632969999999</c:v>
                </c:pt>
                <c:pt idx="1356">
                  <c:v>203.2170979</c:v>
                </c:pt>
                <c:pt idx="1357">
                  <c:v>202.54291459999999</c:v>
                </c:pt>
                <c:pt idx="1358">
                  <c:v>164.32998269999999</c:v>
                </c:pt>
                <c:pt idx="1359">
                  <c:v>154.90208480000001</c:v>
                </c:pt>
                <c:pt idx="1360">
                  <c:v>155.36373929999999</c:v>
                </c:pt>
                <c:pt idx="1361">
                  <c:v>164.2701222</c:v>
                </c:pt>
                <c:pt idx="1362">
                  <c:v>164.56995559999999</c:v>
                </c:pt>
                <c:pt idx="1363">
                  <c:v>165.16814880000001</c:v>
                </c:pt>
                <c:pt idx="1364">
                  <c:v>204.9320223</c:v>
                </c:pt>
                <c:pt idx="1365">
                  <c:v>208.25065810000001</c:v>
                </c:pt>
                <c:pt idx="1366">
                  <c:v>208.60691299999999</c:v>
                </c:pt>
                <c:pt idx="1367">
                  <c:v>209.3174362</c:v>
                </c:pt>
                <c:pt idx="1368">
                  <c:v>255.95295659999999</c:v>
                </c:pt>
                <c:pt idx="1369">
                  <c:v>259.80041549999999</c:v>
                </c:pt>
                <c:pt idx="1370">
                  <c:v>260.21309189999999</c:v>
                </c:pt>
                <c:pt idx="1371">
                  <c:v>261.03594520000001</c:v>
                </c:pt>
                <c:pt idx="1372">
                  <c:v>314.54311239999998</c:v>
                </c:pt>
                <c:pt idx="1373">
                  <c:v>318.91939459999998</c:v>
                </c:pt>
                <c:pt idx="1374">
                  <c:v>319.38849240000002</c:v>
                </c:pt>
                <c:pt idx="1375">
                  <c:v>320.32367579999999</c:v>
                </c:pt>
                <c:pt idx="1376">
                  <c:v>380.70248980000002</c:v>
                </c:pt>
                <c:pt idx="1377">
                  <c:v>398.33128520000002</c:v>
                </c:pt>
                <c:pt idx="1378">
                  <c:v>392.84983970000002</c:v>
                </c:pt>
                <c:pt idx="1379">
                  <c:v>373.2741259</c:v>
                </c:pt>
                <c:pt idx="1380">
                  <c:v>372.63910770000001</c:v>
                </c:pt>
                <c:pt idx="1381">
                  <c:v>371.37664710000001</c:v>
                </c:pt>
                <c:pt idx="1382">
                  <c:v>298.71134790000002</c:v>
                </c:pt>
                <c:pt idx="1383">
                  <c:v>293.49141320000001</c:v>
                </c:pt>
                <c:pt idx="1384">
                  <c:v>292.93762550000002</c:v>
                </c:pt>
                <c:pt idx="1385">
                  <c:v>291.83688719999998</c:v>
                </c:pt>
                <c:pt idx="1386">
                  <c:v>229.0647458</c:v>
                </c:pt>
                <c:pt idx="1387">
                  <c:v>224.60616150000001</c:v>
                </c:pt>
                <c:pt idx="1388">
                  <c:v>224.13360420000001</c:v>
                </c:pt>
                <c:pt idx="1389">
                  <c:v>223.19458829999999</c:v>
                </c:pt>
                <c:pt idx="1390">
                  <c:v>170.3156046</c:v>
                </c:pt>
                <c:pt idx="1391">
                  <c:v>166.61837070000001</c:v>
                </c:pt>
                <c:pt idx="1392">
                  <c:v>166.22704379999999</c:v>
                </c:pt>
                <c:pt idx="1393">
                  <c:v>165.44975020000001</c:v>
                </c:pt>
                <c:pt idx="1394">
                  <c:v>122.4639244</c:v>
                </c:pt>
                <c:pt idx="1395">
                  <c:v>112.2555223</c:v>
                </c:pt>
                <c:pt idx="1396">
                  <c:v>112.2555223</c:v>
                </c:pt>
                <c:pt idx="1397">
                  <c:v>112.2555223</c:v>
                </c:pt>
                <c:pt idx="1398">
                  <c:v>105.6609555</c:v>
                </c:pt>
                <c:pt idx="1399">
                  <c:v>107.96395459999999</c:v>
                </c:pt>
                <c:pt idx="1400">
                  <c:v>117.20281009999999</c:v>
                </c:pt>
                <c:pt idx="1401">
                  <c:v>118.3989625</c:v>
                </c:pt>
                <c:pt idx="1402">
                  <c:v>131.14820130000001</c:v>
                </c:pt>
                <c:pt idx="1403">
                  <c:v>183.64439820000001</c:v>
                </c:pt>
                <c:pt idx="1404">
                  <c:v>208.41810810000001</c:v>
                </c:pt>
                <c:pt idx="1405">
                  <c:v>211.3044525</c:v>
                </c:pt>
                <c:pt idx="1406">
                  <c:v>239.5885456</c:v>
                </c:pt>
                <c:pt idx="1407">
                  <c:v>249.3788519</c:v>
                </c:pt>
                <c:pt idx="1408">
                  <c:v>249.2638374</c:v>
                </c:pt>
                <c:pt idx="1409">
                  <c:v>103.7996483</c:v>
                </c:pt>
                <c:pt idx="1410">
                  <c:v>109.1271072</c:v>
                </c:pt>
                <c:pt idx="1411">
                  <c:v>518.72203630000001</c:v>
                </c:pt>
                <c:pt idx="1412">
                  <c:v>523.45879639999998</c:v>
                </c:pt>
                <c:pt idx="1413">
                  <c:v>523.45879639999998</c:v>
                </c:pt>
                <c:pt idx="1414">
                  <c:v>93.425704460000006</c:v>
                </c:pt>
                <c:pt idx="1415">
                  <c:v>93.425734660000003</c:v>
                </c:pt>
                <c:pt idx="1416">
                  <c:v>523.46128539999995</c:v>
                </c:pt>
                <c:pt idx="1417">
                  <c:v>523.46131330000003</c:v>
                </c:pt>
                <c:pt idx="1418">
                  <c:v>523.46131330000003</c:v>
                </c:pt>
                <c:pt idx="1419">
                  <c:v>235.46990650000001</c:v>
                </c:pt>
                <c:pt idx="1420">
                  <c:v>235.46990650000001</c:v>
                </c:pt>
                <c:pt idx="1421">
                  <c:v>93.426151820000001</c:v>
                </c:pt>
                <c:pt idx="1422">
                  <c:v>93.426121620000004</c:v>
                </c:pt>
                <c:pt idx="1423">
                  <c:v>523.45882419999998</c:v>
                </c:pt>
                <c:pt idx="1424">
                  <c:v>523.45879639999998</c:v>
                </c:pt>
                <c:pt idx="1425">
                  <c:v>93.425704460000006</c:v>
                </c:pt>
                <c:pt idx="1426">
                  <c:v>93.534657379999999</c:v>
                </c:pt>
                <c:pt idx="1427">
                  <c:v>305.53068389999999</c:v>
                </c:pt>
                <c:pt idx="1428">
                  <c:v>304.46369559999999</c:v>
                </c:pt>
                <c:pt idx="1429">
                  <c:v>79.332770190000005</c:v>
                </c:pt>
                <c:pt idx="1430">
                  <c:v>79.570872840000007</c:v>
                </c:pt>
                <c:pt idx="1431">
                  <c:v>83.760598040000005</c:v>
                </c:pt>
                <c:pt idx="1432">
                  <c:v>99.976904770000004</c:v>
                </c:pt>
                <c:pt idx="1433">
                  <c:v>102.0346904</c:v>
                </c:pt>
                <c:pt idx="1434">
                  <c:v>123.6453257</c:v>
                </c:pt>
                <c:pt idx="1435">
                  <c:v>209.96485820000001</c:v>
                </c:pt>
                <c:pt idx="1436">
                  <c:v>250.05323300000001</c:v>
                </c:pt>
                <c:pt idx="1437">
                  <c:v>254.7082996</c:v>
                </c:pt>
                <c:pt idx="1438">
                  <c:v>300.19100300000002</c:v>
                </c:pt>
                <c:pt idx="1439">
                  <c:v>315.88630799999999</c:v>
                </c:pt>
                <c:pt idx="1440">
                  <c:v>318.4639502</c:v>
                </c:pt>
                <c:pt idx="1441">
                  <c:v>318.4639502</c:v>
                </c:pt>
                <c:pt idx="1442">
                  <c:v>318.4639502</c:v>
                </c:pt>
                <c:pt idx="1443">
                  <c:v>308.03412980000002</c:v>
                </c:pt>
                <c:pt idx="1444">
                  <c:v>307.69490029999997</c:v>
                </c:pt>
                <c:pt idx="1445">
                  <c:v>307.02031570000003</c:v>
                </c:pt>
                <c:pt idx="1446">
                  <c:v>267.75475540000002</c:v>
                </c:pt>
                <c:pt idx="1447">
                  <c:v>264.89618389999998</c:v>
                </c:pt>
                <c:pt idx="1448">
                  <c:v>264.59257270000001</c:v>
                </c:pt>
                <c:pt idx="1449">
                  <c:v>263.98890080000001</c:v>
                </c:pt>
                <c:pt idx="1450">
                  <c:v>229.06133740000001</c:v>
                </c:pt>
                <c:pt idx="1451">
                  <c:v>226.53660629999999</c:v>
                </c:pt>
                <c:pt idx="1452">
                  <c:v>226.26861339999999</c:v>
                </c:pt>
                <c:pt idx="1453">
                  <c:v>225.73585420000001</c:v>
                </c:pt>
                <c:pt idx="1454">
                  <c:v>195.14628780000001</c:v>
                </c:pt>
                <c:pt idx="1455">
                  <c:v>192.9553971</c:v>
                </c:pt>
                <c:pt idx="1456">
                  <c:v>192.72302250000001</c:v>
                </c:pt>
                <c:pt idx="1457">
                  <c:v>192.2611761</c:v>
                </c:pt>
                <c:pt idx="1458">
                  <c:v>166.00960660000001</c:v>
                </c:pt>
                <c:pt idx="1459">
                  <c:v>159.5054069</c:v>
                </c:pt>
                <c:pt idx="1460">
                  <c:v>169.001361</c:v>
                </c:pt>
                <c:pt idx="1461">
                  <c:v>181.95222290000001</c:v>
                </c:pt>
                <c:pt idx="1462">
                  <c:v>182.38891480000001</c:v>
                </c:pt>
                <c:pt idx="1463">
                  <c:v>183.2602827</c:v>
                </c:pt>
                <c:pt idx="1464">
                  <c:v>241.5118009</c:v>
                </c:pt>
                <c:pt idx="1465">
                  <c:v>246.39806590000001</c:v>
                </c:pt>
                <c:pt idx="1466">
                  <c:v>246.92279740000001</c:v>
                </c:pt>
                <c:pt idx="1467">
                  <c:v>247.9694441</c:v>
                </c:pt>
                <c:pt idx="1468">
                  <c:v>316.94342039999998</c:v>
                </c:pt>
                <c:pt idx="1469">
                  <c:v>322.65485649999999</c:v>
                </c:pt>
                <c:pt idx="1470">
                  <c:v>323.26762760000003</c:v>
                </c:pt>
                <c:pt idx="1471">
                  <c:v>324.48955310000002</c:v>
                </c:pt>
                <c:pt idx="1472">
                  <c:v>404.18598750000001</c:v>
                </c:pt>
                <c:pt idx="1473">
                  <c:v>410.72259459999998</c:v>
                </c:pt>
                <c:pt idx="1474">
                  <c:v>411.42340530000001</c:v>
                </c:pt>
                <c:pt idx="1475">
                  <c:v>412.82060969999998</c:v>
                </c:pt>
                <c:pt idx="1476">
                  <c:v>503.23950209999998</c:v>
                </c:pt>
                <c:pt idx="1477">
                  <c:v>529.70752679999998</c:v>
                </c:pt>
                <c:pt idx="1478">
                  <c:v>527.9898968</c:v>
                </c:pt>
                <c:pt idx="1479">
                  <c:v>502.76810549999999</c:v>
                </c:pt>
                <c:pt idx="1480">
                  <c:v>501.9489289</c:v>
                </c:pt>
                <c:pt idx="1481">
                  <c:v>500.32015469999999</c:v>
                </c:pt>
                <c:pt idx="1482">
                  <c:v>406.07959080000001</c:v>
                </c:pt>
                <c:pt idx="1483">
                  <c:v>399.26725160000001</c:v>
                </c:pt>
                <c:pt idx="1484">
                  <c:v>398.54413970000002</c:v>
                </c:pt>
                <c:pt idx="1485">
                  <c:v>397.10662159999998</c:v>
                </c:pt>
                <c:pt idx="1486">
                  <c:v>314.56590390000002</c:v>
                </c:pt>
                <c:pt idx="1487">
                  <c:v>308.653953</c:v>
                </c:pt>
                <c:pt idx="1488">
                  <c:v>308.02690580000001</c:v>
                </c:pt>
                <c:pt idx="1489">
                  <c:v>306.78064380000001</c:v>
                </c:pt>
                <c:pt idx="1490">
                  <c:v>235.93977240000001</c:v>
                </c:pt>
                <c:pt idx="1491">
                  <c:v>230.9282097</c:v>
                </c:pt>
                <c:pt idx="1492">
                  <c:v>230.3972272</c:v>
                </c:pt>
                <c:pt idx="1493">
                  <c:v>229.34222130000001</c:v>
                </c:pt>
                <c:pt idx="1494">
                  <c:v>170.2011962</c:v>
                </c:pt>
                <c:pt idx="1495">
                  <c:v>155.8534186</c:v>
                </c:pt>
                <c:pt idx="1496">
                  <c:v>141.0559465</c:v>
                </c:pt>
                <c:pt idx="1497">
                  <c:v>144.9331938</c:v>
                </c:pt>
                <c:pt idx="1498">
                  <c:v>145.06439850000001</c:v>
                </c:pt>
                <c:pt idx="1499">
                  <c:v>145.32628890000001</c:v>
                </c:pt>
                <c:pt idx="1500">
                  <c:v>163.05259509999999</c:v>
                </c:pt>
                <c:pt idx="1501">
                  <c:v>164.55584089999999</c:v>
                </c:pt>
                <c:pt idx="1502">
                  <c:v>164.7173995</c:v>
                </c:pt>
                <c:pt idx="1503">
                  <c:v>165.03972150000001</c:v>
                </c:pt>
                <c:pt idx="1504">
                  <c:v>186.46286029999999</c:v>
                </c:pt>
                <c:pt idx="1505">
                  <c:v>188.2506042</c:v>
                </c:pt>
                <c:pt idx="1506">
                  <c:v>188.4425166</c:v>
                </c:pt>
                <c:pt idx="1507">
                  <c:v>188.82527039999999</c:v>
                </c:pt>
                <c:pt idx="1508">
                  <c:v>213.9452417</c:v>
                </c:pt>
                <c:pt idx="1509">
                  <c:v>216.01748380000001</c:v>
                </c:pt>
                <c:pt idx="1510">
                  <c:v>216.23974999999999</c:v>
                </c:pt>
                <c:pt idx="1511">
                  <c:v>216.68293550000001</c:v>
                </c:pt>
                <c:pt idx="1512">
                  <c:v>245.49973929999999</c:v>
                </c:pt>
                <c:pt idx="1513">
                  <c:v>346.54352010000002</c:v>
                </c:pt>
                <c:pt idx="1514">
                  <c:v>356.9784851</c:v>
                </c:pt>
                <c:pt idx="1515">
                  <c:v>358.56042179999997</c:v>
                </c:pt>
                <c:pt idx="1516">
                  <c:v>359.53065609999999</c:v>
                </c:pt>
                <c:pt idx="1517">
                  <c:v>342.57093099999997</c:v>
                </c:pt>
                <c:pt idx="1518">
                  <c:v>342.07413980000001</c:v>
                </c:pt>
                <c:pt idx="1519">
                  <c:v>341.08635759999999</c:v>
                </c:pt>
                <c:pt idx="1520">
                  <c:v>280.28655470000001</c:v>
                </c:pt>
                <c:pt idx="1521">
                  <c:v>276.18463860000003</c:v>
                </c:pt>
                <c:pt idx="1522">
                  <c:v>275.74923109999997</c:v>
                </c:pt>
                <c:pt idx="1523">
                  <c:v>274.8836579</c:v>
                </c:pt>
                <c:pt idx="1524">
                  <c:v>222.06371899999999</c:v>
                </c:pt>
                <c:pt idx="1525">
                  <c:v>218.53713440000001</c:v>
                </c:pt>
                <c:pt idx="1526">
                  <c:v>218.16311039999999</c:v>
                </c:pt>
                <c:pt idx="1527">
                  <c:v>217.41974630000001</c:v>
                </c:pt>
                <c:pt idx="1528">
                  <c:v>172.5796714</c:v>
                </c:pt>
                <c:pt idx="1529">
                  <c:v>169.62841829999999</c:v>
                </c:pt>
                <c:pt idx="1530">
                  <c:v>169.31577780000001</c:v>
                </c:pt>
                <c:pt idx="1531">
                  <c:v>168.69462290000001</c:v>
                </c:pt>
                <c:pt idx="1532">
                  <c:v>131.83441199999999</c:v>
                </c:pt>
                <c:pt idx="1533">
                  <c:v>129.4584902</c:v>
                </c:pt>
                <c:pt idx="1534">
                  <c:v>129.20723340000001</c:v>
                </c:pt>
                <c:pt idx="1535">
                  <c:v>128.70828750000001</c:v>
                </c:pt>
                <c:pt idx="1536">
                  <c:v>99.827940600000005</c:v>
                </c:pt>
                <c:pt idx="1537">
                  <c:v>98.027350350000006</c:v>
                </c:pt>
                <c:pt idx="1538">
                  <c:v>97.837477039999996</c:v>
                </c:pt>
                <c:pt idx="1539">
                  <c:v>97.460740299999998</c:v>
                </c:pt>
                <c:pt idx="1540">
                  <c:v>76.560257359999994</c:v>
                </c:pt>
                <c:pt idx="1541">
                  <c:v>73.035036099999999</c:v>
                </c:pt>
                <c:pt idx="1542">
                  <c:v>72.333034690000005</c:v>
                </c:pt>
                <c:pt idx="1543">
                  <c:v>71.994170589999996</c:v>
                </c:pt>
                <c:pt idx="1544">
                  <c:v>71.908355080000007</c:v>
                </c:pt>
                <c:pt idx="1545">
                  <c:v>75.941693369999996</c:v>
                </c:pt>
                <c:pt idx="1546">
                  <c:v>76.068974280000006</c:v>
                </c:pt>
                <c:pt idx="1547">
                  <c:v>76.323644270000003</c:v>
                </c:pt>
                <c:pt idx="1548">
                  <c:v>96.598800249999996</c:v>
                </c:pt>
                <c:pt idx="1549">
                  <c:v>98.33816831</c:v>
                </c:pt>
                <c:pt idx="1550">
                  <c:v>98.525949960000005</c:v>
                </c:pt>
                <c:pt idx="1551">
                  <c:v>98.901071419999994</c:v>
                </c:pt>
                <c:pt idx="1552">
                  <c:v>127.041324</c:v>
                </c:pt>
                <c:pt idx="1553">
                  <c:v>129.34774899999999</c:v>
                </c:pt>
                <c:pt idx="1554">
                  <c:v>129.59603139999999</c:v>
                </c:pt>
                <c:pt idx="1555">
                  <c:v>130.09160439999999</c:v>
                </c:pt>
                <c:pt idx="1556">
                  <c:v>166.09695360000001</c:v>
                </c:pt>
                <c:pt idx="1557">
                  <c:v>168.9704356</c:v>
                </c:pt>
                <c:pt idx="1558">
                  <c:v>169.2792187</c:v>
                </c:pt>
                <c:pt idx="1559">
                  <c:v>169.89524309999999</c:v>
                </c:pt>
                <c:pt idx="1560">
                  <c:v>213.76568900000001</c:v>
                </c:pt>
                <c:pt idx="1561">
                  <c:v>217.20622789999999</c:v>
                </c:pt>
                <c:pt idx="1562">
                  <c:v>217.57551179999999</c:v>
                </c:pt>
                <c:pt idx="1563">
                  <c:v>218.3119877</c:v>
                </c:pt>
                <c:pt idx="1564">
                  <c:v>270.04753010000002</c:v>
                </c:pt>
                <c:pt idx="1565">
                  <c:v>274.05512599999997</c:v>
                </c:pt>
                <c:pt idx="1566">
                  <c:v>274.4849107</c:v>
                </c:pt>
                <c:pt idx="1567">
                  <c:v>275.341838</c:v>
                </c:pt>
                <c:pt idx="1568">
                  <c:v>334.94247710000002</c:v>
                </c:pt>
                <c:pt idx="1569">
                  <c:v>348.62609229999998</c:v>
                </c:pt>
                <c:pt idx="1570">
                  <c:v>351.6240464</c:v>
                </c:pt>
                <c:pt idx="1571">
                  <c:v>353.13269159999999</c:v>
                </c:pt>
                <c:pt idx="1572">
                  <c:v>353.13265339999998</c:v>
                </c:pt>
                <c:pt idx="1573">
                  <c:v>348.4307781</c:v>
                </c:pt>
                <c:pt idx="1574">
                  <c:v>346.09379569999999</c:v>
                </c:pt>
                <c:pt idx="1575">
                  <c:v>339.03969280000001</c:v>
                </c:pt>
                <c:pt idx="1576">
                  <c:v>339.03969280000001</c:v>
                </c:pt>
                <c:pt idx="1577">
                  <c:v>335.9232652</c:v>
                </c:pt>
                <c:pt idx="1578">
                  <c:v>335.41938190000002</c:v>
                </c:pt>
                <c:pt idx="1579">
                  <c:v>334.41753670000003</c:v>
                </c:pt>
                <c:pt idx="1580">
                  <c:v>272.8634654</c:v>
                </c:pt>
                <c:pt idx="1581">
                  <c:v>268.71965299999999</c:v>
                </c:pt>
                <c:pt idx="1582">
                  <c:v>268.27987450000001</c:v>
                </c:pt>
                <c:pt idx="1583">
                  <c:v>267.40565620000001</c:v>
                </c:pt>
                <c:pt idx="1584">
                  <c:v>214.1852121</c:v>
                </c:pt>
                <c:pt idx="1585">
                  <c:v>210.64223670000001</c:v>
                </c:pt>
                <c:pt idx="1586">
                  <c:v>210.26656310000001</c:v>
                </c:pt>
                <c:pt idx="1587">
                  <c:v>209.51997170000001</c:v>
                </c:pt>
                <c:pt idx="1588">
                  <c:v>164.63315470000001</c:v>
                </c:pt>
                <c:pt idx="1589">
                  <c:v>161.6910164</c:v>
                </c:pt>
                <c:pt idx="1590">
                  <c:v>161.37944759999999</c:v>
                </c:pt>
                <c:pt idx="1591">
                  <c:v>160.76048309999999</c:v>
                </c:pt>
                <c:pt idx="1592">
                  <c:v>124.2072933</c:v>
                </c:pt>
                <c:pt idx="1593">
                  <c:v>121.8659921</c:v>
                </c:pt>
                <c:pt idx="1594">
                  <c:v>121.61852810000001</c:v>
                </c:pt>
                <c:pt idx="1595">
                  <c:v>121.1271904</c:v>
                </c:pt>
                <c:pt idx="1596">
                  <c:v>92.907627930000004</c:v>
                </c:pt>
                <c:pt idx="1597">
                  <c:v>91.167163720000005</c:v>
                </c:pt>
                <c:pt idx="1598">
                  <c:v>90.983804550000002</c:v>
                </c:pt>
                <c:pt idx="1599">
                  <c:v>90.620093769999997</c:v>
                </c:pt>
                <c:pt idx="1600">
                  <c:v>70.734158480000005</c:v>
                </c:pt>
                <c:pt idx="1601">
                  <c:v>67.445712299999997</c:v>
                </c:pt>
                <c:pt idx="1602">
                  <c:v>66.797854200000003</c:v>
                </c:pt>
                <c:pt idx="1603">
                  <c:v>66.505764150000005</c:v>
                </c:pt>
                <c:pt idx="1604">
                  <c:v>66.505749399999999</c:v>
                </c:pt>
                <c:pt idx="1605">
                  <c:v>66.997710260000005</c:v>
                </c:pt>
                <c:pt idx="1606">
                  <c:v>66.997710260000005</c:v>
                </c:pt>
                <c:pt idx="1607">
                  <c:v>67.498974610000005</c:v>
                </c:pt>
                <c:pt idx="1608">
                  <c:v>68.009542429999996</c:v>
                </c:pt>
                <c:pt idx="1609">
                  <c:v>68.097264190000004</c:v>
                </c:pt>
                <c:pt idx="1610">
                  <c:v>68.773793929999997</c:v>
                </c:pt>
                <c:pt idx="1611">
                  <c:v>70.366161779999999</c:v>
                </c:pt>
                <c:pt idx="1612">
                  <c:v>70.488739519999996</c:v>
                </c:pt>
                <c:pt idx="1613">
                  <c:v>70.734121279999997</c:v>
                </c:pt>
                <c:pt idx="1614">
                  <c:v>90.61997624</c:v>
                </c:pt>
                <c:pt idx="1615">
                  <c:v>92.347811210000003</c:v>
                </c:pt>
                <c:pt idx="1616">
                  <c:v>92.534493659999995</c:v>
                </c:pt>
                <c:pt idx="1617">
                  <c:v>92.907502089999994</c:v>
                </c:pt>
                <c:pt idx="1618">
                  <c:v>121.1269702</c:v>
                </c:pt>
                <c:pt idx="1619">
                  <c:v>123.4556412</c:v>
                </c:pt>
                <c:pt idx="1620">
                  <c:v>123.70642839999999</c:v>
                </c:pt>
                <c:pt idx="1621">
                  <c:v>124.2070635</c:v>
                </c:pt>
                <c:pt idx="1622">
                  <c:v>160.76014480000001</c:v>
                </c:pt>
                <c:pt idx="1623">
                  <c:v>163.6896519</c:v>
                </c:pt>
                <c:pt idx="1624">
                  <c:v>164.00454379999999</c:v>
                </c:pt>
                <c:pt idx="1625">
                  <c:v>164.63280549999999</c:v>
                </c:pt>
                <c:pt idx="1626">
                  <c:v>209.51950009999999</c:v>
                </c:pt>
                <c:pt idx="1627">
                  <c:v>213.0498431</c:v>
                </c:pt>
                <c:pt idx="1628">
                  <c:v>213.4288397</c:v>
                </c:pt>
                <c:pt idx="1629">
                  <c:v>214.1847281</c:v>
                </c:pt>
                <c:pt idx="1630">
                  <c:v>267.40503589999997</c:v>
                </c:pt>
                <c:pt idx="1631">
                  <c:v>271.53621500000003</c:v>
                </c:pt>
                <c:pt idx="1632">
                  <c:v>271.97931629999999</c:v>
                </c:pt>
                <c:pt idx="1633">
                  <c:v>272.8628314</c:v>
                </c:pt>
                <c:pt idx="1634">
                  <c:v>334.41675229999998</c:v>
                </c:pt>
                <c:pt idx="1635">
                  <c:v>348.67687510000002</c:v>
                </c:pt>
                <c:pt idx="1636">
                  <c:v>351.72678660000003</c:v>
                </c:pt>
                <c:pt idx="1637">
                  <c:v>353.13183459999999</c:v>
                </c:pt>
                <c:pt idx="1638">
                  <c:v>353.13187169999998</c:v>
                </c:pt>
                <c:pt idx="1639">
                  <c:v>350.77629359999997</c:v>
                </c:pt>
                <c:pt idx="1640">
                  <c:v>350.77629359999997</c:v>
                </c:pt>
                <c:pt idx="1641">
                  <c:v>348.43001900000002</c:v>
                </c:pt>
                <c:pt idx="1642">
                  <c:v>346.09304780000002</c:v>
                </c:pt>
                <c:pt idx="1643">
                  <c:v>345.69668789999997</c:v>
                </c:pt>
                <c:pt idx="1644">
                  <c:v>342.68850209999999</c:v>
                </c:pt>
                <c:pt idx="1645">
                  <c:v>335.92256579999997</c:v>
                </c:pt>
                <c:pt idx="1646">
                  <c:v>335.41868490000002</c:v>
                </c:pt>
                <c:pt idx="1647">
                  <c:v>334.41684450000002</c:v>
                </c:pt>
                <c:pt idx="1648">
                  <c:v>272.86306189999999</c:v>
                </c:pt>
                <c:pt idx="1649">
                  <c:v>268.71926860000002</c:v>
                </c:pt>
                <c:pt idx="1650">
                  <c:v>268.27949210000003</c:v>
                </c:pt>
                <c:pt idx="1651">
                  <c:v>267.40527789999999</c:v>
                </c:pt>
                <c:pt idx="1652">
                  <c:v>214.18507310000001</c:v>
                </c:pt>
                <c:pt idx="1653">
                  <c:v>210.64211320000001</c:v>
                </c:pt>
                <c:pt idx="1654">
                  <c:v>210.2664412</c:v>
                </c:pt>
                <c:pt idx="1655">
                  <c:v>209.51985310000001</c:v>
                </c:pt>
                <c:pt idx="1656">
                  <c:v>164.6332261</c:v>
                </c:pt>
                <c:pt idx="1657">
                  <c:v>161.69109979999999</c:v>
                </c:pt>
                <c:pt idx="1658">
                  <c:v>161.3795322</c:v>
                </c:pt>
                <c:pt idx="1659">
                  <c:v>160.76057019999999</c:v>
                </c:pt>
                <c:pt idx="1660">
                  <c:v>124.20752109999999</c:v>
                </c:pt>
                <c:pt idx="1661">
                  <c:v>121.86622819999999</c:v>
                </c:pt>
                <c:pt idx="1662">
                  <c:v>121.6187651</c:v>
                </c:pt>
                <c:pt idx="1663">
                  <c:v>121.12742919999999</c:v>
                </c:pt>
                <c:pt idx="1664">
                  <c:v>92.907957949999997</c:v>
                </c:pt>
                <c:pt idx="1665">
                  <c:v>91.16749858</c:v>
                </c:pt>
                <c:pt idx="1666">
                  <c:v>90.984139909999996</c:v>
                </c:pt>
                <c:pt idx="1667">
                  <c:v>90.620430119999995</c:v>
                </c:pt>
                <c:pt idx="1668">
                  <c:v>70.73453671</c:v>
                </c:pt>
                <c:pt idx="1669">
                  <c:v>67.446093649999995</c:v>
                </c:pt>
                <c:pt idx="1670">
                  <c:v>66.798235930000004</c:v>
                </c:pt>
                <c:pt idx="1671">
                  <c:v>66.506146029999996</c:v>
                </c:pt>
                <c:pt idx="1672">
                  <c:v>66.50616273</c:v>
                </c:pt>
                <c:pt idx="1673">
                  <c:v>66.998128489999999</c:v>
                </c:pt>
                <c:pt idx="1674">
                  <c:v>66.998128489999999</c:v>
                </c:pt>
                <c:pt idx="1675">
                  <c:v>67.499397709999997</c:v>
                </c:pt>
                <c:pt idx="1676">
                  <c:v>68.009970390000007</c:v>
                </c:pt>
                <c:pt idx="1677">
                  <c:v>68.097692980000005</c:v>
                </c:pt>
                <c:pt idx="1678">
                  <c:v>68.774228960000002</c:v>
                </c:pt>
                <c:pt idx="1679">
                  <c:v>70.366610859999994</c:v>
                </c:pt>
                <c:pt idx="1680">
                  <c:v>70.489189640000006</c:v>
                </c:pt>
                <c:pt idx="1681">
                  <c:v>70.734573490000002</c:v>
                </c:pt>
                <c:pt idx="1682">
                  <c:v>90.620555049999993</c:v>
                </c:pt>
                <c:pt idx="1683">
                  <c:v>92.348398459999999</c:v>
                </c:pt>
                <c:pt idx="1684">
                  <c:v>92.5350818</c:v>
                </c:pt>
                <c:pt idx="1685">
                  <c:v>92.908092010000004</c:v>
                </c:pt>
                <c:pt idx="1686">
                  <c:v>121.1276672</c:v>
                </c:pt>
                <c:pt idx="1687">
                  <c:v>123.4563453</c:v>
                </c:pt>
                <c:pt idx="1688">
                  <c:v>123.7071332</c:v>
                </c:pt>
                <c:pt idx="1689">
                  <c:v>124.20776979999999</c:v>
                </c:pt>
                <c:pt idx="1690">
                  <c:v>160.7609386</c:v>
                </c:pt>
                <c:pt idx="1691">
                  <c:v>163.69045130000001</c:v>
                </c:pt>
                <c:pt idx="1692">
                  <c:v>164.00534379999999</c:v>
                </c:pt>
                <c:pt idx="1693">
                  <c:v>164.6336067</c:v>
                </c:pt>
                <c:pt idx="1694">
                  <c:v>209.5203693</c:v>
                </c:pt>
                <c:pt idx="1695">
                  <c:v>213.05071649999999</c:v>
                </c:pt>
                <c:pt idx="1696">
                  <c:v>213.42971360000001</c:v>
                </c:pt>
                <c:pt idx="1697">
                  <c:v>214.18560289999999</c:v>
                </c:pt>
                <c:pt idx="1698">
                  <c:v>267.40595910000002</c:v>
                </c:pt>
                <c:pt idx="1699">
                  <c:v>271.53714100000002</c:v>
                </c:pt>
                <c:pt idx="1700">
                  <c:v>271.9802426</c:v>
                </c:pt>
                <c:pt idx="1701">
                  <c:v>272.86375829999997</c:v>
                </c:pt>
                <c:pt idx="1702">
                  <c:v>334.41770810000003</c:v>
                </c:pt>
                <c:pt idx="1703">
                  <c:v>348.67783489999999</c:v>
                </c:pt>
                <c:pt idx="1704">
                  <c:v>351.72774700000002</c:v>
                </c:pt>
                <c:pt idx="1705">
                  <c:v>353.1327953</c:v>
                </c:pt>
                <c:pt idx="1706">
                  <c:v>353.13275870000001</c:v>
                </c:pt>
                <c:pt idx="1707">
                  <c:v>350.7771687</c:v>
                </c:pt>
                <c:pt idx="1708">
                  <c:v>350.7771687</c:v>
                </c:pt>
                <c:pt idx="1709">
                  <c:v>348.43088219999999</c:v>
                </c:pt>
                <c:pt idx="1710">
                  <c:v>346.09389929999998</c:v>
                </c:pt>
                <c:pt idx="1711">
                  <c:v>345.69753739999999</c:v>
                </c:pt>
                <c:pt idx="1712">
                  <c:v>342.6893364</c:v>
                </c:pt>
                <c:pt idx="1713">
                  <c:v>335.92336590000002</c:v>
                </c:pt>
                <c:pt idx="1714">
                  <c:v>335.41948250000002</c:v>
                </c:pt>
                <c:pt idx="1715">
                  <c:v>334.41763709999998</c:v>
                </c:pt>
                <c:pt idx="1716">
                  <c:v>272.86354829999999</c:v>
                </c:pt>
                <c:pt idx="1717">
                  <c:v>268.7197347</c:v>
                </c:pt>
                <c:pt idx="1718">
                  <c:v>268.27995609999999</c:v>
                </c:pt>
                <c:pt idx="1719">
                  <c:v>267.40573760000001</c:v>
                </c:pt>
                <c:pt idx="1720">
                  <c:v>214.18527739999999</c:v>
                </c:pt>
                <c:pt idx="1721">
                  <c:v>210.64230090000001</c:v>
                </c:pt>
                <c:pt idx="1722">
                  <c:v>210.26662719999999</c:v>
                </c:pt>
                <c:pt idx="1723">
                  <c:v>209.52003550000001</c:v>
                </c:pt>
                <c:pt idx="1724">
                  <c:v>164.63320390000001</c:v>
                </c:pt>
                <c:pt idx="1725">
                  <c:v>161.6910646</c:v>
                </c:pt>
                <c:pt idx="1726">
                  <c:v>161.37949570000001</c:v>
                </c:pt>
                <c:pt idx="1727">
                  <c:v>160.76053089999999</c:v>
                </c:pt>
                <c:pt idx="1728">
                  <c:v>124.2073279</c:v>
                </c:pt>
                <c:pt idx="1729">
                  <c:v>121.86602569999999</c:v>
                </c:pt>
                <c:pt idx="1730">
                  <c:v>121.61856160000001</c:v>
                </c:pt>
                <c:pt idx="1731">
                  <c:v>121.1272238</c:v>
                </c:pt>
                <c:pt idx="1732">
                  <c:v>92.907649280000001</c:v>
                </c:pt>
                <c:pt idx="1733">
                  <c:v>91.167184259999999</c:v>
                </c:pt>
                <c:pt idx="1734">
                  <c:v>90.983824999999996</c:v>
                </c:pt>
                <c:pt idx="1735">
                  <c:v>90.620114049999998</c:v>
                </c:pt>
                <c:pt idx="1736">
                  <c:v>70.734168139999994</c:v>
                </c:pt>
                <c:pt idx="1737">
                  <c:v>67.445719839999995</c:v>
                </c:pt>
                <c:pt idx="1738">
                  <c:v>66.79786129</c:v>
                </c:pt>
                <c:pt idx="1739">
                  <c:v>66.505771039999999</c:v>
                </c:pt>
                <c:pt idx="1740">
                  <c:v>66.505752520000001</c:v>
                </c:pt>
                <c:pt idx="1741">
                  <c:v>66.997713110000007</c:v>
                </c:pt>
                <c:pt idx="1742">
                  <c:v>66.997713110000007</c:v>
                </c:pt>
                <c:pt idx="1743">
                  <c:v>67.498977170000003</c:v>
                </c:pt>
                <c:pt idx="1744">
                  <c:v>68.009544719999994</c:v>
                </c:pt>
                <c:pt idx="1745">
                  <c:v>68.097266430000005</c:v>
                </c:pt>
                <c:pt idx="1746">
                  <c:v>68.773795820000004</c:v>
                </c:pt>
                <c:pt idx="1747">
                  <c:v>70.366162860000003</c:v>
                </c:pt>
                <c:pt idx="1748">
                  <c:v>70.488740530000001</c:v>
                </c:pt>
                <c:pt idx="1749">
                  <c:v>70.734122170000006</c:v>
                </c:pt>
                <c:pt idx="1750">
                  <c:v>90.619968099999994</c:v>
                </c:pt>
                <c:pt idx="1751">
                  <c:v>92.347802349999995</c:v>
                </c:pt>
                <c:pt idx="1752">
                  <c:v>92.534484719999995</c:v>
                </c:pt>
                <c:pt idx="1753">
                  <c:v>92.907493000000002</c:v>
                </c:pt>
                <c:pt idx="1754">
                  <c:v>121.12694999999999</c:v>
                </c:pt>
                <c:pt idx="1755">
                  <c:v>123.4556201</c:v>
                </c:pt>
                <c:pt idx="1756">
                  <c:v>123.7064072</c:v>
                </c:pt>
                <c:pt idx="1757">
                  <c:v>124.2070421</c:v>
                </c:pt>
                <c:pt idx="1758">
                  <c:v>160.76011020000001</c:v>
                </c:pt>
                <c:pt idx="1759">
                  <c:v>163.68961619999999</c:v>
                </c:pt>
                <c:pt idx="1760">
                  <c:v>164.00450799999999</c:v>
                </c:pt>
                <c:pt idx="1761">
                  <c:v>164.63276949999999</c:v>
                </c:pt>
                <c:pt idx="1762">
                  <c:v>209.5194487</c:v>
                </c:pt>
                <c:pt idx="1763">
                  <c:v>213.04979059999999</c:v>
                </c:pt>
                <c:pt idx="1764">
                  <c:v>213.42878709999999</c:v>
                </c:pt>
                <c:pt idx="1765">
                  <c:v>214.18467519999999</c:v>
                </c:pt>
                <c:pt idx="1766">
                  <c:v>267.4049655</c:v>
                </c:pt>
                <c:pt idx="1767">
                  <c:v>271.53614329999999</c:v>
                </c:pt>
                <c:pt idx="1768">
                  <c:v>271.97924440000003</c:v>
                </c:pt>
                <c:pt idx="1769">
                  <c:v>272.86275920000003</c:v>
                </c:pt>
                <c:pt idx="1770">
                  <c:v>334.4166606</c:v>
                </c:pt>
                <c:pt idx="1771">
                  <c:v>348.67677889999999</c:v>
                </c:pt>
                <c:pt idx="1772">
                  <c:v>351.7266894</c:v>
                </c:pt>
                <c:pt idx="1773">
                  <c:v>353.13173699999999</c:v>
                </c:pt>
                <c:pt idx="1774">
                  <c:v>353.13177309999998</c:v>
                </c:pt>
                <c:pt idx="1775">
                  <c:v>350.77619559999999</c:v>
                </c:pt>
                <c:pt idx="1776">
                  <c:v>350.77619559999999</c:v>
                </c:pt>
                <c:pt idx="1777">
                  <c:v>348.42992149999998</c:v>
                </c:pt>
                <c:pt idx="1778">
                  <c:v>346.09295090000001</c:v>
                </c:pt>
                <c:pt idx="1779">
                  <c:v>345.69659109999998</c:v>
                </c:pt>
                <c:pt idx="1780">
                  <c:v>342.68840599999999</c:v>
                </c:pt>
                <c:pt idx="1781">
                  <c:v>335.92247129999998</c:v>
                </c:pt>
                <c:pt idx="1782">
                  <c:v>335.41859049999999</c:v>
                </c:pt>
                <c:pt idx="1783">
                  <c:v>334.41675029999999</c:v>
                </c:pt>
                <c:pt idx="1784">
                  <c:v>272.8629823</c:v>
                </c:pt>
                <c:pt idx="1785">
                  <c:v>268.71919000000003</c:v>
                </c:pt>
                <c:pt idx="1786">
                  <c:v>268.27941370000002</c:v>
                </c:pt>
                <c:pt idx="1787">
                  <c:v>267.4051996</c:v>
                </c:pt>
                <c:pt idx="1788">
                  <c:v>214.1850086</c:v>
                </c:pt>
                <c:pt idx="1789">
                  <c:v>210.6420497</c:v>
                </c:pt>
                <c:pt idx="1790">
                  <c:v>210.26637779999999</c:v>
                </c:pt>
                <c:pt idx="1791">
                  <c:v>209.51978990000001</c:v>
                </c:pt>
                <c:pt idx="1792">
                  <c:v>164.6331758</c:v>
                </c:pt>
                <c:pt idx="1793">
                  <c:v>161.69105039999999</c:v>
                </c:pt>
                <c:pt idx="1794">
                  <c:v>161.3794829</c:v>
                </c:pt>
                <c:pt idx="1795">
                  <c:v>160.76052110000001</c:v>
                </c:pt>
                <c:pt idx="1796">
                  <c:v>124.20748399999999</c:v>
                </c:pt>
                <c:pt idx="1797">
                  <c:v>121.866192</c:v>
                </c:pt>
                <c:pt idx="1798">
                  <c:v>121.61872889999999</c:v>
                </c:pt>
                <c:pt idx="1799">
                  <c:v>121.1273932</c:v>
                </c:pt>
                <c:pt idx="1800">
                  <c:v>92.90793309</c:v>
                </c:pt>
                <c:pt idx="1801">
                  <c:v>91.167474490000004</c:v>
                </c:pt>
                <c:pt idx="1802">
                  <c:v>90.984115900000006</c:v>
                </c:pt>
                <c:pt idx="1803">
                  <c:v>90.620406279999997</c:v>
                </c:pt>
                <c:pt idx="1804">
                  <c:v>70.734523150000001</c:v>
                </c:pt>
                <c:pt idx="1805">
                  <c:v>67.446082200000006</c:v>
                </c:pt>
                <c:pt idx="1806">
                  <c:v>66.798224930000003</c:v>
                </c:pt>
                <c:pt idx="1807">
                  <c:v>66.506135229999998</c:v>
                </c:pt>
                <c:pt idx="1808">
                  <c:v>66.506155419999999</c:v>
                </c:pt>
                <c:pt idx="1809">
                  <c:v>66.998121409999996</c:v>
                </c:pt>
                <c:pt idx="1810">
                  <c:v>66.998121409999996</c:v>
                </c:pt>
                <c:pt idx="1811">
                  <c:v>67.499390869999999</c:v>
                </c:pt>
                <c:pt idx="1812">
                  <c:v>68.00996379</c:v>
                </c:pt>
                <c:pt idx="1813">
                  <c:v>68.097686409999994</c:v>
                </c:pt>
                <c:pt idx="1814">
                  <c:v>68.774222710000004</c:v>
                </c:pt>
                <c:pt idx="1815">
                  <c:v>70.366605340000007</c:v>
                </c:pt>
                <c:pt idx="1816">
                  <c:v>70.489184170000001</c:v>
                </c:pt>
                <c:pt idx="1817">
                  <c:v>70.73456813</c:v>
                </c:pt>
                <c:pt idx="1818">
                  <c:v>90.620558079999995</c:v>
                </c:pt>
                <c:pt idx="1819">
                  <c:v>92.348402179999994</c:v>
                </c:pt>
                <c:pt idx="1820">
                  <c:v>92.535085600000002</c:v>
                </c:pt>
                <c:pt idx="1821">
                  <c:v>92.908095959999997</c:v>
                </c:pt>
                <c:pt idx="1822">
                  <c:v>121.12768199999999</c:v>
                </c:pt>
                <c:pt idx="1823">
                  <c:v>123.45636090000001</c:v>
                </c:pt>
                <c:pt idx="1824">
                  <c:v>123.70714890000001</c:v>
                </c:pt>
                <c:pt idx="1825">
                  <c:v>124.2077857</c:v>
                </c:pt>
                <c:pt idx="1826">
                  <c:v>160.7609678</c:v>
                </c:pt>
                <c:pt idx="1827">
                  <c:v>163.6904815</c:v>
                </c:pt>
                <c:pt idx="1828">
                  <c:v>164.00537410000001</c:v>
                </c:pt>
                <c:pt idx="1829">
                  <c:v>164.6336373</c:v>
                </c:pt>
                <c:pt idx="1830">
                  <c:v>209.52041550000001</c:v>
                </c:pt>
                <c:pt idx="1831">
                  <c:v>213.05076399999999</c:v>
                </c:pt>
                <c:pt idx="1832">
                  <c:v>213.4297612</c:v>
                </c:pt>
                <c:pt idx="1833">
                  <c:v>214.1856507</c:v>
                </c:pt>
                <c:pt idx="1834">
                  <c:v>267.40602510000002</c:v>
                </c:pt>
                <c:pt idx="1835">
                  <c:v>271.5372084</c:v>
                </c:pt>
                <c:pt idx="1836">
                  <c:v>271.9803101</c:v>
                </c:pt>
                <c:pt idx="1837">
                  <c:v>272.86382609999998</c:v>
                </c:pt>
                <c:pt idx="1838">
                  <c:v>334.41779659999997</c:v>
                </c:pt>
                <c:pt idx="1839">
                  <c:v>348.67792800000001</c:v>
                </c:pt>
                <c:pt idx="1840">
                  <c:v>351.7278412</c:v>
                </c:pt>
                <c:pt idx="1841">
                  <c:v>353.13288999999997</c:v>
                </c:pt>
                <c:pt idx="1842">
                  <c:v>353.13285509999997</c:v>
                </c:pt>
                <c:pt idx="1843">
                  <c:v>350.77726460000002</c:v>
                </c:pt>
                <c:pt idx="1844">
                  <c:v>350.77726460000002</c:v>
                </c:pt>
                <c:pt idx="1845">
                  <c:v>348.43097770000003</c:v>
                </c:pt>
                <c:pt idx="1846">
                  <c:v>346.0939942</c:v>
                </c:pt>
                <c:pt idx="1847">
                  <c:v>345.69763219999999</c:v>
                </c:pt>
                <c:pt idx="1848">
                  <c:v>342.6894307</c:v>
                </c:pt>
                <c:pt idx="1849">
                  <c:v>335.92345890000001</c:v>
                </c:pt>
                <c:pt idx="1850">
                  <c:v>335.41957539999999</c:v>
                </c:pt>
                <c:pt idx="1851">
                  <c:v>334.4177297</c:v>
                </c:pt>
                <c:pt idx="1852">
                  <c:v>272.86362830000002</c:v>
                </c:pt>
                <c:pt idx="1853">
                  <c:v>268.7198138</c:v>
                </c:pt>
                <c:pt idx="1854">
                  <c:v>268.28003510000002</c:v>
                </c:pt>
                <c:pt idx="1855">
                  <c:v>267.40581639999999</c:v>
                </c:pt>
                <c:pt idx="1856">
                  <c:v>214.18534399999999</c:v>
                </c:pt>
                <c:pt idx="1857">
                  <c:v>210.6423667</c:v>
                </c:pt>
                <c:pt idx="1858">
                  <c:v>210.26669290000001</c:v>
                </c:pt>
                <c:pt idx="1859">
                  <c:v>209.52010100000001</c:v>
                </c:pt>
                <c:pt idx="1860">
                  <c:v>164.63325760000001</c:v>
                </c:pt>
                <c:pt idx="1861">
                  <c:v>161.69111749999999</c:v>
                </c:pt>
                <c:pt idx="1862">
                  <c:v>161.3795485</c:v>
                </c:pt>
                <c:pt idx="1863">
                  <c:v>160.76058359999999</c:v>
                </c:pt>
                <c:pt idx="1864">
                  <c:v>124.2073692</c:v>
                </c:pt>
                <c:pt idx="1865">
                  <c:v>121.86606620000001</c:v>
                </c:pt>
                <c:pt idx="1866">
                  <c:v>121.618602</c:v>
                </c:pt>
                <c:pt idx="1867">
                  <c:v>121.127264</c:v>
                </c:pt>
                <c:pt idx="1868">
                  <c:v>92.907678660000002</c:v>
                </c:pt>
                <c:pt idx="1869">
                  <c:v>91.16721287</c:v>
                </c:pt>
                <c:pt idx="1870">
                  <c:v>90.983853530000005</c:v>
                </c:pt>
                <c:pt idx="1871">
                  <c:v>90.62014241</c:v>
                </c:pt>
                <c:pt idx="1872">
                  <c:v>70.734186059999999</c:v>
                </c:pt>
                <c:pt idx="1873">
                  <c:v>67.445735560000003</c:v>
                </c:pt>
                <c:pt idx="1874">
                  <c:v>66.797876560000006</c:v>
                </c:pt>
                <c:pt idx="1875">
                  <c:v>66.505786099999995</c:v>
                </c:pt>
                <c:pt idx="1876">
                  <c:v>66.505764200000002</c:v>
                </c:pt>
                <c:pt idx="1877">
                  <c:v>66.997724579999996</c:v>
                </c:pt>
                <c:pt idx="1878">
                  <c:v>66.997724579999996</c:v>
                </c:pt>
                <c:pt idx="1879">
                  <c:v>67.498988449999999</c:v>
                </c:pt>
                <c:pt idx="1880">
                  <c:v>68.009555779999999</c:v>
                </c:pt>
                <c:pt idx="1881">
                  <c:v>68.097277460000001</c:v>
                </c:pt>
                <c:pt idx="1882">
                  <c:v>68.773806550000003</c:v>
                </c:pt>
                <c:pt idx="1883">
                  <c:v>70.366172910000003</c:v>
                </c:pt>
                <c:pt idx="1884">
                  <c:v>70.488750530000004</c:v>
                </c:pt>
                <c:pt idx="1885">
                  <c:v>70.734132070000001</c:v>
                </c:pt>
                <c:pt idx="1886">
                  <c:v>90.619969870000006</c:v>
                </c:pt>
                <c:pt idx="1887">
                  <c:v>92.347803429999999</c:v>
                </c:pt>
                <c:pt idx="1888">
                  <c:v>92.534485720000006</c:v>
                </c:pt>
                <c:pt idx="1889">
                  <c:v>92.907493849999994</c:v>
                </c:pt>
                <c:pt idx="1890">
                  <c:v>121.1269399</c:v>
                </c:pt>
                <c:pt idx="1891">
                  <c:v>123.4556091</c:v>
                </c:pt>
                <c:pt idx="1892">
                  <c:v>123.70639610000001</c:v>
                </c:pt>
                <c:pt idx="1893">
                  <c:v>124.2070308</c:v>
                </c:pt>
                <c:pt idx="1894">
                  <c:v>160.760085</c:v>
                </c:pt>
                <c:pt idx="1895">
                  <c:v>163.68958989999999</c:v>
                </c:pt>
                <c:pt idx="1896">
                  <c:v>164.00448159999999</c:v>
                </c:pt>
                <c:pt idx="1897">
                  <c:v>164.63274290000001</c:v>
                </c:pt>
                <c:pt idx="1898">
                  <c:v>209.51940529999999</c:v>
                </c:pt>
                <c:pt idx="1899">
                  <c:v>213.0497459</c:v>
                </c:pt>
                <c:pt idx="1900">
                  <c:v>213.42874219999999</c:v>
                </c:pt>
                <c:pt idx="1901">
                  <c:v>214.18463009999999</c:v>
                </c:pt>
                <c:pt idx="1902">
                  <c:v>267.40490080000001</c:v>
                </c:pt>
                <c:pt idx="1903">
                  <c:v>271.53607699999998</c:v>
                </c:pt>
                <c:pt idx="1904">
                  <c:v>271.97917799999999</c:v>
                </c:pt>
                <c:pt idx="1905">
                  <c:v>272.86269249999998</c:v>
                </c:pt>
                <c:pt idx="1906">
                  <c:v>334.41657140000001</c:v>
                </c:pt>
                <c:pt idx="1907">
                  <c:v>348.67668459999999</c:v>
                </c:pt>
                <c:pt idx="1908">
                  <c:v>351.72659399999998</c:v>
                </c:pt>
                <c:pt idx="1909">
                  <c:v>353.131641</c:v>
                </c:pt>
                <c:pt idx="1910">
                  <c:v>353.13167449999997</c:v>
                </c:pt>
                <c:pt idx="1911">
                  <c:v>350.77609749999999</c:v>
                </c:pt>
                <c:pt idx="1912">
                  <c:v>350.77609749999999</c:v>
                </c:pt>
                <c:pt idx="1913">
                  <c:v>348.42982389999997</c:v>
                </c:pt>
                <c:pt idx="1914">
                  <c:v>346.09285369999998</c:v>
                </c:pt>
                <c:pt idx="1915">
                  <c:v>345.69649399999997</c:v>
                </c:pt>
                <c:pt idx="1916">
                  <c:v>342.68830960000003</c:v>
                </c:pt>
                <c:pt idx="1917">
                  <c:v>335.9223763</c:v>
                </c:pt>
                <c:pt idx="1918">
                  <c:v>335.41849560000003</c:v>
                </c:pt>
                <c:pt idx="1919">
                  <c:v>334.41665569999998</c:v>
                </c:pt>
                <c:pt idx="1920">
                  <c:v>272.86290159999999</c:v>
                </c:pt>
                <c:pt idx="1921">
                  <c:v>268.71911030000001</c:v>
                </c:pt>
                <c:pt idx="1922">
                  <c:v>268.27933410000003</c:v>
                </c:pt>
                <c:pt idx="1923">
                  <c:v>267.40512030000002</c:v>
                </c:pt>
                <c:pt idx="1924">
                  <c:v>214.18494250000001</c:v>
                </c:pt>
                <c:pt idx="1925">
                  <c:v>210.6419846</c:v>
                </c:pt>
                <c:pt idx="1926">
                  <c:v>210.26631280000001</c:v>
                </c:pt>
                <c:pt idx="1927">
                  <c:v>209.51972499999999</c:v>
                </c:pt>
                <c:pt idx="1928">
                  <c:v>164.63312350000001</c:v>
                </c:pt>
                <c:pt idx="1929">
                  <c:v>161.69099900000001</c:v>
                </c:pt>
                <c:pt idx="1930">
                  <c:v>161.3794316</c:v>
                </c:pt>
                <c:pt idx="1931">
                  <c:v>160.76047</c:v>
                </c:pt>
                <c:pt idx="1932">
                  <c:v>124.2074448</c:v>
                </c:pt>
                <c:pt idx="1933">
                  <c:v>121.8661536</c:v>
                </c:pt>
                <c:pt idx="1934">
                  <c:v>121.61869059999999</c:v>
                </c:pt>
                <c:pt idx="1935">
                  <c:v>121.1273551</c:v>
                </c:pt>
                <c:pt idx="1936">
                  <c:v>92.907906139999994</c:v>
                </c:pt>
                <c:pt idx="1937">
                  <c:v>91.167448320000005</c:v>
                </c:pt>
                <c:pt idx="1938">
                  <c:v>90.984089819999994</c:v>
                </c:pt>
                <c:pt idx="1939">
                  <c:v>90.620380359999999</c:v>
                </c:pt>
                <c:pt idx="1940">
                  <c:v>70.734507699999995</c:v>
                </c:pt>
                <c:pt idx="1941">
                  <c:v>67.446068920000002</c:v>
                </c:pt>
                <c:pt idx="1942">
                  <c:v>66.798212109999994</c:v>
                </c:pt>
                <c:pt idx="1943">
                  <c:v>66.506122619999999</c:v>
                </c:pt>
                <c:pt idx="1944">
                  <c:v>66.506146279999996</c:v>
                </c:pt>
                <c:pt idx="1945">
                  <c:v>66.998112500000005</c:v>
                </c:pt>
                <c:pt idx="1946">
                  <c:v>66.998112500000005</c:v>
                </c:pt>
                <c:pt idx="1947">
                  <c:v>67.499382179999998</c:v>
                </c:pt>
                <c:pt idx="1948">
                  <c:v>68.009955320000003</c:v>
                </c:pt>
                <c:pt idx="1949">
                  <c:v>68.097677989999994</c:v>
                </c:pt>
                <c:pt idx="1950">
                  <c:v>68.77421459</c:v>
                </c:pt>
                <c:pt idx="1951">
                  <c:v>70.366597909999996</c:v>
                </c:pt>
                <c:pt idx="1952">
                  <c:v>70.489176790000002</c:v>
                </c:pt>
                <c:pt idx="1953">
                  <c:v>70.734560860000002</c:v>
                </c:pt>
                <c:pt idx="1954">
                  <c:v>90.62055891</c:v>
                </c:pt>
                <c:pt idx="1955">
                  <c:v>92.348403689999998</c:v>
                </c:pt>
                <c:pt idx="1956">
                  <c:v>92.535087180000005</c:v>
                </c:pt>
                <c:pt idx="1957">
                  <c:v>92.908097679999997</c:v>
                </c:pt>
                <c:pt idx="1958">
                  <c:v>121.1276944</c:v>
                </c:pt>
                <c:pt idx="1959">
                  <c:v>123.4563742</c:v>
                </c:pt>
                <c:pt idx="1960">
                  <c:v>123.70716229999999</c:v>
                </c:pt>
                <c:pt idx="1961">
                  <c:v>124.2077992</c:v>
                </c:pt>
                <c:pt idx="1962">
                  <c:v>160.7609946</c:v>
                </c:pt>
                <c:pt idx="1963">
                  <c:v>163.6905094</c:v>
                </c:pt>
                <c:pt idx="1964">
                  <c:v>164.0054021</c:v>
                </c:pt>
                <c:pt idx="1965">
                  <c:v>164.63366550000001</c:v>
                </c:pt>
                <c:pt idx="1966">
                  <c:v>209.52045960000001</c:v>
                </c:pt>
                <c:pt idx="1967">
                  <c:v>213.0508093</c:v>
                </c:pt>
                <c:pt idx="1968">
                  <c:v>213.42980660000001</c:v>
                </c:pt>
                <c:pt idx="1969">
                  <c:v>214.18569640000001</c:v>
                </c:pt>
                <c:pt idx="1970">
                  <c:v>267.4060892</c:v>
                </c:pt>
                <c:pt idx="1971">
                  <c:v>271.5372739</c:v>
                </c:pt>
                <c:pt idx="1972">
                  <c:v>271.98037590000001</c:v>
                </c:pt>
                <c:pt idx="1973">
                  <c:v>272.86389209999999</c:v>
                </c:pt>
                <c:pt idx="1974">
                  <c:v>334.41788359999998</c:v>
                </c:pt>
                <c:pt idx="1975">
                  <c:v>348.67801989999998</c:v>
                </c:pt>
                <c:pt idx="1976">
                  <c:v>351.72793410000003</c:v>
                </c:pt>
                <c:pt idx="1977">
                  <c:v>353.13298329999998</c:v>
                </c:pt>
                <c:pt idx="1978">
                  <c:v>353.13295060000002</c:v>
                </c:pt>
                <c:pt idx="1979">
                  <c:v>350.77735969999998</c:v>
                </c:pt>
                <c:pt idx="1980">
                  <c:v>350.77735969999998</c:v>
                </c:pt>
                <c:pt idx="1981">
                  <c:v>348.43107220000002</c:v>
                </c:pt>
                <c:pt idx="1982">
                  <c:v>346.09408830000001</c:v>
                </c:pt>
                <c:pt idx="1983">
                  <c:v>345.69772619999998</c:v>
                </c:pt>
                <c:pt idx="1984">
                  <c:v>342.68952400000001</c:v>
                </c:pt>
                <c:pt idx="1985">
                  <c:v>335.92355070000002</c:v>
                </c:pt>
                <c:pt idx="1986">
                  <c:v>335.419667</c:v>
                </c:pt>
                <c:pt idx="1987">
                  <c:v>334.41782119999999</c:v>
                </c:pt>
                <c:pt idx="1988">
                  <c:v>272.86370540000001</c:v>
                </c:pt>
                <c:pt idx="1989">
                  <c:v>268.71989000000002</c:v>
                </c:pt>
                <c:pt idx="1990">
                  <c:v>268.28011120000002</c:v>
                </c:pt>
                <c:pt idx="1991">
                  <c:v>267.40589219999998</c:v>
                </c:pt>
                <c:pt idx="1992">
                  <c:v>214.18540640000001</c:v>
                </c:pt>
                <c:pt idx="1993">
                  <c:v>210.64242809999999</c:v>
                </c:pt>
                <c:pt idx="1994">
                  <c:v>210.26675420000001</c:v>
                </c:pt>
                <c:pt idx="1995">
                  <c:v>209.52016209999999</c:v>
                </c:pt>
                <c:pt idx="1996">
                  <c:v>164.63330619999999</c:v>
                </c:pt>
                <c:pt idx="1997">
                  <c:v>161.6911652</c:v>
                </c:pt>
                <c:pt idx="1998">
                  <c:v>161.37959609999999</c:v>
                </c:pt>
                <c:pt idx="1999">
                  <c:v>160.76063099999999</c:v>
                </c:pt>
                <c:pt idx="2000">
                  <c:v>124.2074049</c:v>
                </c:pt>
                <c:pt idx="2001">
                  <c:v>121.86610109999999</c:v>
                </c:pt>
                <c:pt idx="2002">
                  <c:v>121.6186368</c:v>
                </c:pt>
                <c:pt idx="2003">
                  <c:v>121.1272986</c:v>
                </c:pt>
                <c:pt idx="2004">
                  <c:v>92.907702450000002</c:v>
                </c:pt>
                <c:pt idx="2005">
                  <c:v>91.167235899999994</c:v>
                </c:pt>
                <c:pt idx="2006">
                  <c:v>90.98387649</c:v>
                </c:pt>
                <c:pt idx="2007">
                  <c:v>90.620165209999996</c:v>
                </c:pt>
                <c:pt idx="2008">
                  <c:v>70.734198890000002</c:v>
                </c:pt>
                <c:pt idx="2009">
                  <c:v>67.445746349999993</c:v>
                </c:pt>
                <c:pt idx="2010">
                  <c:v>66.797886919999996</c:v>
                </c:pt>
                <c:pt idx="2011">
                  <c:v>66.505796259999997</c:v>
                </c:pt>
                <c:pt idx="2012">
                  <c:v>66.505770979999994</c:v>
                </c:pt>
                <c:pt idx="2013">
                  <c:v>66.997731130000005</c:v>
                </c:pt>
                <c:pt idx="2014">
                  <c:v>66.997731130000005</c:v>
                </c:pt>
                <c:pt idx="2015">
                  <c:v>67.498994760000002</c:v>
                </c:pt>
                <c:pt idx="2016">
                  <c:v>68.009561869999999</c:v>
                </c:pt>
                <c:pt idx="2017">
                  <c:v>68.097283509999997</c:v>
                </c:pt>
                <c:pt idx="2018">
                  <c:v>68.773812320000005</c:v>
                </c:pt>
                <c:pt idx="2019">
                  <c:v>70.366178020000007</c:v>
                </c:pt>
                <c:pt idx="2020">
                  <c:v>70.488755580000003</c:v>
                </c:pt>
                <c:pt idx="2021">
                  <c:v>70.734137020000006</c:v>
                </c:pt>
                <c:pt idx="2022">
                  <c:v>90.619967180000003</c:v>
                </c:pt>
                <c:pt idx="2023">
                  <c:v>92.347800109999994</c:v>
                </c:pt>
                <c:pt idx="2024">
                  <c:v>92.534482339999997</c:v>
                </c:pt>
                <c:pt idx="2025">
                  <c:v>92.907490330000002</c:v>
                </c:pt>
                <c:pt idx="2026">
                  <c:v>121.1269265</c:v>
                </c:pt>
                <c:pt idx="2027">
                  <c:v>123.45559489999999</c:v>
                </c:pt>
                <c:pt idx="2028">
                  <c:v>123.7063818</c:v>
                </c:pt>
                <c:pt idx="2029">
                  <c:v>124.2070164</c:v>
                </c:pt>
                <c:pt idx="2030">
                  <c:v>160.76005850000001</c:v>
                </c:pt>
                <c:pt idx="2031">
                  <c:v>163.6895624</c:v>
                </c:pt>
                <c:pt idx="2032">
                  <c:v>164.00445400000001</c:v>
                </c:pt>
                <c:pt idx="2033">
                  <c:v>164.63271510000001</c:v>
                </c:pt>
                <c:pt idx="2034">
                  <c:v>209.51936319999999</c:v>
                </c:pt>
                <c:pt idx="2035">
                  <c:v>213.04970270000001</c:v>
                </c:pt>
                <c:pt idx="2036">
                  <c:v>213.4286989</c:v>
                </c:pt>
                <c:pt idx="2037">
                  <c:v>214.18458649999999</c:v>
                </c:pt>
                <c:pt idx="2038">
                  <c:v>267.4048406</c:v>
                </c:pt>
                <c:pt idx="2039">
                  <c:v>271.53601559999998</c:v>
                </c:pt>
                <c:pt idx="2040">
                  <c:v>271.97911649999998</c:v>
                </c:pt>
                <c:pt idx="2041">
                  <c:v>272.86263070000001</c:v>
                </c:pt>
                <c:pt idx="2042">
                  <c:v>334.41649080000002</c:v>
                </c:pt>
                <c:pt idx="2043">
                  <c:v>348.67659959999997</c:v>
                </c:pt>
                <c:pt idx="2044">
                  <c:v>351.72650809999999</c:v>
                </c:pt>
                <c:pt idx="2045">
                  <c:v>353.13155469999998</c:v>
                </c:pt>
                <c:pt idx="2046">
                  <c:v>353.13158659999999</c:v>
                </c:pt>
                <c:pt idx="2047">
                  <c:v>350.77600999999999</c:v>
                </c:pt>
                <c:pt idx="2048">
                  <c:v>350.77600999999999</c:v>
                </c:pt>
                <c:pt idx="2049">
                  <c:v>348.42973690000002</c:v>
                </c:pt>
                <c:pt idx="2050">
                  <c:v>346.0927671</c:v>
                </c:pt>
                <c:pt idx="2051">
                  <c:v>345.69640750000002</c:v>
                </c:pt>
                <c:pt idx="2052">
                  <c:v>342.68822360000001</c:v>
                </c:pt>
                <c:pt idx="2053">
                  <c:v>335.92229149999997</c:v>
                </c:pt>
                <c:pt idx="2054">
                  <c:v>335.41841090000003</c:v>
                </c:pt>
                <c:pt idx="2055">
                  <c:v>334.4165711</c:v>
                </c:pt>
                <c:pt idx="2056">
                  <c:v>272.86282840000001</c:v>
                </c:pt>
                <c:pt idx="2057">
                  <c:v>268.71903789999999</c:v>
                </c:pt>
                <c:pt idx="2058">
                  <c:v>268.27926179999997</c:v>
                </c:pt>
                <c:pt idx="2059">
                  <c:v>267.40504809999999</c:v>
                </c:pt>
                <c:pt idx="2060">
                  <c:v>214.1848813</c:v>
                </c:pt>
                <c:pt idx="2061">
                  <c:v>210.64192410000001</c:v>
                </c:pt>
                <c:pt idx="2062">
                  <c:v>210.26625240000001</c:v>
                </c:pt>
                <c:pt idx="2063">
                  <c:v>209.51966479999999</c:v>
                </c:pt>
                <c:pt idx="2064">
                  <c:v>164.6330739</c:v>
                </c:pt>
                <c:pt idx="2065">
                  <c:v>161.69095010000001</c:v>
                </c:pt>
                <c:pt idx="2066">
                  <c:v>161.3793828</c:v>
                </c:pt>
                <c:pt idx="2067">
                  <c:v>160.76042129999999</c:v>
                </c:pt>
                <c:pt idx="2068">
                  <c:v>124.2074064</c:v>
                </c:pt>
                <c:pt idx="2069">
                  <c:v>121.8661159</c:v>
                </c:pt>
                <c:pt idx="2070">
                  <c:v>121.6186531</c:v>
                </c:pt>
                <c:pt idx="2071">
                  <c:v>121.12731770000001</c:v>
                </c:pt>
                <c:pt idx="2072">
                  <c:v>92.907878659999994</c:v>
                </c:pt>
                <c:pt idx="2073">
                  <c:v>91.167421540000007</c:v>
                </c:pt>
                <c:pt idx="2074">
                  <c:v>90.984063120000002</c:v>
                </c:pt>
                <c:pt idx="2075">
                  <c:v>90.620353809999997</c:v>
                </c:pt>
                <c:pt idx="2076">
                  <c:v>70.734490719999997</c:v>
                </c:pt>
                <c:pt idx="2077">
                  <c:v>67.446053969999994</c:v>
                </c:pt>
                <c:pt idx="2078">
                  <c:v>66.798197569999999</c:v>
                </c:pt>
                <c:pt idx="2079">
                  <c:v>66.506108280000007</c:v>
                </c:pt>
                <c:pt idx="2080">
                  <c:v>66.506135020000002</c:v>
                </c:pt>
                <c:pt idx="2081">
                  <c:v>66.998101410000004</c:v>
                </c:pt>
                <c:pt idx="2082">
                  <c:v>66.998101410000004</c:v>
                </c:pt>
                <c:pt idx="2083">
                  <c:v>67.499371269999997</c:v>
                </c:pt>
                <c:pt idx="2084">
                  <c:v>68.009944599999997</c:v>
                </c:pt>
                <c:pt idx="2085">
                  <c:v>68.097667290000004</c:v>
                </c:pt>
                <c:pt idx="2086">
                  <c:v>68.774204139999995</c:v>
                </c:pt>
                <c:pt idx="2087">
                  <c:v>70.366588030000003</c:v>
                </c:pt>
                <c:pt idx="2088">
                  <c:v>70.489166960000006</c:v>
                </c:pt>
                <c:pt idx="2089">
                  <c:v>70.734551109999998</c:v>
                </c:pt>
                <c:pt idx="2090">
                  <c:v>90.620556100000002</c:v>
                </c:pt>
                <c:pt idx="2091">
                  <c:v>92.348401469999999</c:v>
                </c:pt>
                <c:pt idx="2092">
                  <c:v>92.535085019999997</c:v>
                </c:pt>
                <c:pt idx="2093">
                  <c:v>92.908095650000007</c:v>
                </c:pt>
                <c:pt idx="2094">
                  <c:v>121.12770190000001</c:v>
                </c:pt>
                <c:pt idx="2095">
                  <c:v>123.4563824</c:v>
                </c:pt>
                <c:pt idx="2096">
                  <c:v>123.7071706</c:v>
                </c:pt>
                <c:pt idx="2097">
                  <c:v>124.2078077</c:v>
                </c:pt>
                <c:pt idx="2098">
                  <c:v>160.7610152</c:v>
                </c:pt>
                <c:pt idx="2099">
                  <c:v>163.69053099999999</c:v>
                </c:pt>
                <c:pt idx="2100">
                  <c:v>164.00542379999999</c:v>
                </c:pt>
                <c:pt idx="2101">
                  <c:v>164.63368740000001</c:v>
                </c:pt>
                <c:pt idx="2102">
                  <c:v>209.5204961</c:v>
                </c:pt>
                <c:pt idx="2103">
                  <c:v>213.050847</c:v>
                </c:pt>
                <c:pt idx="2104">
                  <c:v>213.42984440000001</c:v>
                </c:pt>
                <c:pt idx="2105">
                  <c:v>214.1857345</c:v>
                </c:pt>
                <c:pt idx="2106">
                  <c:v>267.4061446</c:v>
                </c:pt>
                <c:pt idx="2107">
                  <c:v>271.53733060000002</c:v>
                </c:pt>
                <c:pt idx="2108">
                  <c:v>271.98043269999999</c:v>
                </c:pt>
                <c:pt idx="2109">
                  <c:v>272.86394919999998</c:v>
                </c:pt>
                <c:pt idx="2110">
                  <c:v>334.41796049999999</c:v>
                </c:pt>
                <c:pt idx="2111">
                  <c:v>348.6781014</c:v>
                </c:pt>
                <c:pt idx="2112">
                  <c:v>351.72801659999999</c:v>
                </c:pt>
                <c:pt idx="2113">
                  <c:v>353.1330663</c:v>
                </c:pt>
                <c:pt idx="2114">
                  <c:v>353.133036</c:v>
                </c:pt>
                <c:pt idx="2115">
                  <c:v>350.77744469999999</c:v>
                </c:pt>
                <c:pt idx="2116">
                  <c:v>350.77744469999999</c:v>
                </c:pt>
                <c:pt idx="2117">
                  <c:v>348.43115690000002</c:v>
                </c:pt>
                <c:pt idx="2118">
                  <c:v>346.09417259999998</c:v>
                </c:pt>
                <c:pt idx="2119">
                  <c:v>345.6978105</c:v>
                </c:pt>
                <c:pt idx="2120">
                  <c:v>342.68960779999998</c:v>
                </c:pt>
                <c:pt idx="2121">
                  <c:v>335.92363349999999</c:v>
                </c:pt>
                <c:pt idx="2122">
                  <c:v>335.41974979999998</c:v>
                </c:pt>
                <c:pt idx="2123">
                  <c:v>334.41790379999998</c:v>
                </c:pt>
                <c:pt idx="2124">
                  <c:v>272.86377859999999</c:v>
                </c:pt>
                <c:pt idx="2125">
                  <c:v>268.71996250000001</c:v>
                </c:pt>
                <c:pt idx="2126">
                  <c:v>268.28018359999999</c:v>
                </c:pt>
                <c:pt idx="2127">
                  <c:v>267.40596449999998</c:v>
                </c:pt>
                <c:pt idx="2128">
                  <c:v>214.1854692</c:v>
                </c:pt>
                <c:pt idx="2129">
                  <c:v>210.64249029999999</c:v>
                </c:pt>
                <c:pt idx="2130">
                  <c:v>210.26681619999999</c:v>
                </c:pt>
                <c:pt idx="2131">
                  <c:v>209.52022410000001</c:v>
                </c:pt>
                <c:pt idx="2132">
                  <c:v>164.63335860000001</c:v>
                </c:pt>
                <c:pt idx="2133">
                  <c:v>161.6912169</c:v>
                </c:pt>
                <c:pt idx="2134">
                  <c:v>161.37964769999999</c:v>
                </c:pt>
                <c:pt idx="2135">
                  <c:v>160.76068240000001</c:v>
                </c:pt>
                <c:pt idx="2136">
                  <c:v>124.2074468</c:v>
                </c:pt>
                <c:pt idx="2137">
                  <c:v>121.86614230000001</c:v>
                </c:pt>
                <c:pt idx="2138">
                  <c:v>121.618678</c:v>
                </c:pt>
                <c:pt idx="2139">
                  <c:v>121.1273396</c:v>
                </c:pt>
                <c:pt idx="2140">
                  <c:v>92.907733840000006</c:v>
                </c:pt>
                <c:pt idx="2141">
                  <c:v>91.167266600000005</c:v>
                </c:pt>
                <c:pt idx="2142">
                  <c:v>90.983907110000004</c:v>
                </c:pt>
                <c:pt idx="2143">
                  <c:v>90.620195679999995</c:v>
                </c:pt>
                <c:pt idx="2144">
                  <c:v>70.734219710000005</c:v>
                </c:pt>
                <c:pt idx="2145">
                  <c:v>67.445765080000001</c:v>
                </c:pt>
                <c:pt idx="2146">
                  <c:v>66.797905209999996</c:v>
                </c:pt>
                <c:pt idx="2147">
                  <c:v>66.505814349999994</c:v>
                </c:pt>
                <c:pt idx="2148">
                  <c:v>66.505786110000003</c:v>
                </c:pt>
                <c:pt idx="2149">
                  <c:v>66.997746129999996</c:v>
                </c:pt>
                <c:pt idx="2150">
                  <c:v>66.997746129999996</c:v>
                </c:pt>
                <c:pt idx="2151">
                  <c:v>67.499009610000002</c:v>
                </c:pt>
                <c:pt idx="2152">
                  <c:v>68.009576559999999</c:v>
                </c:pt>
                <c:pt idx="2153">
                  <c:v>68.097298170000002</c:v>
                </c:pt>
                <c:pt idx="2154">
                  <c:v>68.773826760000006</c:v>
                </c:pt>
                <c:pt idx="2155">
                  <c:v>70.366191929999999</c:v>
                </c:pt>
                <c:pt idx="2156">
                  <c:v>70.488769450000007</c:v>
                </c:pt>
                <c:pt idx="2157">
                  <c:v>70.734150810000003</c:v>
                </c:pt>
                <c:pt idx="2158">
                  <c:v>90.619974319999997</c:v>
                </c:pt>
                <c:pt idx="2159">
                  <c:v>92.347806669999997</c:v>
                </c:pt>
                <c:pt idx="2160">
                  <c:v>92.534488830000001</c:v>
                </c:pt>
                <c:pt idx="2161">
                  <c:v>92.907496699999996</c:v>
                </c:pt>
                <c:pt idx="2162">
                  <c:v>121.12692319999999</c:v>
                </c:pt>
                <c:pt idx="2163">
                  <c:v>123.4555909</c:v>
                </c:pt>
                <c:pt idx="2164">
                  <c:v>123.7063777</c:v>
                </c:pt>
                <c:pt idx="2165">
                  <c:v>124.2070121</c:v>
                </c:pt>
                <c:pt idx="2166">
                  <c:v>160.76004169999999</c:v>
                </c:pt>
                <c:pt idx="2167">
                  <c:v>163.6895446</c:v>
                </c:pt>
                <c:pt idx="2168">
                  <c:v>164.004436</c:v>
                </c:pt>
                <c:pt idx="2169">
                  <c:v>164.63269690000001</c:v>
                </c:pt>
                <c:pt idx="2170">
                  <c:v>209.51932959999999</c:v>
                </c:pt>
                <c:pt idx="2171">
                  <c:v>213.04966780000001</c:v>
                </c:pt>
                <c:pt idx="2172">
                  <c:v>213.4286639</c:v>
                </c:pt>
                <c:pt idx="2173">
                  <c:v>214.18455130000001</c:v>
                </c:pt>
                <c:pt idx="2174">
                  <c:v>267.404787</c:v>
                </c:pt>
                <c:pt idx="2175">
                  <c:v>271.53596049999999</c:v>
                </c:pt>
                <c:pt idx="2176">
                  <c:v>271.97906119999999</c:v>
                </c:pt>
                <c:pt idx="2177">
                  <c:v>272.86257510000002</c:v>
                </c:pt>
                <c:pt idx="2178">
                  <c:v>334.41641379999999</c:v>
                </c:pt>
                <c:pt idx="2179">
                  <c:v>348.67651769999998</c:v>
                </c:pt>
                <c:pt idx="2180">
                  <c:v>351.72642509999997</c:v>
                </c:pt>
                <c:pt idx="2181">
                  <c:v>353.13147129999999</c:v>
                </c:pt>
                <c:pt idx="2182">
                  <c:v>353.13149989999999</c:v>
                </c:pt>
                <c:pt idx="2183">
                  <c:v>350.7759236</c:v>
                </c:pt>
                <c:pt idx="2184">
                  <c:v>350.7759236</c:v>
                </c:pt>
                <c:pt idx="2185">
                  <c:v>348.42965079999999</c:v>
                </c:pt>
                <c:pt idx="2186">
                  <c:v>346.09268150000003</c:v>
                </c:pt>
                <c:pt idx="2187">
                  <c:v>345.69632189999999</c:v>
                </c:pt>
                <c:pt idx="2188">
                  <c:v>342.68813849999998</c:v>
                </c:pt>
                <c:pt idx="2189">
                  <c:v>335.92220750000001</c:v>
                </c:pt>
                <c:pt idx="2190">
                  <c:v>335.41832699999998</c:v>
                </c:pt>
                <c:pt idx="2191">
                  <c:v>334.41648739999999</c:v>
                </c:pt>
                <c:pt idx="2192">
                  <c:v>272.86275540000003</c:v>
                </c:pt>
                <c:pt idx="2193">
                  <c:v>268.71896570000001</c:v>
                </c:pt>
                <c:pt idx="2194">
                  <c:v>268.27918970000002</c:v>
                </c:pt>
                <c:pt idx="2195">
                  <c:v>267.4049761</c:v>
                </c:pt>
                <c:pt idx="2196">
                  <c:v>214.18481990000001</c:v>
                </c:pt>
                <c:pt idx="2197">
                  <c:v>210.6418635</c:v>
                </c:pt>
                <c:pt idx="2198">
                  <c:v>210.2661919</c:v>
                </c:pt>
                <c:pt idx="2199">
                  <c:v>209.51960439999999</c:v>
                </c:pt>
                <c:pt idx="2200">
                  <c:v>164.63302390000001</c:v>
                </c:pt>
                <c:pt idx="2201">
                  <c:v>161.69090080000001</c:v>
                </c:pt>
                <c:pt idx="2202">
                  <c:v>161.3793336</c:v>
                </c:pt>
                <c:pt idx="2203">
                  <c:v>160.76037220000001</c:v>
                </c:pt>
                <c:pt idx="2204">
                  <c:v>124.2073674</c:v>
                </c:pt>
                <c:pt idx="2205">
                  <c:v>121.8660776</c:v>
                </c:pt>
                <c:pt idx="2206">
                  <c:v>121.6186148</c:v>
                </c:pt>
                <c:pt idx="2207">
                  <c:v>121.12727959999999</c:v>
                </c:pt>
                <c:pt idx="2208">
                  <c:v>92.907850359999998</c:v>
                </c:pt>
                <c:pt idx="2209">
                  <c:v>91.167393950000005</c:v>
                </c:pt>
                <c:pt idx="2210">
                  <c:v>90.984035590000005</c:v>
                </c:pt>
                <c:pt idx="2211">
                  <c:v>90.620326430000006</c:v>
                </c:pt>
                <c:pt idx="2212">
                  <c:v>70.7344729</c:v>
                </c:pt>
                <c:pt idx="2213">
                  <c:v>67.446038169999994</c:v>
                </c:pt>
                <c:pt idx="2214">
                  <c:v>66.798182209999993</c:v>
                </c:pt>
                <c:pt idx="2215">
                  <c:v>66.506093109999995</c:v>
                </c:pt>
                <c:pt idx="2216">
                  <c:v>66.506122869999999</c:v>
                </c:pt>
                <c:pt idx="2217">
                  <c:v>66.998089429999993</c:v>
                </c:pt>
                <c:pt idx="2218">
                  <c:v>66.998089429999993</c:v>
                </c:pt>
                <c:pt idx="2219">
                  <c:v>67.499359470000002</c:v>
                </c:pt>
                <c:pt idx="2220">
                  <c:v>68.009932969999994</c:v>
                </c:pt>
                <c:pt idx="2221">
                  <c:v>68.097655689999996</c:v>
                </c:pt>
                <c:pt idx="2222">
                  <c:v>68.774192760000005</c:v>
                </c:pt>
                <c:pt idx="2223">
                  <c:v>70.366577190000001</c:v>
                </c:pt>
                <c:pt idx="2224">
                  <c:v>70.489156159999993</c:v>
                </c:pt>
                <c:pt idx="2225">
                  <c:v>70.734540390000006</c:v>
                </c:pt>
                <c:pt idx="2226">
                  <c:v>90.620551919999997</c:v>
                </c:pt>
                <c:pt idx="2227">
                  <c:v>92.348397860000006</c:v>
                </c:pt>
                <c:pt idx="2228">
                  <c:v>92.535081469999994</c:v>
                </c:pt>
                <c:pt idx="2229">
                  <c:v>92.90809222</c:v>
                </c:pt>
                <c:pt idx="2230">
                  <c:v>121.12770759999999</c:v>
                </c:pt>
                <c:pt idx="2231">
                  <c:v>123.45638889999999</c:v>
                </c:pt>
                <c:pt idx="2232">
                  <c:v>123.7071772</c:v>
                </c:pt>
                <c:pt idx="2233">
                  <c:v>124.2078144</c:v>
                </c:pt>
                <c:pt idx="2234">
                  <c:v>160.76103370000001</c:v>
                </c:pt>
                <c:pt idx="2235">
                  <c:v>163.69055030000001</c:v>
                </c:pt>
                <c:pt idx="2236">
                  <c:v>164.0054432</c:v>
                </c:pt>
                <c:pt idx="2237">
                  <c:v>164.63370699999999</c:v>
                </c:pt>
                <c:pt idx="2238">
                  <c:v>209.5205302</c:v>
                </c:pt>
                <c:pt idx="2239">
                  <c:v>213.0508821</c:v>
                </c:pt>
                <c:pt idx="2240">
                  <c:v>213.42987969999999</c:v>
                </c:pt>
                <c:pt idx="2241">
                  <c:v>214.18576999999999</c:v>
                </c:pt>
                <c:pt idx="2242">
                  <c:v>267.40619700000002</c:v>
                </c:pt>
                <c:pt idx="2243">
                  <c:v>271.53738429999999</c:v>
                </c:pt>
                <c:pt idx="2244">
                  <c:v>271.98048649999998</c:v>
                </c:pt>
                <c:pt idx="2245">
                  <c:v>272.8640034</c:v>
                </c:pt>
                <c:pt idx="2246">
                  <c:v>334.41803420000002</c:v>
                </c:pt>
                <c:pt idx="2247">
                  <c:v>348.67817960000002</c:v>
                </c:pt>
                <c:pt idx="2248">
                  <c:v>351.72809580000001</c:v>
                </c:pt>
                <c:pt idx="2249">
                  <c:v>353.13314589999999</c:v>
                </c:pt>
                <c:pt idx="2250">
                  <c:v>353.13311829999998</c:v>
                </c:pt>
                <c:pt idx="2251">
                  <c:v>350.77752659999999</c:v>
                </c:pt>
                <c:pt idx="2252">
                  <c:v>350.77752659999999</c:v>
                </c:pt>
                <c:pt idx="2253">
                  <c:v>348.43123839999998</c:v>
                </c:pt>
                <c:pt idx="2254">
                  <c:v>346.09425379999999</c:v>
                </c:pt>
                <c:pt idx="2255">
                  <c:v>345.69789159999999</c:v>
                </c:pt>
                <c:pt idx="2256">
                  <c:v>342.68968840000002</c:v>
                </c:pt>
                <c:pt idx="2257">
                  <c:v>335.92371309999999</c:v>
                </c:pt>
                <c:pt idx="2258">
                  <c:v>335.4198293</c:v>
                </c:pt>
                <c:pt idx="2259">
                  <c:v>334.41798310000001</c:v>
                </c:pt>
                <c:pt idx="2260">
                  <c:v>272.86384709999999</c:v>
                </c:pt>
                <c:pt idx="2261">
                  <c:v>268.7200302</c:v>
                </c:pt>
                <c:pt idx="2262">
                  <c:v>268.28025129999997</c:v>
                </c:pt>
                <c:pt idx="2263">
                  <c:v>267.40603199999998</c:v>
                </c:pt>
                <c:pt idx="2264">
                  <c:v>214.18552629999999</c:v>
                </c:pt>
                <c:pt idx="2265">
                  <c:v>210.6425466</c:v>
                </c:pt>
                <c:pt idx="2266">
                  <c:v>210.26687250000001</c:v>
                </c:pt>
                <c:pt idx="2267">
                  <c:v>209.5202802</c:v>
                </c:pt>
                <c:pt idx="2268">
                  <c:v>164.6334047</c:v>
                </c:pt>
                <c:pt idx="2269">
                  <c:v>161.69126220000001</c:v>
                </c:pt>
                <c:pt idx="2270">
                  <c:v>161.379693</c:v>
                </c:pt>
                <c:pt idx="2271">
                  <c:v>160.7607276</c:v>
                </c:pt>
                <c:pt idx="2272">
                  <c:v>124.2074823</c:v>
                </c:pt>
                <c:pt idx="2273">
                  <c:v>121.8661771</c:v>
                </c:pt>
                <c:pt idx="2274">
                  <c:v>121.6187127</c:v>
                </c:pt>
                <c:pt idx="2275">
                  <c:v>121.12737420000001</c:v>
                </c:pt>
                <c:pt idx="2276">
                  <c:v>92.907759089999999</c:v>
                </c:pt>
                <c:pt idx="2277">
                  <c:v>91.16729119</c:v>
                </c:pt>
                <c:pt idx="2278">
                  <c:v>90.983931630000001</c:v>
                </c:pt>
                <c:pt idx="2279">
                  <c:v>90.620220070000002</c:v>
                </c:pt>
                <c:pt idx="2280">
                  <c:v>70.734235150000004</c:v>
                </c:pt>
                <c:pt idx="2281">
                  <c:v>67.44577864</c:v>
                </c:pt>
                <c:pt idx="2282">
                  <c:v>66.797918370000005</c:v>
                </c:pt>
                <c:pt idx="2283">
                  <c:v>66.505827339999996</c:v>
                </c:pt>
                <c:pt idx="2284">
                  <c:v>66.505796219999993</c:v>
                </c:pt>
                <c:pt idx="2285">
                  <c:v>66.99775606</c:v>
                </c:pt>
                <c:pt idx="2286">
                  <c:v>66.99775606</c:v>
                </c:pt>
                <c:pt idx="2287">
                  <c:v>67.499019369999999</c:v>
                </c:pt>
                <c:pt idx="2288">
                  <c:v>68.009586150000004</c:v>
                </c:pt>
                <c:pt idx="2289">
                  <c:v>68.097307740000005</c:v>
                </c:pt>
                <c:pt idx="2290">
                  <c:v>68.773836110000005</c:v>
                </c:pt>
                <c:pt idx="2291">
                  <c:v>70.366200789999994</c:v>
                </c:pt>
                <c:pt idx="2292">
                  <c:v>70.488778280000005</c:v>
                </c:pt>
                <c:pt idx="2293">
                  <c:v>70.734159570000003</c:v>
                </c:pt>
                <c:pt idx="2294">
                  <c:v>90.6199771</c:v>
                </c:pt>
                <c:pt idx="2295">
                  <c:v>92.347808939999993</c:v>
                </c:pt>
                <c:pt idx="2296">
                  <c:v>92.53449105</c:v>
                </c:pt>
                <c:pt idx="2297">
                  <c:v>92.907498799999999</c:v>
                </c:pt>
                <c:pt idx="2298">
                  <c:v>121.1269171</c:v>
                </c:pt>
                <c:pt idx="2299">
                  <c:v>123.4555841</c:v>
                </c:pt>
                <c:pt idx="2300">
                  <c:v>123.7063708</c:v>
                </c:pt>
                <c:pt idx="2301">
                  <c:v>124.2070051</c:v>
                </c:pt>
                <c:pt idx="2302">
                  <c:v>160.76002410000001</c:v>
                </c:pt>
                <c:pt idx="2303">
                  <c:v>163.68952630000001</c:v>
                </c:pt>
                <c:pt idx="2304">
                  <c:v>164.00441760000001</c:v>
                </c:pt>
                <c:pt idx="2305">
                  <c:v>164.63267830000001</c:v>
                </c:pt>
                <c:pt idx="2306">
                  <c:v>209.51929820000001</c:v>
                </c:pt>
                <c:pt idx="2307">
                  <c:v>213.0496354</c:v>
                </c:pt>
                <c:pt idx="2308">
                  <c:v>213.4286314</c:v>
                </c:pt>
                <c:pt idx="2309">
                  <c:v>214.18451859999999</c:v>
                </c:pt>
                <c:pt idx="2310">
                  <c:v>267.40473919999999</c:v>
                </c:pt>
                <c:pt idx="2311">
                  <c:v>271.53591160000002</c:v>
                </c:pt>
                <c:pt idx="2312">
                  <c:v>271.9790122</c:v>
                </c:pt>
                <c:pt idx="2313">
                  <c:v>272.86252589999998</c:v>
                </c:pt>
                <c:pt idx="2314">
                  <c:v>334.41634729999998</c:v>
                </c:pt>
                <c:pt idx="2315">
                  <c:v>348.67644719999998</c:v>
                </c:pt>
                <c:pt idx="2316">
                  <c:v>351.7263537</c:v>
                </c:pt>
                <c:pt idx="2317">
                  <c:v>353.13139949999999</c:v>
                </c:pt>
                <c:pt idx="2318">
                  <c:v>353.13142590000001</c:v>
                </c:pt>
                <c:pt idx="2319">
                  <c:v>350.77584999999999</c:v>
                </c:pt>
                <c:pt idx="2320">
                  <c:v>350.77584999999999</c:v>
                </c:pt>
                <c:pt idx="2321">
                  <c:v>348.42957749999999</c:v>
                </c:pt>
                <c:pt idx="2322">
                  <c:v>346.09260840000002</c:v>
                </c:pt>
                <c:pt idx="2323">
                  <c:v>345.6962489</c:v>
                </c:pt>
                <c:pt idx="2324">
                  <c:v>342.6880658</c:v>
                </c:pt>
                <c:pt idx="2325">
                  <c:v>335.92213559999999</c:v>
                </c:pt>
                <c:pt idx="2326">
                  <c:v>335.41825519999998</c:v>
                </c:pt>
                <c:pt idx="2327">
                  <c:v>334.41641570000002</c:v>
                </c:pt>
                <c:pt idx="2328">
                  <c:v>272.86269129999999</c:v>
                </c:pt>
                <c:pt idx="2329">
                  <c:v>268.71890209999998</c:v>
                </c:pt>
                <c:pt idx="2330">
                  <c:v>268.27912609999998</c:v>
                </c:pt>
                <c:pt idx="2331">
                  <c:v>267.40491270000001</c:v>
                </c:pt>
                <c:pt idx="2332">
                  <c:v>214.18476419999999</c:v>
                </c:pt>
                <c:pt idx="2333">
                  <c:v>210.64180830000001</c:v>
                </c:pt>
                <c:pt idx="2334">
                  <c:v>210.2661368</c:v>
                </c:pt>
                <c:pt idx="2335">
                  <c:v>209.51954950000001</c:v>
                </c:pt>
                <c:pt idx="2336">
                  <c:v>164.63297679999999</c:v>
                </c:pt>
                <c:pt idx="2337">
                  <c:v>161.69085430000001</c:v>
                </c:pt>
                <c:pt idx="2338">
                  <c:v>161.37928719999999</c:v>
                </c:pt>
                <c:pt idx="2339">
                  <c:v>160.76032599999999</c:v>
                </c:pt>
                <c:pt idx="2340">
                  <c:v>124.2073292</c:v>
                </c:pt>
                <c:pt idx="2341">
                  <c:v>121.86604</c:v>
                </c:pt>
                <c:pt idx="2342">
                  <c:v>121.6185773</c:v>
                </c:pt>
                <c:pt idx="2343">
                  <c:v>121.1272422</c:v>
                </c:pt>
                <c:pt idx="2344">
                  <c:v>92.907821279999993</c:v>
                </c:pt>
                <c:pt idx="2345">
                  <c:v>91.167365469999993</c:v>
                </c:pt>
                <c:pt idx="2346">
                  <c:v>90.984007180000006</c:v>
                </c:pt>
                <c:pt idx="2347">
                  <c:v>90.620298149999996</c:v>
                </c:pt>
                <c:pt idx="2348">
                  <c:v>70.734453119999998</c:v>
                </c:pt>
                <c:pt idx="2349">
                  <c:v>67.446020250000004</c:v>
                </c:pt>
                <c:pt idx="2350">
                  <c:v>66.798164670000006</c:v>
                </c:pt>
                <c:pt idx="2351">
                  <c:v>66.506075749999994</c:v>
                </c:pt>
                <c:pt idx="2352">
                  <c:v>66.506108060000003</c:v>
                </c:pt>
                <c:pt idx="2353">
                  <c:v>66.998074740000007</c:v>
                </c:pt>
                <c:pt idx="2354">
                  <c:v>66.998074740000007</c:v>
                </c:pt>
                <c:pt idx="2355">
                  <c:v>67.499344879999995</c:v>
                </c:pt>
                <c:pt idx="2356">
                  <c:v>68.009918510000006</c:v>
                </c:pt>
                <c:pt idx="2357">
                  <c:v>68.097641260000003</c:v>
                </c:pt>
                <c:pt idx="2358">
                  <c:v>68.774178489999997</c:v>
                </c:pt>
                <c:pt idx="2359">
                  <c:v>70.366563310000004</c:v>
                </c:pt>
                <c:pt idx="2360">
                  <c:v>70.489142310000005</c:v>
                </c:pt>
                <c:pt idx="2361">
                  <c:v>70.734526610000003</c:v>
                </c:pt>
                <c:pt idx="2362">
                  <c:v>90.620543359999999</c:v>
                </c:pt>
                <c:pt idx="2363">
                  <c:v>92.348389760000003</c:v>
                </c:pt>
                <c:pt idx="2364">
                  <c:v>92.535073429999997</c:v>
                </c:pt>
                <c:pt idx="2365">
                  <c:v>92.908084279999997</c:v>
                </c:pt>
                <c:pt idx="2366">
                  <c:v>121.1277075</c:v>
                </c:pt>
                <c:pt idx="2367">
                  <c:v>123.4563895</c:v>
                </c:pt>
                <c:pt idx="2368">
                  <c:v>123.7071778</c:v>
                </c:pt>
                <c:pt idx="2369">
                  <c:v>124.2078152</c:v>
                </c:pt>
                <c:pt idx="2370">
                  <c:v>160.7610449</c:v>
                </c:pt>
                <c:pt idx="2371">
                  <c:v>163.6905624</c:v>
                </c:pt>
                <c:pt idx="2372">
                  <c:v>164.00545539999999</c:v>
                </c:pt>
                <c:pt idx="2373">
                  <c:v>164.63371939999999</c:v>
                </c:pt>
                <c:pt idx="2374">
                  <c:v>209.52055559999999</c:v>
                </c:pt>
                <c:pt idx="2375">
                  <c:v>213.05090870000001</c:v>
                </c:pt>
                <c:pt idx="2376">
                  <c:v>213.4299063</c:v>
                </c:pt>
                <c:pt idx="2377">
                  <c:v>214.18579690000001</c:v>
                </c:pt>
                <c:pt idx="2378">
                  <c:v>267.40623959999999</c:v>
                </c:pt>
                <c:pt idx="2379">
                  <c:v>271.5374281</c:v>
                </c:pt>
                <c:pt idx="2380">
                  <c:v>271.98053049999999</c:v>
                </c:pt>
                <c:pt idx="2381">
                  <c:v>272.86404759999999</c:v>
                </c:pt>
                <c:pt idx="2382">
                  <c:v>334.4180968</c:v>
                </c:pt>
                <c:pt idx="2383">
                  <c:v>348.67824639999998</c:v>
                </c:pt>
                <c:pt idx="2384">
                  <c:v>351.72816349999999</c:v>
                </c:pt>
                <c:pt idx="2385">
                  <c:v>353.13321409999998</c:v>
                </c:pt>
                <c:pt idx="2386">
                  <c:v>353.13318950000001</c:v>
                </c:pt>
                <c:pt idx="2387">
                  <c:v>350.77759759999998</c:v>
                </c:pt>
                <c:pt idx="2388">
                  <c:v>350.77759759999998</c:v>
                </c:pt>
                <c:pt idx="2389">
                  <c:v>348.43130919999999</c:v>
                </c:pt>
                <c:pt idx="2390">
                  <c:v>346.09432429999998</c:v>
                </c:pt>
                <c:pt idx="2391">
                  <c:v>345.69796209999998</c:v>
                </c:pt>
                <c:pt idx="2392">
                  <c:v>342.68975870000003</c:v>
                </c:pt>
                <c:pt idx="2393">
                  <c:v>335.9237827</c:v>
                </c:pt>
                <c:pt idx="2394">
                  <c:v>335.41989890000002</c:v>
                </c:pt>
                <c:pt idx="2395">
                  <c:v>334.41805260000001</c:v>
                </c:pt>
                <c:pt idx="2396">
                  <c:v>272.86391079999999</c:v>
                </c:pt>
                <c:pt idx="2397">
                  <c:v>268.72009350000002</c:v>
                </c:pt>
                <c:pt idx="2398">
                  <c:v>268.28031449999997</c:v>
                </c:pt>
                <c:pt idx="2399">
                  <c:v>267.40609510000002</c:v>
                </c:pt>
                <c:pt idx="2400">
                  <c:v>214.18558300000001</c:v>
                </c:pt>
                <c:pt idx="2401">
                  <c:v>210.64260290000001</c:v>
                </c:pt>
                <c:pt idx="2402">
                  <c:v>210.26692869999999</c:v>
                </c:pt>
                <c:pt idx="2403">
                  <c:v>209.5203363</c:v>
                </c:pt>
                <c:pt idx="2404">
                  <c:v>164.63345380000001</c:v>
                </c:pt>
                <c:pt idx="2405">
                  <c:v>161.69131089999999</c:v>
                </c:pt>
                <c:pt idx="2406">
                  <c:v>161.37974159999999</c:v>
                </c:pt>
                <c:pt idx="2407">
                  <c:v>160.76077609999999</c:v>
                </c:pt>
                <c:pt idx="2408">
                  <c:v>124.20752330000001</c:v>
                </c:pt>
                <c:pt idx="2409">
                  <c:v>121.8662176</c:v>
                </c:pt>
                <c:pt idx="2410">
                  <c:v>121.61875310000001</c:v>
                </c:pt>
                <c:pt idx="2411">
                  <c:v>121.1274145</c:v>
                </c:pt>
                <c:pt idx="2412">
                  <c:v>92.907791419999995</c:v>
                </c:pt>
                <c:pt idx="2413">
                  <c:v>91.167322929999997</c:v>
                </c:pt>
                <c:pt idx="2414">
                  <c:v>90.983963299999999</c:v>
                </c:pt>
                <c:pt idx="2415">
                  <c:v>90.620251609999997</c:v>
                </c:pt>
                <c:pt idx="2416">
                  <c:v>70.734258179999998</c:v>
                </c:pt>
                <c:pt idx="2417">
                  <c:v>67.445799769999994</c:v>
                </c:pt>
                <c:pt idx="2418">
                  <c:v>66.797939099999994</c:v>
                </c:pt>
                <c:pt idx="2419">
                  <c:v>66.505847869999997</c:v>
                </c:pt>
                <c:pt idx="2420">
                  <c:v>66.505814340000001</c:v>
                </c:pt>
                <c:pt idx="2421">
                  <c:v>66.997774089999993</c:v>
                </c:pt>
                <c:pt idx="2422">
                  <c:v>66.997774089999993</c:v>
                </c:pt>
                <c:pt idx="2423">
                  <c:v>67.499037319999999</c:v>
                </c:pt>
                <c:pt idx="2424">
                  <c:v>68.009603999999996</c:v>
                </c:pt>
                <c:pt idx="2425">
                  <c:v>68.097325569999995</c:v>
                </c:pt>
                <c:pt idx="2426">
                  <c:v>68.773853799999998</c:v>
                </c:pt>
                <c:pt idx="2427">
                  <c:v>70.366218129999993</c:v>
                </c:pt>
                <c:pt idx="2428">
                  <c:v>70.488795589999995</c:v>
                </c:pt>
                <c:pt idx="2429">
                  <c:v>70.734176820000002</c:v>
                </c:pt>
                <c:pt idx="2430">
                  <c:v>90.619989439999998</c:v>
                </c:pt>
                <c:pt idx="2431">
                  <c:v>92.347820819999995</c:v>
                </c:pt>
                <c:pt idx="2432">
                  <c:v>92.534502880000005</c:v>
                </c:pt>
                <c:pt idx="2433">
                  <c:v>92.907510529999996</c:v>
                </c:pt>
                <c:pt idx="2434">
                  <c:v>121.126921</c:v>
                </c:pt>
                <c:pt idx="2435">
                  <c:v>123.4555873</c:v>
                </c:pt>
                <c:pt idx="2436">
                  <c:v>123.706374</c:v>
                </c:pt>
                <c:pt idx="2437">
                  <c:v>124.2070081</c:v>
                </c:pt>
                <c:pt idx="2438">
                  <c:v>160.76001640000001</c:v>
                </c:pt>
                <c:pt idx="2439">
                  <c:v>163.68951759999999</c:v>
                </c:pt>
                <c:pt idx="2440">
                  <c:v>164.00440889999999</c:v>
                </c:pt>
                <c:pt idx="2441">
                  <c:v>164.6326694</c:v>
                </c:pt>
                <c:pt idx="2442">
                  <c:v>209.51927559999999</c:v>
                </c:pt>
                <c:pt idx="2443">
                  <c:v>213.04961170000001</c:v>
                </c:pt>
                <c:pt idx="2444">
                  <c:v>213.42860759999999</c:v>
                </c:pt>
                <c:pt idx="2445">
                  <c:v>214.1844945</c:v>
                </c:pt>
                <c:pt idx="2446">
                  <c:v>267.40469849999999</c:v>
                </c:pt>
                <c:pt idx="2447">
                  <c:v>271.53586960000001</c:v>
                </c:pt>
                <c:pt idx="2448">
                  <c:v>271.97897010000003</c:v>
                </c:pt>
                <c:pt idx="2449">
                  <c:v>272.86248339999997</c:v>
                </c:pt>
                <c:pt idx="2450">
                  <c:v>334.41628530000003</c:v>
                </c:pt>
                <c:pt idx="2451">
                  <c:v>348.67638069999998</c:v>
                </c:pt>
                <c:pt idx="2452">
                  <c:v>351.7262862</c:v>
                </c:pt>
                <c:pt idx="2453">
                  <c:v>353.13133149999999</c:v>
                </c:pt>
                <c:pt idx="2454">
                  <c:v>353.1313543</c:v>
                </c:pt>
                <c:pt idx="2455">
                  <c:v>350.7757785</c:v>
                </c:pt>
                <c:pt idx="2456">
                  <c:v>350.7757785</c:v>
                </c:pt>
                <c:pt idx="2457">
                  <c:v>348.42950619999999</c:v>
                </c:pt>
                <c:pt idx="2458">
                  <c:v>346.09253740000003</c:v>
                </c:pt>
                <c:pt idx="2459">
                  <c:v>345.69617790000001</c:v>
                </c:pt>
                <c:pt idx="2460">
                  <c:v>342.68799510000002</c:v>
                </c:pt>
                <c:pt idx="2461">
                  <c:v>335.9220656</c:v>
                </c:pt>
                <c:pt idx="2462">
                  <c:v>335.41818519999998</c:v>
                </c:pt>
                <c:pt idx="2463">
                  <c:v>334.41634590000001</c:v>
                </c:pt>
                <c:pt idx="2464">
                  <c:v>272.86262870000002</c:v>
                </c:pt>
                <c:pt idx="2465">
                  <c:v>268.71884010000002</c:v>
                </c:pt>
                <c:pt idx="2466">
                  <c:v>268.27906410000003</c:v>
                </c:pt>
                <c:pt idx="2467">
                  <c:v>267.40485080000002</c:v>
                </c:pt>
                <c:pt idx="2468">
                  <c:v>214.18470970000001</c:v>
                </c:pt>
                <c:pt idx="2469">
                  <c:v>210.64175449999999</c:v>
                </c:pt>
                <c:pt idx="2470">
                  <c:v>210.26608289999999</c:v>
                </c:pt>
                <c:pt idx="2471">
                  <c:v>209.51949569999999</c:v>
                </c:pt>
                <c:pt idx="2472">
                  <c:v>164.6329308</c:v>
                </c:pt>
                <c:pt idx="2473">
                  <c:v>161.69080880000001</c:v>
                </c:pt>
                <c:pt idx="2474">
                  <c:v>161.37924169999999</c:v>
                </c:pt>
                <c:pt idx="2475">
                  <c:v>160.76028049999999</c:v>
                </c:pt>
                <c:pt idx="2476">
                  <c:v>124.2072916</c:v>
                </c:pt>
                <c:pt idx="2477">
                  <c:v>121.8660031</c:v>
                </c:pt>
                <c:pt idx="2478">
                  <c:v>121.6185404</c:v>
                </c:pt>
                <c:pt idx="2479">
                  <c:v>121.12720539999999</c:v>
                </c:pt>
                <c:pt idx="2480">
                  <c:v>92.907792610000001</c:v>
                </c:pt>
                <c:pt idx="2481">
                  <c:v>91.16733739</c:v>
                </c:pt>
                <c:pt idx="2482">
                  <c:v>90.983979169999998</c:v>
                </c:pt>
                <c:pt idx="2483">
                  <c:v>90.620270259999998</c:v>
                </c:pt>
                <c:pt idx="2484">
                  <c:v>70.734433539999998</c:v>
                </c:pt>
                <c:pt idx="2485">
                  <c:v>67.446002530000001</c:v>
                </c:pt>
                <c:pt idx="2486">
                  <c:v>66.79814734</c:v>
                </c:pt>
                <c:pt idx="2487">
                  <c:v>66.506058550000006</c:v>
                </c:pt>
                <c:pt idx="2488">
                  <c:v>66.506093340000007</c:v>
                </c:pt>
                <c:pt idx="2489">
                  <c:v>66.998060120000005</c:v>
                </c:pt>
                <c:pt idx="2490">
                  <c:v>66.998060120000005</c:v>
                </c:pt>
                <c:pt idx="2491">
                  <c:v>67.499330380000004</c:v>
                </c:pt>
                <c:pt idx="2492">
                  <c:v>68.009904120000002</c:v>
                </c:pt>
                <c:pt idx="2493">
                  <c:v>68.097626890000001</c:v>
                </c:pt>
                <c:pt idx="2494">
                  <c:v>68.77416427</c:v>
                </c:pt>
                <c:pt idx="2495">
                  <c:v>70.366549449999994</c:v>
                </c:pt>
                <c:pt idx="2496">
                  <c:v>70.489128469999997</c:v>
                </c:pt>
                <c:pt idx="2497">
                  <c:v>70.734512820000006</c:v>
                </c:pt>
                <c:pt idx="2498">
                  <c:v>90.620534329999998</c:v>
                </c:pt>
                <c:pt idx="2499">
                  <c:v>92.348381169999996</c:v>
                </c:pt>
                <c:pt idx="2500">
                  <c:v>92.535064879999993</c:v>
                </c:pt>
                <c:pt idx="2501">
                  <c:v>92.908075830000001</c:v>
                </c:pt>
                <c:pt idx="2502">
                  <c:v>121.1277063</c:v>
                </c:pt>
                <c:pt idx="2503">
                  <c:v>123.45638889999999</c:v>
                </c:pt>
                <c:pt idx="2504">
                  <c:v>123.7071773</c:v>
                </c:pt>
                <c:pt idx="2505">
                  <c:v>124.2078149</c:v>
                </c:pt>
                <c:pt idx="2506">
                  <c:v>160.76105440000001</c:v>
                </c:pt>
                <c:pt idx="2507">
                  <c:v>163.69057269999999</c:v>
                </c:pt>
                <c:pt idx="2508">
                  <c:v>164.0054658</c:v>
                </c:pt>
                <c:pt idx="2509">
                  <c:v>164.63372989999999</c:v>
                </c:pt>
                <c:pt idx="2510">
                  <c:v>209.52057840000001</c:v>
                </c:pt>
                <c:pt idx="2511">
                  <c:v>213.05093249999999</c:v>
                </c:pt>
                <c:pt idx="2512">
                  <c:v>213.4299302</c:v>
                </c:pt>
                <c:pt idx="2513">
                  <c:v>214.185821</c:v>
                </c:pt>
                <c:pt idx="2514">
                  <c:v>267.40627849999998</c:v>
                </c:pt>
                <c:pt idx="2515">
                  <c:v>271.5374683</c:v>
                </c:pt>
                <c:pt idx="2516">
                  <c:v>271.98057069999999</c:v>
                </c:pt>
                <c:pt idx="2517">
                  <c:v>272.8640881</c:v>
                </c:pt>
                <c:pt idx="2518">
                  <c:v>334.41815459999998</c:v>
                </c:pt>
                <c:pt idx="2519">
                  <c:v>348.67830809999998</c:v>
                </c:pt>
                <c:pt idx="2520">
                  <c:v>351.72822609999997</c:v>
                </c:pt>
                <c:pt idx="2521">
                  <c:v>353.13327720000001</c:v>
                </c:pt>
                <c:pt idx="2522">
                  <c:v>353.13325570000001</c:v>
                </c:pt>
                <c:pt idx="2523">
                  <c:v>350.77766359999998</c:v>
                </c:pt>
                <c:pt idx="2524">
                  <c:v>350.77766359999998</c:v>
                </c:pt>
                <c:pt idx="2525">
                  <c:v>348.431375</c:v>
                </c:pt>
                <c:pt idx="2526">
                  <c:v>346.09438990000001</c:v>
                </c:pt>
                <c:pt idx="2527">
                  <c:v>345.69802770000001</c:v>
                </c:pt>
                <c:pt idx="2528">
                  <c:v>342.68982390000002</c:v>
                </c:pt>
                <c:pt idx="2529">
                  <c:v>335.92384729999998</c:v>
                </c:pt>
                <c:pt idx="2530">
                  <c:v>335.41996339999997</c:v>
                </c:pt>
                <c:pt idx="2531">
                  <c:v>334.418117</c:v>
                </c:pt>
                <c:pt idx="2532">
                  <c:v>272.86396830000001</c:v>
                </c:pt>
                <c:pt idx="2533">
                  <c:v>268.72015049999999</c:v>
                </c:pt>
                <c:pt idx="2534">
                  <c:v>268.28037139999998</c:v>
                </c:pt>
                <c:pt idx="2535">
                  <c:v>267.40615200000002</c:v>
                </c:pt>
                <c:pt idx="2536">
                  <c:v>214.18563280000001</c:v>
                </c:pt>
                <c:pt idx="2537">
                  <c:v>210.64265219999999</c:v>
                </c:pt>
                <c:pt idx="2538">
                  <c:v>210.26697799999999</c:v>
                </c:pt>
                <c:pt idx="2539">
                  <c:v>209.52038540000001</c:v>
                </c:pt>
                <c:pt idx="2540">
                  <c:v>164.63349579999999</c:v>
                </c:pt>
                <c:pt idx="2541">
                  <c:v>161.6913524</c:v>
                </c:pt>
                <c:pt idx="2542">
                  <c:v>161.379783</c:v>
                </c:pt>
                <c:pt idx="2543">
                  <c:v>160.76081740000001</c:v>
                </c:pt>
                <c:pt idx="2544">
                  <c:v>124.2075573</c:v>
                </c:pt>
                <c:pt idx="2545">
                  <c:v>121.86625100000001</c:v>
                </c:pt>
                <c:pt idx="2546">
                  <c:v>121.6187865</c:v>
                </c:pt>
                <c:pt idx="2547">
                  <c:v>121.1274478</c:v>
                </c:pt>
                <c:pt idx="2548">
                  <c:v>92.907817210000005</c:v>
                </c:pt>
                <c:pt idx="2549">
                  <c:v>91.167348169999997</c:v>
                </c:pt>
                <c:pt idx="2550">
                  <c:v>90.983988490000002</c:v>
                </c:pt>
                <c:pt idx="2551">
                  <c:v>90.620276680000003</c:v>
                </c:pt>
                <c:pt idx="2552">
                  <c:v>70.734275640000007</c:v>
                </c:pt>
                <c:pt idx="2553">
                  <c:v>67.445815609999997</c:v>
                </c:pt>
                <c:pt idx="2554">
                  <c:v>66.797954590000003</c:v>
                </c:pt>
                <c:pt idx="2555">
                  <c:v>66.505863169999998</c:v>
                </c:pt>
                <c:pt idx="2556">
                  <c:v>66.505827350000004</c:v>
                </c:pt>
                <c:pt idx="2557">
                  <c:v>66.997787000000002</c:v>
                </c:pt>
                <c:pt idx="2558">
                  <c:v>66.997787000000002</c:v>
                </c:pt>
                <c:pt idx="2559">
                  <c:v>67.499050120000007</c:v>
                </c:pt>
                <c:pt idx="2560">
                  <c:v>68.009616699999995</c:v>
                </c:pt>
                <c:pt idx="2561">
                  <c:v>68.097338250000007</c:v>
                </c:pt>
                <c:pt idx="2562">
                  <c:v>68.773866350000006</c:v>
                </c:pt>
                <c:pt idx="2563">
                  <c:v>70.366230380000005</c:v>
                </c:pt>
                <c:pt idx="2564">
                  <c:v>70.488807820000005</c:v>
                </c:pt>
                <c:pt idx="2565">
                  <c:v>70.734189000000001</c:v>
                </c:pt>
                <c:pt idx="2566">
                  <c:v>90.619997510000005</c:v>
                </c:pt>
                <c:pt idx="2567">
                  <c:v>92.347828519999993</c:v>
                </c:pt>
                <c:pt idx="2568">
                  <c:v>92.534510539999999</c:v>
                </c:pt>
                <c:pt idx="2569">
                  <c:v>92.907518120000006</c:v>
                </c:pt>
                <c:pt idx="2570">
                  <c:v>121.1269223</c:v>
                </c:pt>
                <c:pt idx="2571">
                  <c:v>123.45558800000001</c:v>
                </c:pt>
                <c:pt idx="2572">
                  <c:v>123.7063746</c:v>
                </c:pt>
                <c:pt idx="2573">
                  <c:v>124.20700859999999</c:v>
                </c:pt>
                <c:pt idx="2574">
                  <c:v>160.7600084</c:v>
                </c:pt>
                <c:pt idx="2575">
                  <c:v>163.68950899999999</c:v>
                </c:pt>
                <c:pt idx="2576">
                  <c:v>164.0044001</c:v>
                </c:pt>
                <c:pt idx="2577">
                  <c:v>164.63266049999999</c:v>
                </c:pt>
                <c:pt idx="2578">
                  <c:v>209.51925600000001</c:v>
                </c:pt>
                <c:pt idx="2579">
                  <c:v>213.0495913</c:v>
                </c:pt>
                <c:pt idx="2580">
                  <c:v>213.42858699999999</c:v>
                </c:pt>
                <c:pt idx="2581">
                  <c:v>214.18447380000001</c:v>
                </c:pt>
                <c:pt idx="2582">
                  <c:v>267.4046649</c:v>
                </c:pt>
                <c:pt idx="2583">
                  <c:v>271.53583500000002</c:v>
                </c:pt>
                <c:pt idx="2584">
                  <c:v>271.97893529999999</c:v>
                </c:pt>
                <c:pt idx="2585">
                  <c:v>272.86244850000003</c:v>
                </c:pt>
                <c:pt idx="2586">
                  <c:v>334.41623520000002</c:v>
                </c:pt>
                <c:pt idx="2587">
                  <c:v>348.67632689999999</c:v>
                </c:pt>
                <c:pt idx="2588">
                  <c:v>351.72623170000003</c:v>
                </c:pt>
                <c:pt idx="2589">
                  <c:v>353.13127680000002</c:v>
                </c:pt>
                <c:pt idx="2590">
                  <c:v>353.1312969</c:v>
                </c:pt>
                <c:pt idx="2591">
                  <c:v>350.77572129999999</c:v>
                </c:pt>
                <c:pt idx="2592">
                  <c:v>350.77572129999999</c:v>
                </c:pt>
                <c:pt idx="2593">
                  <c:v>348.4294491</c:v>
                </c:pt>
                <c:pt idx="2594">
                  <c:v>346.0924804</c:v>
                </c:pt>
                <c:pt idx="2595">
                  <c:v>345.69612100000001</c:v>
                </c:pt>
                <c:pt idx="2596">
                  <c:v>342.68793829999998</c:v>
                </c:pt>
                <c:pt idx="2597">
                  <c:v>335.92200919999999</c:v>
                </c:pt>
                <c:pt idx="2598">
                  <c:v>335.41812879999998</c:v>
                </c:pt>
                <c:pt idx="2599">
                  <c:v>334.4162895</c:v>
                </c:pt>
                <c:pt idx="2600">
                  <c:v>272.8625758</c:v>
                </c:pt>
                <c:pt idx="2601">
                  <c:v>268.71878750000002</c:v>
                </c:pt>
                <c:pt idx="2602">
                  <c:v>268.27901159999999</c:v>
                </c:pt>
                <c:pt idx="2603">
                  <c:v>267.40479829999998</c:v>
                </c:pt>
                <c:pt idx="2604">
                  <c:v>214.1846615</c:v>
                </c:pt>
                <c:pt idx="2605">
                  <c:v>210.6417065</c:v>
                </c:pt>
                <c:pt idx="2606">
                  <c:v>210.26603510000001</c:v>
                </c:pt>
                <c:pt idx="2607">
                  <c:v>209.51944789999999</c:v>
                </c:pt>
                <c:pt idx="2608">
                  <c:v>164.63288789999999</c:v>
                </c:pt>
                <c:pt idx="2609">
                  <c:v>161.6907664</c:v>
                </c:pt>
                <c:pt idx="2610">
                  <c:v>161.37919930000001</c:v>
                </c:pt>
                <c:pt idx="2611">
                  <c:v>160.7602383</c:v>
                </c:pt>
                <c:pt idx="2612">
                  <c:v>124.2072551</c:v>
                </c:pt>
                <c:pt idx="2613">
                  <c:v>121.8659669</c:v>
                </c:pt>
                <c:pt idx="2614">
                  <c:v>121.6185043</c:v>
                </c:pt>
                <c:pt idx="2615">
                  <c:v>121.1271694</c:v>
                </c:pt>
                <c:pt idx="2616">
                  <c:v>92.907762989999995</c:v>
                </c:pt>
                <c:pt idx="2617">
                  <c:v>91.167308259999999</c:v>
                </c:pt>
                <c:pt idx="2618">
                  <c:v>90.98395008</c:v>
                </c:pt>
                <c:pt idx="2619">
                  <c:v>90.620241280000002</c:v>
                </c:pt>
                <c:pt idx="2620">
                  <c:v>70.73441167</c:v>
                </c:pt>
                <c:pt idx="2621">
                  <c:v>67.445982279999996</c:v>
                </c:pt>
                <c:pt idx="2622">
                  <c:v>66.798127429999994</c:v>
                </c:pt>
                <c:pt idx="2623">
                  <c:v>66.506038810000007</c:v>
                </c:pt>
                <c:pt idx="2624">
                  <c:v>66.506075499999994</c:v>
                </c:pt>
                <c:pt idx="2625">
                  <c:v>66.998042330000004</c:v>
                </c:pt>
                <c:pt idx="2626">
                  <c:v>66.998042330000004</c:v>
                </c:pt>
                <c:pt idx="2627">
                  <c:v>67.499312649999993</c:v>
                </c:pt>
                <c:pt idx="2628">
                  <c:v>68.009886440000002</c:v>
                </c:pt>
                <c:pt idx="2629">
                  <c:v>68.097609219999995</c:v>
                </c:pt>
                <c:pt idx="2630">
                  <c:v>68.774146680000001</c:v>
                </c:pt>
                <c:pt idx="2631">
                  <c:v>70.366532059999997</c:v>
                </c:pt>
                <c:pt idx="2632">
                  <c:v>70.489111100000002</c:v>
                </c:pt>
                <c:pt idx="2633">
                  <c:v>70.734495480000007</c:v>
                </c:pt>
                <c:pt idx="2634">
                  <c:v>90.620520310000003</c:v>
                </c:pt>
                <c:pt idx="2635">
                  <c:v>92.348367469999999</c:v>
                </c:pt>
                <c:pt idx="2636">
                  <c:v>92.53505122</c:v>
                </c:pt>
                <c:pt idx="2637">
                  <c:v>92.908062240000007</c:v>
                </c:pt>
                <c:pt idx="2638">
                  <c:v>121.1276986</c:v>
                </c:pt>
                <c:pt idx="2639">
                  <c:v>123.45638169999999</c:v>
                </c:pt>
                <c:pt idx="2640">
                  <c:v>123.70717019999999</c:v>
                </c:pt>
                <c:pt idx="2641">
                  <c:v>124.2078078</c:v>
                </c:pt>
                <c:pt idx="2642">
                  <c:v>160.76105580000001</c:v>
                </c:pt>
                <c:pt idx="2643">
                  <c:v>163.69057480000001</c:v>
                </c:pt>
                <c:pt idx="2644">
                  <c:v>164.00546800000001</c:v>
                </c:pt>
                <c:pt idx="2645">
                  <c:v>164.63373229999999</c:v>
                </c:pt>
                <c:pt idx="2646">
                  <c:v>209.5205919</c:v>
                </c:pt>
                <c:pt idx="2647">
                  <c:v>213.05094679999999</c:v>
                </c:pt>
                <c:pt idx="2648">
                  <c:v>213.4299446</c:v>
                </c:pt>
                <c:pt idx="2649">
                  <c:v>214.18583559999999</c:v>
                </c:pt>
                <c:pt idx="2650">
                  <c:v>267.40630670000002</c:v>
                </c:pt>
                <c:pt idx="2651">
                  <c:v>271.53749749999997</c:v>
                </c:pt>
                <c:pt idx="2652">
                  <c:v>271.9806001</c:v>
                </c:pt>
                <c:pt idx="2653">
                  <c:v>272.86411770000001</c:v>
                </c:pt>
                <c:pt idx="2654">
                  <c:v>334.41820039999999</c:v>
                </c:pt>
                <c:pt idx="2655">
                  <c:v>348.67835769999999</c:v>
                </c:pt>
                <c:pt idx="2656">
                  <c:v>351.72827649999999</c:v>
                </c:pt>
                <c:pt idx="2657">
                  <c:v>353.13332800000001</c:v>
                </c:pt>
                <c:pt idx="2658">
                  <c:v>353.13331010000002</c:v>
                </c:pt>
                <c:pt idx="2659">
                  <c:v>350.77771790000003</c:v>
                </c:pt>
                <c:pt idx="2660">
                  <c:v>350.77771790000003</c:v>
                </c:pt>
                <c:pt idx="2661">
                  <c:v>348.43142920000003</c:v>
                </c:pt>
                <c:pt idx="2662">
                  <c:v>346.09444400000001</c:v>
                </c:pt>
                <c:pt idx="2663">
                  <c:v>345.69808180000001</c:v>
                </c:pt>
                <c:pt idx="2664">
                  <c:v>342.68987800000002</c:v>
                </c:pt>
                <c:pt idx="2665">
                  <c:v>335.92390119999999</c:v>
                </c:pt>
                <c:pt idx="2666">
                  <c:v>335.42001729999998</c:v>
                </c:pt>
                <c:pt idx="2667">
                  <c:v>334.41817090000001</c:v>
                </c:pt>
                <c:pt idx="2668">
                  <c:v>272.86402020000003</c:v>
                </c:pt>
                <c:pt idx="2669">
                  <c:v>268.72020220000002</c:v>
                </c:pt>
                <c:pt idx="2670">
                  <c:v>268.28042310000001</c:v>
                </c:pt>
                <c:pt idx="2671">
                  <c:v>267.40620360000003</c:v>
                </c:pt>
                <c:pt idx="2672">
                  <c:v>214.18568139999999</c:v>
                </c:pt>
                <c:pt idx="2673">
                  <c:v>210.64270049999999</c:v>
                </c:pt>
                <c:pt idx="2674">
                  <c:v>210.2670263</c:v>
                </c:pt>
                <c:pt idx="2675">
                  <c:v>209.52043370000001</c:v>
                </c:pt>
                <c:pt idx="2676">
                  <c:v>164.63354000000001</c:v>
                </c:pt>
                <c:pt idx="2677">
                  <c:v>161.69139620000001</c:v>
                </c:pt>
                <c:pt idx="2678">
                  <c:v>161.37982679999999</c:v>
                </c:pt>
                <c:pt idx="2679">
                  <c:v>160.7608611</c:v>
                </c:pt>
                <c:pt idx="2680">
                  <c:v>124.207596</c:v>
                </c:pt>
                <c:pt idx="2681">
                  <c:v>121.8662894</c:v>
                </c:pt>
                <c:pt idx="2682">
                  <c:v>121.6188248</c:v>
                </c:pt>
                <c:pt idx="2683">
                  <c:v>121.127486</c:v>
                </c:pt>
                <c:pt idx="2684">
                  <c:v>92.90784936</c:v>
                </c:pt>
                <c:pt idx="2685">
                  <c:v>91.167379859999997</c:v>
                </c:pt>
                <c:pt idx="2686">
                  <c:v>90.984020119999997</c:v>
                </c:pt>
                <c:pt idx="2687">
                  <c:v>90.620308219999998</c:v>
                </c:pt>
                <c:pt idx="2688">
                  <c:v>70.734300110000007</c:v>
                </c:pt>
                <c:pt idx="2689">
                  <c:v>67.445838440000003</c:v>
                </c:pt>
                <c:pt idx="2690">
                  <c:v>66.797977070000002</c:v>
                </c:pt>
                <c:pt idx="2691">
                  <c:v>66.505885480000003</c:v>
                </c:pt>
                <c:pt idx="2692">
                  <c:v>66.505847869999997</c:v>
                </c:pt>
                <c:pt idx="2693">
                  <c:v>66.997807499999993</c:v>
                </c:pt>
                <c:pt idx="2694">
                  <c:v>66.997807499999993</c:v>
                </c:pt>
                <c:pt idx="2695">
                  <c:v>67.499070590000002</c:v>
                </c:pt>
                <c:pt idx="2696">
                  <c:v>68.009637139999995</c:v>
                </c:pt>
                <c:pt idx="2697">
                  <c:v>68.097358679999999</c:v>
                </c:pt>
                <c:pt idx="2698">
                  <c:v>68.773886719999993</c:v>
                </c:pt>
                <c:pt idx="2699">
                  <c:v>70.366250600000001</c:v>
                </c:pt>
                <c:pt idx="2700">
                  <c:v>70.48882802</c:v>
                </c:pt>
                <c:pt idx="2701">
                  <c:v>70.734209179999993</c:v>
                </c:pt>
                <c:pt idx="2702">
                  <c:v>90.620014679999997</c:v>
                </c:pt>
                <c:pt idx="2703">
                  <c:v>92.347845370000002</c:v>
                </c:pt>
                <c:pt idx="2704">
                  <c:v>92.534527359999998</c:v>
                </c:pt>
                <c:pt idx="2705">
                  <c:v>92.907534870000006</c:v>
                </c:pt>
                <c:pt idx="2706">
                  <c:v>121.1269332</c:v>
                </c:pt>
                <c:pt idx="2707">
                  <c:v>123.45559849999999</c:v>
                </c:pt>
                <c:pt idx="2708">
                  <c:v>123.706385</c:v>
                </c:pt>
                <c:pt idx="2709">
                  <c:v>124.20701889999999</c:v>
                </c:pt>
                <c:pt idx="2710">
                  <c:v>160.76001009999999</c:v>
                </c:pt>
                <c:pt idx="2711">
                  <c:v>163.68950989999999</c:v>
                </c:pt>
                <c:pt idx="2712">
                  <c:v>164.004401</c:v>
                </c:pt>
                <c:pt idx="2713">
                  <c:v>164.6326612</c:v>
                </c:pt>
                <c:pt idx="2714">
                  <c:v>209.5192452</c:v>
                </c:pt>
                <c:pt idx="2715">
                  <c:v>213.04957959999999</c:v>
                </c:pt>
                <c:pt idx="2716">
                  <c:v>213.42857530000001</c:v>
                </c:pt>
                <c:pt idx="2717">
                  <c:v>214.18446180000001</c:v>
                </c:pt>
                <c:pt idx="2718">
                  <c:v>267.40463870000002</c:v>
                </c:pt>
                <c:pt idx="2719">
                  <c:v>271.53580770000002</c:v>
                </c:pt>
                <c:pt idx="2720">
                  <c:v>271.97890790000002</c:v>
                </c:pt>
                <c:pt idx="2721">
                  <c:v>272.8624208</c:v>
                </c:pt>
                <c:pt idx="2722">
                  <c:v>334.41619050000003</c:v>
                </c:pt>
                <c:pt idx="2723">
                  <c:v>348.67627820000001</c:v>
                </c:pt>
                <c:pt idx="2724">
                  <c:v>351.72618210000002</c:v>
                </c:pt>
                <c:pt idx="2725">
                  <c:v>353.1312269</c:v>
                </c:pt>
                <c:pt idx="2726">
                  <c:v>353.1312428</c:v>
                </c:pt>
                <c:pt idx="2727">
                  <c:v>350.77566730000001</c:v>
                </c:pt>
                <c:pt idx="2728">
                  <c:v>350.77566730000001</c:v>
                </c:pt>
                <c:pt idx="2729">
                  <c:v>348.42939519999999</c:v>
                </c:pt>
                <c:pt idx="2730">
                  <c:v>346.09242649999999</c:v>
                </c:pt>
                <c:pt idx="2731">
                  <c:v>345.69606709999999</c:v>
                </c:pt>
                <c:pt idx="2732">
                  <c:v>342.68788460000002</c:v>
                </c:pt>
                <c:pt idx="2733">
                  <c:v>335.92195570000001</c:v>
                </c:pt>
                <c:pt idx="2734">
                  <c:v>335.41807540000002</c:v>
                </c:pt>
                <c:pt idx="2735">
                  <c:v>334.41623609999999</c:v>
                </c:pt>
                <c:pt idx="2736">
                  <c:v>272.86252589999998</c:v>
                </c:pt>
                <c:pt idx="2737">
                  <c:v>268.71873779999999</c:v>
                </c:pt>
                <c:pt idx="2738">
                  <c:v>268.27896190000001</c:v>
                </c:pt>
                <c:pt idx="2739">
                  <c:v>267.40474870000003</c:v>
                </c:pt>
                <c:pt idx="2740">
                  <c:v>214.18461600000001</c:v>
                </c:pt>
                <c:pt idx="2741">
                  <c:v>210.64166130000001</c:v>
                </c:pt>
                <c:pt idx="2742">
                  <c:v>210.26598989999999</c:v>
                </c:pt>
                <c:pt idx="2743">
                  <c:v>209.51940279999999</c:v>
                </c:pt>
                <c:pt idx="2744">
                  <c:v>164.6328475</c:v>
                </c:pt>
                <c:pt idx="2745">
                  <c:v>161.69072639999999</c:v>
                </c:pt>
                <c:pt idx="2746">
                  <c:v>161.37915939999999</c:v>
                </c:pt>
                <c:pt idx="2747">
                  <c:v>160.76019840000001</c:v>
                </c:pt>
                <c:pt idx="2748">
                  <c:v>124.2072206</c:v>
                </c:pt>
                <c:pt idx="2749">
                  <c:v>121.8659329</c:v>
                </c:pt>
                <c:pt idx="2750">
                  <c:v>121.6184703</c:v>
                </c:pt>
                <c:pt idx="2751">
                  <c:v>121.12713549999999</c:v>
                </c:pt>
                <c:pt idx="2752">
                  <c:v>92.90773514</c:v>
                </c:pt>
                <c:pt idx="2753">
                  <c:v>91.167280869999999</c:v>
                </c:pt>
                <c:pt idx="2754">
                  <c:v>90.983922739999997</c:v>
                </c:pt>
                <c:pt idx="2755">
                  <c:v>90.620214039999993</c:v>
                </c:pt>
                <c:pt idx="2756">
                  <c:v>70.734391169999995</c:v>
                </c:pt>
                <c:pt idx="2757">
                  <c:v>67.445963300000003</c:v>
                </c:pt>
                <c:pt idx="2758">
                  <c:v>66.798108780000007</c:v>
                </c:pt>
                <c:pt idx="2759">
                  <c:v>66.506020309999997</c:v>
                </c:pt>
                <c:pt idx="2760">
                  <c:v>66.506058820000007</c:v>
                </c:pt>
                <c:pt idx="2761">
                  <c:v>66.998025699999999</c:v>
                </c:pt>
                <c:pt idx="2762">
                  <c:v>66.998025699999999</c:v>
                </c:pt>
                <c:pt idx="2763">
                  <c:v>67.499296060000006</c:v>
                </c:pt>
                <c:pt idx="2764">
                  <c:v>68.009869899999998</c:v>
                </c:pt>
                <c:pt idx="2765">
                  <c:v>68.097592689999999</c:v>
                </c:pt>
                <c:pt idx="2766">
                  <c:v>68.774130209999996</c:v>
                </c:pt>
                <c:pt idx="2767">
                  <c:v>70.366515750000005</c:v>
                </c:pt>
                <c:pt idx="2768">
                  <c:v>70.489094800000004</c:v>
                </c:pt>
                <c:pt idx="2769">
                  <c:v>70.734479210000003</c:v>
                </c:pt>
                <c:pt idx="2770">
                  <c:v>90.620506809999995</c:v>
                </c:pt>
                <c:pt idx="2771">
                  <c:v>92.34835425</c:v>
                </c:pt>
                <c:pt idx="2772">
                  <c:v>92.535038029999996</c:v>
                </c:pt>
                <c:pt idx="2773">
                  <c:v>92.908049120000001</c:v>
                </c:pt>
                <c:pt idx="2774">
                  <c:v>121.12769059999999</c:v>
                </c:pt>
                <c:pt idx="2775">
                  <c:v>123.4563742</c:v>
                </c:pt>
                <c:pt idx="2776">
                  <c:v>123.7071627</c:v>
                </c:pt>
                <c:pt idx="2777">
                  <c:v>124.2078004</c:v>
                </c:pt>
                <c:pt idx="2778">
                  <c:v>160.7610559</c:v>
                </c:pt>
                <c:pt idx="2779">
                  <c:v>163.69057549999999</c:v>
                </c:pt>
                <c:pt idx="2780">
                  <c:v>164.00546869999999</c:v>
                </c:pt>
                <c:pt idx="2781">
                  <c:v>164.6337331</c:v>
                </c:pt>
                <c:pt idx="2782">
                  <c:v>209.5206025</c:v>
                </c:pt>
                <c:pt idx="2783">
                  <c:v>213.0509582</c:v>
                </c:pt>
                <c:pt idx="2784">
                  <c:v>213.4299561</c:v>
                </c:pt>
                <c:pt idx="2785">
                  <c:v>214.18584730000001</c:v>
                </c:pt>
                <c:pt idx="2786">
                  <c:v>267.40633059999999</c:v>
                </c:pt>
                <c:pt idx="2787">
                  <c:v>271.53752229999998</c:v>
                </c:pt>
                <c:pt idx="2788">
                  <c:v>271.98062499999997</c:v>
                </c:pt>
                <c:pt idx="2789">
                  <c:v>272.86414280000002</c:v>
                </c:pt>
                <c:pt idx="2790">
                  <c:v>334.41824000000003</c:v>
                </c:pt>
                <c:pt idx="2791">
                  <c:v>348.6784007</c:v>
                </c:pt>
                <c:pt idx="2792">
                  <c:v>351.72832019999998</c:v>
                </c:pt>
                <c:pt idx="2793">
                  <c:v>353.13337209999997</c:v>
                </c:pt>
                <c:pt idx="2794">
                  <c:v>353.13335740000002</c:v>
                </c:pt>
                <c:pt idx="2795">
                  <c:v>350.77776519999998</c:v>
                </c:pt>
                <c:pt idx="2796">
                  <c:v>350.77776519999998</c:v>
                </c:pt>
                <c:pt idx="2797">
                  <c:v>348.43147649999997</c:v>
                </c:pt>
                <c:pt idx="2798">
                  <c:v>346.09449119999999</c:v>
                </c:pt>
                <c:pt idx="2799">
                  <c:v>345.69812899999999</c:v>
                </c:pt>
                <c:pt idx="2800">
                  <c:v>342.68992509999998</c:v>
                </c:pt>
                <c:pt idx="2801">
                  <c:v>335.923948</c:v>
                </c:pt>
                <c:pt idx="2802">
                  <c:v>335.42006409999999</c:v>
                </c:pt>
                <c:pt idx="2803">
                  <c:v>334.41821770000001</c:v>
                </c:pt>
                <c:pt idx="2804">
                  <c:v>272.8640643</c:v>
                </c:pt>
                <c:pt idx="2805">
                  <c:v>268.72024599999997</c:v>
                </c:pt>
                <c:pt idx="2806">
                  <c:v>268.28046690000002</c:v>
                </c:pt>
                <c:pt idx="2807">
                  <c:v>267.40624739999998</c:v>
                </c:pt>
                <c:pt idx="2808">
                  <c:v>214.18572180000001</c:v>
                </c:pt>
                <c:pt idx="2809">
                  <c:v>210.6427406</c:v>
                </c:pt>
                <c:pt idx="2810">
                  <c:v>210.2670664</c:v>
                </c:pt>
                <c:pt idx="2811">
                  <c:v>209.5204737</c:v>
                </c:pt>
                <c:pt idx="2812">
                  <c:v>164.63357600000001</c:v>
                </c:pt>
                <c:pt idx="2813">
                  <c:v>161.69143199999999</c:v>
                </c:pt>
                <c:pt idx="2814">
                  <c:v>161.3798625</c:v>
                </c:pt>
                <c:pt idx="2815">
                  <c:v>160.76089669999999</c:v>
                </c:pt>
                <c:pt idx="2816">
                  <c:v>124.20762689999999</c:v>
                </c:pt>
                <c:pt idx="2817">
                  <c:v>121.86631989999999</c:v>
                </c:pt>
                <c:pt idx="2818">
                  <c:v>121.61885530000001</c:v>
                </c:pt>
                <c:pt idx="2819">
                  <c:v>121.1275165</c:v>
                </c:pt>
                <c:pt idx="2820">
                  <c:v>92.907874519999993</c:v>
                </c:pt>
                <c:pt idx="2821">
                  <c:v>91.167404610000006</c:v>
                </c:pt>
                <c:pt idx="2822">
                  <c:v>90.984044830000002</c:v>
                </c:pt>
                <c:pt idx="2823">
                  <c:v>90.620332840000003</c:v>
                </c:pt>
                <c:pt idx="2824">
                  <c:v>70.734318779999995</c:v>
                </c:pt>
                <c:pt idx="2825">
                  <c:v>67.445855750000007</c:v>
                </c:pt>
                <c:pt idx="2826">
                  <c:v>66.797994090000003</c:v>
                </c:pt>
                <c:pt idx="2827">
                  <c:v>66.505902370000001</c:v>
                </c:pt>
                <c:pt idx="2828">
                  <c:v>66.505863169999998</c:v>
                </c:pt>
                <c:pt idx="2829">
                  <c:v>66.997822769999999</c:v>
                </c:pt>
                <c:pt idx="2830">
                  <c:v>66.997822769999999</c:v>
                </c:pt>
                <c:pt idx="2831">
                  <c:v>67.499085820000005</c:v>
                </c:pt>
                <c:pt idx="2832">
                  <c:v>68.009652329999994</c:v>
                </c:pt>
                <c:pt idx="2833">
                  <c:v>68.097373869999998</c:v>
                </c:pt>
                <c:pt idx="2834">
                  <c:v>68.773901870000003</c:v>
                </c:pt>
                <c:pt idx="2835">
                  <c:v>70.366265650000003</c:v>
                </c:pt>
                <c:pt idx="2836">
                  <c:v>70.488843059999994</c:v>
                </c:pt>
                <c:pt idx="2837">
                  <c:v>70.7342242</c:v>
                </c:pt>
                <c:pt idx="2838">
                  <c:v>90.620027649999997</c:v>
                </c:pt>
                <c:pt idx="2839">
                  <c:v>92.347858119999998</c:v>
                </c:pt>
                <c:pt idx="2840">
                  <c:v>92.534540079999999</c:v>
                </c:pt>
                <c:pt idx="2841">
                  <c:v>92.907547539999996</c:v>
                </c:pt>
                <c:pt idx="2842">
                  <c:v>121.1269418</c:v>
                </c:pt>
                <c:pt idx="2843">
                  <c:v>123.4556067</c:v>
                </c:pt>
                <c:pt idx="2844">
                  <c:v>123.70639319999999</c:v>
                </c:pt>
                <c:pt idx="2845">
                  <c:v>124.207027</c:v>
                </c:pt>
                <c:pt idx="2846">
                  <c:v>160.76001199999999</c:v>
                </c:pt>
                <c:pt idx="2847">
                  <c:v>163.68951129999999</c:v>
                </c:pt>
                <c:pt idx="2848">
                  <c:v>164.00440230000001</c:v>
                </c:pt>
                <c:pt idx="2849">
                  <c:v>164.63266239999999</c:v>
                </c:pt>
                <c:pt idx="2850">
                  <c:v>209.51923830000001</c:v>
                </c:pt>
                <c:pt idx="2851">
                  <c:v>213.04957200000001</c:v>
                </c:pt>
                <c:pt idx="2852">
                  <c:v>213.42856760000001</c:v>
                </c:pt>
                <c:pt idx="2853">
                  <c:v>214.18445399999999</c:v>
                </c:pt>
                <c:pt idx="2854">
                  <c:v>267.40462059999999</c:v>
                </c:pt>
                <c:pt idx="2855">
                  <c:v>271.53578879999998</c:v>
                </c:pt>
                <c:pt idx="2856">
                  <c:v>271.97888890000002</c:v>
                </c:pt>
                <c:pt idx="2857">
                  <c:v>272.8624016</c:v>
                </c:pt>
                <c:pt idx="2858">
                  <c:v>334.41615910000002</c:v>
                </c:pt>
                <c:pt idx="2859">
                  <c:v>348.67624380000001</c:v>
                </c:pt>
                <c:pt idx="2860">
                  <c:v>351.72614709999999</c:v>
                </c:pt>
                <c:pt idx="2861">
                  <c:v>353.13119160000002</c:v>
                </c:pt>
                <c:pt idx="2862">
                  <c:v>353.13120450000002</c:v>
                </c:pt>
                <c:pt idx="2863">
                  <c:v>350.77562899999998</c:v>
                </c:pt>
                <c:pt idx="2864">
                  <c:v>350.77562899999998</c:v>
                </c:pt>
                <c:pt idx="2865">
                  <c:v>348.42935690000002</c:v>
                </c:pt>
                <c:pt idx="2866">
                  <c:v>346.09238820000002</c:v>
                </c:pt>
                <c:pt idx="2867">
                  <c:v>345.69602880000002</c:v>
                </c:pt>
                <c:pt idx="2868">
                  <c:v>342.68784620000002</c:v>
                </c:pt>
                <c:pt idx="2869">
                  <c:v>335.9219172</c:v>
                </c:pt>
                <c:pt idx="2870">
                  <c:v>335.4180369</c:v>
                </c:pt>
                <c:pt idx="2871">
                  <c:v>334.41619759999998</c:v>
                </c:pt>
                <c:pt idx="2872">
                  <c:v>272.86248660000001</c:v>
                </c:pt>
                <c:pt idx="2873">
                  <c:v>268.71869850000002</c:v>
                </c:pt>
                <c:pt idx="2874">
                  <c:v>268.27892270000001</c:v>
                </c:pt>
                <c:pt idx="2875">
                  <c:v>267.40470950000002</c:v>
                </c:pt>
                <c:pt idx="2876">
                  <c:v>214.18457720000001</c:v>
                </c:pt>
                <c:pt idx="2877">
                  <c:v>210.6416227</c:v>
                </c:pt>
                <c:pt idx="2878">
                  <c:v>210.26595130000001</c:v>
                </c:pt>
                <c:pt idx="2879">
                  <c:v>209.51936420000001</c:v>
                </c:pt>
                <c:pt idx="2880">
                  <c:v>164.63281069999999</c:v>
                </c:pt>
                <c:pt idx="2881">
                  <c:v>161.69068970000001</c:v>
                </c:pt>
                <c:pt idx="2882">
                  <c:v>161.37912270000001</c:v>
                </c:pt>
                <c:pt idx="2883">
                  <c:v>160.76016179999999</c:v>
                </c:pt>
                <c:pt idx="2884">
                  <c:v>124.2071869</c:v>
                </c:pt>
                <c:pt idx="2885">
                  <c:v>121.8658995</c:v>
                </c:pt>
                <c:pt idx="2886">
                  <c:v>121.61843690000001</c:v>
                </c:pt>
                <c:pt idx="2887">
                  <c:v>121.1271022</c:v>
                </c:pt>
                <c:pt idx="2888">
                  <c:v>92.907706050000002</c:v>
                </c:pt>
                <c:pt idx="2889">
                  <c:v>91.167252129999994</c:v>
                </c:pt>
                <c:pt idx="2890">
                  <c:v>90.983894039999996</c:v>
                </c:pt>
                <c:pt idx="2891">
                  <c:v>90.620185410000005</c:v>
                </c:pt>
                <c:pt idx="2892">
                  <c:v>70.734367989999996</c:v>
                </c:pt>
                <c:pt idx="2893">
                  <c:v>67.445941450000007</c:v>
                </c:pt>
                <c:pt idx="2894">
                  <c:v>66.798087219999999</c:v>
                </c:pt>
                <c:pt idx="2895">
                  <c:v>66.505998869999999</c:v>
                </c:pt>
                <c:pt idx="2896">
                  <c:v>66.506038599999997</c:v>
                </c:pt>
                <c:pt idx="2897">
                  <c:v>66.998005460000002</c:v>
                </c:pt>
                <c:pt idx="2898">
                  <c:v>66.998005460000002</c:v>
                </c:pt>
                <c:pt idx="2899">
                  <c:v>67.499275800000007</c:v>
                </c:pt>
                <c:pt idx="2900">
                  <c:v>68.009849630000005</c:v>
                </c:pt>
                <c:pt idx="2901">
                  <c:v>68.097572409999998</c:v>
                </c:pt>
                <c:pt idx="2902">
                  <c:v>68.774109929999995</c:v>
                </c:pt>
                <c:pt idx="2903">
                  <c:v>70.366495459999996</c:v>
                </c:pt>
                <c:pt idx="2904">
                  <c:v>70.489074520000003</c:v>
                </c:pt>
                <c:pt idx="2905">
                  <c:v>70.734458930000002</c:v>
                </c:pt>
                <c:pt idx="2906">
                  <c:v>90.62048781</c:v>
                </c:pt>
                <c:pt idx="2907">
                  <c:v>92.348335430000006</c:v>
                </c:pt>
                <c:pt idx="2908">
                  <c:v>92.535019230000003</c:v>
                </c:pt>
                <c:pt idx="2909">
                  <c:v>92.908030350000004</c:v>
                </c:pt>
                <c:pt idx="2910">
                  <c:v>121.1276756</c:v>
                </c:pt>
                <c:pt idx="2911">
                  <c:v>123.4563595</c:v>
                </c:pt>
                <c:pt idx="2912">
                  <c:v>123.707148</c:v>
                </c:pt>
                <c:pt idx="2913">
                  <c:v>124.2077858</c:v>
                </c:pt>
                <c:pt idx="2914">
                  <c:v>160.7610474</c:v>
                </c:pt>
                <c:pt idx="2915">
                  <c:v>163.69056760000001</c:v>
                </c:pt>
                <c:pt idx="2916">
                  <c:v>164.00546080000001</c:v>
                </c:pt>
                <c:pt idx="2917">
                  <c:v>164.6337254</c:v>
                </c:pt>
                <c:pt idx="2918">
                  <c:v>209.5206033</c:v>
                </c:pt>
                <c:pt idx="2919">
                  <c:v>213.05095969999999</c:v>
                </c:pt>
                <c:pt idx="2920">
                  <c:v>213.42995780000001</c:v>
                </c:pt>
                <c:pt idx="2921">
                  <c:v>214.18584899999999</c:v>
                </c:pt>
                <c:pt idx="2922">
                  <c:v>267.4063433</c:v>
                </c:pt>
                <c:pt idx="2923">
                  <c:v>271.53753599999999</c:v>
                </c:pt>
                <c:pt idx="2924">
                  <c:v>271.98063869999999</c:v>
                </c:pt>
                <c:pt idx="2925">
                  <c:v>272.86415670000002</c:v>
                </c:pt>
                <c:pt idx="2926">
                  <c:v>334.41826739999999</c:v>
                </c:pt>
                <c:pt idx="2927">
                  <c:v>348.6784313</c:v>
                </c:pt>
                <c:pt idx="2928">
                  <c:v>351.72835140000001</c:v>
                </c:pt>
                <c:pt idx="2929">
                  <c:v>353.13340360000001</c:v>
                </c:pt>
                <c:pt idx="2930">
                  <c:v>353.13339289999999</c:v>
                </c:pt>
                <c:pt idx="2931">
                  <c:v>350.77780080000002</c:v>
                </c:pt>
                <c:pt idx="2932">
                  <c:v>350.77780080000002</c:v>
                </c:pt>
                <c:pt idx="2933">
                  <c:v>348.43151210000002</c:v>
                </c:pt>
                <c:pt idx="2934">
                  <c:v>346.09452700000003</c:v>
                </c:pt>
                <c:pt idx="2935">
                  <c:v>345.69816470000001</c:v>
                </c:pt>
                <c:pt idx="2936">
                  <c:v>342.68996099999998</c:v>
                </c:pt>
                <c:pt idx="2937">
                  <c:v>335.92398420000001</c:v>
                </c:pt>
                <c:pt idx="2938">
                  <c:v>335.4201003</c:v>
                </c:pt>
                <c:pt idx="2939">
                  <c:v>334.41825390000002</c:v>
                </c:pt>
                <c:pt idx="2940">
                  <c:v>272.86410239999998</c:v>
                </c:pt>
                <c:pt idx="2941">
                  <c:v>268.72028419999998</c:v>
                </c:pt>
                <c:pt idx="2942">
                  <c:v>268.28050510000003</c:v>
                </c:pt>
                <c:pt idx="2943">
                  <c:v>267.40628559999999</c:v>
                </c:pt>
                <c:pt idx="2944">
                  <c:v>214.18576049999999</c:v>
                </c:pt>
                <c:pt idx="2945">
                  <c:v>210.6427793</c:v>
                </c:pt>
                <c:pt idx="2946">
                  <c:v>210.26710510000001</c:v>
                </c:pt>
                <c:pt idx="2947">
                  <c:v>209.5205124</c:v>
                </c:pt>
                <c:pt idx="2948">
                  <c:v>164.63361370000001</c:v>
                </c:pt>
                <c:pt idx="2949">
                  <c:v>161.69146950000001</c:v>
                </c:pt>
                <c:pt idx="2950">
                  <c:v>161.37990009999999</c:v>
                </c:pt>
                <c:pt idx="2951">
                  <c:v>160.7609343</c:v>
                </c:pt>
                <c:pt idx="2952">
                  <c:v>124.207662</c:v>
                </c:pt>
                <c:pt idx="2953">
                  <c:v>121.8663548</c:v>
                </c:pt>
                <c:pt idx="2954">
                  <c:v>121.6188902</c:v>
                </c:pt>
                <c:pt idx="2955">
                  <c:v>121.1275512</c:v>
                </c:pt>
                <c:pt idx="2956">
                  <c:v>92.907905409999998</c:v>
                </c:pt>
                <c:pt idx="2957">
                  <c:v>91.167435159999997</c:v>
                </c:pt>
                <c:pt idx="2958">
                  <c:v>90.984075349999998</c:v>
                </c:pt>
                <c:pt idx="2959">
                  <c:v>90.620363280000007</c:v>
                </c:pt>
                <c:pt idx="2960">
                  <c:v>70.734343870000004</c:v>
                </c:pt>
                <c:pt idx="2961">
                  <c:v>67.445879500000004</c:v>
                </c:pt>
                <c:pt idx="2962">
                  <c:v>66.798017560000005</c:v>
                </c:pt>
                <c:pt idx="2963">
                  <c:v>66.505925700000006</c:v>
                </c:pt>
                <c:pt idx="2964">
                  <c:v>66.505885410000005</c:v>
                </c:pt>
                <c:pt idx="2965">
                  <c:v>66.997845040000001</c:v>
                </c:pt>
                <c:pt idx="2966">
                  <c:v>66.997845040000001</c:v>
                </c:pt>
                <c:pt idx="2967">
                  <c:v>67.499108140000004</c:v>
                </c:pt>
                <c:pt idx="2968">
                  <c:v>68.009674680000003</c:v>
                </c:pt>
                <c:pt idx="2969">
                  <c:v>68.097396219999993</c:v>
                </c:pt>
                <c:pt idx="2970">
                  <c:v>68.773924249999993</c:v>
                </c:pt>
                <c:pt idx="2971">
                  <c:v>70.366288060000002</c:v>
                </c:pt>
                <c:pt idx="2972">
                  <c:v>70.488865480000001</c:v>
                </c:pt>
                <c:pt idx="2973">
                  <c:v>70.734246619999993</c:v>
                </c:pt>
                <c:pt idx="2974">
                  <c:v>90.620049089999995</c:v>
                </c:pt>
                <c:pt idx="2975">
                  <c:v>92.347879399999997</c:v>
                </c:pt>
                <c:pt idx="2976">
                  <c:v>92.534561339999996</c:v>
                </c:pt>
                <c:pt idx="2977">
                  <c:v>92.907568769999997</c:v>
                </c:pt>
                <c:pt idx="2978">
                  <c:v>121.1269594</c:v>
                </c:pt>
                <c:pt idx="2979">
                  <c:v>123.455624</c:v>
                </c:pt>
                <c:pt idx="2980">
                  <c:v>123.7064104</c:v>
                </c:pt>
                <c:pt idx="2981">
                  <c:v>124.2070441</c:v>
                </c:pt>
                <c:pt idx="2982">
                  <c:v>160.76002299999999</c:v>
                </c:pt>
                <c:pt idx="2983">
                  <c:v>163.68952179999999</c:v>
                </c:pt>
                <c:pt idx="2984">
                  <c:v>164.00441280000001</c:v>
                </c:pt>
                <c:pt idx="2985">
                  <c:v>164.63267279999999</c:v>
                </c:pt>
                <c:pt idx="2986">
                  <c:v>209.51923980000001</c:v>
                </c:pt>
                <c:pt idx="2987">
                  <c:v>213.04957279999999</c:v>
                </c:pt>
                <c:pt idx="2988">
                  <c:v>213.42856839999999</c:v>
                </c:pt>
                <c:pt idx="2989">
                  <c:v>214.18445460000001</c:v>
                </c:pt>
                <c:pt idx="2990">
                  <c:v>267.40460990000003</c:v>
                </c:pt>
                <c:pt idx="2991">
                  <c:v>271.53577710000002</c:v>
                </c:pt>
                <c:pt idx="2992">
                  <c:v>271.9788772</c:v>
                </c:pt>
                <c:pt idx="2993">
                  <c:v>272.86238969999999</c:v>
                </c:pt>
                <c:pt idx="2994">
                  <c:v>334.41613319999999</c:v>
                </c:pt>
                <c:pt idx="2995">
                  <c:v>348.67621459999998</c:v>
                </c:pt>
                <c:pt idx="2996">
                  <c:v>351.72611719999998</c:v>
                </c:pt>
                <c:pt idx="2997">
                  <c:v>353.1311614</c:v>
                </c:pt>
                <c:pt idx="2998">
                  <c:v>353.13117</c:v>
                </c:pt>
                <c:pt idx="2999">
                  <c:v>350.77559430000002</c:v>
                </c:pt>
                <c:pt idx="3000">
                  <c:v>350.77559430000002</c:v>
                </c:pt>
                <c:pt idx="3001">
                  <c:v>348.42932209999998</c:v>
                </c:pt>
                <c:pt idx="3002">
                  <c:v>346.09235339999998</c:v>
                </c:pt>
                <c:pt idx="3003">
                  <c:v>345.69599390000002</c:v>
                </c:pt>
                <c:pt idx="3004">
                  <c:v>342.68781130000002</c:v>
                </c:pt>
                <c:pt idx="3005">
                  <c:v>335.92188220000003</c:v>
                </c:pt>
                <c:pt idx="3006">
                  <c:v>335.41800189999998</c:v>
                </c:pt>
                <c:pt idx="3007">
                  <c:v>334.41616260000001</c:v>
                </c:pt>
                <c:pt idx="3008">
                  <c:v>272.86245109999999</c:v>
                </c:pt>
                <c:pt idx="3009">
                  <c:v>268.71866299999999</c:v>
                </c:pt>
                <c:pt idx="3010">
                  <c:v>268.27888710000002</c:v>
                </c:pt>
                <c:pt idx="3011">
                  <c:v>267.40467389999998</c:v>
                </c:pt>
                <c:pt idx="3012">
                  <c:v>214.1845423</c:v>
                </c:pt>
                <c:pt idx="3013">
                  <c:v>210.6415878</c:v>
                </c:pt>
                <c:pt idx="3014">
                  <c:v>210.26591640000001</c:v>
                </c:pt>
                <c:pt idx="3015">
                  <c:v>209.5193294</c:v>
                </c:pt>
                <c:pt idx="3016">
                  <c:v>164.6327775</c:v>
                </c:pt>
                <c:pt idx="3017">
                  <c:v>161.69065670000001</c:v>
                </c:pt>
                <c:pt idx="3018">
                  <c:v>161.37908970000001</c:v>
                </c:pt>
                <c:pt idx="3019">
                  <c:v>160.76012879999999</c:v>
                </c:pt>
                <c:pt idx="3020">
                  <c:v>124.2071567</c:v>
                </c:pt>
                <c:pt idx="3021">
                  <c:v>121.8658695</c:v>
                </c:pt>
                <c:pt idx="3022">
                  <c:v>121.618407</c:v>
                </c:pt>
                <c:pt idx="3023">
                  <c:v>121.12707229999999</c:v>
                </c:pt>
                <c:pt idx="3024">
                  <c:v>92.907679999999999</c:v>
                </c:pt>
                <c:pt idx="3025">
                  <c:v>91.167226389999996</c:v>
                </c:pt>
                <c:pt idx="3026">
                  <c:v>90.983868340000001</c:v>
                </c:pt>
                <c:pt idx="3027">
                  <c:v>90.620159779999994</c:v>
                </c:pt>
                <c:pt idx="3028">
                  <c:v>70.734347290000002</c:v>
                </c:pt>
                <c:pt idx="3029">
                  <c:v>67.445921940000005</c:v>
                </c:pt>
                <c:pt idx="3030">
                  <c:v>66.798067959999997</c:v>
                </c:pt>
                <c:pt idx="3031">
                  <c:v>66.505979740000001</c:v>
                </c:pt>
                <c:pt idx="3032">
                  <c:v>66.506020570000004</c:v>
                </c:pt>
                <c:pt idx="3033">
                  <c:v>66.997987409999993</c:v>
                </c:pt>
                <c:pt idx="3034">
                  <c:v>66.997987409999993</c:v>
                </c:pt>
                <c:pt idx="3035">
                  <c:v>67.499257740000004</c:v>
                </c:pt>
                <c:pt idx="3036">
                  <c:v>68.009831550000001</c:v>
                </c:pt>
                <c:pt idx="3037">
                  <c:v>68.097554329999994</c:v>
                </c:pt>
                <c:pt idx="3038">
                  <c:v>68.774091830000003</c:v>
                </c:pt>
                <c:pt idx="3039">
                  <c:v>70.366477320000001</c:v>
                </c:pt>
                <c:pt idx="3040">
                  <c:v>70.48905637</c:v>
                </c:pt>
                <c:pt idx="3041">
                  <c:v>70.73444078</c:v>
                </c:pt>
                <c:pt idx="3042">
                  <c:v>90.620470359999999</c:v>
                </c:pt>
                <c:pt idx="3043">
                  <c:v>92.348318109999994</c:v>
                </c:pt>
                <c:pt idx="3044">
                  <c:v>92.535001919999999</c:v>
                </c:pt>
                <c:pt idx="3045">
                  <c:v>92.908013069999996</c:v>
                </c:pt>
                <c:pt idx="3046">
                  <c:v>121.1276611</c:v>
                </c:pt>
                <c:pt idx="3047">
                  <c:v>123.4563452</c:v>
                </c:pt>
                <c:pt idx="3048">
                  <c:v>123.70713379999999</c:v>
                </c:pt>
                <c:pt idx="3049">
                  <c:v>124.2077717</c:v>
                </c:pt>
                <c:pt idx="3050">
                  <c:v>160.7610382</c:v>
                </c:pt>
                <c:pt idx="3051">
                  <c:v>163.6905587</c:v>
                </c:pt>
                <c:pt idx="3052">
                  <c:v>164.00545210000001</c:v>
                </c:pt>
                <c:pt idx="3053">
                  <c:v>164.63371670000001</c:v>
                </c:pt>
                <c:pt idx="3054">
                  <c:v>209.52060159999999</c:v>
                </c:pt>
                <c:pt idx="3055">
                  <c:v>213.0509586</c:v>
                </c:pt>
                <c:pt idx="3056">
                  <c:v>213.4299566</c:v>
                </c:pt>
                <c:pt idx="3057">
                  <c:v>214.18584799999999</c:v>
                </c:pt>
                <c:pt idx="3058">
                  <c:v>267.40635129999998</c:v>
                </c:pt>
                <c:pt idx="3059">
                  <c:v>271.53754470000001</c:v>
                </c:pt>
                <c:pt idx="3060">
                  <c:v>271.9806476</c:v>
                </c:pt>
                <c:pt idx="3061">
                  <c:v>272.8641657</c:v>
                </c:pt>
                <c:pt idx="3062">
                  <c:v>334.4182874</c:v>
                </c:pt>
                <c:pt idx="3063">
                  <c:v>348.67845399999999</c:v>
                </c:pt>
                <c:pt idx="3064">
                  <c:v>351.72837470000002</c:v>
                </c:pt>
                <c:pt idx="3065">
                  <c:v>353.13342720000003</c:v>
                </c:pt>
                <c:pt idx="3066">
                  <c:v>353.13342</c:v>
                </c:pt>
                <c:pt idx="3067">
                  <c:v>350.77782789999998</c:v>
                </c:pt>
                <c:pt idx="3068">
                  <c:v>350.77782789999998</c:v>
                </c:pt>
                <c:pt idx="3069">
                  <c:v>348.43153940000002</c:v>
                </c:pt>
                <c:pt idx="3070">
                  <c:v>346.09455430000003</c:v>
                </c:pt>
                <c:pt idx="3071">
                  <c:v>345.69819210000003</c:v>
                </c:pt>
                <c:pt idx="3072">
                  <c:v>342.6899884</c:v>
                </c:pt>
                <c:pt idx="3073">
                  <c:v>335.92401180000002</c:v>
                </c:pt>
                <c:pt idx="3074">
                  <c:v>335.42012790000001</c:v>
                </c:pt>
                <c:pt idx="3075">
                  <c:v>334.4182816</c:v>
                </c:pt>
                <c:pt idx="3076">
                  <c:v>272.86413149999998</c:v>
                </c:pt>
                <c:pt idx="3077">
                  <c:v>268.72031340000001</c:v>
                </c:pt>
                <c:pt idx="3078">
                  <c:v>268.28053440000002</c:v>
                </c:pt>
                <c:pt idx="3079">
                  <c:v>267.40631480000002</c:v>
                </c:pt>
                <c:pt idx="3080">
                  <c:v>214.18579009999999</c:v>
                </c:pt>
                <c:pt idx="3081">
                  <c:v>210.64280890000001</c:v>
                </c:pt>
                <c:pt idx="3082">
                  <c:v>210.26713459999999</c:v>
                </c:pt>
                <c:pt idx="3083">
                  <c:v>209.52054200000001</c:v>
                </c:pt>
                <c:pt idx="3084">
                  <c:v>164.63364250000001</c:v>
                </c:pt>
                <c:pt idx="3085">
                  <c:v>161.69149820000001</c:v>
                </c:pt>
                <c:pt idx="3086">
                  <c:v>161.37992879999999</c:v>
                </c:pt>
                <c:pt idx="3087">
                  <c:v>160.760963</c:v>
                </c:pt>
                <c:pt idx="3088">
                  <c:v>124.2076888</c:v>
                </c:pt>
                <c:pt idx="3089">
                  <c:v>121.86638139999999</c:v>
                </c:pt>
                <c:pt idx="3090">
                  <c:v>121.61891679999999</c:v>
                </c:pt>
                <c:pt idx="3091">
                  <c:v>121.1275778</c:v>
                </c:pt>
                <c:pt idx="3092">
                  <c:v>92.907928999999996</c:v>
                </c:pt>
                <c:pt idx="3093">
                  <c:v>91.167458499999995</c:v>
                </c:pt>
                <c:pt idx="3094">
                  <c:v>90.984098660000001</c:v>
                </c:pt>
                <c:pt idx="3095">
                  <c:v>90.620386539999998</c:v>
                </c:pt>
                <c:pt idx="3096">
                  <c:v>70.734363029999997</c:v>
                </c:pt>
                <c:pt idx="3097">
                  <c:v>67.445897650000006</c:v>
                </c:pt>
                <c:pt idx="3098">
                  <c:v>66.798035490000004</c:v>
                </c:pt>
                <c:pt idx="3099">
                  <c:v>66.505943529999996</c:v>
                </c:pt>
                <c:pt idx="3100">
                  <c:v>66.505902399999997</c:v>
                </c:pt>
                <c:pt idx="3101">
                  <c:v>66.997862069999996</c:v>
                </c:pt>
                <c:pt idx="3102">
                  <c:v>66.997862069999996</c:v>
                </c:pt>
                <c:pt idx="3103">
                  <c:v>67.499125190000001</c:v>
                </c:pt>
                <c:pt idx="3104">
                  <c:v>68.009691770000003</c:v>
                </c:pt>
                <c:pt idx="3105">
                  <c:v>68.097413309999993</c:v>
                </c:pt>
                <c:pt idx="3106">
                  <c:v>68.773941399999998</c:v>
                </c:pt>
                <c:pt idx="3107">
                  <c:v>70.366305310000001</c:v>
                </c:pt>
                <c:pt idx="3108">
                  <c:v>70.488882739999994</c:v>
                </c:pt>
                <c:pt idx="3109">
                  <c:v>70.734263889999994</c:v>
                </c:pt>
                <c:pt idx="3110">
                  <c:v>90.620066410000007</c:v>
                </c:pt>
                <c:pt idx="3111">
                  <c:v>92.347896660000004</c:v>
                </c:pt>
                <c:pt idx="3112">
                  <c:v>92.534578589999995</c:v>
                </c:pt>
                <c:pt idx="3113">
                  <c:v>92.907585999999995</c:v>
                </c:pt>
                <c:pt idx="3114">
                  <c:v>121.12697489999999</c:v>
                </c:pt>
                <c:pt idx="3115">
                  <c:v>123.4556393</c:v>
                </c:pt>
                <c:pt idx="3116">
                  <c:v>123.7064257</c:v>
                </c:pt>
                <c:pt idx="3117">
                  <c:v>124.20705940000001</c:v>
                </c:pt>
                <c:pt idx="3118">
                  <c:v>160.76003470000001</c:v>
                </c:pt>
                <c:pt idx="3119">
                  <c:v>163.68953310000001</c:v>
                </c:pt>
                <c:pt idx="3120">
                  <c:v>164.00442409999999</c:v>
                </c:pt>
                <c:pt idx="3121">
                  <c:v>164.63268400000001</c:v>
                </c:pt>
                <c:pt idx="3122">
                  <c:v>209.5192457</c:v>
                </c:pt>
                <c:pt idx="3123">
                  <c:v>213.04957820000001</c:v>
                </c:pt>
                <c:pt idx="3124">
                  <c:v>213.42857369999999</c:v>
                </c:pt>
                <c:pt idx="3125">
                  <c:v>214.18445980000001</c:v>
                </c:pt>
                <c:pt idx="3126">
                  <c:v>267.40460789999997</c:v>
                </c:pt>
                <c:pt idx="3127">
                  <c:v>271.5357745</c:v>
                </c:pt>
                <c:pt idx="3128">
                  <c:v>271.97887450000002</c:v>
                </c:pt>
                <c:pt idx="3129">
                  <c:v>272.86238689999999</c:v>
                </c:pt>
                <c:pt idx="3130">
                  <c:v>334.41612140000001</c:v>
                </c:pt>
                <c:pt idx="3131">
                  <c:v>348.67620060000002</c:v>
                </c:pt>
                <c:pt idx="3132">
                  <c:v>351.72610279999998</c:v>
                </c:pt>
                <c:pt idx="3133">
                  <c:v>353.13114669999999</c:v>
                </c:pt>
                <c:pt idx="3134">
                  <c:v>353.13115210000001</c:v>
                </c:pt>
                <c:pt idx="3135">
                  <c:v>350.77557630000001</c:v>
                </c:pt>
                <c:pt idx="3136">
                  <c:v>350.77557630000001</c:v>
                </c:pt>
                <c:pt idx="3137">
                  <c:v>348.42930389999998</c:v>
                </c:pt>
                <c:pt idx="3138">
                  <c:v>346.09233499999999</c:v>
                </c:pt>
                <c:pt idx="3139">
                  <c:v>345.69597549999997</c:v>
                </c:pt>
                <c:pt idx="3140">
                  <c:v>342.68779269999999</c:v>
                </c:pt>
                <c:pt idx="3141">
                  <c:v>335.92186299999997</c:v>
                </c:pt>
                <c:pt idx="3142">
                  <c:v>335.41798260000002</c:v>
                </c:pt>
                <c:pt idx="3143">
                  <c:v>334.41614320000002</c:v>
                </c:pt>
                <c:pt idx="3144">
                  <c:v>272.86242679999998</c:v>
                </c:pt>
                <c:pt idx="3145">
                  <c:v>268.71863839999997</c:v>
                </c:pt>
                <c:pt idx="3146">
                  <c:v>268.2788625</c:v>
                </c:pt>
                <c:pt idx="3147">
                  <c:v>267.40464930000002</c:v>
                </c:pt>
                <c:pt idx="3148">
                  <c:v>214.18451440000001</c:v>
                </c:pt>
                <c:pt idx="3149">
                  <c:v>210.64155980000001</c:v>
                </c:pt>
                <c:pt idx="3150">
                  <c:v>210.2658883</c:v>
                </c:pt>
                <c:pt idx="3151">
                  <c:v>209.5193012</c:v>
                </c:pt>
                <c:pt idx="3152">
                  <c:v>164.6327479</c:v>
                </c:pt>
                <c:pt idx="3153">
                  <c:v>161.69062700000001</c:v>
                </c:pt>
                <c:pt idx="3154">
                  <c:v>161.37906000000001</c:v>
                </c:pt>
                <c:pt idx="3155">
                  <c:v>160.76009909999999</c:v>
                </c:pt>
                <c:pt idx="3156">
                  <c:v>124.2071272</c:v>
                </c:pt>
                <c:pt idx="3157">
                  <c:v>121.8658401</c:v>
                </c:pt>
                <c:pt idx="3158">
                  <c:v>121.6183776</c:v>
                </c:pt>
                <c:pt idx="3159">
                  <c:v>121.12704290000001</c:v>
                </c:pt>
                <c:pt idx="3160">
                  <c:v>92.907652499999998</c:v>
                </c:pt>
                <c:pt idx="3161">
                  <c:v>91.167199080000003</c:v>
                </c:pt>
                <c:pt idx="3162">
                  <c:v>90.983841049999995</c:v>
                </c:pt>
                <c:pt idx="3163">
                  <c:v>90.620132530000006</c:v>
                </c:pt>
                <c:pt idx="3164">
                  <c:v>70.73432364</c:v>
                </c:pt>
                <c:pt idx="3165">
                  <c:v>67.445899269999998</c:v>
                </c:pt>
                <c:pt idx="3166">
                  <c:v>66.798045500000001</c:v>
                </c:pt>
                <c:pt idx="3167">
                  <c:v>66.505957379999998</c:v>
                </c:pt>
                <c:pt idx="3168">
                  <c:v>66.505998669999997</c:v>
                </c:pt>
                <c:pt idx="3169">
                  <c:v>66.99796542</c:v>
                </c:pt>
                <c:pt idx="3170">
                  <c:v>66.99796542</c:v>
                </c:pt>
                <c:pt idx="3171">
                  <c:v>67.499235659999997</c:v>
                </c:pt>
                <c:pt idx="3172">
                  <c:v>68.009809390000001</c:v>
                </c:pt>
                <c:pt idx="3173">
                  <c:v>68.09753216</c:v>
                </c:pt>
                <c:pt idx="3174">
                  <c:v>68.774069560000001</c:v>
                </c:pt>
                <c:pt idx="3175">
                  <c:v>70.366454849999997</c:v>
                </c:pt>
                <c:pt idx="3176">
                  <c:v>70.489033890000002</c:v>
                </c:pt>
                <c:pt idx="3177">
                  <c:v>70.734418270000006</c:v>
                </c:pt>
                <c:pt idx="3178">
                  <c:v>90.620447040000002</c:v>
                </c:pt>
                <c:pt idx="3179">
                  <c:v>92.348294809999999</c:v>
                </c:pt>
                <c:pt idx="3180">
                  <c:v>92.534978629999998</c:v>
                </c:pt>
                <c:pt idx="3181">
                  <c:v>92.907989779999994</c:v>
                </c:pt>
                <c:pt idx="3182">
                  <c:v>121.1276392</c:v>
                </c:pt>
                <c:pt idx="3183">
                  <c:v>123.4563235</c:v>
                </c:pt>
                <c:pt idx="3184">
                  <c:v>123.7071121</c:v>
                </c:pt>
                <c:pt idx="3185">
                  <c:v>124.20775</c:v>
                </c:pt>
                <c:pt idx="3186">
                  <c:v>160.7610201</c:v>
                </c:pt>
                <c:pt idx="3187">
                  <c:v>163.690541</c:v>
                </c:pt>
                <c:pt idx="3188">
                  <c:v>164.00543440000001</c:v>
                </c:pt>
                <c:pt idx="3189">
                  <c:v>164.6336991</c:v>
                </c:pt>
                <c:pt idx="3190">
                  <c:v>209.52058980000001</c:v>
                </c:pt>
                <c:pt idx="3191">
                  <c:v>213.0509472</c:v>
                </c:pt>
                <c:pt idx="3192">
                  <c:v>213.42994540000001</c:v>
                </c:pt>
                <c:pt idx="3193">
                  <c:v>214.1858368</c:v>
                </c:pt>
                <c:pt idx="3194">
                  <c:v>267.40634820000002</c:v>
                </c:pt>
                <c:pt idx="3195">
                  <c:v>271.53754220000002</c:v>
                </c:pt>
                <c:pt idx="3196">
                  <c:v>271.9806451</c:v>
                </c:pt>
                <c:pt idx="3197">
                  <c:v>272.8641634</c:v>
                </c:pt>
                <c:pt idx="3198">
                  <c:v>334.41829530000001</c:v>
                </c:pt>
                <c:pt idx="3199">
                  <c:v>348.67846429999997</c:v>
                </c:pt>
                <c:pt idx="3200">
                  <c:v>351.72838560000002</c:v>
                </c:pt>
                <c:pt idx="3201">
                  <c:v>353.13343830000002</c:v>
                </c:pt>
                <c:pt idx="3202">
                  <c:v>353.13343529999997</c:v>
                </c:pt>
                <c:pt idx="3203">
                  <c:v>350.77784339999999</c:v>
                </c:pt>
                <c:pt idx="3204">
                  <c:v>350.77784339999999</c:v>
                </c:pt>
                <c:pt idx="3205">
                  <c:v>348.43155510000003</c:v>
                </c:pt>
                <c:pt idx="3206">
                  <c:v>346.09457029999999</c:v>
                </c:pt>
                <c:pt idx="3207">
                  <c:v>345.69820809999999</c:v>
                </c:pt>
                <c:pt idx="3208">
                  <c:v>342.69000469999997</c:v>
                </c:pt>
                <c:pt idx="3209">
                  <c:v>335.9240289</c:v>
                </c:pt>
                <c:pt idx="3210">
                  <c:v>335.42014499999999</c:v>
                </c:pt>
                <c:pt idx="3211">
                  <c:v>334.4182988</c:v>
                </c:pt>
                <c:pt idx="3212">
                  <c:v>272.86415460000001</c:v>
                </c:pt>
                <c:pt idx="3213">
                  <c:v>268.72033679999998</c:v>
                </c:pt>
                <c:pt idx="3214">
                  <c:v>268.2805578</c:v>
                </c:pt>
                <c:pt idx="3215">
                  <c:v>267.40633830000002</c:v>
                </c:pt>
                <c:pt idx="3216">
                  <c:v>214.18581760000001</c:v>
                </c:pt>
                <c:pt idx="3217">
                  <c:v>210.64283660000001</c:v>
                </c:pt>
                <c:pt idx="3218">
                  <c:v>210.2671623</c:v>
                </c:pt>
                <c:pt idx="3219">
                  <c:v>209.52056970000001</c:v>
                </c:pt>
                <c:pt idx="3220">
                  <c:v>164.63367239999999</c:v>
                </c:pt>
                <c:pt idx="3221">
                  <c:v>161.69152819999999</c:v>
                </c:pt>
                <c:pt idx="3222">
                  <c:v>161.3799587</c:v>
                </c:pt>
                <c:pt idx="3223">
                  <c:v>160.76099289999999</c:v>
                </c:pt>
                <c:pt idx="3224">
                  <c:v>124.20771910000001</c:v>
                </c:pt>
                <c:pt idx="3225">
                  <c:v>121.86641160000001</c:v>
                </c:pt>
                <c:pt idx="3226">
                  <c:v>121.61894700000001</c:v>
                </c:pt>
                <c:pt idx="3227">
                  <c:v>121.127608</c:v>
                </c:pt>
                <c:pt idx="3228">
                  <c:v>92.907957550000006</c:v>
                </c:pt>
                <c:pt idx="3229">
                  <c:v>91.167486870000005</c:v>
                </c:pt>
                <c:pt idx="3230">
                  <c:v>90.984127009999995</c:v>
                </c:pt>
                <c:pt idx="3231">
                  <c:v>90.620414850000003</c:v>
                </c:pt>
                <c:pt idx="3232">
                  <c:v>70.73438788</c:v>
                </c:pt>
                <c:pt idx="3233">
                  <c:v>67.445921540000001</c:v>
                </c:pt>
                <c:pt idx="3234">
                  <c:v>66.798059159999994</c:v>
                </c:pt>
                <c:pt idx="3235">
                  <c:v>66.505967100000007</c:v>
                </c:pt>
                <c:pt idx="3236">
                  <c:v>66.505925599999998</c:v>
                </c:pt>
                <c:pt idx="3237">
                  <c:v>66.99788538</c:v>
                </c:pt>
                <c:pt idx="3238">
                  <c:v>66.99788538</c:v>
                </c:pt>
                <c:pt idx="3239">
                  <c:v>67.499148599999998</c:v>
                </c:pt>
                <c:pt idx="3240">
                  <c:v>68.009715279999995</c:v>
                </c:pt>
                <c:pt idx="3241">
                  <c:v>68.09743684</c:v>
                </c:pt>
                <c:pt idx="3242">
                  <c:v>68.773965029999999</c:v>
                </c:pt>
                <c:pt idx="3243">
                  <c:v>70.366329179999994</c:v>
                </c:pt>
                <c:pt idx="3244">
                  <c:v>70.488906619999995</c:v>
                </c:pt>
                <c:pt idx="3245">
                  <c:v>70.734287809999998</c:v>
                </c:pt>
                <c:pt idx="3246">
                  <c:v>90.620091410000001</c:v>
                </c:pt>
                <c:pt idx="3247">
                  <c:v>92.347921659999997</c:v>
                </c:pt>
                <c:pt idx="3248">
                  <c:v>92.534603590000003</c:v>
                </c:pt>
                <c:pt idx="3249">
                  <c:v>92.907611000000003</c:v>
                </c:pt>
                <c:pt idx="3250">
                  <c:v>121.1269987</c:v>
                </c:pt>
                <c:pt idx="3251">
                  <c:v>123.45566289999999</c:v>
                </c:pt>
                <c:pt idx="3252">
                  <c:v>123.7064493</c:v>
                </c:pt>
                <c:pt idx="3253">
                  <c:v>124.2070829</c:v>
                </c:pt>
                <c:pt idx="3254">
                  <c:v>160.76005470000001</c:v>
                </c:pt>
                <c:pt idx="3255">
                  <c:v>163.6895528</c:v>
                </c:pt>
                <c:pt idx="3256">
                  <c:v>164.00444379999999</c:v>
                </c:pt>
                <c:pt idx="3257">
                  <c:v>164.63270360000001</c:v>
                </c:pt>
                <c:pt idx="3258">
                  <c:v>209.5192595</c:v>
                </c:pt>
                <c:pt idx="3259">
                  <c:v>213.04959149999999</c:v>
                </c:pt>
                <c:pt idx="3260">
                  <c:v>213.42858699999999</c:v>
                </c:pt>
                <c:pt idx="3261">
                  <c:v>214.184473</c:v>
                </c:pt>
                <c:pt idx="3262">
                  <c:v>267.40461299999998</c:v>
                </c:pt>
                <c:pt idx="3263">
                  <c:v>271.53577899999999</c:v>
                </c:pt>
                <c:pt idx="3264">
                  <c:v>271.97887889999998</c:v>
                </c:pt>
                <c:pt idx="3265">
                  <c:v>272.86239119999999</c:v>
                </c:pt>
                <c:pt idx="3266">
                  <c:v>334.4161153</c:v>
                </c:pt>
                <c:pt idx="3267">
                  <c:v>348.67619200000001</c:v>
                </c:pt>
                <c:pt idx="3268">
                  <c:v>351.72609360000001</c:v>
                </c:pt>
                <c:pt idx="3269">
                  <c:v>353.13113729999998</c:v>
                </c:pt>
                <c:pt idx="3270">
                  <c:v>353.13113829999998</c:v>
                </c:pt>
                <c:pt idx="3271">
                  <c:v>350.77556220000002</c:v>
                </c:pt>
                <c:pt idx="3272">
                  <c:v>350.77556220000002</c:v>
                </c:pt>
                <c:pt idx="3273">
                  <c:v>348.4292896</c:v>
                </c:pt>
                <c:pt idx="3274">
                  <c:v>346.09232050000003</c:v>
                </c:pt>
                <c:pt idx="3275">
                  <c:v>345.69596089999999</c:v>
                </c:pt>
                <c:pt idx="3276">
                  <c:v>342.68777779999999</c:v>
                </c:pt>
                <c:pt idx="3277">
                  <c:v>335.92184759999998</c:v>
                </c:pt>
                <c:pt idx="3278">
                  <c:v>335.41796720000002</c:v>
                </c:pt>
                <c:pt idx="3279">
                  <c:v>334.4161277</c:v>
                </c:pt>
                <c:pt idx="3280">
                  <c:v>272.8624069</c:v>
                </c:pt>
                <c:pt idx="3281">
                  <c:v>268.7186183</c:v>
                </c:pt>
                <c:pt idx="3282">
                  <c:v>268.27884230000001</c:v>
                </c:pt>
                <c:pt idx="3283">
                  <c:v>267.404629</c:v>
                </c:pt>
                <c:pt idx="3284">
                  <c:v>214.18449129999999</c:v>
                </c:pt>
                <c:pt idx="3285">
                  <c:v>210.6415365</c:v>
                </c:pt>
                <c:pt idx="3286">
                  <c:v>210.26586499999999</c:v>
                </c:pt>
                <c:pt idx="3287">
                  <c:v>209.51927789999999</c:v>
                </c:pt>
                <c:pt idx="3288">
                  <c:v>164.63272309999999</c:v>
                </c:pt>
                <c:pt idx="3289">
                  <c:v>161.69060210000001</c:v>
                </c:pt>
                <c:pt idx="3290">
                  <c:v>161.3790352</c:v>
                </c:pt>
                <c:pt idx="3291">
                  <c:v>160.76007430000001</c:v>
                </c:pt>
                <c:pt idx="3292">
                  <c:v>124.2071024</c:v>
                </c:pt>
                <c:pt idx="3293">
                  <c:v>121.86581529999999</c:v>
                </c:pt>
                <c:pt idx="3294">
                  <c:v>121.6183528</c:v>
                </c:pt>
                <c:pt idx="3295">
                  <c:v>121.1270181</c:v>
                </c:pt>
                <c:pt idx="3296">
                  <c:v>92.907629229999998</c:v>
                </c:pt>
                <c:pt idx="3297">
                  <c:v>91.167175970000002</c:v>
                </c:pt>
                <c:pt idx="3298">
                  <c:v>90.983817959999996</c:v>
                </c:pt>
                <c:pt idx="3299">
                  <c:v>90.620109470000003</c:v>
                </c:pt>
                <c:pt idx="3300">
                  <c:v>70.734303530000005</c:v>
                </c:pt>
                <c:pt idx="3301">
                  <c:v>67.445879969999993</c:v>
                </c:pt>
                <c:pt idx="3302">
                  <c:v>66.798026390000004</c:v>
                </c:pt>
                <c:pt idx="3303">
                  <c:v>66.505938349999994</c:v>
                </c:pt>
                <c:pt idx="3304">
                  <c:v>66.505979999999994</c:v>
                </c:pt>
                <c:pt idx="3305">
                  <c:v>66.997946659999997</c:v>
                </c:pt>
                <c:pt idx="3306">
                  <c:v>66.997946659999997</c:v>
                </c:pt>
                <c:pt idx="3307">
                  <c:v>67.499216820000001</c:v>
                </c:pt>
                <c:pt idx="3308">
                  <c:v>68.009790469999999</c:v>
                </c:pt>
                <c:pt idx="3309">
                  <c:v>68.097513219999996</c:v>
                </c:pt>
                <c:pt idx="3310">
                  <c:v>68.774050520000003</c:v>
                </c:pt>
                <c:pt idx="3311">
                  <c:v>70.366435580000001</c:v>
                </c:pt>
                <c:pt idx="3312">
                  <c:v>70.489014600000004</c:v>
                </c:pt>
                <c:pt idx="3313">
                  <c:v>70.734398940000005</c:v>
                </c:pt>
                <c:pt idx="3314">
                  <c:v>90.620426339999995</c:v>
                </c:pt>
                <c:pt idx="3315">
                  <c:v>92.348274070000002</c:v>
                </c:pt>
                <c:pt idx="3316">
                  <c:v>92.534957879999993</c:v>
                </c:pt>
                <c:pt idx="3317">
                  <c:v>92.907969030000004</c:v>
                </c:pt>
                <c:pt idx="3318">
                  <c:v>121.12761879999999</c:v>
                </c:pt>
                <c:pt idx="3319">
                  <c:v>123.45630319999999</c:v>
                </c:pt>
                <c:pt idx="3320">
                  <c:v>123.7070918</c:v>
                </c:pt>
                <c:pt idx="3321">
                  <c:v>124.2077298</c:v>
                </c:pt>
                <c:pt idx="3322">
                  <c:v>160.7610019</c:v>
                </c:pt>
                <c:pt idx="3323">
                  <c:v>163.69052300000001</c:v>
                </c:pt>
                <c:pt idx="3324">
                  <c:v>164.0054164</c:v>
                </c:pt>
                <c:pt idx="3325">
                  <c:v>164.63368120000001</c:v>
                </c:pt>
                <c:pt idx="3326">
                  <c:v>209.52057569999999</c:v>
                </c:pt>
                <c:pt idx="3327">
                  <c:v>213.05093350000001</c:v>
                </c:pt>
                <c:pt idx="3328">
                  <c:v>213.4299317</c:v>
                </c:pt>
                <c:pt idx="3329">
                  <c:v>214.18582319999999</c:v>
                </c:pt>
                <c:pt idx="3330">
                  <c:v>267.40634010000002</c:v>
                </c:pt>
                <c:pt idx="3331">
                  <c:v>271.53753460000001</c:v>
                </c:pt>
                <c:pt idx="3332">
                  <c:v>271.98063760000002</c:v>
                </c:pt>
                <c:pt idx="3333">
                  <c:v>272.86415590000001</c:v>
                </c:pt>
                <c:pt idx="3334">
                  <c:v>334.41829519999999</c:v>
                </c:pt>
                <c:pt idx="3335">
                  <c:v>348.67846600000001</c:v>
                </c:pt>
                <c:pt idx="3336">
                  <c:v>351.72838760000002</c:v>
                </c:pt>
                <c:pt idx="3337">
                  <c:v>353.13344050000001</c:v>
                </c:pt>
                <c:pt idx="3338">
                  <c:v>353.133441</c:v>
                </c:pt>
                <c:pt idx="3339">
                  <c:v>350.77784939999998</c:v>
                </c:pt>
                <c:pt idx="3340">
                  <c:v>350.77784939999998</c:v>
                </c:pt>
                <c:pt idx="3341">
                  <c:v>348.4315613</c:v>
                </c:pt>
                <c:pt idx="3342">
                  <c:v>346.0945767</c:v>
                </c:pt>
                <c:pt idx="3343">
                  <c:v>345.69821459999997</c:v>
                </c:pt>
                <c:pt idx="3344">
                  <c:v>342.69001150000003</c:v>
                </c:pt>
                <c:pt idx="3345">
                  <c:v>335.92403630000001</c:v>
                </c:pt>
                <c:pt idx="3346">
                  <c:v>335.42015249999997</c:v>
                </c:pt>
                <c:pt idx="3347">
                  <c:v>334.41830640000001</c:v>
                </c:pt>
                <c:pt idx="3348">
                  <c:v>272.8641677</c:v>
                </c:pt>
                <c:pt idx="3349">
                  <c:v>268.72035030000001</c:v>
                </c:pt>
                <c:pt idx="3350">
                  <c:v>268.28057130000002</c:v>
                </c:pt>
                <c:pt idx="3351">
                  <c:v>267.4063519</c:v>
                </c:pt>
                <c:pt idx="3352">
                  <c:v>214.18583520000001</c:v>
                </c:pt>
                <c:pt idx="3353">
                  <c:v>210.6428545</c:v>
                </c:pt>
                <c:pt idx="3354">
                  <c:v>210.26718030000001</c:v>
                </c:pt>
                <c:pt idx="3355">
                  <c:v>209.52058769999999</c:v>
                </c:pt>
                <c:pt idx="3356">
                  <c:v>164.6336929</c:v>
                </c:pt>
                <c:pt idx="3357">
                  <c:v>161.69154879999999</c:v>
                </c:pt>
                <c:pt idx="3358">
                  <c:v>161.3799793</c:v>
                </c:pt>
                <c:pt idx="3359">
                  <c:v>160.76101360000001</c:v>
                </c:pt>
                <c:pt idx="3360">
                  <c:v>124.2077407</c:v>
                </c:pt>
                <c:pt idx="3361">
                  <c:v>121.8664333</c:v>
                </c:pt>
                <c:pt idx="3362">
                  <c:v>121.6189686</c:v>
                </c:pt>
                <c:pt idx="3363">
                  <c:v>121.12762960000001</c:v>
                </c:pt>
                <c:pt idx="3364">
                  <c:v>92.907978650000004</c:v>
                </c:pt>
                <c:pt idx="3365">
                  <c:v>91.167507869999994</c:v>
                </c:pt>
                <c:pt idx="3366">
                  <c:v>90.984148000000005</c:v>
                </c:pt>
                <c:pt idx="3367">
                  <c:v>90.620435819999997</c:v>
                </c:pt>
                <c:pt idx="3368">
                  <c:v>70.734406770000007</c:v>
                </c:pt>
                <c:pt idx="3369">
                  <c:v>67.445939789999997</c:v>
                </c:pt>
                <c:pt idx="3370">
                  <c:v>66.798077269999993</c:v>
                </c:pt>
                <c:pt idx="3371">
                  <c:v>66.505985150000001</c:v>
                </c:pt>
                <c:pt idx="3372">
                  <c:v>66.505943579999993</c:v>
                </c:pt>
                <c:pt idx="3373">
                  <c:v>66.997903460000003</c:v>
                </c:pt>
                <c:pt idx="3374">
                  <c:v>66.997903460000003</c:v>
                </c:pt>
                <c:pt idx="3375">
                  <c:v>67.499166779999996</c:v>
                </c:pt>
                <c:pt idx="3376">
                  <c:v>68.009733560000001</c:v>
                </c:pt>
                <c:pt idx="3377">
                  <c:v>68.097455139999994</c:v>
                </c:pt>
                <c:pt idx="3378">
                  <c:v>68.773983470000005</c:v>
                </c:pt>
                <c:pt idx="3379">
                  <c:v>70.366347919999995</c:v>
                </c:pt>
                <c:pt idx="3380">
                  <c:v>70.488925390000006</c:v>
                </c:pt>
                <c:pt idx="3381">
                  <c:v>70.734306619999998</c:v>
                </c:pt>
                <c:pt idx="3382">
                  <c:v>90.620112370000001</c:v>
                </c:pt>
                <c:pt idx="3383">
                  <c:v>92.347942720000006</c:v>
                </c:pt>
                <c:pt idx="3384">
                  <c:v>92.534624669999999</c:v>
                </c:pt>
                <c:pt idx="3385">
                  <c:v>92.907632090000007</c:v>
                </c:pt>
                <c:pt idx="3386">
                  <c:v>121.12702040000001</c:v>
                </c:pt>
                <c:pt idx="3387">
                  <c:v>123.4556846</c:v>
                </c:pt>
                <c:pt idx="3388">
                  <c:v>123.70647099999999</c:v>
                </c:pt>
                <c:pt idx="3389">
                  <c:v>124.2071047</c:v>
                </c:pt>
                <c:pt idx="3390">
                  <c:v>160.76007559999999</c:v>
                </c:pt>
                <c:pt idx="3391">
                  <c:v>163.68957359999999</c:v>
                </c:pt>
                <c:pt idx="3392">
                  <c:v>164.00446450000001</c:v>
                </c:pt>
                <c:pt idx="3393">
                  <c:v>164.63272430000001</c:v>
                </c:pt>
                <c:pt idx="3394">
                  <c:v>209.5192778</c:v>
                </c:pt>
                <c:pt idx="3395">
                  <c:v>213.0496096</c:v>
                </c:pt>
                <c:pt idx="3396">
                  <c:v>213.428605</c:v>
                </c:pt>
                <c:pt idx="3397">
                  <c:v>214.1844911</c:v>
                </c:pt>
                <c:pt idx="3398">
                  <c:v>267.40462719999999</c:v>
                </c:pt>
                <c:pt idx="3399">
                  <c:v>271.53579280000002</c:v>
                </c:pt>
                <c:pt idx="3400">
                  <c:v>271.97889270000002</c:v>
                </c:pt>
                <c:pt idx="3401">
                  <c:v>272.8624049</c:v>
                </c:pt>
                <c:pt idx="3402">
                  <c:v>334.41612359999999</c:v>
                </c:pt>
                <c:pt idx="3403">
                  <c:v>348.676199</c:v>
                </c:pt>
                <c:pt idx="3404">
                  <c:v>351.72610029999998</c:v>
                </c:pt>
                <c:pt idx="3405">
                  <c:v>353.13114380000002</c:v>
                </c:pt>
                <c:pt idx="3406">
                  <c:v>353.13114150000001</c:v>
                </c:pt>
                <c:pt idx="3407">
                  <c:v>350.77556509999999</c:v>
                </c:pt>
                <c:pt idx="3408">
                  <c:v>350.77556509999999</c:v>
                </c:pt>
                <c:pt idx="3409">
                  <c:v>348.42929220000002</c:v>
                </c:pt>
                <c:pt idx="3410">
                  <c:v>346.09232279999998</c:v>
                </c:pt>
                <c:pt idx="3411">
                  <c:v>345.69596319999999</c:v>
                </c:pt>
                <c:pt idx="3412">
                  <c:v>342.6877796</c:v>
                </c:pt>
                <c:pt idx="3413">
                  <c:v>335.92184830000002</c:v>
                </c:pt>
                <c:pt idx="3414">
                  <c:v>335.41796779999999</c:v>
                </c:pt>
                <c:pt idx="3415">
                  <c:v>334.4161282</c:v>
                </c:pt>
                <c:pt idx="3416">
                  <c:v>272.86239849999998</c:v>
                </c:pt>
                <c:pt idx="3417">
                  <c:v>268.71860930000003</c:v>
                </c:pt>
                <c:pt idx="3418">
                  <c:v>268.27883329999997</c:v>
                </c:pt>
                <c:pt idx="3419">
                  <c:v>267.4046199</c:v>
                </c:pt>
                <c:pt idx="3420">
                  <c:v>214.18447520000001</c:v>
                </c:pt>
                <c:pt idx="3421">
                  <c:v>210.64152000000001</c:v>
                </c:pt>
                <c:pt idx="3422">
                  <c:v>210.2658485</c:v>
                </c:pt>
                <c:pt idx="3423">
                  <c:v>209.51926130000001</c:v>
                </c:pt>
                <c:pt idx="3424">
                  <c:v>164.63270180000001</c:v>
                </c:pt>
                <c:pt idx="3425">
                  <c:v>161.6905806</c:v>
                </c:pt>
                <c:pt idx="3426">
                  <c:v>161.37901360000001</c:v>
                </c:pt>
                <c:pt idx="3427">
                  <c:v>160.76005259999999</c:v>
                </c:pt>
                <c:pt idx="3428">
                  <c:v>124.2070781</c:v>
                </c:pt>
                <c:pt idx="3429">
                  <c:v>121.86579089999999</c:v>
                </c:pt>
                <c:pt idx="3430">
                  <c:v>121.6183284</c:v>
                </c:pt>
                <c:pt idx="3431">
                  <c:v>121.1269937</c:v>
                </c:pt>
                <c:pt idx="3432">
                  <c:v>92.907604280000001</c:v>
                </c:pt>
                <c:pt idx="3433">
                  <c:v>91.167151059999995</c:v>
                </c:pt>
                <c:pt idx="3434">
                  <c:v>90.983793050000003</c:v>
                </c:pt>
                <c:pt idx="3435">
                  <c:v>90.620084570000003</c:v>
                </c:pt>
                <c:pt idx="3436">
                  <c:v>70.734280229999996</c:v>
                </c:pt>
                <c:pt idx="3437">
                  <c:v>67.445857259999997</c:v>
                </c:pt>
                <c:pt idx="3438">
                  <c:v>66.798003820000005</c:v>
                </c:pt>
                <c:pt idx="3439">
                  <c:v>66.50591584</c:v>
                </c:pt>
                <c:pt idx="3440">
                  <c:v>66.505957190000004</c:v>
                </c:pt>
                <c:pt idx="3441">
                  <c:v>66.997923689999993</c:v>
                </c:pt>
                <c:pt idx="3442">
                  <c:v>66.997923689999993</c:v>
                </c:pt>
                <c:pt idx="3443">
                  <c:v>67.499193700000006</c:v>
                </c:pt>
                <c:pt idx="3444">
                  <c:v>68.009767199999999</c:v>
                </c:pt>
                <c:pt idx="3445">
                  <c:v>68.097489929999995</c:v>
                </c:pt>
                <c:pt idx="3446">
                  <c:v>68.774027039999993</c:v>
                </c:pt>
                <c:pt idx="3447">
                  <c:v>70.3664117</c:v>
                </c:pt>
                <c:pt idx="3448">
                  <c:v>70.488990700000002</c:v>
                </c:pt>
                <c:pt idx="3449">
                  <c:v>70.734374979999998</c:v>
                </c:pt>
                <c:pt idx="3450">
                  <c:v>90.620399509999999</c:v>
                </c:pt>
                <c:pt idx="3451">
                  <c:v>92.348247099999995</c:v>
                </c:pt>
                <c:pt idx="3452">
                  <c:v>92.534930900000006</c:v>
                </c:pt>
                <c:pt idx="3453">
                  <c:v>92.907942019999993</c:v>
                </c:pt>
                <c:pt idx="3454">
                  <c:v>121.12759079999999</c:v>
                </c:pt>
                <c:pt idx="3455">
                  <c:v>123.45627519999999</c:v>
                </c:pt>
                <c:pt idx="3456">
                  <c:v>123.7070638</c:v>
                </c:pt>
                <c:pt idx="3457">
                  <c:v>124.2077018</c:v>
                </c:pt>
                <c:pt idx="3458">
                  <c:v>160.76097480000001</c:v>
                </c:pt>
                <c:pt idx="3459">
                  <c:v>163.69049609999999</c:v>
                </c:pt>
                <c:pt idx="3460">
                  <c:v>164.00538950000001</c:v>
                </c:pt>
                <c:pt idx="3461">
                  <c:v>164.63365429999999</c:v>
                </c:pt>
                <c:pt idx="3462">
                  <c:v>209.5205516</c:v>
                </c:pt>
                <c:pt idx="3463">
                  <c:v>213.05090970000001</c:v>
                </c:pt>
                <c:pt idx="3464">
                  <c:v>213.42990789999999</c:v>
                </c:pt>
                <c:pt idx="3465">
                  <c:v>214.1857995</c:v>
                </c:pt>
                <c:pt idx="3466">
                  <c:v>267.40632110000001</c:v>
                </c:pt>
                <c:pt idx="3467">
                  <c:v>271.53751599999998</c:v>
                </c:pt>
                <c:pt idx="3468">
                  <c:v>271.98061899999999</c:v>
                </c:pt>
                <c:pt idx="3469">
                  <c:v>272.8641374</c:v>
                </c:pt>
                <c:pt idx="3470">
                  <c:v>334.41828329999998</c:v>
                </c:pt>
                <c:pt idx="3471">
                  <c:v>348.67845569999997</c:v>
                </c:pt>
                <c:pt idx="3472">
                  <c:v>351.72837770000001</c:v>
                </c:pt>
                <c:pt idx="3473">
                  <c:v>353.13343070000002</c:v>
                </c:pt>
                <c:pt idx="3474">
                  <c:v>353.13343550000002</c:v>
                </c:pt>
                <c:pt idx="3475">
                  <c:v>350.77784430000003</c:v>
                </c:pt>
                <c:pt idx="3476">
                  <c:v>350.77784430000003</c:v>
                </c:pt>
                <c:pt idx="3477">
                  <c:v>348.43155660000002</c:v>
                </c:pt>
                <c:pt idx="3478">
                  <c:v>346.0945724</c:v>
                </c:pt>
                <c:pt idx="3479">
                  <c:v>345.69821030000003</c:v>
                </c:pt>
                <c:pt idx="3480">
                  <c:v>342.69000770000002</c:v>
                </c:pt>
                <c:pt idx="3481">
                  <c:v>335.92403359999997</c:v>
                </c:pt>
                <c:pt idx="3482">
                  <c:v>335.42014990000001</c:v>
                </c:pt>
                <c:pt idx="3483">
                  <c:v>334.41830390000001</c:v>
                </c:pt>
                <c:pt idx="3484">
                  <c:v>272.8641748</c:v>
                </c:pt>
                <c:pt idx="3485">
                  <c:v>268.72035799999998</c:v>
                </c:pt>
                <c:pt idx="3486">
                  <c:v>268.28057910000001</c:v>
                </c:pt>
                <c:pt idx="3487">
                  <c:v>267.40635980000002</c:v>
                </c:pt>
                <c:pt idx="3488">
                  <c:v>214.18585039999999</c:v>
                </c:pt>
                <c:pt idx="3489">
                  <c:v>210.6428702</c:v>
                </c:pt>
                <c:pt idx="3490">
                  <c:v>210.26719600000001</c:v>
                </c:pt>
                <c:pt idx="3491">
                  <c:v>209.52060349999999</c:v>
                </c:pt>
                <c:pt idx="3492">
                  <c:v>164.63371380000001</c:v>
                </c:pt>
                <c:pt idx="3493">
                  <c:v>161.69157000000001</c:v>
                </c:pt>
                <c:pt idx="3494">
                  <c:v>161.38000059999999</c:v>
                </c:pt>
                <c:pt idx="3495">
                  <c:v>160.7610349</c:v>
                </c:pt>
                <c:pt idx="3496">
                  <c:v>124.20776499999999</c:v>
                </c:pt>
                <c:pt idx="3497">
                  <c:v>121.8664577</c:v>
                </c:pt>
                <c:pt idx="3498">
                  <c:v>121.6189931</c:v>
                </c:pt>
                <c:pt idx="3499">
                  <c:v>121.1276541</c:v>
                </c:pt>
                <c:pt idx="3500">
                  <c:v>92.908003890000003</c:v>
                </c:pt>
                <c:pt idx="3501">
                  <c:v>91.167533090000006</c:v>
                </c:pt>
                <c:pt idx="3502">
                  <c:v>90.984173220000002</c:v>
                </c:pt>
                <c:pt idx="3503">
                  <c:v>90.620461030000001</c:v>
                </c:pt>
                <c:pt idx="3504">
                  <c:v>70.734430540000005</c:v>
                </c:pt>
                <c:pt idx="3505">
                  <c:v>67.445962989999998</c:v>
                </c:pt>
                <c:pt idx="3506">
                  <c:v>66.798100340000005</c:v>
                </c:pt>
                <c:pt idx="3507">
                  <c:v>66.50600815</c:v>
                </c:pt>
                <c:pt idx="3508">
                  <c:v>66.505966979999997</c:v>
                </c:pt>
                <c:pt idx="3509">
                  <c:v>66.997927020000006</c:v>
                </c:pt>
                <c:pt idx="3510">
                  <c:v>66.997927020000006</c:v>
                </c:pt>
                <c:pt idx="3511">
                  <c:v>67.499190510000005</c:v>
                </c:pt>
                <c:pt idx="3512">
                  <c:v>68.009757440000001</c:v>
                </c:pt>
                <c:pt idx="3513">
                  <c:v>68.097479050000004</c:v>
                </c:pt>
                <c:pt idx="3514">
                  <c:v>68.774007569999995</c:v>
                </c:pt>
                <c:pt idx="3515">
                  <c:v>70.366372440000006</c:v>
                </c:pt>
                <c:pt idx="3516">
                  <c:v>70.488949939999998</c:v>
                </c:pt>
                <c:pt idx="3517">
                  <c:v>70.734331229999995</c:v>
                </c:pt>
                <c:pt idx="3518">
                  <c:v>90.620140090000007</c:v>
                </c:pt>
                <c:pt idx="3519">
                  <c:v>92.347970590000003</c:v>
                </c:pt>
                <c:pt idx="3520">
                  <c:v>92.534652550000004</c:v>
                </c:pt>
                <c:pt idx="3521">
                  <c:v>92.907660010000001</c:v>
                </c:pt>
                <c:pt idx="3522">
                  <c:v>121.1270495</c:v>
                </c:pt>
                <c:pt idx="3523">
                  <c:v>123.4557137</c:v>
                </c:pt>
                <c:pt idx="3524">
                  <c:v>123.70650019999999</c:v>
                </c:pt>
                <c:pt idx="3525">
                  <c:v>124.20713379999999</c:v>
                </c:pt>
                <c:pt idx="3526">
                  <c:v>160.76010400000001</c:v>
                </c:pt>
                <c:pt idx="3527">
                  <c:v>163.68960190000001</c:v>
                </c:pt>
                <c:pt idx="3528">
                  <c:v>164.00449280000001</c:v>
                </c:pt>
                <c:pt idx="3529">
                  <c:v>164.6327526</c:v>
                </c:pt>
                <c:pt idx="3530">
                  <c:v>209.51930350000001</c:v>
                </c:pt>
                <c:pt idx="3531">
                  <c:v>213.04963499999999</c:v>
                </c:pt>
                <c:pt idx="3532">
                  <c:v>213.4286304</c:v>
                </c:pt>
                <c:pt idx="3533">
                  <c:v>214.18451630000001</c:v>
                </c:pt>
                <c:pt idx="3534">
                  <c:v>267.40464789999999</c:v>
                </c:pt>
                <c:pt idx="3535">
                  <c:v>271.53581320000001</c:v>
                </c:pt>
                <c:pt idx="3536">
                  <c:v>271.97891299999998</c:v>
                </c:pt>
                <c:pt idx="3537">
                  <c:v>272.8624251</c:v>
                </c:pt>
                <c:pt idx="3538">
                  <c:v>334.41613740000003</c:v>
                </c:pt>
                <c:pt idx="3539">
                  <c:v>348.67621120000001</c:v>
                </c:pt>
                <c:pt idx="3540">
                  <c:v>351.72611210000002</c:v>
                </c:pt>
                <c:pt idx="3541">
                  <c:v>353.13115549999998</c:v>
                </c:pt>
                <c:pt idx="3542">
                  <c:v>353.13114880000001</c:v>
                </c:pt>
                <c:pt idx="3543">
                  <c:v>350.77557200000001</c:v>
                </c:pt>
                <c:pt idx="3544">
                  <c:v>350.77557200000001</c:v>
                </c:pt>
                <c:pt idx="3545">
                  <c:v>348.4292987</c:v>
                </c:pt>
                <c:pt idx="3546">
                  <c:v>346.09232889999998</c:v>
                </c:pt>
                <c:pt idx="3547">
                  <c:v>345.6959693</c:v>
                </c:pt>
                <c:pt idx="3548">
                  <c:v>342.68778529999997</c:v>
                </c:pt>
                <c:pt idx="3549">
                  <c:v>335.92185310000002</c:v>
                </c:pt>
                <c:pt idx="3550">
                  <c:v>335.41797250000002</c:v>
                </c:pt>
                <c:pt idx="3551">
                  <c:v>334.41613269999999</c:v>
                </c:pt>
                <c:pt idx="3552">
                  <c:v>272.86239499999999</c:v>
                </c:pt>
                <c:pt idx="3553">
                  <c:v>268.71860529999998</c:v>
                </c:pt>
                <c:pt idx="3554">
                  <c:v>268.27882920000002</c:v>
                </c:pt>
                <c:pt idx="3555">
                  <c:v>267.40461570000002</c:v>
                </c:pt>
                <c:pt idx="3556">
                  <c:v>214.1844648</c:v>
                </c:pt>
                <c:pt idx="3557">
                  <c:v>210.6415092</c:v>
                </c:pt>
                <c:pt idx="3558">
                  <c:v>210.2658376</c:v>
                </c:pt>
                <c:pt idx="3559">
                  <c:v>209.5192504</c:v>
                </c:pt>
                <c:pt idx="3560">
                  <c:v>164.63268629999999</c:v>
                </c:pt>
                <c:pt idx="3561">
                  <c:v>161.6905648</c:v>
                </c:pt>
                <c:pt idx="3562">
                  <c:v>161.37899780000001</c:v>
                </c:pt>
                <c:pt idx="3563">
                  <c:v>160.76003679999999</c:v>
                </c:pt>
                <c:pt idx="3564">
                  <c:v>124.20705959999999</c:v>
                </c:pt>
                <c:pt idx="3565">
                  <c:v>121.8657723</c:v>
                </c:pt>
                <c:pt idx="3566">
                  <c:v>121.61830980000001</c:v>
                </c:pt>
                <c:pt idx="3567">
                  <c:v>121.126975</c:v>
                </c:pt>
                <c:pt idx="3568">
                  <c:v>92.907584679999999</c:v>
                </c:pt>
                <c:pt idx="3569">
                  <c:v>91.167131459999993</c:v>
                </c:pt>
                <c:pt idx="3570">
                  <c:v>90.983773450000001</c:v>
                </c:pt>
                <c:pt idx="3571">
                  <c:v>90.620064979999995</c:v>
                </c:pt>
                <c:pt idx="3572">
                  <c:v>70.734261500000002</c:v>
                </c:pt>
                <c:pt idx="3573">
                  <c:v>67.445838940000002</c:v>
                </c:pt>
                <c:pt idx="3574">
                  <c:v>66.797985589999996</c:v>
                </c:pt>
                <c:pt idx="3575">
                  <c:v>66.505897649999994</c:v>
                </c:pt>
                <c:pt idx="3576">
                  <c:v>66.505938599999993</c:v>
                </c:pt>
                <c:pt idx="3577">
                  <c:v>66.99790496</c:v>
                </c:pt>
                <c:pt idx="3578">
                  <c:v>66.99790496</c:v>
                </c:pt>
                <c:pt idx="3579">
                  <c:v>67.499174830000001</c:v>
                </c:pt>
                <c:pt idx="3580">
                  <c:v>68.009748189999996</c:v>
                </c:pt>
                <c:pt idx="3581">
                  <c:v>68.097470889999997</c:v>
                </c:pt>
                <c:pt idx="3582">
                  <c:v>68.774007810000001</c:v>
                </c:pt>
                <c:pt idx="3583">
                  <c:v>70.366392050000002</c:v>
                </c:pt>
                <c:pt idx="3584">
                  <c:v>70.488971019999994</c:v>
                </c:pt>
                <c:pt idx="3585">
                  <c:v>70.734355239999999</c:v>
                </c:pt>
                <c:pt idx="3586">
                  <c:v>90.620376359999995</c:v>
                </c:pt>
                <c:pt idx="3587">
                  <c:v>92.348223750000002</c:v>
                </c:pt>
                <c:pt idx="3588">
                  <c:v>92.534907529999998</c:v>
                </c:pt>
                <c:pt idx="3589">
                  <c:v>92.907918609999996</c:v>
                </c:pt>
                <c:pt idx="3590">
                  <c:v>121.1275653</c:v>
                </c:pt>
                <c:pt idx="3591">
                  <c:v>123.45624960000001</c:v>
                </c:pt>
                <c:pt idx="3592">
                  <c:v>123.7070382</c:v>
                </c:pt>
                <c:pt idx="3593">
                  <c:v>124.20767619999999</c:v>
                </c:pt>
                <c:pt idx="3594">
                  <c:v>160.76094850000001</c:v>
                </c:pt>
                <c:pt idx="3595">
                  <c:v>163.69046969999999</c:v>
                </c:pt>
                <c:pt idx="3596">
                  <c:v>164.00536310000001</c:v>
                </c:pt>
                <c:pt idx="3597">
                  <c:v>164.63362789999999</c:v>
                </c:pt>
                <c:pt idx="3598">
                  <c:v>209.5205258</c:v>
                </c:pt>
                <c:pt idx="3599">
                  <c:v>213.0508839</c:v>
                </c:pt>
                <c:pt idx="3600">
                  <c:v>213.42988209999999</c:v>
                </c:pt>
                <c:pt idx="3601">
                  <c:v>214.18577379999999</c:v>
                </c:pt>
                <c:pt idx="3602">
                  <c:v>267.40629730000001</c:v>
                </c:pt>
                <c:pt idx="3603">
                  <c:v>271.53749240000002</c:v>
                </c:pt>
                <c:pt idx="3604">
                  <c:v>271.98059540000003</c:v>
                </c:pt>
                <c:pt idx="3605">
                  <c:v>272.86411390000001</c:v>
                </c:pt>
                <c:pt idx="3606">
                  <c:v>334.41826300000002</c:v>
                </c:pt>
                <c:pt idx="3607">
                  <c:v>348.67843620000002</c:v>
                </c:pt>
                <c:pt idx="3608">
                  <c:v>351.72835839999999</c:v>
                </c:pt>
                <c:pt idx="3609">
                  <c:v>353.13341150000002</c:v>
                </c:pt>
                <c:pt idx="3610">
                  <c:v>353.13341969999999</c:v>
                </c:pt>
                <c:pt idx="3611">
                  <c:v>350.77782889999997</c:v>
                </c:pt>
                <c:pt idx="3612">
                  <c:v>350.77782889999997</c:v>
                </c:pt>
                <c:pt idx="3613">
                  <c:v>348.4315416</c:v>
                </c:pt>
                <c:pt idx="3614">
                  <c:v>346.0945577</c:v>
                </c:pt>
                <c:pt idx="3615">
                  <c:v>345.69819569999999</c:v>
                </c:pt>
                <c:pt idx="3616">
                  <c:v>342.68999359999998</c:v>
                </c:pt>
                <c:pt idx="3617">
                  <c:v>335.92402060000001</c:v>
                </c:pt>
                <c:pt idx="3618">
                  <c:v>335.42013689999999</c:v>
                </c:pt>
                <c:pt idx="3619">
                  <c:v>334.41829109999998</c:v>
                </c:pt>
                <c:pt idx="3620">
                  <c:v>272.8641715</c:v>
                </c:pt>
                <c:pt idx="3621">
                  <c:v>268.72035529999999</c:v>
                </c:pt>
                <c:pt idx="3622">
                  <c:v>268.28057639999997</c:v>
                </c:pt>
                <c:pt idx="3623">
                  <c:v>267.40635730000002</c:v>
                </c:pt>
                <c:pt idx="3624">
                  <c:v>214.1858555</c:v>
                </c:pt>
                <c:pt idx="3625">
                  <c:v>210.64287569999999</c:v>
                </c:pt>
                <c:pt idx="3626">
                  <c:v>210.2672015</c:v>
                </c:pt>
                <c:pt idx="3627">
                  <c:v>209.5206092</c:v>
                </c:pt>
                <c:pt idx="3628">
                  <c:v>164.63372519999999</c:v>
                </c:pt>
                <c:pt idx="3629">
                  <c:v>161.6915817</c:v>
                </c:pt>
                <c:pt idx="3630">
                  <c:v>161.3800124</c:v>
                </c:pt>
                <c:pt idx="3631">
                  <c:v>160.76104670000001</c:v>
                </c:pt>
                <c:pt idx="3632">
                  <c:v>124.20778060000001</c:v>
                </c:pt>
                <c:pt idx="3633">
                  <c:v>121.8664735</c:v>
                </c:pt>
                <c:pt idx="3634">
                  <c:v>121.6190089</c:v>
                </c:pt>
                <c:pt idx="3635">
                  <c:v>121.1276699</c:v>
                </c:pt>
                <c:pt idx="3636">
                  <c:v>92.908021640000001</c:v>
                </c:pt>
                <c:pt idx="3637">
                  <c:v>91.167550910000003</c:v>
                </c:pt>
                <c:pt idx="3638">
                  <c:v>90.984191039999999</c:v>
                </c:pt>
                <c:pt idx="3639">
                  <c:v>90.620478869999999</c:v>
                </c:pt>
                <c:pt idx="3640">
                  <c:v>70.734448389999997</c:v>
                </c:pt>
                <c:pt idx="3641">
                  <c:v>67.445980610000007</c:v>
                </c:pt>
                <c:pt idx="3642">
                  <c:v>66.798117899999994</c:v>
                </c:pt>
                <c:pt idx="3643">
                  <c:v>66.506025690000001</c:v>
                </c:pt>
                <c:pt idx="3644">
                  <c:v>66.505985229999993</c:v>
                </c:pt>
                <c:pt idx="3645">
                  <c:v>66.997945430000001</c:v>
                </c:pt>
                <c:pt idx="3646">
                  <c:v>66.997945430000001</c:v>
                </c:pt>
                <c:pt idx="3647">
                  <c:v>67.49920908</c:v>
                </c:pt>
                <c:pt idx="3648">
                  <c:v>68.009776180000003</c:v>
                </c:pt>
                <c:pt idx="3649">
                  <c:v>68.097497820000001</c:v>
                </c:pt>
                <c:pt idx="3650">
                  <c:v>68.774026559999996</c:v>
                </c:pt>
                <c:pt idx="3651">
                  <c:v>70.366391919999998</c:v>
                </c:pt>
                <c:pt idx="3652">
                  <c:v>70.488969449999999</c:v>
                </c:pt>
                <c:pt idx="3653">
                  <c:v>70.734350820000003</c:v>
                </c:pt>
                <c:pt idx="3654">
                  <c:v>90.620163849999997</c:v>
                </c:pt>
                <c:pt idx="3655">
                  <c:v>92.347994619999994</c:v>
                </c:pt>
                <c:pt idx="3656">
                  <c:v>92.534676610000005</c:v>
                </c:pt>
                <c:pt idx="3657">
                  <c:v>92.907684119999999</c:v>
                </c:pt>
                <c:pt idx="3658">
                  <c:v>121.1270767</c:v>
                </c:pt>
                <c:pt idx="3659">
                  <c:v>123.4557411</c:v>
                </c:pt>
                <c:pt idx="3660">
                  <c:v>123.70652750000001</c:v>
                </c:pt>
                <c:pt idx="3661">
                  <c:v>124.2071612</c:v>
                </c:pt>
                <c:pt idx="3662">
                  <c:v>160.76013330000001</c:v>
                </c:pt>
                <c:pt idx="3663">
                  <c:v>163.6896313</c:v>
                </c:pt>
                <c:pt idx="3664">
                  <c:v>164.0045222</c:v>
                </c:pt>
                <c:pt idx="3665">
                  <c:v>164.63278199999999</c:v>
                </c:pt>
                <c:pt idx="3666">
                  <c:v>209.5193337</c:v>
                </c:pt>
                <c:pt idx="3667">
                  <c:v>213.04966519999999</c:v>
                </c:pt>
                <c:pt idx="3668">
                  <c:v>213.4286606</c:v>
                </c:pt>
                <c:pt idx="3669">
                  <c:v>214.18454650000001</c:v>
                </c:pt>
                <c:pt idx="3670">
                  <c:v>267.4046778</c:v>
                </c:pt>
                <c:pt idx="3671">
                  <c:v>271.53584289999998</c:v>
                </c:pt>
                <c:pt idx="3672">
                  <c:v>271.9789427</c:v>
                </c:pt>
                <c:pt idx="3673">
                  <c:v>272.86245489999999</c:v>
                </c:pt>
                <c:pt idx="3674">
                  <c:v>334.4161656</c:v>
                </c:pt>
                <c:pt idx="3675">
                  <c:v>348.67623889999999</c:v>
                </c:pt>
                <c:pt idx="3676">
                  <c:v>351.7261398</c:v>
                </c:pt>
                <c:pt idx="3677">
                  <c:v>353.13118309999999</c:v>
                </c:pt>
                <c:pt idx="3678">
                  <c:v>353.13117310000001</c:v>
                </c:pt>
                <c:pt idx="3679">
                  <c:v>350.77559589999998</c:v>
                </c:pt>
                <c:pt idx="3680">
                  <c:v>350.77559589999998</c:v>
                </c:pt>
                <c:pt idx="3681">
                  <c:v>348.4293222</c:v>
                </c:pt>
                <c:pt idx="3682">
                  <c:v>346.09235189999998</c:v>
                </c:pt>
                <c:pt idx="3683">
                  <c:v>345.69599219999998</c:v>
                </c:pt>
                <c:pt idx="3684">
                  <c:v>342.68780750000002</c:v>
                </c:pt>
                <c:pt idx="3685">
                  <c:v>335.92187389999998</c:v>
                </c:pt>
                <c:pt idx="3686">
                  <c:v>335.41799320000001</c:v>
                </c:pt>
                <c:pt idx="3687">
                  <c:v>334.4161532</c:v>
                </c:pt>
                <c:pt idx="3688">
                  <c:v>272.86240279999998</c:v>
                </c:pt>
                <c:pt idx="3689">
                  <c:v>268.7186122</c:v>
                </c:pt>
                <c:pt idx="3690">
                  <c:v>268.27883609999998</c:v>
                </c:pt>
                <c:pt idx="3691">
                  <c:v>267.40462239999999</c:v>
                </c:pt>
                <c:pt idx="3692">
                  <c:v>214.18446119999999</c:v>
                </c:pt>
                <c:pt idx="3693">
                  <c:v>210.641505</c:v>
                </c:pt>
                <c:pt idx="3694">
                  <c:v>210.2658333</c:v>
                </c:pt>
                <c:pt idx="3695">
                  <c:v>209.51924589999999</c:v>
                </c:pt>
                <c:pt idx="3696">
                  <c:v>164.6326741</c:v>
                </c:pt>
                <c:pt idx="3697">
                  <c:v>161.69055209999999</c:v>
                </c:pt>
                <c:pt idx="3698">
                  <c:v>161.37898509999999</c:v>
                </c:pt>
                <c:pt idx="3699">
                  <c:v>160.76002399999999</c:v>
                </c:pt>
                <c:pt idx="3700">
                  <c:v>124.20704139999999</c:v>
                </c:pt>
                <c:pt idx="3701">
                  <c:v>121.86575379999999</c:v>
                </c:pt>
                <c:pt idx="3702">
                  <c:v>121.6182912</c:v>
                </c:pt>
                <c:pt idx="3703">
                  <c:v>121.1269564</c:v>
                </c:pt>
                <c:pt idx="3704">
                  <c:v>92.907563170000003</c:v>
                </c:pt>
                <c:pt idx="3705">
                  <c:v>91.167109819999993</c:v>
                </c:pt>
                <c:pt idx="3706">
                  <c:v>90.983751799999993</c:v>
                </c:pt>
                <c:pt idx="3707">
                  <c:v>90.620043300000006</c:v>
                </c:pt>
                <c:pt idx="3708">
                  <c:v>70.734239360000004</c:v>
                </c:pt>
                <c:pt idx="3709">
                  <c:v>67.445816989999997</c:v>
                </c:pt>
                <c:pt idx="3710">
                  <c:v>66.797963690000003</c:v>
                </c:pt>
                <c:pt idx="3711">
                  <c:v>66.505875779999997</c:v>
                </c:pt>
                <c:pt idx="3712">
                  <c:v>66.505915659999999</c:v>
                </c:pt>
                <c:pt idx="3713">
                  <c:v>66.997881809999996</c:v>
                </c:pt>
                <c:pt idx="3714">
                  <c:v>66.997881809999996</c:v>
                </c:pt>
                <c:pt idx="3715">
                  <c:v>67.499151459999993</c:v>
                </c:pt>
                <c:pt idx="3716">
                  <c:v>68.009724610000006</c:v>
                </c:pt>
                <c:pt idx="3717">
                  <c:v>68.097447279999997</c:v>
                </c:pt>
                <c:pt idx="3718">
                  <c:v>68.773983939999994</c:v>
                </c:pt>
                <c:pt idx="3719">
                  <c:v>70.366367600000004</c:v>
                </c:pt>
                <c:pt idx="3720">
                  <c:v>70.488946519999999</c:v>
                </c:pt>
                <c:pt idx="3721">
                  <c:v>70.734330659999998</c:v>
                </c:pt>
                <c:pt idx="3722">
                  <c:v>90.620346949999998</c:v>
                </c:pt>
                <c:pt idx="3723">
                  <c:v>92.348194039999996</c:v>
                </c:pt>
                <c:pt idx="3724">
                  <c:v>92.534877789999996</c:v>
                </c:pt>
                <c:pt idx="3725">
                  <c:v>92.907888810000003</c:v>
                </c:pt>
                <c:pt idx="3726">
                  <c:v>121.1275322</c:v>
                </c:pt>
                <c:pt idx="3727">
                  <c:v>123.45621629999999</c:v>
                </c:pt>
                <c:pt idx="3728">
                  <c:v>123.7070049</c:v>
                </c:pt>
                <c:pt idx="3729">
                  <c:v>124.2076428</c:v>
                </c:pt>
                <c:pt idx="3730">
                  <c:v>160.7609133</c:v>
                </c:pt>
                <c:pt idx="3731">
                  <c:v>163.69043450000001</c:v>
                </c:pt>
                <c:pt idx="3732">
                  <c:v>164.0053279</c:v>
                </c:pt>
                <c:pt idx="3733">
                  <c:v>164.63359259999999</c:v>
                </c:pt>
                <c:pt idx="3734">
                  <c:v>209.52049020000001</c:v>
                </c:pt>
                <c:pt idx="3735">
                  <c:v>213.05084840000001</c:v>
                </c:pt>
                <c:pt idx="3736">
                  <c:v>213.42984670000001</c:v>
                </c:pt>
                <c:pt idx="3737">
                  <c:v>214.1857383</c:v>
                </c:pt>
                <c:pt idx="3738">
                  <c:v>267.40626300000002</c:v>
                </c:pt>
                <c:pt idx="3739">
                  <c:v>271.53745830000003</c:v>
                </c:pt>
                <c:pt idx="3740">
                  <c:v>271.98056129999998</c:v>
                </c:pt>
                <c:pt idx="3741">
                  <c:v>272.86407980000001</c:v>
                </c:pt>
                <c:pt idx="3742">
                  <c:v>334.41823169999998</c:v>
                </c:pt>
                <c:pt idx="3743">
                  <c:v>348.67840569999998</c:v>
                </c:pt>
                <c:pt idx="3744">
                  <c:v>351.7283281</c:v>
                </c:pt>
                <c:pt idx="3745">
                  <c:v>353.1333813</c:v>
                </c:pt>
                <c:pt idx="3746">
                  <c:v>353.1333937</c:v>
                </c:pt>
                <c:pt idx="3747">
                  <c:v>350.77780339999998</c:v>
                </c:pt>
                <c:pt idx="3748">
                  <c:v>350.77780339999998</c:v>
                </c:pt>
                <c:pt idx="3749">
                  <c:v>348.43151649999999</c:v>
                </c:pt>
                <c:pt idx="3750">
                  <c:v>346.0945332</c:v>
                </c:pt>
                <c:pt idx="3751">
                  <c:v>345.69817130000001</c:v>
                </c:pt>
                <c:pt idx="3752">
                  <c:v>342.68996979999997</c:v>
                </c:pt>
                <c:pt idx="3753">
                  <c:v>335.92399820000003</c:v>
                </c:pt>
                <c:pt idx="3754">
                  <c:v>335.4201147</c:v>
                </c:pt>
                <c:pt idx="3755">
                  <c:v>334.41826909999997</c:v>
                </c:pt>
                <c:pt idx="3756">
                  <c:v>272.8641624</c:v>
                </c:pt>
                <c:pt idx="3757">
                  <c:v>268.720347</c:v>
                </c:pt>
                <c:pt idx="3758">
                  <c:v>268.2805682</c:v>
                </c:pt>
                <c:pt idx="3759">
                  <c:v>267.40634929999999</c:v>
                </c:pt>
                <c:pt idx="3760">
                  <c:v>214.185858</c:v>
                </c:pt>
                <c:pt idx="3761">
                  <c:v>210.64287880000001</c:v>
                </c:pt>
                <c:pt idx="3762">
                  <c:v>210.2672048</c:v>
                </c:pt>
                <c:pt idx="3763">
                  <c:v>209.5206125</c:v>
                </c:pt>
                <c:pt idx="3764">
                  <c:v>164.63373659999999</c:v>
                </c:pt>
                <c:pt idx="3765">
                  <c:v>161.6915936</c:v>
                </c:pt>
                <c:pt idx="3766">
                  <c:v>161.3800243</c:v>
                </c:pt>
                <c:pt idx="3767">
                  <c:v>160.76105870000001</c:v>
                </c:pt>
                <c:pt idx="3768">
                  <c:v>124.20779810000001</c:v>
                </c:pt>
                <c:pt idx="3769">
                  <c:v>121.8664914</c:v>
                </c:pt>
                <c:pt idx="3770">
                  <c:v>121.6190268</c:v>
                </c:pt>
                <c:pt idx="3771">
                  <c:v>121.1276879</c:v>
                </c:pt>
                <c:pt idx="3772">
                  <c:v>92.908042710000004</c:v>
                </c:pt>
                <c:pt idx="3773">
                  <c:v>91.167572120000003</c:v>
                </c:pt>
                <c:pt idx="3774">
                  <c:v>90.984212260000007</c:v>
                </c:pt>
                <c:pt idx="3775">
                  <c:v>90.620500120000003</c:v>
                </c:pt>
                <c:pt idx="3776">
                  <c:v>70.734470270000003</c:v>
                </c:pt>
                <c:pt idx="3777">
                  <c:v>67.446002340000007</c:v>
                </c:pt>
                <c:pt idx="3778">
                  <c:v>66.798139579999997</c:v>
                </c:pt>
                <c:pt idx="3779">
                  <c:v>66.506047350000003</c:v>
                </c:pt>
                <c:pt idx="3780">
                  <c:v>66.506007999999994</c:v>
                </c:pt>
                <c:pt idx="3781">
                  <c:v>66.99796843</c:v>
                </c:pt>
                <c:pt idx="3782">
                  <c:v>66.99796843</c:v>
                </c:pt>
                <c:pt idx="3783">
                  <c:v>67.499232300000003</c:v>
                </c:pt>
                <c:pt idx="3784">
                  <c:v>68.009799610000002</c:v>
                </c:pt>
                <c:pt idx="3785">
                  <c:v>68.097521279999995</c:v>
                </c:pt>
                <c:pt idx="3786">
                  <c:v>68.774050290000005</c:v>
                </c:pt>
                <c:pt idx="3787">
                  <c:v>70.36641625</c:v>
                </c:pt>
                <c:pt idx="3788">
                  <c:v>70.488993820000005</c:v>
                </c:pt>
                <c:pt idx="3789">
                  <c:v>70.734375270000001</c:v>
                </c:pt>
                <c:pt idx="3790">
                  <c:v>90.620193319999998</c:v>
                </c:pt>
                <c:pt idx="3791">
                  <c:v>92.348024390000006</c:v>
                </c:pt>
                <c:pt idx="3792">
                  <c:v>92.534706409999998</c:v>
                </c:pt>
                <c:pt idx="3793">
                  <c:v>92.907713990000005</c:v>
                </c:pt>
                <c:pt idx="3794">
                  <c:v>121.1271101</c:v>
                </c:pt>
                <c:pt idx="3795">
                  <c:v>123.45577470000001</c:v>
                </c:pt>
                <c:pt idx="3796">
                  <c:v>123.7065612</c:v>
                </c:pt>
                <c:pt idx="3797">
                  <c:v>124.2071949</c:v>
                </c:pt>
                <c:pt idx="3798">
                  <c:v>160.76016910000001</c:v>
                </c:pt>
                <c:pt idx="3799">
                  <c:v>163.68966710000001</c:v>
                </c:pt>
                <c:pt idx="3800">
                  <c:v>164.004558</c:v>
                </c:pt>
                <c:pt idx="3801">
                  <c:v>164.63281789999999</c:v>
                </c:pt>
                <c:pt idx="3802">
                  <c:v>209.5193701</c:v>
                </c:pt>
                <c:pt idx="3803">
                  <c:v>213.04970170000001</c:v>
                </c:pt>
                <c:pt idx="3804">
                  <c:v>213.42869709999999</c:v>
                </c:pt>
                <c:pt idx="3805">
                  <c:v>214.184583</c:v>
                </c:pt>
                <c:pt idx="3806">
                  <c:v>267.40471339999999</c:v>
                </c:pt>
                <c:pt idx="3807">
                  <c:v>271.5358784</c:v>
                </c:pt>
                <c:pt idx="3808">
                  <c:v>271.97897819999997</c:v>
                </c:pt>
                <c:pt idx="3809">
                  <c:v>272.86249029999999</c:v>
                </c:pt>
                <c:pt idx="3810">
                  <c:v>334.41619880000002</c:v>
                </c:pt>
                <c:pt idx="3811">
                  <c:v>348.67627140000002</c:v>
                </c:pt>
                <c:pt idx="3812">
                  <c:v>351.72617209999999</c:v>
                </c:pt>
                <c:pt idx="3813">
                  <c:v>353.13121539999997</c:v>
                </c:pt>
                <c:pt idx="3814">
                  <c:v>353.1312011</c:v>
                </c:pt>
                <c:pt idx="3815">
                  <c:v>350.77562339999997</c:v>
                </c:pt>
                <c:pt idx="3816">
                  <c:v>350.77562339999997</c:v>
                </c:pt>
                <c:pt idx="3817">
                  <c:v>348.42934919999999</c:v>
                </c:pt>
                <c:pt idx="3818">
                  <c:v>346.09237839999997</c:v>
                </c:pt>
                <c:pt idx="3819">
                  <c:v>345.6960186</c:v>
                </c:pt>
                <c:pt idx="3820">
                  <c:v>342.68783339999999</c:v>
                </c:pt>
                <c:pt idx="3821">
                  <c:v>335.92189860000002</c:v>
                </c:pt>
                <c:pt idx="3822">
                  <c:v>335.41801779999997</c:v>
                </c:pt>
                <c:pt idx="3823">
                  <c:v>334.41617760000003</c:v>
                </c:pt>
                <c:pt idx="3824">
                  <c:v>272.86241569999999</c:v>
                </c:pt>
                <c:pt idx="3825">
                  <c:v>268.71862440000001</c:v>
                </c:pt>
                <c:pt idx="3826">
                  <c:v>268.27884820000003</c:v>
                </c:pt>
                <c:pt idx="3827">
                  <c:v>267.4046343</c:v>
                </c:pt>
                <c:pt idx="3828">
                  <c:v>214.1844638</c:v>
                </c:pt>
                <c:pt idx="3829">
                  <c:v>210.6415069</c:v>
                </c:pt>
                <c:pt idx="3830">
                  <c:v>210.26583529999999</c:v>
                </c:pt>
                <c:pt idx="3831">
                  <c:v>209.51924769999999</c:v>
                </c:pt>
                <c:pt idx="3832">
                  <c:v>164.63266849999999</c:v>
                </c:pt>
                <c:pt idx="3833">
                  <c:v>161.69054610000001</c:v>
                </c:pt>
                <c:pt idx="3834">
                  <c:v>161.37897899999999</c:v>
                </c:pt>
                <c:pt idx="3835">
                  <c:v>160.76001780000001</c:v>
                </c:pt>
                <c:pt idx="3836">
                  <c:v>124.20702989999999</c:v>
                </c:pt>
                <c:pt idx="3837">
                  <c:v>121.865742</c:v>
                </c:pt>
                <c:pt idx="3838">
                  <c:v>121.61827940000001</c:v>
                </c:pt>
                <c:pt idx="3839">
                  <c:v>121.12694449999999</c:v>
                </c:pt>
                <c:pt idx="3840">
                  <c:v>92.907548009999999</c:v>
                </c:pt>
                <c:pt idx="3841">
                  <c:v>91.167094500000005</c:v>
                </c:pt>
                <c:pt idx="3842">
                  <c:v>90.983736460000003</c:v>
                </c:pt>
                <c:pt idx="3843">
                  <c:v>90.620027930000006</c:v>
                </c:pt>
                <c:pt idx="3844">
                  <c:v>70.734222750000001</c:v>
                </c:pt>
                <c:pt idx="3845">
                  <c:v>67.445800349999999</c:v>
                </c:pt>
                <c:pt idx="3846">
                  <c:v>66.797947059999998</c:v>
                </c:pt>
                <c:pt idx="3847">
                  <c:v>66.50585916</c:v>
                </c:pt>
                <c:pt idx="3848">
                  <c:v>66.50589789</c:v>
                </c:pt>
                <c:pt idx="3849">
                  <c:v>66.997863839999994</c:v>
                </c:pt>
                <c:pt idx="3850">
                  <c:v>66.997863839999994</c:v>
                </c:pt>
                <c:pt idx="3851">
                  <c:v>67.499133299999997</c:v>
                </c:pt>
                <c:pt idx="3852">
                  <c:v>68.009706249999994</c:v>
                </c:pt>
                <c:pt idx="3853">
                  <c:v>68.097428879999995</c:v>
                </c:pt>
                <c:pt idx="3854">
                  <c:v>68.773965279999999</c:v>
                </c:pt>
                <c:pt idx="3855">
                  <c:v>70.366348360000003</c:v>
                </c:pt>
                <c:pt idx="3856">
                  <c:v>70.488927230000002</c:v>
                </c:pt>
                <c:pt idx="3857">
                  <c:v>70.734311289999994</c:v>
                </c:pt>
                <c:pt idx="3858">
                  <c:v>90.620322259999995</c:v>
                </c:pt>
                <c:pt idx="3859">
                  <c:v>92.348169010000007</c:v>
                </c:pt>
                <c:pt idx="3860">
                  <c:v>92.534852720000004</c:v>
                </c:pt>
                <c:pt idx="3861">
                  <c:v>92.907863660000004</c:v>
                </c:pt>
                <c:pt idx="3862">
                  <c:v>121.1275026</c:v>
                </c:pt>
                <c:pt idx="3863">
                  <c:v>123.4561865</c:v>
                </c:pt>
                <c:pt idx="3864">
                  <c:v>123.706975</c:v>
                </c:pt>
                <c:pt idx="3865">
                  <c:v>124.20761280000001</c:v>
                </c:pt>
                <c:pt idx="3866">
                  <c:v>160.7608798</c:v>
                </c:pt>
                <c:pt idx="3867">
                  <c:v>163.6904007</c:v>
                </c:pt>
                <c:pt idx="3868">
                  <c:v>164.00529409999999</c:v>
                </c:pt>
                <c:pt idx="3869">
                  <c:v>164.6335588</c:v>
                </c:pt>
                <c:pt idx="3870">
                  <c:v>209.52045369999999</c:v>
                </c:pt>
                <c:pt idx="3871">
                  <c:v>213.0508117</c:v>
                </c:pt>
                <c:pt idx="3872">
                  <c:v>213.42980990000001</c:v>
                </c:pt>
                <c:pt idx="3873">
                  <c:v>214.18570149999999</c:v>
                </c:pt>
                <c:pt idx="3874">
                  <c:v>267.40622439999999</c:v>
                </c:pt>
                <c:pt idx="3875">
                  <c:v>271.5374195</c:v>
                </c:pt>
                <c:pt idx="3876">
                  <c:v>271.98052259999997</c:v>
                </c:pt>
                <c:pt idx="3877">
                  <c:v>272.86404110000001</c:v>
                </c:pt>
                <c:pt idx="3878">
                  <c:v>334.41819190000001</c:v>
                </c:pt>
                <c:pt idx="3879">
                  <c:v>348.67836590000002</c:v>
                </c:pt>
                <c:pt idx="3880">
                  <c:v>351.72828820000001</c:v>
                </c:pt>
                <c:pt idx="3881">
                  <c:v>353.13334140000001</c:v>
                </c:pt>
                <c:pt idx="3882">
                  <c:v>353.13335690000002</c:v>
                </c:pt>
                <c:pt idx="3883">
                  <c:v>350.77776710000001</c:v>
                </c:pt>
                <c:pt idx="3884">
                  <c:v>350.77776710000001</c:v>
                </c:pt>
                <c:pt idx="3885">
                  <c:v>348.43148079999997</c:v>
                </c:pt>
                <c:pt idx="3886">
                  <c:v>346.09449799999999</c:v>
                </c:pt>
                <c:pt idx="3887">
                  <c:v>345.6981361</c:v>
                </c:pt>
                <c:pt idx="3888">
                  <c:v>342.6899353</c:v>
                </c:pt>
                <c:pt idx="3889">
                  <c:v>339.04039349999999</c:v>
                </c:pt>
                <c:pt idx="3890">
                  <c:v>339.04039349999999</c:v>
                </c:pt>
                <c:pt idx="3891">
                  <c:v>335.9239652</c:v>
                </c:pt>
                <c:pt idx="3892">
                  <c:v>335.42008179999999</c:v>
                </c:pt>
                <c:pt idx="3893">
                  <c:v>334.41823640000001</c:v>
                </c:pt>
                <c:pt idx="3894">
                  <c:v>272.86414259999998</c:v>
                </c:pt>
                <c:pt idx="3895">
                  <c:v>268.72032810000002</c:v>
                </c:pt>
                <c:pt idx="3896">
                  <c:v>268.28054939999998</c:v>
                </c:pt>
                <c:pt idx="3897">
                  <c:v>267.40633070000001</c:v>
                </c:pt>
                <c:pt idx="3898">
                  <c:v>214.18585010000001</c:v>
                </c:pt>
                <c:pt idx="3899">
                  <c:v>210.6428717</c:v>
                </c:pt>
                <c:pt idx="3900">
                  <c:v>210.2671977</c:v>
                </c:pt>
                <c:pt idx="3901">
                  <c:v>209.52060560000001</c:v>
                </c:pt>
                <c:pt idx="3902">
                  <c:v>164.6337383</c:v>
                </c:pt>
                <c:pt idx="3903">
                  <c:v>161.69159590000001</c:v>
                </c:pt>
                <c:pt idx="3904">
                  <c:v>161.38002660000001</c:v>
                </c:pt>
                <c:pt idx="3905">
                  <c:v>160.7610612</c:v>
                </c:pt>
                <c:pt idx="3906">
                  <c:v>124.207807</c:v>
                </c:pt>
                <c:pt idx="3907">
                  <c:v>121.86650059999999</c:v>
                </c:pt>
                <c:pt idx="3908">
                  <c:v>121.6190361</c:v>
                </c:pt>
                <c:pt idx="3909">
                  <c:v>121.12769729999999</c:v>
                </c:pt>
                <c:pt idx="3910">
                  <c:v>92.908056389999999</c:v>
                </c:pt>
                <c:pt idx="3911">
                  <c:v>91.167586029999995</c:v>
                </c:pt>
                <c:pt idx="3912">
                  <c:v>90.984226199999995</c:v>
                </c:pt>
                <c:pt idx="3913">
                  <c:v>90.620514099999994</c:v>
                </c:pt>
                <c:pt idx="3914">
                  <c:v>70.734486360000005</c:v>
                </c:pt>
                <c:pt idx="3915">
                  <c:v>69.620755819999999</c:v>
                </c:pt>
                <c:pt idx="3916">
                  <c:v>69.620755819999999</c:v>
                </c:pt>
                <c:pt idx="3917">
                  <c:v>67.446018620000004</c:v>
                </c:pt>
                <c:pt idx="3918">
                  <c:v>66.798155890000004</c:v>
                </c:pt>
                <c:pt idx="3919">
                  <c:v>66.506063670000003</c:v>
                </c:pt>
                <c:pt idx="3920">
                  <c:v>66.506025789999995</c:v>
                </c:pt>
                <c:pt idx="3921">
                  <c:v>66.997986440000005</c:v>
                </c:pt>
                <c:pt idx="3922">
                  <c:v>66.997986440000005</c:v>
                </c:pt>
                <c:pt idx="3923">
                  <c:v>67.499250529999998</c:v>
                </c:pt>
                <c:pt idx="3924">
                  <c:v>68.009818060000001</c:v>
                </c:pt>
                <c:pt idx="3925">
                  <c:v>68.097539769999997</c:v>
                </c:pt>
                <c:pt idx="3926">
                  <c:v>68.774069069999996</c:v>
                </c:pt>
                <c:pt idx="3927">
                  <c:v>70.366435690000003</c:v>
                </c:pt>
                <c:pt idx="3928">
                  <c:v>70.489013310000004</c:v>
                </c:pt>
                <c:pt idx="3929">
                  <c:v>70.734394859999995</c:v>
                </c:pt>
                <c:pt idx="3930">
                  <c:v>90.620218960000003</c:v>
                </c:pt>
                <c:pt idx="3931">
                  <c:v>92.348050450000002</c:v>
                </c:pt>
                <c:pt idx="3932">
                  <c:v>92.534732509999998</c:v>
                </c:pt>
                <c:pt idx="3933">
                  <c:v>92.907740180000005</c:v>
                </c:pt>
                <c:pt idx="3934">
                  <c:v>121.1271416</c:v>
                </c:pt>
                <c:pt idx="3935">
                  <c:v>123.4558066</c:v>
                </c:pt>
                <c:pt idx="3936">
                  <c:v>123.70659310000001</c:v>
                </c:pt>
                <c:pt idx="3937">
                  <c:v>124.2072268</c:v>
                </c:pt>
                <c:pt idx="3938">
                  <c:v>160.7602057</c:v>
                </c:pt>
                <c:pt idx="3939">
                  <c:v>163.68970400000001</c:v>
                </c:pt>
                <c:pt idx="3940">
                  <c:v>164.00459499999999</c:v>
                </c:pt>
                <c:pt idx="3941">
                  <c:v>164.63285490000001</c:v>
                </c:pt>
                <c:pt idx="3942">
                  <c:v>209.51941099999999</c:v>
                </c:pt>
                <c:pt idx="3943">
                  <c:v>213.04974290000001</c:v>
                </c:pt>
                <c:pt idx="3944">
                  <c:v>213.42873829999999</c:v>
                </c:pt>
                <c:pt idx="3945">
                  <c:v>214.1846243</c:v>
                </c:pt>
                <c:pt idx="3946">
                  <c:v>267.40475780000003</c:v>
                </c:pt>
                <c:pt idx="3947">
                  <c:v>271.53592300000003</c:v>
                </c:pt>
                <c:pt idx="3948">
                  <c:v>271.97902290000002</c:v>
                </c:pt>
                <c:pt idx="3949">
                  <c:v>272.86253499999998</c:v>
                </c:pt>
                <c:pt idx="3950">
                  <c:v>334.41624589999998</c:v>
                </c:pt>
                <c:pt idx="3951">
                  <c:v>348.67631899999998</c:v>
                </c:pt>
                <c:pt idx="3952">
                  <c:v>351.72621980000002</c:v>
                </c:pt>
                <c:pt idx="3953">
                  <c:v>353.13126310000001</c:v>
                </c:pt>
                <c:pt idx="3954">
                  <c:v>353.13124570000002</c:v>
                </c:pt>
                <c:pt idx="3955">
                  <c:v>350.7756675</c:v>
                </c:pt>
                <c:pt idx="3956">
                  <c:v>350.7756675</c:v>
                </c:pt>
                <c:pt idx="3957">
                  <c:v>348.42939269999999</c:v>
                </c:pt>
                <c:pt idx="3958">
                  <c:v>346.09242130000001</c:v>
                </c:pt>
                <c:pt idx="3959">
                  <c:v>345.69606140000002</c:v>
                </c:pt>
                <c:pt idx="3960">
                  <c:v>342.6878754</c:v>
                </c:pt>
                <c:pt idx="3961">
                  <c:v>339.0383516</c:v>
                </c:pt>
                <c:pt idx="3962">
                  <c:v>339.0383516</c:v>
                </c:pt>
                <c:pt idx="3963">
                  <c:v>335.9219387</c:v>
                </c:pt>
                <c:pt idx="3964">
                  <c:v>335.41805779999999</c:v>
                </c:pt>
                <c:pt idx="3965">
                  <c:v>334.41621739999999</c:v>
                </c:pt>
                <c:pt idx="3966">
                  <c:v>272.86243949999999</c:v>
                </c:pt>
                <c:pt idx="3967">
                  <c:v>268.7186471</c:v>
                </c:pt>
                <c:pt idx="3968">
                  <c:v>268.27887079999999</c:v>
                </c:pt>
                <c:pt idx="3969">
                  <c:v>267.40465669999998</c:v>
                </c:pt>
                <c:pt idx="3970">
                  <c:v>214.1844729</c:v>
                </c:pt>
                <c:pt idx="3971">
                  <c:v>210.64151509999999</c:v>
                </c:pt>
                <c:pt idx="3972">
                  <c:v>210.2658433</c:v>
                </c:pt>
                <c:pt idx="3973">
                  <c:v>209.51925560000001</c:v>
                </c:pt>
                <c:pt idx="3974">
                  <c:v>164.63266580000001</c:v>
                </c:pt>
                <c:pt idx="3975">
                  <c:v>161.6905428</c:v>
                </c:pt>
                <c:pt idx="3976">
                  <c:v>161.3789755</c:v>
                </c:pt>
                <c:pt idx="3977">
                  <c:v>160.7600142</c:v>
                </c:pt>
                <c:pt idx="3978">
                  <c:v>124.2070184</c:v>
                </c:pt>
                <c:pt idx="3979">
                  <c:v>121.86573</c:v>
                </c:pt>
                <c:pt idx="3980">
                  <c:v>121.61826739999999</c:v>
                </c:pt>
                <c:pt idx="3981">
                  <c:v>121.1269324</c:v>
                </c:pt>
                <c:pt idx="3982">
                  <c:v>92.90753067</c:v>
                </c:pt>
                <c:pt idx="3983">
                  <c:v>91.167076879999996</c:v>
                </c:pt>
                <c:pt idx="3984">
                  <c:v>90.983718820000007</c:v>
                </c:pt>
                <c:pt idx="3985">
                  <c:v>90.620010219999998</c:v>
                </c:pt>
                <c:pt idx="3986">
                  <c:v>70.734202530000005</c:v>
                </c:pt>
                <c:pt idx="3987">
                  <c:v>67.445779909999999</c:v>
                </c:pt>
                <c:pt idx="3988">
                  <c:v>66.797926590000003</c:v>
                </c:pt>
                <c:pt idx="3989">
                  <c:v>66.505838670000003</c:v>
                </c:pt>
                <c:pt idx="3990">
                  <c:v>66.505875610000004</c:v>
                </c:pt>
                <c:pt idx="3991">
                  <c:v>66.505875610000004</c:v>
                </c:pt>
                <c:pt idx="3992">
                  <c:v>67.499110479999999</c:v>
                </c:pt>
                <c:pt idx="3993">
                  <c:v>68.009683170000002</c:v>
                </c:pt>
                <c:pt idx="3994">
                  <c:v>70.366324169999999</c:v>
                </c:pt>
                <c:pt idx="3995">
                  <c:v>70.48890299</c:v>
                </c:pt>
                <c:pt idx="3996">
                  <c:v>70.734286929999996</c:v>
                </c:pt>
                <c:pt idx="3997">
                  <c:v>90.620291289999997</c:v>
                </c:pt>
                <c:pt idx="3998">
                  <c:v>92.348137589999993</c:v>
                </c:pt>
                <c:pt idx="3999">
                  <c:v>92.534821249999993</c:v>
                </c:pt>
                <c:pt idx="4000">
                  <c:v>92.907832099999993</c:v>
                </c:pt>
                <c:pt idx="4001">
                  <c:v>121.1274655</c:v>
                </c:pt>
                <c:pt idx="4002">
                  <c:v>123.456149</c:v>
                </c:pt>
                <c:pt idx="4003">
                  <c:v>123.7069375</c:v>
                </c:pt>
                <c:pt idx="4004">
                  <c:v>124.2075753</c:v>
                </c:pt>
                <c:pt idx="4005">
                  <c:v>160.76083779999999</c:v>
                </c:pt>
                <c:pt idx="4006">
                  <c:v>163.69035840000001</c:v>
                </c:pt>
                <c:pt idx="4007">
                  <c:v>164.0052517</c:v>
                </c:pt>
                <c:pt idx="4008">
                  <c:v>164.63351639999999</c:v>
                </c:pt>
                <c:pt idx="4009">
                  <c:v>209.520408</c:v>
                </c:pt>
                <c:pt idx="4010">
                  <c:v>213.05076579999999</c:v>
                </c:pt>
                <c:pt idx="4011">
                  <c:v>213.42976400000001</c:v>
                </c:pt>
                <c:pt idx="4012">
                  <c:v>214.18565559999999</c:v>
                </c:pt>
                <c:pt idx="4013">
                  <c:v>267.4061762</c:v>
                </c:pt>
                <c:pt idx="4014">
                  <c:v>271.5373712</c:v>
                </c:pt>
                <c:pt idx="4015">
                  <c:v>271.9804742</c:v>
                </c:pt>
                <c:pt idx="4016">
                  <c:v>272.86399269999998</c:v>
                </c:pt>
                <c:pt idx="4017">
                  <c:v>334.41814240000002</c:v>
                </c:pt>
                <c:pt idx="4018">
                  <c:v>348.67831619999998</c:v>
                </c:pt>
                <c:pt idx="4019">
                  <c:v>351.72823849999997</c:v>
                </c:pt>
                <c:pt idx="4020">
                  <c:v>353.13329169999997</c:v>
                </c:pt>
                <c:pt idx="4021">
                  <c:v>353.1333113</c:v>
                </c:pt>
                <c:pt idx="4022">
                  <c:v>350.77772210000001</c:v>
                </c:pt>
                <c:pt idx="4023">
                  <c:v>350.77772210000001</c:v>
                </c:pt>
                <c:pt idx="4024">
                  <c:v>348.4314364</c:v>
                </c:pt>
                <c:pt idx="4025">
                  <c:v>346.09445419999997</c:v>
                </c:pt>
                <c:pt idx="4026">
                  <c:v>345.69809240000001</c:v>
                </c:pt>
                <c:pt idx="4027">
                  <c:v>342.68989240000002</c:v>
                </c:pt>
                <c:pt idx="4028">
                  <c:v>339.04035149999999</c:v>
                </c:pt>
                <c:pt idx="4029">
                  <c:v>339.04035149999999</c:v>
                </c:pt>
                <c:pt idx="4030">
                  <c:v>335.92392410000002</c:v>
                </c:pt>
                <c:pt idx="4031">
                  <c:v>335.42004079999998</c:v>
                </c:pt>
                <c:pt idx="4032">
                  <c:v>334.41819559999999</c:v>
                </c:pt>
                <c:pt idx="4033">
                  <c:v>272.86411770000001</c:v>
                </c:pt>
                <c:pt idx="4034">
                  <c:v>268.72030430000001</c:v>
                </c:pt>
                <c:pt idx="4035">
                  <c:v>268.2805257</c:v>
                </c:pt>
                <c:pt idx="4036">
                  <c:v>267.40630720000001</c:v>
                </c:pt>
                <c:pt idx="4037">
                  <c:v>214.1858398</c:v>
                </c:pt>
                <c:pt idx="4038">
                  <c:v>210.64286229999999</c:v>
                </c:pt>
                <c:pt idx="4039">
                  <c:v>210.26718840000001</c:v>
                </c:pt>
                <c:pt idx="4040">
                  <c:v>209.52059650000001</c:v>
                </c:pt>
                <c:pt idx="4041">
                  <c:v>164.63373970000001</c:v>
                </c:pt>
                <c:pt idx="4042">
                  <c:v>161.6915979</c:v>
                </c:pt>
                <c:pt idx="4043">
                  <c:v>161.38002879999999</c:v>
                </c:pt>
                <c:pt idx="4044">
                  <c:v>160.76106350000001</c:v>
                </c:pt>
                <c:pt idx="4045">
                  <c:v>124.2078173</c:v>
                </c:pt>
                <c:pt idx="4046">
                  <c:v>121.86651139999999</c:v>
                </c:pt>
                <c:pt idx="4047">
                  <c:v>121.6190469</c:v>
                </c:pt>
                <c:pt idx="4048">
                  <c:v>121.1277082</c:v>
                </c:pt>
                <c:pt idx="4049">
                  <c:v>92.908072579999995</c:v>
                </c:pt>
                <c:pt idx="4050">
                  <c:v>91.167602509999995</c:v>
                </c:pt>
                <c:pt idx="4051">
                  <c:v>90.984242710000004</c:v>
                </c:pt>
                <c:pt idx="4052">
                  <c:v>90.620530669999994</c:v>
                </c:pt>
                <c:pt idx="4053">
                  <c:v>70.734505609999999</c:v>
                </c:pt>
                <c:pt idx="4054">
                  <c:v>69.620775170000002</c:v>
                </c:pt>
                <c:pt idx="4055">
                  <c:v>69.620775170000002</c:v>
                </c:pt>
                <c:pt idx="4056">
                  <c:v>67.446038139999999</c:v>
                </c:pt>
                <c:pt idx="4057">
                  <c:v>66.798175450000002</c:v>
                </c:pt>
                <c:pt idx="4058">
                  <c:v>66.506083239999995</c:v>
                </c:pt>
                <c:pt idx="4059">
                  <c:v>66.506047179999996</c:v>
                </c:pt>
                <c:pt idx="4060">
                  <c:v>66.998008089999999</c:v>
                </c:pt>
                <c:pt idx="4061">
                  <c:v>66.998008089999999</c:v>
                </c:pt>
                <c:pt idx="4062">
                  <c:v>67.499272450000007</c:v>
                </c:pt>
                <c:pt idx="4063">
                  <c:v>68.009840240000003</c:v>
                </c:pt>
                <c:pt idx="4064">
                  <c:v>68.097561999999996</c:v>
                </c:pt>
                <c:pt idx="4065">
                  <c:v>68.774091630000001</c:v>
                </c:pt>
                <c:pt idx="4066">
                  <c:v>70.366458989999998</c:v>
                </c:pt>
                <c:pt idx="4067">
                  <c:v>70.489036670000004</c:v>
                </c:pt>
                <c:pt idx="4068">
                  <c:v>70.734418329999997</c:v>
                </c:pt>
                <c:pt idx="4069">
                  <c:v>90.620249150000006</c:v>
                </c:pt>
                <c:pt idx="4070">
                  <c:v>92.348081089999994</c:v>
                </c:pt>
                <c:pt idx="4071">
                  <c:v>92.5347632</c:v>
                </c:pt>
                <c:pt idx="4072">
                  <c:v>92.907770959999993</c:v>
                </c:pt>
                <c:pt idx="4073">
                  <c:v>121.1271782</c:v>
                </c:pt>
                <c:pt idx="4074">
                  <c:v>123.4558435</c:v>
                </c:pt>
                <c:pt idx="4075">
                  <c:v>123.70663</c:v>
                </c:pt>
                <c:pt idx="4076">
                  <c:v>124.2072639</c:v>
                </c:pt>
                <c:pt idx="4077">
                  <c:v>160.76024749999999</c:v>
                </c:pt>
                <c:pt idx="4078">
                  <c:v>163.6897462</c:v>
                </c:pt>
                <c:pt idx="4079">
                  <c:v>164.0046371</c:v>
                </c:pt>
                <c:pt idx="4080">
                  <c:v>164.63289710000001</c:v>
                </c:pt>
                <c:pt idx="4081">
                  <c:v>209.51945710000001</c:v>
                </c:pt>
                <c:pt idx="4082">
                  <c:v>213.0497891</c:v>
                </c:pt>
                <c:pt idx="4083">
                  <c:v>213.42878450000001</c:v>
                </c:pt>
                <c:pt idx="4084">
                  <c:v>214.1846706</c:v>
                </c:pt>
                <c:pt idx="4085">
                  <c:v>267.40480689999998</c:v>
                </c:pt>
                <c:pt idx="4086">
                  <c:v>271.53597239999999</c:v>
                </c:pt>
                <c:pt idx="4087">
                  <c:v>271.97907220000002</c:v>
                </c:pt>
                <c:pt idx="4088">
                  <c:v>272.8625844</c:v>
                </c:pt>
                <c:pt idx="4089">
                  <c:v>334.41629710000001</c:v>
                </c:pt>
                <c:pt idx="4090">
                  <c:v>348.67637050000002</c:v>
                </c:pt>
                <c:pt idx="4091">
                  <c:v>351.72627130000001</c:v>
                </c:pt>
                <c:pt idx="4092">
                  <c:v>353.1313146</c:v>
                </c:pt>
                <c:pt idx="4093">
                  <c:v>353.13129350000003</c:v>
                </c:pt>
                <c:pt idx="4094">
                  <c:v>350.77571460000001</c:v>
                </c:pt>
                <c:pt idx="4095">
                  <c:v>350.77571460000001</c:v>
                </c:pt>
                <c:pt idx="4096">
                  <c:v>348.42943919999999</c:v>
                </c:pt>
                <c:pt idx="4097">
                  <c:v>346.09246730000001</c:v>
                </c:pt>
                <c:pt idx="4098">
                  <c:v>345.69610729999999</c:v>
                </c:pt>
                <c:pt idx="4099">
                  <c:v>342.68792050000002</c:v>
                </c:pt>
                <c:pt idx="4100">
                  <c:v>339.03839590000001</c:v>
                </c:pt>
                <c:pt idx="4101">
                  <c:v>339.03839590000001</c:v>
                </c:pt>
                <c:pt idx="4102">
                  <c:v>335.92198230000002</c:v>
                </c:pt>
                <c:pt idx="4103">
                  <c:v>335.41810129999999</c:v>
                </c:pt>
                <c:pt idx="4104">
                  <c:v>334.41626059999999</c:v>
                </c:pt>
                <c:pt idx="4105">
                  <c:v>272.86246840000001</c:v>
                </c:pt>
                <c:pt idx="4106">
                  <c:v>268.71867500000002</c:v>
                </c:pt>
                <c:pt idx="4107">
                  <c:v>268.27889859999999</c:v>
                </c:pt>
                <c:pt idx="4108">
                  <c:v>267.40468429999999</c:v>
                </c:pt>
                <c:pt idx="4109">
                  <c:v>214.18448839999999</c:v>
                </c:pt>
                <c:pt idx="4110">
                  <c:v>210.6415298</c:v>
                </c:pt>
                <c:pt idx="4111">
                  <c:v>210.26585800000001</c:v>
                </c:pt>
                <c:pt idx="4112">
                  <c:v>209.5192701</c:v>
                </c:pt>
                <c:pt idx="4113">
                  <c:v>164.63267039999999</c:v>
                </c:pt>
                <c:pt idx="4114">
                  <c:v>161.6905467</c:v>
                </c:pt>
                <c:pt idx="4115">
                  <c:v>161.37897939999999</c:v>
                </c:pt>
                <c:pt idx="4116">
                  <c:v>160.76001790000001</c:v>
                </c:pt>
                <c:pt idx="4117">
                  <c:v>124.2070145</c:v>
                </c:pt>
                <c:pt idx="4118">
                  <c:v>121.8657255</c:v>
                </c:pt>
                <c:pt idx="4119">
                  <c:v>121.6182629</c:v>
                </c:pt>
                <c:pt idx="4120">
                  <c:v>121.1269278</c:v>
                </c:pt>
                <c:pt idx="4121">
                  <c:v>92.907520559999995</c:v>
                </c:pt>
                <c:pt idx="4122">
                  <c:v>91.167066449999993</c:v>
                </c:pt>
                <c:pt idx="4123">
                  <c:v>90.983708350000001</c:v>
                </c:pt>
                <c:pt idx="4124">
                  <c:v>90.61999969</c:v>
                </c:pt>
                <c:pt idx="4125">
                  <c:v>70.734188689999996</c:v>
                </c:pt>
                <c:pt idx="4126">
                  <c:v>67.445765629999997</c:v>
                </c:pt>
                <c:pt idx="4127">
                  <c:v>66.797912220000001</c:v>
                </c:pt>
                <c:pt idx="4128">
                  <c:v>66.505824270000005</c:v>
                </c:pt>
                <c:pt idx="4129">
                  <c:v>66.505859369999996</c:v>
                </c:pt>
                <c:pt idx="4130">
                  <c:v>66.997824820000005</c:v>
                </c:pt>
                <c:pt idx="4131">
                  <c:v>66.997824820000005</c:v>
                </c:pt>
                <c:pt idx="4132">
                  <c:v>67.499093759999994</c:v>
                </c:pt>
                <c:pt idx="4133">
                  <c:v>68.009666199999998</c:v>
                </c:pt>
                <c:pt idx="4134">
                  <c:v>68.097388749999993</c:v>
                </c:pt>
                <c:pt idx="4135">
                  <c:v>68.773924500000007</c:v>
                </c:pt>
                <c:pt idx="4136">
                  <c:v>70.366306089999995</c:v>
                </c:pt>
                <c:pt idx="4137">
                  <c:v>70.488884859999999</c:v>
                </c:pt>
                <c:pt idx="4138">
                  <c:v>70.734268689999993</c:v>
                </c:pt>
                <c:pt idx="4139">
                  <c:v>90.620266040000004</c:v>
                </c:pt>
                <c:pt idx="4140">
                  <c:v>92.348111849999995</c:v>
                </c:pt>
                <c:pt idx="4141">
                  <c:v>92.534795459999998</c:v>
                </c:pt>
                <c:pt idx="4142">
                  <c:v>92.907806210000004</c:v>
                </c:pt>
                <c:pt idx="4143">
                  <c:v>121.127433</c:v>
                </c:pt>
                <c:pt idx="4144">
                  <c:v>123.45611599999999</c:v>
                </c:pt>
                <c:pt idx="4145">
                  <c:v>123.70690449999999</c:v>
                </c:pt>
                <c:pt idx="4146">
                  <c:v>124.2075421</c:v>
                </c:pt>
                <c:pt idx="4147">
                  <c:v>160.7607983</c:v>
                </c:pt>
                <c:pt idx="4148">
                  <c:v>163.69031849999999</c:v>
                </c:pt>
                <c:pt idx="4149">
                  <c:v>164.00521180000001</c:v>
                </c:pt>
                <c:pt idx="4150">
                  <c:v>164.63347640000001</c:v>
                </c:pt>
                <c:pt idx="4151">
                  <c:v>209.5203621</c:v>
                </c:pt>
                <c:pt idx="4152">
                  <c:v>213.05071950000001</c:v>
                </c:pt>
                <c:pt idx="4153">
                  <c:v>213.4297176</c:v>
                </c:pt>
                <c:pt idx="4154">
                  <c:v>214.18560909999999</c:v>
                </c:pt>
                <c:pt idx="4155">
                  <c:v>267.40612420000002</c:v>
                </c:pt>
                <c:pt idx="4156">
                  <c:v>271.53731879999998</c:v>
                </c:pt>
                <c:pt idx="4157">
                  <c:v>271.98042179999999</c:v>
                </c:pt>
                <c:pt idx="4158">
                  <c:v>272.8639402</c:v>
                </c:pt>
                <c:pt idx="4159">
                  <c:v>334.41808470000001</c:v>
                </c:pt>
                <c:pt idx="4160">
                  <c:v>348.67825740000001</c:v>
                </c:pt>
                <c:pt idx="4161">
                  <c:v>351.72817950000001</c:v>
                </c:pt>
                <c:pt idx="4162">
                  <c:v>353.13323259999999</c:v>
                </c:pt>
                <c:pt idx="4163">
                  <c:v>353.1332549</c:v>
                </c:pt>
                <c:pt idx="4164">
                  <c:v>350.77766639999999</c:v>
                </c:pt>
                <c:pt idx="4165">
                  <c:v>350.77766639999999</c:v>
                </c:pt>
                <c:pt idx="4166">
                  <c:v>348.4313813</c:v>
                </c:pt>
                <c:pt idx="4167">
                  <c:v>346.0943997</c:v>
                </c:pt>
                <c:pt idx="4168">
                  <c:v>345.698038</c:v>
                </c:pt>
                <c:pt idx="4169">
                  <c:v>342.68983880000002</c:v>
                </c:pt>
                <c:pt idx="4170">
                  <c:v>335.92387220000001</c:v>
                </c:pt>
                <c:pt idx="4171">
                  <c:v>335.41998910000001</c:v>
                </c:pt>
                <c:pt idx="4172">
                  <c:v>334.41814419999997</c:v>
                </c:pt>
                <c:pt idx="4173">
                  <c:v>272.86408230000001</c:v>
                </c:pt>
                <c:pt idx="4174">
                  <c:v>268.72026990000001</c:v>
                </c:pt>
                <c:pt idx="4175">
                  <c:v>268.28049140000002</c:v>
                </c:pt>
                <c:pt idx="4176">
                  <c:v>267.40627310000002</c:v>
                </c:pt>
                <c:pt idx="4177">
                  <c:v>214.18581940000001</c:v>
                </c:pt>
                <c:pt idx="4178">
                  <c:v>210.64284269999999</c:v>
                </c:pt>
                <c:pt idx="4179">
                  <c:v>210.2671689</c:v>
                </c:pt>
                <c:pt idx="4180">
                  <c:v>209.52057719999999</c:v>
                </c:pt>
                <c:pt idx="4181">
                  <c:v>164.6337317</c:v>
                </c:pt>
                <c:pt idx="4182">
                  <c:v>161.69159070000001</c:v>
                </c:pt>
                <c:pt idx="4183">
                  <c:v>161.3800215</c:v>
                </c:pt>
                <c:pt idx="4184">
                  <c:v>160.7610564</c:v>
                </c:pt>
                <c:pt idx="4185">
                  <c:v>124.20781909999999</c:v>
                </c:pt>
                <c:pt idx="4186">
                  <c:v>121.8665137</c:v>
                </c:pt>
                <c:pt idx="4187">
                  <c:v>121.6190493</c:v>
                </c:pt>
                <c:pt idx="4188">
                  <c:v>121.1277108</c:v>
                </c:pt>
                <c:pt idx="4189">
                  <c:v>92.908081629999998</c:v>
                </c:pt>
                <c:pt idx="4190">
                  <c:v>91.167611949999994</c:v>
                </c:pt>
                <c:pt idx="4191">
                  <c:v>90.984252190000007</c:v>
                </c:pt>
                <c:pt idx="4192">
                  <c:v>90.620540230000003</c:v>
                </c:pt>
                <c:pt idx="4193">
                  <c:v>70.734519300000002</c:v>
                </c:pt>
                <c:pt idx="4194">
                  <c:v>67.446052429999995</c:v>
                </c:pt>
                <c:pt idx="4195">
                  <c:v>66.798189859999994</c:v>
                </c:pt>
                <c:pt idx="4196">
                  <c:v>66.506097710000006</c:v>
                </c:pt>
                <c:pt idx="4197">
                  <c:v>66.506063800000007</c:v>
                </c:pt>
                <c:pt idx="4198">
                  <c:v>66.998024979999997</c:v>
                </c:pt>
                <c:pt idx="4199">
                  <c:v>66.998024979999997</c:v>
                </c:pt>
                <c:pt idx="4200">
                  <c:v>67.499289610000005</c:v>
                </c:pt>
                <c:pt idx="4201">
                  <c:v>68.009857670000002</c:v>
                </c:pt>
                <c:pt idx="4202">
                  <c:v>68.097579469999999</c:v>
                </c:pt>
                <c:pt idx="4203">
                  <c:v>68.774109460000005</c:v>
                </c:pt>
                <c:pt idx="4204">
                  <c:v>70.366477619999998</c:v>
                </c:pt>
                <c:pt idx="4205">
                  <c:v>70.489055359999995</c:v>
                </c:pt>
                <c:pt idx="4206">
                  <c:v>70.734437150000005</c:v>
                </c:pt>
                <c:pt idx="4207">
                  <c:v>90.620275680000006</c:v>
                </c:pt>
                <c:pt idx="4208">
                  <c:v>92.348108159999995</c:v>
                </c:pt>
                <c:pt idx="4209">
                  <c:v>92.534790330000007</c:v>
                </c:pt>
                <c:pt idx="4210">
                  <c:v>92.907798209999996</c:v>
                </c:pt>
                <c:pt idx="4211">
                  <c:v>121.1272129</c:v>
                </c:pt>
                <c:pt idx="4212">
                  <c:v>123.4558787</c:v>
                </c:pt>
                <c:pt idx="4213">
                  <c:v>123.7066653</c:v>
                </c:pt>
                <c:pt idx="4214">
                  <c:v>124.2072993</c:v>
                </c:pt>
                <c:pt idx="4215">
                  <c:v>160.76029</c:v>
                </c:pt>
                <c:pt idx="4216">
                  <c:v>163.68978920000001</c:v>
                </c:pt>
                <c:pt idx="4217">
                  <c:v>164.0046802</c:v>
                </c:pt>
                <c:pt idx="4218">
                  <c:v>164.6329403</c:v>
                </c:pt>
                <c:pt idx="4219">
                  <c:v>209.51950719999999</c:v>
                </c:pt>
                <c:pt idx="4220">
                  <c:v>213.04983970000001</c:v>
                </c:pt>
                <c:pt idx="4221">
                  <c:v>213.42883520000001</c:v>
                </c:pt>
                <c:pt idx="4222">
                  <c:v>214.1847214</c:v>
                </c:pt>
                <c:pt idx="4223">
                  <c:v>267.40486429999999</c:v>
                </c:pt>
                <c:pt idx="4224">
                  <c:v>271.53603020000003</c:v>
                </c:pt>
                <c:pt idx="4225">
                  <c:v>271.97913010000002</c:v>
                </c:pt>
                <c:pt idx="4226">
                  <c:v>272.86264240000003</c:v>
                </c:pt>
                <c:pt idx="4227">
                  <c:v>334.41636149999999</c:v>
                </c:pt>
                <c:pt idx="4228">
                  <c:v>348.67643620000001</c:v>
                </c:pt>
                <c:pt idx="4229">
                  <c:v>351.72633730000001</c:v>
                </c:pt>
                <c:pt idx="4230">
                  <c:v>353.13138079999999</c:v>
                </c:pt>
                <c:pt idx="4231">
                  <c:v>353.13135679999999</c:v>
                </c:pt>
                <c:pt idx="4232">
                  <c:v>350.77577719999999</c:v>
                </c:pt>
                <c:pt idx="4233">
                  <c:v>350.77577719999999</c:v>
                </c:pt>
                <c:pt idx="4234">
                  <c:v>348.4295012</c:v>
                </c:pt>
                <c:pt idx="4235">
                  <c:v>346.09252850000001</c:v>
                </c:pt>
                <c:pt idx="4236">
                  <c:v>345.69616839999998</c:v>
                </c:pt>
                <c:pt idx="4237">
                  <c:v>342.68798079999999</c:v>
                </c:pt>
                <c:pt idx="4238">
                  <c:v>335.92204040000001</c:v>
                </c:pt>
                <c:pt idx="4239">
                  <c:v>335.41815919999999</c:v>
                </c:pt>
                <c:pt idx="4240">
                  <c:v>334.4163183</c:v>
                </c:pt>
                <c:pt idx="4241">
                  <c:v>272.8625073</c:v>
                </c:pt>
                <c:pt idx="4242">
                  <c:v>268.71871270000003</c:v>
                </c:pt>
                <c:pt idx="4243">
                  <c:v>268.27893610000001</c:v>
                </c:pt>
                <c:pt idx="4244">
                  <c:v>267.40472160000002</c:v>
                </c:pt>
                <c:pt idx="4245">
                  <c:v>214.18450970000001</c:v>
                </c:pt>
                <c:pt idx="4246">
                  <c:v>210.64155009999999</c:v>
                </c:pt>
                <c:pt idx="4247">
                  <c:v>210.2658782</c:v>
                </c:pt>
                <c:pt idx="4248">
                  <c:v>209.51929010000001</c:v>
                </c:pt>
                <c:pt idx="4249">
                  <c:v>164.63267730000001</c:v>
                </c:pt>
                <c:pt idx="4250">
                  <c:v>161.69055270000001</c:v>
                </c:pt>
                <c:pt idx="4251">
                  <c:v>161.3789854</c:v>
                </c:pt>
                <c:pt idx="4252">
                  <c:v>160.7600237</c:v>
                </c:pt>
                <c:pt idx="4253">
                  <c:v>124.20701</c:v>
                </c:pt>
                <c:pt idx="4254">
                  <c:v>121.86572049999999</c:v>
                </c:pt>
                <c:pt idx="4255">
                  <c:v>121.6182577</c:v>
                </c:pt>
                <c:pt idx="4256">
                  <c:v>121.1269226</c:v>
                </c:pt>
                <c:pt idx="4257">
                  <c:v>92.907507980000005</c:v>
                </c:pt>
                <c:pt idx="4258">
                  <c:v>91.167053440000004</c:v>
                </c:pt>
                <c:pt idx="4259">
                  <c:v>90.983695299999994</c:v>
                </c:pt>
                <c:pt idx="4260">
                  <c:v>90.619986549999993</c:v>
                </c:pt>
                <c:pt idx="4261">
                  <c:v>70.734171079999996</c:v>
                </c:pt>
                <c:pt idx="4262">
                  <c:v>67.445747400000002</c:v>
                </c:pt>
                <c:pt idx="4263">
                  <c:v>66.797893869999996</c:v>
                </c:pt>
                <c:pt idx="4264">
                  <c:v>66.505805870000003</c:v>
                </c:pt>
                <c:pt idx="4265">
                  <c:v>66.505838519999998</c:v>
                </c:pt>
                <c:pt idx="4266">
                  <c:v>66.997803649999994</c:v>
                </c:pt>
                <c:pt idx="4267">
                  <c:v>66.997803649999994</c:v>
                </c:pt>
                <c:pt idx="4268">
                  <c:v>67.499072279999993</c:v>
                </c:pt>
                <c:pt idx="4269">
                  <c:v>68.009644410000007</c:v>
                </c:pt>
                <c:pt idx="4270">
                  <c:v>68.097366910000005</c:v>
                </c:pt>
                <c:pt idx="4271">
                  <c:v>68.773902269999994</c:v>
                </c:pt>
                <c:pt idx="4272">
                  <c:v>70.366282990000002</c:v>
                </c:pt>
                <c:pt idx="4273">
                  <c:v>70.488861689999993</c:v>
                </c:pt>
                <c:pt idx="4274">
                  <c:v>70.734245389999998</c:v>
                </c:pt>
                <c:pt idx="4275">
                  <c:v>90.62023456</c:v>
                </c:pt>
                <c:pt idx="4276">
                  <c:v>92.348079810000002</c:v>
                </c:pt>
                <c:pt idx="4277">
                  <c:v>92.534763359999999</c:v>
                </c:pt>
                <c:pt idx="4278">
                  <c:v>92.907773989999995</c:v>
                </c:pt>
                <c:pt idx="4279">
                  <c:v>121.1273932</c:v>
                </c:pt>
                <c:pt idx="4280">
                  <c:v>123.4560757</c:v>
                </c:pt>
                <c:pt idx="4281">
                  <c:v>123.7068641</c:v>
                </c:pt>
                <c:pt idx="4282">
                  <c:v>124.20750169999999</c:v>
                </c:pt>
                <c:pt idx="4283">
                  <c:v>160.760751</c:v>
                </c:pt>
                <c:pt idx="4284">
                  <c:v>163.69027070000001</c:v>
                </c:pt>
                <c:pt idx="4285">
                  <c:v>164.00516400000001</c:v>
                </c:pt>
                <c:pt idx="4286">
                  <c:v>164.63342840000001</c:v>
                </c:pt>
                <c:pt idx="4287">
                  <c:v>209.52030780000001</c:v>
                </c:pt>
                <c:pt idx="4288">
                  <c:v>213.05066479999999</c:v>
                </c:pt>
                <c:pt idx="4289">
                  <c:v>213.42966290000001</c:v>
                </c:pt>
                <c:pt idx="4290">
                  <c:v>214.18555430000001</c:v>
                </c:pt>
                <c:pt idx="4291">
                  <c:v>267.4060637</c:v>
                </c:pt>
                <c:pt idx="4292">
                  <c:v>271.53725800000001</c:v>
                </c:pt>
                <c:pt idx="4293">
                  <c:v>271.98036089999999</c:v>
                </c:pt>
                <c:pt idx="4294">
                  <c:v>272.86387919999999</c:v>
                </c:pt>
                <c:pt idx="4295">
                  <c:v>334.4180187</c:v>
                </c:pt>
                <c:pt idx="4296">
                  <c:v>348.67819050000003</c:v>
                </c:pt>
                <c:pt idx="4297">
                  <c:v>351.72811239999999</c:v>
                </c:pt>
                <c:pt idx="4298">
                  <c:v>353.1331654</c:v>
                </c:pt>
                <c:pt idx="4299">
                  <c:v>353.13319130000002</c:v>
                </c:pt>
                <c:pt idx="4300">
                  <c:v>350.7776035</c:v>
                </c:pt>
                <c:pt idx="4301">
                  <c:v>350.7776035</c:v>
                </c:pt>
                <c:pt idx="4302">
                  <c:v>348.4313191</c:v>
                </c:pt>
                <c:pt idx="4303">
                  <c:v>346.09433819999998</c:v>
                </c:pt>
                <c:pt idx="4304">
                  <c:v>345.69797670000003</c:v>
                </c:pt>
                <c:pt idx="4305">
                  <c:v>342.68977840000002</c:v>
                </c:pt>
                <c:pt idx="4306">
                  <c:v>335.9238138</c:v>
                </c:pt>
                <c:pt idx="4307">
                  <c:v>335.41993079999997</c:v>
                </c:pt>
                <c:pt idx="4308">
                  <c:v>334.4180862</c:v>
                </c:pt>
                <c:pt idx="4309">
                  <c:v>272.86404249999998</c:v>
                </c:pt>
                <c:pt idx="4310">
                  <c:v>268.72023139999999</c:v>
                </c:pt>
                <c:pt idx="4311">
                  <c:v>268.28045300000002</c:v>
                </c:pt>
                <c:pt idx="4312">
                  <c:v>267.40623499999998</c:v>
                </c:pt>
                <c:pt idx="4313">
                  <c:v>214.1857967</c:v>
                </c:pt>
                <c:pt idx="4314">
                  <c:v>210.64282109999999</c:v>
                </c:pt>
                <c:pt idx="4315">
                  <c:v>210.2671474</c:v>
                </c:pt>
                <c:pt idx="4316">
                  <c:v>209.52055590000001</c:v>
                </c:pt>
                <c:pt idx="4317">
                  <c:v>164.6337231</c:v>
                </c:pt>
                <c:pt idx="4318">
                  <c:v>161.69158300000001</c:v>
                </c:pt>
                <c:pt idx="4319">
                  <c:v>161.38001389999999</c:v>
                </c:pt>
                <c:pt idx="4320">
                  <c:v>160.76104900000001</c:v>
                </c:pt>
                <c:pt idx="4321">
                  <c:v>124.2078217</c:v>
                </c:pt>
                <c:pt idx="4322">
                  <c:v>121.866517</c:v>
                </c:pt>
                <c:pt idx="4323">
                  <c:v>121.6190526</c:v>
                </c:pt>
                <c:pt idx="4324">
                  <c:v>121.1277142</c:v>
                </c:pt>
                <c:pt idx="4325">
                  <c:v>92.908092400000001</c:v>
                </c:pt>
                <c:pt idx="4326">
                  <c:v>91.167623149999997</c:v>
                </c:pt>
                <c:pt idx="4327">
                  <c:v>90.984263440000007</c:v>
                </c:pt>
                <c:pt idx="4328">
                  <c:v>90.620551570000003</c:v>
                </c:pt>
                <c:pt idx="4329">
                  <c:v>70.734535260000001</c:v>
                </c:pt>
                <c:pt idx="4330">
                  <c:v>67.446069059999999</c:v>
                </c:pt>
                <c:pt idx="4331">
                  <c:v>66.798206609999994</c:v>
                </c:pt>
                <c:pt idx="4332">
                  <c:v>66.506114519999997</c:v>
                </c:pt>
                <c:pt idx="4333">
                  <c:v>66.506083050000001</c:v>
                </c:pt>
                <c:pt idx="4334">
                  <c:v>66.998044539999995</c:v>
                </c:pt>
                <c:pt idx="4335">
                  <c:v>66.998044539999995</c:v>
                </c:pt>
                <c:pt idx="4336">
                  <c:v>67.49930947</c:v>
                </c:pt>
                <c:pt idx="4337">
                  <c:v>68.009877840000001</c:v>
                </c:pt>
                <c:pt idx="4338">
                  <c:v>68.097599689999996</c:v>
                </c:pt>
                <c:pt idx="4339">
                  <c:v>68.774130060000005</c:v>
                </c:pt>
                <c:pt idx="4340">
                  <c:v>70.366499090000005</c:v>
                </c:pt>
                <c:pt idx="4341">
                  <c:v>70.489076890000007</c:v>
                </c:pt>
                <c:pt idx="4342">
                  <c:v>70.734458799999999</c:v>
                </c:pt>
                <c:pt idx="4343">
                  <c:v>90.620305540000004</c:v>
                </c:pt>
                <c:pt idx="4344">
                  <c:v>92.348138590000005</c:v>
                </c:pt>
                <c:pt idx="4345">
                  <c:v>92.534820830000001</c:v>
                </c:pt>
                <c:pt idx="4346">
                  <c:v>92.907828820000006</c:v>
                </c:pt>
                <c:pt idx="4347">
                  <c:v>121.1272512</c:v>
                </c:pt>
                <c:pt idx="4348">
                  <c:v>123.45591760000001</c:v>
                </c:pt>
                <c:pt idx="4349">
                  <c:v>123.7067043</c:v>
                </c:pt>
                <c:pt idx="4350">
                  <c:v>124.2073383</c:v>
                </c:pt>
                <c:pt idx="4351">
                  <c:v>160.7603364</c:v>
                </c:pt>
                <c:pt idx="4352">
                  <c:v>163.68983610000001</c:v>
                </c:pt>
                <c:pt idx="4353">
                  <c:v>164.00472719999999</c:v>
                </c:pt>
                <c:pt idx="4354">
                  <c:v>164.6329873</c:v>
                </c:pt>
                <c:pt idx="4355">
                  <c:v>209.51956100000001</c:v>
                </c:pt>
                <c:pt idx="4356">
                  <c:v>213.04989409999999</c:v>
                </c:pt>
                <c:pt idx="4357">
                  <c:v>213.42888959999999</c:v>
                </c:pt>
                <c:pt idx="4358">
                  <c:v>214.18477580000001</c:v>
                </c:pt>
                <c:pt idx="4359">
                  <c:v>267.40492519999998</c:v>
                </c:pt>
                <c:pt idx="4360">
                  <c:v>271.5360915</c:v>
                </c:pt>
                <c:pt idx="4361">
                  <c:v>271.97919150000001</c:v>
                </c:pt>
                <c:pt idx="4362">
                  <c:v>272.86270380000002</c:v>
                </c:pt>
                <c:pt idx="4363">
                  <c:v>334.41642880000001</c:v>
                </c:pt>
                <c:pt idx="4364">
                  <c:v>348.67650479999998</c:v>
                </c:pt>
                <c:pt idx="4365">
                  <c:v>351.72640619999999</c:v>
                </c:pt>
                <c:pt idx="4366">
                  <c:v>353.13144970000002</c:v>
                </c:pt>
                <c:pt idx="4367">
                  <c:v>353.13142240000002</c:v>
                </c:pt>
                <c:pt idx="4368">
                  <c:v>350.77584209999998</c:v>
                </c:pt>
                <c:pt idx="4369">
                  <c:v>350.77584209999998</c:v>
                </c:pt>
                <c:pt idx="4370">
                  <c:v>348.4295654</c:v>
                </c:pt>
                <c:pt idx="4371">
                  <c:v>346.09259209999999</c:v>
                </c:pt>
                <c:pt idx="4372">
                  <c:v>345.69623180000002</c:v>
                </c:pt>
                <c:pt idx="4373">
                  <c:v>342.68804340000003</c:v>
                </c:pt>
                <c:pt idx="4374">
                  <c:v>335.92210119999999</c:v>
                </c:pt>
                <c:pt idx="4375">
                  <c:v>335.4182199</c:v>
                </c:pt>
                <c:pt idx="4376">
                  <c:v>334.41637859999997</c:v>
                </c:pt>
                <c:pt idx="4377">
                  <c:v>272.862551</c:v>
                </c:pt>
                <c:pt idx="4378">
                  <c:v>268.7187553</c:v>
                </c:pt>
                <c:pt idx="4379">
                  <c:v>268.27897860000002</c:v>
                </c:pt>
                <c:pt idx="4380">
                  <c:v>267.40476380000001</c:v>
                </c:pt>
                <c:pt idx="4381">
                  <c:v>214.1845376</c:v>
                </c:pt>
                <c:pt idx="4382">
                  <c:v>210.64157710000001</c:v>
                </c:pt>
                <c:pt idx="4383">
                  <c:v>210.265905</c:v>
                </c:pt>
                <c:pt idx="4384">
                  <c:v>209.51931669999999</c:v>
                </c:pt>
                <c:pt idx="4385">
                  <c:v>164.6326918</c:v>
                </c:pt>
                <c:pt idx="4386">
                  <c:v>161.69056649999999</c:v>
                </c:pt>
                <c:pt idx="4387">
                  <c:v>161.37899899999999</c:v>
                </c:pt>
                <c:pt idx="4388">
                  <c:v>160.7600372</c:v>
                </c:pt>
                <c:pt idx="4389">
                  <c:v>124.2070138</c:v>
                </c:pt>
                <c:pt idx="4390">
                  <c:v>121.8657236</c:v>
                </c:pt>
                <c:pt idx="4391">
                  <c:v>121.6182608</c:v>
                </c:pt>
                <c:pt idx="4392">
                  <c:v>121.1269254</c:v>
                </c:pt>
                <c:pt idx="4393">
                  <c:v>92.907503340000005</c:v>
                </c:pt>
                <c:pt idx="4394">
                  <c:v>91.167048350000002</c:v>
                </c:pt>
                <c:pt idx="4395">
                  <c:v>90.983690150000001</c:v>
                </c:pt>
                <c:pt idx="4396">
                  <c:v>90.61998131</c:v>
                </c:pt>
                <c:pt idx="4397">
                  <c:v>70.734160599999996</c:v>
                </c:pt>
                <c:pt idx="4398">
                  <c:v>67.445736060000002</c:v>
                </c:pt>
                <c:pt idx="4399">
                  <c:v>66.797882369999996</c:v>
                </c:pt>
                <c:pt idx="4400">
                  <c:v>66.505794289999997</c:v>
                </c:pt>
                <c:pt idx="4401">
                  <c:v>66.505824469999993</c:v>
                </c:pt>
                <c:pt idx="4402">
                  <c:v>66.997789319999995</c:v>
                </c:pt>
                <c:pt idx="4403">
                  <c:v>66.997789319999995</c:v>
                </c:pt>
                <c:pt idx="4404">
                  <c:v>67.499057669999999</c:v>
                </c:pt>
                <c:pt idx="4405">
                  <c:v>68.009629520000004</c:v>
                </c:pt>
                <c:pt idx="4406">
                  <c:v>68.097351970000005</c:v>
                </c:pt>
                <c:pt idx="4407">
                  <c:v>68.773886950000005</c:v>
                </c:pt>
                <c:pt idx="4408">
                  <c:v>70.366266809999999</c:v>
                </c:pt>
                <c:pt idx="4409">
                  <c:v>70.488845449999999</c:v>
                </c:pt>
                <c:pt idx="4410">
                  <c:v>70.734229029999995</c:v>
                </c:pt>
                <c:pt idx="4411">
                  <c:v>90.620209759999995</c:v>
                </c:pt>
                <c:pt idx="4412">
                  <c:v>92.348054390000001</c:v>
                </c:pt>
                <c:pt idx="4413">
                  <c:v>92.534737870000001</c:v>
                </c:pt>
                <c:pt idx="4414">
                  <c:v>92.907748369999993</c:v>
                </c:pt>
                <c:pt idx="4415">
                  <c:v>121.127359</c:v>
                </c:pt>
                <c:pt idx="4416">
                  <c:v>123.4560409</c:v>
                </c:pt>
                <c:pt idx="4417">
                  <c:v>123.7068292</c:v>
                </c:pt>
                <c:pt idx="4418">
                  <c:v>124.2074666</c:v>
                </c:pt>
                <c:pt idx="4419">
                  <c:v>160.76070720000001</c:v>
                </c:pt>
                <c:pt idx="4420">
                  <c:v>163.69022630000001</c:v>
                </c:pt>
                <c:pt idx="4421">
                  <c:v>164.00511950000001</c:v>
                </c:pt>
                <c:pt idx="4422">
                  <c:v>164.63338379999999</c:v>
                </c:pt>
                <c:pt idx="4423">
                  <c:v>209.5202543</c:v>
                </c:pt>
                <c:pt idx="4424">
                  <c:v>213.0506106</c:v>
                </c:pt>
                <c:pt idx="4425">
                  <c:v>213.42960859999999</c:v>
                </c:pt>
                <c:pt idx="4426">
                  <c:v>214.1854999</c:v>
                </c:pt>
                <c:pt idx="4427">
                  <c:v>267.40600030000002</c:v>
                </c:pt>
                <c:pt idx="4428">
                  <c:v>271.53719380000001</c:v>
                </c:pt>
                <c:pt idx="4429">
                  <c:v>271.9802967</c:v>
                </c:pt>
                <c:pt idx="4430">
                  <c:v>272.86381490000002</c:v>
                </c:pt>
                <c:pt idx="4431">
                  <c:v>334.41794520000002</c:v>
                </c:pt>
                <c:pt idx="4432">
                  <c:v>348.67811490000003</c:v>
                </c:pt>
                <c:pt idx="4433">
                  <c:v>351.72803640000001</c:v>
                </c:pt>
                <c:pt idx="4434">
                  <c:v>353.13308919999997</c:v>
                </c:pt>
                <c:pt idx="4435">
                  <c:v>353.13311750000003</c:v>
                </c:pt>
                <c:pt idx="4436">
                  <c:v>350.77753030000002</c:v>
                </c:pt>
                <c:pt idx="4437">
                  <c:v>350.77753030000002</c:v>
                </c:pt>
                <c:pt idx="4438">
                  <c:v>348.43124660000001</c:v>
                </c:pt>
                <c:pt idx="4439">
                  <c:v>346.09426639999998</c:v>
                </c:pt>
                <c:pt idx="4440">
                  <c:v>345.69790499999999</c:v>
                </c:pt>
                <c:pt idx="4441">
                  <c:v>342.68970760000002</c:v>
                </c:pt>
                <c:pt idx="4442">
                  <c:v>335.923745</c:v>
                </c:pt>
                <c:pt idx="4443">
                  <c:v>335.41986220000001</c:v>
                </c:pt>
                <c:pt idx="4444">
                  <c:v>334.4180179</c:v>
                </c:pt>
                <c:pt idx="4445">
                  <c:v>272.86399260000002</c:v>
                </c:pt>
                <c:pt idx="4446">
                  <c:v>268.72018270000001</c:v>
                </c:pt>
                <c:pt idx="4447">
                  <c:v>268.28040449999997</c:v>
                </c:pt>
                <c:pt idx="4448">
                  <c:v>267.40618669999998</c:v>
                </c:pt>
                <c:pt idx="4449">
                  <c:v>214.18576440000001</c:v>
                </c:pt>
                <c:pt idx="4450">
                  <c:v>210.6427898</c:v>
                </c:pt>
                <c:pt idx="4451">
                  <c:v>210.2671162</c:v>
                </c:pt>
                <c:pt idx="4452">
                  <c:v>209.5205249</c:v>
                </c:pt>
                <c:pt idx="4453">
                  <c:v>164.63370560000001</c:v>
                </c:pt>
                <c:pt idx="4454">
                  <c:v>161.69156630000001</c:v>
                </c:pt>
                <c:pt idx="4455">
                  <c:v>161.37999740000001</c:v>
                </c:pt>
                <c:pt idx="4456">
                  <c:v>160.76103259999999</c:v>
                </c:pt>
                <c:pt idx="4457">
                  <c:v>124.2078163</c:v>
                </c:pt>
                <c:pt idx="4458">
                  <c:v>121.8665123</c:v>
                </c:pt>
                <c:pt idx="4459">
                  <c:v>121.61904800000001</c:v>
                </c:pt>
                <c:pt idx="4460">
                  <c:v>121.1277097</c:v>
                </c:pt>
                <c:pt idx="4461">
                  <c:v>92.908096439999994</c:v>
                </c:pt>
                <c:pt idx="4462">
                  <c:v>91.167627719999999</c:v>
                </c:pt>
                <c:pt idx="4463">
                  <c:v>90.984268060000005</c:v>
                </c:pt>
                <c:pt idx="4464">
                  <c:v>90.620556300000004</c:v>
                </c:pt>
                <c:pt idx="4465">
                  <c:v>70.734545999999995</c:v>
                </c:pt>
                <c:pt idx="4466">
                  <c:v>67.446080800000004</c:v>
                </c:pt>
                <c:pt idx="4467">
                  <c:v>66.798218539999993</c:v>
                </c:pt>
                <c:pt idx="4468">
                  <c:v>66.506126539999997</c:v>
                </c:pt>
                <c:pt idx="4469">
                  <c:v>66.506097859999997</c:v>
                </c:pt>
                <c:pt idx="4470">
                  <c:v>66.998059650000002</c:v>
                </c:pt>
                <c:pt idx="4471">
                  <c:v>66.998059650000002</c:v>
                </c:pt>
                <c:pt idx="4472">
                  <c:v>67.499324880000003</c:v>
                </c:pt>
                <c:pt idx="4473">
                  <c:v>68.009893559999995</c:v>
                </c:pt>
                <c:pt idx="4474">
                  <c:v>68.09761546</c:v>
                </c:pt>
                <c:pt idx="4475">
                  <c:v>68.774146239999993</c:v>
                </c:pt>
                <c:pt idx="4476">
                  <c:v>70.366516189999999</c:v>
                </c:pt>
                <c:pt idx="4477">
                  <c:v>70.489094069999993</c:v>
                </c:pt>
                <c:pt idx="4478">
                  <c:v>70.734476110000003</c:v>
                </c:pt>
                <c:pt idx="4479">
                  <c:v>90.620331930000006</c:v>
                </c:pt>
                <c:pt idx="4480">
                  <c:v>92.348165640000005</c:v>
                </c:pt>
                <c:pt idx="4481">
                  <c:v>92.53484795</c:v>
                </c:pt>
                <c:pt idx="4482">
                  <c:v>92.907856089999996</c:v>
                </c:pt>
                <c:pt idx="4483">
                  <c:v>121.1272877</c:v>
                </c:pt>
                <c:pt idx="4484">
                  <c:v>123.4559548</c:v>
                </c:pt>
                <c:pt idx="4485">
                  <c:v>123.70674150000001</c:v>
                </c:pt>
                <c:pt idx="4486">
                  <c:v>124.20737579999999</c:v>
                </c:pt>
                <c:pt idx="4487">
                  <c:v>160.7603833</c:v>
                </c:pt>
                <c:pt idx="4488">
                  <c:v>163.6898837</c:v>
                </c:pt>
                <c:pt idx="4489">
                  <c:v>164.00477480000001</c:v>
                </c:pt>
                <c:pt idx="4490">
                  <c:v>164.63303519999999</c:v>
                </c:pt>
                <c:pt idx="4491">
                  <c:v>209.51961850000001</c:v>
                </c:pt>
                <c:pt idx="4492">
                  <c:v>213.04995220000001</c:v>
                </c:pt>
                <c:pt idx="4493">
                  <c:v>213.4289478</c:v>
                </c:pt>
                <c:pt idx="4494">
                  <c:v>214.18483430000001</c:v>
                </c:pt>
                <c:pt idx="4495">
                  <c:v>267.40499349999999</c:v>
                </c:pt>
                <c:pt idx="4496">
                  <c:v>271.53616049999999</c:v>
                </c:pt>
                <c:pt idx="4497">
                  <c:v>271.97926059999998</c:v>
                </c:pt>
                <c:pt idx="4498">
                  <c:v>272.86277310000003</c:v>
                </c:pt>
                <c:pt idx="4499">
                  <c:v>334.41650809999999</c:v>
                </c:pt>
                <c:pt idx="4500">
                  <c:v>348.6765863</c:v>
                </c:pt>
                <c:pt idx="4501">
                  <c:v>351.72648809999998</c:v>
                </c:pt>
                <c:pt idx="4502">
                  <c:v>353.13153190000003</c:v>
                </c:pt>
                <c:pt idx="4503">
                  <c:v>353.13150209999998</c:v>
                </c:pt>
                <c:pt idx="4504">
                  <c:v>350.77592110000001</c:v>
                </c:pt>
                <c:pt idx="4505">
                  <c:v>350.77592110000001</c:v>
                </c:pt>
                <c:pt idx="4506">
                  <c:v>348.42964360000002</c:v>
                </c:pt>
                <c:pt idx="4507">
                  <c:v>346.09266960000002</c:v>
                </c:pt>
                <c:pt idx="4508">
                  <c:v>345.69630919999997</c:v>
                </c:pt>
                <c:pt idx="4509">
                  <c:v>342.68811970000002</c:v>
                </c:pt>
                <c:pt idx="4510">
                  <c:v>335.92217529999999</c:v>
                </c:pt>
                <c:pt idx="4511">
                  <c:v>335.41829380000001</c:v>
                </c:pt>
                <c:pt idx="4512">
                  <c:v>334.41645219999998</c:v>
                </c:pt>
                <c:pt idx="4513">
                  <c:v>272.8626036</c:v>
                </c:pt>
                <c:pt idx="4514">
                  <c:v>268.71880650000003</c:v>
                </c:pt>
                <c:pt idx="4515">
                  <c:v>268.27902970000002</c:v>
                </c:pt>
                <c:pt idx="4516">
                  <c:v>267.40481460000001</c:v>
                </c:pt>
                <c:pt idx="4517">
                  <c:v>214.18457040000001</c:v>
                </c:pt>
                <c:pt idx="4518">
                  <c:v>210.64160870000001</c:v>
                </c:pt>
                <c:pt idx="4519">
                  <c:v>210.26593650000001</c:v>
                </c:pt>
                <c:pt idx="4520">
                  <c:v>209.51934790000001</c:v>
                </c:pt>
                <c:pt idx="4521">
                  <c:v>164.63270800000001</c:v>
                </c:pt>
                <c:pt idx="4522">
                  <c:v>161.6905817</c:v>
                </c:pt>
                <c:pt idx="4523">
                  <c:v>161.3790142</c:v>
                </c:pt>
                <c:pt idx="4524">
                  <c:v>160.7600521</c:v>
                </c:pt>
                <c:pt idx="4525">
                  <c:v>124.20701649999999</c:v>
                </c:pt>
                <c:pt idx="4526">
                  <c:v>121.8657256</c:v>
                </c:pt>
                <c:pt idx="4527">
                  <c:v>121.6182627</c:v>
                </c:pt>
                <c:pt idx="4528">
                  <c:v>121.1269272</c:v>
                </c:pt>
                <c:pt idx="4529">
                  <c:v>92.907495920000002</c:v>
                </c:pt>
                <c:pt idx="4530">
                  <c:v>91.167040360000001</c:v>
                </c:pt>
                <c:pt idx="4531">
                  <c:v>90.983682110000004</c:v>
                </c:pt>
                <c:pt idx="4532">
                  <c:v>90.619973150000007</c:v>
                </c:pt>
                <c:pt idx="4533">
                  <c:v>70.734146170000002</c:v>
                </c:pt>
                <c:pt idx="4534">
                  <c:v>67.445720629999997</c:v>
                </c:pt>
                <c:pt idx="4535">
                  <c:v>66.797866749999997</c:v>
                </c:pt>
                <c:pt idx="4536">
                  <c:v>66.505778579999998</c:v>
                </c:pt>
                <c:pt idx="4537">
                  <c:v>66.505805730000006</c:v>
                </c:pt>
                <c:pt idx="4538">
                  <c:v>66.997770239999994</c:v>
                </c:pt>
                <c:pt idx="4539">
                  <c:v>66.997770239999994</c:v>
                </c:pt>
                <c:pt idx="4540">
                  <c:v>67.499038240000004</c:v>
                </c:pt>
                <c:pt idx="4541">
                  <c:v>68.009609749999996</c:v>
                </c:pt>
                <c:pt idx="4542">
                  <c:v>68.097332140000006</c:v>
                </c:pt>
                <c:pt idx="4543">
                  <c:v>68.773866690000006</c:v>
                </c:pt>
                <c:pt idx="4544">
                  <c:v>70.366245579999998</c:v>
                </c:pt>
                <c:pt idx="4545">
                  <c:v>70.488824140000006</c:v>
                </c:pt>
                <c:pt idx="4546">
                  <c:v>70.734207569999995</c:v>
                </c:pt>
                <c:pt idx="4547">
                  <c:v>90.620178870000004</c:v>
                </c:pt>
                <c:pt idx="4548">
                  <c:v>92.348022819999997</c:v>
                </c:pt>
                <c:pt idx="4549">
                  <c:v>92.534706229999998</c:v>
                </c:pt>
                <c:pt idx="4550">
                  <c:v>92.907716590000007</c:v>
                </c:pt>
                <c:pt idx="4551">
                  <c:v>121.127318</c:v>
                </c:pt>
                <c:pt idx="4552">
                  <c:v>123.45599919999999</c:v>
                </c:pt>
                <c:pt idx="4553">
                  <c:v>123.7067874</c:v>
                </c:pt>
                <c:pt idx="4554">
                  <c:v>124.2074247</c:v>
                </c:pt>
                <c:pt idx="4555">
                  <c:v>160.76065610000001</c:v>
                </c:pt>
                <c:pt idx="4556">
                  <c:v>163.69017460000001</c:v>
                </c:pt>
                <c:pt idx="4557">
                  <c:v>164.00506770000001</c:v>
                </c:pt>
                <c:pt idx="4558">
                  <c:v>164.6333319</c:v>
                </c:pt>
                <c:pt idx="4559">
                  <c:v>209.52019340000001</c:v>
                </c:pt>
                <c:pt idx="4560">
                  <c:v>213.05054910000001</c:v>
                </c:pt>
                <c:pt idx="4561">
                  <c:v>213.42954710000001</c:v>
                </c:pt>
                <c:pt idx="4562">
                  <c:v>214.18543819999999</c:v>
                </c:pt>
                <c:pt idx="4563">
                  <c:v>267.40592980000002</c:v>
                </c:pt>
                <c:pt idx="4564">
                  <c:v>271.5371227</c:v>
                </c:pt>
                <c:pt idx="4565">
                  <c:v>271.98022550000002</c:v>
                </c:pt>
                <c:pt idx="4566">
                  <c:v>272.86374360000002</c:v>
                </c:pt>
                <c:pt idx="4567">
                  <c:v>334.41786519999999</c:v>
                </c:pt>
                <c:pt idx="4568">
                  <c:v>348.67803309999999</c:v>
                </c:pt>
                <c:pt idx="4569">
                  <c:v>351.7279542</c:v>
                </c:pt>
                <c:pt idx="4570">
                  <c:v>353.13300679999998</c:v>
                </c:pt>
                <c:pt idx="4571">
                  <c:v>353.13303830000001</c:v>
                </c:pt>
                <c:pt idx="4572">
                  <c:v>350.77745190000002</c:v>
                </c:pt>
                <c:pt idx="4573">
                  <c:v>350.77745190000002</c:v>
                </c:pt>
                <c:pt idx="4574">
                  <c:v>348.43116900000001</c:v>
                </c:pt>
                <c:pt idx="4575">
                  <c:v>346.09418959999999</c:v>
                </c:pt>
                <c:pt idx="4576">
                  <c:v>345.69782830000003</c:v>
                </c:pt>
                <c:pt idx="4577">
                  <c:v>342.68963179999997</c:v>
                </c:pt>
                <c:pt idx="4578">
                  <c:v>335.92367150000001</c:v>
                </c:pt>
                <c:pt idx="4579">
                  <c:v>335.41978879999999</c:v>
                </c:pt>
                <c:pt idx="4580">
                  <c:v>334.41794479999999</c:v>
                </c:pt>
                <c:pt idx="4581">
                  <c:v>272.86393950000001</c:v>
                </c:pt>
                <c:pt idx="4582">
                  <c:v>268.72013090000002</c:v>
                </c:pt>
                <c:pt idx="4583">
                  <c:v>268.2803528</c:v>
                </c:pt>
                <c:pt idx="4584">
                  <c:v>267.40613530000002</c:v>
                </c:pt>
                <c:pt idx="4585">
                  <c:v>214.18573029999999</c:v>
                </c:pt>
                <c:pt idx="4586">
                  <c:v>210.6427568</c:v>
                </c:pt>
                <c:pt idx="4587">
                  <c:v>210.2670833</c:v>
                </c:pt>
                <c:pt idx="4588">
                  <c:v>209.5204923</c:v>
                </c:pt>
                <c:pt idx="4589">
                  <c:v>164.63368750000001</c:v>
                </c:pt>
                <c:pt idx="4590">
                  <c:v>161.6915492</c:v>
                </c:pt>
                <c:pt idx="4591">
                  <c:v>161.3799803</c:v>
                </c:pt>
                <c:pt idx="4592">
                  <c:v>160.7610157</c:v>
                </c:pt>
                <c:pt idx="4593">
                  <c:v>124.2078113</c:v>
                </c:pt>
                <c:pt idx="4594">
                  <c:v>121.866508</c:v>
                </c:pt>
                <c:pt idx="4595">
                  <c:v>121.6190438</c:v>
                </c:pt>
                <c:pt idx="4596">
                  <c:v>121.12770570000001</c:v>
                </c:pt>
                <c:pt idx="4597">
                  <c:v>92.908101450000004</c:v>
                </c:pt>
                <c:pt idx="4598">
                  <c:v>91.167633280000004</c:v>
                </c:pt>
                <c:pt idx="4599">
                  <c:v>90.984273689999995</c:v>
                </c:pt>
                <c:pt idx="4600">
                  <c:v>90.620562039999996</c:v>
                </c:pt>
                <c:pt idx="4601">
                  <c:v>70.734558120000003</c:v>
                </c:pt>
                <c:pt idx="4602">
                  <c:v>67.446093970000007</c:v>
                </c:pt>
                <c:pt idx="4603">
                  <c:v>66.79823193</c:v>
                </c:pt>
                <c:pt idx="4604">
                  <c:v>66.506140009999996</c:v>
                </c:pt>
                <c:pt idx="4605">
                  <c:v>66.506114310000001</c:v>
                </c:pt>
                <c:pt idx="4606">
                  <c:v>66.998076440000006</c:v>
                </c:pt>
                <c:pt idx="4607">
                  <c:v>66.998076440000006</c:v>
                </c:pt>
                <c:pt idx="4608">
                  <c:v>67.499341999999999</c:v>
                </c:pt>
                <c:pt idx="4609">
                  <c:v>68.009911009999996</c:v>
                </c:pt>
                <c:pt idx="4610">
                  <c:v>68.097632970000006</c:v>
                </c:pt>
                <c:pt idx="4611">
                  <c:v>68.774164159999998</c:v>
                </c:pt>
                <c:pt idx="4612">
                  <c:v>70.366535069999998</c:v>
                </c:pt>
                <c:pt idx="4613">
                  <c:v>70.489113020000005</c:v>
                </c:pt>
                <c:pt idx="4614">
                  <c:v>70.734495210000006</c:v>
                </c:pt>
                <c:pt idx="4615">
                  <c:v>90.620360390000002</c:v>
                </c:pt>
                <c:pt idx="4616">
                  <c:v>92.348194789999994</c:v>
                </c:pt>
                <c:pt idx="4617">
                  <c:v>92.534877159999994</c:v>
                </c:pt>
                <c:pt idx="4618">
                  <c:v>92.907885440000001</c:v>
                </c:pt>
                <c:pt idx="4619">
                  <c:v>121.1273266</c:v>
                </c:pt>
                <c:pt idx="4620">
                  <c:v>123.4559943</c:v>
                </c:pt>
                <c:pt idx="4621">
                  <c:v>123.7067811</c:v>
                </c:pt>
                <c:pt idx="4622">
                  <c:v>124.2074155</c:v>
                </c:pt>
                <c:pt idx="4623">
                  <c:v>160.76043250000001</c:v>
                </c:pt>
                <c:pt idx="4624">
                  <c:v>163.68993359999999</c:v>
                </c:pt>
                <c:pt idx="4625">
                  <c:v>164.00482479999999</c:v>
                </c:pt>
                <c:pt idx="4626">
                  <c:v>164.6330853</c:v>
                </c:pt>
                <c:pt idx="4627">
                  <c:v>209.51967819999999</c:v>
                </c:pt>
                <c:pt idx="4628">
                  <c:v>213.0500127</c:v>
                </c:pt>
                <c:pt idx="4629">
                  <c:v>213.42900829999999</c:v>
                </c:pt>
                <c:pt idx="4630">
                  <c:v>214.18489489999999</c:v>
                </c:pt>
                <c:pt idx="4631">
                  <c:v>267.40506379999999</c:v>
                </c:pt>
                <c:pt idx="4632">
                  <c:v>271.53623149999999</c:v>
                </c:pt>
                <c:pt idx="4633">
                  <c:v>271.97933160000002</c:v>
                </c:pt>
                <c:pt idx="4634">
                  <c:v>272.86284430000001</c:v>
                </c:pt>
                <c:pt idx="4635">
                  <c:v>334.41658910000001</c:v>
                </c:pt>
                <c:pt idx="4636">
                  <c:v>348.67666930000001</c:v>
                </c:pt>
                <c:pt idx="4637">
                  <c:v>351.7265716</c:v>
                </c:pt>
                <c:pt idx="4638">
                  <c:v>353.13161559999998</c:v>
                </c:pt>
                <c:pt idx="4639">
                  <c:v>353.1315831</c:v>
                </c:pt>
                <c:pt idx="4640">
                  <c:v>350.77600130000002</c:v>
                </c:pt>
                <c:pt idx="4641">
                  <c:v>350.77600130000002</c:v>
                </c:pt>
                <c:pt idx="4642">
                  <c:v>348.42972309999999</c:v>
                </c:pt>
                <c:pt idx="4643">
                  <c:v>346.09274829999998</c:v>
                </c:pt>
                <c:pt idx="4644">
                  <c:v>345.69638780000002</c:v>
                </c:pt>
                <c:pt idx="4645">
                  <c:v>342.6881975</c:v>
                </c:pt>
                <c:pt idx="4646">
                  <c:v>335.92225100000002</c:v>
                </c:pt>
                <c:pt idx="4647">
                  <c:v>335.41836929999999</c:v>
                </c:pt>
                <c:pt idx="4648">
                  <c:v>334.41652740000001</c:v>
                </c:pt>
                <c:pt idx="4649">
                  <c:v>272.86266060000003</c:v>
                </c:pt>
                <c:pt idx="4650">
                  <c:v>268.71886219999999</c:v>
                </c:pt>
                <c:pt idx="4651">
                  <c:v>268.27908530000002</c:v>
                </c:pt>
                <c:pt idx="4652">
                  <c:v>267.40486989999999</c:v>
                </c:pt>
                <c:pt idx="4653">
                  <c:v>214.18460970000001</c:v>
                </c:pt>
                <c:pt idx="4654">
                  <c:v>210.64164690000001</c:v>
                </c:pt>
                <c:pt idx="4655">
                  <c:v>210.2659745</c:v>
                </c:pt>
                <c:pt idx="4656">
                  <c:v>209.51938580000001</c:v>
                </c:pt>
                <c:pt idx="4657">
                  <c:v>164.6327321</c:v>
                </c:pt>
                <c:pt idx="4658">
                  <c:v>161.69060479999999</c:v>
                </c:pt>
                <c:pt idx="4659">
                  <c:v>161.3790372</c:v>
                </c:pt>
                <c:pt idx="4660">
                  <c:v>160.760075</c:v>
                </c:pt>
                <c:pt idx="4661">
                  <c:v>124.2070279</c:v>
                </c:pt>
                <c:pt idx="4662">
                  <c:v>121.8657362</c:v>
                </c:pt>
                <c:pt idx="4663">
                  <c:v>121.6182732</c:v>
                </c:pt>
                <c:pt idx="4664">
                  <c:v>121.1269375</c:v>
                </c:pt>
                <c:pt idx="4665">
                  <c:v>92.907497000000006</c:v>
                </c:pt>
                <c:pt idx="4666">
                  <c:v>91.167040850000006</c:v>
                </c:pt>
                <c:pt idx="4667">
                  <c:v>90.983682540000004</c:v>
                </c:pt>
                <c:pt idx="4668">
                  <c:v>90.619973459999997</c:v>
                </c:pt>
                <c:pt idx="4669">
                  <c:v>70.734139490000004</c:v>
                </c:pt>
                <c:pt idx="4670">
                  <c:v>67.445712720000003</c:v>
                </c:pt>
                <c:pt idx="4671">
                  <c:v>66.797858579999996</c:v>
                </c:pt>
                <c:pt idx="4672">
                  <c:v>66.505770310000003</c:v>
                </c:pt>
                <c:pt idx="4673">
                  <c:v>66.505794460000004</c:v>
                </c:pt>
                <c:pt idx="4674">
                  <c:v>66.997758660000002</c:v>
                </c:pt>
                <c:pt idx="4675">
                  <c:v>66.997758660000002</c:v>
                </c:pt>
                <c:pt idx="4676">
                  <c:v>67.499026360000002</c:v>
                </c:pt>
                <c:pt idx="4677">
                  <c:v>68.009597560000003</c:v>
                </c:pt>
                <c:pt idx="4678">
                  <c:v>68.097319900000002</c:v>
                </c:pt>
                <c:pt idx="4679">
                  <c:v>68.773854029999995</c:v>
                </c:pt>
                <c:pt idx="4680">
                  <c:v>70.366231970000001</c:v>
                </c:pt>
                <c:pt idx="4681">
                  <c:v>70.488810459999996</c:v>
                </c:pt>
                <c:pt idx="4682">
                  <c:v>70.734193750000003</c:v>
                </c:pt>
                <c:pt idx="4683">
                  <c:v>90.620155479999994</c:v>
                </c:pt>
                <c:pt idx="4684">
                  <c:v>92.34799873</c:v>
                </c:pt>
                <c:pt idx="4685">
                  <c:v>92.534682059999994</c:v>
                </c:pt>
                <c:pt idx="4686">
                  <c:v>92.907692260000005</c:v>
                </c:pt>
                <c:pt idx="4687">
                  <c:v>121.1272834</c:v>
                </c:pt>
                <c:pt idx="4688">
                  <c:v>123.45596380000001</c:v>
                </c:pt>
                <c:pt idx="4689">
                  <c:v>123.70675199999999</c:v>
                </c:pt>
                <c:pt idx="4690">
                  <c:v>124.2073891</c:v>
                </c:pt>
                <c:pt idx="4691">
                  <c:v>160.7606097</c:v>
                </c:pt>
                <c:pt idx="4692">
                  <c:v>163.6901273</c:v>
                </c:pt>
                <c:pt idx="4693">
                  <c:v>164.00502030000001</c:v>
                </c:pt>
                <c:pt idx="4694">
                  <c:v>164.63328430000001</c:v>
                </c:pt>
                <c:pt idx="4695">
                  <c:v>209.5201343</c:v>
                </c:pt>
                <c:pt idx="4696">
                  <c:v>213.05048909999999</c:v>
                </c:pt>
                <c:pt idx="4697">
                  <c:v>213.42948699999999</c:v>
                </c:pt>
                <c:pt idx="4698">
                  <c:v>214.18537789999999</c:v>
                </c:pt>
                <c:pt idx="4699">
                  <c:v>267.40585720000001</c:v>
                </c:pt>
                <c:pt idx="4700">
                  <c:v>271.53704929999998</c:v>
                </c:pt>
                <c:pt idx="4701">
                  <c:v>271.98015199999998</c:v>
                </c:pt>
                <c:pt idx="4702">
                  <c:v>272.86366980000003</c:v>
                </c:pt>
                <c:pt idx="4703">
                  <c:v>334.4177785</c:v>
                </c:pt>
                <c:pt idx="4704">
                  <c:v>348.67794359999999</c:v>
                </c:pt>
                <c:pt idx="4705">
                  <c:v>351.72786400000001</c:v>
                </c:pt>
                <c:pt idx="4706">
                  <c:v>353.1329164</c:v>
                </c:pt>
                <c:pt idx="4707">
                  <c:v>353.13294960000002</c:v>
                </c:pt>
                <c:pt idx="4708">
                  <c:v>350.77736399999998</c:v>
                </c:pt>
                <c:pt idx="4709">
                  <c:v>350.77736399999998</c:v>
                </c:pt>
                <c:pt idx="4710">
                  <c:v>348.43108180000002</c:v>
                </c:pt>
                <c:pt idx="4711">
                  <c:v>346.09410309999998</c:v>
                </c:pt>
                <c:pt idx="4712">
                  <c:v>345.69774189999998</c:v>
                </c:pt>
                <c:pt idx="4713">
                  <c:v>342.68954639999998</c:v>
                </c:pt>
                <c:pt idx="4714">
                  <c:v>335.92358830000001</c:v>
                </c:pt>
                <c:pt idx="4715">
                  <c:v>335.41970579999997</c:v>
                </c:pt>
                <c:pt idx="4716">
                  <c:v>334.41786209999998</c:v>
                </c:pt>
                <c:pt idx="4717">
                  <c:v>272.86387689999998</c:v>
                </c:pt>
                <c:pt idx="4718">
                  <c:v>268.72006970000001</c:v>
                </c:pt>
                <c:pt idx="4719">
                  <c:v>268.28029179999999</c:v>
                </c:pt>
                <c:pt idx="4720">
                  <c:v>267.40607460000001</c:v>
                </c:pt>
                <c:pt idx="4721">
                  <c:v>214.1856871</c:v>
                </c:pt>
                <c:pt idx="4722">
                  <c:v>210.64271489999999</c:v>
                </c:pt>
                <c:pt idx="4723">
                  <c:v>210.2670415</c:v>
                </c:pt>
                <c:pt idx="4724">
                  <c:v>209.5204507</c:v>
                </c:pt>
                <c:pt idx="4725">
                  <c:v>164.63366110000001</c:v>
                </c:pt>
                <c:pt idx="4726">
                  <c:v>161.6915238</c:v>
                </c:pt>
                <c:pt idx="4727">
                  <c:v>161.379955</c:v>
                </c:pt>
                <c:pt idx="4728">
                  <c:v>160.76099070000001</c:v>
                </c:pt>
                <c:pt idx="4729">
                  <c:v>124.20779880000001</c:v>
                </c:pt>
                <c:pt idx="4730">
                  <c:v>121.8664964</c:v>
                </c:pt>
                <c:pt idx="4731">
                  <c:v>121.6190323</c:v>
                </c:pt>
                <c:pt idx="4732">
                  <c:v>121.1276943</c:v>
                </c:pt>
                <c:pt idx="4733">
                  <c:v>92.908100279999999</c:v>
                </c:pt>
                <c:pt idx="4734">
                  <c:v>91.167632760000004</c:v>
                </c:pt>
                <c:pt idx="4735">
                  <c:v>90.984273229999999</c:v>
                </c:pt>
                <c:pt idx="4736">
                  <c:v>90.620561719999998</c:v>
                </c:pt>
                <c:pt idx="4737">
                  <c:v>70.734565470000007</c:v>
                </c:pt>
                <c:pt idx="4738">
                  <c:v>67.446102679999996</c:v>
                </c:pt>
                <c:pt idx="4739">
                  <c:v>66.798240910000004</c:v>
                </c:pt>
                <c:pt idx="4740">
                  <c:v>66.506149120000003</c:v>
                </c:pt>
                <c:pt idx="4741">
                  <c:v>66.506126710000004</c:v>
                </c:pt>
                <c:pt idx="4742">
                  <c:v>66.99808917</c:v>
                </c:pt>
                <c:pt idx="4743">
                  <c:v>66.99808917</c:v>
                </c:pt>
                <c:pt idx="4744">
                  <c:v>67.499355069999993</c:v>
                </c:pt>
                <c:pt idx="4745">
                  <c:v>68.009924409999996</c:v>
                </c:pt>
                <c:pt idx="4746">
                  <c:v>68.097646429999998</c:v>
                </c:pt>
                <c:pt idx="4747">
                  <c:v>68.774178059999997</c:v>
                </c:pt>
                <c:pt idx="4748">
                  <c:v>70.366549980000002</c:v>
                </c:pt>
                <c:pt idx="4749">
                  <c:v>70.489127999999994</c:v>
                </c:pt>
                <c:pt idx="4750">
                  <c:v>70.73451034</c:v>
                </c:pt>
                <c:pt idx="4751">
                  <c:v>90.620385639999995</c:v>
                </c:pt>
                <c:pt idx="4752">
                  <c:v>92.348220789999999</c:v>
                </c:pt>
                <c:pt idx="4753">
                  <c:v>92.534903240000006</c:v>
                </c:pt>
                <c:pt idx="4754">
                  <c:v>92.907911690000006</c:v>
                </c:pt>
                <c:pt idx="4755">
                  <c:v>121.1273636</c:v>
                </c:pt>
                <c:pt idx="4756">
                  <c:v>123.4560321</c:v>
                </c:pt>
                <c:pt idx="4757">
                  <c:v>123.706819</c:v>
                </c:pt>
                <c:pt idx="4758">
                  <c:v>124.20745359999999</c:v>
                </c:pt>
                <c:pt idx="4759">
                  <c:v>160.760482</c:v>
                </c:pt>
                <c:pt idx="4760">
                  <c:v>163.68998400000001</c:v>
                </c:pt>
                <c:pt idx="4761">
                  <c:v>164.00487530000001</c:v>
                </c:pt>
                <c:pt idx="4762">
                  <c:v>164.63313590000001</c:v>
                </c:pt>
                <c:pt idx="4763">
                  <c:v>209.51974100000001</c:v>
                </c:pt>
                <c:pt idx="4764">
                  <c:v>213.0500763</c:v>
                </c:pt>
                <c:pt idx="4765">
                  <c:v>213.42907210000001</c:v>
                </c:pt>
                <c:pt idx="4766">
                  <c:v>214.1849588</c:v>
                </c:pt>
                <c:pt idx="4767">
                  <c:v>267.40514050000002</c:v>
                </c:pt>
                <c:pt idx="4768">
                  <c:v>271.53630920000001</c:v>
                </c:pt>
                <c:pt idx="4769">
                  <c:v>271.97940940000001</c:v>
                </c:pt>
                <c:pt idx="4770">
                  <c:v>272.86292220000001</c:v>
                </c:pt>
                <c:pt idx="4771">
                  <c:v>334.41668049999998</c:v>
                </c:pt>
                <c:pt idx="4772">
                  <c:v>348.67676369999998</c:v>
                </c:pt>
                <c:pt idx="4773">
                  <c:v>351.72666659999999</c:v>
                </c:pt>
                <c:pt idx="4774">
                  <c:v>353.13171089999997</c:v>
                </c:pt>
                <c:pt idx="4775">
                  <c:v>353.1316764</c:v>
                </c:pt>
                <c:pt idx="4776">
                  <c:v>350.77609389999998</c:v>
                </c:pt>
                <c:pt idx="4777">
                  <c:v>350.77609389999998</c:v>
                </c:pt>
                <c:pt idx="4778">
                  <c:v>348.4298149</c:v>
                </c:pt>
                <c:pt idx="4779">
                  <c:v>346.09283929999998</c:v>
                </c:pt>
                <c:pt idx="4780">
                  <c:v>345.6964787</c:v>
                </c:pt>
                <c:pt idx="4781">
                  <c:v>342.68828719999999</c:v>
                </c:pt>
                <c:pt idx="4782">
                  <c:v>335.92233829999998</c:v>
                </c:pt>
                <c:pt idx="4783">
                  <c:v>335.41845640000003</c:v>
                </c:pt>
                <c:pt idx="4784">
                  <c:v>334.41661420000003</c:v>
                </c:pt>
                <c:pt idx="4785">
                  <c:v>272.86272509999998</c:v>
                </c:pt>
                <c:pt idx="4786">
                  <c:v>268.7189252</c:v>
                </c:pt>
                <c:pt idx="4787">
                  <c:v>268.27914809999999</c:v>
                </c:pt>
                <c:pt idx="4788">
                  <c:v>267.40493240000001</c:v>
                </c:pt>
                <c:pt idx="4789">
                  <c:v>214.18465269999999</c:v>
                </c:pt>
                <c:pt idx="4790">
                  <c:v>210.64168860000001</c:v>
                </c:pt>
                <c:pt idx="4791">
                  <c:v>210.2660162</c:v>
                </c:pt>
                <c:pt idx="4792">
                  <c:v>209.5194271</c:v>
                </c:pt>
                <c:pt idx="4793">
                  <c:v>164.6327569</c:v>
                </c:pt>
                <c:pt idx="4794">
                  <c:v>161.6906286</c:v>
                </c:pt>
                <c:pt idx="4795">
                  <c:v>161.37906090000001</c:v>
                </c:pt>
                <c:pt idx="4796">
                  <c:v>160.7600984</c:v>
                </c:pt>
                <c:pt idx="4797">
                  <c:v>124.2070377</c:v>
                </c:pt>
                <c:pt idx="4798">
                  <c:v>121.8657451</c:v>
                </c:pt>
                <c:pt idx="4799">
                  <c:v>121.61828199999999</c:v>
                </c:pt>
                <c:pt idx="4800">
                  <c:v>121.12694620000001</c:v>
                </c:pt>
                <c:pt idx="4801">
                  <c:v>92.907494940000007</c:v>
                </c:pt>
                <c:pt idx="4802">
                  <c:v>91.167038120000001</c:v>
                </c:pt>
                <c:pt idx="4803">
                  <c:v>90.983679739999999</c:v>
                </c:pt>
                <c:pt idx="4804">
                  <c:v>90.619970510000002</c:v>
                </c:pt>
                <c:pt idx="4805">
                  <c:v>70.734128720000001</c:v>
                </c:pt>
                <c:pt idx="4806">
                  <c:v>67.445700599999995</c:v>
                </c:pt>
                <c:pt idx="4807">
                  <c:v>66.797846199999995</c:v>
                </c:pt>
                <c:pt idx="4808">
                  <c:v>66.505757799999998</c:v>
                </c:pt>
                <c:pt idx="4809">
                  <c:v>66.505778460000002</c:v>
                </c:pt>
                <c:pt idx="4810">
                  <c:v>66.997742290000005</c:v>
                </c:pt>
                <c:pt idx="4811">
                  <c:v>66.997742290000005</c:v>
                </c:pt>
                <c:pt idx="4812">
                  <c:v>67.499009619999995</c:v>
                </c:pt>
                <c:pt idx="4813">
                  <c:v>68.009580459999995</c:v>
                </c:pt>
                <c:pt idx="4814">
                  <c:v>68.097302729999996</c:v>
                </c:pt>
                <c:pt idx="4815">
                  <c:v>68.773836410000001</c:v>
                </c:pt>
                <c:pt idx="4816">
                  <c:v>70.366213299999998</c:v>
                </c:pt>
                <c:pt idx="4817">
                  <c:v>70.488791719999995</c:v>
                </c:pt>
                <c:pt idx="4818">
                  <c:v>70.734174850000002</c:v>
                </c:pt>
                <c:pt idx="4819">
                  <c:v>90.620126229999997</c:v>
                </c:pt>
                <c:pt idx="4820">
                  <c:v>92.347968719999997</c:v>
                </c:pt>
                <c:pt idx="4821">
                  <c:v>92.534651969999999</c:v>
                </c:pt>
                <c:pt idx="4822">
                  <c:v>92.907662009999996</c:v>
                </c:pt>
                <c:pt idx="4823">
                  <c:v>121.12724249999999</c:v>
                </c:pt>
                <c:pt idx="4824">
                  <c:v>123.4559221</c:v>
                </c:pt>
                <c:pt idx="4825">
                  <c:v>123.7067102</c:v>
                </c:pt>
                <c:pt idx="4826">
                  <c:v>124.2073472</c:v>
                </c:pt>
                <c:pt idx="4827">
                  <c:v>160.7605567</c:v>
                </c:pt>
                <c:pt idx="4828">
                  <c:v>163.69007360000001</c:v>
                </c:pt>
                <c:pt idx="4829">
                  <c:v>164.00496649999999</c:v>
                </c:pt>
                <c:pt idx="4830">
                  <c:v>164.6332304</c:v>
                </c:pt>
                <c:pt idx="4831">
                  <c:v>209.52006900000001</c:v>
                </c:pt>
                <c:pt idx="4832">
                  <c:v>213.05042299999999</c:v>
                </c:pt>
                <c:pt idx="4833">
                  <c:v>213.4294208</c:v>
                </c:pt>
                <c:pt idx="4834">
                  <c:v>214.18531150000001</c:v>
                </c:pt>
                <c:pt idx="4835">
                  <c:v>267.40577930000001</c:v>
                </c:pt>
                <c:pt idx="4836">
                  <c:v>271.53697039999997</c:v>
                </c:pt>
                <c:pt idx="4837">
                  <c:v>271.98007310000003</c:v>
                </c:pt>
                <c:pt idx="4838">
                  <c:v>272.86359069999997</c:v>
                </c:pt>
                <c:pt idx="4839">
                  <c:v>334.4176875</c:v>
                </c:pt>
                <c:pt idx="4840">
                  <c:v>348.67784999999998</c:v>
                </c:pt>
                <c:pt idx="4841">
                  <c:v>351.7277699</c:v>
                </c:pt>
                <c:pt idx="4842">
                  <c:v>353.13282199999998</c:v>
                </c:pt>
                <c:pt idx="4843">
                  <c:v>353.13285780000001</c:v>
                </c:pt>
                <c:pt idx="4844">
                  <c:v>350.77727299999998</c:v>
                </c:pt>
                <c:pt idx="4845">
                  <c:v>350.77727299999998</c:v>
                </c:pt>
                <c:pt idx="4846">
                  <c:v>348.43099160000003</c:v>
                </c:pt>
                <c:pt idx="4847">
                  <c:v>346.0940137</c:v>
                </c:pt>
                <c:pt idx="4848">
                  <c:v>345.69765269999999</c:v>
                </c:pt>
                <c:pt idx="4849">
                  <c:v>342.68945830000001</c:v>
                </c:pt>
                <c:pt idx="4850">
                  <c:v>335.92350240000002</c:v>
                </c:pt>
                <c:pt idx="4851">
                  <c:v>335.41962000000001</c:v>
                </c:pt>
                <c:pt idx="4852">
                  <c:v>334.41777669999999</c:v>
                </c:pt>
                <c:pt idx="4853">
                  <c:v>272.86381239999997</c:v>
                </c:pt>
                <c:pt idx="4854">
                  <c:v>268.72000659999998</c:v>
                </c:pt>
                <c:pt idx="4855">
                  <c:v>268.2802289</c:v>
                </c:pt>
                <c:pt idx="4856">
                  <c:v>267.40601190000001</c:v>
                </c:pt>
                <c:pt idx="4857">
                  <c:v>214.18564280000001</c:v>
                </c:pt>
                <c:pt idx="4858">
                  <c:v>210.64267179999999</c:v>
                </c:pt>
                <c:pt idx="4859">
                  <c:v>210.26699859999999</c:v>
                </c:pt>
                <c:pt idx="4860">
                  <c:v>209.520408</c:v>
                </c:pt>
                <c:pt idx="4861">
                  <c:v>164.63363409999999</c:v>
                </c:pt>
                <c:pt idx="4862">
                  <c:v>161.69149780000001</c:v>
                </c:pt>
                <c:pt idx="4863">
                  <c:v>161.37992919999999</c:v>
                </c:pt>
                <c:pt idx="4864">
                  <c:v>160.760965</c:v>
                </c:pt>
                <c:pt idx="4865">
                  <c:v>124.2077863</c:v>
                </c:pt>
                <c:pt idx="4866">
                  <c:v>121.8664847</c:v>
                </c:pt>
                <c:pt idx="4867">
                  <c:v>121.61902069999999</c:v>
                </c:pt>
                <c:pt idx="4868">
                  <c:v>121.1276829</c:v>
                </c:pt>
                <c:pt idx="4869">
                  <c:v>92.908099379999996</c:v>
                </c:pt>
                <c:pt idx="4870">
                  <c:v>91.167632530000006</c:v>
                </c:pt>
                <c:pt idx="4871">
                  <c:v>90.98427307</c:v>
                </c:pt>
                <c:pt idx="4872">
                  <c:v>90.620561699999996</c:v>
                </c:pt>
                <c:pt idx="4873">
                  <c:v>70.734573350000005</c:v>
                </c:pt>
                <c:pt idx="4874">
                  <c:v>67.446111950000002</c:v>
                </c:pt>
                <c:pt idx="4875">
                  <c:v>66.798250460000006</c:v>
                </c:pt>
                <c:pt idx="4876">
                  <c:v>66.506158799999994</c:v>
                </c:pt>
                <c:pt idx="4877">
                  <c:v>66.5061398</c:v>
                </c:pt>
                <c:pt idx="4878">
                  <c:v>66.998102599999996</c:v>
                </c:pt>
                <c:pt idx="4879">
                  <c:v>66.998102599999996</c:v>
                </c:pt>
                <c:pt idx="4880">
                  <c:v>67.499368849999996</c:v>
                </c:pt>
                <c:pt idx="4881">
                  <c:v>68.009938529999999</c:v>
                </c:pt>
                <c:pt idx="4882">
                  <c:v>68.097660610000005</c:v>
                </c:pt>
                <c:pt idx="4883">
                  <c:v>68.774192690000007</c:v>
                </c:pt>
                <c:pt idx="4884">
                  <c:v>70.366565620000003</c:v>
                </c:pt>
                <c:pt idx="4885">
                  <c:v>70.489143709999993</c:v>
                </c:pt>
                <c:pt idx="4886">
                  <c:v>70.734526209999999</c:v>
                </c:pt>
                <c:pt idx="4887">
                  <c:v>90.620411700000005</c:v>
                </c:pt>
                <c:pt idx="4888">
                  <c:v>92.348247599999993</c:v>
                </c:pt>
                <c:pt idx="4889">
                  <c:v>92.53493014</c:v>
                </c:pt>
                <c:pt idx="4890">
                  <c:v>92.907938740000006</c:v>
                </c:pt>
                <c:pt idx="4891">
                  <c:v>121.1274014</c:v>
                </c:pt>
                <c:pt idx="4892">
                  <c:v>123.45607080000001</c:v>
                </c:pt>
                <c:pt idx="4893">
                  <c:v>123.7068577</c:v>
                </c:pt>
                <c:pt idx="4894">
                  <c:v>124.20749240000001</c:v>
                </c:pt>
                <c:pt idx="4895">
                  <c:v>160.76053229999999</c:v>
                </c:pt>
                <c:pt idx="4896">
                  <c:v>163.69003509999999</c:v>
                </c:pt>
                <c:pt idx="4897">
                  <c:v>164.00492650000001</c:v>
                </c:pt>
                <c:pt idx="4898">
                  <c:v>164.6331873</c:v>
                </c:pt>
                <c:pt idx="4899">
                  <c:v>209.5198044</c:v>
                </c:pt>
                <c:pt idx="4900">
                  <c:v>213.05014059999999</c:v>
                </c:pt>
                <c:pt idx="4901">
                  <c:v>213.4291364</c:v>
                </c:pt>
                <c:pt idx="4902">
                  <c:v>214.18502340000001</c:v>
                </c:pt>
                <c:pt idx="4903">
                  <c:v>267.40521760000001</c:v>
                </c:pt>
                <c:pt idx="4904">
                  <c:v>271.53638719999998</c:v>
                </c:pt>
                <c:pt idx="4905">
                  <c:v>271.9794875</c:v>
                </c:pt>
                <c:pt idx="4906">
                  <c:v>272.86300060000002</c:v>
                </c:pt>
                <c:pt idx="4907">
                  <c:v>334.41677199999998</c:v>
                </c:pt>
                <c:pt idx="4908">
                  <c:v>348.6768581</c:v>
                </c:pt>
                <c:pt idx="4909">
                  <c:v>351.7267617</c:v>
                </c:pt>
                <c:pt idx="4910">
                  <c:v>353.13180620000003</c:v>
                </c:pt>
                <c:pt idx="4911">
                  <c:v>353.13176970000001</c:v>
                </c:pt>
                <c:pt idx="4912">
                  <c:v>350.77618639999997</c:v>
                </c:pt>
                <c:pt idx="4913">
                  <c:v>350.77618639999997</c:v>
                </c:pt>
                <c:pt idx="4914">
                  <c:v>348.42990659999998</c:v>
                </c:pt>
                <c:pt idx="4915">
                  <c:v>346.09293020000001</c:v>
                </c:pt>
                <c:pt idx="4916">
                  <c:v>345.69656950000001</c:v>
                </c:pt>
                <c:pt idx="4917">
                  <c:v>342.68837710000003</c:v>
                </c:pt>
                <c:pt idx="4918">
                  <c:v>335.9224261</c:v>
                </c:pt>
                <c:pt idx="4919">
                  <c:v>335.41854410000002</c:v>
                </c:pt>
                <c:pt idx="4920">
                  <c:v>334.41670149999999</c:v>
                </c:pt>
                <c:pt idx="4921">
                  <c:v>272.86279309999998</c:v>
                </c:pt>
                <c:pt idx="4922">
                  <c:v>268.71899189999999</c:v>
                </c:pt>
                <c:pt idx="4923">
                  <c:v>268.27921470000001</c:v>
                </c:pt>
                <c:pt idx="4924">
                  <c:v>267.40499870000002</c:v>
                </c:pt>
                <c:pt idx="4925">
                  <c:v>214.18470189999999</c:v>
                </c:pt>
                <c:pt idx="4926">
                  <c:v>210.6417367</c:v>
                </c:pt>
                <c:pt idx="4927">
                  <c:v>210.26606409999999</c:v>
                </c:pt>
                <c:pt idx="4928">
                  <c:v>209.51947480000001</c:v>
                </c:pt>
                <c:pt idx="4929">
                  <c:v>164.6327896</c:v>
                </c:pt>
                <c:pt idx="4930">
                  <c:v>161.69066029999999</c:v>
                </c:pt>
                <c:pt idx="4931">
                  <c:v>161.37909239999999</c:v>
                </c:pt>
                <c:pt idx="4932">
                  <c:v>160.76012979999999</c:v>
                </c:pt>
                <c:pt idx="4933">
                  <c:v>124.2070563</c:v>
                </c:pt>
                <c:pt idx="4934">
                  <c:v>121.8657628</c:v>
                </c:pt>
                <c:pt idx="4935">
                  <c:v>121.61829969999999</c:v>
                </c:pt>
                <c:pt idx="4936">
                  <c:v>121.1269637</c:v>
                </c:pt>
                <c:pt idx="4937">
                  <c:v>92.907501760000002</c:v>
                </c:pt>
                <c:pt idx="4938">
                  <c:v>91.167044250000004</c:v>
                </c:pt>
                <c:pt idx="4939">
                  <c:v>90.983685789999996</c:v>
                </c:pt>
                <c:pt idx="4940">
                  <c:v>90.61997642</c:v>
                </c:pt>
                <c:pt idx="4941">
                  <c:v>70.734126160000002</c:v>
                </c:pt>
                <c:pt idx="4942">
                  <c:v>67.445696470000001</c:v>
                </c:pt>
                <c:pt idx="4943">
                  <c:v>66.797841750000003</c:v>
                </c:pt>
                <c:pt idx="4944">
                  <c:v>66.505753209999995</c:v>
                </c:pt>
                <c:pt idx="4945">
                  <c:v>66.50577045</c:v>
                </c:pt>
                <c:pt idx="4946">
                  <c:v>66.997733960000005</c:v>
                </c:pt>
                <c:pt idx="4947">
                  <c:v>66.997733960000005</c:v>
                </c:pt>
                <c:pt idx="4948">
                  <c:v>67.499000980000005</c:v>
                </c:pt>
                <c:pt idx="4949">
                  <c:v>68.009571489999999</c:v>
                </c:pt>
                <c:pt idx="4950">
                  <c:v>68.097293710000002</c:v>
                </c:pt>
                <c:pt idx="4951">
                  <c:v>68.773826940000006</c:v>
                </c:pt>
                <c:pt idx="4952">
                  <c:v>70.36620284</c:v>
                </c:pt>
                <c:pt idx="4953">
                  <c:v>70.488781180000004</c:v>
                </c:pt>
                <c:pt idx="4954">
                  <c:v>70.734164160000006</c:v>
                </c:pt>
                <c:pt idx="4955">
                  <c:v>90.620105219999999</c:v>
                </c:pt>
                <c:pt idx="4956">
                  <c:v>92.347946919999998</c:v>
                </c:pt>
                <c:pt idx="4957">
                  <c:v>92.534630089999993</c:v>
                </c:pt>
                <c:pt idx="4958">
                  <c:v>92.907639959999997</c:v>
                </c:pt>
                <c:pt idx="4959">
                  <c:v>121.1272089</c:v>
                </c:pt>
                <c:pt idx="4960">
                  <c:v>123.45588770000001</c:v>
                </c:pt>
                <c:pt idx="4961">
                  <c:v>123.70667570000001</c:v>
                </c:pt>
                <c:pt idx="4962">
                  <c:v>124.2073125</c:v>
                </c:pt>
                <c:pt idx="4963">
                  <c:v>160.7605093</c:v>
                </c:pt>
                <c:pt idx="4964">
                  <c:v>163.69002520000001</c:v>
                </c:pt>
                <c:pt idx="4965">
                  <c:v>164.004918</c:v>
                </c:pt>
                <c:pt idx="4966">
                  <c:v>164.63318169999999</c:v>
                </c:pt>
                <c:pt idx="4967">
                  <c:v>209.52000649999999</c:v>
                </c:pt>
                <c:pt idx="4968">
                  <c:v>213.05035939999999</c:v>
                </c:pt>
                <c:pt idx="4969">
                  <c:v>213.4293571</c:v>
                </c:pt>
                <c:pt idx="4970">
                  <c:v>214.1852476</c:v>
                </c:pt>
                <c:pt idx="4971">
                  <c:v>267.40570029999998</c:v>
                </c:pt>
                <c:pt idx="4972">
                  <c:v>271.5368904</c:v>
                </c:pt>
                <c:pt idx="4973">
                  <c:v>271.97999290000001</c:v>
                </c:pt>
                <c:pt idx="4974">
                  <c:v>272.86351029999997</c:v>
                </c:pt>
                <c:pt idx="4975">
                  <c:v>334.41759089999999</c:v>
                </c:pt>
                <c:pt idx="4976">
                  <c:v>348.67774969999999</c:v>
                </c:pt>
                <c:pt idx="4977">
                  <c:v>351.7276688</c:v>
                </c:pt>
                <c:pt idx="4978">
                  <c:v>353.13272060000003</c:v>
                </c:pt>
                <c:pt idx="4979">
                  <c:v>353.13275750000003</c:v>
                </c:pt>
                <c:pt idx="4980">
                  <c:v>350.77717339999998</c:v>
                </c:pt>
                <c:pt idx="4981">
                  <c:v>350.77717339999998</c:v>
                </c:pt>
                <c:pt idx="4982">
                  <c:v>348.43089279999998</c:v>
                </c:pt>
                <c:pt idx="4983">
                  <c:v>346.09391570000003</c:v>
                </c:pt>
                <c:pt idx="4984">
                  <c:v>345.69755479999998</c:v>
                </c:pt>
                <c:pt idx="4985">
                  <c:v>342.6893614</c:v>
                </c:pt>
                <c:pt idx="4986">
                  <c:v>335.92340780000001</c:v>
                </c:pt>
                <c:pt idx="4987">
                  <c:v>335.41952559999999</c:v>
                </c:pt>
                <c:pt idx="4988">
                  <c:v>334.41768259999998</c:v>
                </c:pt>
                <c:pt idx="4989">
                  <c:v>272.86373950000001</c:v>
                </c:pt>
                <c:pt idx="4990">
                  <c:v>268.71993509999999</c:v>
                </c:pt>
                <c:pt idx="4991">
                  <c:v>268.28015749999997</c:v>
                </c:pt>
                <c:pt idx="4992">
                  <c:v>267.40594090000002</c:v>
                </c:pt>
                <c:pt idx="4993">
                  <c:v>214.18559049999999</c:v>
                </c:pt>
                <c:pt idx="4994">
                  <c:v>210.64262070000001</c:v>
                </c:pt>
                <c:pt idx="4995">
                  <c:v>210.26694760000001</c:v>
                </c:pt>
                <c:pt idx="4996">
                  <c:v>209.52035739999999</c:v>
                </c:pt>
                <c:pt idx="4997">
                  <c:v>164.63359969999999</c:v>
                </c:pt>
                <c:pt idx="4998">
                  <c:v>161.6914645</c:v>
                </c:pt>
                <c:pt idx="4999">
                  <c:v>161.379896</c:v>
                </c:pt>
                <c:pt idx="5000">
                  <c:v>160.76093209999999</c:v>
                </c:pt>
                <c:pt idx="5001">
                  <c:v>124.2077673</c:v>
                </c:pt>
                <c:pt idx="5002">
                  <c:v>121.8664666</c:v>
                </c:pt>
                <c:pt idx="5003">
                  <c:v>121.6190026</c:v>
                </c:pt>
                <c:pt idx="5004">
                  <c:v>121.1276651</c:v>
                </c:pt>
                <c:pt idx="5005">
                  <c:v>92.908093010000002</c:v>
                </c:pt>
                <c:pt idx="5006">
                  <c:v>91.167626900000002</c:v>
                </c:pt>
                <c:pt idx="5007">
                  <c:v>90.984267520000003</c:v>
                </c:pt>
                <c:pt idx="5008">
                  <c:v>90.620556309999998</c:v>
                </c:pt>
                <c:pt idx="5009">
                  <c:v>70.734577020000003</c:v>
                </c:pt>
                <c:pt idx="5010">
                  <c:v>67.446117279999996</c:v>
                </c:pt>
                <c:pt idx="5011">
                  <c:v>66.798256129999999</c:v>
                </c:pt>
                <c:pt idx="5012">
                  <c:v>66.506164620000007</c:v>
                </c:pt>
                <c:pt idx="5013">
                  <c:v>66.506149309999998</c:v>
                </c:pt>
                <c:pt idx="5014">
                  <c:v>66.998112460000002</c:v>
                </c:pt>
                <c:pt idx="5015">
                  <c:v>66.998112460000002</c:v>
                </c:pt>
                <c:pt idx="5016">
                  <c:v>67.499379059999995</c:v>
                </c:pt>
                <c:pt idx="5017">
                  <c:v>68.009949090000006</c:v>
                </c:pt>
                <c:pt idx="5018">
                  <c:v>68.097671230000003</c:v>
                </c:pt>
                <c:pt idx="5019">
                  <c:v>68.77420377</c:v>
                </c:pt>
                <c:pt idx="5020">
                  <c:v>70.366577739999997</c:v>
                </c:pt>
                <c:pt idx="5021">
                  <c:v>70.489155920000002</c:v>
                </c:pt>
                <c:pt idx="5022">
                  <c:v>70.734538569999998</c:v>
                </c:pt>
                <c:pt idx="5023">
                  <c:v>90.620434849999995</c:v>
                </c:pt>
                <c:pt idx="5024">
                  <c:v>92.348271580000002</c:v>
                </c:pt>
                <c:pt idx="5025">
                  <c:v>92.534954200000001</c:v>
                </c:pt>
                <c:pt idx="5026">
                  <c:v>92.907962979999994</c:v>
                </c:pt>
                <c:pt idx="5027">
                  <c:v>121.12743759999999</c:v>
                </c:pt>
                <c:pt idx="5028">
                  <c:v>123.4561078</c:v>
                </c:pt>
                <c:pt idx="5029">
                  <c:v>123.70689489999999</c:v>
                </c:pt>
                <c:pt idx="5030">
                  <c:v>124.2075298</c:v>
                </c:pt>
                <c:pt idx="5031">
                  <c:v>160.76058259999999</c:v>
                </c:pt>
                <c:pt idx="5032">
                  <c:v>163.69008640000001</c:v>
                </c:pt>
                <c:pt idx="5033">
                  <c:v>164.0049779</c:v>
                </c:pt>
                <c:pt idx="5034">
                  <c:v>164.63323890000001</c:v>
                </c:pt>
                <c:pt idx="5035">
                  <c:v>209.51987009999999</c:v>
                </c:pt>
                <c:pt idx="5036">
                  <c:v>213.05020740000001</c:v>
                </c:pt>
                <c:pt idx="5037">
                  <c:v>213.42920330000001</c:v>
                </c:pt>
                <c:pt idx="5038">
                  <c:v>214.1850905</c:v>
                </c:pt>
                <c:pt idx="5039">
                  <c:v>267.40529989999999</c:v>
                </c:pt>
                <c:pt idx="5040">
                  <c:v>271.5364707</c:v>
                </c:pt>
                <c:pt idx="5041">
                  <c:v>271.97957109999999</c:v>
                </c:pt>
                <c:pt idx="5042">
                  <c:v>272.86308439999999</c:v>
                </c:pt>
                <c:pt idx="5043">
                  <c:v>334.4168722</c:v>
                </c:pt>
                <c:pt idx="5044">
                  <c:v>348.67696189999998</c:v>
                </c:pt>
                <c:pt idx="5045">
                  <c:v>351.72686620000002</c:v>
                </c:pt>
                <c:pt idx="5046">
                  <c:v>353.13191110000002</c:v>
                </c:pt>
                <c:pt idx="5047">
                  <c:v>353.1318733</c:v>
                </c:pt>
                <c:pt idx="5048">
                  <c:v>350.77628920000001</c:v>
                </c:pt>
                <c:pt idx="5049">
                  <c:v>350.77628920000001</c:v>
                </c:pt>
                <c:pt idx="5050">
                  <c:v>348.43000849999999</c:v>
                </c:pt>
                <c:pt idx="5051">
                  <c:v>346.09303139999997</c:v>
                </c:pt>
                <c:pt idx="5052">
                  <c:v>345.69667049999998</c:v>
                </c:pt>
                <c:pt idx="5053">
                  <c:v>342.68847699999998</c:v>
                </c:pt>
                <c:pt idx="5054">
                  <c:v>335.92252350000001</c:v>
                </c:pt>
                <c:pt idx="5055">
                  <c:v>335.41864129999999</c:v>
                </c:pt>
                <c:pt idx="5056">
                  <c:v>334.4167984</c:v>
                </c:pt>
                <c:pt idx="5057">
                  <c:v>272.86286699999999</c:v>
                </c:pt>
                <c:pt idx="5058">
                  <c:v>268.71906430000001</c:v>
                </c:pt>
                <c:pt idx="5059">
                  <c:v>268.27928689999999</c:v>
                </c:pt>
                <c:pt idx="5060">
                  <c:v>267.40507059999999</c:v>
                </c:pt>
                <c:pt idx="5061">
                  <c:v>214.18475369999999</c:v>
                </c:pt>
                <c:pt idx="5062">
                  <c:v>210.64178709999999</c:v>
                </c:pt>
                <c:pt idx="5063">
                  <c:v>210.2661143</c:v>
                </c:pt>
                <c:pt idx="5064">
                  <c:v>209.5195248</c:v>
                </c:pt>
                <c:pt idx="5065">
                  <c:v>164.63282219999999</c:v>
                </c:pt>
                <c:pt idx="5066">
                  <c:v>161.6906917</c:v>
                </c:pt>
                <c:pt idx="5067">
                  <c:v>161.37912370000001</c:v>
                </c:pt>
                <c:pt idx="5068">
                  <c:v>160.76016079999999</c:v>
                </c:pt>
                <c:pt idx="5069">
                  <c:v>124.2070727</c:v>
                </c:pt>
                <c:pt idx="5070">
                  <c:v>121.8657783</c:v>
                </c:pt>
                <c:pt idx="5071">
                  <c:v>121.618315</c:v>
                </c:pt>
                <c:pt idx="5072">
                  <c:v>121.1269788</c:v>
                </c:pt>
                <c:pt idx="5073">
                  <c:v>92.907505069999999</c:v>
                </c:pt>
                <c:pt idx="5074">
                  <c:v>91.167046799999994</c:v>
                </c:pt>
                <c:pt idx="5075">
                  <c:v>90.983688259999994</c:v>
                </c:pt>
                <c:pt idx="5076">
                  <c:v>90.61997873</c:v>
                </c:pt>
                <c:pt idx="5077">
                  <c:v>70.734119359999994</c:v>
                </c:pt>
                <c:pt idx="5078">
                  <c:v>67.445688039999993</c:v>
                </c:pt>
                <c:pt idx="5079">
                  <c:v>66.797832990000003</c:v>
                </c:pt>
                <c:pt idx="5080">
                  <c:v>66.505744300000003</c:v>
                </c:pt>
                <c:pt idx="5081">
                  <c:v>66.505757700000004</c:v>
                </c:pt>
                <c:pt idx="5082">
                  <c:v>66.997720839999999</c:v>
                </c:pt>
                <c:pt idx="5083">
                  <c:v>66.997720839999999</c:v>
                </c:pt>
                <c:pt idx="5084">
                  <c:v>67.498987470000003</c:v>
                </c:pt>
                <c:pt idx="5085">
                  <c:v>68.009557610000002</c:v>
                </c:pt>
                <c:pt idx="5086">
                  <c:v>68.09727977</c:v>
                </c:pt>
                <c:pt idx="5087">
                  <c:v>68.773812530000001</c:v>
                </c:pt>
                <c:pt idx="5088">
                  <c:v>70.366187350000004</c:v>
                </c:pt>
                <c:pt idx="5089">
                  <c:v>70.488765610000002</c:v>
                </c:pt>
                <c:pt idx="5090">
                  <c:v>70.734148430000005</c:v>
                </c:pt>
                <c:pt idx="5091">
                  <c:v>90.620078599999999</c:v>
                </c:pt>
                <c:pt idx="5092">
                  <c:v>92.347919489999995</c:v>
                </c:pt>
                <c:pt idx="5093">
                  <c:v>92.534602570000004</c:v>
                </c:pt>
                <c:pt idx="5094">
                  <c:v>92.907612270000001</c:v>
                </c:pt>
                <c:pt idx="5095">
                  <c:v>121.1271696</c:v>
                </c:pt>
                <c:pt idx="5096">
                  <c:v>123.4558475</c:v>
                </c:pt>
                <c:pt idx="5097">
                  <c:v>123.7066354</c:v>
                </c:pt>
                <c:pt idx="5098">
                  <c:v>124.207272</c:v>
                </c:pt>
                <c:pt idx="5099">
                  <c:v>160.76045640000001</c:v>
                </c:pt>
                <c:pt idx="5100">
                  <c:v>163.68997139999999</c:v>
                </c:pt>
                <c:pt idx="5101">
                  <c:v>164.00486409999999</c:v>
                </c:pt>
                <c:pt idx="5102">
                  <c:v>164.63312759999999</c:v>
                </c:pt>
                <c:pt idx="5103">
                  <c:v>209.51993909999999</c:v>
                </c:pt>
                <c:pt idx="5104">
                  <c:v>213.05029110000001</c:v>
                </c:pt>
                <c:pt idx="5105">
                  <c:v>213.4292887</c:v>
                </c:pt>
                <c:pt idx="5106">
                  <c:v>214.18517900000001</c:v>
                </c:pt>
                <c:pt idx="5107">
                  <c:v>267.40561769999999</c:v>
                </c:pt>
                <c:pt idx="5108">
                  <c:v>271.5368067</c:v>
                </c:pt>
                <c:pt idx="5109">
                  <c:v>271.97990909999999</c:v>
                </c:pt>
                <c:pt idx="5110">
                  <c:v>272.86342630000001</c:v>
                </c:pt>
                <c:pt idx="5111">
                  <c:v>334.41749220000003</c:v>
                </c:pt>
                <c:pt idx="5112">
                  <c:v>348.67764770000002</c:v>
                </c:pt>
                <c:pt idx="5113">
                  <c:v>351.72756620000001</c:v>
                </c:pt>
                <c:pt idx="5114">
                  <c:v>353.1326176</c:v>
                </c:pt>
                <c:pt idx="5115">
                  <c:v>353.13265639999997</c:v>
                </c:pt>
                <c:pt idx="5116">
                  <c:v>350.77707320000002</c:v>
                </c:pt>
                <c:pt idx="5117">
                  <c:v>350.77707320000002</c:v>
                </c:pt>
                <c:pt idx="5118">
                  <c:v>348.43079349999999</c:v>
                </c:pt>
                <c:pt idx="5119">
                  <c:v>346.09381719999999</c:v>
                </c:pt>
                <c:pt idx="5120">
                  <c:v>345.69745640000002</c:v>
                </c:pt>
                <c:pt idx="5121">
                  <c:v>342.68926399999998</c:v>
                </c:pt>
                <c:pt idx="5122">
                  <c:v>335.9233127</c:v>
                </c:pt>
                <c:pt idx="5123">
                  <c:v>335.41943070000002</c:v>
                </c:pt>
                <c:pt idx="5124">
                  <c:v>334.41758809999999</c:v>
                </c:pt>
                <c:pt idx="5125">
                  <c:v>272.86366600000002</c:v>
                </c:pt>
                <c:pt idx="5126">
                  <c:v>268.7198631</c:v>
                </c:pt>
                <c:pt idx="5127">
                  <c:v>268.28008560000001</c:v>
                </c:pt>
                <c:pt idx="5128">
                  <c:v>267.40586930000001</c:v>
                </c:pt>
                <c:pt idx="5129">
                  <c:v>214.1855376</c:v>
                </c:pt>
                <c:pt idx="5130">
                  <c:v>210.6425691</c:v>
                </c:pt>
                <c:pt idx="5131">
                  <c:v>210.26689619999999</c:v>
                </c:pt>
                <c:pt idx="5132">
                  <c:v>209.52030619999999</c:v>
                </c:pt>
                <c:pt idx="5133">
                  <c:v>164.63356490000001</c:v>
                </c:pt>
                <c:pt idx="5134">
                  <c:v>161.69143080000001</c:v>
                </c:pt>
                <c:pt idx="5135">
                  <c:v>161.37986240000001</c:v>
                </c:pt>
                <c:pt idx="5136">
                  <c:v>160.76089870000001</c:v>
                </c:pt>
                <c:pt idx="5137">
                  <c:v>124.20774780000001</c:v>
                </c:pt>
                <c:pt idx="5138">
                  <c:v>121.86644800000001</c:v>
                </c:pt>
                <c:pt idx="5139">
                  <c:v>121.6189842</c:v>
                </c:pt>
                <c:pt idx="5140">
                  <c:v>121.12764679999999</c:v>
                </c:pt>
                <c:pt idx="5141">
                  <c:v>92.908086280000006</c:v>
                </c:pt>
                <c:pt idx="5142">
                  <c:v>91.167620909999997</c:v>
                </c:pt>
                <c:pt idx="5143">
                  <c:v>90.984261599999996</c:v>
                </c:pt>
                <c:pt idx="5144">
                  <c:v>90.620550550000004</c:v>
                </c:pt>
                <c:pt idx="5145">
                  <c:v>70.734580390000005</c:v>
                </c:pt>
                <c:pt idx="5146">
                  <c:v>67.446122340000002</c:v>
                </c:pt>
                <c:pt idx="5147">
                  <c:v>66.798261519999997</c:v>
                </c:pt>
                <c:pt idx="5148">
                  <c:v>66.506170170000004</c:v>
                </c:pt>
                <c:pt idx="5149">
                  <c:v>66.506158569999997</c:v>
                </c:pt>
                <c:pt idx="5150">
                  <c:v>66.998122069999994</c:v>
                </c:pt>
                <c:pt idx="5151">
                  <c:v>66.998122069999994</c:v>
                </c:pt>
                <c:pt idx="5152">
                  <c:v>67.499389010000002</c:v>
                </c:pt>
                <c:pt idx="5153">
                  <c:v>68.0099594</c:v>
                </c:pt>
                <c:pt idx="5154">
                  <c:v>68.097681589999993</c:v>
                </c:pt>
                <c:pt idx="5155">
                  <c:v>68.774214580000006</c:v>
                </c:pt>
                <c:pt idx="5156">
                  <c:v>70.366589590000004</c:v>
                </c:pt>
                <c:pt idx="5157">
                  <c:v>70.489167839999993</c:v>
                </c:pt>
                <c:pt idx="5158">
                  <c:v>70.734550650000003</c:v>
                </c:pt>
                <c:pt idx="5159">
                  <c:v>90.620457560000006</c:v>
                </c:pt>
                <c:pt idx="5160">
                  <c:v>92.348295089999993</c:v>
                </c:pt>
                <c:pt idx="5161">
                  <c:v>92.534977799999993</c:v>
                </c:pt>
                <c:pt idx="5162">
                  <c:v>92.907986750000006</c:v>
                </c:pt>
                <c:pt idx="5163">
                  <c:v>121.1274731</c:v>
                </c:pt>
                <c:pt idx="5164">
                  <c:v>123.4561442</c:v>
                </c:pt>
                <c:pt idx="5165">
                  <c:v>123.70693129999999</c:v>
                </c:pt>
                <c:pt idx="5166">
                  <c:v>124.2075664</c:v>
                </c:pt>
                <c:pt idx="5167">
                  <c:v>160.76063210000001</c:v>
                </c:pt>
                <c:pt idx="5168">
                  <c:v>163.6901368</c:v>
                </c:pt>
                <c:pt idx="5169">
                  <c:v>164.00502850000001</c:v>
                </c:pt>
                <c:pt idx="5170">
                  <c:v>164.63328970000001</c:v>
                </c:pt>
                <c:pt idx="5171">
                  <c:v>209.51993479999999</c:v>
                </c:pt>
                <c:pt idx="5172">
                  <c:v>213.0502731</c:v>
                </c:pt>
                <c:pt idx="5173">
                  <c:v>213.42926919999999</c:v>
                </c:pt>
                <c:pt idx="5174">
                  <c:v>214.1851566</c:v>
                </c:pt>
                <c:pt idx="5175">
                  <c:v>267.40538099999998</c:v>
                </c:pt>
                <c:pt idx="5176">
                  <c:v>271.5365529</c:v>
                </c:pt>
                <c:pt idx="5177">
                  <c:v>271.97965349999998</c:v>
                </c:pt>
                <c:pt idx="5178">
                  <c:v>272.86316699999998</c:v>
                </c:pt>
                <c:pt idx="5179">
                  <c:v>334.41697090000002</c:v>
                </c:pt>
                <c:pt idx="5180">
                  <c:v>348.67706420000002</c:v>
                </c:pt>
                <c:pt idx="5181">
                  <c:v>351.72696930000001</c:v>
                </c:pt>
                <c:pt idx="5182">
                  <c:v>353.13201459999999</c:v>
                </c:pt>
                <c:pt idx="5183">
                  <c:v>353.13197539999999</c:v>
                </c:pt>
                <c:pt idx="5184">
                  <c:v>350.77639049999999</c:v>
                </c:pt>
                <c:pt idx="5185">
                  <c:v>350.77639049999999</c:v>
                </c:pt>
                <c:pt idx="5186">
                  <c:v>348.43010909999998</c:v>
                </c:pt>
                <c:pt idx="5187">
                  <c:v>346.09313120000002</c:v>
                </c:pt>
                <c:pt idx="5188">
                  <c:v>345.69677009999998</c:v>
                </c:pt>
                <c:pt idx="5189">
                  <c:v>342.6885757</c:v>
                </c:pt>
                <c:pt idx="5190">
                  <c:v>335.92262010000002</c:v>
                </c:pt>
                <c:pt idx="5191">
                  <c:v>335.41873779999997</c:v>
                </c:pt>
                <c:pt idx="5192">
                  <c:v>334.41689450000001</c:v>
                </c:pt>
                <c:pt idx="5193">
                  <c:v>272.86294370000002</c:v>
                </c:pt>
                <c:pt idx="5194">
                  <c:v>268.71913960000001</c:v>
                </c:pt>
                <c:pt idx="5195">
                  <c:v>268.27936199999999</c:v>
                </c:pt>
                <c:pt idx="5196">
                  <c:v>267.4051455</c:v>
                </c:pt>
                <c:pt idx="5197">
                  <c:v>214.184811</c:v>
                </c:pt>
                <c:pt idx="5198">
                  <c:v>210.64184320000001</c:v>
                </c:pt>
                <c:pt idx="5199">
                  <c:v>210.26617039999999</c:v>
                </c:pt>
                <c:pt idx="5200">
                  <c:v>209.51958049999999</c:v>
                </c:pt>
                <c:pt idx="5201">
                  <c:v>164.63286239999999</c:v>
                </c:pt>
                <c:pt idx="5202">
                  <c:v>161.69073090000001</c:v>
                </c:pt>
                <c:pt idx="5203">
                  <c:v>161.37916279999999</c:v>
                </c:pt>
                <c:pt idx="5204">
                  <c:v>160.76019959999999</c:v>
                </c:pt>
                <c:pt idx="5205">
                  <c:v>124.20709789999999</c:v>
                </c:pt>
                <c:pt idx="5206">
                  <c:v>121.86580259999999</c:v>
                </c:pt>
                <c:pt idx="5207">
                  <c:v>121.61833919999999</c:v>
                </c:pt>
                <c:pt idx="5208">
                  <c:v>121.1270028</c:v>
                </c:pt>
                <c:pt idx="5209">
                  <c:v>92.90751745</c:v>
                </c:pt>
                <c:pt idx="5210">
                  <c:v>91.167058409999996</c:v>
                </c:pt>
                <c:pt idx="5211">
                  <c:v>90.983699790000003</c:v>
                </c:pt>
                <c:pt idx="5212">
                  <c:v>90.619990099999995</c:v>
                </c:pt>
                <c:pt idx="5213">
                  <c:v>70.734121079999994</c:v>
                </c:pt>
                <c:pt idx="5214">
                  <c:v>67.445687919999997</c:v>
                </c:pt>
                <c:pt idx="5215">
                  <c:v>66.797832490000005</c:v>
                </c:pt>
                <c:pt idx="5216">
                  <c:v>66.505743629999998</c:v>
                </c:pt>
                <c:pt idx="5217">
                  <c:v>66.505753319999997</c:v>
                </c:pt>
                <c:pt idx="5218">
                  <c:v>66.997716139999994</c:v>
                </c:pt>
                <c:pt idx="5219">
                  <c:v>66.997716139999994</c:v>
                </c:pt>
                <c:pt idx="5220">
                  <c:v>67.498982459999993</c:v>
                </c:pt>
                <c:pt idx="5221">
                  <c:v>68.009552260000007</c:v>
                </c:pt>
                <c:pt idx="5222">
                  <c:v>68.09727436</c:v>
                </c:pt>
                <c:pt idx="5223">
                  <c:v>68.773806690000001</c:v>
                </c:pt>
                <c:pt idx="5224">
                  <c:v>70.366180499999999</c:v>
                </c:pt>
                <c:pt idx="5225">
                  <c:v>70.488758680000004</c:v>
                </c:pt>
                <c:pt idx="5226">
                  <c:v>70.734141350000002</c:v>
                </c:pt>
                <c:pt idx="5227">
                  <c:v>90.620060800000005</c:v>
                </c:pt>
                <c:pt idx="5228">
                  <c:v>92.347900859999996</c:v>
                </c:pt>
                <c:pt idx="5229">
                  <c:v>92.534583859999998</c:v>
                </c:pt>
                <c:pt idx="5230">
                  <c:v>92.907593379999994</c:v>
                </c:pt>
                <c:pt idx="5231">
                  <c:v>121.1271383</c:v>
                </c:pt>
                <c:pt idx="5232">
                  <c:v>123.4558153</c:v>
                </c:pt>
                <c:pt idx="5233">
                  <c:v>123.7066031</c:v>
                </c:pt>
                <c:pt idx="5234">
                  <c:v>124.2072395</c:v>
                </c:pt>
                <c:pt idx="5235">
                  <c:v>160.76040990000001</c:v>
                </c:pt>
                <c:pt idx="5236">
                  <c:v>163.6899238</c:v>
                </c:pt>
                <c:pt idx="5237">
                  <c:v>164.00481640000001</c:v>
                </c:pt>
                <c:pt idx="5238">
                  <c:v>164.6330796</c:v>
                </c:pt>
                <c:pt idx="5239">
                  <c:v>209.51987560000001</c:v>
                </c:pt>
                <c:pt idx="5240">
                  <c:v>213.05022640000001</c:v>
                </c:pt>
                <c:pt idx="5241">
                  <c:v>213.42922379999999</c:v>
                </c:pt>
                <c:pt idx="5242">
                  <c:v>214.1851139</c:v>
                </c:pt>
                <c:pt idx="5243">
                  <c:v>267.4055353</c:v>
                </c:pt>
                <c:pt idx="5244">
                  <c:v>271.53672299999999</c:v>
                </c:pt>
                <c:pt idx="5245">
                  <c:v>271.97982530000002</c:v>
                </c:pt>
                <c:pt idx="5246">
                  <c:v>272.86334219999998</c:v>
                </c:pt>
                <c:pt idx="5247">
                  <c:v>334.41738909999998</c:v>
                </c:pt>
                <c:pt idx="5248">
                  <c:v>348.6775404</c:v>
                </c:pt>
                <c:pt idx="5249">
                  <c:v>351.72745789999999</c:v>
                </c:pt>
                <c:pt idx="5250">
                  <c:v>353.1325089</c:v>
                </c:pt>
                <c:pt idx="5251">
                  <c:v>353.13254810000001</c:v>
                </c:pt>
                <c:pt idx="5252">
                  <c:v>350.77696570000001</c:v>
                </c:pt>
                <c:pt idx="5253">
                  <c:v>350.77696570000001</c:v>
                </c:pt>
                <c:pt idx="5254">
                  <c:v>348.43068670000002</c:v>
                </c:pt>
                <c:pt idx="5255">
                  <c:v>346.09371110000001</c:v>
                </c:pt>
                <c:pt idx="5256">
                  <c:v>345.69735050000003</c:v>
                </c:pt>
                <c:pt idx="5257">
                  <c:v>342.68915909999998</c:v>
                </c:pt>
                <c:pt idx="5258">
                  <c:v>335.92321010000001</c:v>
                </c:pt>
                <c:pt idx="5259">
                  <c:v>335.41932830000002</c:v>
                </c:pt>
                <c:pt idx="5260">
                  <c:v>334.417486</c:v>
                </c:pt>
                <c:pt idx="5261">
                  <c:v>272.86358530000001</c:v>
                </c:pt>
                <c:pt idx="5262">
                  <c:v>268.71978389999998</c:v>
                </c:pt>
                <c:pt idx="5263">
                  <c:v>268.28000650000001</c:v>
                </c:pt>
                <c:pt idx="5264">
                  <c:v>267.40579050000002</c:v>
                </c:pt>
                <c:pt idx="5265">
                  <c:v>214.18547799999999</c:v>
                </c:pt>
                <c:pt idx="5266">
                  <c:v>210.6425107</c:v>
                </c:pt>
                <c:pt idx="5267">
                  <c:v>210.26683790000001</c:v>
                </c:pt>
                <c:pt idx="5268">
                  <c:v>209.5202482</c:v>
                </c:pt>
                <c:pt idx="5269">
                  <c:v>164.63352380000001</c:v>
                </c:pt>
                <c:pt idx="5270">
                  <c:v>161.69139079999999</c:v>
                </c:pt>
                <c:pt idx="5271">
                  <c:v>161.37982249999999</c:v>
                </c:pt>
                <c:pt idx="5272">
                  <c:v>160.7608591</c:v>
                </c:pt>
                <c:pt idx="5273">
                  <c:v>124.2077228</c:v>
                </c:pt>
                <c:pt idx="5274">
                  <c:v>121.86642399999999</c:v>
                </c:pt>
                <c:pt idx="5275">
                  <c:v>121.6189602</c:v>
                </c:pt>
                <c:pt idx="5276">
                  <c:v>121.12762309999999</c:v>
                </c:pt>
                <c:pt idx="5277">
                  <c:v>92.908074909999996</c:v>
                </c:pt>
                <c:pt idx="5278">
                  <c:v>91.167610350000004</c:v>
                </c:pt>
                <c:pt idx="5279">
                  <c:v>90.984251130000004</c:v>
                </c:pt>
                <c:pt idx="5280">
                  <c:v>90.620540250000005</c:v>
                </c:pt>
                <c:pt idx="5281">
                  <c:v>70.734580219999998</c:v>
                </c:pt>
                <c:pt idx="5282">
                  <c:v>67.446124069999996</c:v>
                </c:pt>
                <c:pt idx="5283">
                  <c:v>66.798263649999996</c:v>
                </c:pt>
                <c:pt idx="5284">
                  <c:v>66.506172469999996</c:v>
                </c:pt>
                <c:pt idx="5285">
                  <c:v>66.506164830000003</c:v>
                </c:pt>
                <c:pt idx="5286">
                  <c:v>66.99812867</c:v>
                </c:pt>
                <c:pt idx="5287">
                  <c:v>66.99812867</c:v>
                </c:pt>
                <c:pt idx="5288">
                  <c:v>67.499395969999995</c:v>
                </c:pt>
                <c:pt idx="5289">
                  <c:v>68.00996671</c:v>
                </c:pt>
                <c:pt idx="5290">
                  <c:v>68.097688959999999</c:v>
                </c:pt>
                <c:pt idx="5291">
                  <c:v>68.774222420000001</c:v>
                </c:pt>
                <c:pt idx="5292">
                  <c:v>70.366598479999993</c:v>
                </c:pt>
                <c:pt idx="5293">
                  <c:v>70.489176810000004</c:v>
                </c:pt>
                <c:pt idx="5294">
                  <c:v>70.734559770000004</c:v>
                </c:pt>
                <c:pt idx="5295">
                  <c:v>90.62047776</c:v>
                </c:pt>
                <c:pt idx="5296">
                  <c:v>92.348316139999994</c:v>
                </c:pt>
                <c:pt idx="5297">
                  <c:v>92.534998939999994</c:v>
                </c:pt>
                <c:pt idx="5298">
                  <c:v>92.908008080000002</c:v>
                </c:pt>
                <c:pt idx="5299">
                  <c:v>121.12750699999999</c:v>
                </c:pt>
                <c:pt idx="5300">
                  <c:v>123.45617900000001</c:v>
                </c:pt>
                <c:pt idx="5301">
                  <c:v>123.7069663</c:v>
                </c:pt>
                <c:pt idx="5302">
                  <c:v>124.2076016</c:v>
                </c:pt>
                <c:pt idx="5303">
                  <c:v>160.76068140000001</c:v>
                </c:pt>
                <c:pt idx="5304">
                  <c:v>163.6901872</c:v>
                </c:pt>
                <c:pt idx="5305">
                  <c:v>164.0050789</c:v>
                </c:pt>
                <c:pt idx="5306">
                  <c:v>164.63334040000001</c:v>
                </c:pt>
                <c:pt idx="5307">
                  <c:v>209.5200011</c:v>
                </c:pt>
                <c:pt idx="5308">
                  <c:v>213.0503406</c:v>
                </c:pt>
                <c:pt idx="5309">
                  <c:v>213.42933679999999</c:v>
                </c:pt>
                <c:pt idx="5310">
                  <c:v>214.18522440000001</c:v>
                </c:pt>
                <c:pt idx="5311">
                  <c:v>267.40546599999999</c:v>
                </c:pt>
                <c:pt idx="5312">
                  <c:v>271.53663920000002</c:v>
                </c:pt>
                <c:pt idx="5313">
                  <c:v>271.97973990000003</c:v>
                </c:pt>
                <c:pt idx="5314">
                  <c:v>272.86325369999997</c:v>
                </c:pt>
                <c:pt idx="5315">
                  <c:v>334.4170762</c:v>
                </c:pt>
                <c:pt idx="5316">
                  <c:v>348.67717370000003</c:v>
                </c:pt>
                <c:pt idx="5317">
                  <c:v>351.72707969999999</c:v>
                </c:pt>
                <c:pt idx="5318">
                  <c:v>353.13212540000001</c:v>
                </c:pt>
                <c:pt idx="5319">
                  <c:v>353.13208550000002</c:v>
                </c:pt>
                <c:pt idx="5320">
                  <c:v>350.77649980000001</c:v>
                </c:pt>
                <c:pt idx="5321">
                  <c:v>350.77649980000001</c:v>
                </c:pt>
                <c:pt idx="5322">
                  <c:v>348.43021759999999</c:v>
                </c:pt>
                <c:pt idx="5323">
                  <c:v>346.09323879999999</c:v>
                </c:pt>
                <c:pt idx="5324">
                  <c:v>345.69687770000002</c:v>
                </c:pt>
                <c:pt idx="5325">
                  <c:v>342.68868209999999</c:v>
                </c:pt>
                <c:pt idx="5326">
                  <c:v>335.92272400000002</c:v>
                </c:pt>
                <c:pt idx="5327">
                  <c:v>335.41884149999998</c:v>
                </c:pt>
                <c:pt idx="5328">
                  <c:v>334.41699790000001</c:v>
                </c:pt>
                <c:pt idx="5329">
                  <c:v>272.86302439999997</c:v>
                </c:pt>
                <c:pt idx="5330">
                  <c:v>268.71921880000002</c:v>
                </c:pt>
                <c:pt idx="5331">
                  <c:v>268.27944100000002</c:v>
                </c:pt>
                <c:pt idx="5332">
                  <c:v>267.40522420000002</c:v>
                </c:pt>
                <c:pt idx="5333">
                  <c:v>214.18486949999999</c:v>
                </c:pt>
                <c:pt idx="5334">
                  <c:v>210.6419003</c:v>
                </c:pt>
                <c:pt idx="5335">
                  <c:v>210.2662273</c:v>
                </c:pt>
                <c:pt idx="5336">
                  <c:v>209.51963720000001</c:v>
                </c:pt>
                <c:pt idx="5337">
                  <c:v>164.6329015</c:v>
                </c:pt>
                <c:pt idx="5338">
                  <c:v>161.69076870000001</c:v>
                </c:pt>
                <c:pt idx="5339">
                  <c:v>161.3792005</c:v>
                </c:pt>
                <c:pt idx="5340">
                  <c:v>160.76023710000001</c:v>
                </c:pt>
                <c:pt idx="5341">
                  <c:v>124.2071203</c:v>
                </c:pt>
                <c:pt idx="5342">
                  <c:v>121.865824</c:v>
                </c:pt>
                <c:pt idx="5343">
                  <c:v>121.61836049999999</c:v>
                </c:pt>
                <c:pt idx="5344">
                  <c:v>121.1270239</c:v>
                </c:pt>
                <c:pt idx="5345">
                  <c:v>92.907525930000006</c:v>
                </c:pt>
                <c:pt idx="5346">
                  <c:v>91.167066079999998</c:v>
                </c:pt>
                <c:pt idx="5347">
                  <c:v>90.983707370000005</c:v>
                </c:pt>
                <c:pt idx="5348">
                  <c:v>90.619997510000005</c:v>
                </c:pt>
                <c:pt idx="5349">
                  <c:v>70.734118429999995</c:v>
                </c:pt>
                <c:pt idx="5350">
                  <c:v>67.445683399999993</c:v>
                </c:pt>
                <c:pt idx="5351">
                  <c:v>66.797827600000005</c:v>
                </c:pt>
                <c:pt idx="5352">
                  <c:v>66.505738559999998</c:v>
                </c:pt>
                <c:pt idx="5353">
                  <c:v>66.505744210000003</c:v>
                </c:pt>
                <c:pt idx="5354">
                  <c:v>66.997706660000006</c:v>
                </c:pt>
                <c:pt idx="5355">
                  <c:v>66.997706660000006</c:v>
                </c:pt>
                <c:pt idx="5356">
                  <c:v>67.498972600000002</c:v>
                </c:pt>
                <c:pt idx="5357">
                  <c:v>68.009542039999999</c:v>
                </c:pt>
                <c:pt idx="5358">
                  <c:v>68.097264080000002</c:v>
                </c:pt>
                <c:pt idx="5359">
                  <c:v>68.773795939999999</c:v>
                </c:pt>
                <c:pt idx="5360">
                  <c:v>70.366168680000001</c:v>
                </c:pt>
                <c:pt idx="5361">
                  <c:v>70.48874678</c:v>
                </c:pt>
                <c:pt idx="5362">
                  <c:v>70.734129289999998</c:v>
                </c:pt>
                <c:pt idx="5363">
                  <c:v>90.620037710000005</c:v>
                </c:pt>
                <c:pt idx="5364">
                  <c:v>92.347876929999998</c:v>
                </c:pt>
                <c:pt idx="5365">
                  <c:v>92.534559830000006</c:v>
                </c:pt>
                <c:pt idx="5366">
                  <c:v>92.907569179999996</c:v>
                </c:pt>
                <c:pt idx="5367">
                  <c:v>121.1271019</c:v>
                </c:pt>
                <c:pt idx="5368">
                  <c:v>123.4557779</c:v>
                </c:pt>
                <c:pt idx="5369">
                  <c:v>123.7065657</c:v>
                </c:pt>
                <c:pt idx="5370">
                  <c:v>124.20720180000001</c:v>
                </c:pt>
                <c:pt idx="5371">
                  <c:v>160.7603589</c:v>
                </c:pt>
                <c:pt idx="5372">
                  <c:v>163.6898717</c:v>
                </c:pt>
                <c:pt idx="5373">
                  <c:v>164.00476420000001</c:v>
                </c:pt>
                <c:pt idx="5374">
                  <c:v>164.63302730000001</c:v>
                </c:pt>
                <c:pt idx="5375">
                  <c:v>209.5198086</c:v>
                </c:pt>
                <c:pt idx="5376">
                  <c:v>213.05015829999999</c:v>
                </c:pt>
                <c:pt idx="5377">
                  <c:v>213.4291556</c:v>
                </c:pt>
                <c:pt idx="5378">
                  <c:v>214.18504540000001</c:v>
                </c:pt>
                <c:pt idx="5379">
                  <c:v>267.40545109999999</c:v>
                </c:pt>
                <c:pt idx="5380">
                  <c:v>271.53663760000001</c:v>
                </c:pt>
                <c:pt idx="5381">
                  <c:v>271.97973969999998</c:v>
                </c:pt>
                <c:pt idx="5382">
                  <c:v>272.86325640000001</c:v>
                </c:pt>
                <c:pt idx="5383">
                  <c:v>334.4172863</c:v>
                </c:pt>
                <c:pt idx="5384">
                  <c:v>348.67743380000002</c:v>
                </c:pt>
                <c:pt idx="5385">
                  <c:v>351.7273505</c:v>
                </c:pt>
                <c:pt idx="5386">
                  <c:v>353.13240109999998</c:v>
                </c:pt>
                <c:pt idx="5387">
                  <c:v>353.13244159999999</c:v>
                </c:pt>
                <c:pt idx="5388">
                  <c:v>350.77686</c:v>
                </c:pt>
                <c:pt idx="5389">
                  <c:v>350.77686</c:v>
                </c:pt>
                <c:pt idx="5390">
                  <c:v>348.43058180000003</c:v>
                </c:pt>
                <c:pt idx="5391">
                  <c:v>346.09360709999999</c:v>
                </c:pt>
                <c:pt idx="5392">
                  <c:v>345.69724660000003</c:v>
                </c:pt>
                <c:pt idx="5393">
                  <c:v>342.68905619999998</c:v>
                </c:pt>
                <c:pt idx="5394">
                  <c:v>335.92310939999999</c:v>
                </c:pt>
                <c:pt idx="5395">
                  <c:v>335.41922770000002</c:v>
                </c:pt>
                <c:pt idx="5396">
                  <c:v>334.41738579999998</c:v>
                </c:pt>
                <c:pt idx="5397">
                  <c:v>272.8635056</c:v>
                </c:pt>
                <c:pt idx="5398">
                  <c:v>268.7197056</c:v>
                </c:pt>
                <c:pt idx="5399">
                  <c:v>268.27992840000002</c:v>
                </c:pt>
                <c:pt idx="5400">
                  <c:v>267.40571269999998</c:v>
                </c:pt>
                <c:pt idx="5401">
                  <c:v>214.18541859999999</c:v>
                </c:pt>
                <c:pt idx="5402">
                  <c:v>210.64245260000001</c:v>
                </c:pt>
                <c:pt idx="5403">
                  <c:v>210.26678000000001</c:v>
                </c:pt>
                <c:pt idx="5404">
                  <c:v>209.52019050000001</c:v>
                </c:pt>
                <c:pt idx="5405">
                  <c:v>164.63348239999999</c:v>
                </c:pt>
                <c:pt idx="5406">
                  <c:v>161.6913505</c:v>
                </c:pt>
                <c:pt idx="5407">
                  <c:v>161.37978240000001</c:v>
                </c:pt>
                <c:pt idx="5408">
                  <c:v>160.76081909999999</c:v>
                </c:pt>
                <c:pt idx="5409">
                  <c:v>124.2076971</c:v>
                </c:pt>
                <c:pt idx="5410">
                  <c:v>121.8663992</c:v>
                </c:pt>
                <c:pt idx="5411">
                  <c:v>121.6189356</c:v>
                </c:pt>
                <c:pt idx="5412">
                  <c:v>121.1275986</c:v>
                </c:pt>
                <c:pt idx="5413">
                  <c:v>92.908062599999994</c:v>
                </c:pt>
                <c:pt idx="5414">
                  <c:v>91.167598850000005</c:v>
                </c:pt>
                <c:pt idx="5415">
                  <c:v>90.984239709999997</c:v>
                </c:pt>
                <c:pt idx="5416">
                  <c:v>90.620529000000005</c:v>
                </c:pt>
                <c:pt idx="5417">
                  <c:v>70.734578979999995</c:v>
                </c:pt>
                <c:pt idx="5418">
                  <c:v>67.446124740000002</c:v>
                </c:pt>
                <c:pt idx="5419">
                  <c:v>66.798264709999998</c:v>
                </c:pt>
                <c:pt idx="5420">
                  <c:v>66.506173709999999</c:v>
                </c:pt>
                <c:pt idx="5421">
                  <c:v>66.506169940000007</c:v>
                </c:pt>
                <c:pt idx="5422">
                  <c:v>66.998134120000003</c:v>
                </c:pt>
                <c:pt idx="5423">
                  <c:v>66.998134120000003</c:v>
                </c:pt>
                <c:pt idx="5424">
                  <c:v>67.499401750000004</c:v>
                </c:pt>
                <c:pt idx="5425">
                  <c:v>68.009972829999995</c:v>
                </c:pt>
                <c:pt idx="5426">
                  <c:v>68.097695139999999</c:v>
                </c:pt>
                <c:pt idx="5427">
                  <c:v>68.774229039999994</c:v>
                </c:pt>
                <c:pt idx="5428">
                  <c:v>70.366606110000006</c:v>
                </c:pt>
                <c:pt idx="5429">
                  <c:v>70.489184519999995</c:v>
                </c:pt>
                <c:pt idx="5430">
                  <c:v>70.734567639999995</c:v>
                </c:pt>
                <c:pt idx="5431">
                  <c:v>90.620496299999999</c:v>
                </c:pt>
                <c:pt idx="5432">
                  <c:v>92.348335509999998</c:v>
                </c:pt>
                <c:pt idx="5433">
                  <c:v>92.535018399999998</c:v>
                </c:pt>
                <c:pt idx="5434">
                  <c:v>92.908027709999999</c:v>
                </c:pt>
                <c:pt idx="5435">
                  <c:v>121.1275388</c:v>
                </c:pt>
                <c:pt idx="5436">
                  <c:v>123.45621180000001</c:v>
                </c:pt>
                <c:pt idx="5437">
                  <c:v>123.7069992</c:v>
                </c:pt>
                <c:pt idx="5438">
                  <c:v>124.2076347</c:v>
                </c:pt>
                <c:pt idx="5439">
                  <c:v>160.76072830000001</c:v>
                </c:pt>
                <c:pt idx="5440">
                  <c:v>163.6902351</c:v>
                </c:pt>
                <c:pt idx="5441">
                  <c:v>164.00512699999999</c:v>
                </c:pt>
                <c:pt idx="5442">
                  <c:v>164.63338870000001</c:v>
                </c:pt>
                <c:pt idx="5443">
                  <c:v>209.52006470000001</c:v>
                </c:pt>
                <c:pt idx="5444">
                  <c:v>213.05040529999999</c:v>
                </c:pt>
                <c:pt idx="5445">
                  <c:v>213.4294017</c:v>
                </c:pt>
                <c:pt idx="5446">
                  <c:v>214.1852896</c:v>
                </c:pt>
                <c:pt idx="5447">
                  <c:v>267.40554809999998</c:v>
                </c:pt>
                <c:pt idx="5448">
                  <c:v>271.5367225</c:v>
                </c:pt>
                <c:pt idx="5449">
                  <c:v>271.97982330000002</c:v>
                </c:pt>
                <c:pt idx="5450">
                  <c:v>272.86333739999998</c:v>
                </c:pt>
                <c:pt idx="5451">
                  <c:v>334.41717829999999</c:v>
                </c:pt>
                <c:pt idx="5452">
                  <c:v>348.67728010000002</c:v>
                </c:pt>
                <c:pt idx="5453">
                  <c:v>351.72718689999999</c:v>
                </c:pt>
                <c:pt idx="5454">
                  <c:v>353.13223299999999</c:v>
                </c:pt>
                <c:pt idx="5455">
                  <c:v>353.1321926</c:v>
                </c:pt>
                <c:pt idx="5456">
                  <c:v>350.7766062</c:v>
                </c:pt>
                <c:pt idx="5457">
                  <c:v>350.7766062</c:v>
                </c:pt>
                <c:pt idx="5458">
                  <c:v>348.43032319999998</c:v>
                </c:pt>
                <c:pt idx="5459">
                  <c:v>346.09334369999999</c:v>
                </c:pt>
                <c:pt idx="5460">
                  <c:v>345.69698240000002</c:v>
                </c:pt>
                <c:pt idx="5461">
                  <c:v>342.68878599999999</c:v>
                </c:pt>
                <c:pt idx="5462">
                  <c:v>335.92282590000002</c:v>
                </c:pt>
                <c:pt idx="5463">
                  <c:v>335.4189432</c:v>
                </c:pt>
                <c:pt idx="5464">
                  <c:v>334.41709930000002</c:v>
                </c:pt>
                <c:pt idx="5465">
                  <c:v>272.86310680000003</c:v>
                </c:pt>
                <c:pt idx="5466">
                  <c:v>268.71929979999999</c:v>
                </c:pt>
                <c:pt idx="5467">
                  <c:v>268.27952199999999</c:v>
                </c:pt>
                <c:pt idx="5468">
                  <c:v>267.40530480000001</c:v>
                </c:pt>
                <c:pt idx="5469">
                  <c:v>214.18493290000001</c:v>
                </c:pt>
                <c:pt idx="5470">
                  <c:v>210.64196250000001</c:v>
                </c:pt>
                <c:pt idx="5471">
                  <c:v>210.26628940000001</c:v>
                </c:pt>
                <c:pt idx="5472">
                  <c:v>209.519699</c:v>
                </c:pt>
                <c:pt idx="5473">
                  <c:v>164.63294769999999</c:v>
                </c:pt>
                <c:pt idx="5474">
                  <c:v>161.69081389999999</c:v>
                </c:pt>
                <c:pt idx="5475">
                  <c:v>161.37924559999999</c:v>
                </c:pt>
                <c:pt idx="5476">
                  <c:v>160.76028199999999</c:v>
                </c:pt>
                <c:pt idx="5477">
                  <c:v>124.2071512</c:v>
                </c:pt>
                <c:pt idx="5478">
                  <c:v>121.865854</c:v>
                </c:pt>
                <c:pt idx="5479">
                  <c:v>121.6183905</c:v>
                </c:pt>
                <c:pt idx="5480">
                  <c:v>121.1270536</c:v>
                </c:pt>
                <c:pt idx="5481">
                  <c:v>92.907543489999995</c:v>
                </c:pt>
                <c:pt idx="5482">
                  <c:v>91.167082829999998</c:v>
                </c:pt>
                <c:pt idx="5483">
                  <c:v>90.983724030000005</c:v>
                </c:pt>
                <c:pt idx="5484">
                  <c:v>90.620013999999998</c:v>
                </c:pt>
                <c:pt idx="5485">
                  <c:v>70.734124449999996</c:v>
                </c:pt>
                <c:pt idx="5486">
                  <c:v>67.445687370000002</c:v>
                </c:pt>
                <c:pt idx="5487">
                  <c:v>66.79783114</c:v>
                </c:pt>
                <c:pt idx="5488">
                  <c:v>66.505741909999998</c:v>
                </c:pt>
                <c:pt idx="5489">
                  <c:v>66.505743710000004</c:v>
                </c:pt>
                <c:pt idx="5490">
                  <c:v>66.997705850000003</c:v>
                </c:pt>
                <c:pt idx="5491">
                  <c:v>66.997705850000003</c:v>
                </c:pt>
                <c:pt idx="5492">
                  <c:v>67.498971479999994</c:v>
                </c:pt>
                <c:pt idx="5493">
                  <c:v>68.009540599999994</c:v>
                </c:pt>
                <c:pt idx="5494">
                  <c:v>68.097262580000006</c:v>
                </c:pt>
                <c:pt idx="5495">
                  <c:v>68.773794010000003</c:v>
                </c:pt>
                <c:pt idx="5496">
                  <c:v>70.366165769999995</c:v>
                </c:pt>
                <c:pt idx="5497">
                  <c:v>70.488743790000001</c:v>
                </c:pt>
                <c:pt idx="5498">
                  <c:v>70.734126149999994</c:v>
                </c:pt>
                <c:pt idx="5499">
                  <c:v>90.620023880000005</c:v>
                </c:pt>
                <c:pt idx="5500">
                  <c:v>92.347862250000006</c:v>
                </c:pt>
                <c:pt idx="5501">
                  <c:v>92.534545069999993</c:v>
                </c:pt>
                <c:pt idx="5502">
                  <c:v>92.907554230000002</c:v>
                </c:pt>
                <c:pt idx="5503">
                  <c:v>121.1270742</c:v>
                </c:pt>
                <c:pt idx="5504">
                  <c:v>123.45574929999999</c:v>
                </c:pt>
                <c:pt idx="5505">
                  <c:v>123.7065369</c:v>
                </c:pt>
                <c:pt idx="5506">
                  <c:v>124.2071728</c:v>
                </c:pt>
                <c:pt idx="5507">
                  <c:v>160.76031499999999</c:v>
                </c:pt>
                <c:pt idx="5508">
                  <c:v>163.68982679999999</c:v>
                </c:pt>
                <c:pt idx="5509">
                  <c:v>164.00471920000001</c:v>
                </c:pt>
                <c:pt idx="5510">
                  <c:v>164.6329819</c:v>
                </c:pt>
                <c:pt idx="5511">
                  <c:v>209.5197464</c:v>
                </c:pt>
                <c:pt idx="5512">
                  <c:v>213.05009480000001</c:v>
                </c:pt>
                <c:pt idx="5513">
                  <c:v>213.429092</c:v>
                </c:pt>
                <c:pt idx="5514">
                  <c:v>214.18498149999999</c:v>
                </c:pt>
                <c:pt idx="5515">
                  <c:v>267.4053682</c:v>
                </c:pt>
                <c:pt idx="5516">
                  <c:v>271.53655329999998</c:v>
                </c:pt>
                <c:pt idx="5517">
                  <c:v>271.97965529999999</c:v>
                </c:pt>
                <c:pt idx="5518">
                  <c:v>272.86317170000001</c:v>
                </c:pt>
                <c:pt idx="5519">
                  <c:v>334.41718059999999</c:v>
                </c:pt>
                <c:pt idx="5520">
                  <c:v>348.67732330000001</c:v>
                </c:pt>
                <c:pt idx="5521">
                  <c:v>351.727239</c:v>
                </c:pt>
                <c:pt idx="5522">
                  <c:v>353.1322892</c:v>
                </c:pt>
                <c:pt idx="5523">
                  <c:v>353.13232929999998</c:v>
                </c:pt>
                <c:pt idx="5524">
                  <c:v>350.77674830000001</c:v>
                </c:pt>
                <c:pt idx="5525">
                  <c:v>350.77674830000001</c:v>
                </c:pt>
                <c:pt idx="5526">
                  <c:v>348.43047089999999</c:v>
                </c:pt>
                <c:pt idx="5527">
                  <c:v>346.09349689999999</c:v>
                </c:pt>
                <c:pt idx="5528">
                  <c:v>345.6971365</c:v>
                </c:pt>
                <c:pt idx="5529">
                  <c:v>342.68894710000001</c:v>
                </c:pt>
                <c:pt idx="5530">
                  <c:v>335.92300260000002</c:v>
                </c:pt>
                <c:pt idx="5531">
                  <c:v>335.41912109999998</c:v>
                </c:pt>
                <c:pt idx="5532">
                  <c:v>334.41727950000001</c:v>
                </c:pt>
                <c:pt idx="5533">
                  <c:v>272.86342009999998</c:v>
                </c:pt>
                <c:pt idx="5534">
                  <c:v>268.71962150000002</c:v>
                </c:pt>
                <c:pt idx="5535">
                  <c:v>268.27984450000002</c:v>
                </c:pt>
                <c:pt idx="5536">
                  <c:v>267.4056291</c:v>
                </c:pt>
                <c:pt idx="5537">
                  <c:v>214.18535370000001</c:v>
                </c:pt>
                <c:pt idx="5538">
                  <c:v>210.64238900000001</c:v>
                </c:pt>
                <c:pt idx="5539">
                  <c:v>210.2667165</c:v>
                </c:pt>
                <c:pt idx="5540">
                  <c:v>209.52012730000001</c:v>
                </c:pt>
                <c:pt idx="5541">
                  <c:v>164.63343599999999</c:v>
                </c:pt>
                <c:pt idx="5542">
                  <c:v>161.69130530000001</c:v>
                </c:pt>
                <c:pt idx="5543">
                  <c:v>161.37973719999999</c:v>
                </c:pt>
                <c:pt idx="5544">
                  <c:v>160.76077430000001</c:v>
                </c:pt>
                <c:pt idx="5545">
                  <c:v>124.207667</c:v>
                </c:pt>
                <c:pt idx="5546">
                  <c:v>121.86637020000001</c:v>
                </c:pt>
                <c:pt idx="5547">
                  <c:v>121.6189066</c:v>
                </c:pt>
                <c:pt idx="5548">
                  <c:v>121.1275699</c:v>
                </c:pt>
                <c:pt idx="5549">
                  <c:v>92.908046630000001</c:v>
                </c:pt>
                <c:pt idx="5550">
                  <c:v>91.167583730000004</c:v>
                </c:pt>
                <c:pt idx="5551">
                  <c:v>90.984224679999997</c:v>
                </c:pt>
                <c:pt idx="5552">
                  <c:v>90.620514150000005</c:v>
                </c:pt>
                <c:pt idx="5553">
                  <c:v>70.734574949999995</c:v>
                </c:pt>
                <c:pt idx="5554">
                  <c:v>67.446122799999998</c:v>
                </c:pt>
                <c:pt idx="5555">
                  <c:v>66.798263199999994</c:v>
                </c:pt>
                <c:pt idx="5556">
                  <c:v>66.506172399999997</c:v>
                </c:pt>
                <c:pt idx="5557">
                  <c:v>66.506172699999993</c:v>
                </c:pt>
                <c:pt idx="5558">
                  <c:v>66.998137220000004</c:v>
                </c:pt>
                <c:pt idx="5559">
                  <c:v>66.998137220000004</c:v>
                </c:pt>
                <c:pt idx="5560">
                  <c:v>67.499405190000004</c:v>
                </c:pt>
                <c:pt idx="5561">
                  <c:v>68.009976609999995</c:v>
                </c:pt>
                <c:pt idx="5562">
                  <c:v>68.097698980000004</c:v>
                </c:pt>
                <c:pt idx="5563">
                  <c:v>68.774233319999993</c:v>
                </c:pt>
                <c:pt idx="5564">
                  <c:v>70.366611419999998</c:v>
                </c:pt>
                <c:pt idx="5565">
                  <c:v>70.489189909999993</c:v>
                </c:pt>
                <c:pt idx="5566">
                  <c:v>70.734573179999998</c:v>
                </c:pt>
                <c:pt idx="5567">
                  <c:v>90.6205128</c:v>
                </c:pt>
                <c:pt idx="5568">
                  <c:v>92.348352860000006</c:v>
                </c:pt>
                <c:pt idx="5569">
                  <c:v>92.535035840000006</c:v>
                </c:pt>
                <c:pt idx="5570">
                  <c:v>92.908045329999993</c:v>
                </c:pt>
                <c:pt idx="5571">
                  <c:v>121.1275693</c:v>
                </c:pt>
                <c:pt idx="5572">
                  <c:v>123.4562433</c:v>
                </c:pt>
                <c:pt idx="5573">
                  <c:v>123.7070308</c:v>
                </c:pt>
                <c:pt idx="5574">
                  <c:v>124.2076665</c:v>
                </c:pt>
                <c:pt idx="5575">
                  <c:v>160.76077470000001</c:v>
                </c:pt>
                <c:pt idx="5576">
                  <c:v>163.69028270000001</c:v>
                </c:pt>
                <c:pt idx="5577">
                  <c:v>164.0051746</c:v>
                </c:pt>
                <c:pt idx="5578">
                  <c:v>164.63343660000001</c:v>
                </c:pt>
                <c:pt idx="5579">
                  <c:v>209.52012920000001</c:v>
                </c:pt>
                <c:pt idx="5580">
                  <c:v>213.05047110000001</c:v>
                </c:pt>
                <c:pt idx="5581">
                  <c:v>213.42946749999999</c:v>
                </c:pt>
                <c:pt idx="5582">
                  <c:v>214.1853557</c:v>
                </c:pt>
                <c:pt idx="5583">
                  <c:v>267.40563259999999</c:v>
                </c:pt>
                <c:pt idx="5584">
                  <c:v>271.53680839999998</c:v>
                </c:pt>
                <c:pt idx="5585">
                  <c:v>271.9799094</c:v>
                </c:pt>
                <c:pt idx="5586">
                  <c:v>272.86342380000002</c:v>
                </c:pt>
                <c:pt idx="5587">
                  <c:v>334.41728499999999</c:v>
                </c:pt>
                <c:pt idx="5588">
                  <c:v>348.67739130000001</c:v>
                </c:pt>
                <c:pt idx="5589">
                  <c:v>351.72729909999998</c:v>
                </c:pt>
                <c:pt idx="5590">
                  <c:v>353.13234560000001</c:v>
                </c:pt>
                <c:pt idx="5591">
                  <c:v>353.13230520000002</c:v>
                </c:pt>
                <c:pt idx="5592">
                  <c:v>350.77671800000002</c:v>
                </c:pt>
                <c:pt idx="5593">
                  <c:v>350.77671800000002</c:v>
                </c:pt>
                <c:pt idx="5594">
                  <c:v>348.4304343</c:v>
                </c:pt>
                <c:pt idx="5595">
                  <c:v>346.09345400000001</c:v>
                </c:pt>
                <c:pt idx="5596">
                  <c:v>345.69709260000002</c:v>
                </c:pt>
                <c:pt idx="5597">
                  <c:v>342.68889510000002</c:v>
                </c:pt>
                <c:pt idx="5598">
                  <c:v>335.92293260000002</c:v>
                </c:pt>
                <c:pt idx="5599">
                  <c:v>335.41904979999998</c:v>
                </c:pt>
                <c:pt idx="5600">
                  <c:v>334.41720550000002</c:v>
                </c:pt>
                <c:pt idx="5601">
                  <c:v>272.86319129999998</c:v>
                </c:pt>
                <c:pt idx="5602">
                  <c:v>268.71938290000003</c:v>
                </c:pt>
                <c:pt idx="5603">
                  <c:v>268.27960480000002</c:v>
                </c:pt>
                <c:pt idx="5604">
                  <c:v>267.4053874</c:v>
                </c:pt>
                <c:pt idx="5605">
                  <c:v>214.18499600000001</c:v>
                </c:pt>
                <c:pt idx="5606">
                  <c:v>210.6420243</c:v>
                </c:pt>
                <c:pt idx="5607">
                  <c:v>210.26635099999999</c:v>
                </c:pt>
                <c:pt idx="5608">
                  <c:v>209.5197604</c:v>
                </c:pt>
                <c:pt idx="5609">
                  <c:v>164.63299180000001</c:v>
                </c:pt>
                <c:pt idx="5610">
                  <c:v>161.69085680000001</c:v>
                </c:pt>
                <c:pt idx="5611">
                  <c:v>161.37928830000001</c:v>
                </c:pt>
                <c:pt idx="5612">
                  <c:v>160.7603245</c:v>
                </c:pt>
                <c:pt idx="5613">
                  <c:v>124.2071787</c:v>
                </c:pt>
                <c:pt idx="5614">
                  <c:v>121.8658805</c:v>
                </c:pt>
                <c:pt idx="5615">
                  <c:v>121.61841680000001</c:v>
                </c:pt>
                <c:pt idx="5616">
                  <c:v>121.1270798</c:v>
                </c:pt>
                <c:pt idx="5617">
                  <c:v>92.907556760000006</c:v>
                </c:pt>
                <c:pt idx="5618">
                  <c:v>91.167095239999995</c:v>
                </c:pt>
                <c:pt idx="5619">
                  <c:v>90.983736359999995</c:v>
                </c:pt>
                <c:pt idx="5620">
                  <c:v>90.620026150000001</c:v>
                </c:pt>
                <c:pt idx="5621">
                  <c:v>70.73412596</c:v>
                </c:pt>
                <c:pt idx="5622">
                  <c:v>67.445686859999995</c:v>
                </c:pt>
                <c:pt idx="5623">
                  <c:v>66.797830219999994</c:v>
                </c:pt>
                <c:pt idx="5624">
                  <c:v>66.505740799999998</c:v>
                </c:pt>
                <c:pt idx="5625">
                  <c:v>66.505738500000007</c:v>
                </c:pt>
                <c:pt idx="5626">
                  <c:v>66.997700280000004</c:v>
                </c:pt>
                <c:pt idx="5627">
                  <c:v>66.997700280000004</c:v>
                </c:pt>
                <c:pt idx="5628">
                  <c:v>67.498965549999994</c:v>
                </c:pt>
                <c:pt idx="5629">
                  <c:v>68.00953432</c:v>
                </c:pt>
                <c:pt idx="5630">
                  <c:v>68.097256250000001</c:v>
                </c:pt>
                <c:pt idx="5631">
                  <c:v>68.773787229999996</c:v>
                </c:pt>
                <c:pt idx="5632">
                  <c:v>70.366157959999995</c:v>
                </c:pt>
                <c:pt idx="5633">
                  <c:v>70.488735910000003</c:v>
                </c:pt>
                <c:pt idx="5634">
                  <c:v>70.734118120000005</c:v>
                </c:pt>
                <c:pt idx="5635">
                  <c:v>90.620005070000005</c:v>
                </c:pt>
                <c:pt idx="5636">
                  <c:v>92.347842619999994</c:v>
                </c:pt>
                <c:pt idx="5637">
                  <c:v>92.534525340000002</c:v>
                </c:pt>
                <c:pt idx="5638">
                  <c:v>92.907534319999996</c:v>
                </c:pt>
                <c:pt idx="5639">
                  <c:v>121.127042</c:v>
                </c:pt>
                <c:pt idx="5640">
                  <c:v>123.4557161</c:v>
                </c:pt>
                <c:pt idx="5641">
                  <c:v>123.7065036</c:v>
                </c:pt>
                <c:pt idx="5642">
                  <c:v>124.20713929999999</c:v>
                </c:pt>
                <c:pt idx="5643">
                  <c:v>160.76026769999999</c:v>
                </c:pt>
                <c:pt idx="5644">
                  <c:v>163.6897783</c:v>
                </c:pt>
                <c:pt idx="5645">
                  <c:v>164.0046706</c:v>
                </c:pt>
                <c:pt idx="5646">
                  <c:v>164.6329331</c:v>
                </c:pt>
                <c:pt idx="5647">
                  <c:v>209.51968220000001</c:v>
                </c:pt>
                <c:pt idx="5648">
                  <c:v>213.0500294</c:v>
                </c:pt>
                <c:pt idx="5649">
                  <c:v>213.4290264</c:v>
                </c:pt>
                <c:pt idx="5650">
                  <c:v>214.1849158</c:v>
                </c:pt>
                <c:pt idx="5651">
                  <c:v>267.40528549999999</c:v>
                </c:pt>
                <c:pt idx="5652">
                  <c:v>271.53646930000002</c:v>
                </c:pt>
                <c:pt idx="5653">
                  <c:v>271.97957109999999</c:v>
                </c:pt>
                <c:pt idx="5654">
                  <c:v>272.8630872</c:v>
                </c:pt>
                <c:pt idx="5655">
                  <c:v>334.41707760000003</c:v>
                </c:pt>
                <c:pt idx="5656">
                  <c:v>348.67721610000001</c:v>
                </c:pt>
                <c:pt idx="5657">
                  <c:v>351.72713090000002</c:v>
                </c:pt>
                <c:pt idx="5658">
                  <c:v>353.13218060000003</c:v>
                </c:pt>
                <c:pt idx="5659">
                  <c:v>353.13222130000003</c:v>
                </c:pt>
                <c:pt idx="5660">
                  <c:v>350.77664110000001</c:v>
                </c:pt>
                <c:pt idx="5661">
                  <c:v>350.77664110000001</c:v>
                </c:pt>
                <c:pt idx="5662">
                  <c:v>348.43036439999997</c:v>
                </c:pt>
                <c:pt idx="5663">
                  <c:v>346.09339110000002</c:v>
                </c:pt>
                <c:pt idx="5664">
                  <c:v>345.69703090000002</c:v>
                </c:pt>
                <c:pt idx="5665">
                  <c:v>342.6888424</c:v>
                </c:pt>
                <c:pt idx="5666">
                  <c:v>335.92290000000003</c:v>
                </c:pt>
                <c:pt idx="5667">
                  <c:v>335.41901860000002</c:v>
                </c:pt>
                <c:pt idx="5668">
                  <c:v>334.41717729999999</c:v>
                </c:pt>
                <c:pt idx="5669">
                  <c:v>272.86333719999999</c:v>
                </c:pt>
                <c:pt idx="5670">
                  <c:v>268.71953989999997</c:v>
                </c:pt>
                <c:pt idx="5671">
                  <c:v>268.279763</c:v>
                </c:pt>
                <c:pt idx="5672">
                  <c:v>267.40554789999999</c:v>
                </c:pt>
                <c:pt idx="5673">
                  <c:v>214.18529000000001</c:v>
                </c:pt>
                <c:pt idx="5674">
                  <c:v>210.6423265</c:v>
                </c:pt>
                <c:pt idx="5675">
                  <c:v>210.2666542</c:v>
                </c:pt>
                <c:pt idx="5676">
                  <c:v>209.5200652</c:v>
                </c:pt>
                <c:pt idx="5677">
                  <c:v>164.63338970000001</c:v>
                </c:pt>
                <c:pt idx="5678">
                  <c:v>161.69126</c:v>
                </c:pt>
                <c:pt idx="5679">
                  <c:v>161.3796921</c:v>
                </c:pt>
                <c:pt idx="5680">
                  <c:v>160.76072930000001</c:v>
                </c:pt>
                <c:pt idx="5681">
                  <c:v>124.2076361</c:v>
                </c:pt>
                <c:pt idx="5682">
                  <c:v>121.8663402</c:v>
                </c:pt>
                <c:pt idx="5683">
                  <c:v>121.6188767</c:v>
                </c:pt>
                <c:pt idx="5684">
                  <c:v>121.1275402</c:v>
                </c:pt>
                <c:pt idx="5685">
                  <c:v>92.908029229999997</c:v>
                </c:pt>
                <c:pt idx="5686">
                  <c:v>91.167567149999996</c:v>
                </c:pt>
                <c:pt idx="5687">
                  <c:v>90.984208190000004</c:v>
                </c:pt>
                <c:pt idx="5688">
                  <c:v>90.620497830000005</c:v>
                </c:pt>
                <c:pt idx="5689">
                  <c:v>70.734569160000007</c:v>
                </c:pt>
                <c:pt idx="5690">
                  <c:v>67.446119069999995</c:v>
                </c:pt>
                <c:pt idx="5691">
                  <c:v>66.798259900000005</c:v>
                </c:pt>
                <c:pt idx="5692">
                  <c:v>66.506169290000003</c:v>
                </c:pt>
                <c:pt idx="5693">
                  <c:v>66.506173480000001</c:v>
                </c:pt>
                <c:pt idx="5694">
                  <c:v>66.998138310000002</c:v>
                </c:pt>
                <c:pt idx="5695">
                  <c:v>66.998138310000002</c:v>
                </c:pt>
                <c:pt idx="5696">
                  <c:v>67.4994066</c:v>
                </c:pt>
                <c:pt idx="5697">
                  <c:v>68.009978340000004</c:v>
                </c:pt>
                <c:pt idx="5698">
                  <c:v>68.097700759999995</c:v>
                </c:pt>
                <c:pt idx="5699">
                  <c:v>68.774235509999997</c:v>
                </c:pt>
                <c:pt idx="5700">
                  <c:v>70.366614569999996</c:v>
                </c:pt>
                <c:pt idx="5701">
                  <c:v>70.489193130000004</c:v>
                </c:pt>
                <c:pt idx="5702">
                  <c:v>70.734576540000006</c:v>
                </c:pt>
                <c:pt idx="5703">
                  <c:v>90.620526490000003</c:v>
                </c:pt>
                <c:pt idx="5704">
                  <c:v>92.348367359999997</c:v>
                </c:pt>
                <c:pt idx="5705">
                  <c:v>92.535050429999998</c:v>
                </c:pt>
                <c:pt idx="5706">
                  <c:v>92.9080601</c:v>
                </c:pt>
                <c:pt idx="5707">
                  <c:v>121.12759629999999</c:v>
                </c:pt>
                <c:pt idx="5708">
                  <c:v>123.4562713</c:v>
                </c:pt>
                <c:pt idx="5709">
                  <c:v>123.70705890000001</c:v>
                </c:pt>
                <c:pt idx="5710">
                  <c:v>124.2076948</c:v>
                </c:pt>
                <c:pt idx="5711">
                  <c:v>160.76081730000001</c:v>
                </c:pt>
                <c:pt idx="5712">
                  <c:v>163.69032630000001</c:v>
                </c:pt>
                <c:pt idx="5713">
                  <c:v>164.00521839999999</c:v>
                </c:pt>
                <c:pt idx="5714">
                  <c:v>164.63348060000001</c:v>
                </c:pt>
                <c:pt idx="5715">
                  <c:v>209.5201893</c:v>
                </c:pt>
                <c:pt idx="5716">
                  <c:v>213.0505325</c:v>
                </c:pt>
                <c:pt idx="5717">
                  <c:v>213.4295291</c:v>
                </c:pt>
                <c:pt idx="5718">
                  <c:v>214.1854175</c:v>
                </c:pt>
                <c:pt idx="5719">
                  <c:v>267.40571249999999</c:v>
                </c:pt>
                <c:pt idx="5720">
                  <c:v>271.53688970000002</c:v>
                </c:pt>
                <c:pt idx="5721">
                  <c:v>271.9799908</c:v>
                </c:pt>
                <c:pt idx="5722">
                  <c:v>272.86350549999997</c:v>
                </c:pt>
                <c:pt idx="5723">
                  <c:v>334.41738679999997</c:v>
                </c:pt>
                <c:pt idx="5724">
                  <c:v>348.6774977</c:v>
                </c:pt>
                <c:pt idx="5725">
                  <c:v>351.72740649999997</c:v>
                </c:pt>
                <c:pt idx="5726">
                  <c:v>353.1324535</c:v>
                </c:pt>
                <c:pt idx="5727">
                  <c:v>353.13241340000002</c:v>
                </c:pt>
                <c:pt idx="5728">
                  <c:v>350.77682549999997</c:v>
                </c:pt>
                <c:pt idx="5729">
                  <c:v>350.77682549999997</c:v>
                </c:pt>
                <c:pt idx="5730">
                  <c:v>348.43054100000001</c:v>
                </c:pt>
                <c:pt idx="5731">
                  <c:v>346.09356009999999</c:v>
                </c:pt>
                <c:pt idx="5732">
                  <c:v>345.69719859999998</c:v>
                </c:pt>
                <c:pt idx="5733">
                  <c:v>342.68900029999998</c:v>
                </c:pt>
                <c:pt idx="5734">
                  <c:v>335.9230359</c:v>
                </c:pt>
                <c:pt idx="5735">
                  <c:v>335.41915289999997</c:v>
                </c:pt>
                <c:pt idx="5736">
                  <c:v>334.41730840000002</c:v>
                </c:pt>
                <c:pt idx="5737">
                  <c:v>272.86327640000002</c:v>
                </c:pt>
                <c:pt idx="5738">
                  <c:v>268.71946680000002</c:v>
                </c:pt>
                <c:pt idx="5739">
                  <c:v>268.27968859999999</c:v>
                </c:pt>
                <c:pt idx="5740">
                  <c:v>267.40547090000001</c:v>
                </c:pt>
                <c:pt idx="5741">
                  <c:v>214.18506310000001</c:v>
                </c:pt>
                <c:pt idx="5742">
                  <c:v>210.64209030000001</c:v>
                </c:pt>
                <c:pt idx="5743">
                  <c:v>210.2664169</c:v>
                </c:pt>
                <c:pt idx="5744">
                  <c:v>209.51982599999999</c:v>
                </c:pt>
                <c:pt idx="5745">
                  <c:v>164.63304239999999</c:v>
                </c:pt>
                <c:pt idx="5746">
                  <c:v>161.69090639999999</c:v>
                </c:pt>
                <c:pt idx="5747">
                  <c:v>161.3793379</c:v>
                </c:pt>
                <c:pt idx="5748">
                  <c:v>160.7603738</c:v>
                </c:pt>
                <c:pt idx="5749">
                  <c:v>124.2072144</c:v>
                </c:pt>
                <c:pt idx="5750">
                  <c:v>121.8659152</c:v>
                </c:pt>
                <c:pt idx="5751">
                  <c:v>121.6184514</c:v>
                </c:pt>
                <c:pt idx="5752">
                  <c:v>121.12711419999999</c:v>
                </c:pt>
                <c:pt idx="5753">
                  <c:v>92.907578939999993</c:v>
                </c:pt>
                <c:pt idx="5754">
                  <c:v>91.167116590000006</c:v>
                </c:pt>
                <c:pt idx="5755">
                  <c:v>90.983757620000006</c:v>
                </c:pt>
                <c:pt idx="5756">
                  <c:v>90.620047229999997</c:v>
                </c:pt>
                <c:pt idx="5757">
                  <c:v>70.734136140000004</c:v>
                </c:pt>
                <c:pt idx="5758">
                  <c:v>67.445694860000003</c:v>
                </c:pt>
                <c:pt idx="5759">
                  <c:v>66.797837759999993</c:v>
                </c:pt>
                <c:pt idx="5760">
                  <c:v>66.505748130000001</c:v>
                </c:pt>
                <c:pt idx="5761">
                  <c:v>66.505741959999995</c:v>
                </c:pt>
                <c:pt idx="5762">
                  <c:v>66.997703459999997</c:v>
                </c:pt>
                <c:pt idx="5763">
                  <c:v>66.997703459999997</c:v>
                </c:pt>
                <c:pt idx="5764">
                  <c:v>67.498968450000007</c:v>
                </c:pt>
                <c:pt idx="5765">
                  <c:v>68.009536920000002</c:v>
                </c:pt>
                <c:pt idx="5766">
                  <c:v>68.097258789999998</c:v>
                </c:pt>
                <c:pt idx="5767">
                  <c:v>68.773789370000003</c:v>
                </c:pt>
                <c:pt idx="5768">
                  <c:v>70.366159179999997</c:v>
                </c:pt>
                <c:pt idx="5769">
                  <c:v>70.488737060000005</c:v>
                </c:pt>
                <c:pt idx="5770">
                  <c:v>70.734119129999996</c:v>
                </c:pt>
                <c:pt idx="5771">
                  <c:v>90.619995790000004</c:v>
                </c:pt>
                <c:pt idx="5772">
                  <c:v>92.347832510000003</c:v>
                </c:pt>
                <c:pt idx="5773">
                  <c:v>92.534515150000004</c:v>
                </c:pt>
                <c:pt idx="5774">
                  <c:v>92.907523949999998</c:v>
                </c:pt>
                <c:pt idx="5775">
                  <c:v>121.1270189</c:v>
                </c:pt>
                <c:pt idx="5776">
                  <c:v>123.455692</c:v>
                </c:pt>
                <c:pt idx="5777">
                  <c:v>123.70647940000001</c:v>
                </c:pt>
                <c:pt idx="5778">
                  <c:v>124.207115</c:v>
                </c:pt>
                <c:pt idx="5779">
                  <c:v>160.7602282</c:v>
                </c:pt>
                <c:pt idx="5780">
                  <c:v>163.68973769999999</c:v>
                </c:pt>
                <c:pt idx="5781">
                  <c:v>164.0046298</c:v>
                </c:pt>
                <c:pt idx="5782">
                  <c:v>164.63289209999999</c:v>
                </c:pt>
                <c:pt idx="5783">
                  <c:v>209.51962359999999</c:v>
                </c:pt>
                <c:pt idx="5784">
                  <c:v>213.0499695</c:v>
                </c:pt>
                <c:pt idx="5785">
                  <c:v>213.42896640000001</c:v>
                </c:pt>
                <c:pt idx="5786">
                  <c:v>214.1848555</c:v>
                </c:pt>
                <c:pt idx="5787">
                  <c:v>267.40520520000001</c:v>
                </c:pt>
                <c:pt idx="5788">
                  <c:v>271.53638749999999</c:v>
                </c:pt>
                <c:pt idx="5789">
                  <c:v>271.97948919999999</c:v>
                </c:pt>
                <c:pt idx="5790">
                  <c:v>272.86300499999999</c:v>
                </c:pt>
                <c:pt idx="5791">
                  <c:v>334.41697299999998</c:v>
                </c:pt>
                <c:pt idx="5792">
                  <c:v>348.67710640000001</c:v>
                </c:pt>
                <c:pt idx="5793">
                  <c:v>351.72702020000003</c:v>
                </c:pt>
                <c:pt idx="5794">
                  <c:v>353.13206939999998</c:v>
                </c:pt>
                <c:pt idx="5795">
                  <c:v>353.13210889999999</c:v>
                </c:pt>
                <c:pt idx="5796">
                  <c:v>350.77652940000002</c:v>
                </c:pt>
                <c:pt idx="5797">
                  <c:v>350.77652940000002</c:v>
                </c:pt>
                <c:pt idx="5798">
                  <c:v>348.43025340000003</c:v>
                </c:pt>
                <c:pt idx="5799">
                  <c:v>346.0932808</c:v>
                </c:pt>
                <c:pt idx="5800">
                  <c:v>345.69692070000002</c:v>
                </c:pt>
                <c:pt idx="5801">
                  <c:v>342.68873309999998</c:v>
                </c:pt>
                <c:pt idx="5802">
                  <c:v>335.92279280000002</c:v>
                </c:pt>
                <c:pt idx="5803">
                  <c:v>335.4189116</c:v>
                </c:pt>
                <c:pt idx="5804">
                  <c:v>334.41707059999999</c:v>
                </c:pt>
                <c:pt idx="5805">
                  <c:v>272.86324990000003</c:v>
                </c:pt>
                <c:pt idx="5806">
                  <c:v>268.71945390000002</c:v>
                </c:pt>
                <c:pt idx="5807">
                  <c:v>268.27967719999998</c:v>
                </c:pt>
                <c:pt idx="5808">
                  <c:v>267.40546239999998</c:v>
                </c:pt>
                <c:pt idx="5809">
                  <c:v>214.18522229999999</c:v>
                </c:pt>
                <c:pt idx="5810">
                  <c:v>210.64225999999999</c:v>
                </c:pt>
                <c:pt idx="5811">
                  <c:v>210.2665878</c:v>
                </c:pt>
                <c:pt idx="5812">
                  <c:v>209.51999910000001</c:v>
                </c:pt>
                <c:pt idx="5813">
                  <c:v>164.63333969999999</c:v>
                </c:pt>
                <c:pt idx="5814">
                  <c:v>161.6912111</c:v>
                </c:pt>
                <c:pt idx="5815">
                  <c:v>161.3796433</c:v>
                </c:pt>
                <c:pt idx="5816">
                  <c:v>160.76068079999999</c:v>
                </c:pt>
                <c:pt idx="5817">
                  <c:v>124.20760199999999</c:v>
                </c:pt>
                <c:pt idx="5818">
                  <c:v>121.8663071</c:v>
                </c:pt>
                <c:pt idx="5819">
                  <c:v>121.61884379999999</c:v>
                </c:pt>
                <c:pt idx="5820">
                  <c:v>121.1275074</c:v>
                </c:pt>
                <c:pt idx="5821">
                  <c:v>92.908009230000005</c:v>
                </c:pt>
                <c:pt idx="5822">
                  <c:v>91.167548010000004</c:v>
                </c:pt>
                <c:pt idx="5823">
                  <c:v>90.984189150000006</c:v>
                </c:pt>
                <c:pt idx="5824">
                  <c:v>90.620478969999994</c:v>
                </c:pt>
                <c:pt idx="5825">
                  <c:v>70.734561420000006</c:v>
                </c:pt>
                <c:pt idx="5826">
                  <c:v>67.446113530000005</c:v>
                </c:pt>
                <c:pt idx="5827">
                  <c:v>66.798254799999995</c:v>
                </c:pt>
                <c:pt idx="5828">
                  <c:v>66.506164400000003</c:v>
                </c:pt>
                <c:pt idx="5829">
                  <c:v>66.506172640000003</c:v>
                </c:pt>
                <c:pt idx="5830">
                  <c:v>66.998137779999993</c:v>
                </c:pt>
                <c:pt idx="5831">
                  <c:v>66.998137779999993</c:v>
                </c:pt>
                <c:pt idx="5832">
                  <c:v>67.499406390000004</c:v>
                </c:pt>
                <c:pt idx="5833">
                  <c:v>68.009978439999998</c:v>
                </c:pt>
                <c:pt idx="5834">
                  <c:v>68.097700919999994</c:v>
                </c:pt>
                <c:pt idx="5835">
                  <c:v>68.774236090000002</c:v>
                </c:pt>
                <c:pt idx="5836">
                  <c:v>70.366616100000002</c:v>
                </c:pt>
                <c:pt idx="5837">
                  <c:v>70.489194729999994</c:v>
                </c:pt>
                <c:pt idx="5838">
                  <c:v>70.734578290000002</c:v>
                </c:pt>
                <c:pt idx="5839">
                  <c:v>90.620538679999996</c:v>
                </c:pt>
                <c:pt idx="5840">
                  <c:v>92.348380379999995</c:v>
                </c:pt>
                <c:pt idx="5841">
                  <c:v>92.535063530000002</c:v>
                </c:pt>
                <c:pt idx="5842">
                  <c:v>92.908073380000005</c:v>
                </c:pt>
                <c:pt idx="5843">
                  <c:v>121.1276222</c:v>
                </c:pt>
                <c:pt idx="5844">
                  <c:v>123.4562981</c:v>
                </c:pt>
                <c:pt idx="5845">
                  <c:v>123.7070858</c:v>
                </c:pt>
                <c:pt idx="5846">
                  <c:v>124.2077219</c:v>
                </c:pt>
                <c:pt idx="5847">
                  <c:v>160.7608592</c:v>
                </c:pt>
                <c:pt idx="5848">
                  <c:v>163.69036929999999</c:v>
                </c:pt>
                <c:pt idx="5849">
                  <c:v>164.00526160000001</c:v>
                </c:pt>
                <c:pt idx="5850">
                  <c:v>164.63352399999999</c:v>
                </c:pt>
                <c:pt idx="5851">
                  <c:v>209.5202496</c:v>
                </c:pt>
                <c:pt idx="5852">
                  <c:v>213.05059399999999</c:v>
                </c:pt>
                <c:pt idx="5853">
                  <c:v>213.4295908</c:v>
                </c:pt>
                <c:pt idx="5854">
                  <c:v>214.18547950000001</c:v>
                </c:pt>
                <c:pt idx="5855">
                  <c:v>267.40579350000002</c:v>
                </c:pt>
                <c:pt idx="5856">
                  <c:v>271.53697219999998</c:v>
                </c:pt>
                <c:pt idx="5857">
                  <c:v>271.9800735</c:v>
                </c:pt>
                <c:pt idx="5858">
                  <c:v>272.86358840000003</c:v>
                </c:pt>
                <c:pt idx="5859">
                  <c:v>334.41749090000002</c:v>
                </c:pt>
                <c:pt idx="5860">
                  <c:v>348.67760659999999</c:v>
                </c:pt>
                <c:pt idx="5861">
                  <c:v>351.72751640000001</c:v>
                </c:pt>
                <c:pt idx="5862">
                  <c:v>353.13256389999998</c:v>
                </c:pt>
                <c:pt idx="5863">
                  <c:v>353.13252440000002</c:v>
                </c:pt>
                <c:pt idx="5864">
                  <c:v>350.77693579999999</c:v>
                </c:pt>
                <c:pt idx="5865">
                  <c:v>350.77693579999999</c:v>
                </c:pt>
                <c:pt idx="5866">
                  <c:v>348.4306507</c:v>
                </c:pt>
                <c:pt idx="5867">
                  <c:v>346.09366899999998</c:v>
                </c:pt>
                <c:pt idx="5868">
                  <c:v>345.6973074</c:v>
                </c:pt>
                <c:pt idx="5869">
                  <c:v>342.6891081</c:v>
                </c:pt>
                <c:pt idx="5870">
                  <c:v>335.92314160000001</c:v>
                </c:pt>
                <c:pt idx="5871">
                  <c:v>335.41925839999999</c:v>
                </c:pt>
                <c:pt idx="5872">
                  <c:v>334.41741359999997</c:v>
                </c:pt>
                <c:pt idx="5873">
                  <c:v>272.86336169999998</c:v>
                </c:pt>
                <c:pt idx="5874">
                  <c:v>268.71955059999999</c:v>
                </c:pt>
                <c:pt idx="5875">
                  <c:v>268.27977229999999</c:v>
                </c:pt>
                <c:pt idx="5876">
                  <c:v>267.40555430000001</c:v>
                </c:pt>
                <c:pt idx="5877">
                  <c:v>214.1851284</c:v>
                </c:pt>
                <c:pt idx="5878">
                  <c:v>210.64215429999999</c:v>
                </c:pt>
                <c:pt idx="5879">
                  <c:v>210.26648080000001</c:v>
                </c:pt>
                <c:pt idx="5880">
                  <c:v>209.51988969999999</c:v>
                </c:pt>
                <c:pt idx="5881">
                  <c:v>164.63308979999999</c:v>
                </c:pt>
                <c:pt idx="5882">
                  <c:v>161.6909527</c:v>
                </c:pt>
                <c:pt idx="5883">
                  <c:v>161.37938399999999</c:v>
                </c:pt>
                <c:pt idx="5884">
                  <c:v>160.7604197</c:v>
                </c:pt>
                <c:pt idx="5885">
                  <c:v>124.2072458</c:v>
                </c:pt>
                <c:pt idx="5886">
                  <c:v>121.8659456</c:v>
                </c:pt>
                <c:pt idx="5887">
                  <c:v>121.6184818</c:v>
                </c:pt>
                <c:pt idx="5888">
                  <c:v>121.1271443</c:v>
                </c:pt>
                <c:pt idx="5889">
                  <c:v>92.907596420000004</c:v>
                </c:pt>
                <c:pt idx="5890">
                  <c:v>91.167133219999997</c:v>
                </c:pt>
                <c:pt idx="5891">
                  <c:v>90.983774159999996</c:v>
                </c:pt>
                <c:pt idx="5892">
                  <c:v>90.620063590000001</c:v>
                </c:pt>
                <c:pt idx="5893">
                  <c:v>70.734141690000001</c:v>
                </c:pt>
                <c:pt idx="5894">
                  <c:v>67.445698289999996</c:v>
                </c:pt>
                <c:pt idx="5895">
                  <c:v>66.79784076</c:v>
                </c:pt>
                <c:pt idx="5896">
                  <c:v>66.505750930000005</c:v>
                </c:pt>
                <c:pt idx="5897">
                  <c:v>66.505740759999995</c:v>
                </c:pt>
                <c:pt idx="5898">
                  <c:v>66.997701930000005</c:v>
                </c:pt>
                <c:pt idx="5899">
                  <c:v>66.997701930000005</c:v>
                </c:pt>
                <c:pt idx="5900">
                  <c:v>67.498966589999995</c:v>
                </c:pt>
                <c:pt idx="5901">
                  <c:v>68.009534740000007</c:v>
                </c:pt>
                <c:pt idx="5902">
                  <c:v>68.097256560000005</c:v>
                </c:pt>
                <c:pt idx="5903">
                  <c:v>68.773786729999998</c:v>
                </c:pt>
                <c:pt idx="5904">
                  <c:v>70.366155599999999</c:v>
                </c:pt>
                <c:pt idx="5905">
                  <c:v>70.488733409999995</c:v>
                </c:pt>
                <c:pt idx="5906">
                  <c:v>70.734115340000002</c:v>
                </c:pt>
                <c:pt idx="5907">
                  <c:v>90.619981879999997</c:v>
                </c:pt>
                <c:pt idx="5908">
                  <c:v>92.347817800000001</c:v>
                </c:pt>
                <c:pt idx="5909">
                  <c:v>92.534500350000002</c:v>
                </c:pt>
                <c:pt idx="5910">
                  <c:v>92.907508989999997</c:v>
                </c:pt>
                <c:pt idx="5911">
                  <c:v>121.12699189999999</c:v>
                </c:pt>
                <c:pt idx="5912">
                  <c:v>123.45566410000001</c:v>
                </c:pt>
                <c:pt idx="5913">
                  <c:v>123.70645140000001</c:v>
                </c:pt>
                <c:pt idx="5914">
                  <c:v>124.2070868</c:v>
                </c:pt>
                <c:pt idx="5915">
                  <c:v>160.76018619999999</c:v>
                </c:pt>
                <c:pt idx="5916">
                  <c:v>163.6896946</c:v>
                </c:pt>
                <c:pt idx="5917">
                  <c:v>164.00458660000001</c:v>
                </c:pt>
                <c:pt idx="5918">
                  <c:v>164.63284870000001</c:v>
                </c:pt>
                <c:pt idx="5919">
                  <c:v>209.5195645</c:v>
                </c:pt>
                <c:pt idx="5920">
                  <c:v>213.0499092</c:v>
                </c:pt>
                <c:pt idx="5921">
                  <c:v>213.42890600000001</c:v>
                </c:pt>
                <c:pt idx="5922">
                  <c:v>214.1847947</c:v>
                </c:pt>
                <c:pt idx="5923">
                  <c:v>267.40512699999999</c:v>
                </c:pt>
                <c:pt idx="5924">
                  <c:v>271.5363079</c:v>
                </c:pt>
                <c:pt idx="5925">
                  <c:v>271.97940940000001</c:v>
                </c:pt>
                <c:pt idx="5926">
                  <c:v>272.8629249</c:v>
                </c:pt>
                <c:pt idx="5927">
                  <c:v>334.41687359999997</c:v>
                </c:pt>
                <c:pt idx="5928">
                  <c:v>348.67700250000001</c:v>
                </c:pt>
                <c:pt idx="5929">
                  <c:v>351.72691529999997</c:v>
                </c:pt>
                <c:pt idx="5930">
                  <c:v>353.13196420000003</c:v>
                </c:pt>
                <c:pt idx="5931">
                  <c:v>353.13200339999997</c:v>
                </c:pt>
                <c:pt idx="5932">
                  <c:v>350.77642470000001</c:v>
                </c:pt>
                <c:pt idx="5933">
                  <c:v>350.77642470000001</c:v>
                </c:pt>
                <c:pt idx="5934">
                  <c:v>348.43014929999998</c:v>
                </c:pt>
                <c:pt idx="5935">
                  <c:v>346.0931774</c:v>
                </c:pt>
                <c:pt idx="5936">
                  <c:v>345.69681739999999</c:v>
                </c:pt>
                <c:pt idx="5937">
                  <c:v>342.68863060000001</c:v>
                </c:pt>
                <c:pt idx="5938">
                  <c:v>335.92269210000001</c:v>
                </c:pt>
                <c:pt idx="5939">
                  <c:v>335.41881100000001</c:v>
                </c:pt>
                <c:pt idx="5940">
                  <c:v>334.4169703</c:v>
                </c:pt>
                <c:pt idx="5941">
                  <c:v>272.86316679999999</c:v>
                </c:pt>
                <c:pt idx="5942">
                  <c:v>268.71937209999999</c:v>
                </c:pt>
                <c:pt idx="5943">
                  <c:v>268.27959550000003</c:v>
                </c:pt>
                <c:pt idx="5944">
                  <c:v>267.40538090000001</c:v>
                </c:pt>
                <c:pt idx="5945">
                  <c:v>214.18515669999999</c:v>
                </c:pt>
                <c:pt idx="5946">
                  <c:v>210.64219550000001</c:v>
                </c:pt>
                <c:pt idx="5947">
                  <c:v>210.26652340000001</c:v>
                </c:pt>
                <c:pt idx="5948">
                  <c:v>209.51993490000001</c:v>
                </c:pt>
                <c:pt idx="5949">
                  <c:v>164.63329010000001</c:v>
                </c:pt>
                <c:pt idx="5950">
                  <c:v>161.69116249999999</c:v>
                </c:pt>
                <c:pt idx="5951">
                  <c:v>161.37959480000001</c:v>
                </c:pt>
                <c:pt idx="5952">
                  <c:v>160.76063250000001</c:v>
                </c:pt>
                <c:pt idx="5953">
                  <c:v>124.207567</c:v>
                </c:pt>
                <c:pt idx="5954">
                  <c:v>121.86627300000001</c:v>
                </c:pt>
                <c:pt idx="5955">
                  <c:v>121.61880979999999</c:v>
                </c:pt>
                <c:pt idx="5956">
                  <c:v>121.1274736</c:v>
                </c:pt>
                <c:pt idx="5957">
                  <c:v>92.907987370000001</c:v>
                </c:pt>
                <c:pt idx="5958">
                  <c:v>91.167526969999997</c:v>
                </c:pt>
                <c:pt idx="5959">
                  <c:v>90.984168199999999</c:v>
                </c:pt>
                <c:pt idx="5960">
                  <c:v>90.620458189999994</c:v>
                </c:pt>
                <c:pt idx="5961">
                  <c:v>70.734551289999999</c:v>
                </c:pt>
                <c:pt idx="5962">
                  <c:v>67.446105540000005</c:v>
                </c:pt>
                <c:pt idx="5963">
                  <c:v>66.798247259999997</c:v>
                </c:pt>
                <c:pt idx="5964">
                  <c:v>66.506157060000007</c:v>
                </c:pt>
                <c:pt idx="5965">
                  <c:v>66.506169060000005</c:v>
                </c:pt>
                <c:pt idx="5966">
                  <c:v>66.998134480000004</c:v>
                </c:pt>
                <c:pt idx="5967">
                  <c:v>66.998134480000004</c:v>
                </c:pt>
                <c:pt idx="5968">
                  <c:v>67.499403360000002</c:v>
                </c:pt>
                <c:pt idx="5969">
                  <c:v>68.009975699999998</c:v>
                </c:pt>
                <c:pt idx="5970">
                  <c:v>68.097698230000006</c:v>
                </c:pt>
                <c:pt idx="5971">
                  <c:v>68.774233769999995</c:v>
                </c:pt>
                <c:pt idx="5972">
                  <c:v>70.366614639999995</c:v>
                </c:pt>
                <c:pt idx="5973">
                  <c:v>70.48919334</c:v>
                </c:pt>
                <c:pt idx="5974">
                  <c:v>70.734577029999997</c:v>
                </c:pt>
                <c:pt idx="5975">
                  <c:v>90.620547009999996</c:v>
                </c:pt>
                <c:pt idx="5976">
                  <c:v>92.348389479999994</c:v>
                </c:pt>
                <c:pt idx="5977">
                  <c:v>92.535072720000002</c:v>
                </c:pt>
                <c:pt idx="5978">
                  <c:v>92.908082730000004</c:v>
                </c:pt>
                <c:pt idx="5979">
                  <c:v>121.1276434</c:v>
                </c:pt>
                <c:pt idx="5980">
                  <c:v>123.4563203</c:v>
                </c:pt>
                <c:pt idx="5981">
                  <c:v>123.7071081</c:v>
                </c:pt>
                <c:pt idx="5982">
                  <c:v>124.2077444</c:v>
                </c:pt>
                <c:pt idx="5983">
                  <c:v>160.76089579999999</c:v>
                </c:pt>
                <c:pt idx="5984">
                  <c:v>163.69040709999999</c:v>
                </c:pt>
                <c:pt idx="5985">
                  <c:v>164.00529940000001</c:v>
                </c:pt>
                <c:pt idx="5986">
                  <c:v>164.63356200000001</c:v>
                </c:pt>
                <c:pt idx="5987">
                  <c:v>209.5203041</c:v>
                </c:pt>
                <c:pt idx="5988">
                  <c:v>213.0506498</c:v>
                </c:pt>
                <c:pt idx="5989">
                  <c:v>213.42964670000001</c:v>
                </c:pt>
                <c:pt idx="5990">
                  <c:v>214.18553560000001</c:v>
                </c:pt>
                <c:pt idx="5991">
                  <c:v>267.40586839999997</c:v>
                </c:pt>
                <c:pt idx="5992">
                  <c:v>271.53704850000003</c:v>
                </c:pt>
                <c:pt idx="5993">
                  <c:v>271.98014990000001</c:v>
                </c:pt>
                <c:pt idx="5994">
                  <c:v>272.86366520000001</c:v>
                </c:pt>
                <c:pt idx="5995">
                  <c:v>334.41758870000001</c:v>
                </c:pt>
                <c:pt idx="5996">
                  <c:v>348.67770919999998</c:v>
                </c:pt>
                <c:pt idx="5997">
                  <c:v>351.72762</c:v>
                </c:pt>
                <c:pt idx="5998">
                  <c:v>353.1326679</c:v>
                </c:pt>
                <c:pt idx="5999">
                  <c:v>353.13262959999997</c:v>
                </c:pt>
                <c:pt idx="6000">
                  <c:v>350.77704030000001</c:v>
                </c:pt>
                <c:pt idx="6001">
                  <c:v>350.77704030000001</c:v>
                </c:pt>
                <c:pt idx="6002">
                  <c:v>348.4307546</c:v>
                </c:pt>
                <c:pt idx="6003">
                  <c:v>346.09377230000001</c:v>
                </c:pt>
                <c:pt idx="6004">
                  <c:v>345.69741060000001</c:v>
                </c:pt>
                <c:pt idx="6005">
                  <c:v>342.68921060000002</c:v>
                </c:pt>
                <c:pt idx="6006">
                  <c:v>335.92324239999999</c:v>
                </c:pt>
                <c:pt idx="6007">
                  <c:v>335.41935910000001</c:v>
                </c:pt>
                <c:pt idx="6008">
                  <c:v>334.41751399999998</c:v>
                </c:pt>
                <c:pt idx="6009">
                  <c:v>272.86344639999999</c:v>
                </c:pt>
                <c:pt idx="6010">
                  <c:v>268.7196343</c:v>
                </c:pt>
                <c:pt idx="6011">
                  <c:v>268.27985580000001</c:v>
                </c:pt>
                <c:pt idx="6012">
                  <c:v>267.40563759999998</c:v>
                </c:pt>
                <c:pt idx="6013">
                  <c:v>214.18519689999999</c:v>
                </c:pt>
                <c:pt idx="6014">
                  <c:v>210.64222179999999</c:v>
                </c:pt>
                <c:pt idx="6015">
                  <c:v>210.26654819999999</c:v>
                </c:pt>
                <c:pt idx="6016">
                  <c:v>209.51995679999999</c:v>
                </c:pt>
                <c:pt idx="6017">
                  <c:v>164.63314310000001</c:v>
                </c:pt>
                <c:pt idx="6018">
                  <c:v>161.69100499999999</c:v>
                </c:pt>
                <c:pt idx="6019">
                  <c:v>161.37943619999999</c:v>
                </c:pt>
                <c:pt idx="6020">
                  <c:v>160.76047170000001</c:v>
                </c:pt>
                <c:pt idx="6021">
                  <c:v>124.2072849</c:v>
                </c:pt>
                <c:pt idx="6022">
                  <c:v>121.8659839</c:v>
                </c:pt>
                <c:pt idx="6023">
                  <c:v>121.6185199</c:v>
                </c:pt>
                <c:pt idx="6024">
                  <c:v>121.1271823</c:v>
                </c:pt>
                <c:pt idx="6025">
                  <c:v>92.907622489999994</c:v>
                </c:pt>
                <c:pt idx="6026">
                  <c:v>91.167158470000004</c:v>
                </c:pt>
                <c:pt idx="6027">
                  <c:v>90.983799320000003</c:v>
                </c:pt>
                <c:pt idx="6028">
                  <c:v>90.620088569999993</c:v>
                </c:pt>
                <c:pt idx="6029">
                  <c:v>70.734155729999998</c:v>
                </c:pt>
                <c:pt idx="6030">
                  <c:v>67.445710090000006</c:v>
                </c:pt>
                <c:pt idx="6031">
                  <c:v>66.797852090000006</c:v>
                </c:pt>
                <c:pt idx="6032">
                  <c:v>66.505762050000001</c:v>
                </c:pt>
                <c:pt idx="6033">
                  <c:v>66.505748150000002</c:v>
                </c:pt>
                <c:pt idx="6034">
                  <c:v>66.997709069999999</c:v>
                </c:pt>
                <c:pt idx="6035">
                  <c:v>66.997709069999999</c:v>
                </c:pt>
                <c:pt idx="6036">
                  <c:v>67.498973480000004</c:v>
                </c:pt>
                <c:pt idx="6037">
                  <c:v>68.00954136</c:v>
                </c:pt>
                <c:pt idx="6038">
                  <c:v>68.097263130000002</c:v>
                </c:pt>
                <c:pt idx="6039">
                  <c:v>68.773792950000001</c:v>
                </c:pt>
                <c:pt idx="6040">
                  <c:v>70.366160989999997</c:v>
                </c:pt>
                <c:pt idx="6041">
                  <c:v>70.488738729999994</c:v>
                </c:pt>
                <c:pt idx="6042">
                  <c:v>70.734120529999998</c:v>
                </c:pt>
                <c:pt idx="6043">
                  <c:v>90.619977579999997</c:v>
                </c:pt>
                <c:pt idx="6044">
                  <c:v>92.347812730000001</c:v>
                </c:pt>
                <c:pt idx="6045">
                  <c:v>92.534495190000001</c:v>
                </c:pt>
                <c:pt idx="6046">
                  <c:v>92.907503660000003</c:v>
                </c:pt>
                <c:pt idx="6047">
                  <c:v>121.1269745</c:v>
                </c:pt>
                <c:pt idx="6048">
                  <c:v>123.45564570000001</c:v>
                </c:pt>
                <c:pt idx="6049">
                  <c:v>123.7064329</c:v>
                </c:pt>
                <c:pt idx="6050">
                  <c:v>124.20706800000001</c:v>
                </c:pt>
                <c:pt idx="6051">
                  <c:v>160.7601525</c:v>
                </c:pt>
                <c:pt idx="6052">
                  <c:v>163.68965979999999</c:v>
                </c:pt>
                <c:pt idx="6053">
                  <c:v>164.00455170000001</c:v>
                </c:pt>
                <c:pt idx="6054">
                  <c:v>164.6328135</c:v>
                </c:pt>
                <c:pt idx="6055">
                  <c:v>209.5195118</c:v>
                </c:pt>
                <c:pt idx="6056">
                  <c:v>213.0498552</c:v>
                </c:pt>
                <c:pt idx="6057">
                  <c:v>213.42885179999999</c:v>
                </c:pt>
                <c:pt idx="6058">
                  <c:v>214.18474029999999</c:v>
                </c:pt>
                <c:pt idx="6059">
                  <c:v>267.40505230000002</c:v>
                </c:pt>
                <c:pt idx="6060">
                  <c:v>271.53623169999997</c:v>
                </c:pt>
                <c:pt idx="6061">
                  <c:v>271.97933310000002</c:v>
                </c:pt>
                <c:pt idx="6062">
                  <c:v>272.86284819999997</c:v>
                </c:pt>
                <c:pt idx="6063">
                  <c:v>334.41677399999998</c:v>
                </c:pt>
                <c:pt idx="6064">
                  <c:v>348.67689780000001</c:v>
                </c:pt>
                <c:pt idx="6065">
                  <c:v>351.72680939999998</c:v>
                </c:pt>
                <c:pt idx="6066">
                  <c:v>353.13185770000001</c:v>
                </c:pt>
                <c:pt idx="6067">
                  <c:v>353.13189519999997</c:v>
                </c:pt>
                <c:pt idx="6068">
                  <c:v>350.77631700000001</c:v>
                </c:pt>
                <c:pt idx="6069">
                  <c:v>350.77631700000001</c:v>
                </c:pt>
                <c:pt idx="6070">
                  <c:v>348.4300422</c:v>
                </c:pt>
                <c:pt idx="6071">
                  <c:v>346.09307089999999</c:v>
                </c:pt>
                <c:pt idx="6072">
                  <c:v>345.69671099999999</c:v>
                </c:pt>
                <c:pt idx="6073">
                  <c:v>342.68852500000003</c:v>
                </c:pt>
                <c:pt idx="6074">
                  <c:v>335.9225884</c:v>
                </c:pt>
                <c:pt idx="6075">
                  <c:v>335.41870749999998</c:v>
                </c:pt>
                <c:pt idx="6076">
                  <c:v>334.41686700000002</c:v>
                </c:pt>
                <c:pt idx="6077">
                  <c:v>272.8630809</c:v>
                </c:pt>
                <c:pt idx="6078">
                  <c:v>268.71928739999998</c:v>
                </c:pt>
                <c:pt idx="6079">
                  <c:v>268.27951089999999</c:v>
                </c:pt>
                <c:pt idx="6080">
                  <c:v>267.40529659999999</c:v>
                </c:pt>
                <c:pt idx="6081">
                  <c:v>214.1850886</c:v>
                </c:pt>
                <c:pt idx="6082">
                  <c:v>210.64212850000001</c:v>
                </c:pt>
                <c:pt idx="6083">
                  <c:v>210.2664565</c:v>
                </c:pt>
                <c:pt idx="6084">
                  <c:v>209.51986830000001</c:v>
                </c:pt>
                <c:pt idx="6085">
                  <c:v>164.63323829999999</c:v>
                </c:pt>
                <c:pt idx="6086">
                  <c:v>161.69111179999999</c:v>
                </c:pt>
                <c:pt idx="6087">
                  <c:v>161.3795442</c:v>
                </c:pt>
                <c:pt idx="6088">
                  <c:v>160.76058209999999</c:v>
                </c:pt>
                <c:pt idx="6089">
                  <c:v>124.2075301</c:v>
                </c:pt>
                <c:pt idx="6090">
                  <c:v>121.86623710000001</c:v>
                </c:pt>
                <c:pt idx="6091">
                  <c:v>121.618774</c:v>
                </c:pt>
                <c:pt idx="6092">
                  <c:v>121.127438</c:v>
                </c:pt>
                <c:pt idx="6093">
                  <c:v>92.907964079999999</c:v>
                </c:pt>
                <c:pt idx="6094">
                  <c:v>91.167504519999994</c:v>
                </c:pt>
                <c:pt idx="6095">
                  <c:v>90.984145830000003</c:v>
                </c:pt>
                <c:pt idx="6096">
                  <c:v>90.620435999999998</c:v>
                </c:pt>
                <c:pt idx="6097">
                  <c:v>70.734540120000005</c:v>
                </c:pt>
                <c:pt idx="6098">
                  <c:v>67.446096589999996</c:v>
                </c:pt>
                <c:pt idx="6099">
                  <c:v>66.798238769999998</c:v>
                </c:pt>
                <c:pt idx="6100">
                  <c:v>66.506148780000004</c:v>
                </c:pt>
                <c:pt idx="6101">
                  <c:v>66.506164650000002</c:v>
                </c:pt>
                <c:pt idx="6102">
                  <c:v>66.998130349999997</c:v>
                </c:pt>
                <c:pt idx="6103">
                  <c:v>66.998130349999997</c:v>
                </c:pt>
                <c:pt idx="6104">
                  <c:v>67.499399519999997</c:v>
                </c:pt>
                <c:pt idx="6105">
                  <c:v>68.009972140000002</c:v>
                </c:pt>
                <c:pt idx="6106">
                  <c:v>68.097694720000007</c:v>
                </c:pt>
                <c:pt idx="6107">
                  <c:v>68.774230630000005</c:v>
                </c:pt>
                <c:pt idx="6108">
                  <c:v>70.366612349999997</c:v>
                </c:pt>
                <c:pt idx="6109">
                  <c:v>70.489191109999993</c:v>
                </c:pt>
                <c:pt idx="6110">
                  <c:v>70.734574929999994</c:v>
                </c:pt>
                <c:pt idx="6111">
                  <c:v>90.62055445</c:v>
                </c:pt>
                <c:pt idx="6112">
                  <c:v>92.348397689999999</c:v>
                </c:pt>
                <c:pt idx="6113">
                  <c:v>92.535081020000007</c:v>
                </c:pt>
                <c:pt idx="6114">
                  <c:v>92.908091189999993</c:v>
                </c:pt>
                <c:pt idx="6115">
                  <c:v>121.12766379999999</c:v>
                </c:pt>
                <c:pt idx="6116">
                  <c:v>123.4563416</c:v>
                </c:pt>
                <c:pt idx="6117">
                  <c:v>123.70712949999999</c:v>
                </c:pt>
                <c:pt idx="6118">
                  <c:v>124.20776600000001</c:v>
                </c:pt>
                <c:pt idx="6119">
                  <c:v>160.76093159999999</c:v>
                </c:pt>
                <c:pt idx="6120">
                  <c:v>163.69044400000001</c:v>
                </c:pt>
                <c:pt idx="6121">
                  <c:v>164.0053365</c:v>
                </c:pt>
                <c:pt idx="6122">
                  <c:v>164.63359929999999</c:v>
                </c:pt>
                <c:pt idx="6123">
                  <c:v>209.52035799999999</c:v>
                </c:pt>
                <c:pt idx="6124">
                  <c:v>213.05070499999999</c:v>
                </c:pt>
                <c:pt idx="6125">
                  <c:v>213.42970199999999</c:v>
                </c:pt>
                <c:pt idx="6126">
                  <c:v>214.1855912</c:v>
                </c:pt>
                <c:pt idx="6127">
                  <c:v>267.40594290000001</c:v>
                </c:pt>
                <c:pt idx="6128">
                  <c:v>271.5371245</c:v>
                </c:pt>
                <c:pt idx="6129">
                  <c:v>271.98022609999998</c:v>
                </c:pt>
                <c:pt idx="6130">
                  <c:v>272.86374169999999</c:v>
                </c:pt>
                <c:pt idx="6131">
                  <c:v>334.41768639999998</c:v>
                </c:pt>
                <c:pt idx="6132">
                  <c:v>348.67781179999997</c:v>
                </c:pt>
                <c:pt idx="6133">
                  <c:v>351.72772370000001</c:v>
                </c:pt>
                <c:pt idx="6134">
                  <c:v>353.13277210000001</c:v>
                </c:pt>
                <c:pt idx="6135">
                  <c:v>353.13273500000003</c:v>
                </c:pt>
                <c:pt idx="6136">
                  <c:v>350.77714509999998</c:v>
                </c:pt>
                <c:pt idx="6137">
                  <c:v>350.77714509999998</c:v>
                </c:pt>
                <c:pt idx="6138">
                  <c:v>348.43085880000001</c:v>
                </c:pt>
                <c:pt idx="6139">
                  <c:v>346.0938759</c:v>
                </c:pt>
                <c:pt idx="6140">
                  <c:v>345.69751409999998</c:v>
                </c:pt>
                <c:pt idx="6141">
                  <c:v>342.68931329999998</c:v>
                </c:pt>
                <c:pt idx="6142">
                  <c:v>335.92334319999998</c:v>
                </c:pt>
                <c:pt idx="6143">
                  <c:v>335.41945980000003</c:v>
                </c:pt>
                <c:pt idx="6144">
                  <c:v>334.41761439999999</c:v>
                </c:pt>
                <c:pt idx="6145">
                  <c:v>272.86352920000002</c:v>
                </c:pt>
                <c:pt idx="6146">
                  <c:v>268.71971589999998</c:v>
                </c:pt>
                <c:pt idx="6147">
                  <c:v>268.27993729999997</c:v>
                </c:pt>
                <c:pt idx="6148">
                  <c:v>267.40571879999999</c:v>
                </c:pt>
                <c:pt idx="6149">
                  <c:v>214.18526199999999</c:v>
                </c:pt>
                <c:pt idx="6150">
                  <c:v>210.6422858</c:v>
                </c:pt>
                <c:pt idx="6151">
                  <c:v>210.26661200000001</c:v>
                </c:pt>
                <c:pt idx="6152">
                  <c:v>209.52002039999999</c:v>
                </c:pt>
                <c:pt idx="6153">
                  <c:v>164.63319190000001</c:v>
                </c:pt>
                <c:pt idx="6154">
                  <c:v>161.69105289999999</c:v>
                </c:pt>
                <c:pt idx="6155">
                  <c:v>161.3794839</c:v>
                </c:pt>
                <c:pt idx="6156">
                  <c:v>160.7605192</c:v>
                </c:pt>
                <c:pt idx="6157">
                  <c:v>124.20731910000001</c:v>
                </c:pt>
                <c:pt idx="6158">
                  <c:v>121.86601709999999</c:v>
                </c:pt>
                <c:pt idx="6159">
                  <c:v>121.6185531</c:v>
                </c:pt>
                <c:pt idx="6160">
                  <c:v>121.1272153</c:v>
                </c:pt>
                <c:pt idx="6161">
                  <c:v>92.907643469999996</c:v>
                </c:pt>
                <c:pt idx="6162">
                  <c:v>91.167178629999995</c:v>
                </c:pt>
                <c:pt idx="6163">
                  <c:v>90.983819389999994</c:v>
                </c:pt>
                <c:pt idx="6164">
                  <c:v>90.620108479999999</c:v>
                </c:pt>
                <c:pt idx="6165">
                  <c:v>70.73416503</c:v>
                </c:pt>
                <c:pt idx="6166">
                  <c:v>67.445717270000003</c:v>
                </c:pt>
                <c:pt idx="6167">
                  <c:v>66.797858829999996</c:v>
                </c:pt>
                <c:pt idx="6168">
                  <c:v>66.505768590000002</c:v>
                </c:pt>
                <c:pt idx="6169">
                  <c:v>66.505750910000003</c:v>
                </c:pt>
                <c:pt idx="6170">
                  <c:v>66.997711550000005</c:v>
                </c:pt>
                <c:pt idx="6171">
                  <c:v>66.997711550000005</c:v>
                </c:pt>
                <c:pt idx="6172">
                  <c:v>67.498975680000001</c:v>
                </c:pt>
                <c:pt idx="6173">
                  <c:v>68.009543280000003</c:v>
                </c:pt>
                <c:pt idx="6174">
                  <c:v>68.097265010000001</c:v>
                </c:pt>
                <c:pt idx="6175">
                  <c:v>68.773794469999999</c:v>
                </c:pt>
                <c:pt idx="6176">
                  <c:v>70.366161680000005</c:v>
                </c:pt>
                <c:pt idx="6177">
                  <c:v>70.488739370000005</c:v>
                </c:pt>
                <c:pt idx="6178">
                  <c:v>70.734121040000005</c:v>
                </c:pt>
                <c:pt idx="6179">
                  <c:v>90.619968990000004</c:v>
                </c:pt>
                <c:pt idx="6180">
                  <c:v>92.347803400000004</c:v>
                </c:pt>
                <c:pt idx="6181">
                  <c:v>92.534485790000005</c:v>
                </c:pt>
                <c:pt idx="6182">
                  <c:v>92.907494099999994</c:v>
                </c:pt>
                <c:pt idx="6183">
                  <c:v>121.1269537</c:v>
                </c:pt>
                <c:pt idx="6184">
                  <c:v>123.455624</c:v>
                </c:pt>
                <c:pt idx="6185">
                  <c:v>123.7064111</c:v>
                </c:pt>
                <c:pt idx="6186">
                  <c:v>124.2070461</c:v>
                </c:pt>
                <c:pt idx="6187">
                  <c:v>160.76011740000001</c:v>
                </c:pt>
                <c:pt idx="6188">
                  <c:v>163.6896236</c:v>
                </c:pt>
                <c:pt idx="6189">
                  <c:v>164.0045154</c:v>
                </c:pt>
                <c:pt idx="6190">
                  <c:v>164.632777</c:v>
                </c:pt>
                <c:pt idx="6191">
                  <c:v>209.51945989999999</c:v>
                </c:pt>
                <c:pt idx="6192">
                  <c:v>213.04980209999999</c:v>
                </c:pt>
                <c:pt idx="6193">
                  <c:v>213.42879859999999</c:v>
                </c:pt>
                <c:pt idx="6194">
                  <c:v>214.18468680000001</c:v>
                </c:pt>
                <c:pt idx="6195">
                  <c:v>267.4049814</c:v>
                </c:pt>
                <c:pt idx="6196">
                  <c:v>271.5361595</c:v>
                </c:pt>
                <c:pt idx="6197">
                  <c:v>271.9792607</c:v>
                </c:pt>
                <c:pt idx="6198">
                  <c:v>272.86277560000002</c:v>
                </c:pt>
                <c:pt idx="6199">
                  <c:v>334.41668179999999</c:v>
                </c:pt>
                <c:pt idx="6200">
                  <c:v>348.67680109999998</c:v>
                </c:pt>
                <c:pt idx="6201">
                  <c:v>351.72671179999998</c:v>
                </c:pt>
                <c:pt idx="6202">
                  <c:v>353.13175969999998</c:v>
                </c:pt>
                <c:pt idx="6203">
                  <c:v>353.1317962</c:v>
                </c:pt>
                <c:pt idx="6204">
                  <c:v>350.77621850000003</c:v>
                </c:pt>
                <c:pt idx="6205">
                  <c:v>350.77621850000003</c:v>
                </c:pt>
                <c:pt idx="6206">
                  <c:v>348.42994440000001</c:v>
                </c:pt>
                <c:pt idx="6207">
                  <c:v>346.09297359999999</c:v>
                </c:pt>
                <c:pt idx="6208">
                  <c:v>345.69661380000002</c:v>
                </c:pt>
                <c:pt idx="6209">
                  <c:v>342.68842849999999</c:v>
                </c:pt>
                <c:pt idx="6210">
                  <c:v>335.92249340000001</c:v>
                </c:pt>
                <c:pt idx="6211">
                  <c:v>335.41861260000002</c:v>
                </c:pt>
                <c:pt idx="6212">
                  <c:v>334.41677240000001</c:v>
                </c:pt>
                <c:pt idx="6213">
                  <c:v>272.86300080000001</c:v>
                </c:pt>
                <c:pt idx="6214">
                  <c:v>268.71920829999999</c:v>
                </c:pt>
                <c:pt idx="6215">
                  <c:v>268.27943190000002</c:v>
                </c:pt>
                <c:pt idx="6216">
                  <c:v>267.4052178</c:v>
                </c:pt>
                <c:pt idx="6217">
                  <c:v>214.1850235</c:v>
                </c:pt>
                <c:pt idx="6218">
                  <c:v>210.64206440000001</c:v>
                </c:pt>
                <c:pt idx="6219">
                  <c:v>210.2663924</c:v>
                </c:pt>
                <c:pt idx="6220">
                  <c:v>209.5198044</c:v>
                </c:pt>
                <c:pt idx="6221">
                  <c:v>164.6331873</c:v>
                </c:pt>
                <c:pt idx="6222">
                  <c:v>161.69106160000001</c:v>
                </c:pt>
                <c:pt idx="6223">
                  <c:v>161.37949420000001</c:v>
                </c:pt>
                <c:pt idx="6224">
                  <c:v>160.76053229999999</c:v>
                </c:pt>
                <c:pt idx="6225">
                  <c:v>124.2074923</c:v>
                </c:pt>
                <c:pt idx="6226">
                  <c:v>121.8662001</c:v>
                </c:pt>
                <c:pt idx="6227">
                  <c:v>121.6187371</c:v>
                </c:pt>
                <c:pt idx="6228">
                  <c:v>121.1274013</c:v>
                </c:pt>
                <c:pt idx="6229">
                  <c:v>92.907938580000007</c:v>
                </c:pt>
                <c:pt idx="6230">
                  <c:v>91.167479799999995</c:v>
                </c:pt>
                <c:pt idx="6231">
                  <c:v>90.984121189999996</c:v>
                </c:pt>
                <c:pt idx="6232">
                  <c:v>90.620411529999998</c:v>
                </c:pt>
                <c:pt idx="6233">
                  <c:v>70.734526009999996</c:v>
                </c:pt>
                <c:pt idx="6234">
                  <c:v>67.446084619999993</c:v>
                </c:pt>
                <c:pt idx="6235">
                  <c:v>66.798227249999997</c:v>
                </c:pt>
                <c:pt idx="6236">
                  <c:v>66.506137460000005</c:v>
                </c:pt>
                <c:pt idx="6237">
                  <c:v>66.506156829999995</c:v>
                </c:pt>
                <c:pt idx="6238">
                  <c:v>66.998122760000001</c:v>
                </c:pt>
                <c:pt idx="6239">
                  <c:v>66.998122760000001</c:v>
                </c:pt>
                <c:pt idx="6240">
                  <c:v>67.499392159999999</c:v>
                </c:pt>
                <c:pt idx="6241">
                  <c:v>68.009965019999996</c:v>
                </c:pt>
                <c:pt idx="6242">
                  <c:v>68.097687640000004</c:v>
                </c:pt>
                <c:pt idx="6243">
                  <c:v>68.77422387</c:v>
                </c:pt>
                <c:pt idx="6244">
                  <c:v>70.366606329999996</c:v>
                </c:pt>
                <c:pt idx="6245">
                  <c:v>70.489185149999997</c:v>
                </c:pt>
                <c:pt idx="6246">
                  <c:v>70.73456908</c:v>
                </c:pt>
                <c:pt idx="6247">
                  <c:v>90.620557099999999</c:v>
                </c:pt>
                <c:pt idx="6248">
                  <c:v>92.348401039999999</c:v>
                </c:pt>
                <c:pt idx="6249">
                  <c:v>92.535084440000006</c:v>
                </c:pt>
                <c:pt idx="6250">
                  <c:v>92.908094770000005</c:v>
                </c:pt>
                <c:pt idx="6251">
                  <c:v>121.12767839999999</c:v>
                </c:pt>
                <c:pt idx="6252">
                  <c:v>123.45635710000001</c:v>
                </c:pt>
                <c:pt idx="6253">
                  <c:v>123.707145</c:v>
                </c:pt>
                <c:pt idx="6254">
                  <c:v>124.20778180000001</c:v>
                </c:pt>
                <c:pt idx="6255">
                  <c:v>160.76096089999999</c:v>
                </c:pt>
                <c:pt idx="6256">
                  <c:v>163.6904744</c:v>
                </c:pt>
                <c:pt idx="6257">
                  <c:v>164.00536690000001</c:v>
                </c:pt>
                <c:pt idx="6258">
                  <c:v>164.6336301</c:v>
                </c:pt>
                <c:pt idx="6259">
                  <c:v>209.52040479999999</c:v>
                </c:pt>
                <c:pt idx="6260">
                  <c:v>213.05075299999999</c:v>
                </c:pt>
                <c:pt idx="6261">
                  <c:v>213.4297502</c:v>
                </c:pt>
                <c:pt idx="6262">
                  <c:v>214.1856397</c:v>
                </c:pt>
                <c:pt idx="6263">
                  <c:v>267.40600999999998</c:v>
                </c:pt>
                <c:pt idx="6264">
                  <c:v>271.53719289999998</c:v>
                </c:pt>
                <c:pt idx="6265">
                  <c:v>271.9802947</c:v>
                </c:pt>
                <c:pt idx="6266">
                  <c:v>272.86381060000002</c:v>
                </c:pt>
                <c:pt idx="6267">
                  <c:v>334.41777639999998</c:v>
                </c:pt>
                <c:pt idx="6268">
                  <c:v>348.67790669999999</c:v>
                </c:pt>
                <c:pt idx="6269">
                  <c:v>351.72781959999998</c:v>
                </c:pt>
                <c:pt idx="6270">
                  <c:v>353.13286849999997</c:v>
                </c:pt>
                <c:pt idx="6271">
                  <c:v>353.13283319999999</c:v>
                </c:pt>
                <c:pt idx="6272">
                  <c:v>350.77724289999998</c:v>
                </c:pt>
                <c:pt idx="6273">
                  <c:v>350.77724289999998</c:v>
                </c:pt>
                <c:pt idx="6274">
                  <c:v>348.43095599999998</c:v>
                </c:pt>
                <c:pt idx="6275">
                  <c:v>346.09397269999999</c:v>
                </c:pt>
                <c:pt idx="6276">
                  <c:v>345.69761069999998</c:v>
                </c:pt>
                <c:pt idx="6277">
                  <c:v>342.68940930000002</c:v>
                </c:pt>
                <c:pt idx="6278">
                  <c:v>335.92343790000001</c:v>
                </c:pt>
                <c:pt idx="6279">
                  <c:v>335.41955439999998</c:v>
                </c:pt>
                <c:pt idx="6280">
                  <c:v>334.41770880000001</c:v>
                </c:pt>
                <c:pt idx="6281">
                  <c:v>272.86361040000003</c:v>
                </c:pt>
                <c:pt idx="6282">
                  <c:v>268.7197961</c:v>
                </c:pt>
                <c:pt idx="6283">
                  <c:v>268.28001749999999</c:v>
                </c:pt>
                <c:pt idx="6284">
                  <c:v>267.40579880000001</c:v>
                </c:pt>
                <c:pt idx="6285">
                  <c:v>214.18532930000001</c:v>
                </c:pt>
                <c:pt idx="6286">
                  <c:v>210.6423522</c:v>
                </c:pt>
                <c:pt idx="6287">
                  <c:v>210.26667839999999</c:v>
                </c:pt>
                <c:pt idx="6288">
                  <c:v>209.52008660000001</c:v>
                </c:pt>
                <c:pt idx="6289">
                  <c:v>164.63324589999999</c:v>
                </c:pt>
                <c:pt idx="6290">
                  <c:v>161.69110599999999</c:v>
                </c:pt>
                <c:pt idx="6291">
                  <c:v>161.379537</c:v>
                </c:pt>
                <c:pt idx="6292">
                  <c:v>160.76057209999999</c:v>
                </c:pt>
                <c:pt idx="6293">
                  <c:v>124.2073604</c:v>
                </c:pt>
                <c:pt idx="6294">
                  <c:v>121.8660576</c:v>
                </c:pt>
                <c:pt idx="6295">
                  <c:v>121.61859339999999</c:v>
                </c:pt>
                <c:pt idx="6296">
                  <c:v>121.1272554</c:v>
                </c:pt>
                <c:pt idx="6297">
                  <c:v>92.907672539999993</c:v>
                </c:pt>
                <c:pt idx="6298">
                  <c:v>91.167206919999998</c:v>
                </c:pt>
                <c:pt idx="6299">
                  <c:v>90.983847600000004</c:v>
                </c:pt>
                <c:pt idx="6300">
                  <c:v>90.620136520000003</c:v>
                </c:pt>
                <c:pt idx="6301">
                  <c:v>70.734182500000003</c:v>
                </c:pt>
                <c:pt idx="6302">
                  <c:v>67.445732520000007</c:v>
                </c:pt>
                <c:pt idx="6303">
                  <c:v>66.797873609999996</c:v>
                </c:pt>
                <c:pt idx="6304">
                  <c:v>66.505783159999993</c:v>
                </c:pt>
                <c:pt idx="6305">
                  <c:v>66.50576203</c:v>
                </c:pt>
                <c:pt idx="6306">
                  <c:v>66.997722469999999</c:v>
                </c:pt>
                <c:pt idx="6307">
                  <c:v>66.997722469999999</c:v>
                </c:pt>
                <c:pt idx="6308">
                  <c:v>67.498986380000005</c:v>
                </c:pt>
                <c:pt idx="6309">
                  <c:v>68.009553760000003</c:v>
                </c:pt>
                <c:pt idx="6310">
                  <c:v>68.097275449999998</c:v>
                </c:pt>
                <c:pt idx="6311">
                  <c:v>68.773804609999999</c:v>
                </c:pt>
                <c:pt idx="6312">
                  <c:v>70.366171120000004</c:v>
                </c:pt>
                <c:pt idx="6313">
                  <c:v>70.488748749999999</c:v>
                </c:pt>
                <c:pt idx="6314">
                  <c:v>70.734130309999998</c:v>
                </c:pt>
                <c:pt idx="6315">
                  <c:v>90.619969909999995</c:v>
                </c:pt>
                <c:pt idx="6316">
                  <c:v>92.347803619999993</c:v>
                </c:pt>
                <c:pt idx="6317">
                  <c:v>92.534485939999996</c:v>
                </c:pt>
                <c:pt idx="6318">
                  <c:v>92.907494099999994</c:v>
                </c:pt>
                <c:pt idx="6319">
                  <c:v>121.1269425</c:v>
                </c:pt>
                <c:pt idx="6320">
                  <c:v>123.45561189999999</c:v>
                </c:pt>
                <c:pt idx="6321">
                  <c:v>123.7063989</c:v>
                </c:pt>
                <c:pt idx="6322">
                  <c:v>124.2070337</c:v>
                </c:pt>
                <c:pt idx="6323">
                  <c:v>160.76009089999999</c:v>
                </c:pt>
                <c:pt idx="6324">
                  <c:v>163.68959599999999</c:v>
                </c:pt>
                <c:pt idx="6325">
                  <c:v>164.0044877</c:v>
                </c:pt>
                <c:pt idx="6326">
                  <c:v>164.63274910000001</c:v>
                </c:pt>
                <c:pt idx="6327">
                  <c:v>209.5194151</c:v>
                </c:pt>
                <c:pt idx="6328">
                  <c:v>213.04975590000001</c:v>
                </c:pt>
                <c:pt idx="6329">
                  <c:v>213.42875230000001</c:v>
                </c:pt>
                <c:pt idx="6330">
                  <c:v>214.18464019999999</c:v>
                </c:pt>
                <c:pt idx="6331">
                  <c:v>267.40491509999998</c:v>
                </c:pt>
                <c:pt idx="6332">
                  <c:v>271.53609160000002</c:v>
                </c:pt>
                <c:pt idx="6333">
                  <c:v>271.9791927</c:v>
                </c:pt>
                <c:pt idx="6334">
                  <c:v>272.86270719999999</c:v>
                </c:pt>
                <c:pt idx="6335">
                  <c:v>334.41659090000002</c:v>
                </c:pt>
                <c:pt idx="6336">
                  <c:v>348.6767049</c:v>
                </c:pt>
                <c:pt idx="6337">
                  <c:v>351.7266146</c:v>
                </c:pt>
                <c:pt idx="6338">
                  <c:v>353.13166189999998</c:v>
                </c:pt>
                <c:pt idx="6339">
                  <c:v>353.13169590000001</c:v>
                </c:pt>
                <c:pt idx="6340">
                  <c:v>350.77611869999998</c:v>
                </c:pt>
                <c:pt idx="6341">
                  <c:v>350.77611869999998</c:v>
                </c:pt>
                <c:pt idx="6342">
                  <c:v>348.429845</c:v>
                </c:pt>
                <c:pt idx="6343">
                  <c:v>346.0928748</c:v>
                </c:pt>
                <c:pt idx="6344">
                  <c:v>345.6965151</c:v>
                </c:pt>
                <c:pt idx="6345">
                  <c:v>342.68833050000001</c:v>
                </c:pt>
                <c:pt idx="6346">
                  <c:v>335.92239690000002</c:v>
                </c:pt>
                <c:pt idx="6347">
                  <c:v>335.4185162</c:v>
                </c:pt>
                <c:pt idx="6348">
                  <c:v>334.41667630000001</c:v>
                </c:pt>
                <c:pt idx="6349">
                  <c:v>272.86291949999998</c:v>
                </c:pt>
                <c:pt idx="6350">
                  <c:v>268.71912800000001</c:v>
                </c:pt>
                <c:pt idx="6351">
                  <c:v>268.27935170000001</c:v>
                </c:pt>
                <c:pt idx="6352">
                  <c:v>267.40513779999998</c:v>
                </c:pt>
                <c:pt idx="6353">
                  <c:v>214.1849574</c:v>
                </c:pt>
                <c:pt idx="6354">
                  <c:v>210.64199930000001</c:v>
                </c:pt>
                <c:pt idx="6355">
                  <c:v>210.26632749999999</c:v>
                </c:pt>
                <c:pt idx="6356">
                  <c:v>209.5197397</c:v>
                </c:pt>
                <c:pt idx="6357">
                  <c:v>164.6331356</c:v>
                </c:pt>
                <c:pt idx="6358">
                  <c:v>161.69101090000001</c:v>
                </c:pt>
                <c:pt idx="6359">
                  <c:v>161.37944350000001</c:v>
                </c:pt>
                <c:pt idx="6360">
                  <c:v>160.76048180000001</c:v>
                </c:pt>
                <c:pt idx="6361">
                  <c:v>124.20745410000001</c:v>
                </c:pt>
                <c:pt idx="6362">
                  <c:v>121.8661627</c:v>
                </c:pt>
                <c:pt idx="6363">
                  <c:v>121.6186998</c:v>
                </c:pt>
                <c:pt idx="6364">
                  <c:v>121.1273642</c:v>
                </c:pt>
                <c:pt idx="6365">
                  <c:v>92.907912839999995</c:v>
                </c:pt>
                <c:pt idx="6366">
                  <c:v>91.167454849999999</c:v>
                </c:pt>
                <c:pt idx="6367">
                  <c:v>90.98409633</c:v>
                </c:pt>
                <c:pt idx="6368">
                  <c:v>90.620386830000001</c:v>
                </c:pt>
                <c:pt idx="6369">
                  <c:v>70.734511839999996</c:v>
                </c:pt>
                <c:pt idx="6370">
                  <c:v>67.446072619999995</c:v>
                </c:pt>
                <c:pt idx="6371">
                  <c:v>66.798215690000006</c:v>
                </c:pt>
                <c:pt idx="6372">
                  <c:v>66.506126120000005</c:v>
                </c:pt>
                <c:pt idx="6373">
                  <c:v>66.506149039999997</c:v>
                </c:pt>
                <c:pt idx="6374">
                  <c:v>66.998115209999995</c:v>
                </c:pt>
                <c:pt idx="6375">
                  <c:v>66.998115209999995</c:v>
                </c:pt>
                <c:pt idx="6376">
                  <c:v>67.499384840000005</c:v>
                </c:pt>
                <c:pt idx="6377">
                  <c:v>68.00995795</c:v>
                </c:pt>
                <c:pt idx="6378">
                  <c:v>68.097680600000004</c:v>
                </c:pt>
                <c:pt idx="6379">
                  <c:v>68.774217140000005</c:v>
                </c:pt>
                <c:pt idx="6380">
                  <c:v>70.366600320000003</c:v>
                </c:pt>
                <c:pt idx="6381">
                  <c:v>70.489179190000002</c:v>
                </c:pt>
                <c:pt idx="6382">
                  <c:v>70.734563230000006</c:v>
                </c:pt>
                <c:pt idx="6383">
                  <c:v>90.620559549999996</c:v>
                </c:pt>
                <c:pt idx="6384">
                  <c:v>92.348404180000003</c:v>
                </c:pt>
                <c:pt idx="6385">
                  <c:v>92.535087649999994</c:v>
                </c:pt>
                <c:pt idx="6386">
                  <c:v>92.908098120000005</c:v>
                </c:pt>
                <c:pt idx="6387">
                  <c:v>121.12769249999999</c:v>
                </c:pt>
                <c:pt idx="6388">
                  <c:v>123.456372</c:v>
                </c:pt>
                <c:pt idx="6389">
                  <c:v>123.7071601</c:v>
                </c:pt>
                <c:pt idx="6390">
                  <c:v>124.207797</c:v>
                </c:pt>
                <c:pt idx="6391">
                  <c:v>160.7609894</c:v>
                </c:pt>
                <c:pt idx="6392">
                  <c:v>163.69050390000001</c:v>
                </c:pt>
                <c:pt idx="6393">
                  <c:v>164.00539660000001</c:v>
                </c:pt>
                <c:pt idx="6394">
                  <c:v>164.6336599</c:v>
                </c:pt>
                <c:pt idx="6395">
                  <c:v>209.52045039999999</c:v>
                </c:pt>
                <c:pt idx="6396">
                  <c:v>213.05079979999999</c:v>
                </c:pt>
                <c:pt idx="6397">
                  <c:v>213.4297971</c:v>
                </c:pt>
                <c:pt idx="6398">
                  <c:v>214.18568690000001</c:v>
                </c:pt>
                <c:pt idx="6399">
                  <c:v>267.40607540000002</c:v>
                </c:pt>
                <c:pt idx="6400">
                  <c:v>271.53725969999999</c:v>
                </c:pt>
                <c:pt idx="6401">
                  <c:v>271.98036159999998</c:v>
                </c:pt>
                <c:pt idx="6402">
                  <c:v>272.86387780000001</c:v>
                </c:pt>
                <c:pt idx="6403">
                  <c:v>334.41786430000002</c:v>
                </c:pt>
                <c:pt idx="6404">
                  <c:v>339.04002350000002</c:v>
                </c:pt>
                <c:pt idx="6405">
                  <c:v>339.04002350000002</c:v>
                </c:pt>
                <c:pt idx="6406">
                  <c:v>348.57493340000002</c:v>
                </c:pt>
                <c:pt idx="6407">
                  <c:v>351.52578820000002</c:v>
                </c:pt>
                <c:pt idx="6408">
                  <c:v>352.93684330000002</c:v>
                </c:pt>
                <c:pt idx="6409">
                  <c:v>351.060473</c:v>
                </c:pt>
                <c:pt idx="6410">
                  <c:v>346.0863559</c:v>
                </c:pt>
                <c:pt idx="6411">
                  <c:v>343.61475810000002</c:v>
                </c:pt>
                <c:pt idx="6412">
                  <c:v>332.8639364</c:v>
                </c:pt>
                <c:pt idx="6413">
                  <c:v>332.3315437</c:v>
                </c:pt>
                <c:pt idx="6414">
                  <c:v>331.27308360000001</c:v>
                </c:pt>
                <c:pt idx="6415">
                  <c:v>266.4389754</c:v>
                </c:pt>
                <c:pt idx="6416">
                  <c:v>262.09040579999998</c:v>
                </c:pt>
                <c:pt idx="6417">
                  <c:v>261.62903319999998</c:v>
                </c:pt>
                <c:pt idx="6418">
                  <c:v>260.71196750000001</c:v>
                </c:pt>
                <c:pt idx="6419">
                  <c:v>205.1104703</c:v>
                </c:pt>
                <c:pt idx="6420">
                  <c:v>201.42755270000001</c:v>
                </c:pt>
                <c:pt idx="6421">
                  <c:v>201.03720010000001</c:v>
                </c:pt>
                <c:pt idx="6422">
                  <c:v>200.261529</c:v>
                </c:pt>
                <c:pt idx="6423">
                  <c:v>153.8926428</c:v>
                </c:pt>
                <c:pt idx="6424">
                  <c:v>150.87537699999999</c:v>
                </c:pt>
                <c:pt idx="6425">
                  <c:v>150.55604460000001</c:v>
                </c:pt>
                <c:pt idx="6426">
                  <c:v>149.92176799999999</c:v>
                </c:pt>
                <c:pt idx="6427">
                  <c:v>112.7854928</c:v>
                </c:pt>
                <c:pt idx="6428">
                  <c:v>110.4338789</c:v>
                </c:pt>
                <c:pt idx="6429">
                  <c:v>110.1855666</c:v>
                </c:pt>
                <c:pt idx="6430">
                  <c:v>109.6926845</c:v>
                </c:pt>
                <c:pt idx="6431">
                  <c:v>81.789020370000003</c:v>
                </c:pt>
                <c:pt idx="6432">
                  <c:v>80.103058340000004</c:v>
                </c:pt>
                <c:pt idx="6433">
                  <c:v>79.925766069999995</c:v>
                </c:pt>
                <c:pt idx="6434">
                  <c:v>79.574278559999996</c:v>
                </c:pt>
                <c:pt idx="6435">
                  <c:v>60.903225409999997</c:v>
                </c:pt>
                <c:pt idx="6436">
                  <c:v>58.00351775</c:v>
                </c:pt>
                <c:pt idx="6437">
                  <c:v>57.486659320000001</c:v>
                </c:pt>
                <c:pt idx="6438">
                  <c:v>57.26217742</c:v>
                </c:pt>
                <c:pt idx="6439">
                  <c:v>58.363292860000001</c:v>
                </c:pt>
                <c:pt idx="6440">
                  <c:v>62.566446999999997</c:v>
                </c:pt>
                <c:pt idx="6441">
                  <c:v>62.700596310000002</c:v>
                </c:pt>
                <c:pt idx="6442">
                  <c:v>62.969253479999999</c:v>
                </c:pt>
                <c:pt idx="6443">
                  <c:v>85.059107859999997</c:v>
                </c:pt>
                <c:pt idx="6444">
                  <c:v>86.997934049999998</c:v>
                </c:pt>
                <c:pt idx="6445">
                  <c:v>87.207541289999995</c:v>
                </c:pt>
                <c:pt idx="6446">
                  <c:v>87.626428329999996</c:v>
                </c:pt>
                <c:pt idx="6447">
                  <c:v>119.52581309999999</c:v>
                </c:pt>
                <c:pt idx="6448">
                  <c:v>122.17188590000001</c:v>
                </c:pt>
                <c:pt idx="6449">
                  <c:v>122.4569511</c:v>
                </c:pt>
                <c:pt idx="6450">
                  <c:v>123.026068</c:v>
                </c:pt>
                <c:pt idx="6451">
                  <c:v>164.73498319999999</c:v>
                </c:pt>
                <c:pt idx="6452">
                  <c:v>168.0883025</c:v>
                </c:pt>
                <c:pt idx="6453">
                  <c:v>168.44882559999999</c:v>
                </c:pt>
                <c:pt idx="6454">
                  <c:v>169.1681724</c:v>
                </c:pt>
                <c:pt idx="6455">
                  <c:v>220.6866181</c:v>
                </c:pt>
                <c:pt idx="6456">
                  <c:v>224.74718390000001</c:v>
                </c:pt>
                <c:pt idx="6457">
                  <c:v>225.183165</c:v>
                </c:pt>
                <c:pt idx="6458">
                  <c:v>226.05274159999999</c:v>
                </c:pt>
                <c:pt idx="6459">
                  <c:v>287.38071769999999</c:v>
                </c:pt>
                <c:pt idx="6460">
                  <c:v>292.14853010000002</c:v>
                </c:pt>
                <c:pt idx="6461">
                  <c:v>292.65996910000001</c:v>
                </c:pt>
                <c:pt idx="6462">
                  <c:v>293.67977560000003</c:v>
                </c:pt>
                <c:pt idx="6463">
                  <c:v>364.8172821</c:v>
                </c:pt>
                <c:pt idx="6464">
                  <c:v>381.19966690000001</c:v>
                </c:pt>
                <c:pt idx="6465">
                  <c:v>390.9429738</c:v>
                </c:pt>
                <c:pt idx="6466">
                  <c:v>391.56297480000001</c:v>
                </c:pt>
                <c:pt idx="6467">
                  <c:v>371.37235609999999</c:v>
                </c:pt>
                <c:pt idx="6468">
                  <c:v>125.0340874</c:v>
                </c:pt>
                <c:pt idx="6469">
                  <c:v>124.5443628</c:v>
                </c:pt>
                <c:pt idx="6470">
                  <c:v>123.5728041</c:v>
                </c:pt>
                <c:pt idx="6471">
                  <c:v>72.844117999999995</c:v>
                </c:pt>
                <c:pt idx="6472">
                  <c:v>69.650054670000003</c:v>
                </c:pt>
                <c:pt idx="6473">
                  <c:v>69.315261539999995</c:v>
                </c:pt>
                <c:pt idx="6474">
                  <c:v>68.652157259999996</c:v>
                </c:pt>
                <c:pt idx="6475">
                  <c:v>36.792774799999997</c:v>
                </c:pt>
                <c:pt idx="6476">
                  <c:v>35.050841550000001</c:v>
                </c:pt>
                <c:pt idx="6477">
                  <c:v>34.870979859999998</c:v>
                </c:pt>
                <c:pt idx="6478">
                  <c:v>34.516329980000002</c:v>
                </c:pt>
                <c:pt idx="6479">
                  <c:v>21.526251179999999</c:v>
                </c:pt>
                <c:pt idx="6480">
                  <c:v>21.236448020000001</c:v>
                </c:pt>
                <c:pt idx="6481">
                  <c:v>21.21151776</c:v>
                </c:pt>
                <c:pt idx="6482">
                  <c:v>21.165322280000002</c:v>
                </c:pt>
                <c:pt idx="6483">
                  <c:v>27.04454715</c:v>
                </c:pt>
                <c:pt idx="6484">
                  <c:v>31.64422244</c:v>
                </c:pt>
                <c:pt idx="6485">
                  <c:v>65.482028709999994</c:v>
                </c:pt>
                <c:pt idx="6486">
                  <c:v>82.418343419999999</c:v>
                </c:pt>
                <c:pt idx="6487">
                  <c:v>83.014216009999998</c:v>
                </c:pt>
                <c:pt idx="6488">
                  <c:v>84.207805399999998</c:v>
                </c:pt>
                <c:pt idx="6489">
                  <c:v>175.6076941</c:v>
                </c:pt>
                <c:pt idx="6490">
                  <c:v>184.1406997</c:v>
                </c:pt>
                <c:pt idx="6491">
                  <c:v>185.06375650000001</c:v>
                </c:pt>
                <c:pt idx="6492">
                  <c:v>186.90873980000001</c:v>
                </c:pt>
                <c:pt idx="6493">
                  <c:v>318.1568188</c:v>
                </c:pt>
                <c:pt idx="6494">
                  <c:v>329.75643229999997</c:v>
                </c:pt>
                <c:pt idx="6495">
                  <c:v>331.00667329999999</c:v>
                </c:pt>
                <c:pt idx="6496">
                  <c:v>333.50305049999997</c:v>
                </c:pt>
                <c:pt idx="6497">
                  <c:v>504.59931990000001</c:v>
                </c:pt>
                <c:pt idx="6498">
                  <c:v>519.2655413</c:v>
                </c:pt>
                <c:pt idx="6499">
                  <c:v>520.84296640000002</c:v>
                </c:pt>
                <c:pt idx="6500">
                  <c:v>523.99073759999999</c:v>
                </c:pt>
                <c:pt idx="6501">
                  <c:v>734.93519730000003</c:v>
                </c:pt>
                <c:pt idx="6502">
                  <c:v>799.03399460000003</c:v>
                </c:pt>
                <c:pt idx="6503">
                  <c:v>812.99107219999996</c:v>
                </c:pt>
                <c:pt idx="6504">
                  <c:v>763.14616539999997</c:v>
                </c:pt>
                <c:pt idx="6505">
                  <c:v>761.53235080000002</c:v>
                </c:pt>
                <c:pt idx="6506">
                  <c:v>758.32457299999999</c:v>
                </c:pt>
                <c:pt idx="6507">
                  <c:v>575.20793189999995</c:v>
                </c:pt>
                <c:pt idx="6508">
                  <c:v>562.18526529999997</c:v>
                </c:pt>
                <c:pt idx="6509">
                  <c:v>560.80486780000001</c:v>
                </c:pt>
                <c:pt idx="6510">
                  <c:v>558.06180210000002</c:v>
                </c:pt>
                <c:pt idx="6511">
                  <c:v>403.37333660000002</c:v>
                </c:pt>
                <c:pt idx="6512">
                  <c:v>392.53842470000001</c:v>
                </c:pt>
                <c:pt idx="6513">
                  <c:v>391.39144440000001</c:v>
                </c:pt>
                <c:pt idx="6514">
                  <c:v>389.11309089999997</c:v>
                </c:pt>
                <c:pt idx="6515">
                  <c:v>262.852801</c:v>
                </c:pt>
                <c:pt idx="6516">
                  <c:v>254.20564390000001</c:v>
                </c:pt>
                <c:pt idx="6517">
                  <c:v>253.29208059999999</c:v>
                </c:pt>
                <c:pt idx="6518">
                  <c:v>251.47843940000001</c:v>
                </c:pt>
                <c:pt idx="6519">
                  <c:v>153.64632510000001</c:v>
                </c:pt>
                <c:pt idx="6520">
                  <c:v>131.34941989999999</c:v>
                </c:pt>
                <c:pt idx="6521">
                  <c:v>110.5326712</c:v>
                </c:pt>
                <c:pt idx="6522">
                  <c:v>114.52692639999999</c:v>
                </c:pt>
                <c:pt idx="6523">
                  <c:v>114.6630146</c:v>
                </c:pt>
                <c:pt idx="6524">
                  <c:v>114.93482299999999</c:v>
                </c:pt>
                <c:pt idx="6525">
                  <c:v>133.76328090000001</c:v>
                </c:pt>
                <c:pt idx="6526">
                  <c:v>135.39174550000001</c:v>
                </c:pt>
                <c:pt idx="6527">
                  <c:v>135.5670049</c:v>
                </c:pt>
                <c:pt idx="6528">
                  <c:v>135.91679970000001</c:v>
                </c:pt>
                <c:pt idx="6529">
                  <c:v>159.51597219999999</c:v>
                </c:pt>
                <c:pt idx="6530">
                  <c:v>161.51157810000001</c:v>
                </c:pt>
                <c:pt idx="6531">
                  <c:v>161.72600869999999</c:v>
                </c:pt>
                <c:pt idx="6532">
                  <c:v>162.1537898</c:v>
                </c:pt>
                <c:pt idx="6533">
                  <c:v>190.52367699999999</c:v>
                </c:pt>
                <c:pt idx="6534">
                  <c:v>192.88642400000001</c:v>
                </c:pt>
                <c:pt idx="6535">
                  <c:v>193.14002579999999</c:v>
                </c:pt>
                <c:pt idx="6536">
                  <c:v>193.64579330000001</c:v>
                </c:pt>
                <c:pt idx="6537">
                  <c:v>226.78639519999999</c:v>
                </c:pt>
                <c:pt idx="6538">
                  <c:v>236.62070890000001</c:v>
                </c:pt>
                <c:pt idx="6539">
                  <c:v>236.62070890000001</c:v>
                </c:pt>
                <c:pt idx="6540">
                  <c:v>236.62070890000001</c:v>
                </c:pt>
                <c:pt idx="6541">
                  <c:v>230.403525</c:v>
                </c:pt>
                <c:pt idx="6542">
                  <c:v>64.637147150000004</c:v>
                </c:pt>
                <c:pt idx="6543">
                  <c:v>59.028997109999999</c:v>
                </c:pt>
                <c:pt idx="6544">
                  <c:v>59.028997109999999</c:v>
                </c:pt>
                <c:pt idx="6545">
                  <c:v>223.2286345</c:v>
                </c:pt>
                <c:pt idx="6546">
                  <c:v>228.4344701</c:v>
                </c:pt>
                <c:pt idx="6547">
                  <c:v>202.01035780000001</c:v>
                </c:pt>
                <c:pt idx="6548">
                  <c:v>210.11706480000001</c:v>
                </c:pt>
                <c:pt idx="6549">
                  <c:v>346.23556309999998</c:v>
                </c:pt>
                <c:pt idx="6550">
                  <c:v>346.23556309999998</c:v>
                </c:pt>
                <c:pt idx="6551">
                  <c:v>663.12470829999995</c:v>
                </c:pt>
                <c:pt idx="6552">
                  <c:v>907.27318430000003</c:v>
                </c:pt>
                <c:pt idx="6553">
                  <c:v>923.83804499999997</c:v>
                </c:pt>
                <c:pt idx="6554">
                  <c:v>862.09832900000004</c:v>
                </c:pt>
                <c:pt idx="6555">
                  <c:v>862.09832900000004</c:v>
                </c:pt>
                <c:pt idx="6556">
                  <c:v>850.33857230000001</c:v>
                </c:pt>
                <c:pt idx="6557">
                  <c:v>850.33857230000001</c:v>
                </c:pt>
                <c:pt idx="6558">
                  <c:v>862.09885889999998</c:v>
                </c:pt>
                <c:pt idx="6559">
                  <c:v>923.83936989999995</c:v>
                </c:pt>
                <c:pt idx="6560">
                  <c:v>923.83936989999995</c:v>
                </c:pt>
                <c:pt idx="6561">
                  <c:v>907.27450290000002</c:v>
                </c:pt>
                <c:pt idx="6562">
                  <c:v>210.11755840000001</c:v>
                </c:pt>
                <c:pt idx="6563">
                  <c:v>210.11755840000001</c:v>
                </c:pt>
                <c:pt idx="6564">
                  <c:v>202.01084159999999</c:v>
                </c:pt>
                <c:pt idx="6565">
                  <c:v>228.4349934</c:v>
                </c:pt>
                <c:pt idx="6566">
                  <c:v>223.22913500000001</c:v>
                </c:pt>
                <c:pt idx="6567">
                  <c:v>59.028857289999998</c:v>
                </c:pt>
                <c:pt idx="6568">
                  <c:v>59.028857289999998</c:v>
                </c:pt>
                <c:pt idx="6569">
                  <c:v>59.85462416</c:v>
                </c:pt>
                <c:pt idx="6570">
                  <c:v>115.8535847</c:v>
                </c:pt>
                <c:pt idx="6571">
                  <c:v>124.74108029999999</c:v>
                </c:pt>
                <c:pt idx="6572">
                  <c:v>193.31840750000001</c:v>
                </c:pt>
                <c:pt idx="6573">
                  <c:v>216.59612799999999</c:v>
                </c:pt>
                <c:pt idx="6574">
                  <c:v>626.39371310000001</c:v>
                </c:pt>
                <c:pt idx="6575">
                  <c:v>667.74168980000002</c:v>
                </c:pt>
                <c:pt idx="6576">
                  <c:v>667.74168980000002</c:v>
                </c:pt>
                <c:pt idx="6577">
                  <c:v>667.74168980000002</c:v>
                </c:pt>
                <c:pt idx="6578">
                  <c:v>674.55232769999998</c:v>
                </c:pt>
                <c:pt idx="6579">
                  <c:v>674.55232769999998</c:v>
                </c:pt>
                <c:pt idx="6580">
                  <c:v>689.07572200000004</c:v>
                </c:pt>
                <c:pt idx="6581">
                  <c:v>677.78733079999995</c:v>
                </c:pt>
                <c:pt idx="6582">
                  <c:v>674.11554560000002</c:v>
                </c:pt>
                <c:pt idx="6583">
                  <c:v>647.86998419999998</c:v>
                </c:pt>
                <c:pt idx="6584">
                  <c:v>249.00728620000001</c:v>
                </c:pt>
                <c:pt idx="6585">
                  <c:v>249.00728620000001</c:v>
                </c:pt>
                <c:pt idx="6586">
                  <c:v>242.94061450000001</c:v>
                </c:pt>
                <c:pt idx="6587">
                  <c:v>233.7498702</c:v>
                </c:pt>
                <c:pt idx="6588">
                  <c:v>232.84426880000001</c:v>
                </c:pt>
                <c:pt idx="6589">
                  <c:v>226.78320220000001</c:v>
                </c:pt>
                <c:pt idx="6590">
                  <c:v>226.2403329</c:v>
                </c:pt>
                <c:pt idx="6591">
                  <c:v>223.15859180000001</c:v>
                </c:pt>
                <c:pt idx="6592">
                  <c:v>222.96498819999999</c:v>
                </c:pt>
                <c:pt idx="6593">
                  <c:v>222.78612649999999</c:v>
                </c:pt>
                <c:pt idx="6594">
                  <c:v>222.9379769</c:v>
                </c:pt>
                <c:pt idx="6595">
                  <c:v>225.65785869999999</c:v>
                </c:pt>
                <c:pt idx="6596">
                  <c:v>226.16019929999999</c:v>
                </c:pt>
                <c:pt idx="6597">
                  <c:v>231.8463409</c:v>
                </c:pt>
                <c:pt idx="6598">
                  <c:v>248.45405830000001</c:v>
                </c:pt>
                <c:pt idx="6599">
                  <c:v>248.45405830000001</c:v>
                </c:pt>
                <c:pt idx="6600">
                  <c:v>286.63717320000001</c:v>
                </c:pt>
                <c:pt idx="6601">
                  <c:v>314.89939199999998</c:v>
                </c:pt>
                <c:pt idx="6602">
                  <c:v>322.33796260000003</c:v>
                </c:pt>
                <c:pt idx="6603">
                  <c:v>354.6533258</c:v>
                </c:pt>
                <c:pt idx="6604">
                  <c:v>391.31810730000001</c:v>
                </c:pt>
                <c:pt idx="6605">
                  <c:v>391.31810730000001</c:v>
                </c:pt>
                <c:pt idx="6606">
                  <c:v>413.81759460000001</c:v>
                </c:pt>
                <c:pt idx="6607">
                  <c:v>413.81759460000001</c:v>
                </c:pt>
                <c:pt idx="6608">
                  <c:v>437.44303350000001</c:v>
                </c:pt>
                <c:pt idx="6609">
                  <c:v>437.44303350000001</c:v>
                </c:pt>
                <c:pt idx="6610">
                  <c:v>462.19442400000003</c:v>
                </c:pt>
                <c:pt idx="6611">
                  <c:v>462.19442400000003</c:v>
                </c:pt>
                <c:pt idx="6612">
                  <c:v>478.36591989999999</c:v>
                </c:pt>
                <c:pt idx="6613">
                  <c:v>487.27906330000002</c:v>
                </c:pt>
                <c:pt idx="6614">
                  <c:v>494.18282069999998</c:v>
                </c:pt>
                <c:pt idx="6615">
                  <c:v>503.32565829999999</c:v>
                </c:pt>
                <c:pt idx="6616">
                  <c:v>510.40506420000003</c:v>
                </c:pt>
                <c:pt idx="6617">
                  <c:v>519.77759579999997</c:v>
                </c:pt>
                <c:pt idx="6618">
                  <c:v>780.89725390000001</c:v>
                </c:pt>
                <c:pt idx="6619">
                  <c:v>799.46694990000003</c:v>
                </c:pt>
                <c:pt idx="6620">
                  <c:v>813.57894829999998</c:v>
                </c:pt>
                <c:pt idx="6621">
                  <c:v>879.53923859999998</c:v>
                </c:pt>
                <c:pt idx="6622">
                  <c:v>894.22605380000005</c:v>
                </c:pt>
                <c:pt idx="6623">
                  <c:v>898.24878530000001</c:v>
                </c:pt>
                <c:pt idx="6624">
                  <c:v>910.38453660000005</c:v>
                </c:pt>
                <c:pt idx="6625">
                  <c:v>981.0679126</c:v>
                </c:pt>
                <c:pt idx="6626">
                  <c:v>1033.0309360000001</c:v>
                </c:pt>
                <c:pt idx="6627">
                  <c:v>1055.1164160000001</c:v>
                </c:pt>
                <c:pt idx="6628">
                  <c:v>1077.4833839999999</c:v>
                </c:pt>
                <c:pt idx="6629">
                  <c:v>1100.13184</c:v>
                </c:pt>
                <c:pt idx="6630">
                  <c:v>1123.061784</c:v>
                </c:pt>
                <c:pt idx="6631">
                  <c:v>1146.2732149999999</c:v>
                </c:pt>
                <c:pt idx="6632">
                  <c:v>1169.7661350000001</c:v>
                </c:pt>
                <c:pt idx="6633">
                  <c:v>1193.540542</c:v>
                </c:pt>
                <c:pt idx="6634">
                  <c:v>1542.669337</c:v>
                </c:pt>
                <c:pt idx="6635">
                  <c:v>1559.352948</c:v>
                </c:pt>
                <c:pt idx="6636">
                  <c:v>1570.6576689999999</c:v>
                </c:pt>
                <c:pt idx="6637">
                  <c:v>1570.6576689999999</c:v>
                </c:pt>
                <c:pt idx="6638">
                  <c:v>1585.722501</c:v>
                </c:pt>
                <c:pt idx="6639">
                  <c:v>1653.4630239999999</c:v>
                </c:pt>
                <c:pt idx="6640">
                  <c:v>1664.0387900000001</c:v>
                </c:pt>
                <c:pt idx="6641">
                  <c:v>1690.345988</c:v>
                </c:pt>
                <c:pt idx="6642">
                  <c:v>1691.417637</c:v>
                </c:pt>
                <c:pt idx="6643">
                  <c:v>1674.640349</c:v>
                </c:pt>
                <c:pt idx="6644">
                  <c:v>1666.1406179999999</c:v>
                </c:pt>
                <c:pt idx="6645">
                  <c:v>1627.891388</c:v>
                </c:pt>
                <c:pt idx="6646">
                  <c:v>1619.361032</c:v>
                </c:pt>
                <c:pt idx="6647">
                  <c:v>1561.0314969999999</c:v>
                </c:pt>
                <c:pt idx="6648">
                  <c:v>1543.7366649999999</c:v>
                </c:pt>
                <c:pt idx="6649">
                  <c:v>1448.2674649999999</c:v>
                </c:pt>
                <c:pt idx="6650">
                  <c:v>1428.021405</c:v>
                </c:pt>
                <c:pt idx="6651">
                  <c:v>1428.021405</c:v>
                </c:pt>
                <c:pt idx="6652">
                  <c:v>846.0057018</c:v>
                </c:pt>
                <c:pt idx="6653">
                  <c:v>819.29852919999996</c:v>
                </c:pt>
                <c:pt idx="6654">
                  <c:v>793.07975539999995</c:v>
                </c:pt>
                <c:pt idx="6655">
                  <c:v>767.34938060000002</c:v>
                </c:pt>
                <c:pt idx="6656">
                  <c:v>742.1074046</c:v>
                </c:pt>
                <c:pt idx="6657">
                  <c:v>717.35382749999997</c:v>
                </c:pt>
                <c:pt idx="6658">
                  <c:v>693.08864919999996</c:v>
                </c:pt>
                <c:pt idx="6659">
                  <c:v>669.31186979999995</c:v>
                </c:pt>
                <c:pt idx="6660">
                  <c:v>466.10241059999998</c:v>
                </c:pt>
                <c:pt idx="6661">
                  <c:v>466.10241059999998</c:v>
                </c:pt>
                <c:pt idx="6662">
                  <c:v>456.06016820000002</c:v>
                </c:pt>
                <c:pt idx="6663">
                  <c:v>405.9829254</c:v>
                </c:pt>
                <c:pt idx="6664">
                  <c:v>396.53682429999998</c:v>
                </c:pt>
                <c:pt idx="6665">
                  <c:v>360.92284389999998</c:v>
                </c:pt>
                <c:pt idx="6666">
                  <c:v>348.8480955</c:v>
                </c:pt>
                <c:pt idx="6667">
                  <c:v>339.83335030000001</c:v>
                </c:pt>
                <c:pt idx="6668">
                  <c:v>331.08183700000001</c:v>
                </c:pt>
                <c:pt idx="6669">
                  <c:v>322.59355570000002</c:v>
                </c:pt>
                <c:pt idx="6670">
                  <c:v>311.98438169999997</c:v>
                </c:pt>
                <c:pt idx="6671">
                  <c:v>292.11380980000001</c:v>
                </c:pt>
                <c:pt idx="6672">
                  <c:v>288.8252574</c:v>
                </c:pt>
                <c:pt idx="6673">
                  <c:v>276.19778589999999</c:v>
                </c:pt>
                <c:pt idx="6674">
                  <c:v>273.85528470000003</c:v>
                </c:pt>
                <c:pt idx="6675">
                  <c:v>267.93799719999998</c:v>
                </c:pt>
                <c:pt idx="6676">
                  <c:v>267.63065549999999</c:v>
                </c:pt>
                <c:pt idx="6677">
                  <c:v>270.75986310000002</c:v>
                </c:pt>
                <c:pt idx="6678">
                  <c:v>272.13661730000001</c:v>
                </c:pt>
                <c:pt idx="6679">
                  <c:v>272.13661730000001</c:v>
                </c:pt>
                <c:pt idx="6680">
                  <c:v>306.21458289999998</c:v>
                </c:pt>
                <c:pt idx="6681">
                  <c:v>310.74137610000002</c:v>
                </c:pt>
                <c:pt idx="6682">
                  <c:v>315.4634853</c:v>
                </c:pt>
                <c:pt idx="6683">
                  <c:v>320.38091050000003</c:v>
                </c:pt>
                <c:pt idx="6684">
                  <c:v>648.75759800000003</c:v>
                </c:pt>
                <c:pt idx="6685">
                  <c:v>661.24176179999995</c:v>
                </c:pt>
                <c:pt idx="6686">
                  <c:v>673.9212417</c:v>
                </c:pt>
                <c:pt idx="6687">
                  <c:v>686.79603770000006</c:v>
                </c:pt>
                <c:pt idx="6688">
                  <c:v>699.86614970000005</c:v>
                </c:pt>
                <c:pt idx="6689">
                  <c:v>713.13157769999998</c:v>
                </c:pt>
                <c:pt idx="6690">
                  <c:v>726.59232169999996</c:v>
                </c:pt>
                <c:pt idx="6691">
                  <c:v>740.24838179999995</c:v>
                </c:pt>
                <c:pt idx="6692">
                  <c:v>747.14965540000003</c:v>
                </c:pt>
                <c:pt idx="6693">
                  <c:v>747.14965540000003</c:v>
                </c:pt>
                <c:pt idx="6694">
                  <c:v>747.14965540000003</c:v>
                </c:pt>
                <c:pt idx="6695">
                  <c:v>747.14965540000003</c:v>
                </c:pt>
                <c:pt idx="6696">
                  <c:v>754.09975799999995</c:v>
                </c:pt>
                <c:pt idx="6697">
                  <c:v>768.1464502</c:v>
                </c:pt>
                <c:pt idx="6698">
                  <c:v>782.38845839999999</c:v>
                </c:pt>
                <c:pt idx="6699">
                  <c:v>796.82578260000003</c:v>
                </c:pt>
                <c:pt idx="6700">
                  <c:v>1665.99433</c:v>
                </c:pt>
                <c:pt idx="6701">
                  <c:v>1689.5609219999999</c:v>
                </c:pt>
                <c:pt idx="6702">
                  <c:v>1713.322829</c:v>
                </c:pt>
                <c:pt idx="6703">
                  <c:v>1737.2800520000001</c:v>
                </c:pt>
                <c:pt idx="6704">
                  <c:v>1878.685962</c:v>
                </c:pt>
                <c:pt idx="6705">
                  <c:v>1878.685962</c:v>
                </c:pt>
                <c:pt idx="6706">
                  <c:v>1894.7506069999999</c:v>
                </c:pt>
                <c:pt idx="6707">
                  <c:v>1949.7174680000001</c:v>
                </c:pt>
                <c:pt idx="6708">
                  <c:v>1956.5944689999999</c:v>
                </c:pt>
                <c:pt idx="6709">
                  <c:v>1962.7931269999999</c:v>
                </c:pt>
                <c:pt idx="6710">
                  <c:v>1958.6608160000001</c:v>
                </c:pt>
                <c:pt idx="6711">
                  <c:v>1946.548393</c:v>
                </c:pt>
                <c:pt idx="6712">
                  <c:v>1945.2793280000001</c:v>
                </c:pt>
                <c:pt idx="6713">
                  <c:v>1915.200167</c:v>
                </c:pt>
                <c:pt idx="6714">
                  <c:v>1819.2747770000001</c:v>
                </c:pt>
                <c:pt idx="6715">
                  <c:v>1744.8365650000001</c:v>
                </c:pt>
                <c:pt idx="6716">
                  <c:v>1723.5677920000001</c:v>
                </c:pt>
                <c:pt idx="6717">
                  <c:v>1608.8369829999999</c:v>
                </c:pt>
                <c:pt idx="6718">
                  <c:v>1589.1519960000001</c:v>
                </c:pt>
                <c:pt idx="6719">
                  <c:v>1589.1519960000001</c:v>
                </c:pt>
                <c:pt idx="6720">
                  <c:v>1519.023868</c:v>
                </c:pt>
                <c:pt idx="6721">
                  <c:v>1477.720722</c:v>
                </c:pt>
                <c:pt idx="6722">
                  <c:v>1437.020244</c:v>
                </c:pt>
                <c:pt idx="6723">
                  <c:v>1396.922433</c:v>
                </c:pt>
                <c:pt idx="6724">
                  <c:v>1357.4272900000001</c:v>
                </c:pt>
                <c:pt idx="6725">
                  <c:v>1318.5348140000001</c:v>
                </c:pt>
                <c:pt idx="6726">
                  <c:v>1280.2450060000001</c:v>
                </c:pt>
                <c:pt idx="6727">
                  <c:v>1242.557865</c:v>
                </c:pt>
                <c:pt idx="6728">
                  <c:v>930.49363770000002</c:v>
                </c:pt>
                <c:pt idx="6729">
                  <c:v>898.8331723</c:v>
                </c:pt>
                <c:pt idx="6730">
                  <c:v>867.77537440000003</c:v>
                </c:pt>
                <c:pt idx="6731">
                  <c:v>837.32024409999997</c:v>
                </c:pt>
                <c:pt idx="6732">
                  <c:v>807.46778129999996</c:v>
                </c:pt>
                <c:pt idx="6733">
                  <c:v>778.217986</c:v>
                </c:pt>
                <c:pt idx="6734">
                  <c:v>749.57085819999998</c:v>
                </c:pt>
                <c:pt idx="6735">
                  <c:v>721.52639799999997</c:v>
                </c:pt>
                <c:pt idx="6736">
                  <c:v>694.08460530000002</c:v>
                </c:pt>
                <c:pt idx="6737">
                  <c:v>667.24548019999997</c:v>
                </c:pt>
                <c:pt idx="6738">
                  <c:v>641.00902259999998</c:v>
                </c:pt>
                <c:pt idx="6739">
                  <c:v>615.37523250000004</c:v>
                </c:pt>
                <c:pt idx="6740">
                  <c:v>465.17148759999998</c:v>
                </c:pt>
                <c:pt idx="6741">
                  <c:v>465.17148759999998</c:v>
                </c:pt>
                <c:pt idx="6742">
                  <c:v>451.63196579999999</c:v>
                </c:pt>
                <c:pt idx="6743">
                  <c:v>394.32513260000002</c:v>
                </c:pt>
                <c:pt idx="6744">
                  <c:v>383.39164720000002</c:v>
                </c:pt>
                <c:pt idx="6745">
                  <c:v>341.4981932</c:v>
                </c:pt>
                <c:pt idx="6746">
                  <c:v>333.66947470000002</c:v>
                </c:pt>
                <c:pt idx="6747">
                  <c:v>300.40418169999998</c:v>
                </c:pt>
                <c:pt idx="6748">
                  <c:v>293.42186190000001</c:v>
                </c:pt>
                <c:pt idx="6749">
                  <c:v>267.61046420000002</c:v>
                </c:pt>
                <c:pt idx="6750">
                  <c:v>263.0330136</c:v>
                </c:pt>
                <c:pt idx="6751">
                  <c:v>247.3128782</c:v>
                </c:pt>
                <c:pt idx="6752">
                  <c:v>244.84998340000001</c:v>
                </c:pt>
                <c:pt idx="6753">
                  <c:v>238.22409959999999</c:v>
                </c:pt>
                <c:pt idx="6754">
                  <c:v>237.87708620000001</c:v>
                </c:pt>
                <c:pt idx="6755">
                  <c:v>237.87708620000001</c:v>
                </c:pt>
                <c:pt idx="6756">
                  <c:v>236.89526720000001</c:v>
                </c:pt>
                <c:pt idx="6757">
                  <c:v>236.7143203</c:v>
                </c:pt>
                <c:pt idx="6758">
                  <c:v>236.7446104</c:v>
                </c:pt>
                <c:pt idx="6759">
                  <c:v>236.98613760000001</c:v>
                </c:pt>
                <c:pt idx="6760">
                  <c:v>240.14375509999999</c:v>
                </c:pt>
                <c:pt idx="6761">
                  <c:v>241.45540919999999</c:v>
                </c:pt>
                <c:pt idx="6762">
                  <c:v>281.83019309999997</c:v>
                </c:pt>
                <c:pt idx="6763">
                  <c:v>297.89710350000001</c:v>
                </c:pt>
                <c:pt idx="6764">
                  <c:v>305.95092499999998</c:v>
                </c:pt>
                <c:pt idx="6765">
                  <c:v>325.56218209999997</c:v>
                </c:pt>
                <c:pt idx="6766">
                  <c:v>378.05489039999998</c:v>
                </c:pt>
                <c:pt idx="6767">
                  <c:v>385.88827750000002</c:v>
                </c:pt>
                <c:pt idx="6768">
                  <c:v>626.62606900000003</c:v>
                </c:pt>
                <c:pt idx="6769">
                  <c:v>671.48549909999997</c:v>
                </c:pt>
                <c:pt idx="6770">
                  <c:v>682.87593819999995</c:v>
                </c:pt>
                <c:pt idx="6771">
                  <c:v>730.77697079999996</c:v>
                </c:pt>
                <c:pt idx="6772">
                  <c:v>752.05139729999996</c:v>
                </c:pt>
                <c:pt idx="6773">
                  <c:v>766.91243010000005</c:v>
                </c:pt>
                <c:pt idx="6774">
                  <c:v>781.98470010000005</c:v>
                </c:pt>
                <c:pt idx="6775">
                  <c:v>797.26820710000004</c:v>
                </c:pt>
                <c:pt idx="6776">
                  <c:v>844.8028157</c:v>
                </c:pt>
                <c:pt idx="6777">
                  <c:v>844.8028157</c:v>
                </c:pt>
                <c:pt idx="6778">
                  <c:v>856.39796509999996</c:v>
                </c:pt>
                <c:pt idx="6779">
                  <c:v>873.4110809</c:v>
                </c:pt>
                <c:pt idx="6780">
                  <c:v>874.95492109999998</c:v>
                </c:pt>
                <c:pt idx="6781">
                  <c:v>883.74767880000002</c:v>
                </c:pt>
                <c:pt idx="6782">
                  <c:v>884.29659049999998</c:v>
                </c:pt>
                <c:pt idx="6783">
                  <c:v>884.67910029999996</c:v>
                </c:pt>
                <c:pt idx="6784">
                  <c:v>884.22122920000004</c:v>
                </c:pt>
                <c:pt idx="6785">
                  <c:v>876.18523049999999</c:v>
                </c:pt>
                <c:pt idx="6786">
                  <c:v>874.72108760000003</c:v>
                </c:pt>
                <c:pt idx="6787">
                  <c:v>858.44031129999996</c:v>
                </c:pt>
                <c:pt idx="6788">
                  <c:v>856.00449709999998</c:v>
                </c:pt>
                <c:pt idx="6789">
                  <c:v>831.83078660000001</c:v>
                </c:pt>
                <c:pt idx="6790">
                  <c:v>742.27553539999997</c:v>
                </c:pt>
                <c:pt idx="6791">
                  <c:v>722.37154390000001</c:v>
                </c:pt>
                <c:pt idx="6792">
                  <c:v>528.38505610000004</c:v>
                </c:pt>
                <c:pt idx="6793">
                  <c:v>512.49157809999997</c:v>
                </c:pt>
                <c:pt idx="6794">
                  <c:v>352.93267589999999</c:v>
                </c:pt>
                <c:pt idx="6795">
                  <c:v>352.93267589999999</c:v>
                </c:pt>
                <c:pt idx="6796">
                  <c:v>341.34088070000001</c:v>
                </c:pt>
                <c:pt idx="6797">
                  <c:v>335.76478650000001</c:v>
                </c:pt>
                <c:pt idx="6798">
                  <c:v>337.07917680000003</c:v>
                </c:pt>
                <c:pt idx="6799">
                  <c:v>349.0670543</c:v>
                </c:pt>
                <c:pt idx="6800">
                  <c:v>367.72406519999998</c:v>
                </c:pt>
                <c:pt idx="6801">
                  <c:v>367.72406519999998</c:v>
                </c:pt>
                <c:pt idx="6802">
                  <c:v>367.72406519999998</c:v>
                </c:pt>
                <c:pt idx="6803">
                  <c:v>392.70945810000001</c:v>
                </c:pt>
                <c:pt idx="6804">
                  <c:v>755.32069439999998</c:v>
                </c:pt>
                <c:pt idx="6805">
                  <c:v>745.50828569999999</c:v>
                </c:pt>
                <c:pt idx="6806">
                  <c:v>279.9012391</c:v>
                </c:pt>
                <c:pt idx="6807">
                  <c:v>254.01536179999999</c:v>
                </c:pt>
                <c:pt idx="6808">
                  <c:v>254.01536179999999</c:v>
                </c:pt>
                <c:pt idx="6809">
                  <c:v>254.01536179999999</c:v>
                </c:pt>
                <c:pt idx="6810">
                  <c:v>248.54255330000001</c:v>
                </c:pt>
                <c:pt idx="6811">
                  <c:v>248.36488940000001</c:v>
                </c:pt>
                <c:pt idx="6812">
                  <c:v>248.0116558</c:v>
                </c:pt>
                <c:pt idx="6813">
                  <c:v>227.61605639999999</c:v>
                </c:pt>
                <c:pt idx="6814">
                  <c:v>226.1453841</c:v>
                </c:pt>
                <c:pt idx="6815">
                  <c:v>225.9893089</c:v>
                </c:pt>
                <c:pt idx="6816">
                  <c:v>225.6790566</c:v>
                </c:pt>
                <c:pt idx="6817">
                  <c:v>207.91278449999999</c:v>
                </c:pt>
                <c:pt idx="6818">
                  <c:v>206.64445810000001</c:v>
                </c:pt>
                <c:pt idx="6819">
                  <c:v>206.50997169999999</c:v>
                </c:pt>
                <c:pt idx="6820">
                  <c:v>206.24270079999999</c:v>
                </c:pt>
                <c:pt idx="6821">
                  <c:v>191.10575600000001</c:v>
                </c:pt>
                <c:pt idx="6822">
                  <c:v>190.0397754</c:v>
                </c:pt>
                <c:pt idx="6823">
                  <c:v>189.92687789999999</c:v>
                </c:pt>
                <c:pt idx="6824">
                  <c:v>189.70258820000001</c:v>
                </c:pt>
                <c:pt idx="6825">
                  <c:v>177.19497079999999</c:v>
                </c:pt>
                <c:pt idx="6826">
                  <c:v>174.18513379999999</c:v>
                </c:pt>
                <c:pt idx="6827">
                  <c:v>152.34750299999999</c:v>
                </c:pt>
                <c:pt idx="6828">
                  <c:v>140.7786184</c:v>
                </c:pt>
                <c:pt idx="6829">
                  <c:v>140.4080807</c:v>
                </c:pt>
                <c:pt idx="6830">
                  <c:v>139.67234010000001</c:v>
                </c:pt>
                <c:pt idx="6831">
                  <c:v>99.642379610000006</c:v>
                </c:pt>
                <c:pt idx="6832">
                  <c:v>96.967725130000005</c:v>
                </c:pt>
                <c:pt idx="6833">
                  <c:v>96.685784589999997</c:v>
                </c:pt>
                <c:pt idx="6834">
                  <c:v>96.126432870000002</c:v>
                </c:pt>
                <c:pt idx="6835">
                  <c:v>66.886839320000007</c:v>
                </c:pt>
                <c:pt idx="6836">
                  <c:v>65.042582010000004</c:v>
                </c:pt>
                <c:pt idx="6837">
                  <c:v>64.849238650000004</c:v>
                </c:pt>
                <c:pt idx="6838">
                  <c:v>64.466275850000002</c:v>
                </c:pt>
                <c:pt idx="6839">
                  <c:v>46.017049200000002</c:v>
                </c:pt>
                <c:pt idx="6840">
                  <c:v>45.003189059999997</c:v>
                </c:pt>
                <c:pt idx="6841">
                  <c:v>44.898442879999998</c:v>
                </c:pt>
                <c:pt idx="6842">
                  <c:v>44.691868999999997</c:v>
                </c:pt>
                <c:pt idx="6843">
                  <c:v>37.033009249999999</c:v>
                </c:pt>
                <c:pt idx="6844">
                  <c:v>36.644248840000003</c:v>
                </c:pt>
                <c:pt idx="6845">
                  <c:v>46.267344090000002</c:v>
                </c:pt>
                <c:pt idx="6846">
                  <c:v>53.78389962</c:v>
                </c:pt>
                <c:pt idx="6847">
                  <c:v>54.048610889999999</c:v>
                </c:pt>
                <c:pt idx="6848">
                  <c:v>54.578898070000001</c:v>
                </c:pt>
                <c:pt idx="6849">
                  <c:v>95.300094060000006</c:v>
                </c:pt>
                <c:pt idx="6850">
                  <c:v>99.109219330000002</c:v>
                </c:pt>
                <c:pt idx="6851">
                  <c:v>99.521322650000002</c:v>
                </c:pt>
                <c:pt idx="6852">
                  <c:v>100.345054</c:v>
                </c:pt>
                <c:pt idx="6853">
                  <c:v>159.01732139999999</c:v>
                </c:pt>
                <c:pt idx="6854">
                  <c:v>164.20791209999999</c:v>
                </c:pt>
                <c:pt idx="6855">
                  <c:v>164.76740749999999</c:v>
                </c:pt>
                <c:pt idx="6856">
                  <c:v>165.88458299999999</c:v>
                </c:pt>
                <c:pt idx="6857">
                  <c:v>242.50792190000001</c:v>
                </c:pt>
                <c:pt idx="6858">
                  <c:v>249.07997810000001</c:v>
                </c:pt>
                <c:pt idx="6859">
                  <c:v>249.7868655</c:v>
                </c:pt>
                <c:pt idx="6860">
                  <c:v>251.19748509999999</c:v>
                </c:pt>
                <c:pt idx="6861">
                  <c:v>345.77189550000003</c:v>
                </c:pt>
                <c:pt idx="6862">
                  <c:v>374.52338300000002</c:v>
                </c:pt>
                <c:pt idx="6863">
                  <c:v>392.3071764</c:v>
                </c:pt>
                <c:pt idx="6864">
                  <c:v>375.20990110000002</c:v>
                </c:pt>
                <c:pt idx="6865">
                  <c:v>374.65445219999998</c:v>
                </c:pt>
                <c:pt idx="6866">
                  <c:v>373.55002100000002</c:v>
                </c:pt>
                <c:pt idx="6867">
                  <c:v>309.5757304</c:v>
                </c:pt>
                <c:pt idx="6868">
                  <c:v>304.9450228</c:v>
                </c:pt>
                <c:pt idx="6869">
                  <c:v>304.45342950000003</c:v>
                </c:pt>
                <c:pt idx="6870">
                  <c:v>303.47612909999998</c:v>
                </c:pt>
                <c:pt idx="6871">
                  <c:v>247.27890049999999</c:v>
                </c:pt>
                <c:pt idx="6872">
                  <c:v>243.2466944</c:v>
                </c:pt>
                <c:pt idx="6873">
                  <c:v>242.8189567</c:v>
                </c:pt>
                <c:pt idx="6874">
                  <c:v>241.96878709999999</c:v>
                </c:pt>
                <c:pt idx="6875">
                  <c:v>193.5486205</c:v>
                </c:pt>
                <c:pt idx="6876">
                  <c:v>190.11491580000001</c:v>
                </c:pt>
                <c:pt idx="6877">
                  <c:v>189.75103379999999</c:v>
                </c:pt>
                <c:pt idx="6878">
                  <c:v>189.02799490000001</c:v>
                </c:pt>
                <c:pt idx="6879">
                  <c:v>148.38489039999999</c:v>
                </c:pt>
                <c:pt idx="6880">
                  <c:v>71.073994560000003</c:v>
                </c:pt>
                <c:pt idx="6881">
                  <c:v>68.019777750000003</c:v>
                </c:pt>
                <c:pt idx="6882">
                  <c:v>67.68388933</c:v>
                </c:pt>
                <c:pt idx="6883">
                  <c:v>67.334261780000006</c:v>
                </c:pt>
                <c:pt idx="6884">
                  <c:v>71.019812689999995</c:v>
                </c:pt>
                <c:pt idx="6885">
                  <c:v>71.136961380000002</c:v>
                </c:pt>
                <c:pt idx="6886">
                  <c:v>71.371494889999994</c:v>
                </c:pt>
                <c:pt idx="6887">
                  <c:v>90.435066509999999</c:v>
                </c:pt>
                <c:pt idx="6888">
                  <c:v>92.094943349999994</c:v>
                </c:pt>
                <c:pt idx="6889">
                  <c:v>92.274306300000006</c:v>
                </c:pt>
                <c:pt idx="6890">
                  <c:v>92.632702750000007</c:v>
                </c:pt>
                <c:pt idx="6891">
                  <c:v>119.7841287</c:v>
                </c:pt>
                <c:pt idx="6892">
                  <c:v>122.0271228</c:v>
                </c:pt>
                <c:pt idx="6893">
                  <c:v>122.2687001</c:v>
                </c:pt>
                <c:pt idx="6894">
                  <c:v>122.75095949999999</c:v>
                </c:pt>
                <c:pt idx="6895">
                  <c:v>157.99023969999999</c:v>
                </c:pt>
                <c:pt idx="6896">
                  <c:v>160.81635120000001</c:v>
                </c:pt>
                <c:pt idx="6897">
                  <c:v>161.1201427</c:v>
                </c:pt>
                <c:pt idx="6898">
                  <c:v>161.72626500000001</c:v>
                </c:pt>
                <c:pt idx="6899">
                  <c:v>205.05339950000001</c:v>
                </c:pt>
                <c:pt idx="6900">
                  <c:v>208.4626284</c:v>
                </c:pt>
                <c:pt idx="6901">
                  <c:v>208.82863409999999</c:v>
                </c:pt>
                <c:pt idx="6902">
                  <c:v>209.5586194</c:v>
                </c:pt>
                <c:pt idx="6903">
                  <c:v>260.9736082</c:v>
                </c:pt>
                <c:pt idx="6904">
                  <c:v>264.96595439999999</c:v>
                </c:pt>
                <c:pt idx="6905">
                  <c:v>265.3941744</c:v>
                </c:pt>
                <c:pt idx="6906">
                  <c:v>266.24802260000001</c:v>
                </c:pt>
                <c:pt idx="6907">
                  <c:v>325.75086579999999</c:v>
                </c:pt>
                <c:pt idx="6908">
                  <c:v>339.43997289999999</c:v>
                </c:pt>
                <c:pt idx="6909">
                  <c:v>342.40086980000001</c:v>
                </c:pt>
                <c:pt idx="6910">
                  <c:v>343.87178560000001</c:v>
                </c:pt>
                <c:pt idx="6911">
                  <c:v>343.91348019999998</c:v>
                </c:pt>
                <c:pt idx="6912">
                  <c:v>327.18306089999999</c:v>
                </c:pt>
                <c:pt idx="6913">
                  <c:v>326.6932564</c:v>
                </c:pt>
                <c:pt idx="6914">
                  <c:v>325.71941299999997</c:v>
                </c:pt>
                <c:pt idx="6915">
                  <c:v>265.91339929999998</c:v>
                </c:pt>
                <c:pt idx="6916">
                  <c:v>261.8895</c:v>
                </c:pt>
                <c:pt idx="6917">
                  <c:v>261.46246680000002</c:v>
                </c:pt>
                <c:pt idx="6918">
                  <c:v>260.61359529999999</c:v>
                </c:pt>
                <c:pt idx="6919">
                  <c:v>208.9678462</c:v>
                </c:pt>
                <c:pt idx="6920">
                  <c:v>205.53228490000001</c:v>
                </c:pt>
                <c:pt idx="6921">
                  <c:v>205.16802290000001</c:v>
                </c:pt>
                <c:pt idx="6922">
                  <c:v>204.44412320000001</c:v>
                </c:pt>
                <c:pt idx="6923">
                  <c:v>160.95863879999999</c:v>
                </c:pt>
                <c:pt idx="6924">
                  <c:v>158.1114154</c:v>
                </c:pt>
                <c:pt idx="6925">
                  <c:v>157.80992470000001</c:v>
                </c:pt>
                <c:pt idx="6926">
                  <c:v>157.21099699999999</c:v>
                </c:pt>
                <c:pt idx="6927">
                  <c:v>121.88577720000001</c:v>
                </c:pt>
                <c:pt idx="6928">
                  <c:v>119.6268917</c:v>
                </c:pt>
                <c:pt idx="6929">
                  <c:v>119.38817229999999</c:v>
                </c:pt>
                <c:pt idx="6930">
                  <c:v>118.9142164</c:v>
                </c:pt>
                <c:pt idx="6931">
                  <c:v>91.749261219999994</c:v>
                </c:pt>
                <c:pt idx="6932">
                  <c:v>90.078713739999998</c:v>
                </c:pt>
                <c:pt idx="6933">
                  <c:v>89.902765579999993</c:v>
                </c:pt>
                <c:pt idx="6934">
                  <c:v>89.553781560000004</c:v>
                </c:pt>
                <c:pt idx="6935">
                  <c:v>70.549091000000004</c:v>
                </c:pt>
                <c:pt idx="6936">
                  <c:v>67.450847899999999</c:v>
                </c:pt>
                <c:pt idx="6937">
                  <c:v>66.819845799999996</c:v>
                </c:pt>
                <c:pt idx="6938">
                  <c:v>66.506062490000005</c:v>
                </c:pt>
                <c:pt idx="6939">
                  <c:v>66.506096999999997</c:v>
                </c:pt>
                <c:pt idx="6940">
                  <c:v>67.499334039999994</c:v>
                </c:pt>
                <c:pt idx="6941">
                  <c:v>68.009907780000006</c:v>
                </c:pt>
                <c:pt idx="6942">
                  <c:v>69.620788660000002</c:v>
                </c:pt>
                <c:pt idx="6943">
                  <c:v>69.620788660000002</c:v>
                </c:pt>
                <c:pt idx="6944">
                  <c:v>70.366553139999994</c:v>
                </c:pt>
                <c:pt idx="6945">
                  <c:v>70.489132170000005</c:v>
                </c:pt>
                <c:pt idx="6946">
                  <c:v>70.73451652</c:v>
                </c:pt>
                <c:pt idx="6947">
                  <c:v>90.620538049999993</c:v>
                </c:pt>
                <c:pt idx="6948">
                  <c:v>92.348384870000004</c:v>
                </c:pt>
                <c:pt idx="6949">
                  <c:v>92.535068580000001</c:v>
                </c:pt>
                <c:pt idx="6950">
                  <c:v>92.908079520000001</c:v>
                </c:pt>
                <c:pt idx="6951">
                  <c:v>121.1277097</c:v>
                </c:pt>
                <c:pt idx="6952">
                  <c:v>123.4563922</c:v>
                </c:pt>
                <c:pt idx="6953">
                  <c:v>123.7071806</c:v>
                </c:pt>
                <c:pt idx="6954">
                  <c:v>124.2078181</c:v>
                </c:pt>
                <c:pt idx="6955">
                  <c:v>160.7610569</c:v>
                </c:pt>
                <c:pt idx="6956">
                  <c:v>163.69057509999999</c:v>
                </c:pt>
                <c:pt idx="6957">
                  <c:v>164.0054682</c:v>
                </c:pt>
                <c:pt idx="6958">
                  <c:v>164.63373229999999</c:v>
                </c:pt>
                <c:pt idx="6959">
                  <c:v>209.52057970000001</c:v>
                </c:pt>
                <c:pt idx="6960">
                  <c:v>213.05093360000001</c:v>
                </c:pt>
                <c:pt idx="6961">
                  <c:v>213.42993139999999</c:v>
                </c:pt>
                <c:pt idx="6962">
                  <c:v>214.1858221</c:v>
                </c:pt>
                <c:pt idx="6963">
                  <c:v>267.40627810000001</c:v>
                </c:pt>
                <c:pt idx="6964">
                  <c:v>271.53746769999998</c:v>
                </c:pt>
                <c:pt idx="6965">
                  <c:v>271.98057019999999</c:v>
                </c:pt>
                <c:pt idx="6966">
                  <c:v>272.86408749999998</c:v>
                </c:pt>
                <c:pt idx="6967">
                  <c:v>334.41815209999999</c:v>
                </c:pt>
                <c:pt idx="6968">
                  <c:v>348.67830559999999</c:v>
                </c:pt>
                <c:pt idx="6969">
                  <c:v>351.72822350000001</c:v>
                </c:pt>
                <c:pt idx="6970">
                  <c:v>353.13327409999999</c:v>
                </c:pt>
                <c:pt idx="6971">
                  <c:v>353.1332519</c:v>
                </c:pt>
                <c:pt idx="6972">
                  <c:v>350.77765979999998</c:v>
                </c:pt>
                <c:pt idx="6973">
                  <c:v>350.77765979999998</c:v>
                </c:pt>
                <c:pt idx="6974">
                  <c:v>348.43137109999998</c:v>
                </c:pt>
                <c:pt idx="6975">
                  <c:v>346.09438599999999</c:v>
                </c:pt>
                <c:pt idx="6976">
                  <c:v>345.69802370000002</c:v>
                </c:pt>
                <c:pt idx="6977">
                  <c:v>342.68982</c:v>
                </c:pt>
                <c:pt idx="6978">
                  <c:v>335.92384320000002</c:v>
                </c:pt>
                <c:pt idx="6979">
                  <c:v>335.41995930000002</c:v>
                </c:pt>
                <c:pt idx="6980">
                  <c:v>334.41811289999998</c:v>
                </c:pt>
                <c:pt idx="6981">
                  <c:v>272.8639632</c:v>
                </c:pt>
                <c:pt idx="6982">
                  <c:v>268.72014530000001</c:v>
                </c:pt>
                <c:pt idx="6983">
                  <c:v>268.28036630000003</c:v>
                </c:pt>
                <c:pt idx="6984">
                  <c:v>267.40614679999999</c:v>
                </c:pt>
                <c:pt idx="6985">
                  <c:v>214.18562700000001</c:v>
                </c:pt>
                <c:pt idx="6986">
                  <c:v>210.6426463</c:v>
                </c:pt>
                <c:pt idx="6987">
                  <c:v>210.2669721</c:v>
                </c:pt>
                <c:pt idx="6988">
                  <c:v>209.52037960000001</c:v>
                </c:pt>
                <c:pt idx="6989">
                  <c:v>164.63348959999999</c:v>
                </c:pt>
                <c:pt idx="6990">
                  <c:v>161.6913462</c:v>
                </c:pt>
                <c:pt idx="6991">
                  <c:v>161.3797768</c:v>
                </c:pt>
                <c:pt idx="6992">
                  <c:v>160.76081120000001</c:v>
                </c:pt>
                <c:pt idx="6993">
                  <c:v>124.2075512</c:v>
                </c:pt>
                <c:pt idx="6994">
                  <c:v>121.8662449</c:v>
                </c:pt>
                <c:pt idx="6995">
                  <c:v>121.61878040000001</c:v>
                </c:pt>
                <c:pt idx="6996">
                  <c:v>121.12744170000001</c:v>
                </c:pt>
                <c:pt idx="6997">
                  <c:v>92.907811530000004</c:v>
                </c:pt>
                <c:pt idx="6998">
                  <c:v>91.167342529999999</c:v>
                </c:pt>
                <c:pt idx="6999">
                  <c:v>90.983982850000004</c:v>
                </c:pt>
                <c:pt idx="7000">
                  <c:v>90.620271059999993</c:v>
                </c:pt>
                <c:pt idx="7001">
                  <c:v>70.734270769999995</c:v>
                </c:pt>
                <c:pt idx="7002">
                  <c:v>67.445810839999993</c:v>
                </c:pt>
                <c:pt idx="7003">
                  <c:v>66.797949869999997</c:v>
                </c:pt>
                <c:pt idx="7004">
                  <c:v>66.505858559999993</c:v>
                </c:pt>
                <c:pt idx="7005">
                  <c:v>66.505822839999993</c:v>
                </c:pt>
                <c:pt idx="7006">
                  <c:v>66.997782479999998</c:v>
                </c:pt>
                <c:pt idx="7007">
                  <c:v>66.997782479999998</c:v>
                </c:pt>
                <c:pt idx="7008">
                  <c:v>67.499045570000007</c:v>
                </c:pt>
                <c:pt idx="7009">
                  <c:v>68.009612129999994</c:v>
                </c:pt>
                <c:pt idx="7010">
                  <c:v>68.097333680000006</c:v>
                </c:pt>
                <c:pt idx="7011">
                  <c:v>68.773861760000003</c:v>
                </c:pt>
                <c:pt idx="7012">
                  <c:v>70.366225720000003</c:v>
                </c:pt>
                <c:pt idx="7013">
                  <c:v>70.488803160000003</c:v>
                </c:pt>
                <c:pt idx="7014">
                  <c:v>70.734184330000005</c:v>
                </c:pt>
                <c:pt idx="7015">
                  <c:v>90.619992429999996</c:v>
                </c:pt>
                <c:pt idx="7016">
                  <c:v>92.347823419999997</c:v>
                </c:pt>
                <c:pt idx="7017">
                  <c:v>92.534505440000004</c:v>
                </c:pt>
                <c:pt idx="7018">
                  <c:v>92.907513010000002</c:v>
                </c:pt>
                <c:pt idx="7019">
                  <c:v>121.12691719999999</c:v>
                </c:pt>
                <c:pt idx="7020">
                  <c:v>123.455583</c:v>
                </c:pt>
                <c:pt idx="7021">
                  <c:v>123.7063696</c:v>
                </c:pt>
                <c:pt idx="7022">
                  <c:v>124.2070035</c:v>
                </c:pt>
                <c:pt idx="7023">
                  <c:v>160.7600037</c:v>
                </c:pt>
                <c:pt idx="7024">
                  <c:v>163.68950430000001</c:v>
                </c:pt>
                <c:pt idx="7025">
                  <c:v>164.00439549999999</c:v>
                </c:pt>
                <c:pt idx="7026">
                  <c:v>164.6326559</c:v>
                </c:pt>
                <c:pt idx="7027">
                  <c:v>209.51925209999999</c:v>
                </c:pt>
                <c:pt idx="7028">
                  <c:v>213.0495875</c:v>
                </c:pt>
                <c:pt idx="7029">
                  <c:v>213.42858330000001</c:v>
                </c:pt>
                <c:pt idx="7030">
                  <c:v>214.1844701</c:v>
                </c:pt>
                <c:pt idx="7031">
                  <c:v>267.40466240000001</c:v>
                </c:pt>
                <c:pt idx="7032">
                  <c:v>271.53583250000003</c:v>
                </c:pt>
                <c:pt idx="7033">
                  <c:v>271.97893290000002</c:v>
                </c:pt>
                <c:pt idx="7034">
                  <c:v>272.8624461</c:v>
                </c:pt>
                <c:pt idx="7035">
                  <c:v>334.41623440000001</c:v>
                </c:pt>
                <c:pt idx="7036">
                  <c:v>348.67632689999999</c:v>
                </c:pt>
                <c:pt idx="7037">
                  <c:v>351.72623179999999</c:v>
                </c:pt>
                <c:pt idx="7038">
                  <c:v>353.13127650000001</c:v>
                </c:pt>
                <c:pt idx="7039">
                  <c:v>353.13129739999999</c:v>
                </c:pt>
                <c:pt idx="7040">
                  <c:v>350.77572190000001</c:v>
                </c:pt>
                <c:pt idx="7041">
                  <c:v>350.77572190000001</c:v>
                </c:pt>
                <c:pt idx="7042">
                  <c:v>348.42944979999999</c:v>
                </c:pt>
                <c:pt idx="7043">
                  <c:v>346.09248120000001</c:v>
                </c:pt>
                <c:pt idx="7044">
                  <c:v>345.69612180000001</c:v>
                </c:pt>
                <c:pt idx="7045">
                  <c:v>342.68793929999998</c:v>
                </c:pt>
                <c:pt idx="7046">
                  <c:v>335.9220105</c:v>
                </c:pt>
                <c:pt idx="7047">
                  <c:v>335.41813009999998</c:v>
                </c:pt>
                <c:pt idx="7048">
                  <c:v>334.41629080000001</c:v>
                </c:pt>
                <c:pt idx="7049">
                  <c:v>272.8625801</c:v>
                </c:pt>
                <c:pt idx="7050">
                  <c:v>268.71879189999999</c:v>
                </c:pt>
                <c:pt idx="7051">
                  <c:v>268.27901600000001</c:v>
                </c:pt>
                <c:pt idx="7052">
                  <c:v>267.40480280000003</c:v>
                </c:pt>
                <c:pt idx="7053">
                  <c:v>214.1846682</c:v>
                </c:pt>
                <c:pt idx="7054">
                  <c:v>210.64171329999999</c:v>
                </c:pt>
                <c:pt idx="7055">
                  <c:v>210.2660419</c:v>
                </c:pt>
                <c:pt idx="7056">
                  <c:v>209.51945480000001</c:v>
                </c:pt>
                <c:pt idx="7057">
                  <c:v>164.6328962</c:v>
                </c:pt>
                <c:pt idx="7058">
                  <c:v>161.69077469999999</c:v>
                </c:pt>
                <c:pt idx="7059">
                  <c:v>161.37920769999999</c:v>
                </c:pt>
                <c:pt idx="7060">
                  <c:v>160.76024670000001</c:v>
                </c:pt>
                <c:pt idx="7061">
                  <c:v>124.2072642</c:v>
                </c:pt>
                <c:pt idx="7062">
                  <c:v>121.8659761</c:v>
                </c:pt>
                <c:pt idx="7063">
                  <c:v>121.61851350000001</c:v>
                </c:pt>
                <c:pt idx="7064">
                  <c:v>121.12717859999999</c:v>
                </c:pt>
                <c:pt idx="7065">
                  <c:v>92.90777215</c:v>
                </c:pt>
                <c:pt idx="7066">
                  <c:v>91.167317389999994</c:v>
                </c:pt>
                <c:pt idx="7067">
                  <c:v>90.983959209999995</c:v>
                </c:pt>
                <c:pt idx="7068">
                  <c:v>90.620250400000003</c:v>
                </c:pt>
                <c:pt idx="7069">
                  <c:v>70.734420069999999</c:v>
                </c:pt>
                <c:pt idx="7070">
                  <c:v>67.445990330000001</c:v>
                </c:pt>
                <c:pt idx="7071">
                  <c:v>66.798135430000002</c:v>
                </c:pt>
                <c:pt idx="7072">
                  <c:v>66.50604688</c:v>
                </c:pt>
                <c:pt idx="7073">
                  <c:v>66.506083619999998</c:v>
                </c:pt>
                <c:pt idx="7074">
                  <c:v>66.998050500000005</c:v>
                </c:pt>
                <c:pt idx="7075">
                  <c:v>66.998050500000005</c:v>
                </c:pt>
                <c:pt idx="7076">
                  <c:v>67.499320870000005</c:v>
                </c:pt>
                <c:pt idx="7077">
                  <c:v>68.009894700000004</c:v>
                </c:pt>
                <c:pt idx="7078">
                  <c:v>68.097617490000005</c:v>
                </c:pt>
                <c:pt idx="7079">
                  <c:v>68.774154999999993</c:v>
                </c:pt>
                <c:pt idx="7080">
                  <c:v>70.366540479999998</c:v>
                </c:pt>
                <c:pt idx="7081">
                  <c:v>70.489119529999996</c:v>
                </c:pt>
                <c:pt idx="7082">
                  <c:v>70.734503930000002</c:v>
                </c:pt>
                <c:pt idx="7083">
                  <c:v>90.620529379999994</c:v>
                </c:pt>
                <c:pt idx="7084">
                  <c:v>92.348376560000005</c:v>
                </c:pt>
                <c:pt idx="7085">
                  <c:v>92.535060310000006</c:v>
                </c:pt>
                <c:pt idx="7086">
                  <c:v>92.908071340000006</c:v>
                </c:pt>
                <c:pt idx="7087">
                  <c:v>121.12770759999999</c:v>
                </c:pt>
                <c:pt idx="7088">
                  <c:v>123.4563907</c:v>
                </c:pt>
                <c:pt idx="7089">
                  <c:v>123.7071791</c:v>
                </c:pt>
                <c:pt idx="7090">
                  <c:v>124.2078168</c:v>
                </c:pt>
                <c:pt idx="7091">
                  <c:v>160.76106390000001</c:v>
                </c:pt>
                <c:pt idx="7092">
                  <c:v>163.69058279999999</c:v>
                </c:pt>
                <c:pt idx="7093">
                  <c:v>164.00547589999999</c:v>
                </c:pt>
                <c:pt idx="7094">
                  <c:v>164.63374020000001</c:v>
                </c:pt>
                <c:pt idx="7095">
                  <c:v>209.52059819999999</c:v>
                </c:pt>
                <c:pt idx="7096">
                  <c:v>213.0509529</c:v>
                </c:pt>
                <c:pt idx="7097">
                  <c:v>213.4299508</c:v>
                </c:pt>
                <c:pt idx="7098">
                  <c:v>214.1858417</c:v>
                </c:pt>
                <c:pt idx="7099">
                  <c:v>267.4063104</c:v>
                </c:pt>
                <c:pt idx="7100">
                  <c:v>271.53750109999999</c:v>
                </c:pt>
                <c:pt idx="7101">
                  <c:v>271.98060359999999</c:v>
                </c:pt>
                <c:pt idx="7102">
                  <c:v>272.86412109999998</c:v>
                </c:pt>
                <c:pt idx="7103">
                  <c:v>334.4182007</c:v>
                </c:pt>
                <c:pt idx="7104">
                  <c:v>348.67835780000001</c:v>
                </c:pt>
                <c:pt idx="7105">
                  <c:v>351.7282763</c:v>
                </c:pt>
                <c:pt idx="7106">
                  <c:v>353.13332730000002</c:v>
                </c:pt>
                <c:pt idx="7107">
                  <c:v>353.13330780000001</c:v>
                </c:pt>
                <c:pt idx="7108">
                  <c:v>350.77771560000002</c:v>
                </c:pt>
                <c:pt idx="7109">
                  <c:v>350.77771560000002</c:v>
                </c:pt>
                <c:pt idx="7110">
                  <c:v>348.4314268</c:v>
                </c:pt>
                <c:pt idx="7111">
                  <c:v>346.09444150000002</c:v>
                </c:pt>
                <c:pt idx="7112">
                  <c:v>345.6980792</c:v>
                </c:pt>
                <c:pt idx="7113">
                  <c:v>342.68987529999998</c:v>
                </c:pt>
                <c:pt idx="7114">
                  <c:v>335.92389830000002</c:v>
                </c:pt>
                <c:pt idx="7115">
                  <c:v>335.42001429999999</c:v>
                </c:pt>
                <c:pt idx="7116">
                  <c:v>334.41816790000001</c:v>
                </c:pt>
                <c:pt idx="7117">
                  <c:v>272.86401499999999</c:v>
                </c:pt>
                <c:pt idx="7118">
                  <c:v>268.7201968</c:v>
                </c:pt>
                <c:pt idx="7119">
                  <c:v>268.28041769999999</c:v>
                </c:pt>
                <c:pt idx="7120">
                  <c:v>267.40619820000001</c:v>
                </c:pt>
                <c:pt idx="7121">
                  <c:v>214.18567440000001</c:v>
                </c:pt>
                <c:pt idx="7122">
                  <c:v>210.64269340000001</c:v>
                </c:pt>
                <c:pt idx="7123">
                  <c:v>210.26701919999999</c:v>
                </c:pt>
                <c:pt idx="7124">
                  <c:v>209.52042650000001</c:v>
                </c:pt>
                <c:pt idx="7125">
                  <c:v>164.63353190000001</c:v>
                </c:pt>
                <c:pt idx="7126">
                  <c:v>161.69138810000001</c:v>
                </c:pt>
                <c:pt idx="7127">
                  <c:v>161.37981859999999</c:v>
                </c:pt>
                <c:pt idx="7128">
                  <c:v>160.7608529</c:v>
                </c:pt>
                <c:pt idx="7129">
                  <c:v>124.20758739999999</c:v>
                </c:pt>
                <c:pt idx="7130">
                  <c:v>121.8662807</c:v>
                </c:pt>
                <c:pt idx="7131">
                  <c:v>121.6188162</c:v>
                </c:pt>
                <c:pt idx="7132">
                  <c:v>121.1274774</c:v>
                </c:pt>
                <c:pt idx="7133">
                  <c:v>92.907840969999995</c:v>
                </c:pt>
                <c:pt idx="7134">
                  <c:v>91.167371489999994</c:v>
                </c:pt>
                <c:pt idx="7135">
                  <c:v>90.984011769999995</c:v>
                </c:pt>
                <c:pt idx="7136">
                  <c:v>90.620299869999997</c:v>
                </c:pt>
                <c:pt idx="7137">
                  <c:v>70.734292589999995</c:v>
                </c:pt>
                <c:pt idx="7138">
                  <c:v>67.445831060000003</c:v>
                </c:pt>
                <c:pt idx="7139">
                  <c:v>66.797969749999993</c:v>
                </c:pt>
                <c:pt idx="7140">
                  <c:v>66.505878289999998</c:v>
                </c:pt>
                <c:pt idx="7141">
                  <c:v>66.505840699999993</c:v>
                </c:pt>
                <c:pt idx="7142">
                  <c:v>66.997800290000001</c:v>
                </c:pt>
                <c:pt idx="7143">
                  <c:v>66.997800290000001</c:v>
                </c:pt>
                <c:pt idx="7144">
                  <c:v>67.49906335</c:v>
                </c:pt>
                <c:pt idx="7145">
                  <c:v>68.009629860000004</c:v>
                </c:pt>
                <c:pt idx="7146">
                  <c:v>68.09735139</c:v>
                </c:pt>
                <c:pt idx="7147">
                  <c:v>68.773879390000005</c:v>
                </c:pt>
                <c:pt idx="7148">
                  <c:v>70.366243179999998</c:v>
                </c:pt>
                <c:pt idx="7149">
                  <c:v>70.488820599999997</c:v>
                </c:pt>
                <c:pt idx="7150">
                  <c:v>70.734201740000003</c:v>
                </c:pt>
                <c:pt idx="7151">
                  <c:v>90.620006720000006</c:v>
                </c:pt>
                <c:pt idx="7152">
                  <c:v>92.347837400000003</c:v>
                </c:pt>
                <c:pt idx="7153">
                  <c:v>92.534519380000006</c:v>
                </c:pt>
                <c:pt idx="7154">
                  <c:v>92.90752689</c:v>
                </c:pt>
                <c:pt idx="7155">
                  <c:v>121.1269254</c:v>
                </c:pt>
                <c:pt idx="7156">
                  <c:v>123.4555907</c:v>
                </c:pt>
                <c:pt idx="7157">
                  <c:v>123.70637720000001</c:v>
                </c:pt>
                <c:pt idx="7158">
                  <c:v>124.2070111</c:v>
                </c:pt>
                <c:pt idx="7159">
                  <c:v>160.76000310000001</c:v>
                </c:pt>
                <c:pt idx="7160">
                  <c:v>163.689503</c:v>
                </c:pt>
                <c:pt idx="7161">
                  <c:v>164.00439410000001</c:v>
                </c:pt>
                <c:pt idx="7162">
                  <c:v>164.63265430000001</c:v>
                </c:pt>
                <c:pt idx="7163">
                  <c:v>209.5192399</c:v>
                </c:pt>
                <c:pt idx="7164">
                  <c:v>213.04957440000001</c:v>
                </c:pt>
                <c:pt idx="7165">
                  <c:v>213.42857000000001</c:v>
                </c:pt>
                <c:pt idx="7166">
                  <c:v>214.1844566</c:v>
                </c:pt>
                <c:pt idx="7167">
                  <c:v>267.40463569999997</c:v>
                </c:pt>
                <c:pt idx="7168">
                  <c:v>271.53580479999999</c:v>
                </c:pt>
                <c:pt idx="7169">
                  <c:v>271.978905</c:v>
                </c:pt>
                <c:pt idx="7170">
                  <c:v>272.86241799999999</c:v>
                </c:pt>
                <c:pt idx="7171">
                  <c:v>334.41619050000003</c:v>
                </c:pt>
                <c:pt idx="7172">
                  <c:v>348.67627929999998</c:v>
                </c:pt>
                <c:pt idx="7173">
                  <c:v>351.72618340000002</c:v>
                </c:pt>
                <c:pt idx="7174">
                  <c:v>353.13122770000001</c:v>
                </c:pt>
                <c:pt idx="7175">
                  <c:v>353.1312451</c:v>
                </c:pt>
                <c:pt idx="7176">
                  <c:v>350.77566960000001</c:v>
                </c:pt>
                <c:pt idx="7177">
                  <c:v>350.77566960000001</c:v>
                </c:pt>
                <c:pt idx="7178">
                  <c:v>348.42939760000002</c:v>
                </c:pt>
                <c:pt idx="7179">
                  <c:v>346.09242899999998</c:v>
                </c:pt>
                <c:pt idx="7180">
                  <c:v>345.69606959999999</c:v>
                </c:pt>
                <c:pt idx="7181">
                  <c:v>342.68788710000001</c:v>
                </c:pt>
                <c:pt idx="7182">
                  <c:v>335.92195839999999</c:v>
                </c:pt>
                <c:pt idx="7183">
                  <c:v>335.4180781</c:v>
                </c:pt>
                <c:pt idx="7184">
                  <c:v>334.41623879999997</c:v>
                </c:pt>
                <c:pt idx="7185">
                  <c:v>272.86252949999999</c:v>
                </c:pt>
                <c:pt idx="7186">
                  <c:v>268.71874150000002</c:v>
                </c:pt>
                <c:pt idx="7187">
                  <c:v>268.27896559999999</c:v>
                </c:pt>
                <c:pt idx="7188">
                  <c:v>267.40475240000001</c:v>
                </c:pt>
                <c:pt idx="7189">
                  <c:v>214.18462030000001</c:v>
                </c:pt>
                <c:pt idx="7190">
                  <c:v>210.6416657</c:v>
                </c:pt>
                <c:pt idx="7191">
                  <c:v>210.26599429999999</c:v>
                </c:pt>
                <c:pt idx="7192">
                  <c:v>209.51940719999999</c:v>
                </c:pt>
                <c:pt idx="7193">
                  <c:v>164.6328523</c:v>
                </c:pt>
                <c:pt idx="7194">
                  <c:v>161.69073109999999</c:v>
                </c:pt>
                <c:pt idx="7195">
                  <c:v>161.3791641</c:v>
                </c:pt>
                <c:pt idx="7196">
                  <c:v>160.76020320000001</c:v>
                </c:pt>
                <c:pt idx="7197">
                  <c:v>124.2072254</c:v>
                </c:pt>
                <c:pt idx="7198">
                  <c:v>121.8659376</c:v>
                </c:pt>
                <c:pt idx="7199">
                  <c:v>121.6184751</c:v>
                </c:pt>
                <c:pt idx="7200">
                  <c:v>121.12714029999999</c:v>
                </c:pt>
                <c:pt idx="7201">
                  <c:v>92.907739660000004</c:v>
                </c:pt>
                <c:pt idx="7202">
                  <c:v>91.167285359999994</c:v>
                </c:pt>
                <c:pt idx="7203">
                  <c:v>90.98392724</c:v>
                </c:pt>
                <c:pt idx="7204">
                  <c:v>90.620218519999995</c:v>
                </c:pt>
                <c:pt idx="7205">
                  <c:v>70.734395109999994</c:v>
                </c:pt>
                <c:pt idx="7206">
                  <c:v>67.445966990000002</c:v>
                </c:pt>
                <c:pt idx="7207">
                  <c:v>66.798112439999997</c:v>
                </c:pt>
                <c:pt idx="7208">
                  <c:v>66.50602404</c:v>
                </c:pt>
                <c:pt idx="7209">
                  <c:v>66.506062499999999</c:v>
                </c:pt>
                <c:pt idx="7210">
                  <c:v>66.998029399999993</c:v>
                </c:pt>
                <c:pt idx="7211">
                  <c:v>66.998029399999993</c:v>
                </c:pt>
                <c:pt idx="7212">
                  <c:v>67.499299769999993</c:v>
                </c:pt>
                <c:pt idx="7213">
                  <c:v>68.009873639999995</c:v>
                </c:pt>
                <c:pt idx="7214">
                  <c:v>68.097596429999996</c:v>
                </c:pt>
                <c:pt idx="7215">
                  <c:v>68.774133989999996</c:v>
                </c:pt>
                <c:pt idx="7216">
                  <c:v>70.366519600000004</c:v>
                </c:pt>
                <c:pt idx="7217">
                  <c:v>70.489098659999996</c:v>
                </c:pt>
                <c:pt idx="7218">
                  <c:v>70.734483080000004</c:v>
                </c:pt>
                <c:pt idx="7219">
                  <c:v>90.620511300000004</c:v>
                </c:pt>
                <c:pt idx="7220">
                  <c:v>92.348358779999998</c:v>
                </c:pt>
                <c:pt idx="7221">
                  <c:v>92.535042559999994</c:v>
                </c:pt>
                <c:pt idx="7222">
                  <c:v>92.908053649999999</c:v>
                </c:pt>
                <c:pt idx="7223">
                  <c:v>121.1276955</c:v>
                </c:pt>
                <c:pt idx="7224">
                  <c:v>123.45637910000001</c:v>
                </c:pt>
                <c:pt idx="7225">
                  <c:v>123.70716760000001</c:v>
                </c:pt>
                <c:pt idx="7226">
                  <c:v>124.2078053</c:v>
                </c:pt>
                <c:pt idx="7227">
                  <c:v>160.7610608</c:v>
                </c:pt>
                <c:pt idx="7228">
                  <c:v>163.69058039999999</c:v>
                </c:pt>
                <c:pt idx="7229">
                  <c:v>164.00547370000001</c:v>
                </c:pt>
                <c:pt idx="7230">
                  <c:v>164.63373809999999</c:v>
                </c:pt>
                <c:pt idx="7231">
                  <c:v>209.52060729999999</c:v>
                </c:pt>
                <c:pt idx="7232">
                  <c:v>213.0509629</c:v>
                </c:pt>
                <c:pt idx="7233">
                  <c:v>213.4299609</c:v>
                </c:pt>
                <c:pt idx="7234">
                  <c:v>214.18585200000001</c:v>
                </c:pt>
                <c:pt idx="7235">
                  <c:v>267.40633480000002</c:v>
                </c:pt>
                <c:pt idx="7236">
                  <c:v>271.53752650000001</c:v>
                </c:pt>
                <c:pt idx="7237">
                  <c:v>271.98062920000001</c:v>
                </c:pt>
                <c:pt idx="7238">
                  <c:v>272.864147</c:v>
                </c:pt>
                <c:pt idx="7239">
                  <c:v>334.41824350000002</c:v>
                </c:pt>
                <c:pt idx="7240">
                  <c:v>348.6784045</c:v>
                </c:pt>
                <c:pt idx="7241">
                  <c:v>351.72832390000002</c:v>
                </c:pt>
                <c:pt idx="7242">
                  <c:v>353.13337530000001</c:v>
                </c:pt>
                <c:pt idx="7243">
                  <c:v>353.13335999999998</c:v>
                </c:pt>
                <c:pt idx="7244">
                  <c:v>350.77776770000003</c:v>
                </c:pt>
                <c:pt idx="7245">
                  <c:v>350.77776770000003</c:v>
                </c:pt>
                <c:pt idx="7246">
                  <c:v>348.4314789</c:v>
                </c:pt>
                <c:pt idx="7247">
                  <c:v>346.09449360000002</c:v>
                </c:pt>
                <c:pt idx="7248">
                  <c:v>345.6981313</c:v>
                </c:pt>
                <c:pt idx="7249">
                  <c:v>342.68992730000002</c:v>
                </c:pt>
                <c:pt idx="7250">
                  <c:v>335.92394999999999</c:v>
                </c:pt>
                <c:pt idx="7251">
                  <c:v>335.42006600000002</c:v>
                </c:pt>
                <c:pt idx="7252">
                  <c:v>334.41821950000002</c:v>
                </c:pt>
                <c:pt idx="7253">
                  <c:v>272.86406390000002</c:v>
                </c:pt>
                <c:pt idx="7254">
                  <c:v>268.72024549999998</c:v>
                </c:pt>
                <c:pt idx="7255">
                  <c:v>268.28046640000002</c:v>
                </c:pt>
                <c:pt idx="7256">
                  <c:v>267.40624680000002</c:v>
                </c:pt>
                <c:pt idx="7257">
                  <c:v>214.1857195</c:v>
                </c:pt>
                <c:pt idx="7258">
                  <c:v>210.6427382</c:v>
                </c:pt>
                <c:pt idx="7259">
                  <c:v>210.26706390000001</c:v>
                </c:pt>
                <c:pt idx="7260">
                  <c:v>209.5204712</c:v>
                </c:pt>
                <c:pt idx="7261">
                  <c:v>164.6335723</c:v>
                </c:pt>
                <c:pt idx="7262">
                  <c:v>161.6914281</c:v>
                </c:pt>
                <c:pt idx="7263">
                  <c:v>161.3798587</c:v>
                </c:pt>
                <c:pt idx="7264">
                  <c:v>160.76089289999999</c:v>
                </c:pt>
                <c:pt idx="7265">
                  <c:v>124.2076223</c:v>
                </c:pt>
                <c:pt idx="7266">
                  <c:v>121.8663153</c:v>
                </c:pt>
                <c:pt idx="7267">
                  <c:v>121.6188506</c:v>
                </c:pt>
                <c:pt idx="7268">
                  <c:v>121.12751179999999</c:v>
                </c:pt>
                <c:pt idx="7269">
                  <c:v>92.907869509999998</c:v>
                </c:pt>
                <c:pt idx="7270">
                  <c:v>91.167399590000002</c:v>
                </c:pt>
                <c:pt idx="7271">
                  <c:v>90.984039809999999</c:v>
                </c:pt>
                <c:pt idx="7272">
                  <c:v>90.620327810000006</c:v>
                </c:pt>
                <c:pt idx="7273">
                  <c:v>70.734313909999997</c:v>
                </c:pt>
                <c:pt idx="7274">
                  <c:v>67.445850870000001</c:v>
                </c:pt>
                <c:pt idx="7275">
                  <c:v>66.797989229999999</c:v>
                </c:pt>
                <c:pt idx="7276">
                  <c:v>66.505897619999999</c:v>
                </c:pt>
                <c:pt idx="7277">
                  <c:v>66.505858290000006</c:v>
                </c:pt>
                <c:pt idx="7278">
                  <c:v>66.997817850000004</c:v>
                </c:pt>
                <c:pt idx="7279">
                  <c:v>66.997817850000004</c:v>
                </c:pt>
                <c:pt idx="7280">
                  <c:v>67.499080860000007</c:v>
                </c:pt>
                <c:pt idx="7281">
                  <c:v>68.009647330000007</c:v>
                </c:pt>
                <c:pt idx="7282">
                  <c:v>68.097368860000003</c:v>
                </c:pt>
                <c:pt idx="7283">
                  <c:v>68.773896820000004</c:v>
                </c:pt>
                <c:pt idx="7284">
                  <c:v>70.36626047</c:v>
                </c:pt>
                <c:pt idx="7285">
                  <c:v>70.488837880000005</c:v>
                </c:pt>
                <c:pt idx="7286">
                  <c:v>70.734218999999996</c:v>
                </c:pt>
                <c:pt idx="7287">
                  <c:v>90.620021429999994</c:v>
                </c:pt>
                <c:pt idx="7288">
                  <c:v>92.347851840000004</c:v>
                </c:pt>
                <c:pt idx="7289">
                  <c:v>92.534533789999998</c:v>
                </c:pt>
                <c:pt idx="7290">
                  <c:v>92.90754124</c:v>
                </c:pt>
                <c:pt idx="7291">
                  <c:v>121.1269348</c:v>
                </c:pt>
                <c:pt idx="7292">
                  <c:v>123.4555996</c:v>
                </c:pt>
                <c:pt idx="7293">
                  <c:v>123.7063861</c:v>
                </c:pt>
                <c:pt idx="7294">
                  <c:v>124.20701990000001</c:v>
                </c:pt>
                <c:pt idx="7295">
                  <c:v>160.7600046</c:v>
                </c:pt>
                <c:pt idx="7296">
                  <c:v>163.68950390000001</c:v>
                </c:pt>
                <c:pt idx="7297">
                  <c:v>164.00439489999999</c:v>
                </c:pt>
                <c:pt idx="7298">
                  <c:v>164.632655</c:v>
                </c:pt>
                <c:pt idx="7299">
                  <c:v>209.5192308</c:v>
                </c:pt>
                <c:pt idx="7300">
                  <c:v>213.0495645</c:v>
                </c:pt>
                <c:pt idx="7301">
                  <c:v>213.4285601</c:v>
                </c:pt>
                <c:pt idx="7302">
                  <c:v>214.18444650000001</c:v>
                </c:pt>
                <c:pt idx="7303">
                  <c:v>267.40461349999998</c:v>
                </c:pt>
                <c:pt idx="7304">
                  <c:v>271.53578160000001</c:v>
                </c:pt>
                <c:pt idx="7305">
                  <c:v>271.97888180000001</c:v>
                </c:pt>
                <c:pt idx="7306">
                  <c:v>272.86239449999999</c:v>
                </c:pt>
                <c:pt idx="7307">
                  <c:v>334.41615250000001</c:v>
                </c:pt>
                <c:pt idx="7308">
                  <c:v>348.67623789999999</c:v>
                </c:pt>
                <c:pt idx="7309">
                  <c:v>351.72614129999999</c:v>
                </c:pt>
                <c:pt idx="7310">
                  <c:v>353.13118530000003</c:v>
                </c:pt>
                <c:pt idx="7311">
                  <c:v>353.1311991</c:v>
                </c:pt>
                <c:pt idx="7312">
                  <c:v>350.77562369999998</c:v>
                </c:pt>
                <c:pt idx="7313">
                  <c:v>350.77562369999998</c:v>
                </c:pt>
                <c:pt idx="7314">
                  <c:v>348.42935169999998</c:v>
                </c:pt>
                <c:pt idx="7315">
                  <c:v>346.09238319999997</c:v>
                </c:pt>
                <c:pt idx="7316">
                  <c:v>345.69602370000001</c:v>
                </c:pt>
                <c:pt idx="7317">
                  <c:v>342.68784140000002</c:v>
                </c:pt>
                <c:pt idx="7318">
                  <c:v>335.9219129</c:v>
                </c:pt>
                <c:pt idx="7319">
                  <c:v>335.41803249999998</c:v>
                </c:pt>
                <c:pt idx="7320">
                  <c:v>334.41619329999997</c:v>
                </c:pt>
                <c:pt idx="7321">
                  <c:v>272.86248640000002</c:v>
                </c:pt>
                <c:pt idx="7322">
                  <c:v>268.71869850000002</c:v>
                </c:pt>
                <c:pt idx="7323">
                  <c:v>268.27892270000001</c:v>
                </c:pt>
                <c:pt idx="7324">
                  <c:v>267.40470959999999</c:v>
                </c:pt>
                <c:pt idx="7325">
                  <c:v>214.18458050000001</c:v>
                </c:pt>
                <c:pt idx="7326">
                  <c:v>210.64162619999999</c:v>
                </c:pt>
                <c:pt idx="7327">
                  <c:v>210.26595470000001</c:v>
                </c:pt>
                <c:pt idx="7328">
                  <c:v>209.5193677</c:v>
                </c:pt>
                <c:pt idx="7329">
                  <c:v>164.63281660000001</c:v>
                </c:pt>
                <c:pt idx="7330">
                  <c:v>161.69069569999999</c:v>
                </c:pt>
                <c:pt idx="7331">
                  <c:v>161.3791287</c:v>
                </c:pt>
                <c:pt idx="7332">
                  <c:v>160.7601678</c:v>
                </c:pt>
                <c:pt idx="7333">
                  <c:v>124.2071945</c:v>
                </c:pt>
                <c:pt idx="7334">
                  <c:v>121.8659071</c:v>
                </c:pt>
                <c:pt idx="7335">
                  <c:v>121.6184446</c:v>
                </c:pt>
                <c:pt idx="7336">
                  <c:v>121.12710989999999</c:v>
                </c:pt>
                <c:pt idx="7337">
                  <c:v>92.907714409999997</c:v>
                </c:pt>
                <c:pt idx="7338">
                  <c:v>91.167260510000006</c:v>
                </c:pt>
                <c:pt idx="7339">
                  <c:v>90.983902420000007</c:v>
                </c:pt>
                <c:pt idx="7340">
                  <c:v>90.620193790000002</c:v>
                </c:pt>
                <c:pt idx="7341">
                  <c:v>70.734376220000001</c:v>
                </c:pt>
                <c:pt idx="7342">
                  <c:v>67.445949440000007</c:v>
                </c:pt>
                <c:pt idx="7343">
                  <c:v>66.798095180000004</c:v>
                </c:pt>
                <c:pt idx="7344">
                  <c:v>66.506006920000004</c:v>
                </c:pt>
                <c:pt idx="7345">
                  <c:v>66.506046909999995</c:v>
                </c:pt>
                <c:pt idx="7346">
                  <c:v>66.998013830000005</c:v>
                </c:pt>
                <c:pt idx="7347">
                  <c:v>66.998013830000005</c:v>
                </c:pt>
                <c:pt idx="7348">
                  <c:v>67.499284239999994</c:v>
                </c:pt>
                <c:pt idx="7349">
                  <c:v>68.009858140000006</c:v>
                </c:pt>
                <c:pt idx="7350">
                  <c:v>68.097580930000007</c:v>
                </c:pt>
                <c:pt idx="7351">
                  <c:v>68.774118520000002</c:v>
                </c:pt>
                <c:pt idx="7352">
                  <c:v>70.366504210000002</c:v>
                </c:pt>
                <c:pt idx="7353">
                  <c:v>70.489083280000003</c:v>
                </c:pt>
                <c:pt idx="7354">
                  <c:v>70.734467719999998</c:v>
                </c:pt>
                <c:pt idx="7355">
                  <c:v>90.620497790000002</c:v>
                </c:pt>
                <c:pt idx="7356">
                  <c:v>92.348345480000006</c:v>
                </c:pt>
                <c:pt idx="7357">
                  <c:v>92.535029280000003</c:v>
                </c:pt>
                <c:pt idx="7358">
                  <c:v>92.908040420000006</c:v>
                </c:pt>
                <c:pt idx="7359">
                  <c:v>121.1276862</c:v>
                </c:pt>
                <c:pt idx="7360">
                  <c:v>123.4563701</c:v>
                </c:pt>
                <c:pt idx="7361">
                  <c:v>123.7071586</c:v>
                </c:pt>
                <c:pt idx="7362">
                  <c:v>124.2077965</c:v>
                </c:pt>
                <c:pt idx="7363">
                  <c:v>160.7610579</c:v>
                </c:pt>
                <c:pt idx="7364">
                  <c:v>163.69057799999999</c:v>
                </c:pt>
                <c:pt idx="7365">
                  <c:v>164.00547130000001</c:v>
                </c:pt>
                <c:pt idx="7366">
                  <c:v>164.63373580000001</c:v>
                </c:pt>
                <c:pt idx="7367">
                  <c:v>209.520613</c:v>
                </c:pt>
                <c:pt idx="7368">
                  <c:v>213.05096929999999</c:v>
                </c:pt>
                <c:pt idx="7369">
                  <c:v>213.42996729999999</c:v>
                </c:pt>
                <c:pt idx="7370">
                  <c:v>214.18585859999999</c:v>
                </c:pt>
                <c:pt idx="7371">
                  <c:v>267.40635140000001</c:v>
                </c:pt>
                <c:pt idx="7372">
                  <c:v>271.53754400000003</c:v>
                </c:pt>
                <c:pt idx="7373">
                  <c:v>271.98064670000002</c:v>
                </c:pt>
                <c:pt idx="7374">
                  <c:v>272.8641647</c:v>
                </c:pt>
                <c:pt idx="7375">
                  <c:v>334.41827319999999</c:v>
                </c:pt>
                <c:pt idx="7376">
                  <c:v>348.67843699999997</c:v>
                </c:pt>
                <c:pt idx="7377">
                  <c:v>351.72835709999998</c:v>
                </c:pt>
                <c:pt idx="7378">
                  <c:v>353.13340870000002</c:v>
                </c:pt>
                <c:pt idx="7379">
                  <c:v>353.1333965</c:v>
                </c:pt>
                <c:pt idx="7380">
                  <c:v>350.77780419999999</c:v>
                </c:pt>
                <c:pt idx="7381">
                  <c:v>350.77780419999999</c:v>
                </c:pt>
                <c:pt idx="7382">
                  <c:v>348.43151540000002</c:v>
                </c:pt>
                <c:pt idx="7383">
                  <c:v>346.09453009999999</c:v>
                </c:pt>
                <c:pt idx="7384">
                  <c:v>345.69816789999999</c:v>
                </c:pt>
                <c:pt idx="7385">
                  <c:v>342.68996390000001</c:v>
                </c:pt>
                <c:pt idx="7386">
                  <c:v>335.92398680000002</c:v>
                </c:pt>
                <c:pt idx="7387">
                  <c:v>335.42010290000002</c:v>
                </c:pt>
                <c:pt idx="7388">
                  <c:v>334.41825640000002</c:v>
                </c:pt>
                <c:pt idx="7389">
                  <c:v>272.86410180000001</c:v>
                </c:pt>
                <c:pt idx="7390">
                  <c:v>268.72028340000003</c:v>
                </c:pt>
                <c:pt idx="7391">
                  <c:v>268.28050430000002</c:v>
                </c:pt>
                <c:pt idx="7392">
                  <c:v>267.40628470000001</c:v>
                </c:pt>
                <c:pt idx="7393">
                  <c:v>214.18575720000001</c:v>
                </c:pt>
                <c:pt idx="7394">
                  <c:v>210.64277580000001</c:v>
                </c:pt>
                <c:pt idx="7395">
                  <c:v>210.2671015</c:v>
                </c:pt>
                <c:pt idx="7396">
                  <c:v>209.52050879999999</c:v>
                </c:pt>
                <c:pt idx="7397">
                  <c:v>164.63360840000001</c:v>
                </c:pt>
                <c:pt idx="7398">
                  <c:v>161.69146409999999</c:v>
                </c:pt>
                <c:pt idx="7399">
                  <c:v>161.3798946</c:v>
                </c:pt>
                <c:pt idx="7400">
                  <c:v>160.76092879999999</c:v>
                </c:pt>
                <c:pt idx="7401">
                  <c:v>124.20765539999999</c:v>
                </c:pt>
                <c:pt idx="7402">
                  <c:v>121.8663481</c:v>
                </c:pt>
                <c:pt idx="7403">
                  <c:v>121.6188835</c:v>
                </c:pt>
                <c:pt idx="7404">
                  <c:v>121.12754459999999</c:v>
                </c:pt>
                <c:pt idx="7405">
                  <c:v>92.907898279999998</c:v>
                </c:pt>
                <c:pt idx="7406">
                  <c:v>91.167428029999996</c:v>
                </c:pt>
                <c:pt idx="7407">
                  <c:v>90.984068210000004</c:v>
                </c:pt>
                <c:pt idx="7408">
                  <c:v>90.620356150000006</c:v>
                </c:pt>
                <c:pt idx="7409">
                  <c:v>70.734336970000001</c:v>
                </c:pt>
                <c:pt idx="7410">
                  <c:v>67.445872629999997</c:v>
                </c:pt>
                <c:pt idx="7411">
                  <c:v>66.798010719999994</c:v>
                </c:pt>
                <c:pt idx="7412">
                  <c:v>66.505918980000004</c:v>
                </c:pt>
                <c:pt idx="7413">
                  <c:v>66.505878499999994</c:v>
                </c:pt>
                <c:pt idx="7414">
                  <c:v>66.997838079999994</c:v>
                </c:pt>
                <c:pt idx="7415">
                  <c:v>66.997838079999994</c:v>
                </c:pt>
                <c:pt idx="7416">
                  <c:v>67.499101120000006</c:v>
                </c:pt>
                <c:pt idx="7417">
                  <c:v>68.009667609999994</c:v>
                </c:pt>
                <c:pt idx="7418">
                  <c:v>68.097389140000004</c:v>
                </c:pt>
                <c:pt idx="7419">
                  <c:v>68.773917109999999</c:v>
                </c:pt>
                <c:pt idx="7420">
                  <c:v>70.366280790000005</c:v>
                </c:pt>
                <c:pt idx="7421">
                  <c:v>70.488858190000002</c:v>
                </c:pt>
                <c:pt idx="7422">
                  <c:v>70.73423932</c:v>
                </c:pt>
                <c:pt idx="7423">
                  <c:v>90.620040700000004</c:v>
                </c:pt>
                <c:pt idx="7424">
                  <c:v>92.347870950000001</c:v>
                </c:pt>
                <c:pt idx="7425">
                  <c:v>92.534552890000001</c:v>
                </c:pt>
                <c:pt idx="7426">
                  <c:v>92.9075603</c:v>
                </c:pt>
                <c:pt idx="7427">
                  <c:v>121.1269504</c:v>
                </c:pt>
                <c:pt idx="7428">
                  <c:v>123.4556149</c:v>
                </c:pt>
                <c:pt idx="7429">
                  <c:v>123.7064014</c:v>
                </c:pt>
                <c:pt idx="7430">
                  <c:v>124.2070351</c:v>
                </c:pt>
                <c:pt idx="7431">
                  <c:v>160.76001400000001</c:v>
                </c:pt>
                <c:pt idx="7432">
                  <c:v>163.68951269999999</c:v>
                </c:pt>
                <c:pt idx="7433">
                  <c:v>164.00440370000001</c:v>
                </c:pt>
                <c:pt idx="7434">
                  <c:v>164.63266369999999</c:v>
                </c:pt>
                <c:pt idx="7435">
                  <c:v>209.5192313</c:v>
                </c:pt>
                <c:pt idx="7436">
                  <c:v>213.04956440000001</c:v>
                </c:pt>
                <c:pt idx="7437">
                  <c:v>213.42855990000001</c:v>
                </c:pt>
                <c:pt idx="7438">
                  <c:v>214.1844462</c:v>
                </c:pt>
                <c:pt idx="7439">
                  <c:v>267.40460250000001</c:v>
                </c:pt>
                <c:pt idx="7440">
                  <c:v>271.53576980000003</c:v>
                </c:pt>
                <c:pt idx="7441">
                  <c:v>271.97886979999998</c:v>
                </c:pt>
                <c:pt idx="7442">
                  <c:v>272.8623824</c:v>
                </c:pt>
                <c:pt idx="7443">
                  <c:v>334.41612750000002</c:v>
                </c:pt>
                <c:pt idx="7444">
                  <c:v>348.67620979999998</c:v>
                </c:pt>
                <c:pt idx="7445">
                  <c:v>351.7261125</c:v>
                </c:pt>
                <c:pt idx="7446">
                  <c:v>353.13115620000002</c:v>
                </c:pt>
                <c:pt idx="7447">
                  <c:v>353.13116609999997</c:v>
                </c:pt>
                <c:pt idx="7448">
                  <c:v>350.77559059999999</c:v>
                </c:pt>
                <c:pt idx="7449">
                  <c:v>350.77559059999999</c:v>
                </c:pt>
                <c:pt idx="7450">
                  <c:v>348.42931850000002</c:v>
                </c:pt>
                <c:pt idx="7451">
                  <c:v>346.09234980000002</c:v>
                </c:pt>
                <c:pt idx="7452">
                  <c:v>345.69599040000003</c:v>
                </c:pt>
                <c:pt idx="7453">
                  <c:v>342.6878079</c:v>
                </c:pt>
                <c:pt idx="7454">
                  <c:v>335.92187899999999</c:v>
                </c:pt>
                <c:pt idx="7455">
                  <c:v>335.4179987</c:v>
                </c:pt>
                <c:pt idx="7456">
                  <c:v>334.41615940000003</c:v>
                </c:pt>
                <c:pt idx="7457">
                  <c:v>272.8624499</c:v>
                </c:pt>
                <c:pt idx="7458">
                  <c:v>268.71866189999997</c:v>
                </c:pt>
                <c:pt idx="7459">
                  <c:v>268.278886</c:v>
                </c:pt>
                <c:pt idx="7460">
                  <c:v>267.40467289999998</c:v>
                </c:pt>
                <c:pt idx="7461">
                  <c:v>214.1845428</c:v>
                </c:pt>
                <c:pt idx="7462">
                  <c:v>210.64158839999999</c:v>
                </c:pt>
                <c:pt idx="7463">
                  <c:v>210.265917</c:v>
                </c:pt>
                <c:pt idx="7464">
                  <c:v>209.51933</c:v>
                </c:pt>
                <c:pt idx="7465">
                  <c:v>164.6327794</c:v>
                </c:pt>
                <c:pt idx="7466">
                  <c:v>161.69065860000001</c:v>
                </c:pt>
                <c:pt idx="7467">
                  <c:v>161.37909160000001</c:v>
                </c:pt>
                <c:pt idx="7468">
                  <c:v>160.76013080000001</c:v>
                </c:pt>
                <c:pt idx="7469">
                  <c:v>124.2071595</c:v>
                </c:pt>
                <c:pt idx="7470">
                  <c:v>121.86587230000001</c:v>
                </c:pt>
                <c:pt idx="7471">
                  <c:v>121.61840979999999</c:v>
                </c:pt>
                <c:pt idx="7472">
                  <c:v>121.1270751</c:v>
                </c:pt>
                <c:pt idx="7473">
                  <c:v>92.907683289999994</c:v>
                </c:pt>
                <c:pt idx="7474">
                  <c:v>91.167229699999993</c:v>
                </c:pt>
                <c:pt idx="7475">
                  <c:v>90.983871649999998</c:v>
                </c:pt>
                <c:pt idx="7476">
                  <c:v>90.620163090000005</c:v>
                </c:pt>
                <c:pt idx="7477">
                  <c:v>70.734350680000006</c:v>
                </c:pt>
                <c:pt idx="7478">
                  <c:v>67.445925200000005</c:v>
                </c:pt>
                <c:pt idx="7479">
                  <c:v>66.798071219999997</c:v>
                </c:pt>
                <c:pt idx="7480">
                  <c:v>66.505983090000001</c:v>
                </c:pt>
                <c:pt idx="7481">
                  <c:v>66.506024080000003</c:v>
                </c:pt>
                <c:pt idx="7482">
                  <c:v>66.997990959999996</c:v>
                </c:pt>
                <c:pt idx="7483">
                  <c:v>66.997990959999996</c:v>
                </c:pt>
                <c:pt idx="7484">
                  <c:v>67.499261320000002</c:v>
                </c:pt>
                <c:pt idx="7485">
                  <c:v>68.009835170000002</c:v>
                </c:pt>
                <c:pt idx="7486">
                  <c:v>68.097557949999995</c:v>
                </c:pt>
                <c:pt idx="7487">
                  <c:v>68.774095509999995</c:v>
                </c:pt>
                <c:pt idx="7488">
                  <c:v>70.366481129999997</c:v>
                </c:pt>
                <c:pt idx="7489">
                  <c:v>70.489060199999997</c:v>
                </c:pt>
                <c:pt idx="7490">
                  <c:v>70.734444620000005</c:v>
                </c:pt>
                <c:pt idx="7491">
                  <c:v>90.620475400000004</c:v>
                </c:pt>
                <c:pt idx="7492">
                  <c:v>92.348323230000005</c:v>
                </c:pt>
                <c:pt idx="7493">
                  <c:v>92.535007050000004</c:v>
                </c:pt>
                <c:pt idx="7494">
                  <c:v>92.908018220000002</c:v>
                </c:pt>
                <c:pt idx="7495">
                  <c:v>121.1276673</c:v>
                </c:pt>
                <c:pt idx="7496">
                  <c:v>123.4563515</c:v>
                </c:pt>
                <c:pt idx="7497">
                  <c:v>123.7071401</c:v>
                </c:pt>
                <c:pt idx="7498">
                  <c:v>124.207778</c:v>
                </c:pt>
                <c:pt idx="7499">
                  <c:v>160.7610454</c:v>
                </c:pt>
                <c:pt idx="7500">
                  <c:v>163.69056599999999</c:v>
                </c:pt>
                <c:pt idx="7501">
                  <c:v>164.00545930000001</c:v>
                </c:pt>
                <c:pt idx="7502">
                  <c:v>164.633724</c:v>
                </c:pt>
                <c:pt idx="7503">
                  <c:v>209.5206096</c:v>
                </c:pt>
                <c:pt idx="7504">
                  <c:v>213.0509667</c:v>
                </c:pt>
                <c:pt idx="7505">
                  <c:v>213.4299647</c:v>
                </c:pt>
                <c:pt idx="7506">
                  <c:v>214.1858561</c:v>
                </c:pt>
                <c:pt idx="7507">
                  <c:v>267.40636009999997</c:v>
                </c:pt>
                <c:pt idx="7508">
                  <c:v>271.5375535</c:v>
                </c:pt>
                <c:pt idx="7509">
                  <c:v>271.98065639999999</c:v>
                </c:pt>
                <c:pt idx="7510">
                  <c:v>272.86417449999999</c:v>
                </c:pt>
                <c:pt idx="7511">
                  <c:v>334.41829669999998</c:v>
                </c:pt>
                <c:pt idx="7512">
                  <c:v>348.67846379999997</c:v>
                </c:pt>
                <c:pt idx="7513">
                  <c:v>351.72838460000003</c:v>
                </c:pt>
                <c:pt idx="7514">
                  <c:v>353.13343659999998</c:v>
                </c:pt>
                <c:pt idx="7515">
                  <c:v>353.13342879999999</c:v>
                </c:pt>
                <c:pt idx="7516">
                  <c:v>350.7778366</c:v>
                </c:pt>
                <c:pt idx="7517">
                  <c:v>350.7778366</c:v>
                </c:pt>
                <c:pt idx="7518">
                  <c:v>348.4315479</c:v>
                </c:pt>
                <c:pt idx="7519">
                  <c:v>346.09456280000001</c:v>
                </c:pt>
                <c:pt idx="7520">
                  <c:v>345.69820049999998</c:v>
                </c:pt>
                <c:pt idx="7521">
                  <c:v>342.68999669999999</c:v>
                </c:pt>
                <c:pt idx="7522">
                  <c:v>335.92401969999997</c:v>
                </c:pt>
                <c:pt idx="7523">
                  <c:v>335.42013580000003</c:v>
                </c:pt>
                <c:pt idx="7524">
                  <c:v>334.41828939999999</c:v>
                </c:pt>
                <c:pt idx="7525">
                  <c:v>272.86413590000001</c:v>
                </c:pt>
                <c:pt idx="7526">
                  <c:v>268.72031759999999</c:v>
                </c:pt>
                <c:pt idx="7527">
                  <c:v>268.28053849999998</c:v>
                </c:pt>
                <c:pt idx="7528">
                  <c:v>267.40631889999997</c:v>
                </c:pt>
                <c:pt idx="7529">
                  <c:v>214.1857914</c:v>
                </c:pt>
                <c:pt idx="7530">
                  <c:v>210.64281</c:v>
                </c:pt>
                <c:pt idx="7531">
                  <c:v>210.26713570000001</c:v>
                </c:pt>
                <c:pt idx="7532">
                  <c:v>209.520543</c:v>
                </c:pt>
                <c:pt idx="7533">
                  <c:v>164.63364139999999</c:v>
                </c:pt>
                <c:pt idx="7534">
                  <c:v>161.6914969</c:v>
                </c:pt>
                <c:pt idx="7535">
                  <c:v>161.37992750000001</c:v>
                </c:pt>
                <c:pt idx="7536">
                  <c:v>160.7609616</c:v>
                </c:pt>
                <c:pt idx="7537">
                  <c:v>124.2076859</c:v>
                </c:pt>
                <c:pt idx="7538">
                  <c:v>121.8663784</c:v>
                </c:pt>
                <c:pt idx="7539">
                  <c:v>121.61891369999999</c:v>
                </c:pt>
                <c:pt idx="7540">
                  <c:v>121.1275747</c:v>
                </c:pt>
                <c:pt idx="7541">
                  <c:v>92.907924870000002</c:v>
                </c:pt>
                <c:pt idx="7542">
                  <c:v>91.167454309999997</c:v>
                </c:pt>
                <c:pt idx="7543">
                  <c:v>90.984094470000002</c:v>
                </c:pt>
                <c:pt idx="7544">
                  <c:v>90.620382329999998</c:v>
                </c:pt>
                <c:pt idx="7545">
                  <c:v>70.734358380000003</c:v>
                </c:pt>
                <c:pt idx="7546">
                  <c:v>67.445892869999994</c:v>
                </c:pt>
                <c:pt idx="7547">
                  <c:v>66.798030710000006</c:v>
                </c:pt>
                <c:pt idx="7548">
                  <c:v>66.505938850000007</c:v>
                </c:pt>
                <c:pt idx="7549">
                  <c:v>66.505897349999998</c:v>
                </c:pt>
                <c:pt idx="7550">
                  <c:v>66.997856970000001</c:v>
                </c:pt>
                <c:pt idx="7551">
                  <c:v>66.997856970000001</c:v>
                </c:pt>
                <c:pt idx="7552">
                  <c:v>67.49912003</c:v>
                </c:pt>
                <c:pt idx="7553">
                  <c:v>68.009686549999998</c:v>
                </c:pt>
                <c:pt idx="7554">
                  <c:v>68.097408090000002</c:v>
                </c:pt>
                <c:pt idx="7555">
                  <c:v>68.773936090000007</c:v>
                </c:pt>
                <c:pt idx="7556">
                  <c:v>70.366299830000003</c:v>
                </c:pt>
                <c:pt idx="7557">
                  <c:v>70.488877239999994</c:v>
                </c:pt>
                <c:pt idx="7558">
                  <c:v>70.734258370000006</c:v>
                </c:pt>
                <c:pt idx="7559">
                  <c:v>90.620059310000002</c:v>
                </c:pt>
                <c:pt idx="7560">
                  <c:v>92.347889449999997</c:v>
                </c:pt>
                <c:pt idx="7561">
                  <c:v>92.534571369999995</c:v>
                </c:pt>
                <c:pt idx="7562">
                  <c:v>92.907578760000007</c:v>
                </c:pt>
                <c:pt idx="7563">
                  <c:v>121.12696630000001</c:v>
                </c:pt>
                <c:pt idx="7564">
                  <c:v>123.45563060000001</c:v>
                </c:pt>
                <c:pt idx="7565">
                  <c:v>123.706417</c:v>
                </c:pt>
                <c:pt idx="7566">
                  <c:v>124.2070506</c:v>
                </c:pt>
                <c:pt idx="7567">
                  <c:v>160.7600248</c:v>
                </c:pt>
                <c:pt idx="7568">
                  <c:v>163.6895232</c:v>
                </c:pt>
                <c:pt idx="7569">
                  <c:v>164.00441409999999</c:v>
                </c:pt>
                <c:pt idx="7570">
                  <c:v>164.63267400000001</c:v>
                </c:pt>
                <c:pt idx="7571">
                  <c:v>209.51923479999999</c:v>
                </c:pt>
                <c:pt idx="7572">
                  <c:v>213.04956730000001</c:v>
                </c:pt>
                <c:pt idx="7573">
                  <c:v>213.42856280000001</c:v>
                </c:pt>
                <c:pt idx="7574">
                  <c:v>214.18444890000001</c:v>
                </c:pt>
                <c:pt idx="7575">
                  <c:v>267.40459629999998</c:v>
                </c:pt>
                <c:pt idx="7576">
                  <c:v>271.53576290000001</c:v>
                </c:pt>
                <c:pt idx="7577">
                  <c:v>271.97886290000002</c:v>
                </c:pt>
                <c:pt idx="7578">
                  <c:v>272.8623753</c:v>
                </c:pt>
                <c:pt idx="7579">
                  <c:v>334.41610930000002</c:v>
                </c:pt>
                <c:pt idx="7580">
                  <c:v>348.67618900000002</c:v>
                </c:pt>
                <c:pt idx="7581">
                  <c:v>351.72609110000002</c:v>
                </c:pt>
                <c:pt idx="7582">
                  <c:v>353.1311346</c:v>
                </c:pt>
                <c:pt idx="7583">
                  <c:v>353.13114080000003</c:v>
                </c:pt>
                <c:pt idx="7584">
                  <c:v>350.77556520000002</c:v>
                </c:pt>
                <c:pt idx="7585">
                  <c:v>350.77556520000002</c:v>
                </c:pt>
                <c:pt idx="7586">
                  <c:v>348.42929299999997</c:v>
                </c:pt>
                <c:pt idx="7587">
                  <c:v>346.09232420000001</c:v>
                </c:pt>
                <c:pt idx="7588">
                  <c:v>345.69596480000001</c:v>
                </c:pt>
                <c:pt idx="7589">
                  <c:v>342.68778220000002</c:v>
                </c:pt>
                <c:pt idx="7590">
                  <c:v>335.921853</c:v>
                </c:pt>
                <c:pt idx="7591">
                  <c:v>335.41797270000001</c:v>
                </c:pt>
                <c:pt idx="7592">
                  <c:v>334.41613330000001</c:v>
                </c:pt>
                <c:pt idx="7593">
                  <c:v>272.86242199999998</c:v>
                </c:pt>
                <c:pt idx="7594">
                  <c:v>268.71863400000001</c:v>
                </c:pt>
                <c:pt idx="7595">
                  <c:v>268.27885809999998</c:v>
                </c:pt>
                <c:pt idx="7596">
                  <c:v>267.40464489999999</c:v>
                </c:pt>
                <c:pt idx="7597">
                  <c:v>214.1845141</c:v>
                </c:pt>
                <c:pt idx="7598">
                  <c:v>210.64155980000001</c:v>
                </c:pt>
                <c:pt idx="7599">
                  <c:v>210.2658883</c:v>
                </c:pt>
                <c:pt idx="7600">
                  <c:v>209.5193013</c:v>
                </c:pt>
                <c:pt idx="7601">
                  <c:v>164.63275110000001</c:v>
                </c:pt>
                <c:pt idx="7602">
                  <c:v>161.6906304</c:v>
                </c:pt>
                <c:pt idx="7603">
                  <c:v>161.3790635</c:v>
                </c:pt>
                <c:pt idx="7604">
                  <c:v>160.7601027</c:v>
                </c:pt>
                <c:pt idx="7605">
                  <c:v>124.207133</c:v>
                </c:pt>
                <c:pt idx="7606">
                  <c:v>121.865846</c:v>
                </c:pt>
                <c:pt idx="7607">
                  <c:v>121.61838349999999</c:v>
                </c:pt>
                <c:pt idx="7608">
                  <c:v>121.1270488</c:v>
                </c:pt>
                <c:pt idx="7609">
                  <c:v>92.907659800000005</c:v>
                </c:pt>
                <c:pt idx="7610">
                  <c:v>91.167206449999995</c:v>
                </c:pt>
                <c:pt idx="7611">
                  <c:v>90.983848429999995</c:v>
                </c:pt>
                <c:pt idx="7612">
                  <c:v>90.62013992</c:v>
                </c:pt>
                <c:pt idx="7613">
                  <c:v>70.734331449999999</c:v>
                </c:pt>
                <c:pt idx="7614">
                  <c:v>67.445906949999994</c:v>
                </c:pt>
                <c:pt idx="7615">
                  <c:v>66.798053179999997</c:v>
                </c:pt>
                <c:pt idx="7616">
                  <c:v>66.505965149999994</c:v>
                </c:pt>
                <c:pt idx="7617">
                  <c:v>66.506006920000004</c:v>
                </c:pt>
                <c:pt idx="7618">
                  <c:v>66.997973759999994</c:v>
                </c:pt>
                <c:pt idx="7619">
                  <c:v>66.997973759999994</c:v>
                </c:pt>
                <c:pt idx="7620">
                  <c:v>67.499244079999997</c:v>
                </c:pt>
                <c:pt idx="7621">
                  <c:v>68.009817889999994</c:v>
                </c:pt>
                <c:pt idx="7622">
                  <c:v>68.097540670000001</c:v>
                </c:pt>
                <c:pt idx="7623">
                  <c:v>68.774078160000002</c:v>
                </c:pt>
                <c:pt idx="7624">
                  <c:v>70.366463659999994</c:v>
                </c:pt>
                <c:pt idx="7625">
                  <c:v>70.48904272</c:v>
                </c:pt>
                <c:pt idx="7626">
                  <c:v>70.73442713</c:v>
                </c:pt>
                <c:pt idx="7627">
                  <c:v>90.620457630000004</c:v>
                </c:pt>
                <c:pt idx="7628">
                  <c:v>92.348305499999995</c:v>
                </c:pt>
                <c:pt idx="7629">
                  <c:v>92.534989330000002</c:v>
                </c:pt>
                <c:pt idx="7630">
                  <c:v>92.908000509999994</c:v>
                </c:pt>
                <c:pt idx="7631">
                  <c:v>121.12765109999999</c:v>
                </c:pt>
                <c:pt idx="7632">
                  <c:v>123.45633549999999</c:v>
                </c:pt>
                <c:pt idx="7633">
                  <c:v>123.7071241</c:v>
                </c:pt>
                <c:pt idx="7634">
                  <c:v>124.207762</c:v>
                </c:pt>
                <c:pt idx="7635">
                  <c:v>160.76103269999999</c:v>
                </c:pt>
                <c:pt idx="7636">
                  <c:v>163.69055359999999</c:v>
                </c:pt>
                <c:pt idx="7637">
                  <c:v>164.005447</c:v>
                </c:pt>
                <c:pt idx="7638">
                  <c:v>164.63371169999999</c:v>
                </c:pt>
                <c:pt idx="7639">
                  <c:v>209.5206025</c:v>
                </c:pt>
                <c:pt idx="7640">
                  <c:v>213.05095990000001</c:v>
                </c:pt>
                <c:pt idx="7641">
                  <c:v>213.42995809999999</c:v>
                </c:pt>
                <c:pt idx="7642">
                  <c:v>214.18584949999999</c:v>
                </c:pt>
                <c:pt idx="7643">
                  <c:v>267.40636039999998</c:v>
                </c:pt>
                <c:pt idx="7644">
                  <c:v>271.53755439999998</c:v>
                </c:pt>
                <c:pt idx="7645">
                  <c:v>271.98065730000002</c:v>
                </c:pt>
                <c:pt idx="7646">
                  <c:v>272.86417549999999</c:v>
                </c:pt>
                <c:pt idx="7647">
                  <c:v>334.41830650000003</c:v>
                </c:pt>
                <c:pt idx="7648">
                  <c:v>348.67847560000001</c:v>
                </c:pt>
                <c:pt idx="7649">
                  <c:v>351.72839679999998</c:v>
                </c:pt>
                <c:pt idx="7650">
                  <c:v>353.13344899999998</c:v>
                </c:pt>
                <c:pt idx="7651">
                  <c:v>353.1334445</c:v>
                </c:pt>
                <c:pt idx="7652">
                  <c:v>350.77785249999999</c:v>
                </c:pt>
                <c:pt idx="7653">
                  <c:v>350.77785249999999</c:v>
                </c:pt>
                <c:pt idx="7654">
                  <c:v>348.43156399999998</c:v>
                </c:pt>
                <c:pt idx="7655">
                  <c:v>346.09457900000001</c:v>
                </c:pt>
                <c:pt idx="7656">
                  <c:v>345.69821680000001</c:v>
                </c:pt>
                <c:pt idx="7657">
                  <c:v>342.69001320000001</c:v>
                </c:pt>
                <c:pt idx="7658">
                  <c:v>335.92403689999998</c:v>
                </c:pt>
                <c:pt idx="7659">
                  <c:v>335.42015300000003</c:v>
                </c:pt>
                <c:pt idx="7660">
                  <c:v>334.41830670000002</c:v>
                </c:pt>
                <c:pt idx="7661">
                  <c:v>272.86415849999997</c:v>
                </c:pt>
                <c:pt idx="7662">
                  <c:v>268.72034050000002</c:v>
                </c:pt>
                <c:pt idx="7663">
                  <c:v>268.28056149999998</c:v>
                </c:pt>
                <c:pt idx="7664">
                  <c:v>267.406342</c:v>
                </c:pt>
                <c:pt idx="7665">
                  <c:v>214.18581800000001</c:v>
                </c:pt>
                <c:pt idx="7666">
                  <c:v>210.6428368</c:v>
                </c:pt>
                <c:pt idx="7667">
                  <c:v>210.26716250000001</c:v>
                </c:pt>
                <c:pt idx="7668">
                  <c:v>209.5205698</c:v>
                </c:pt>
                <c:pt idx="7669">
                  <c:v>164.63367</c:v>
                </c:pt>
                <c:pt idx="7670">
                  <c:v>161.69152560000001</c:v>
                </c:pt>
                <c:pt idx="7671">
                  <c:v>161.37995620000001</c:v>
                </c:pt>
                <c:pt idx="7672">
                  <c:v>160.7609903</c:v>
                </c:pt>
                <c:pt idx="7673">
                  <c:v>124.2077147</c:v>
                </c:pt>
                <c:pt idx="7674">
                  <c:v>121.8664071</c:v>
                </c:pt>
                <c:pt idx="7675">
                  <c:v>121.61894239999999</c:v>
                </c:pt>
                <c:pt idx="7676">
                  <c:v>121.1276034</c:v>
                </c:pt>
                <c:pt idx="7677">
                  <c:v>92.907951929999996</c:v>
                </c:pt>
                <c:pt idx="7678">
                  <c:v>91.167481199999997</c:v>
                </c:pt>
                <c:pt idx="7679">
                  <c:v>90.984121329999994</c:v>
                </c:pt>
                <c:pt idx="7680">
                  <c:v>90.620409159999994</c:v>
                </c:pt>
                <c:pt idx="7681">
                  <c:v>70.734381830000004</c:v>
                </c:pt>
                <c:pt idx="7682">
                  <c:v>67.445915389999996</c:v>
                </c:pt>
                <c:pt idx="7683">
                  <c:v>66.798053019999998</c:v>
                </c:pt>
                <c:pt idx="7684">
                  <c:v>66.505961069999998</c:v>
                </c:pt>
                <c:pt idx="7685">
                  <c:v>66.50591919</c:v>
                </c:pt>
                <c:pt idx="7686">
                  <c:v>66.997878900000003</c:v>
                </c:pt>
                <c:pt idx="7687">
                  <c:v>66.997878900000003</c:v>
                </c:pt>
                <c:pt idx="7688">
                  <c:v>67.499142059999997</c:v>
                </c:pt>
                <c:pt idx="7689">
                  <c:v>68.009708660000001</c:v>
                </c:pt>
                <c:pt idx="7690">
                  <c:v>68.097430209999999</c:v>
                </c:pt>
                <c:pt idx="7691">
                  <c:v>68.773958320000006</c:v>
                </c:pt>
                <c:pt idx="7692">
                  <c:v>70.366322289999999</c:v>
                </c:pt>
                <c:pt idx="7693">
                  <c:v>70.488899720000006</c:v>
                </c:pt>
                <c:pt idx="7694">
                  <c:v>70.73428088</c:v>
                </c:pt>
                <c:pt idx="7695">
                  <c:v>90.620082879999998</c:v>
                </c:pt>
                <c:pt idx="7696">
                  <c:v>92.347913030000001</c:v>
                </c:pt>
                <c:pt idx="7697">
                  <c:v>92.534594949999999</c:v>
                </c:pt>
                <c:pt idx="7698">
                  <c:v>92.907602339999997</c:v>
                </c:pt>
                <c:pt idx="7699">
                  <c:v>121.12698880000001</c:v>
                </c:pt>
                <c:pt idx="7700">
                  <c:v>123.4556529</c:v>
                </c:pt>
                <c:pt idx="7701">
                  <c:v>123.7064393</c:v>
                </c:pt>
                <c:pt idx="7702">
                  <c:v>124.2070729</c:v>
                </c:pt>
                <c:pt idx="7703">
                  <c:v>160.7600439</c:v>
                </c:pt>
                <c:pt idx="7704">
                  <c:v>163.68954199999999</c:v>
                </c:pt>
                <c:pt idx="7705">
                  <c:v>164.00443290000001</c:v>
                </c:pt>
                <c:pt idx="7706">
                  <c:v>164.63269270000001</c:v>
                </c:pt>
                <c:pt idx="7707">
                  <c:v>209.5192481</c:v>
                </c:pt>
                <c:pt idx="7708">
                  <c:v>213.04958020000001</c:v>
                </c:pt>
                <c:pt idx="7709">
                  <c:v>213.42857559999999</c:v>
                </c:pt>
                <c:pt idx="7710">
                  <c:v>214.18446159999999</c:v>
                </c:pt>
                <c:pt idx="7711">
                  <c:v>267.40460150000001</c:v>
                </c:pt>
                <c:pt idx="7712">
                  <c:v>271.53576750000002</c:v>
                </c:pt>
                <c:pt idx="7713">
                  <c:v>271.97886740000001</c:v>
                </c:pt>
                <c:pt idx="7714">
                  <c:v>272.86237970000002</c:v>
                </c:pt>
                <c:pt idx="7715">
                  <c:v>334.41610409999998</c:v>
                </c:pt>
                <c:pt idx="7716">
                  <c:v>348.67618140000002</c:v>
                </c:pt>
                <c:pt idx="7717">
                  <c:v>351.72608300000002</c:v>
                </c:pt>
                <c:pt idx="7718">
                  <c:v>353.13112619999998</c:v>
                </c:pt>
                <c:pt idx="7719">
                  <c:v>353.13112840000002</c:v>
                </c:pt>
                <c:pt idx="7720">
                  <c:v>350.7755525</c:v>
                </c:pt>
                <c:pt idx="7721">
                  <c:v>350.7755525</c:v>
                </c:pt>
                <c:pt idx="7722">
                  <c:v>348.42928000000001</c:v>
                </c:pt>
                <c:pt idx="7723">
                  <c:v>346.092311</c:v>
                </c:pt>
                <c:pt idx="7724">
                  <c:v>345.69595149999998</c:v>
                </c:pt>
                <c:pt idx="7725">
                  <c:v>342.6877685</c:v>
                </c:pt>
                <c:pt idx="7726">
                  <c:v>335.9218386</c:v>
                </c:pt>
                <c:pt idx="7727">
                  <c:v>335.41795819999999</c:v>
                </c:pt>
                <c:pt idx="7728">
                  <c:v>334.41611879999999</c:v>
                </c:pt>
                <c:pt idx="7729">
                  <c:v>272.86240090000001</c:v>
                </c:pt>
                <c:pt idx="7730">
                  <c:v>268.71861250000001</c:v>
                </c:pt>
                <c:pt idx="7731">
                  <c:v>268.27883650000001</c:v>
                </c:pt>
                <c:pt idx="7732">
                  <c:v>267.40462330000003</c:v>
                </c:pt>
                <c:pt idx="7733">
                  <c:v>214.18448789999999</c:v>
                </c:pt>
                <c:pt idx="7734">
                  <c:v>210.64153329999999</c:v>
                </c:pt>
                <c:pt idx="7735">
                  <c:v>210.2658619</c:v>
                </c:pt>
                <c:pt idx="7736">
                  <c:v>209.51927480000001</c:v>
                </c:pt>
                <c:pt idx="7737">
                  <c:v>164.632722</c:v>
                </c:pt>
                <c:pt idx="7738">
                  <c:v>161.6906012</c:v>
                </c:pt>
                <c:pt idx="7739">
                  <c:v>161.37903420000001</c:v>
                </c:pt>
                <c:pt idx="7740">
                  <c:v>160.76007329999999</c:v>
                </c:pt>
                <c:pt idx="7741">
                  <c:v>124.207103</c:v>
                </c:pt>
                <c:pt idx="7742">
                  <c:v>121.865816</c:v>
                </c:pt>
                <c:pt idx="7743">
                  <c:v>121.6183535</c:v>
                </c:pt>
                <c:pt idx="7744">
                  <c:v>121.1270189</c:v>
                </c:pt>
                <c:pt idx="7745">
                  <c:v>92.907631109999997</c:v>
                </c:pt>
                <c:pt idx="7746">
                  <c:v>91.16717792</c:v>
                </c:pt>
                <c:pt idx="7747">
                  <c:v>90.983819909999994</c:v>
                </c:pt>
                <c:pt idx="7748">
                  <c:v>90.620111440000002</c:v>
                </c:pt>
                <c:pt idx="7749">
                  <c:v>70.734306189999998</c:v>
                </c:pt>
                <c:pt idx="7750">
                  <c:v>67.44588263</c:v>
                </c:pt>
                <c:pt idx="7751">
                  <c:v>66.798029060000005</c:v>
                </c:pt>
                <c:pt idx="7752">
                  <c:v>66.505941129999997</c:v>
                </c:pt>
                <c:pt idx="7753">
                  <c:v>66.50598316</c:v>
                </c:pt>
                <c:pt idx="7754">
                  <c:v>66.997949869999999</c:v>
                </c:pt>
                <c:pt idx="7755">
                  <c:v>66.997949869999999</c:v>
                </c:pt>
                <c:pt idx="7756">
                  <c:v>67.499220080000001</c:v>
                </c:pt>
                <c:pt idx="7757">
                  <c:v>68.009793779999995</c:v>
                </c:pt>
                <c:pt idx="7758">
                  <c:v>68.097516540000001</c:v>
                </c:pt>
                <c:pt idx="7759">
                  <c:v>68.77405392</c:v>
                </c:pt>
                <c:pt idx="7760">
                  <c:v>70.366439150000005</c:v>
                </c:pt>
                <c:pt idx="7761">
                  <c:v>70.489018189999996</c:v>
                </c:pt>
                <c:pt idx="7762">
                  <c:v>70.734402560000007</c:v>
                </c:pt>
                <c:pt idx="7763">
                  <c:v>90.620431679999996</c:v>
                </c:pt>
                <c:pt idx="7764">
                  <c:v>92.348279529999999</c:v>
                </c:pt>
                <c:pt idx="7765">
                  <c:v>92.534963360000006</c:v>
                </c:pt>
                <c:pt idx="7766">
                  <c:v>92.907974530000004</c:v>
                </c:pt>
                <c:pt idx="7767">
                  <c:v>121.12762600000001</c:v>
                </c:pt>
                <c:pt idx="7768">
                  <c:v>123.45631059999999</c:v>
                </c:pt>
                <c:pt idx="7769">
                  <c:v>123.7070992</c:v>
                </c:pt>
                <c:pt idx="7770">
                  <c:v>124.2077372</c:v>
                </c:pt>
                <c:pt idx="7771">
                  <c:v>160.761011</c:v>
                </c:pt>
                <c:pt idx="7772">
                  <c:v>163.6905323</c:v>
                </c:pt>
                <c:pt idx="7773">
                  <c:v>164.00542569999999</c:v>
                </c:pt>
                <c:pt idx="7774">
                  <c:v>164.6336905</c:v>
                </c:pt>
                <c:pt idx="7775">
                  <c:v>209.5205867</c:v>
                </c:pt>
                <c:pt idx="7776">
                  <c:v>213.05094460000001</c:v>
                </c:pt>
                <c:pt idx="7777">
                  <c:v>213.42994279999999</c:v>
                </c:pt>
                <c:pt idx="7778">
                  <c:v>214.1858344</c:v>
                </c:pt>
                <c:pt idx="7779">
                  <c:v>267.40635300000002</c:v>
                </c:pt>
                <c:pt idx="7780">
                  <c:v>271.53754759999998</c:v>
                </c:pt>
                <c:pt idx="7781">
                  <c:v>271.98065059999999</c:v>
                </c:pt>
                <c:pt idx="7782">
                  <c:v>272.864169</c:v>
                </c:pt>
                <c:pt idx="7783">
                  <c:v>334.41831000000002</c:v>
                </c:pt>
                <c:pt idx="7784">
                  <c:v>348.6784816</c:v>
                </c:pt>
                <c:pt idx="7785">
                  <c:v>351.72840330000002</c:v>
                </c:pt>
                <c:pt idx="7786">
                  <c:v>353.13345579999998</c:v>
                </c:pt>
                <c:pt idx="7787">
                  <c:v>353.13345579999998</c:v>
                </c:pt>
                <c:pt idx="7788">
                  <c:v>350.77786400000002</c:v>
                </c:pt>
                <c:pt idx="7789">
                  <c:v>350.77786400000002</c:v>
                </c:pt>
                <c:pt idx="7790">
                  <c:v>348.43157580000002</c:v>
                </c:pt>
                <c:pt idx="7791">
                  <c:v>346.0945911</c:v>
                </c:pt>
                <c:pt idx="7792">
                  <c:v>345.6982289</c:v>
                </c:pt>
                <c:pt idx="7793">
                  <c:v>342.69002560000001</c:v>
                </c:pt>
                <c:pt idx="7794">
                  <c:v>335.9240499</c:v>
                </c:pt>
                <c:pt idx="7795">
                  <c:v>335.42016610000002</c:v>
                </c:pt>
                <c:pt idx="7796">
                  <c:v>334.41831980000001</c:v>
                </c:pt>
                <c:pt idx="7797">
                  <c:v>272.8641768</c:v>
                </c:pt>
                <c:pt idx="7798">
                  <c:v>268.7203591</c:v>
                </c:pt>
                <c:pt idx="7799">
                  <c:v>268.28057999999999</c:v>
                </c:pt>
                <c:pt idx="7800">
                  <c:v>267.40636060000003</c:v>
                </c:pt>
                <c:pt idx="7801">
                  <c:v>214.18584010000001</c:v>
                </c:pt>
                <c:pt idx="7802">
                  <c:v>210.64285910000001</c:v>
                </c:pt>
                <c:pt idx="7803">
                  <c:v>210.26718489999999</c:v>
                </c:pt>
                <c:pt idx="7804">
                  <c:v>209.52059220000001</c:v>
                </c:pt>
                <c:pt idx="7805">
                  <c:v>164.6336944</c:v>
                </c:pt>
                <c:pt idx="7806">
                  <c:v>161.6915501</c:v>
                </c:pt>
                <c:pt idx="7807">
                  <c:v>161.37998060000001</c:v>
                </c:pt>
                <c:pt idx="7808">
                  <c:v>160.7610148</c:v>
                </c:pt>
                <c:pt idx="7809">
                  <c:v>124.2077395</c:v>
                </c:pt>
                <c:pt idx="7810">
                  <c:v>121.86643189999999</c:v>
                </c:pt>
                <c:pt idx="7811">
                  <c:v>121.61896729999999</c:v>
                </c:pt>
                <c:pt idx="7812">
                  <c:v>121.1276283</c:v>
                </c:pt>
                <c:pt idx="7813">
                  <c:v>92.907975570000005</c:v>
                </c:pt>
                <c:pt idx="7814">
                  <c:v>91.167504690000001</c:v>
                </c:pt>
                <c:pt idx="7815">
                  <c:v>90.984144810000004</c:v>
                </c:pt>
                <c:pt idx="7816">
                  <c:v>90.620432609999995</c:v>
                </c:pt>
                <c:pt idx="7817">
                  <c:v>70.734402520000003</c:v>
                </c:pt>
                <c:pt idx="7818">
                  <c:v>67.445935300000002</c:v>
                </c:pt>
                <c:pt idx="7819">
                  <c:v>66.798072750000003</c:v>
                </c:pt>
                <c:pt idx="7820">
                  <c:v>66.505980719999997</c:v>
                </c:pt>
                <c:pt idx="7821">
                  <c:v>66.505938580000006</c:v>
                </c:pt>
                <c:pt idx="7822">
                  <c:v>66.997898379999995</c:v>
                </c:pt>
                <c:pt idx="7823">
                  <c:v>66.997898379999995</c:v>
                </c:pt>
                <c:pt idx="7824">
                  <c:v>67.499161630000003</c:v>
                </c:pt>
                <c:pt idx="7825">
                  <c:v>68.009728330000002</c:v>
                </c:pt>
                <c:pt idx="7826">
                  <c:v>68.097449900000001</c:v>
                </c:pt>
                <c:pt idx="7827">
                  <c:v>68.773978130000003</c:v>
                </c:pt>
                <c:pt idx="7828">
                  <c:v>70.366342360000004</c:v>
                </c:pt>
                <c:pt idx="7829">
                  <c:v>70.488919809999999</c:v>
                </c:pt>
                <c:pt idx="7830">
                  <c:v>70.734301009999996</c:v>
                </c:pt>
                <c:pt idx="7831">
                  <c:v>90.620104659999996</c:v>
                </c:pt>
                <c:pt idx="7832">
                  <c:v>92.347934859999995</c:v>
                </c:pt>
                <c:pt idx="7833">
                  <c:v>92.534616790000001</c:v>
                </c:pt>
                <c:pt idx="7834">
                  <c:v>92.907624190000007</c:v>
                </c:pt>
                <c:pt idx="7835">
                  <c:v>121.12701060000001</c:v>
                </c:pt>
                <c:pt idx="7836">
                  <c:v>123.45567459999999</c:v>
                </c:pt>
                <c:pt idx="7837">
                  <c:v>123.706461</c:v>
                </c:pt>
                <c:pt idx="7838">
                  <c:v>124.2070946</c:v>
                </c:pt>
                <c:pt idx="7839">
                  <c:v>160.76006369999999</c:v>
                </c:pt>
                <c:pt idx="7840">
                  <c:v>163.6895615</c:v>
                </c:pt>
                <c:pt idx="7841">
                  <c:v>164.00445239999999</c:v>
                </c:pt>
                <c:pt idx="7842">
                  <c:v>164.63271219999999</c:v>
                </c:pt>
                <c:pt idx="7843">
                  <c:v>209.51926399999999</c:v>
                </c:pt>
                <c:pt idx="7844">
                  <c:v>213.0495957</c:v>
                </c:pt>
                <c:pt idx="7845">
                  <c:v>213.42859110000001</c:v>
                </c:pt>
                <c:pt idx="7846">
                  <c:v>214.18447710000001</c:v>
                </c:pt>
                <c:pt idx="7847">
                  <c:v>267.40461160000001</c:v>
                </c:pt>
                <c:pt idx="7848">
                  <c:v>271.53577710000002</c:v>
                </c:pt>
                <c:pt idx="7849">
                  <c:v>271.97887700000001</c:v>
                </c:pt>
                <c:pt idx="7850">
                  <c:v>272.8623892</c:v>
                </c:pt>
                <c:pt idx="7851">
                  <c:v>334.41610639999999</c:v>
                </c:pt>
                <c:pt idx="7852">
                  <c:v>348.67618199999998</c:v>
                </c:pt>
                <c:pt idx="7853">
                  <c:v>351.72608320000001</c:v>
                </c:pt>
                <c:pt idx="7854">
                  <c:v>353.13112630000001</c:v>
                </c:pt>
                <c:pt idx="7855">
                  <c:v>353.13112469999999</c:v>
                </c:pt>
                <c:pt idx="7856">
                  <c:v>350.77554859999998</c:v>
                </c:pt>
                <c:pt idx="7857">
                  <c:v>350.77554859999998</c:v>
                </c:pt>
                <c:pt idx="7858">
                  <c:v>348.42927589999999</c:v>
                </c:pt>
                <c:pt idx="7859">
                  <c:v>346.09230659999997</c:v>
                </c:pt>
                <c:pt idx="7860">
                  <c:v>345.69594710000001</c:v>
                </c:pt>
                <c:pt idx="7861">
                  <c:v>342.68776380000003</c:v>
                </c:pt>
                <c:pt idx="7862">
                  <c:v>335.92183319999998</c:v>
                </c:pt>
                <c:pt idx="7863">
                  <c:v>335.4179527</c:v>
                </c:pt>
                <c:pt idx="7864">
                  <c:v>334.41611319999998</c:v>
                </c:pt>
                <c:pt idx="7865">
                  <c:v>272.86238930000002</c:v>
                </c:pt>
                <c:pt idx="7866">
                  <c:v>268.71860049999998</c:v>
                </c:pt>
                <c:pt idx="7867">
                  <c:v>268.27882449999998</c:v>
                </c:pt>
                <c:pt idx="7868">
                  <c:v>267.40461119999998</c:v>
                </c:pt>
                <c:pt idx="7869">
                  <c:v>214.1844715</c:v>
                </c:pt>
                <c:pt idx="7870">
                  <c:v>210.64151659999999</c:v>
                </c:pt>
                <c:pt idx="7871">
                  <c:v>210.26584510000001</c:v>
                </c:pt>
                <c:pt idx="7872">
                  <c:v>209.51925800000001</c:v>
                </c:pt>
                <c:pt idx="7873">
                  <c:v>164.6327024</c:v>
                </c:pt>
                <c:pt idx="7874">
                  <c:v>161.69058140000001</c:v>
                </c:pt>
                <c:pt idx="7875">
                  <c:v>161.37901439999999</c:v>
                </c:pt>
                <c:pt idx="7876">
                  <c:v>160.7600535</c:v>
                </c:pt>
                <c:pt idx="7877">
                  <c:v>124.207082</c:v>
                </c:pt>
                <c:pt idx="7878">
                  <c:v>121.8657949</c:v>
                </c:pt>
                <c:pt idx="7879">
                  <c:v>121.6183324</c:v>
                </c:pt>
                <c:pt idx="7880">
                  <c:v>121.1269978</c:v>
                </c:pt>
                <c:pt idx="7881">
                  <c:v>92.907610320000003</c:v>
                </c:pt>
                <c:pt idx="7882">
                  <c:v>91.167157209999999</c:v>
                </c:pt>
                <c:pt idx="7883">
                  <c:v>90.983799210000001</c:v>
                </c:pt>
                <c:pt idx="7884">
                  <c:v>90.620090750000003</c:v>
                </c:pt>
                <c:pt idx="7885">
                  <c:v>70.734287390000006</c:v>
                </c:pt>
                <c:pt idx="7886">
                  <c:v>67.445864420000007</c:v>
                </c:pt>
                <c:pt idx="7887">
                  <c:v>66.798010989999995</c:v>
                </c:pt>
                <c:pt idx="7888">
                  <c:v>66.505923120000006</c:v>
                </c:pt>
                <c:pt idx="7889">
                  <c:v>66.505965130000007</c:v>
                </c:pt>
                <c:pt idx="7890">
                  <c:v>66.997931739999999</c:v>
                </c:pt>
                <c:pt idx="7891">
                  <c:v>66.997931739999999</c:v>
                </c:pt>
                <c:pt idx="7892">
                  <c:v>67.499201839999998</c:v>
                </c:pt>
                <c:pt idx="7893">
                  <c:v>68.009775439999999</c:v>
                </c:pt>
                <c:pt idx="7894">
                  <c:v>68.097498180000002</c:v>
                </c:pt>
                <c:pt idx="7895">
                  <c:v>68.774035400000002</c:v>
                </c:pt>
                <c:pt idx="7896">
                  <c:v>70.366420309999995</c:v>
                </c:pt>
                <c:pt idx="7897">
                  <c:v>70.488999329999999</c:v>
                </c:pt>
                <c:pt idx="7898">
                  <c:v>70.734383649999998</c:v>
                </c:pt>
                <c:pt idx="7899">
                  <c:v>90.620410370000002</c:v>
                </c:pt>
                <c:pt idx="7900">
                  <c:v>92.348258110000003</c:v>
                </c:pt>
                <c:pt idx="7901">
                  <c:v>92.534941919999994</c:v>
                </c:pt>
                <c:pt idx="7902">
                  <c:v>92.907953070000005</c:v>
                </c:pt>
                <c:pt idx="7903">
                  <c:v>121.1276036</c:v>
                </c:pt>
                <c:pt idx="7904">
                  <c:v>123.4562882</c:v>
                </c:pt>
                <c:pt idx="7905">
                  <c:v>123.7070768</c:v>
                </c:pt>
                <c:pt idx="7906">
                  <c:v>124.2077147</c:v>
                </c:pt>
                <c:pt idx="7907">
                  <c:v>160.76098920000001</c:v>
                </c:pt>
                <c:pt idx="7908">
                  <c:v>163.69051049999999</c:v>
                </c:pt>
                <c:pt idx="7909">
                  <c:v>164.0054039</c:v>
                </c:pt>
                <c:pt idx="7910">
                  <c:v>164.63366869999999</c:v>
                </c:pt>
                <c:pt idx="7911">
                  <c:v>209.52056690000001</c:v>
                </c:pt>
                <c:pt idx="7912">
                  <c:v>213.0509251</c:v>
                </c:pt>
                <c:pt idx="7913">
                  <c:v>213.42992330000001</c:v>
                </c:pt>
                <c:pt idx="7914">
                  <c:v>214.1858149</c:v>
                </c:pt>
                <c:pt idx="7915">
                  <c:v>267.40633700000001</c:v>
                </c:pt>
                <c:pt idx="7916">
                  <c:v>271.53753189999998</c:v>
                </c:pt>
                <c:pt idx="7917">
                  <c:v>271.98063489999998</c:v>
                </c:pt>
                <c:pt idx="7918">
                  <c:v>272.86415340000002</c:v>
                </c:pt>
                <c:pt idx="7919">
                  <c:v>334.4182993</c:v>
                </c:pt>
                <c:pt idx="7920">
                  <c:v>348.67847210000002</c:v>
                </c:pt>
                <c:pt idx="7921">
                  <c:v>351.7283941</c:v>
                </c:pt>
                <c:pt idx="7922">
                  <c:v>353.13344669999998</c:v>
                </c:pt>
                <c:pt idx="7923">
                  <c:v>353.13344999999998</c:v>
                </c:pt>
                <c:pt idx="7924">
                  <c:v>350.7778586</c:v>
                </c:pt>
                <c:pt idx="7925">
                  <c:v>350.7778586</c:v>
                </c:pt>
                <c:pt idx="7926">
                  <c:v>348.43157070000001</c:v>
                </c:pt>
                <c:pt idx="7927">
                  <c:v>346.0945863</c:v>
                </c:pt>
                <c:pt idx="7928">
                  <c:v>345.69822420000003</c:v>
                </c:pt>
                <c:pt idx="7929">
                  <c:v>342.69002139999998</c:v>
                </c:pt>
                <c:pt idx="7930">
                  <c:v>335.92404670000002</c:v>
                </c:pt>
                <c:pt idx="7931">
                  <c:v>335.420163</c:v>
                </c:pt>
                <c:pt idx="7932">
                  <c:v>334.41831689999998</c:v>
                </c:pt>
                <c:pt idx="7933">
                  <c:v>272.86418320000001</c:v>
                </c:pt>
                <c:pt idx="7934">
                  <c:v>268.72036609999998</c:v>
                </c:pt>
                <c:pt idx="7935">
                  <c:v>268.28058709999999</c:v>
                </c:pt>
                <c:pt idx="7936">
                  <c:v>267.4063678</c:v>
                </c:pt>
                <c:pt idx="7937">
                  <c:v>214.1858545</c:v>
                </c:pt>
                <c:pt idx="7938">
                  <c:v>210.64287400000001</c:v>
                </c:pt>
                <c:pt idx="7939">
                  <c:v>210.26719979999999</c:v>
                </c:pt>
                <c:pt idx="7940">
                  <c:v>209.52060729999999</c:v>
                </c:pt>
                <c:pt idx="7941">
                  <c:v>164.6337144</c:v>
                </c:pt>
                <c:pt idx="7942">
                  <c:v>161.69157050000001</c:v>
                </c:pt>
                <c:pt idx="7943">
                  <c:v>161.38000099999999</c:v>
                </c:pt>
                <c:pt idx="7944">
                  <c:v>160.7610353</c:v>
                </c:pt>
                <c:pt idx="7945">
                  <c:v>124.20776290000001</c:v>
                </c:pt>
                <c:pt idx="7946">
                  <c:v>121.8664555</c:v>
                </c:pt>
                <c:pt idx="7947">
                  <c:v>121.61899080000001</c:v>
                </c:pt>
                <c:pt idx="7948">
                  <c:v>121.1276518</c:v>
                </c:pt>
                <c:pt idx="7949">
                  <c:v>92.907999950000004</c:v>
                </c:pt>
                <c:pt idx="7950">
                  <c:v>91.167529060000007</c:v>
                </c:pt>
                <c:pt idx="7951">
                  <c:v>90.984169179999995</c:v>
                </c:pt>
                <c:pt idx="7952">
                  <c:v>90.620456970000006</c:v>
                </c:pt>
                <c:pt idx="7953">
                  <c:v>70.734425540000004</c:v>
                </c:pt>
                <c:pt idx="7954">
                  <c:v>67.445957780000001</c:v>
                </c:pt>
                <c:pt idx="7955">
                  <c:v>66.798095110000006</c:v>
                </c:pt>
                <c:pt idx="7956">
                  <c:v>66.506003019999994</c:v>
                </c:pt>
                <c:pt idx="7957">
                  <c:v>66.50596127</c:v>
                </c:pt>
                <c:pt idx="7958">
                  <c:v>66.997921239999997</c:v>
                </c:pt>
                <c:pt idx="7959">
                  <c:v>66.997921239999997</c:v>
                </c:pt>
                <c:pt idx="7960">
                  <c:v>67.499184650000004</c:v>
                </c:pt>
                <c:pt idx="7961">
                  <c:v>68.009751499999993</c:v>
                </c:pt>
                <c:pt idx="7962">
                  <c:v>68.097473100000002</c:v>
                </c:pt>
                <c:pt idx="7963">
                  <c:v>68.774001519999999</c:v>
                </c:pt>
                <c:pt idx="7964">
                  <c:v>70.366366170000006</c:v>
                </c:pt>
                <c:pt idx="7965">
                  <c:v>70.488943649999996</c:v>
                </c:pt>
                <c:pt idx="7966">
                  <c:v>70.734324909999998</c:v>
                </c:pt>
                <c:pt idx="7967">
                  <c:v>90.620131720000003</c:v>
                </c:pt>
                <c:pt idx="7968">
                  <c:v>92.347962080000002</c:v>
                </c:pt>
                <c:pt idx="7969">
                  <c:v>92.534644029999995</c:v>
                </c:pt>
                <c:pt idx="7970">
                  <c:v>92.907651459999997</c:v>
                </c:pt>
                <c:pt idx="7971">
                  <c:v>121.1270392</c:v>
                </c:pt>
                <c:pt idx="7972">
                  <c:v>123.4557032</c:v>
                </c:pt>
                <c:pt idx="7973">
                  <c:v>123.7064896</c:v>
                </c:pt>
                <c:pt idx="7974">
                  <c:v>124.2071232</c:v>
                </c:pt>
                <c:pt idx="7975">
                  <c:v>160.7600918</c:v>
                </c:pt>
                <c:pt idx="7976">
                  <c:v>163.68958960000001</c:v>
                </c:pt>
                <c:pt idx="7977">
                  <c:v>164.0044805</c:v>
                </c:pt>
                <c:pt idx="7978">
                  <c:v>164.6327402</c:v>
                </c:pt>
                <c:pt idx="7979">
                  <c:v>209.5192897</c:v>
                </c:pt>
                <c:pt idx="7980">
                  <c:v>213.04962119999999</c:v>
                </c:pt>
                <c:pt idx="7981">
                  <c:v>213.4286165</c:v>
                </c:pt>
                <c:pt idx="7982">
                  <c:v>214.18450250000001</c:v>
                </c:pt>
                <c:pt idx="7983">
                  <c:v>267.4046328</c:v>
                </c:pt>
                <c:pt idx="7984">
                  <c:v>271.535798</c:v>
                </c:pt>
                <c:pt idx="7985">
                  <c:v>271.97889780000003</c:v>
                </c:pt>
                <c:pt idx="7986">
                  <c:v>272.86240989999999</c:v>
                </c:pt>
                <c:pt idx="7987">
                  <c:v>334.41612120000002</c:v>
                </c:pt>
                <c:pt idx="7988">
                  <c:v>348.67619530000002</c:v>
                </c:pt>
                <c:pt idx="7989">
                  <c:v>351.72609619999997</c:v>
                </c:pt>
                <c:pt idx="7990">
                  <c:v>353.13113909999998</c:v>
                </c:pt>
                <c:pt idx="7991">
                  <c:v>353.13113329999999</c:v>
                </c:pt>
                <c:pt idx="7992">
                  <c:v>350.7755568</c:v>
                </c:pt>
                <c:pt idx="7993">
                  <c:v>350.7755568</c:v>
                </c:pt>
                <c:pt idx="7994">
                  <c:v>348.42928369999998</c:v>
                </c:pt>
                <c:pt idx="7995">
                  <c:v>346.09231399999999</c:v>
                </c:pt>
                <c:pt idx="7996">
                  <c:v>345.69595440000001</c:v>
                </c:pt>
                <c:pt idx="7997">
                  <c:v>342.68777060000002</c:v>
                </c:pt>
                <c:pt idx="7998">
                  <c:v>335.92183879999999</c:v>
                </c:pt>
                <c:pt idx="7999">
                  <c:v>335.41795830000001</c:v>
                </c:pt>
                <c:pt idx="8000">
                  <c:v>334.41611849999998</c:v>
                </c:pt>
                <c:pt idx="8001">
                  <c:v>272.8623844</c:v>
                </c:pt>
                <c:pt idx="8002">
                  <c:v>268.71859490000003</c:v>
                </c:pt>
                <c:pt idx="8003">
                  <c:v>268.27881889999998</c:v>
                </c:pt>
                <c:pt idx="8004">
                  <c:v>267.40460539999998</c:v>
                </c:pt>
                <c:pt idx="8005">
                  <c:v>214.1844577</c:v>
                </c:pt>
                <c:pt idx="8006">
                  <c:v>210.64150230000001</c:v>
                </c:pt>
                <c:pt idx="8007">
                  <c:v>210.2658308</c:v>
                </c:pt>
                <c:pt idx="8008">
                  <c:v>209.51924360000001</c:v>
                </c:pt>
                <c:pt idx="8009">
                  <c:v>164.6326823</c:v>
                </c:pt>
                <c:pt idx="8010">
                  <c:v>161.690561</c:v>
                </c:pt>
                <c:pt idx="8011">
                  <c:v>161.37899390000001</c:v>
                </c:pt>
                <c:pt idx="8012">
                  <c:v>160.76003299999999</c:v>
                </c:pt>
                <c:pt idx="8013">
                  <c:v>124.207058</c:v>
                </c:pt>
                <c:pt idx="8014">
                  <c:v>121.86577080000001</c:v>
                </c:pt>
                <c:pt idx="8015">
                  <c:v>121.6183083</c:v>
                </c:pt>
                <c:pt idx="8016">
                  <c:v>121.1269736</c:v>
                </c:pt>
                <c:pt idx="8017">
                  <c:v>92.907585030000007</c:v>
                </c:pt>
                <c:pt idx="8018">
                  <c:v>91.167131920000003</c:v>
                </c:pt>
                <c:pt idx="8019">
                  <c:v>90.983773920000004</c:v>
                </c:pt>
                <c:pt idx="8020">
                  <c:v>90.62006547</c:v>
                </c:pt>
                <c:pt idx="8021">
                  <c:v>70.734263279999993</c:v>
                </c:pt>
                <c:pt idx="8022">
                  <c:v>67.445840829999995</c:v>
                </c:pt>
                <c:pt idx="8023">
                  <c:v>66.797987520000007</c:v>
                </c:pt>
                <c:pt idx="8024">
                  <c:v>66.505899709999994</c:v>
                </c:pt>
                <c:pt idx="8025">
                  <c:v>66.505941230000005</c:v>
                </c:pt>
                <c:pt idx="8026">
                  <c:v>66.997907650000002</c:v>
                </c:pt>
                <c:pt idx="8027">
                  <c:v>66.997907650000002</c:v>
                </c:pt>
                <c:pt idx="8028">
                  <c:v>67.499177579999994</c:v>
                </c:pt>
                <c:pt idx="8029">
                  <c:v>68.009751010000002</c:v>
                </c:pt>
                <c:pt idx="8030">
                  <c:v>68.097473719999996</c:v>
                </c:pt>
                <c:pt idx="8031">
                  <c:v>68.774010739999994</c:v>
                </c:pt>
                <c:pt idx="8032">
                  <c:v>70.366395199999999</c:v>
                </c:pt>
                <c:pt idx="8033">
                  <c:v>70.48897418</c:v>
                </c:pt>
                <c:pt idx="8034">
                  <c:v>70.73435843</c:v>
                </c:pt>
                <c:pt idx="8035">
                  <c:v>90.620381739999999</c:v>
                </c:pt>
                <c:pt idx="8036">
                  <c:v>92.348229290000006</c:v>
                </c:pt>
                <c:pt idx="8037">
                  <c:v>92.534913079999995</c:v>
                </c:pt>
                <c:pt idx="8038">
                  <c:v>92.907924199999997</c:v>
                </c:pt>
                <c:pt idx="8039">
                  <c:v>121.1275732</c:v>
                </c:pt>
                <c:pt idx="8040">
                  <c:v>123.45625769999999</c:v>
                </c:pt>
                <c:pt idx="8041">
                  <c:v>123.7070463</c:v>
                </c:pt>
                <c:pt idx="8042">
                  <c:v>124.2076843</c:v>
                </c:pt>
                <c:pt idx="8043">
                  <c:v>160.76095910000001</c:v>
                </c:pt>
                <c:pt idx="8044">
                  <c:v>163.69048050000001</c:v>
                </c:pt>
                <c:pt idx="8045">
                  <c:v>164.0053739</c:v>
                </c:pt>
                <c:pt idx="8046">
                  <c:v>164.6336388</c:v>
                </c:pt>
                <c:pt idx="8047">
                  <c:v>209.5205393</c:v>
                </c:pt>
                <c:pt idx="8048">
                  <c:v>213.05089770000001</c:v>
                </c:pt>
                <c:pt idx="8049">
                  <c:v>213.42989589999999</c:v>
                </c:pt>
                <c:pt idx="8050">
                  <c:v>214.1857876</c:v>
                </c:pt>
                <c:pt idx="8051">
                  <c:v>267.40631380000002</c:v>
                </c:pt>
                <c:pt idx="8052">
                  <c:v>271.53750910000002</c:v>
                </c:pt>
                <c:pt idx="8053">
                  <c:v>271.9806122</c:v>
                </c:pt>
                <c:pt idx="8054">
                  <c:v>272.86413069999998</c:v>
                </c:pt>
                <c:pt idx="8055">
                  <c:v>334.41828270000002</c:v>
                </c:pt>
                <c:pt idx="8056">
                  <c:v>348.6784571</c:v>
                </c:pt>
                <c:pt idx="8057">
                  <c:v>351.72837950000002</c:v>
                </c:pt>
                <c:pt idx="8058">
                  <c:v>353.13343220000002</c:v>
                </c:pt>
                <c:pt idx="8059">
                  <c:v>353.13344000000001</c:v>
                </c:pt>
                <c:pt idx="8060">
                  <c:v>350.777849</c:v>
                </c:pt>
                <c:pt idx="8061">
                  <c:v>350.777849</c:v>
                </c:pt>
                <c:pt idx="8062">
                  <c:v>348.43156149999999</c:v>
                </c:pt>
                <c:pt idx="8063">
                  <c:v>346.09457750000001</c:v>
                </c:pt>
                <c:pt idx="8064">
                  <c:v>345.69821539999998</c:v>
                </c:pt>
                <c:pt idx="8065">
                  <c:v>342.69001300000002</c:v>
                </c:pt>
                <c:pt idx="8066">
                  <c:v>335.92403940000003</c:v>
                </c:pt>
                <c:pt idx="8067">
                  <c:v>335.42015570000001</c:v>
                </c:pt>
                <c:pt idx="8068">
                  <c:v>334.41830979999997</c:v>
                </c:pt>
                <c:pt idx="8069">
                  <c:v>272.86418479999998</c:v>
                </c:pt>
                <c:pt idx="8070">
                  <c:v>268.72036830000002</c:v>
                </c:pt>
                <c:pt idx="8071">
                  <c:v>268.2805894</c:v>
                </c:pt>
                <c:pt idx="8072">
                  <c:v>267.40637020000003</c:v>
                </c:pt>
                <c:pt idx="8073">
                  <c:v>214.18586379999999</c:v>
                </c:pt>
                <c:pt idx="8074">
                  <c:v>210.6428837</c:v>
                </c:pt>
                <c:pt idx="8075">
                  <c:v>210.26720950000001</c:v>
                </c:pt>
                <c:pt idx="8076">
                  <c:v>209.52061710000001</c:v>
                </c:pt>
                <c:pt idx="8077">
                  <c:v>164.6337293</c:v>
                </c:pt>
                <c:pt idx="8078">
                  <c:v>161.6915856</c:v>
                </c:pt>
                <c:pt idx="8079">
                  <c:v>161.3800162</c:v>
                </c:pt>
                <c:pt idx="8080">
                  <c:v>160.76105050000001</c:v>
                </c:pt>
                <c:pt idx="8081">
                  <c:v>124.20778129999999</c:v>
                </c:pt>
                <c:pt idx="8082">
                  <c:v>121.866474</c:v>
                </c:pt>
                <c:pt idx="8083">
                  <c:v>121.6190093</c:v>
                </c:pt>
                <c:pt idx="8084">
                  <c:v>121.1276704</c:v>
                </c:pt>
                <c:pt idx="8085">
                  <c:v>92.908019749999994</c:v>
                </c:pt>
                <c:pt idx="8086">
                  <c:v>91.167548879999998</c:v>
                </c:pt>
                <c:pt idx="8087">
                  <c:v>90.984189000000001</c:v>
                </c:pt>
                <c:pt idx="8088">
                  <c:v>90.620476789999998</c:v>
                </c:pt>
                <c:pt idx="8089">
                  <c:v>70.734444719999999</c:v>
                </c:pt>
                <c:pt idx="8090">
                  <c:v>67.445976590000001</c:v>
                </c:pt>
                <c:pt idx="8091">
                  <c:v>66.798113830000005</c:v>
                </c:pt>
                <c:pt idx="8092">
                  <c:v>66.506021700000005</c:v>
                </c:pt>
                <c:pt idx="8093">
                  <c:v>66.505980460000004</c:v>
                </c:pt>
                <c:pt idx="8094">
                  <c:v>66.997940580000005</c:v>
                </c:pt>
                <c:pt idx="8095">
                  <c:v>66.997940580000005</c:v>
                </c:pt>
                <c:pt idx="8096">
                  <c:v>67.499204140000003</c:v>
                </c:pt>
                <c:pt idx="8097">
                  <c:v>68.009771150000006</c:v>
                </c:pt>
                <c:pt idx="8098">
                  <c:v>68.097492770000002</c:v>
                </c:pt>
                <c:pt idx="8099">
                  <c:v>68.774021390000001</c:v>
                </c:pt>
                <c:pt idx="8100">
                  <c:v>70.366386500000004</c:v>
                </c:pt>
                <c:pt idx="8101">
                  <c:v>70.488964010000004</c:v>
                </c:pt>
                <c:pt idx="8102">
                  <c:v>70.734345329999996</c:v>
                </c:pt>
                <c:pt idx="8103">
                  <c:v>90.620155830000002</c:v>
                </c:pt>
                <c:pt idx="8104">
                  <c:v>92.347986410000004</c:v>
                </c:pt>
                <c:pt idx="8105">
                  <c:v>92.534668379999999</c:v>
                </c:pt>
                <c:pt idx="8106">
                  <c:v>92.907675859999998</c:v>
                </c:pt>
                <c:pt idx="8107">
                  <c:v>121.12706590000001</c:v>
                </c:pt>
                <c:pt idx="8108">
                  <c:v>123.4557301</c:v>
                </c:pt>
                <c:pt idx="8109">
                  <c:v>123.70651650000001</c:v>
                </c:pt>
                <c:pt idx="8110">
                  <c:v>124.20715010000001</c:v>
                </c:pt>
                <c:pt idx="8111">
                  <c:v>160.76011980000001</c:v>
                </c:pt>
                <c:pt idx="8112">
                  <c:v>163.6896175</c:v>
                </c:pt>
                <c:pt idx="8113">
                  <c:v>164.00450839999999</c:v>
                </c:pt>
                <c:pt idx="8114">
                  <c:v>164.63276819999999</c:v>
                </c:pt>
                <c:pt idx="8115">
                  <c:v>209.51931740000001</c:v>
                </c:pt>
                <c:pt idx="8116">
                  <c:v>213.0496488</c:v>
                </c:pt>
                <c:pt idx="8117">
                  <c:v>213.42864410000001</c:v>
                </c:pt>
                <c:pt idx="8118">
                  <c:v>214.18453</c:v>
                </c:pt>
                <c:pt idx="8119">
                  <c:v>267.40465870000003</c:v>
                </c:pt>
                <c:pt idx="8120">
                  <c:v>271.53582369999998</c:v>
                </c:pt>
                <c:pt idx="8121">
                  <c:v>271.97892350000001</c:v>
                </c:pt>
                <c:pt idx="8122">
                  <c:v>272.86243560000003</c:v>
                </c:pt>
                <c:pt idx="8123">
                  <c:v>334.41614390000001</c:v>
                </c:pt>
                <c:pt idx="8124">
                  <c:v>348.67621709999997</c:v>
                </c:pt>
                <c:pt idx="8125">
                  <c:v>351.72611790000002</c:v>
                </c:pt>
                <c:pt idx="8126">
                  <c:v>353.13116070000001</c:v>
                </c:pt>
                <c:pt idx="8127">
                  <c:v>353.13115140000002</c:v>
                </c:pt>
                <c:pt idx="8128">
                  <c:v>350.7755745</c:v>
                </c:pt>
                <c:pt idx="8129">
                  <c:v>350.7755745</c:v>
                </c:pt>
                <c:pt idx="8130">
                  <c:v>348.42930100000001</c:v>
                </c:pt>
                <c:pt idx="8131">
                  <c:v>346.09233089999998</c:v>
                </c:pt>
                <c:pt idx="8132">
                  <c:v>345.69597119999997</c:v>
                </c:pt>
                <c:pt idx="8133">
                  <c:v>342.68778689999999</c:v>
                </c:pt>
                <c:pt idx="8134">
                  <c:v>335.921854</c:v>
                </c:pt>
                <c:pt idx="8135">
                  <c:v>335.41797339999999</c:v>
                </c:pt>
                <c:pt idx="8136">
                  <c:v>334.4161335</c:v>
                </c:pt>
                <c:pt idx="8137">
                  <c:v>272.86238959999997</c:v>
                </c:pt>
                <c:pt idx="8138">
                  <c:v>268.71859949999998</c:v>
                </c:pt>
                <c:pt idx="8139">
                  <c:v>268.27882340000002</c:v>
                </c:pt>
                <c:pt idx="8140">
                  <c:v>267.4046098</c:v>
                </c:pt>
                <c:pt idx="8141">
                  <c:v>214.18445410000001</c:v>
                </c:pt>
                <c:pt idx="8142">
                  <c:v>210.6414982</c:v>
                </c:pt>
                <c:pt idx="8143">
                  <c:v>210.26582669999999</c:v>
                </c:pt>
                <c:pt idx="8144">
                  <c:v>209.51923930000001</c:v>
                </c:pt>
                <c:pt idx="8145">
                  <c:v>164.63267200000001</c:v>
                </c:pt>
                <c:pt idx="8146">
                  <c:v>161.69055030000001</c:v>
                </c:pt>
                <c:pt idx="8147">
                  <c:v>161.37898329999999</c:v>
                </c:pt>
                <c:pt idx="8148">
                  <c:v>160.7600223</c:v>
                </c:pt>
                <c:pt idx="8149">
                  <c:v>124.2070432</c:v>
                </c:pt>
                <c:pt idx="8150">
                  <c:v>121.8657558</c:v>
                </c:pt>
                <c:pt idx="8151">
                  <c:v>121.6182933</c:v>
                </c:pt>
                <c:pt idx="8152">
                  <c:v>121.1269585</c:v>
                </c:pt>
                <c:pt idx="8153">
                  <c:v>92.907567779999994</c:v>
                </c:pt>
                <c:pt idx="8154">
                  <c:v>91.167114580000003</c:v>
                </c:pt>
                <c:pt idx="8155">
                  <c:v>90.983756569999997</c:v>
                </c:pt>
                <c:pt idx="8156">
                  <c:v>90.620048100000005</c:v>
                </c:pt>
                <c:pt idx="8157">
                  <c:v>70.734245670000007</c:v>
                </c:pt>
                <c:pt idx="8158">
                  <c:v>67.445823399999995</c:v>
                </c:pt>
                <c:pt idx="8159">
                  <c:v>66.797970140000004</c:v>
                </c:pt>
                <c:pt idx="8160">
                  <c:v>66.505882349999993</c:v>
                </c:pt>
                <c:pt idx="8161">
                  <c:v>66.505923069999994</c:v>
                </c:pt>
                <c:pt idx="8162">
                  <c:v>66.997889330000007</c:v>
                </c:pt>
                <c:pt idx="8163">
                  <c:v>66.997889330000007</c:v>
                </c:pt>
                <c:pt idx="8164">
                  <c:v>67.499159090000006</c:v>
                </c:pt>
                <c:pt idx="8165">
                  <c:v>68.009732339999999</c:v>
                </c:pt>
                <c:pt idx="8166">
                  <c:v>68.097455030000006</c:v>
                </c:pt>
                <c:pt idx="8167">
                  <c:v>68.773991820000006</c:v>
                </c:pt>
                <c:pt idx="8168">
                  <c:v>70.366375759999997</c:v>
                </c:pt>
                <c:pt idx="8169">
                  <c:v>70.488954699999994</c:v>
                </c:pt>
                <c:pt idx="8170">
                  <c:v>70.734338879999996</c:v>
                </c:pt>
                <c:pt idx="8171">
                  <c:v>90.620357760000005</c:v>
                </c:pt>
                <c:pt idx="8172">
                  <c:v>92.348205030000003</c:v>
                </c:pt>
                <c:pt idx="8173">
                  <c:v>92.534888789999997</c:v>
                </c:pt>
                <c:pt idx="8174">
                  <c:v>92.907899850000007</c:v>
                </c:pt>
                <c:pt idx="8175">
                  <c:v>121.1275455</c:v>
                </c:pt>
                <c:pt idx="8176">
                  <c:v>123.4562298</c:v>
                </c:pt>
                <c:pt idx="8177">
                  <c:v>123.7070184</c:v>
                </c:pt>
                <c:pt idx="8178">
                  <c:v>124.2076563</c:v>
                </c:pt>
                <c:pt idx="8179">
                  <c:v>160.76092879999999</c:v>
                </c:pt>
                <c:pt idx="8180">
                  <c:v>163.69045009999999</c:v>
                </c:pt>
                <c:pt idx="8181">
                  <c:v>164.0053436</c:v>
                </c:pt>
                <c:pt idx="8182">
                  <c:v>164.63360840000001</c:v>
                </c:pt>
                <c:pt idx="8183">
                  <c:v>209.5205077</c:v>
                </c:pt>
                <c:pt idx="8184">
                  <c:v>213.05086600000001</c:v>
                </c:pt>
                <c:pt idx="8185">
                  <c:v>213.4298642</c:v>
                </c:pt>
                <c:pt idx="8186">
                  <c:v>214.1857559</c:v>
                </c:pt>
                <c:pt idx="8187">
                  <c:v>267.40628199999998</c:v>
                </c:pt>
                <c:pt idx="8188">
                  <c:v>271.5374774</c:v>
                </c:pt>
                <c:pt idx="8189">
                  <c:v>271.98058040000001</c:v>
                </c:pt>
                <c:pt idx="8190">
                  <c:v>272.86409900000001</c:v>
                </c:pt>
                <c:pt idx="8191">
                  <c:v>334.41825189999997</c:v>
                </c:pt>
                <c:pt idx="8192">
                  <c:v>348.67842669999999</c:v>
                </c:pt>
                <c:pt idx="8193">
                  <c:v>351.7283491</c:v>
                </c:pt>
                <c:pt idx="8194">
                  <c:v>353.1334018</c:v>
                </c:pt>
                <c:pt idx="8195">
                  <c:v>353.1334129</c:v>
                </c:pt>
                <c:pt idx="8196">
                  <c:v>350.77782230000003</c:v>
                </c:pt>
                <c:pt idx="8197">
                  <c:v>350.77782230000003</c:v>
                </c:pt>
                <c:pt idx="8198">
                  <c:v>348.43153530000001</c:v>
                </c:pt>
                <c:pt idx="8199">
                  <c:v>346.09455170000001</c:v>
                </c:pt>
                <c:pt idx="8200">
                  <c:v>345.69818980000002</c:v>
                </c:pt>
                <c:pt idx="8201">
                  <c:v>342.68998809999999</c:v>
                </c:pt>
                <c:pt idx="8202">
                  <c:v>335.92401589999997</c:v>
                </c:pt>
                <c:pt idx="8203">
                  <c:v>335.4201324</c:v>
                </c:pt>
                <c:pt idx="8204">
                  <c:v>334.41828670000001</c:v>
                </c:pt>
                <c:pt idx="8205">
                  <c:v>272.8641748</c:v>
                </c:pt>
                <c:pt idx="8206">
                  <c:v>268.7203591</c:v>
                </c:pt>
                <c:pt idx="8207">
                  <c:v>268.2805803</c:v>
                </c:pt>
                <c:pt idx="8208">
                  <c:v>267.40636130000001</c:v>
                </c:pt>
                <c:pt idx="8209">
                  <c:v>214.1858656</c:v>
                </c:pt>
                <c:pt idx="8210">
                  <c:v>210.6428861</c:v>
                </c:pt>
                <c:pt idx="8211">
                  <c:v>210.26721209999999</c:v>
                </c:pt>
                <c:pt idx="8212">
                  <c:v>209.52061979999999</c:v>
                </c:pt>
                <c:pt idx="8213">
                  <c:v>164.63374010000001</c:v>
                </c:pt>
                <c:pt idx="8214">
                  <c:v>161.69159690000001</c:v>
                </c:pt>
                <c:pt idx="8215">
                  <c:v>161.38002760000001</c:v>
                </c:pt>
                <c:pt idx="8216">
                  <c:v>160.76106200000001</c:v>
                </c:pt>
                <c:pt idx="8217">
                  <c:v>124.2077985</c:v>
                </c:pt>
                <c:pt idx="8218">
                  <c:v>121.8664915</c:v>
                </c:pt>
                <c:pt idx="8219">
                  <c:v>121.61902689999999</c:v>
                </c:pt>
                <c:pt idx="8220">
                  <c:v>121.12768800000001</c:v>
                </c:pt>
                <c:pt idx="8221">
                  <c:v>92.908040580000005</c:v>
                </c:pt>
                <c:pt idx="8222">
                  <c:v>91.16756986</c:v>
                </c:pt>
                <c:pt idx="8223">
                  <c:v>90.984209989999997</c:v>
                </c:pt>
                <c:pt idx="8224">
                  <c:v>90.620497819999997</c:v>
                </c:pt>
                <c:pt idx="8225">
                  <c:v>70.734466499999996</c:v>
                </c:pt>
                <c:pt idx="8226">
                  <c:v>67.445998239999994</c:v>
                </c:pt>
                <c:pt idx="8227">
                  <c:v>66.798135430000002</c:v>
                </c:pt>
                <c:pt idx="8228">
                  <c:v>66.50604328</c:v>
                </c:pt>
                <c:pt idx="8229">
                  <c:v>66.506003210000003</c:v>
                </c:pt>
                <c:pt idx="8230">
                  <c:v>66.997963549999994</c:v>
                </c:pt>
                <c:pt idx="8231">
                  <c:v>66.997963549999994</c:v>
                </c:pt>
                <c:pt idx="8232">
                  <c:v>67.499227340000004</c:v>
                </c:pt>
                <c:pt idx="8233">
                  <c:v>68.009794560000003</c:v>
                </c:pt>
                <c:pt idx="8234">
                  <c:v>68.097516220000003</c:v>
                </c:pt>
                <c:pt idx="8235">
                  <c:v>68.774045110000003</c:v>
                </c:pt>
                <c:pt idx="8236">
                  <c:v>70.366410819999999</c:v>
                </c:pt>
                <c:pt idx="8237">
                  <c:v>70.488988379999995</c:v>
                </c:pt>
                <c:pt idx="8238">
                  <c:v>70.734369790000002</c:v>
                </c:pt>
                <c:pt idx="8239">
                  <c:v>90.620185410000005</c:v>
                </c:pt>
                <c:pt idx="8240">
                  <c:v>92.348016310000006</c:v>
                </c:pt>
                <c:pt idx="8241">
                  <c:v>92.534698320000004</c:v>
                </c:pt>
                <c:pt idx="8242">
                  <c:v>92.907705859999993</c:v>
                </c:pt>
                <c:pt idx="8243">
                  <c:v>121.12709959999999</c:v>
                </c:pt>
                <c:pt idx="8244">
                  <c:v>123.455764</c:v>
                </c:pt>
                <c:pt idx="8245">
                  <c:v>123.7065504</c:v>
                </c:pt>
                <c:pt idx="8246">
                  <c:v>124.20718410000001</c:v>
                </c:pt>
                <c:pt idx="8247">
                  <c:v>160.76015599999999</c:v>
                </c:pt>
                <c:pt idx="8248">
                  <c:v>163.6896539</c:v>
                </c:pt>
                <c:pt idx="8249">
                  <c:v>164.00454479999999</c:v>
                </c:pt>
                <c:pt idx="8250">
                  <c:v>164.63280459999999</c:v>
                </c:pt>
                <c:pt idx="8251">
                  <c:v>209.51935449999999</c:v>
                </c:pt>
                <c:pt idx="8252">
                  <c:v>213.04968589999999</c:v>
                </c:pt>
                <c:pt idx="8253">
                  <c:v>213.42868129999999</c:v>
                </c:pt>
                <c:pt idx="8254">
                  <c:v>214.1845672</c:v>
                </c:pt>
                <c:pt idx="8255">
                  <c:v>267.40469530000001</c:v>
                </c:pt>
                <c:pt idx="8256">
                  <c:v>271.5358602</c:v>
                </c:pt>
                <c:pt idx="8257">
                  <c:v>271.97895999999997</c:v>
                </c:pt>
                <c:pt idx="8258">
                  <c:v>272.86247200000003</c:v>
                </c:pt>
                <c:pt idx="8259">
                  <c:v>334.41617819999999</c:v>
                </c:pt>
                <c:pt idx="8260">
                  <c:v>348.67625079999999</c:v>
                </c:pt>
                <c:pt idx="8261">
                  <c:v>351.72615139999999</c:v>
                </c:pt>
                <c:pt idx="8262">
                  <c:v>353.13119419999998</c:v>
                </c:pt>
                <c:pt idx="8263">
                  <c:v>353.13118079999998</c:v>
                </c:pt>
                <c:pt idx="8264">
                  <c:v>350.7756033</c:v>
                </c:pt>
                <c:pt idx="8265">
                  <c:v>350.7756033</c:v>
                </c:pt>
                <c:pt idx="8266">
                  <c:v>348.42932919999998</c:v>
                </c:pt>
                <c:pt idx="8267">
                  <c:v>346.09235869999998</c:v>
                </c:pt>
                <c:pt idx="8268">
                  <c:v>345.69599890000001</c:v>
                </c:pt>
                <c:pt idx="8269">
                  <c:v>342.68781389999998</c:v>
                </c:pt>
                <c:pt idx="8270">
                  <c:v>335.92187949999999</c:v>
                </c:pt>
                <c:pt idx="8271">
                  <c:v>335.4179987</c:v>
                </c:pt>
                <c:pt idx="8272">
                  <c:v>334.41615860000002</c:v>
                </c:pt>
                <c:pt idx="8273">
                  <c:v>272.86240099999998</c:v>
                </c:pt>
                <c:pt idx="8274">
                  <c:v>268.71861000000001</c:v>
                </c:pt>
                <c:pt idx="8275">
                  <c:v>268.27883379999997</c:v>
                </c:pt>
                <c:pt idx="8276">
                  <c:v>267.40462000000002</c:v>
                </c:pt>
                <c:pt idx="8277">
                  <c:v>214.1844533</c:v>
                </c:pt>
                <c:pt idx="8278">
                  <c:v>210.64149660000001</c:v>
                </c:pt>
                <c:pt idx="8279">
                  <c:v>210.26582500000001</c:v>
                </c:pt>
                <c:pt idx="8280">
                  <c:v>209.5192375</c:v>
                </c:pt>
                <c:pt idx="8281">
                  <c:v>164.63266160000001</c:v>
                </c:pt>
                <c:pt idx="8282">
                  <c:v>161.69053940000001</c:v>
                </c:pt>
                <c:pt idx="8283">
                  <c:v>161.37897229999999</c:v>
                </c:pt>
                <c:pt idx="8284">
                  <c:v>160.76001120000001</c:v>
                </c:pt>
                <c:pt idx="8285">
                  <c:v>124.20702609999999</c:v>
                </c:pt>
                <c:pt idx="8286">
                  <c:v>121.8657383</c:v>
                </c:pt>
                <c:pt idx="8287">
                  <c:v>121.61827580000001</c:v>
                </c:pt>
                <c:pt idx="8288">
                  <c:v>121.126941</c:v>
                </c:pt>
                <c:pt idx="8289">
                  <c:v>92.907546749999995</c:v>
                </c:pt>
                <c:pt idx="8290">
                  <c:v>91.167093390000005</c:v>
                </c:pt>
                <c:pt idx="8291">
                  <c:v>90.983735370000005</c:v>
                </c:pt>
                <c:pt idx="8292">
                  <c:v>90.620026870000004</c:v>
                </c:pt>
                <c:pt idx="8293">
                  <c:v>70.734223510000007</c:v>
                </c:pt>
                <c:pt idx="8294">
                  <c:v>67.445801349999996</c:v>
                </c:pt>
                <c:pt idx="8295">
                  <c:v>66.797948129999995</c:v>
                </c:pt>
                <c:pt idx="8296">
                  <c:v>66.505860350000006</c:v>
                </c:pt>
                <c:pt idx="8297">
                  <c:v>66.505899830000004</c:v>
                </c:pt>
                <c:pt idx="8298">
                  <c:v>66.997865860000005</c:v>
                </c:pt>
                <c:pt idx="8299">
                  <c:v>66.997865860000005</c:v>
                </c:pt>
                <c:pt idx="8300">
                  <c:v>67.499135379999998</c:v>
                </c:pt>
                <c:pt idx="8301">
                  <c:v>68.009708410000002</c:v>
                </c:pt>
                <c:pt idx="8302">
                  <c:v>68.097431060000005</c:v>
                </c:pt>
                <c:pt idx="8303">
                  <c:v>68.773967569999996</c:v>
                </c:pt>
                <c:pt idx="8304">
                  <c:v>70.366350890000007</c:v>
                </c:pt>
                <c:pt idx="8305">
                  <c:v>70.488929780000007</c:v>
                </c:pt>
                <c:pt idx="8306">
                  <c:v>70.734313869999994</c:v>
                </c:pt>
                <c:pt idx="8307">
                  <c:v>90.620327419999995</c:v>
                </c:pt>
                <c:pt idx="8308">
                  <c:v>92.348174360000002</c:v>
                </c:pt>
                <c:pt idx="8309">
                  <c:v>92.53485809</c:v>
                </c:pt>
                <c:pt idx="8310">
                  <c:v>92.907869070000004</c:v>
                </c:pt>
                <c:pt idx="8311">
                  <c:v>121.1275109</c:v>
                </c:pt>
                <c:pt idx="8312">
                  <c:v>123.4561949</c:v>
                </c:pt>
                <c:pt idx="8313">
                  <c:v>123.70698350000001</c:v>
                </c:pt>
                <c:pt idx="8314">
                  <c:v>124.20762139999999</c:v>
                </c:pt>
                <c:pt idx="8315">
                  <c:v>160.76089150000001</c:v>
                </c:pt>
                <c:pt idx="8316">
                  <c:v>163.6904127</c:v>
                </c:pt>
                <c:pt idx="8317">
                  <c:v>164.00530599999999</c:v>
                </c:pt>
                <c:pt idx="8318">
                  <c:v>164.6335708</c:v>
                </c:pt>
                <c:pt idx="8319">
                  <c:v>209.52046920000001</c:v>
                </c:pt>
                <c:pt idx="8320">
                  <c:v>213.0508275</c:v>
                </c:pt>
                <c:pt idx="8321">
                  <c:v>213.42982570000001</c:v>
                </c:pt>
                <c:pt idx="8322">
                  <c:v>214.18571739999999</c:v>
                </c:pt>
                <c:pt idx="8323">
                  <c:v>267.40624400000002</c:v>
                </c:pt>
                <c:pt idx="8324">
                  <c:v>271.53743939999998</c:v>
                </c:pt>
                <c:pt idx="8325">
                  <c:v>271.98054250000001</c:v>
                </c:pt>
                <c:pt idx="8326">
                  <c:v>272.86406099999999</c:v>
                </c:pt>
                <c:pt idx="8327">
                  <c:v>334.41821599999997</c:v>
                </c:pt>
                <c:pt idx="8328">
                  <c:v>348.67839129999999</c:v>
                </c:pt>
                <c:pt idx="8329">
                  <c:v>351.72831380000002</c:v>
                </c:pt>
                <c:pt idx="8330">
                  <c:v>353.13336659999999</c:v>
                </c:pt>
                <c:pt idx="8331">
                  <c:v>353.13338190000002</c:v>
                </c:pt>
                <c:pt idx="8332">
                  <c:v>350.77779190000001</c:v>
                </c:pt>
                <c:pt idx="8333">
                  <c:v>350.77779190000001</c:v>
                </c:pt>
                <c:pt idx="8334">
                  <c:v>348.43150539999999</c:v>
                </c:pt>
                <c:pt idx="8335">
                  <c:v>346.09452240000002</c:v>
                </c:pt>
                <c:pt idx="8336">
                  <c:v>345.69816049999997</c:v>
                </c:pt>
                <c:pt idx="8337">
                  <c:v>342.68995940000002</c:v>
                </c:pt>
                <c:pt idx="8338">
                  <c:v>335.92398859999997</c:v>
                </c:pt>
                <c:pt idx="8339">
                  <c:v>335.42010520000002</c:v>
                </c:pt>
                <c:pt idx="8340">
                  <c:v>334.4182596</c:v>
                </c:pt>
                <c:pt idx="8341">
                  <c:v>272.8641599</c:v>
                </c:pt>
                <c:pt idx="8342">
                  <c:v>268.72034500000001</c:v>
                </c:pt>
                <c:pt idx="8343">
                  <c:v>268.28056629999998</c:v>
                </c:pt>
                <c:pt idx="8344">
                  <c:v>267.40634740000002</c:v>
                </c:pt>
                <c:pt idx="8345">
                  <c:v>214.1858617</c:v>
                </c:pt>
                <c:pt idx="8346">
                  <c:v>210.64288289999999</c:v>
                </c:pt>
                <c:pt idx="8347">
                  <c:v>210.26720890000001</c:v>
                </c:pt>
                <c:pt idx="8348">
                  <c:v>209.52061670000001</c:v>
                </c:pt>
                <c:pt idx="8349">
                  <c:v>164.63374490000001</c:v>
                </c:pt>
                <c:pt idx="8350">
                  <c:v>161.69160220000001</c:v>
                </c:pt>
                <c:pt idx="8351">
                  <c:v>161.3800329</c:v>
                </c:pt>
                <c:pt idx="8352">
                  <c:v>160.7610674</c:v>
                </c:pt>
                <c:pt idx="8353">
                  <c:v>124.2078096</c:v>
                </c:pt>
                <c:pt idx="8354">
                  <c:v>121.86650299999999</c:v>
                </c:pt>
                <c:pt idx="8355">
                  <c:v>121.61903839999999</c:v>
                </c:pt>
                <c:pt idx="8356">
                  <c:v>121.1276996</c:v>
                </c:pt>
                <c:pt idx="8357">
                  <c:v>92.908055779999998</c:v>
                </c:pt>
                <c:pt idx="8358">
                  <c:v>91.167585239999994</c:v>
                </c:pt>
                <c:pt idx="8359">
                  <c:v>90.984225390000006</c:v>
                </c:pt>
                <c:pt idx="8360">
                  <c:v>90.620513250000002</c:v>
                </c:pt>
                <c:pt idx="8361">
                  <c:v>70.734483409999996</c:v>
                </c:pt>
                <c:pt idx="8362">
                  <c:v>67.446015220000007</c:v>
                </c:pt>
                <c:pt idx="8363">
                  <c:v>66.798152419999994</c:v>
                </c:pt>
                <c:pt idx="8364">
                  <c:v>66.506060259999998</c:v>
                </c:pt>
                <c:pt idx="8365">
                  <c:v>66.506021450000006</c:v>
                </c:pt>
                <c:pt idx="8366">
                  <c:v>66.99798199</c:v>
                </c:pt>
                <c:pt idx="8367">
                  <c:v>66.99798199</c:v>
                </c:pt>
                <c:pt idx="8368">
                  <c:v>67.499245979999998</c:v>
                </c:pt>
                <c:pt idx="8369">
                  <c:v>68.00981342</c:v>
                </c:pt>
                <c:pt idx="8370">
                  <c:v>68.097535109999995</c:v>
                </c:pt>
                <c:pt idx="8371">
                  <c:v>68.774064280000005</c:v>
                </c:pt>
                <c:pt idx="8372">
                  <c:v>70.366430609999995</c:v>
                </c:pt>
                <c:pt idx="8373">
                  <c:v>70.489008209999994</c:v>
                </c:pt>
                <c:pt idx="8374">
                  <c:v>70.734389719999996</c:v>
                </c:pt>
                <c:pt idx="8375">
                  <c:v>90.620210920000005</c:v>
                </c:pt>
                <c:pt idx="8376">
                  <c:v>92.348042190000001</c:v>
                </c:pt>
                <c:pt idx="8377">
                  <c:v>92.534724240000003</c:v>
                </c:pt>
                <c:pt idx="8378">
                  <c:v>92.907731859999998</c:v>
                </c:pt>
                <c:pt idx="8379">
                  <c:v>121.1271303</c:v>
                </c:pt>
                <c:pt idx="8380">
                  <c:v>123.45579499999999</c:v>
                </c:pt>
                <c:pt idx="8381">
                  <c:v>123.7065815</c:v>
                </c:pt>
                <c:pt idx="8382">
                  <c:v>124.20721519999999</c:v>
                </c:pt>
                <c:pt idx="8383">
                  <c:v>160.76019099999999</c:v>
                </c:pt>
                <c:pt idx="8384">
                  <c:v>163.68968910000001</c:v>
                </c:pt>
                <c:pt idx="8385">
                  <c:v>164.00458</c:v>
                </c:pt>
                <c:pt idx="8386">
                  <c:v>164.63283989999999</c:v>
                </c:pt>
                <c:pt idx="8387">
                  <c:v>209.51939290000001</c:v>
                </c:pt>
                <c:pt idx="8388">
                  <c:v>213.0497244</c:v>
                </c:pt>
                <c:pt idx="8389">
                  <c:v>213.42871980000001</c:v>
                </c:pt>
                <c:pt idx="8390">
                  <c:v>214.18460580000001</c:v>
                </c:pt>
                <c:pt idx="8391">
                  <c:v>267.40473600000001</c:v>
                </c:pt>
                <c:pt idx="8392">
                  <c:v>271.53590100000002</c:v>
                </c:pt>
                <c:pt idx="8393">
                  <c:v>271.97900079999999</c:v>
                </c:pt>
                <c:pt idx="8394">
                  <c:v>272.86251290000001</c:v>
                </c:pt>
                <c:pt idx="8395">
                  <c:v>334.41622039999999</c:v>
                </c:pt>
                <c:pt idx="8396">
                  <c:v>348.67629319999998</c:v>
                </c:pt>
                <c:pt idx="8397">
                  <c:v>351.72619379999998</c:v>
                </c:pt>
                <c:pt idx="8398">
                  <c:v>353.13123660000002</c:v>
                </c:pt>
                <c:pt idx="8399">
                  <c:v>353.13121990000002</c:v>
                </c:pt>
                <c:pt idx="8400">
                  <c:v>350.77564189999998</c:v>
                </c:pt>
                <c:pt idx="8401">
                  <c:v>350.77564189999998</c:v>
                </c:pt>
                <c:pt idx="8402">
                  <c:v>348.42936739999999</c:v>
                </c:pt>
                <c:pt idx="8403">
                  <c:v>346.09239630000002</c:v>
                </c:pt>
                <c:pt idx="8404">
                  <c:v>345.69603640000003</c:v>
                </c:pt>
                <c:pt idx="8405">
                  <c:v>342.68785070000001</c:v>
                </c:pt>
                <c:pt idx="8406">
                  <c:v>335.92191480000002</c:v>
                </c:pt>
                <c:pt idx="8407">
                  <c:v>335.41803399999998</c:v>
                </c:pt>
                <c:pt idx="8408">
                  <c:v>334.41619359999999</c:v>
                </c:pt>
                <c:pt idx="8409">
                  <c:v>272.86242270000002</c:v>
                </c:pt>
                <c:pt idx="8410">
                  <c:v>268.71863080000003</c:v>
                </c:pt>
                <c:pt idx="8411">
                  <c:v>268.27885450000002</c:v>
                </c:pt>
                <c:pt idx="8412">
                  <c:v>267.40464059999999</c:v>
                </c:pt>
                <c:pt idx="8413">
                  <c:v>214.18446270000001</c:v>
                </c:pt>
                <c:pt idx="8414">
                  <c:v>210.6415054</c:v>
                </c:pt>
                <c:pt idx="8415">
                  <c:v>210.26583360000001</c:v>
                </c:pt>
                <c:pt idx="8416">
                  <c:v>209.51924600000001</c:v>
                </c:pt>
                <c:pt idx="8417">
                  <c:v>164.6326612</c:v>
                </c:pt>
                <c:pt idx="8418">
                  <c:v>161.69053840000001</c:v>
                </c:pt>
                <c:pt idx="8419">
                  <c:v>161.37897129999999</c:v>
                </c:pt>
                <c:pt idx="8420">
                  <c:v>160.76000999999999</c:v>
                </c:pt>
                <c:pt idx="8421">
                  <c:v>124.20701819999999</c:v>
                </c:pt>
                <c:pt idx="8422">
                  <c:v>121.86573</c:v>
                </c:pt>
                <c:pt idx="8423">
                  <c:v>121.61826739999999</c:v>
                </c:pt>
                <c:pt idx="8424">
                  <c:v>121.1269325</c:v>
                </c:pt>
                <c:pt idx="8425">
                  <c:v>92.907533740000005</c:v>
                </c:pt>
                <c:pt idx="8426">
                  <c:v>91.167080130000002</c:v>
                </c:pt>
                <c:pt idx="8427">
                  <c:v>90.983722090000001</c:v>
                </c:pt>
                <c:pt idx="8428">
                  <c:v>90.620013529999994</c:v>
                </c:pt>
                <c:pt idx="8429">
                  <c:v>70.734207810000001</c:v>
                </c:pt>
                <c:pt idx="8430">
                  <c:v>67.445785400000005</c:v>
                </c:pt>
                <c:pt idx="8431">
                  <c:v>66.79793214</c:v>
                </c:pt>
                <c:pt idx="8432">
                  <c:v>66.505844350000004</c:v>
                </c:pt>
                <c:pt idx="8433">
                  <c:v>66.505882279999994</c:v>
                </c:pt>
                <c:pt idx="8434">
                  <c:v>66.997848079999997</c:v>
                </c:pt>
                <c:pt idx="8435">
                  <c:v>66.997848079999997</c:v>
                </c:pt>
                <c:pt idx="8436">
                  <c:v>67.499117380000001</c:v>
                </c:pt>
                <c:pt idx="8437">
                  <c:v>68.009690180000007</c:v>
                </c:pt>
                <c:pt idx="8438">
                  <c:v>68.097412790000007</c:v>
                </c:pt>
                <c:pt idx="8439">
                  <c:v>68.773948989999994</c:v>
                </c:pt>
                <c:pt idx="8440">
                  <c:v>70.366331630000005</c:v>
                </c:pt>
                <c:pt idx="8441">
                  <c:v>70.488910480000001</c:v>
                </c:pt>
                <c:pt idx="8442">
                  <c:v>70.734294469999995</c:v>
                </c:pt>
                <c:pt idx="8443">
                  <c:v>90.620301699999999</c:v>
                </c:pt>
                <c:pt idx="8444">
                  <c:v>92.348148210000005</c:v>
                </c:pt>
                <c:pt idx="8445">
                  <c:v>92.5348319</c:v>
                </c:pt>
                <c:pt idx="8446">
                  <c:v>92.907842790000004</c:v>
                </c:pt>
                <c:pt idx="8447">
                  <c:v>121.1274789</c:v>
                </c:pt>
                <c:pt idx="8448">
                  <c:v>123.4561626</c:v>
                </c:pt>
                <c:pt idx="8449">
                  <c:v>123.7069511</c:v>
                </c:pt>
                <c:pt idx="8450">
                  <c:v>124.2075889</c:v>
                </c:pt>
                <c:pt idx="8451">
                  <c:v>160.76085399999999</c:v>
                </c:pt>
                <c:pt idx="8452">
                  <c:v>163.6903748</c:v>
                </c:pt>
                <c:pt idx="8453">
                  <c:v>164.00526819999999</c:v>
                </c:pt>
                <c:pt idx="8454">
                  <c:v>164.63353290000001</c:v>
                </c:pt>
                <c:pt idx="8455">
                  <c:v>209.52042689999999</c:v>
                </c:pt>
                <c:pt idx="8456">
                  <c:v>213.0507849</c:v>
                </c:pt>
                <c:pt idx="8457">
                  <c:v>213.42978310000001</c:v>
                </c:pt>
                <c:pt idx="8458">
                  <c:v>214.18567469999999</c:v>
                </c:pt>
                <c:pt idx="8459">
                  <c:v>267.40619759999998</c:v>
                </c:pt>
                <c:pt idx="8460">
                  <c:v>271.53739280000002</c:v>
                </c:pt>
                <c:pt idx="8461">
                  <c:v>271.98049580000003</c:v>
                </c:pt>
                <c:pt idx="8462">
                  <c:v>272.86401430000001</c:v>
                </c:pt>
                <c:pt idx="8463">
                  <c:v>334.41816619999997</c:v>
                </c:pt>
                <c:pt idx="8464">
                  <c:v>348.67834090000002</c:v>
                </c:pt>
                <c:pt idx="8465">
                  <c:v>351.72826329999998</c:v>
                </c:pt>
                <c:pt idx="8466">
                  <c:v>353.1333161</c:v>
                </c:pt>
                <c:pt idx="8467">
                  <c:v>353.13333440000002</c:v>
                </c:pt>
                <c:pt idx="8468">
                  <c:v>350.77774499999998</c:v>
                </c:pt>
                <c:pt idx="8469">
                  <c:v>350.77774499999998</c:v>
                </c:pt>
                <c:pt idx="8470">
                  <c:v>348.43145909999998</c:v>
                </c:pt>
                <c:pt idx="8471">
                  <c:v>346.09447660000001</c:v>
                </c:pt>
                <c:pt idx="8472">
                  <c:v>345.69811490000001</c:v>
                </c:pt>
                <c:pt idx="8473">
                  <c:v>342.68991460000001</c:v>
                </c:pt>
                <c:pt idx="8474">
                  <c:v>335.92394560000002</c:v>
                </c:pt>
                <c:pt idx="8475">
                  <c:v>335.42006229999998</c:v>
                </c:pt>
                <c:pt idx="8476">
                  <c:v>334.41821709999999</c:v>
                </c:pt>
                <c:pt idx="8477">
                  <c:v>272.86413370000002</c:v>
                </c:pt>
                <c:pt idx="8478">
                  <c:v>268.72031989999999</c:v>
                </c:pt>
                <c:pt idx="8479">
                  <c:v>268.28054129999998</c:v>
                </c:pt>
                <c:pt idx="8480">
                  <c:v>267.40632269999998</c:v>
                </c:pt>
                <c:pt idx="8481">
                  <c:v>214.1858507</c:v>
                </c:pt>
                <c:pt idx="8482">
                  <c:v>210.64287279999999</c:v>
                </c:pt>
                <c:pt idx="8483">
                  <c:v>210.26719879999999</c:v>
                </c:pt>
                <c:pt idx="8484">
                  <c:v>209.52060689999999</c:v>
                </c:pt>
                <c:pt idx="8485">
                  <c:v>164.6337461</c:v>
                </c:pt>
                <c:pt idx="8486">
                  <c:v>161.69160410000001</c:v>
                </c:pt>
                <c:pt idx="8487">
                  <c:v>161.3800348</c:v>
                </c:pt>
                <c:pt idx="8488">
                  <c:v>160.76106949999999</c:v>
                </c:pt>
                <c:pt idx="8489">
                  <c:v>124.20782</c:v>
                </c:pt>
                <c:pt idx="8490">
                  <c:v>121.86651380000001</c:v>
                </c:pt>
                <c:pt idx="8491">
                  <c:v>121.6190493</c:v>
                </c:pt>
                <c:pt idx="8492">
                  <c:v>121.1277106</c:v>
                </c:pt>
                <c:pt idx="8493">
                  <c:v>92.908072340000004</c:v>
                </c:pt>
                <c:pt idx="8494">
                  <c:v>91.167602099999996</c:v>
                </c:pt>
                <c:pt idx="8495">
                  <c:v>90.984242289999997</c:v>
                </c:pt>
                <c:pt idx="8496">
                  <c:v>90.620530209999998</c:v>
                </c:pt>
                <c:pt idx="8497">
                  <c:v>70.734503200000006</c:v>
                </c:pt>
                <c:pt idx="8498">
                  <c:v>67.446035280000004</c:v>
                </c:pt>
                <c:pt idx="8499">
                  <c:v>66.798172530000002</c:v>
                </c:pt>
                <c:pt idx="8500">
                  <c:v>66.506080389999994</c:v>
                </c:pt>
                <c:pt idx="8501">
                  <c:v>66.506043469999994</c:v>
                </c:pt>
                <c:pt idx="8502">
                  <c:v>66.998004289999997</c:v>
                </c:pt>
                <c:pt idx="8503">
                  <c:v>66.998004289999997</c:v>
                </c:pt>
                <c:pt idx="8504">
                  <c:v>67.499268560000004</c:v>
                </c:pt>
                <c:pt idx="8505">
                  <c:v>68.00983626</c:v>
                </c:pt>
                <c:pt idx="8506">
                  <c:v>68.097558000000006</c:v>
                </c:pt>
                <c:pt idx="8507">
                  <c:v>68.774087510000001</c:v>
                </c:pt>
                <c:pt idx="8508">
                  <c:v>70.366454599999997</c:v>
                </c:pt>
                <c:pt idx="8509">
                  <c:v>70.489032260000002</c:v>
                </c:pt>
                <c:pt idx="8510">
                  <c:v>70.734413880000005</c:v>
                </c:pt>
                <c:pt idx="8511">
                  <c:v>90.620242000000005</c:v>
                </c:pt>
                <c:pt idx="8512">
                  <c:v>92.348073740000004</c:v>
                </c:pt>
                <c:pt idx="8513">
                  <c:v>92.534755829999995</c:v>
                </c:pt>
                <c:pt idx="8514">
                  <c:v>92.907763549999999</c:v>
                </c:pt>
                <c:pt idx="8515">
                  <c:v>121.1271679</c:v>
                </c:pt>
                <c:pt idx="8516">
                  <c:v>123.455833</c:v>
                </c:pt>
                <c:pt idx="8517">
                  <c:v>123.7066195</c:v>
                </c:pt>
                <c:pt idx="8518">
                  <c:v>124.2072534</c:v>
                </c:pt>
                <c:pt idx="8519">
                  <c:v>160.760234</c:v>
                </c:pt>
                <c:pt idx="8520">
                  <c:v>163.6897324</c:v>
                </c:pt>
                <c:pt idx="8521">
                  <c:v>164.00462340000001</c:v>
                </c:pt>
                <c:pt idx="8522">
                  <c:v>164.6328833</c:v>
                </c:pt>
                <c:pt idx="8523">
                  <c:v>209.51944019999999</c:v>
                </c:pt>
                <c:pt idx="8524">
                  <c:v>213.04977199999999</c:v>
                </c:pt>
                <c:pt idx="8525">
                  <c:v>213.4287674</c:v>
                </c:pt>
                <c:pt idx="8526">
                  <c:v>214.1846534</c:v>
                </c:pt>
                <c:pt idx="8527">
                  <c:v>267.4047865</c:v>
                </c:pt>
                <c:pt idx="8528">
                  <c:v>271.5359517</c:v>
                </c:pt>
                <c:pt idx="8529">
                  <c:v>271.97905150000003</c:v>
                </c:pt>
                <c:pt idx="8530">
                  <c:v>272.86256359999999</c:v>
                </c:pt>
                <c:pt idx="8531">
                  <c:v>334.41627299999999</c:v>
                </c:pt>
                <c:pt idx="8532">
                  <c:v>348.67634609999999</c:v>
                </c:pt>
                <c:pt idx="8533">
                  <c:v>351.72624680000001</c:v>
                </c:pt>
                <c:pt idx="8534">
                  <c:v>353.13128949999998</c:v>
                </c:pt>
                <c:pt idx="8535">
                  <c:v>353.13126899999997</c:v>
                </c:pt>
                <c:pt idx="8536">
                  <c:v>350.77569030000001</c:v>
                </c:pt>
                <c:pt idx="8537">
                  <c:v>350.77569030000001</c:v>
                </c:pt>
                <c:pt idx="8538">
                  <c:v>348.42941510000003</c:v>
                </c:pt>
                <c:pt idx="8539">
                  <c:v>346.09244339999998</c:v>
                </c:pt>
                <c:pt idx="8540">
                  <c:v>345.69608340000002</c:v>
                </c:pt>
                <c:pt idx="8541">
                  <c:v>342.6878969</c:v>
                </c:pt>
                <c:pt idx="8542">
                  <c:v>335.92195909999998</c:v>
                </c:pt>
                <c:pt idx="8543">
                  <c:v>335.41807820000002</c:v>
                </c:pt>
                <c:pt idx="8544">
                  <c:v>334.41623759999999</c:v>
                </c:pt>
                <c:pt idx="8545">
                  <c:v>272.86245009999999</c:v>
                </c:pt>
                <c:pt idx="8546">
                  <c:v>268.71865709999997</c:v>
                </c:pt>
                <c:pt idx="8547">
                  <c:v>268.27888059999998</c:v>
                </c:pt>
                <c:pt idx="8548">
                  <c:v>267.4046664</c:v>
                </c:pt>
                <c:pt idx="8549">
                  <c:v>214.18447470000001</c:v>
                </c:pt>
                <c:pt idx="8550">
                  <c:v>210.64151649999999</c:v>
                </c:pt>
                <c:pt idx="8551">
                  <c:v>210.26584460000001</c:v>
                </c:pt>
                <c:pt idx="8552">
                  <c:v>209.51925679999999</c:v>
                </c:pt>
                <c:pt idx="8553">
                  <c:v>164.63266089999999</c:v>
                </c:pt>
                <c:pt idx="8554">
                  <c:v>161.69053740000001</c:v>
                </c:pt>
                <c:pt idx="8555">
                  <c:v>161.3789701</c:v>
                </c:pt>
                <c:pt idx="8556">
                  <c:v>160.76000869999999</c:v>
                </c:pt>
                <c:pt idx="8557">
                  <c:v>124.2070085</c:v>
                </c:pt>
                <c:pt idx="8558">
                  <c:v>121.86571979999999</c:v>
                </c:pt>
                <c:pt idx="8559">
                  <c:v>121.6182572</c:v>
                </c:pt>
                <c:pt idx="8560">
                  <c:v>121.1269221</c:v>
                </c:pt>
                <c:pt idx="8561">
                  <c:v>92.907517679999998</c:v>
                </c:pt>
                <c:pt idx="8562">
                  <c:v>91.167063760000005</c:v>
                </c:pt>
                <c:pt idx="8563">
                  <c:v>90.98370568</c:v>
                </c:pt>
                <c:pt idx="8564">
                  <c:v>90.619997060000003</c:v>
                </c:pt>
                <c:pt idx="8565">
                  <c:v>70.734188360000005</c:v>
                </c:pt>
                <c:pt idx="8566">
                  <c:v>67.445765640000005</c:v>
                </c:pt>
                <c:pt idx="8567">
                  <c:v>66.797912319999995</c:v>
                </c:pt>
                <c:pt idx="8568">
                  <c:v>66.505824509999997</c:v>
                </c:pt>
                <c:pt idx="8569">
                  <c:v>66.505860499999997</c:v>
                </c:pt>
                <c:pt idx="8570">
                  <c:v>66.997826020000005</c:v>
                </c:pt>
                <c:pt idx="8571">
                  <c:v>66.997826020000005</c:v>
                </c:pt>
                <c:pt idx="8572">
                  <c:v>67.49909504</c:v>
                </c:pt>
                <c:pt idx="8573">
                  <c:v>68.009667570000005</c:v>
                </c:pt>
                <c:pt idx="8574">
                  <c:v>68.097390129999994</c:v>
                </c:pt>
                <c:pt idx="8575">
                  <c:v>68.773925989999995</c:v>
                </c:pt>
                <c:pt idx="8576">
                  <c:v>70.366307860000006</c:v>
                </c:pt>
                <c:pt idx="8577">
                  <c:v>70.488886640000004</c:v>
                </c:pt>
                <c:pt idx="8578">
                  <c:v>70.734270519999995</c:v>
                </c:pt>
                <c:pt idx="8579">
                  <c:v>90.620270719999994</c:v>
                </c:pt>
                <c:pt idx="8580">
                  <c:v>92.348116750000003</c:v>
                </c:pt>
                <c:pt idx="8581">
                  <c:v>92.534800379999993</c:v>
                </c:pt>
                <c:pt idx="8582">
                  <c:v>92.907811179999996</c:v>
                </c:pt>
                <c:pt idx="8583">
                  <c:v>121.1274413</c:v>
                </c:pt>
                <c:pt idx="8584">
                  <c:v>123.4561245</c:v>
                </c:pt>
                <c:pt idx="8585">
                  <c:v>123.706913</c:v>
                </c:pt>
                <c:pt idx="8586">
                  <c:v>124.2075507</c:v>
                </c:pt>
                <c:pt idx="8587">
                  <c:v>160.76081070000001</c:v>
                </c:pt>
                <c:pt idx="8588">
                  <c:v>163.6903312</c:v>
                </c:pt>
                <c:pt idx="8589">
                  <c:v>164.0052245</c:v>
                </c:pt>
                <c:pt idx="8590">
                  <c:v>164.63348909999999</c:v>
                </c:pt>
                <c:pt idx="8591">
                  <c:v>209.5203789</c:v>
                </c:pt>
                <c:pt idx="8592">
                  <c:v>213.05073669999999</c:v>
                </c:pt>
                <c:pt idx="8593">
                  <c:v>213.42973480000001</c:v>
                </c:pt>
                <c:pt idx="8594">
                  <c:v>214.18562639999999</c:v>
                </c:pt>
                <c:pt idx="8595">
                  <c:v>267.4061461</c:v>
                </c:pt>
                <c:pt idx="8596">
                  <c:v>271.53734109999999</c:v>
                </c:pt>
                <c:pt idx="8597">
                  <c:v>271.9804441</c:v>
                </c:pt>
                <c:pt idx="8598">
                  <c:v>272.86396259999998</c:v>
                </c:pt>
                <c:pt idx="8599">
                  <c:v>334.41811209999997</c:v>
                </c:pt>
                <c:pt idx="8600">
                  <c:v>348.67828650000001</c:v>
                </c:pt>
                <c:pt idx="8601">
                  <c:v>351.7282088</c:v>
                </c:pt>
                <c:pt idx="8602">
                  <c:v>353.13326160000003</c:v>
                </c:pt>
                <c:pt idx="8603">
                  <c:v>353.13328380000002</c:v>
                </c:pt>
                <c:pt idx="8604">
                  <c:v>350.77769510000002</c:v>
                </c:pt>
                <c:pt idx="8605">
                  <c:v>350.77769510000002</c:v>
                </c:pt>
                <c:pt idx="8606">
                  <c:v>348.43140979999998</c:v>
                </c:pt>
                <c:pt idx="8607">
                  <c:v>346.09442790000003</c:v>
                </c:pt>
                <c:pt idx="8608">
                  <c:v>345.69806620000003</c:v>
                </c:pt>
                <c:pt idx="8609">
                  <c:v>342.68986669999998</c:v>
                </c:pt>
                <c:pt idx="8610">
                  <c:v>335.92389939999998</c:v>
                </c:pt>
                <c:pt idx="8611">
                  <c:v>335.42001620000002</c:v>
                </c:pt>
                <c:pt idx="8612">
                  <c:v>334.41817120000002</c:v>
                </c:pt>
                <c:pt idx="8613">
                  <c:v>272.86410280000001</c:v>
                </c:pt>
                <c:pt idx="8614">
                  <c:v>268.72028999999998</c:v>
                </c:pt>
                <c:pt idx="8615">
                  <c:v>268.28051149999999</c:v>
                </c:pt>
                <c:pt idx="8616">
                  <c:v>267.40629310000003</c:v>
                </c:pt>
                <c:pt idx="8617">
                  <c:v>214.18583369999999</c:v>
                </c:pt>
                <c:pt idx="8618">
                  <c:v>210.64285659999999</c:v>
                </c:pt>
                <c:pt idx="8619">
                  <c:v>210.2671828</c:v>
                </c:pt>
                <c:pt idx="8620">
                  <c:v>209.520591</c:v>
                </c:pt>
                <c:pt idx="8621">
                  <c:v>164.63374060000001</c:v>
                </c:pt>
                <c:pt idx="8622">
                  <c:v>161.69159920000001</c:v>
                </c:pt>
                <c:pt idx="8623">
                  <c:v>161.3800301</c:v>
                </c:pt>
                <c:pt idx="8624">
                  <c:v>160.76106490000001</c:v>
                </c:pt>
                <c:pt idx="8625">
                  <c:v>124.2078235</c:v>
                </c:pt>
                <c:pt idx="8626">
                  <c:v>121.8665178</c:v>
                </c:pt>
                <c:pt idx="8627">
                  <c:v>121.6190534</c:v>
                </c:pt>
                <c:pt idx="8628">
                  <c:v>121.12771480000001</c:v>
                </c:pt>
                <c:pt idx="8629">
                  <c:v>92.908082320000005</c:v>
                </c:pt>
                <c:pt idx="8630">
                  <c:v>91.167612430000005</c:v>
                </c:pt>
                <c:pt idx="8631">
                  <c:v>90.984252650000002</c:v>
                </c:pt>
                <c:pt idx="8632">
                  <c:v>90.620540640000002</c:v>
                </c:pt>
                <c:pt idx="8633">
                  <c:v>70.734517179999997</c:v>
                </c:pt>
                <c:pt idx="8634">
                  <c:v>67.446049759999994</c:v>
                </c:pt>
                <c:pt idx="8635">
                  <c:v>66.798187100000007</c:v>
                </c:pt>
                <c:pt idx="8636">
                  <c:v>66.506095009999996</c:v>
                </c:pt>
                <c:pt idx="8637">
                  <c:v>66.50606003</c:v>
                </c:pt>
                <c:pt idx="8638">
                  <c:v>66.998021100000003</c:v>
                </c:pt>
                <c:pt idx="8639">
                  <c:v>66.998021100000003</c:v>
                </c:pt>
                <c:pt idx="8640">
                  <c:v>67.499285619999995</c:v>
                </c:pt>
                <c:pt idx="8641">
                  <c:v>68.009853579999998</c:v>
                </c:pt>
                <c:pt idx="8642">
                  <c:v>68.097575359999993</c:v>
                </c:pt>
                <c:pt idx="8643">
                  <c:v>68.774105210000002</c:v>
                </c:pt>
                <c:pt idx="8644">
                  <c:v>70.366473069999998</c:v>
                </c:pt>
                <c:pt idx="8645">
                  <c:v>70.489050779999999</c:v>
                </c:pt>
                <c:pt idx="8646">
                  <c:v>70.734432519999999</c:v>
                </c:pt>
                <c:pt idx="8647">
                  <c:v>90.620267909999995</c:v>
                </c:pt>
                <c:pt idx="8648">
                  <c:v>92.348100160000001</c:v>
                </c:pt>
                <c:pt idx="8649">
                  <c:v>92.534782309999997</c:v>
                </c:pt>
                <c:pt idx="8650">
                  <c:v>92.907790129999995</c:v>
                </c:pt>
                <c:pt idx="8651">
                  <c:v>121.1272014</c:v>
                </c:pt>
                <c:pt idx="8652">
                  <c:v>123.455867</c:v>
                </c:pt>
                <c:pt idx="8653">
                  <c:v>123.7066536</c:v>
                </c:pt>
                <c:pt idx="8654">
                  <c:v>124.20728750000001</c:v>
                </c:pt>
                <c:pt idx="8655">
                  <c:v>160.7602747</c:v>
                </c:pt>
                <c:pt idx="8656">
                  <c:v>163.6897736</c:v>
                </c:pt>
                <c:pt idx="8657">
                  <c:v>164.00466460000001</c:v>
                </c:pt>
                <c:pt idx="8658">
                  <c:v>164.6329246</c:v>
                </c:pt>
                <c:pt idx="8659">
                  <c:v>209.51948770000001</c:v>
                </c:pt>
                <c:pt idx="8660">
                  <c:v>213.04982000000001</c:v>
                </c:pt>
                <c:pt idx="8661">
                  <c:v>213.42881539999999</c:v>
                </c:pt>
                <c:pt idx="8662">
                  <c:v>214.18470149999999</c:v>
                </c:pt>
                <c:pt idx="8663">
                  <c:v>267.40484049999998</c:v>
                </c:pt>
                <c:pt idx="8664">
                  <c:v>271.53600610000001</c:v>
                </c:pt>
                <c:pt idx="8665">
                  <c:v>271.979106</c:v>
                </c:pt>
                <c:pt idx="8666">
                  <c:v>272.86261819999999</c:v>
                </c:pt>
                <c:pt idx="8667">
                  <c:v>334.41633309999997</c:v>
                </c:pt>
                <c:pt idx="8668">
                  <c:v>348.67640729999999</c:v>
                </c:pt>
                <c:pt idx="8669">
                  <c:v>351.72630830000003</c:v>
                </c:pt>
                <c:pt idx="8670">
                  <c:v>353.13135110000002</c:v>
                </c:pt>
                <c:pt idx="8671">
                  <c:v>353.13132769999999</c:v>
                </c:pt>
                <c:pt idx="8672">
                  <c:v>350.7757484</c:v>
                </c:pt>
                <c:pt idx="8673">
                  <c:v>350.7757484</c:v>
                </c:pt>
                <c:pt idx="8674">
                  <c:v>348.4294726</c:v>
                </c:pt>
                <c:pt idx="8675">
                  <c:v>346.09250029999998</c:v>
                </c:pt>
                <c:pt idx="8676">
                  <c:v>345.6961402</c:v>
                </c:pt>
                <c:pt idx="8677">
                  <c:v>342.68795290000003</c:v>
                </c:pt>
                <c:pt idx="8678">
                  <c:v>335.9220133</c:v>
                </c:pt>
                <c:pt idx="8679">
                  <c:v>335.4181322</c:v>
                </c:pt>
                <c:pt idx="8680">
                  <c:v>334.41629130000001</c:v>
                </c:pt>
                <c:pt idx="8681">
                  <c:v>272.86248760000001</c:v>
                </c:pt>
                <c:pt idx="8682">
                  <c:v>268.71869349999997</c:v>
                </c:pt>
                <c:pt idx="8683">
                  <c:v>268.27891690000001</c:v>
                </c:pt>
                <c:pt idx="8684">
                  <c:v>267.40470249999998</c:v>
                </c:pt>
                <c:pt idx="8685">
                  <c:v>214.1844969</c:v>
                </c:pt>
                <c:pt idx="8686">
                  <c:v>210.64153769999999</c:v>
                </c:pt>
                <c:pt idx="8687">
                  <c:v>210.2658658</c:v>
                </c:pt>
                <c:pt idx="8688">
                  <c:v>209.5192778</c:v>
                </c:pt>
                <c:pt idx="8689">
                  <c:v>164.6326703</c:v>
                </c:pt>
                <c:pt idx="8690">
                  <c:v>161.69054610000001</c:v>
                </c:pt>
                <c:pt idx="8691">
                  <c:v>161.3789788</c:v>
                </c:pt>
                <c:pt idx="8692">
                  <c:v>160.76001719999999</c:v>
                </c:pt>
                <c:pt idx="8693">
                  <c:v>124.2070078</c:v>
                </c:pt>
                <c:pt idx="8694">
                  <c:v>121.86571859999999</c:v>
                </c:pt>
                <c:pt idx="8695">
                  <c:v>121.6182558</c:v>
                </c:pt>
                <c:pt idx="8696">
                  <c:v>121.1269207</c:v>
                </c:pt>
                <c:pt idx="8697">
                  <c:v>92.90750946</c:v>
                </c:pt>
                <c:pt idx="8698">
                  <c:v>91.167055129999994</c:v>
                </c:pt>
                <c:pt idx="8699">
                  <c:v>90.98369701</c:v>
                </c:pt>
                <c:pt idx="8700">
                  <c:v>90.619988300000003</c:v>
                </c:pt>
                <c:pt idx="8701">
                  <c:v>70.734175210000004</c:v>
                </c:pt>
                <c:pt idx="8702">
                  <c:v>67.445751819999998</c:v>
                </c:pt>
                <c:pt idx="8703">
                  <c:v>66.797898380000007</c:v>
                </c:pt>
                <c:pt idx="8704">
                  <c:v>66.505810510000003</c:v>
                </c:pt>
                <c:pt idx="8705">
                  <c:v>66.505844249999996</c:v>
                </c:pt>
                <c:pt idx="8706">
                  <c:v>66.997809500000002</c:v>
                </c:pt>
                <c:pt idx="8707">
                  <c:v>66.997809500000002</c:v>
                </c:pt>
                <c:pt idx="8708">
                  <c:v>67.499078249999997</c:v>
                </c:pt>
                <c:pt idx="8709">
                  <c:v>68.009650500000006</c:v>
                </c:pt>
                <c:pt idx="8710">
                  <c:v>68.097373020000006</c:v>
                </c:pt>
                <c:pt idx="8711">
                  <c:v>68.773908509999998</c:v>
                </c:pt>
                <c:pt idx="8712">
                  <c:v>70.366289550000005</c:v>
                </c:pt>
                <c:pt idx="8713">
                  <c:v>70.488868280000005</c:v>
                </c:pt>
                <c:pt idx="8714">
                  <c:v>70.734252029999993</c:v>
                </c:pt>
                <c:pt idx="8715">
                  <c:v>90.620244279999994</c:v>
                </c:pt>
                <c:pt idx="8716">
                  <c:v>92.348089740000006</c:v>
                </c:pt>
                <c:pt idx="8717">
                  <c:v>92.534773319999999</c:v>
                </c:pt>
                <c:pt idx="8718">
                  <c:v>92.907783989999999</c:v>
                </c:pt>
                <c:pt idx="8719">
                  <c:v>121.1274063</c:v>
                </c:pt>
                <c:pt idx="8720">
                  <c:v>123.45608900000001</c:v>
                </c:pt>
                <c:pt idx="8721">
                  <c:v>123.7068774</c:v>
                </c:pt>
                <c:pt idx="8722">
                  <c:v>124.207515</c:v>
                </c:pt>
                <c:pt idx="8723">
                  <c:v>160.76076739999999</c:v>
                </c:pt>
                <c:pt idx="8724">
                  <c:v>163.69028729999999</c:v>
                </c:pt>
                <c:pt idx="8725">
                  <c:v>164.00518059999999</c:v>
                </c:pt>
                <c:pt idx="8726">
                  <c:v>164.63344509999999</c:v>
                </c:pt>
                <c:pt idx="8727">
                  <c:v>209.5203276</c:v>
                </c:pt>
                <c:pt idx="8728">
                  <c:v>213.0506848</c:v>
                </c:pt>
                <c:pt idx="8729">
                  <c:v>213.42968289999999</c:v>
                </c:pt>
                <c:pt idx="8730">
                  <c:v>214.18557430000001</c:v>
                </c:pt>
                <c:pt idx="8731">
                  <c:v>267.40608680000003</c:v>
                </c:pt>
                <c:pt idx="8732">
                  <c:v>271.5372812</c:v>
                </c:pt>
                <c:pt idx="8733">
                  <c:v>271.9803842</c:v>
                </c:pt>
                <c:pt idx="8734">
                  <c:v>272.86390260000002</c:v>
                </c:pt>
                <c:pt idx="8735">
                  <c:v>334.41804509999997</c:v>
                </c:pt>
                <c:pt idx="8736">
                  <c:v>348.67821800000002</c:v>
                </c:pt>
                <c:pt idx="8737">
                  <c:v>351.72814</c:v>
                </c:pt>
                <c:pt idx="8738">
                  <c:v>353.13319259999997</c:v>
                </c:pt>
                <c:pt idx="8739">
                  <c:v>353.13321760000002</c:v>
                </c:pt>
                <c:pt idx="8740">
                  <c:v>350.77762949999999</c:v>
                </c:pt>
                <c:pt idx="8741">
                  <c:v>350.77762949999999</c:v>
                </c:pt>
                <c:pt idx="8742">
                  <c:v>348.4313449</c:v>
                </c:pt>
                <c:pt idx="8743">
                  <c:v>346.09436369999997</c:v>
                </c:pt>
                <c:pt idx="8744">
                  <c:v>345.69800220000002</c:v>
                </c:pt>
                <c:pt idx="8745">
                  <c:v>342.6898036</c:v>
                </c:pt>
                <c:pt idx="8746">
                  <c:v>335.92383840000002</c:v>
                </c:pt>
                <c:pt idx="8747">
                  <c:v>335.41995530000003</c:v>
                </c:pt>
                <c:pt idx="8748">
                  <c:v>334.4181107</c:v>
                </c:pt>
                <c:pt idx="8749">
                  <c:v>272.86406149999999</c:v>
                </c:pt>
                <c:pt idx="8750">
                  <c:v>268.72025000000002</c:v>
                </c:pt>
                <c:pt idx="8751">
                  <c:v>268.2804716</c:v>
                </c:pt>
                <c:pt idx="8752">
                  <c:v>267.40625340000003</c:v>
                </c:pt>
                <c:pt idx="8753">
                  <c:v>214.18581040000001</c:v>
                </c:pt>
                <c:pt idx="8754">
                  <c:v>210.6428344</c:v>
                </c:pt>
                <c:pt idx="8755">
                  <c:v>210.26716060000001</c:v>
                </c:pt>
                <c:pt idx="8756">
                  <c:v>209.52056909999999</c:v>
                </c:pt>
                <c:pt idx="8757">
                  <c:v>164.6337321</c:v>
                </c:pt>
                <c:pt idx="8758">
                  <c:v>161.69159160000001</c:v>
                </c:pt>
                <c:pt idx="8759">
                  <c:v>161.3800225</c:v>
                </c:pt>
                <c:pt idx="8760">
                  <c:v>160.76105749999999</c:v>
                </c:pt>
                <c:pt idx="8761">
                  <c:v>124.2078266</c:v>
                </c:pt>
                <c:pt idx="8762">
                  <c:v>121.86652170000001</c:v>
                </c:pt>
                <c:pt idx="8763">
                  <c:v>121.61905729999999</c:v>
                </c:pt>
                <c:pt idx="8764">
                  <c:v>121.1277188</c:v>
                </c:pt>
                <c:pt idx="8765">
                  <c:v>92.908094050000003</c:v>
                </c:pt>
                <c:pt idx="8766">
                  <c:v>91.167624599999996</c:v>
                </c:pt>
                <c:pt idx="8767">
                  <c:v>90.984264870000004</c:v>
                </c:pt>
                <c:pt idx="8768">
                  <c:v>90.620552959999998</c:v>
                </c:pt>
                <c:pt idx="8769">
                  <c:v>70.734534289999999</c:v>
                </c:pt>
                <c:pt idx="8770">
                  <c:v>67.446067560000003</c:v>
                </c:pt>
                <c:pt idx="8771">
                  <c:v>66.798205030000005</c:v>
                </c:pt>
                <c:pt idx="8772">
                  <c:v>66.506112990000005</c:v>
                </c:pt>
                <c:pt idx="8773">
                  <c:v>66.506080569999995</c:v>
                </c:pt>
                <c:pt idx="8774">
                  <c:v>66.998041959999995</c:v>
                </c:pt>
                <c:pt idx="8775">
                  <c:v>66.998041959999995</c:v>
                </c:pt>
                <c:pt idx="8776">
                  <c:v>67.499306799999999</c:v>
                </c:pt>
                <c:pt idx="8777">
                  <c:v>68.00987508</c:v>
                </c:pt>
                <c:pt idx="8778">
                  <c:v>68.097596909999993</c:v>
                </c:pt>
                <c:pt idx="8779">
                  <c:v>68.774127160000006</c:v>
                </c:pt>
                <c:pt idx="8780">
                  <c:v>70.366495909999998</c:v>
                </c:pt>
                <c:pt idx="8781">
                  <c:v>70.489073689999998</c:v>
                </c:pt>
                <c:pt idx="8782">
                  <c:v>70.734455560000001</c:v>
                </c:pt>
                <c:pt idx="8783">
                  <c:v>90.620299410000001</c:v>
                </c:pt>
                <c:pt idx="8784">
                  <c:v>92.348132250000006</c:v>
                </c:pt>
                <c:pt idx="8785">
                  <c:v>92.534814460000007</c:v>
                </c:pt>
                <c:pt idx="8786">
                  <c:v>92.907822409999994</c:v>
                </c:pt>
                <c:pt idx="8787">
                  <c:v>121.1272416</c:v>
                </c:pt>
                <c:pt idx="8788">
                  <c:v>123.45590780000001</c:v>
                </c:pt>
                <c:pt idx="8789">
                  <c:v>123.7066944</c:v>
                </c:pt>
                <c:pt idx="8790">
                  <c:v>124.20732839999999</c:v>
                </c:pt>
                <c:pt idx="8791">
                  <c:v>160.760323</c:v>
                </c:pt>
                <c:pt idx="8792">
                  <c:v>163.6898224</c:v>
                </c:pt>
                <c:pt idx="8793">
                  <c:v>164.00471350000001</c:v>
                </c:pt>
                <c:pt idx="8794">
                  <c:v>164.63297360000001</c:v>
                </c:pt>
                <c:pt idx="8795">
                  <c:v>209.5195435</c:v>
                </c:pt>
                <c:pt idx="8796">
                  <c:v>213.0498762</c:v>
                </c:pt>
                <c:pt idx="8797">
                  <c:v>213.4288717</c:v>
                </c:pt>
                <c:pt idx="8798">
                  <c:v>214.18475789999999</c:v>
                </c:pt>
                <c:pt idx="8799">
                  <c:v>267.40490319999998</c:v>
                </c:pt>
                <c:pt idx="8800">
                  <c:v>271.53606919999999</c:v>
                </c:pt>
                <c:pt idx="8801">
                  <c:v>271.97916909999998</c:v>
                </c:pt>
                <c:pt idx="8802">
                  <c:v>272.86268139999999</c:v>
                </c:pt>
                <c:pt idx="8803">
                  <c:v>334.41640200000001</c:v>
                </c:pt>
                <c:pt idx="8804">
                  <c:v>348.67647749999998</c:v>
                </c:pt>
                <c:pt idx="8805">
                  <c:v>351.72637859999998</c:v>
                </c:pt>
                <c:pt idx="8806">
                  <c:v>353.13142160000001</c:v>
                </c:pt>
                <c:pt idx="8807">
                  <c:v>353.13139460000002</c:v>
                </c:pt>
                <c:pt idx="8808">
                  <c:v>350.77581459999999</c:v>
                </c:pt>
                <c:pt idx="8809">
                  <c:v>350.77581459999999</c:v>
                </c:pt>
                <c:pt idx="8810">
                  <c:v>348.4295381</c:v>
                </c:pt>
                <c:pt idx="8811">
                  <c:v>346.09256499999998</c:v>
                </c:pt>
                <c:pt idx="8812">
                  <c:v>345.69620479999998</c:v>
                </c:pt>
                <c:pt idx="8813">
                  <c:v>342.68801660000003</c:v>
                </c:pt>
                <c:pt idx="8814">
                  <c:v>335.92207489999998</c:v>
                </c:pt>
                <c:pt idx="8815">
                  <c:v>335.4181936</c:v>
                </c:pt>
                <c:pt idx="8816">
                  <c:v>334.41635239999999</c:v>
                </c:pt>
                <c:pt idx="8817">
                  <c:v>272.8625298</c:v>
                </c:pt>
                <c:pt idx="8818">
                  <c:v>268.71873440000002</c:v>
                </c:pt>
                <c:pt idx="8819">
                  <c:v>268.27895769999998</c:v>
                </c:pt>
                <c:pt idx="8820">
                  <c:v>267.404743</c:v>
                </c:pt>
                <c:pt idx="8821">
                  <c:v>214.1845213</c:v>
                </c:pt>
                <c:pt idx="8822">
                  <c:v>210.64156109999999</c:v>
                </c:pt>
                <c:pt idx="8823">
                  <c:v>210.26588899999999</c:v>
                </c:pt>
                <c:pt idx="8824">
                  <c:v>209.5193008</c:v>
                </c:pt>
                <c:pt idx="8825">
                  <c:v>164.63267999999999</c:v>
                </c:pt>
                <c:pt idx="8826">
                  <c:v>161.6905549</c:v>
                </c:pt>
                <c:pt idx="8827">
                  <c:v>161.37898749999999</c:v>
                </c:pt>
                <c:pt idx="8828">
                  <c:v>160.7600257</c:v>
                </c:pt>
                <c:pt idx="8829">
                  <c:v>124.2070058</c:v>
                </c:pt>
                <c:pt idx="8830">
                  <c:v>121.8657159</c:v>
                </c:pt>
                <c:pt idx="8831">
                  <c:v>121.6182531</c:v>
                </c:pt>
                <c:pt idx="8832">
                  <c:v>121.1269178</c:v>
                </c:pt>
                <c:pt idx="8833">
                  <c:v>92.907498889999999</c:v>
                </c:pt>
                <c:pt idx="8834">
                  <c:v>91.167044099999998</c:v>
                </c:pt>
                <c:pt idx="8835">
                  <c:v>90.983685929999993</c:v>
                </c:pt>
                <c:pt idx="8836">
                  <c:v>90.619977129999995</c:v>
                </c:pt>
                <c:pt idx="8837">
                  <c:v>70.734159120000001</c:v>
                </c:pt>
                <c:pt idx="8838">
                  <c:v>67.445735010000007</c:v>
                </c:pt>
                <c:pt idx="8839">
                  <c:v>66.797881430000004</c:v>
                </c:pt>
                <c:pt idx="8840">
                  <c:v>66.505793499999996</c:v>
                </c:pt>
                <c:pt idx="8841">
                  <c:v>66.505824669999996</c:v>
                </c:pt>
                <c:pt idx="8842">
                  <c:v>66.997789609999998</c:v>
                </c:pt>
                <c:pt idx="8843">
                  <c:v>66.997789609999998</c:v>
                </c:pt>
                <c:pt idx="8844">
                  <c:v>67.499058039999994</c:v>
                </c:pt>
                <c:pt idx="8845">
                  <c:v>68.00962998</c:v>
                </c:pt>
                <c:pt idx="8846">
                  <c:v>68.097352439999995</c:v>
                </c:pt>
                <c:pt idx="8847">
                  <c:v>68.773887540000004</c:v>
                </c:pt>
                <c:pt idx="8848">
                  <c:v>70.366267690000001</c:v>
                </c:pt>
                <c:pt idx="8849">
                  <c:v>70.488846339999995</c:v>
                </c:pt>
                <c:pt idx="8850">
                  <c:v>70.734229959999993</c:v>
                </c:pt>
                <c:pt idx="8851">
                  <c:v>90.620213719999995</c:v>
                </c:pt>
                <c:pt idx="8852">
                  <c:v>92.348058589999994</c:v>
                </c:pt>
                <c:pt idx="8853">
                  <c:v>92.534742100000003</c:v>
                </c:pt>
                <c:pt idx="8854">
                  <c:v>92.907752639999998</c:v>
                </c:pt>
                <c:pt idx="8855">
                  <c:v>121.1273669</c:v>
                </c:pt>
                <c:pt idx="8856">
                  <c:v>123.45604899999999</c:v>
                </c:pt>
                <c:pt idx="8857">
                  <c:v>123.7068374</c:v>
                </c:pt>
                <c:pt idx="8858">
                  <c:v>124.20747489999999</c:v>
                </c:pt>
                <c:pt idx="8859">
                  <c:v>160.76071959999999</c:v>
                </c:pt>
                <c:pt idx="8860">
                  <c:v>163.69023899999999</c:v>
                </c:pt>
                <c:pt idx="8861">
                  <c:v>164.00513219999999</c:v>
                </c:pt>
                <c:pt idx="8862">
                  <c:v>164.63339669999999</c:v>
                </c:pt>
                <c:pt idx="8863">
                  <c:v>209.52027190000001</c:v>
                </c:pt>
                <c:pt idx="8864">
                  <c:v>213.05062860000001</c:v>
                </c:pt>
                <c:pt idx="8865">
                  <c:v>213.42962660000001</c:v>
                </c:pt>
                <c:pt idx="8866">
                  <c:v>214.185518</c:v>
                </c:pt>
                <c:pt idx="8867">
                  <c:v>267.40602369999999</c:v>
                </c:pt>
                <c:pt idx="8868">
                  <c:v>271.53721769999999</c:v>
                </c:pt>
                <c:pt idx="8869">
                  <c:v>271.98032060000003</c:v>
                </c:pt>
                <c:pt idx="8870">
                  <c:v>272.8638388</c:v>
                </c:pt>
                <c:pt idx="8871">
                  <c:v>334.41797509999998</c:v>
                </c:pt>
                <c:pt idx="8872">
                  <c:v>348.67814659999999</c:v>
                </c:pt>
                <c:pt idx="8873">
                  <c:v>351.72806839999998</c:v>
                </c:pt>
                <c:pt idx="8874">
                  <c:v>353.13312079999997</c:v>
                </c:pt>
                <c:pt idx="8875">
                  <c:v>353.13314919999999</c:v>
                </c:pt>
                <c:pt idx="8876">
                  <c:v>350.77756190000002</c:v>
                </c:pt>
                <c:pt idx="8877">
                  <c:v>350.77756190000002</c:v>
                </c:pt>
                <c:pt idx="8878">
                  <c:v>348.43127800000002</c:v>
                </c:pt>
                <c:pt idx="8879">
                  <c:v>346.09429749999998</c:v>
                </c:pt>
                <c:pt idx="8880">
                  <c:v>345.69793609999999</c:v>
                </c:pt>
                <c:pt idx="8881">
                  <c:v>342.68973829999999</c:v>
                </c:pt>
                <c:pt idx="8882">
                  <c:v>335.92377499999998</c:v>
                </c:pt>
                <c:pt idx="8883">
                  <c:v>335.41989210000003</c:v>
                </c:pt>
                <c:pt idx="8884">
                  <c:v>334.41804769999999</c:v>
                </c:pt>
                <c:pt idx="8885">
                  <c:v>272.86401569999998</c:v>
                </c:pt>
                <c:pt idx="8886">
                  <c:v>268.7202054</c:v>
                </c:pt>
                <c:pt idx="8887">
                  <c:v>268.2804271</c:v>
                </c:pt>
                <c:pt idx="8888">
                  <c:v>267.40620919999998</c:v>
                </c:pt>
                <c:pt idx="8889">
                  <c:v>214.18578099999999</c:v>
                </c:pt>
                <c:pt idx="8890">
                  <c:v>210.64280600000001</c:v>
                </c:pt>
                <c:pt idx="8891">
                  <c:v>210.26713240000001</c:v>
                </c:pt>
                <c:pt idx="8892">
                  <c:v>209.52054100000001</c:v>
                </c:pt>
                <c:pt idx="8893">
                  <c:v>164.63371649999999</c:v>
                </c:pt>
                <c:pt idx="8894">
                  <c:v>161.6915769</c:v>
                </c:pt>
                <c:pt idx="8895">
                  <c:v>161.38000790000001</c:v>
                </c:pt>
                <c:pt idx="8896">
                  <c:v>160.761043</c:v>
                </c:pt>
                <c:pt idx="8897">
                  <c:v>124.2078223</c:v>
                </c:pt>
                <c:pt idx="8898">
                  <c:v>121.866518</c:v>
                </c:pt>
                <c:pt idx="8899">
                  <c:v>121.61905369999999</c:v>
                </c:pt>
                <c:pt idx="8900">
                  <c:v>121.1277154</c:v>
                </c:pt>
                <c:pt idx="8901">
                  <c:v>92.908098420000002</c:v>
                </c:pt>
                <c:pt idx="8902">
                  <c:v>91.167629450000007</c:v>
                </c:pt>
                <c:pt idx="8903">
                  <c:v>90.984269769999997</c:v>
                </c:pt>
                <c:pt idx="8904">
                  <c:v>90.620557959999999</c:v>
                </c:pt>
                <c:pt idx="8905">
                  <c:v>70.734544790000001</c:v>
                </c:pt>
                <c:pt idx="8906">
                  <c:v>67.446078959999994</c:v>
                </c:pt>
                <c:pt idx="8907">
                  <c:v>66.798216600000003</c:v>
                </c:pt>
                <c:pt idx="8908">
                  <c:v>66.506124650000004</c:v>
                </c:pt>
                <c:pt idx="8909">
                  <c:v>66.506094790000006</c:v>
                </c:pt>
                <c:pt idx="8910">
                  <c:v>66.998056469999995</c:v>
                </c:pt>
                <c:pt idx="8911">
                  <c:v>66.998056469999995</c:v>
                </c:pt>
                <c:pt idx="8912">
                  <c:v>67.499321600000002</c:v>
                </c:pt>
                <c:pt idx="8913">
                  <c:v>68.009890170000006</c:v>
                </c:pt>
                <c:pt idx="8914">
                  <c:v>68.097612049999995</c:v>
                </c:pt>
                <c:pt idx="8915">
                  <c:v>68.774142690000005</c:v>
                </c:pt>
                <c:pt idx="8916">
                  <c:v>70.366512319999998</c:v>
                </c:pt>
                <c:pt idx="8917">
                  <c:v>70.489090169999997</c:v>
                </c:pt>
                <c:pt idx="8918">
                  <c:v>70.734472170000004</c:v>
                </c:pt>
                <c:pt idx="8919">
                  <c:v>90.620324699999998</c:v>
                </c:pt>
                <c:pt idx="8920">
                  <c:v>92.348158170000005</c:v>
                </c:pt>
                <c:pt idx="8921">
                  <c:v>92.534840450000004</c:v>
                </c:pt>
                <c:pt idx="8922">
                  <c:v>92.907848540000003</c:v>
                </c:pt>
                <c:pt idx="8923">
                  <c:v>121.1272766</c:v>
                </c:pt>
                <c:pt idx="8924">
                  <c:v>123.4559434</c:v>
                </c:pt>
                <c:pt idx="8925">
                  <c:v>123.7067301</c:v>
                </c:pt>
                <c:pt idx="8926">
                  <c:v>124.20736429999999</c:v>
                </c:pt>
                <c:pt idx="8927">
                  <c:v>160.76036790000001</c:v>
                </c:pt>
                <c:pt idx="8928">
                  <c:v>163.68986799999999</c:v>
                </c:pt>
                <c:pt idx="8929">
                  <c:v>164.0047591</c:v>
                </c:pt>
                <c:pt idx="8930">
                  <c:v>164.63301939999999</c:v>
                </c:pt>
                <c:pt idx="8931">
                  <c:v>209.5195985</c:v>
                </c:pt>
                <c:pt idx="8932">
                  <c:v>213.04993189999999</c:v>
                </c:pt>
                <c:pt idx="8933">
                  <c:v>213.42892749999999</c:v>
                </c:pt>
                <c:pt idx="8934">
                  <c:v>214.1848138</c:v>
                </c:pt>
                <c:pt idx="8935">
                  <c:v>267.4049685</c:v>
                </c:pt>
                <c:pt idx="8936">
                  <c:v>271.53613519999999</c:v>
                </c:pt>
                <c:pt idx="8937">
                  <c:v>271.97923520000001</c:v>
                </c:pt>
                <c:pt idx="8938">
                  <c:v>272.8627477</c:v>
                </c:pt>
                <c:pt idx="8939">
                  <c:v>334.41647790000002</c:v>
                </c:pt>
                <c:pt idx="8940">
                  <c:v>348.67655539999998</c:v>
                </c:pt>
                <c:pt idx="8941">
                  <c:v>351.72645699999998</c:v>
                </c:pt>
                <c:pt idx="8942">
                  <c:v>353.1315002</c:v>
                </c:pt>
                <c:pt idx="8943">
                  <c:v>353.13147090000001</c:v>
                </c:pt>
                <c:pt idx="8944">
                  <c:v>350.77589010000003</c:v>
                </c:pt>
                <c:pt idx="8945">
                  <c:v>350.77589010000003</c:v>
                </c:pt>
                <c:pt idx="8946">
                  <c:v>348.4296129</c:v>
                </c:pt>
                <c:pt idx="8947">
                  <c:v>346.09263909999999</c:v>
                </c:pt>
                <c:pt idx="8948">
                  <c:v>345.69627880000002</c:v>
                </c:pt>
                <c:pt idx="8949">
                  <c:v>342.68808969999998</c:v>
                </c:pt>
                <c:pt idx="8950">
                  <c:v>335.922146</c:v>
                </c:pt>
                <c:pt idx="8951">
                  <c:v>335.41826450000002</c:v>
                </c:pt>
                <c:pt idx="8952">
                  <c:v>334.41642300000001</c:v>
                </c:pt>
                <c:pt idx="8953">
                  <c:v>272.86258170000002</c:v>
                </c:pt>
                <c:pt idx="8954">
                  <c:v>268.71878509999999</c:v>
                </c:pt>
                <c:pt idx="8955">
                  <c:v>268.27900829999999</c:v>
                </c:pt>
                <c:pt idx="8956">
                  <c:v>267.40479329999999</c:v>
                </c:pt>
                <c:pt idx="8957">
                  <c:v>214.18455539999999</c:v>
                </c:pt>
                <c:pt idx="8958">
                  <c:v>210.64159409999999</c:v>
                </c:pt>
                <c:pt idx="8959">
                  <c:v>210.26592199999999</c:v>
                </c:pt>
                <c:pt idx="8960">
                  <c:v>209.51933349999999</c:v>
                </c:pt>
                <c:pt idx="8961">
                  <c:v>164.632699</c:v>
                </c:pt>
                <c:pt idx="8962">
                  <c:v>161.690573</c:v>
                </c:pt>
                <c:pt idx="8963">
                  <c:v>161.37900550000001</c:v>
                </c:pt>
                <c:pt idx="8964">
                  <c:v>160.76004359999999</c:v>
                </c:pt>
                <c:pt idx="8965">
                  <c:v>124.2070125</c:v>
                </c:pt>
                <c:pt idx="8966">
                  <c:v>121.8657218</c:v>
                </c:pt>
                <c:pt idx="8967">
                  <c:v>121.6182589</c:v>
                </c:pt>
                <c:pt idx="8968">
                  <c:v>121.1269235</c:v>
                </c:pt>
                <c:pt idx="8969">
                  <c:v>92.907495819999994</c:v>
                </c:pt>
                <c:pt idx="8970">
                  <c:v>91.167040490000005</c:v>
                </c:pt>
                <c:pt idx="8971">
                  <c:v>90.983682259999995</c:v>
                </c:pt>
                <c:pt idx="8972">
                  <c:v>90.619973349999995</c:v>
                </c:pt>
                <c:pt idx="8973">
                  <c:v>70.734149049999999</c:v>
                </c:pt>
                <c:pt idx="8974">
                  <c:v>67.445723880000003</c:v>
                </c:pt>
                <c:pt idx="8975">
                  <c:v>66.797870090000004</c:v>
                </c:pt>
                <c:pt idx="8976">
                  <c:v>66.505782069999995</c:v>
                </c:pt>
                <c:pt idx="8977">
                  <c:v>66.50581038</c:v>
                </c:pt>
                <c:pt idx="8978">
                  <c:v>66.997775009999998</c:v>
                </c:pt>
                <c:pt idx="8979">
                  <c:v>66.997775009999998</c:v>
                </c:pt>
                <c:pt idx="8980">
                  <c:v>67.499043130000004</c:v>
                </c:pt>
                <c:pt idx="8981">
                  <c:v>68.009614749999997</c:v>
                </c:pt>
                <c:pt idx="8982">
                  <c:v>68.097337159999995</c:v>
                </c:pt>
                <c:pt idx="8983">
                  <c:v>68.773871850000006</c:v>
                </c:pt>
                <c:pt idx="8984">
                  <c:v>70.366251059999996</c:v>
                </c:pt>
                <c:pt idx="8985">
                  <c:v>70.488829640000006</c:v>
                </c:pt>
                <c:pt idx="8986">
                  <c:v>70.734213120000007</c:v>
                </c:pt>
                <c:pt idx="8987">
                  <c:v>90.620187580000007</c:v>
                </c:pt>
                <c:pt idx="8988">
                  <c:v>92.348031770000006</c:v>
                </c:pt>
                <c:pt idx="8989">
                  <c:v>92.534715199999994</c:v>
                </c:pt>
                <c:pt idx="8990">
                  <c:v>92.90772561</c:v>
                </c:pt>
                <c:pt idx="8991">
                  <c:v>121.1273303</c:v>
                </c:pt>
                <c:pt idx="8992">
                  <c:v>123.4560117</c:v>
                </c:pt>
                <c:pt idx="8993">
                  <c:v>123.7068</c:v>
                </c:pt>
                <c:pt idx="8994">
                  <c:v>124.2074373</c:v>
                </c:pt>
                <c:pt idx="8995">
                  <c:v>160.76067219999999</c:v>
                </c:pt>
                <c:pt idx="8996">
                  <c:v>163.6901909</c:v>
                </c:pt>
                <c:pt idx="8997">
                  <c:v>164.00508400000001</c:v>
                </c:pt>
                <c:pt idx="8998">
                  <c:v>164.6333482</c:v>
                </c:pt>
                <c:pt idx="8999">
                  <c:v>209.52021329999999</c:v>
                </c:pt>
                <c:pt idx="9000">
                  <c:v>213.05056920000001</c:v>
                </c:pt>
                <c:pt idx="9001">
                  <c:v>213.42956720000001</c:v>
                </c:pt>
                <c:pt idx="9002">
                  <c:v>214.18545839999999</c:v>
                </c:pt>
                <c:pt idx="9003">
                  <c:v>267.40595359999998</c:v>
                </c:pt>
                <c:pt idx="9004">
                  <c:v>271.53714680000002</c:v>
                </c:pt>
                <c:pt idx="9005">
                  <c:v>271.9802497</c:v>
                </c:pt>
                <c:pt idx="9006">
                  <c:v>272.86376780000001</c:v>
                </c:pt>
                <c:pt idx="9007">
                  <c:v>334.41789319999998</c:v>
                </c:pt>
                <c:pt idx="9008">
                  <c:v>348.67806239999999</c:v>
                </c:pt>
                <c:pt idx="9009">
                  <c:v>351.72798369999998</c:v>
                </c:pt>
                <c:pt idx="9010">
                  <c:v>353.13303589999998</c:v>
                </c:pt>
                <c:pt idx="9011">
                  <c:v>353.13306660000001</c:v>
                </c:pt>
                <c:pt idx="9012">
                  <c:v>350.77748000000003</c:v>
                </c:pt>
                <c:pt idx="9013">
                  <c:v>350.77748000000003</c:v>
                </c:pt>
                <c:pt idx="9014">
                  <c:v>348.43119680000001</c:v>
                </c:pt>
                <c:pt idx="9015">
                  <c:v>346.09421709999998</c:v>
                </c:pt>
                <c:pt idx="9016">
                  <c:v>345.69785580000001</c:v>
                </c:pt>
                <c:pt idx="9017">
                  <c:v>342.68965909999997</c:v>
                </c:pt>
                <c:pt idx="9018">
                  <c:v>335.92369819999999</c:v>
                </c:pt>
                <c:pt idx="9019">
                  <c:v>335.4198154</c:v>
                </c:pt>
                <c:pt idx="9020">
                  <c:v>334.4179714</c:v>
                </c:pt>
                <c:pt idx="9021">
                  <c:v>272.86396070000001</c:v>
                </c:pt>
                <c:pt idx="9022">
                  <c:v>268.72015169999997</c:v>
                </c:pt>
                <c:pt idx="9023">
                  <c:v>268.28037360000002</c:v>
                </c:pt>
                <c:pt idx="9024">
                  <c:v>267.40615600000001</c:v>
                </c:pt>
                <c:pt idx="9025">
                  <c:v>214.18574609999999</c:v>
                </c:pt>
                <c:pt idx="9026">
                  <c:v>210.64277229999999</c:v>
                </c:pt>
                <c:pt idx="9027">
                  <c:v>210.26709890000001</c:v>
                </c:pt>
                <c:pt idx="9028">
                  <c:v>209.5205077</c:v>
                </c:pt>
                <c:pt idx="9029">
                  <c:v>164.6336987</c:v>
                </c:pt>
                <c:pt idx="9030">
                  <c:v>161.69156000000001</c:v>
                </c:pt>
                <c:pt idx="9031">
                  <c:v>161.37999120000001</c:v>
                </c:pt>
                <c:pt idx="9032">
                  <c:v>160.76102650000001</c:v>
                </c:pt>
                <c:pt idx="9033">
                  <c:v>124.2078183</c:v>
                </c:pt>
                <c:pt idx="9034">
                  <c:v>121.8665148</c:v>
                </c:pt>
                <c:pt idx="9035">
                  <c:v>121.6190505</c:v>
                </c:pt>
                <c:pt idx="9036">
                  <c:v>121.1277123</c:v>
                </c:pt>
                <c:pt idx="9037">
                  <c:v>92.908104929999993</c:v>
                </c:pt>
                <c:pt idx="9038">
                  <c:v>91.167636549999997</c:v>
                </c:pt>
                <c:pt idx="9039">
                  <c:v>90.984276929999993</c:v>
                </c:pt>
                <c:pt idx="9040">
                  <c:v>90.620565240000005</c:v>
                </c:pt>
                <c:pt idx="9041">
                  <c:v>70.734558649999997</c:v>
                </c:pt>
                <c:pt idx="9042">
                  <c:v>67.44609389</c:v>
                </c:pt>
                <c:pt idx="9043">
                  <c:v>66.798231740000006</c:v>
                </c:pt>
                <c:pt idx="9044">
                  <c:v>66.506139880000006</c:v>
                </c:pt>
                <c:pt idx="9045">
                  <c:v>66.506113150000004</c:v>
                </c:pt>
                <c:pt idx="9046">
                  <c:v>66.998075189999994</c:v>
                </c:pt>
                <c:pt idx="9047">
                  <c:v>66.998075189999994</c:v>
                </c:pt>
                <c:pt idx="9048">
                  <c:v>67.499340669999995</c:v>
                </c:pt>
                <c:pt idx="9049">
                  <c:v>68.009909579999999</c:v>
                </c:pt>
                <c:pt idx="9050">
                  <c:v>68.097631519999993</c:v>
                </c:pt>
                <c:pt idx="9051">
                  <c:v>68.774162599999997</c:v>
                </c:pt>
                <c:pt idx="9052">
                  <c:v>70.366533230000002</c:v>
                </c:pt>
                <c:pt idx="9053">
                  <c:v>70.489111159999993</c:v>
                </c:pt>
                <c:pt idx="9054">
                  <c:v>70.734493299999997</c:v>
                </c:pt>
                <c:pt idx="9055">
                  <c:v>90.620355540000006</c:v>
                </c:pt>
                <c:pt idx="9056">
                  <c:v>92.348189700000006</c:v>
                </c:pt>
                <c:pt idx="9057">
                  <c:v>92.534872050000004</c:v>
                </c:pt>
                <c:pt idx="9058">
                  <c:v>92.907880289999994</c:v>
                </c:pt>
                <c:pt idx="9059">
                  <c:v>121.127318</c:v>
                </c:pt>
                <c:pt idx="9060">
                  <c:v>123.4559855</c:v>
                </c:pt>
                <c:pt idx="9061">
                  <c:v>123.7067722</c:v>
                </c:pt>
                <c:pt idx="9062">
                  <c:v>124.2074066</c:v>
                </c:pt>
                <c:pt idx="9063">
                  <c:v>160.7604197</c:v>
                </c:pt>
                <c:pt idx="9064">
                  <c:v>163.6899205</c:v>
                </c:pt>
                <c:pt idx="9065">
                  <c:v>164.0048117</c:v>
                </c:pt>
                <c:pt idx="9066">
                  <c:v>164.63307209999999</c:v>
                </c:pt>
                <c:pt idx="9067">
                  <c:v>209.5196608</c:v>
                </c:pt>
                <c:pt idx="9068">
                  <c:v>213.04999480000001</c:v>
                </c:pt>
                <c:pt idx="9069">
                  <c:v>213.4289905</c:v>
                </c:pt>
                <c:pt idx="9070">
                  <c:v>214.184877</c:v>
                </c:pt>
                <c:pt idx="9071">
                  <c:v>267.40504110000001</c:v>
                </c:pt>
                <c:pt idx="9072">
                  <c:v>271.53620849999999</c:v>
                </c:pt>
                <c:pt idx="9073">
                  <c:v>271.9793085</c:v>
                </c:pt>
                <c:pt idx="9074">
                  <c:v>272.86282110000002</c:v>
                </c:pt>
                <c:pt idx="9075">
                  <c:v>334.41656069999999</c:v>
                </c:pt>
                <c:pt idx="9076">
                  <c:v>348.67664020000001</c:v>
                </c:pt>
                <c:pt idx="9077">
                  <c:v>351.72654219999998</c:v>
                </c:pt>
                <c:pt idx="9078">
                  <c:v>353.13158559999999</c:v>
                </c:pt>
                <c:pt idx="9079">
                  <c:v>353.13155319999998</c:v>
                </c:pt>
                <c:pt idx="9080">
                  <c:v>350.77597170000001</c:v>
                </c:pt>
                <c:pt idx="9081">
                  <c:v>350.77597170000001</c:v>
                </c:pt>
                <c:pt idx="9082">
                  <c:v>348.42969360000001</c:v>
                </c:pt>
                <c:pt idx="9083">
                  <c:v>346.09271899999999</c:v>
                </c:pt>
                <c:pt idx="9084">
                  <c:v>345.6963586</c:v>
                </c:pt>
                <c:pt idx="9085">
                  <c:v>342.6881684</c:v>
                </c:pt>
                <c:pt idx="9086">
                  <c:v>335.92222249999998</c:v>
                </c:pt>
                <c:pt idx="9087">
                  <c:v>335.41834089999998</c:v>
                </c:pt>
                <c:pt idx="9088">
                  <c:v>334.41649910000001</c:v>
                </c:pt>
                <c:pt idx="9089">
                  <c:v>272.86263719999999</c:v>
                </c:pt>
                <c:pt idx="9090">
                  <c:v>268.71883919999999</c:v>
                </c:pt>
                <c:pt idx="9091">
                  <c:v>268.2790622</c:v>
                </c:pt>
                <c:pt idx="9092">
                  <c:v>267.40484700000002</c:v>
                </c:pt>
                <c:pt idx="9093">
                  <c:v>214.18459129999999</c:v>
                </c:pt>
                <c:pt idx="9094">
                  <c:v>210.64162880000001</c:v>
                </c:pt>
                <c:pt idx="9095">
                  <c:v>210.26595649999999</c:v>
                </c:pt>
                <c:pt idx="9096">
                  <c:v>209.5193678</c:v>
                </c:pt>
                <c:pt idx="9097">
                  <c:v>164.63271829999999</c:v>
                </c:pt>
                <c:pt idx="9098">
                  <c:v>161.69059129999999</c:v>
                </c:pt>
                <c:pt idx="9099">
                  <c:v>161.3790237</c:v>
                </c:pt>
                <c:pt idx="9100">
                  <c:v>160.76006150000001</c:v>
                </c:pt>
                <c:pt idx="9101">
                  <c:v>124.20701819999999</c:v>
                </c:pt>
                <c:pt idx="9102">
                  <c:v>121.8657268</c:v>
                </c:pt>
                <c:pt idx="9103">
                  <c:v>121.61826379999999</c:v>
                </c:pt>
                <c:pt idx="9104">
                  <c:v>121.12692819999999</c:v>
                </c:pt>
                <c:pt idx="9105">
                  <c:v>92.907491070000006</c:v>
                </c:pt>
                <c:pt idx="9106">
                  <c:v>91.167035159999998</c:v>
                </c:pt>
                <c:pt idx="9107">
                  <c:v>90.983676869999996</c:v>
                </c:pt>
                <c:pt idx="9108">
                  <c:v>90.619967829999993</c:v>
                </c:pt>
                <c:pt idx="9109">
                  <c:v>70.73413687</c:v>
                </c:pt>
                <c:pt idx="9110">
                  <c:v>67.445710590000004</c:v>
                </c:pt>
                <c:pt idx="9111">
                  <c:v>66.797856580000001</c:v>
                </c:pt>
                <c:pt idx="9112">
                  <c:v>66.505768459999999</c:v>
                </c:pt>
                <c:pt idx="9113">
                  <c:v>66.505793679999996</c:v>
                </c:pt>
                <c:pt idx="9114">
                  <c:v>66.997757960000001</c:v>
                </c:pt>
                <c:pt idx="9115">
                  <c:v>66.997757960000001</c:v>
                </c:pt>
                <c:pt idx="9116">
                  <c:v>67.499025739999993</c:v>
                </c:pt>
                <c:pt idx="9117">
                  <c:v>68.009597029999995</c:v>
                </c:pt>
                <c:pt idx="9118">
                  <c:v>68.097319380000002</c:v>
                </c:pt>
                <c:pt idx="9119">
                  <c:v>68.773853630000005</c:v>
                </c:pt>
                <c:pt idx="9120">
                  <c:v>70.366231850000005</c:v>
                </c:pt>
                <c:pt idx="9121">
                  <c:v>70.488810369999996</c:v>
                </c:pt>
                <c:pt idx="9122">
                  <c:v>70.734193700000006</c:v>
                </c:pt>
                <c:pt idx="9123">
                  <c:v>90.620158520000004</c:v>
                </c:pt>
                <c:pt idx="9124">
                  <c:v>92.348002019999996</c:v>
                </c:pt>
                <c:pt idx="9125">
                  <c:v>92.534685379999999</c:v>
                </c:pt>
                <c:pt idx="9126">
                  <c:v>92.907695630000006</c:v>
                </c:pt>
                <c:pt idx="9127">
                  <c:v>121.12729059999999</c:v>
                </c:pt>
                <c:pt idx="9128">
                  <c:v>123.4559713</c:v>
                </c:pt>
                <c:pt idx="9129">
                  <c:v>123.7067595</c:v>
                </c:pt>
                <c:pt idx="9130">
                  <c:v>124.2073967</c:v>
                </c:pt>
                <c:pt idx="9131">
                  <c:v>160.7606217</c:v>
                </c:pt>
                <c:pt idx="9132">
                  <c:v>163.6901397</c:v>
                </c:pt>
                <c:pt idx="9133">
                  <c:v>164.00503269999999</c:v>
                </c:pt>
                <c:pt idx="9134">
                  <c:v>164.63329680000001</c:v>
                </c:pt>
                <c:pt idx="9135">
                  <c:v>209.5201519</c:v>
                </c:pt>
                <c:pt idx="9136">
                  <c:v>213.0505072</c:v>
                </c:pt>
                <c:pt idx="9137">
                  <c:v>213.4295051</c:v>
                </c:pt>
                <c:pt idx="9138">
                  <c:v>214.18539609999999</c:v>
                </c:pt>
                <c:pt idx="9139">
                  <c:v>267.40588129999998</c:v>
                </c:pt>
                <c:pt idx="9140">
                  <c:v>271.53707379999997</c:v>
                </c:pt>
                <c:pt idx="9141">
                  <c:v>271.98017650000003</c:v>
                </c:pt>
                <c:pt idx="9142">
                  <c:v>272.86369450000001</c:v>
                </c:pt>
                <c:pt idx="9143">
                  <c:v>334.41780979999999</c:v>
                </c:pt>
                <c:pt idx="9144">
                  <c:v>348.67797680000001</c:v>
                </c:pt>
                <c:pt idx="9145">
                  <c:v>351.72789760000001</c:v>
                </c:pt>
                <c:pt idx="9146">
                  <c:v>353.13294960000002</c:v>
                </c:pt>
                <c:pt idx="9147">
                  <c:v>353.13298309999999</c:v>
                </c:pt>
                <c:pt idx="9148">
                  <c:v>350.77739730000002</c:v>
                </c:pt>
                <c:pt idx="9149">
                  <c:v>350.77739730000002</c:v>
                </c:pt>
                <c:pt idx="9150">
                  <c:v>348.43111490000001</c:v>
                </c:pt>
                <c:pt idx="9151">
                  <c:v>346.09413599999999</c:v>
                </c:pt>
                <c:pt idx="9152">
                  <c:v>345.69777479999999</c:v>
                </c:pt>
                <c:pt idx="9153">
                  <c:v>342.68957899999998</c:v>
                </c:pt>
                <c:pt idx="9154">
                  <c:v>335.92362009999999</c:v>
                </c:pt>
                <c:pt idx="9155">
                  <c:v>335.4197375</c:v>
                </c:pt>
                <c:pt idx="9156">
                  <c:v>334.41789369999998</c:v>
                </c:pt>
                <c:pt idx="9157">
                  <c:v>272.86390180000001</c:v>
                </c:pt>
                <c:pt idx="9158">
                  <c:v>268.72009409999998</c:v>
                </c:pt>
                <c:pt idx="9159">
                  <c:v>268.28031620000002</c:v>
                </c:pt>
                <c:pt idx="9160">
                  <c:v>267.4060988</c:v>
                </c:pt>
                <c:pt idx="9161">
                  <c:v>214.18570539999999</c:v>
                </c:pt>
                <c:pt idx="9162">
                  <c:v>210.64273270000001</c:v>
                </c:pt>
                <c:pt idx="9163">
                  <c:v>210.26705939999999</c:v>
                </c:pt>
                <c:pt idx="9164">
                  <c:v>209.52046849999999</c:v>
                </c:pt>
                <c:pt idx="9165">
                  <c:v>164.63367360000001</c:v>
                </c:pt>
                <c:pt idx="9166">
                  <c:v>161.6915358</c:v>
                </c:pt>
                <c:pt idx="9167">
                  <c:v>161.37996709999999</c:v>
                </c:pt>
                <c:pt idx="9168">
                  <c:v>160.76100260000001</c:v>
                </c:pt>
                <c:pt idx="9169">
                  <c:v>124.20780619999999</c:v>
                </c:pt>
                <c:pt idx="9170">
                  <c:v>121.86650349999999</c:v>
                </c:pt>
                <c:pt idx="9171">
                  <c:v>121.6190393</c:v>
                </c:pt>
                <c:pt idx="9172">
                  <c:v>121.1277013</c:v>
                </c:pt>
                <c:pt idx="9173">
                  <c:v>92.908103449999999</c:v>
                </c:pt>
                <c:pt idx="9174">
                  <c:v>91.167635680000004</c:v>
                </c:pt>
                <c:pt idx="9175">
                  <c:v>90.984276120000004</c:v>
                </c:pt>
                <c:pt idx="9176">
                  <c:v>90.620564560000005</c:v>
                </c:pt>
                <c:pt idx="9177">
                  <c:v>70.734565200000006</c:v>
                </c:pt>
                <c:pt idx="9178">
                  <c:v>67.446101720000001</c:v>
                </c:pt>
                <c:pt idx="9179">
                  <c:v>66.79823983</c:v>
                </c:pt>
                <c:pt idx="9180">
                  <c:v>66.506148089999996</c:v>
                </c:pt>
                <c:pt idx="9181">
                  <c:v>66.506124450000002</c:v>
                </c:pt>
                <c:pt idx="9182">
                  <c:v>66.998086799999996</c:v>
                </c:pt>
                <c:pt idx="9183">
                  <c:v>66.998086799999996</c:v>
                </c:pt>
                <c:pt idx="9184">
                  <c:v>67.499352590000001</c:v>
                </c:pt>
                <c:pt idx="9185">
                  <c:v>68.009921820000002</c:v>
                </c:pt>
                <c:pt idx="9186">
                  <c:v>68.097643820000002</c:v>
                </c:pt>
                <c:pt idx="9187">
                  <c:v>68.774175319999998</c:v>
                </c:pt>
                <c:pt idx="9188">
                  <c:v>70.366546909999997</c:v>
                </c:pt>
                <c:pt idx="9189">
                  <c:v>70.489124910000001</c:v>
                </c:pt>
                <c:pt idx="9190">
                  <c:v>70.734507199999996</c:v>
                </c:pt>
                <c:pt idx="9191">
                  <c:v>90.620379209999996</c:v>
                </c:pt>
                <c:pt idx="9192">
                  <c:v>92.348214100000007</c:v>
                </c:pt>
                <c:pt idx="9193">
                  <c:v>92.534896529999997</c:v>
                </c:pt>
                <c:pt idx="9194">
                  <c:v>92.907904919999993</c:v>
                </c:pt>
                <c:pt idx="9195">
                  <c:v>121.12735309999999</c:v>
                </c:pt>
                <c:pt idx="9196">
                  <c:v>123.4560214</c:v>
                </c:pt>
                <c:pt idx="9197">
                  <c:v>123.7068082</c:v>
                </c:pt>
                <c:pt idx="9198">
                  <c:v>124.2074427</c:v>
                </c:pt>
                <c:pt idx="9199">
                  <c:v>160.7604671</c:v>
                </c:pt>
                <c:pt idx="9200">
                  <c:v>163.68996870000001</c:v>
                </c:pt>
                <c:pt idx="9201">
                  <c:v>164.00486000000001</c:v>
                </c:pt>
                <c:pt idx="9202">
                  <c:v>164.63312060000001</c:v>
                </c:pt>
                <c:pt idx="9203">
                  <c:v>209.5197211</c:v>
                </c:pt>
                <c:pt idx="9204">
                  <c:v>213.05005610000001</c:v>
                </c:pt>
                <c:pt idx="9205">
                  <c:v>213.4290518</c:v>
                </c:pt>
                <c:pt idx="9206">
                  <c:v>214.18493849999999</c:v>
                </c:pt>
                <c:pt idx="9207">
                  <c:v>267.40511520000001</c:v>
                </c:pt>
                <c:pt idx="9208">
                  <c:v>271.53628359999999</c:v>
                </c:pt>
                <c:pt idx="9209">
                  <c:v>271.97938370000003</c:v>
                </c:pt>
                <c:pt idx="9210">
                  <c:v>272.86289649999998</c:v>
                </c:pt>
                <c:pt idx="9211">
                  <c:v>334.41664939999998</c:v>
                </c:pt>
                <c:pt idx="9212">
                  <c:v>348.67673189999999</c:v>
                </c:pt>
                <c:pt idx="9213">
                  <c:v>351.72663460000001</c:v>
                </c:pt>
                <c:pt idx="9214">
                  <c:v>353.13167820000001</c:v>
                </c:pt>
                <c:pt idx="9215">
                  <c:v>353.13164410000002</c:v>
                </c:pt>
                <c:pt idx="9216">
                  <c:v>350.77606179999998</c:v>
                </c:pt>
                <c:pt idx="9217">
                  <c:v>350.77606179999998</c:v>
                </c:pt>
                <c:pt idx="9218">
                  <c:v>348.42978299999999</c:v>
                </c:pt>
                <c:pt idx="9219">
                  <c:v>346.09280769999998</c:v>
                </c:pt>
                <c:pt idx="9220">
                  <c:v>345.6964471</c:v>
                </c:pt>
                <c:pt idx="9221">
                  <c:v>342.68825600000002</c:v>
                </c:pt>
                <c:pt idx="9222">
                  <c:v>335.9223078</c:v>
                </c:pt>
                <c:pt idx="9223">
                  <c:v>335.41842600000001</c:v>
                </c:pt>
                <c:pt idx="9224">
                  <c:v>334.41658389999998</c:v>
                </c:pt>
                <c:pt idx="9225">
                  <c:v>272.8627017</c:v>
                </c:pt>
                <c:pt idx="9226">
                  <c:v>268.71890230000002</c:v>
                </c:pt>
                <c:pt idx="9227">
                  <c:v>268.27912520000001</c:v>
                </c:pt>
                <c:pt idx="9228">
                  <c:v>267.40490970000002</c:v>
                </c:pt>
                <c:pt idx="9229">
                  <c:v>214.1846362</c:v>
                </c:pt>
                <c:pt idx="9230">
                  <c:v>210.6416725</c:v>
                </c:pt>
                <c:pt idx="9231">
                  <c:v>210.26600010000001</c:v>
                </c:pt>
                <c:pt idx="9232">
                  <c:v>209.51941110000001</c:v>
                </c:pt>
                <c:pt idx="9233">
                  <c:v>164.63274630000001</c:v>
                </c:pt>
                <c:pt idx="9234">
                  <c:v>161.69061830000001</c:v>
                </c:pt>
                <c:pt idx="9235">
                  <c:v>161.37905050000001</c:v>
                </c:pt>
                <c:pt idx="9236">
                  <c:v>160.76008820000001</c:v>
                </c:pt>
                <c:pt idx="9237">
                  <c:v>124.207032</c:v>
                </c:pt>
                <c:pt idx="9238">
                  <c:v>121.86573970000001</c:v>
                </c:pt>
                <c:pt idx="9239">
                  <c:v>121.6182766</c:v>
                </c:pt>
                <c:pt idx="9240">
                  <c:v>121.12694089999999</c:v>
                </c:pt>
                <c:pt idx="9241">
                  <c:v>92.90749332</c:v>
                </c:pt>
                <c:pt idx="9242">
                  <c:v>91.16703674</c:v>
                </c:pt>
                <c:pt idx="9243">
                  <c:v>90.983678380000001</c:v>
                </c:pt>
                <c:pt idx="9244">
                  <c:v>90.619969209999994</c:v>
                </c:pt>
                <c:pt idx="9245">
                  <c:v>70.734130300000004</c:v>
                </c:pt>
                <c:pt idx="9246">
                  <c:v>67.445702609999998</c:v>
                </c:pt>
                <c:pt idx="9247">
                  <c:v>66.79784832</c:v>
                </c:pt>
                <c:pt idx="9248">
                  <c:v>66.50576006</c:v>
                </c:pt>
                <c:pt idx="9249">
                  <c:v>66.505781920000004</c:v>
                </c:pt>
                <c:pt idx="9250">
                  <c:v>66.997745859999995</c:v>
                </c:pt>
                <c:pt idx="9251">
                  <c:v>66.997745859999995</c:v>
                </c:pt>
                <c:pt idx="9252">
                  <c:v>67.499013309999995</c:v>
                </c:pt>
                <c:pt idx="9253">
                  <c:v>68.009584250000003</c:v>
                </c:pt>
                <c:pt idx="9254">
                  <c:v>68.097306549999999</c:v>
                </c:pt>
                <c:pt idx="9255">
                  <c:v>68.773840359999994</c:v>
                </c:pt>
                <c:pt idx="9256">
                  <c:v>69.620456739999995</c:v>
                </c:pt>
                <c:pt idx="9257">
                  <c:v>69.620456739999995</c:v>
                </c:pt>
                <c:pt idx="9258">
                  <c:v>70.366217559999996</c:v>
                </c:pt>
                <c:pt idx="9259">
                  <c:v>70.488795999999994</c:v>
                </c:pt>
                <c:pt idx="9260">
                  <c:v>70.734179179999998</c:v>
                </c:pt>
                <c:pt idx="9261">
                  <c:v>90.620133690000003</c:v>
                </c:pt>
                <c:pt idx="9262">
                  <c:v>92.347976410000001</c:v>
                </c:pt>
                <c:pt idx="9263">
                  <c:v>92.534659689999998</c:v>
                </c:pt>
                <c:pt idx="9264">
                  <c:v>92.907669780000006</c:v>
                </c:pt>
                <c:pt idx="9265">
                  <c:v>121.1272536</c:v>
                </c:pt>
                <c:pt idx="9266">
                  <c:v>123.4559335</c:v>
                </c:pt>
                <c:pt idx="9267">
                  <c:v>123.70672159999999</c:v>
                </c:pt>
                <c:pt idx="9268">
                  <c:v>124.2073587</c:v>
                </c:pt>
                <c:pt idx="9269">
                  <c:v>160.76057180000001</c:v>
                </c:pt>
                <c:pt idx="9270">
                  <c:v>163.69008890000001</c:v>
                </c:pt>
                <c:pt idx="9271">
                  <c:v>164.00498189999999</c:v>
                </c:pt>
                <c:pt idx="9272">
                  <c:v>164.6332458</c:v>
                </c:pt>
                <c:pt idx="9273">
                  <c:v>209.5200883</c:v>
                </c:pt>
                <c:pt idx="9274">
                  <c:v>213.0504426</c:v>
                </c:pt>
                <c:pt idx="9275">
                  <c:v>213.4294404</c:v>
                </c:pt>
                <c:pt idx="9276">
                  <c:v>214.18533120000001</c:v>
                </c:pt>
                <c:pt idx="9277">
                  <c:v>267.40580299999999</c:v>
                </c:pt>
                <c:pt idx="9278">
                  <c:v>271.53699449999999</c:v>
                </c:pt>
                <c:pt idx="9279">
                  <c:v>271.98009719999999</c:v>
                </c:pt>
                <c:pt idx="9280">
                  <c:v>272.86361490000002</c:v>
                </c:pt>
                <c:pt idx="9281">
                  <c:v>334.41771610000001</c:v>
                </c:pt>
                <c:pt idx="9282">
                  <c:v>339.03988440000001</c:v>
                </c:pt>
                <c:pt idx="9283">
                  <c:v>339.03988440000001</c:v>
                </c:pt>
                <c:pt idx="9284">
                  <c:v>348.67787989999999</c:v>
                </c:pt>
                <c:pt idx="9285">
                  <c:v>351.7278</c:v>
                </c:pt>
                <c:pt idx="9286">
                  <c:v>353.13285180000003</c:v>
                </c:pt>
                <c:pt idx="9287">
                  <c:v>353.1328871</c:v>
                </c:pt>
                <c:pt idx="9288">
                  <c:v>350.77730200000002</c:v>
                </c:pt>
                <c:pt idx="9289">
                  <c:v>350.77730200000002</c:v>
                </c:pt>
                <c:pt idx="9290">
                  <c:v>348.43102040000002</c:v>
                </c:pt>
                <c:pt idx="9291">
                  <c:v>346.09404230000001</c:v>
                </c:pt>
                <c:pt idx="9292">
                  <c:v>345.6976813</c:v>
                </c:pt>
                <c:pt idx="9293">
                  <c:v>342.68948649999999</c:v>
                </c:pt>
                <c:pt idx="9294">
                  <c:v>335.92353009999999</c:v>
                </c:pt>
                <c:pt idx="9295">
                  <c:v>335.41964769999998</c:v>
                </c:pt>
                <c:pt idx="9296">
                  <c:v>334.41780440000002</c:v>
                </c:pt>
                <c:pt idx="9297">
                  <c:v>272.86383499999999</c:v>
                </c:pt>
                <c:pt idx="9298">
                  <c:v>268.72002889999999</c:v>
                </c:pt>
                <c:pt idx="9299">
                  <c:v>268.28025109999999</c:v>
                </c:pt>
                <c:pt idx="9300">
                  <c:v>267.4060341</c:v>
                </c:pt>
                <c:pt idx="9301">
                  <c:v>214.18566039999999</c:v>
                </c:pt>
                <c:pt idx="9302">
                  <c:v>210.64268899999999</c:v>
                </c:pt>
                <c:pt idx="9303">
                  <c:v>210.2670158</c:v>
                </c:pt>
                <c:pt idx="9304">
                  <c:v>209.52042520000001</c:v>
                </c:pt>
                <c:pt idx="9305">
                  <c:v>164.63364709999999</c:v>
                </c:pt>
                <c:pt idx="9306">
                  <c:v>161.69151049999999</c:v>
                </c:pt>
                <c:pt idx="9307">
                  <c:v>161.37994180000001</c:v>
                </c:pt>
                <c:pt idx="9308">
                  <c:v>160.76097759999999</c:v>
                </c:pt>
                <c:pt idx="9309">
                  <c:v>124.2077951</c:v>
                </c:pt>
                <c:pt idx="9310">
                  <c:v>121.8664933</c:v>
                </c:pt>
                <c:pt idx="9311">
                  <c:v>121.6190292</c:v>
                </c:pt>
                <c:pt idx="9312">
                  <c:v>121.1276914</c:v>
                </c:pt>
                <c:pt idx="9313">
                  <c:v>92.908104570000006</c:v>
                </c:pt>
                <c:pt idx="9314">
                  <c:v>91.167637490000004</c:v>
                </c:pt>
                <c:pt idx="9315">
                  <c:v>90.984278009999997</c:v>
                </c:pt>
                <c:pt idx="9316">
                  <c:v>90.620566600000004</c:v>
                </c:pt>
                <c:pt idx="9317">
                  <c:v>70.734575370000002</c:v>
                </c:pt>
                <c:pt idx="9318">
                  <c:v>67.446113299999993</c:v>
                </c:pt>
                <c:pt idx="9319">
                  <c:v>66.798251690000001</c:v>
                </c:pt>
                <c:pt idx="9320">
                  <c:v>66.506160070000007</c:v>
                </c:pt>
                <c:pt idx="9321">
                  <c:v>66.506140020000004</c:v>
                </c:pt>
                <c:pt idx="9322">
                  <c:v>66.998102750000001</c:v>
                </c:pt>
                <c:pt idx="9323">
                  <c:v>66.998102750000001</c:v>
                </c:pt>
                <c:pt idx="9324">
                  <c:v>67.499368910000001</c:v>
                </c:pt>
                <c:pt idx="9325">
                  <c:v>68.009938509999998</c:v>
                </c:pt>
                <c:pt idx="9326">
                  <c:v>68.097660570000002</c:v>
                </c:pt>
                <c:pt idx="9327">
                  <c:v>68.774192540000001</c:v>
                </c:pt>
                <c:pt idx="9328">
                  <c:v>69.620806540000004</c:v>
                </c:pt>
                <c:pt idx="9329">
                  <c:v>69.620806540000004</c:v>
                </c:pt>
                <c:pt idx="9330">
                  <c:v>70.366565199999997</c:v>
                </c:pt>
                <c:pt idx="9331">
                  <c:v>70.489143279999993</c:v>
                </c:pt>
                <c:pt idx="9332">
                  <c:v>70.734525730000001</c:v>
                </c:pt>
                <c:pt idx="9333">
                  <c:v>90.620408310000002</c:v>
                </c:pt>
                <c:pt idx="9334">
                  <c:v>92.34824399</c:v>
                </c:pt>
                <c:pt idx="9335">
                  <c:v>92.534926499999997</c:v>
                </c:pt>
                <c:pt idx="9336">
                  <c:v>92.907935050000006</c:v>
                </c:pt>
                <c:pt idx="9337">
                  <c:v>121.1273942</c:v>
                </c:pt>
                <c:pt idx="9338">
                  <c:v>123.4560633</c:v>
                </c:pt>
                <c:pt idx="9339">
                  <c:v>123.70685020000001</c:v>
                </c:pt>
                <c:pt idx="9340">
                  <c:v>124.2074849</c:v>
                </c:pt>
                <c:pt idx="9341">
                  <c:v>160.7605207</c:v>
                </c:pt>
                <c:pt idx="9342">
                  <c:v>163.69002309999999</c:v>
                </c:pt>
                <c:pt idx="9343">
                  <c:v>164.00491450000001</c:v>
                </c:pt>
                <c:pt idx="9344">
                  <c:v>164.63317520000001</c:v>
                </c:pt>
                <c:pt idx="9345">
                  <c:v>209.5197876</c:v>
                </c:pt>
                <c:pt idx="9346">
                  <c:v>213.05012339999999</c:v>
                </c:pt>
                <c:pt idx="9347">
                  <c:v>213.4291193</c:v>
                </c:pt>
                <c:pt idx="9348">
                  <c:v>214.18500610000001</c:v>
                </c:pt>
                <c:pt idx="9349">
                  <c:v>267.40519499999999</c:v>
                </c:pt>
                <c:pt idx="9350">
                  <c:v>271.5363643</c:v>
                </c:pt>
                <c:pt idx="9351">
                  <c:v>271.97946450000001</c:v>
                </c:pt>
                <c:pt idx="9352">
                  <c:v>272.8629775</c:v>
                </c:pt>
                <c:pt idx="9353">
                  <c:v>334.416743</c:v>
                </c:pt>
                <c:pt idx="9354">
                  <c:v>348.67682830000001</c:v>
                </c:pt>
                <c:pt idx="9355">
                  <c:v>351.72673150000003</c:v>
                </c:pt>
                <c:pt idx="9356">
                  <c:v>353.1317755</c:v>
                </c:pt>
                <c:pt idx="9357">
                  <c:v>353.13173879999999</c:v>
                </c:pt>
                <c:pt idx="9358">
                  <c:v>353.13173879999999</c:v>
                </c:pt>
                <c:pt idx="9359">
                  <c:v>348.42987599999998</c:v>
                </c:pt>
                <c:pt idx="9360">
                  <c:v>346.09289990000002</c:v>
                </c:pt>
                <c:pt idx="9361">
                  <c:v>335.92239649999999</c:v>
                </c:pt>
                <c:pt idx="9362">
                  <c:v>335.41851450000001</c:v>
                </c:pt>
                <c:pt idx="9363">
                  <c:v>334.41667200000001</c:v>
                </c:pt>
                <c:pt idx="9364">
                  <c:v>272.86276839999999</c:v>
                </c:pt>
                <c:pt idx="9365">
                  <c:v>268.71896750000002</c:v>
                </c:pt>
                <c:pt idx="9366">
                  <c:v>268.27919029999998</c:v>
                </c:pt>
                <c:pt idx="9367">
                  <c:v>267.40497440000001</c:v>
                </c:pt>
                <c:pt idx="9368">
                  <c:v>214.1846821</c:v>
                </c:pt>
                <c:pt idx="9369">
                  <c:v>210.64171709999999</c:v>
                </c:pt>
                <c:pt idx="9370">
                  <c:v>210.26604459999999</c:v>
                </c:pt>
                <c:pt idx="9371">
                  <c:v>209.5194554</c:v>
                </c:pt>
                <c:pt idx="9372">
                  <c:v>164.63277439999999</c:v>
                </c:pt>
                <c:pt idx="9373">
                  <c:v>161.6906453</c:v>
                </c:pt>
                <c:pt idx="9374">
                  <c:v>161.37907749999999</c:v>
                </c:pt>
                <c:pt idx="9375">
                  <c:v>160.76011489999999</c:v>
                </c:pt>
                <c:pt idx="9376">
                  <c:v>124.2070452</c:v>
                </c:pt>
                <c:pt idx="9377">
                  <c:v>121.865752</c:v>
                </c:pt>
                <c:pt idx="9378">
                  <c:v>121.6182889</c:v>
                </c:pt>
                <c:pt idx="9379">
                  <c:v>121.12695290000001</c:v>
                </c:pt>
                <c:pt idx="9380">
                  <c:v>92.907494510000006</c:v>
                </c:pt>
                <c:pt idx="9381">
                  <c:v>91.167037250000007</c:v>
                </c:pt>
                <c:pt idx="9382">
                  <c:v>90.983678819999994</c:v>
                </c:pt>
                <c:pt idx="9383">
                  <c:v>90.619969499999996</c:v>
                </c:pt>
                <c:pt idx="9384">
                  <c:v>70.734122420000006</c:v>
                </c:pt>
                <c:pt idx="9385">
                  <c:v>67.44569328</c:v>
                </c:pt>
                <c:pt idx="9386">
                  <c:v>66.7978387</c:v>
                </c:pt>
                <c:pt idx="9387">
                  <c:v>66.505750320000004</c:v>
                </c:pt>
                <c:pt idx="9388">
                  <c:v>66.505768649999993</c:v>
                </c:pt>
                <c:pt idx="9389">
                  <c:v>66.997732240000005</c:v>
                </c:pt>
                <c:pt idx="9390">
                  <c:v>66.997732240000005</c:v>
                </c:pt>
                <c:pt idx="9391">
                  <c:v>67.498999339999997</c:v>
                </c:pt>
                <c:pt idx="9392">
                  <c:v>68.009569929999998</c:v>
                </c:pt>
                <c:pt idx="9393">
                  <c:v>68.097292159999995</c:v>
                </c:pt>
                <c:pt idx="9394">
                  <c:v>68.773825520000003</c:v>
                </c:pt>
                <c:pt idx="9395">
                  <c:v>69.620441349999993</c:v>
                </c:pt>
                <c:pt idx="9396">
                  <c:v>69.620441349999993</c:v>
                </c:pt>
                <c:pt idx="9397">
                  <c:v>70.366201680000003</c:v>
                </c:pt>
                <c:pt idx="9398">
                  <c:v>70.488780039999995</c:v>
                </c:pt>
                <c:pt idx="9399">
                  <c:v>70.734163069999994</c:v>
                </c:pt>
                <c:pt idx="9400">
                  <c:v>90.620107160000003</c:v>
                </c:pt>
                <c:pt idx="9401">
                  <c:v>92.347949110000002</c:v>
                </c:pt>
                <c:pt idx="9402">
                  <c:v>92.534632310000006</c:v>
                </c:pt>
                <c:pt idx="9403">
                  <c:v>92.907642229999993</c:v>
                </c:pt>
                <c:pt idx="9404">
                  <c:v>121.12721500000001</c:v>
                </c:pt>
                <c:pt idx="9405">
                  <c:v>123.45589409999999</c:v>
                </c:pt>
                <c:pt idx="9406">
                  <c:v>123.7066822</c:v>
                </c:pt>
                <c:pt idx="9407">
                  <c:v>124.207319</c:v>
                </c:pt>
                <c:pt idx="9408">
                  <c:v>160.76052050000001</c:v>
                </c:pt>
                <c:pt idx="9409">
                  <c:v>163.69003670000001</c:v>
                </c:pt>
                <c:pt idx="9410">
                  <c:v>164.0049296</c:v>
                </c:pt>
                <c:pt idx="9411">
                  <c:v>164.63319329999999</c:v>
                </c:pt>
                <c:pt idx="9412">
                  <c:v>209.52002350000001</c:v>
                </c:pt>
                <c:pt idx="9413">
                  <c:v>213.0503769</c:v>
                </c:pt>
                <c:pt idx="9414">
                  <c:v>213.42937459999999</c:v>
                </c:pt>
                <c:pt idx="9415">
                  <c:v>214.1852653</c:v>
                </c:pt>
                <c:pt idx="9416">
                  <c:v>267.40572420000001</c:v>
                </c:pt>
                <c:pt idx="9417">
                  <c:v>271.53691470000001</c:v>
                </c:pt>
                <c:pt idx="9418">
                  <c:v>271.98001720000002</c:v>
                </c:pt>
                <c:pt idx="9419">
                  <c:v>272.86353480000002</c:v>
                </c:pt>
                <c:pt idx="9420">
                  <c:v>334.41762240000003</c:v>
                </c:pt>
                <c:pt idx="9421">
                  <c:v>339.03978979999999</c:v>
                </c:pt>
                <c:pt idx="9422">
                  <c:v>339.03978979999999</c:v>
                </c:pt>
                <c:pt idx="9423">
                  <c:v>348.67778329999999</c:v>
                </c:pt>
                <c:pt idx="9424">
                  <c:v>351.72770279999997</c:v>
                </c:pt>
                <c:pt idx="9425">
                  <c:v>353.13275420000002</c:v>
                </c:pt>
                <c:pt idx="9426">
                  <c:v>353.13279160000002</c:v>
                </c:pt>
                <c:pt idx="9427">
                  <c:v>350.77720729999999</c:v>
                </c:pt>
                <c:pt idx="9428">
                  <c:v>350.77720729999999</c:v>
                </c:pt>
                <c:pt idx="9429">
                  <c:v>348.4309265</c:v>
                </c:pt>
                <c:pt idx="9430">
                  <c:v>346.0939492</c:v>
                </c:pt>
                <c:pt idx="9431">
                  <c:v>345.69758830000001</c:v>
                </c:pt>
                <c:pt idx="9432">
                  <c:v>342.68939449999999</c:v>
                </c:pt>
                <c:pt idx="9433">
                  <c:v>335.92344020000002</c:v>
                </c:pt>
                <c:pt idx="9434">
                  <c:v>335.41955799999999</c:v>
                </c:pt>
                <c:pt idx="9435">
                  <c:v>334.41771490000002</c:v>
                </c:pt>
                <c:pt idx="9436">
                  <c:v>272.86376519999999</c:v>
                </c:pt>
                <c:pt idx="9437">
                  <c:v>268.71996039999999</c:v>
                </c:pt>
                <c:pt idx="9438">
                  <c:v>268.28018279999998</c:v>
                </c:pt>
                <c:pt idx="9439">
                  <c:v>267.40596599999998</c:v>
                </c:pt>
                <c:pt idx="9440">
                  <c:v>214.18560980000001</c:v>
                </c:pt>
                <c:pt idx="9441">
                  <c:v>210.6426396</c:v>
                </c:pt>
                <c:pt idx="9442">
                  <c:v>210.2669665</c:v>
                </c:pt>
                <c:pt idx="9443">
                  <c:v>209.52037609999999</c:v>
                </c:pt>
                <c:pt idx="9444">
                  <c:v>164.63361330000001</c:v>
                </c:pt>
                <c:pt idx="9445">
                  <c:v>161.69147770000001</c:v>
                </c:pt>
                <c:pt idx="9446">
                  <c:v>161.37990919999999</c:v>
                </c:pt>
                <c:pt idx="9447">
                  <c:v>160.76094520000001</c:v>
                </c:pt>
                <c:pt idx="9448">
                  <c:v>124.20777579999999</c:v>
                </c:pt>
                <c:pt idx="9449">
                  <c:v>121.86647480000001</c:v>
                </c:pt>
                <c:pt idx="9450">
                  <c:v>121.6190108</c:v>
                </c:pt>
                <c:pt idx="9451">
                  <c:v>121.1276732</c:v>
                </c:pt>
                <c:pt idx="9452">
                  <c:v>92.908097249999997</c:v>
                </c:pt>
                <c:pt idx="9453">
                  <c:v>91.167630880000004</c:v>
                </c:pt>
                <c:pt idx="9454">
                  <c:v>90.984271469999996</c:v>
                </c:pt>
                <c:pt idx="9455">
                  <c:v>90.620560209999994</c:v>
                </c:pt>
                <c:pt idx="9456">
                  <c:v>70.734577680000001</c:v>
                </c:pt>
                <c:pt idx="9457">
                  <c:v>67.446117220000005</c:v>
                </c:pt>
                <c:pt idx="9458">
                  <c:v>66.798255940000004</c:v>
                </c:pt>
                <c:pt idx="9459">
                  <c:v>66.506164470000002</c:v>
                </c:pt>
                <c:pt idx="9460">
                  <c:v>66.506147920000004</c:v>
                </c:pt>
                <c:pt idx="9461">
                  <c:v>66.998110960000005</c:v>
                </c:pt>
                <c:pt idx="9462">
                  <c:v>66.998110960000005</c:v>
                </c:pt>
                <c:pt idx="9463">
                  <c:v>67.499377449999997</c:v>
                </c:pt>
                <c:pt idx="9464">
                  <c:v>68.00994738</c:v>
                </c:pt>
                <c:pt idx="9465">
                  <c:v>68.097669499999995</c:v>
                </c:pt>
                <c:pt idx="9466">
                  <c:v>68.774201910000002</c:v>
                </c:pt>
                <c:pt idx="9467">
                  <c:v>69.62081646</c:v>
                </c:pt>
                <c:pt idx="9468">
                  <c:v>69.62081646</c:v>
                </c:pt>
                <c:pt idx="9469">
                  <c:v>70.366575580000003</c:v>
                </c:pt>
                <c:pt idx="9470">
                  <c:v>70.489153729999998</c:v>
                </c:pt>
                <c:pt idx="9471">
                  <c:v>70.734536340000005</c:v>
                </c:pt>
                <c:pt idx="9472">
                  <c:v>90.620429419999994</c:v>
                </c:pt>
                <c:pt idx="9473">
                  <c:v>92.348265889999993</c:v>
                </c:pt>
                <c:pt idx="9474">
                  <c:v>92.534948490000005</c:v>
                </c:pt>
                <c:pt idx="9475">
                  <c:v>92.90795722</c:v>
                </c:pt>
                <c:pt idx="9476">
                  <c:v>121.1274281</c:v>
                </c:pt>
                <c:pt idx="9477">
                  <c:v>123.45609810000001</c:v>
                </c:pt>
                <c:pt idx="9478">
                  <c:v>123.70688509999999</c:v>
                </c:pt>
                <c:pt idx="9479">
                  <c:v>124.20752</c:v>
                </c:pt>
                <c:pt idx="9480">
                  <c:v>160.76056869999999</c:v>
                </c:pt>
                <c:pt idx="9481">
                  <c:v>163.69007210000001</c:v>
                </c:pt>
                <c:pt idx="9482">
                  <c:v>164.0049636</c:v>
                </c:pt>
                <c:pt idx="9483">
                  <c:v>164.63322450000001</c:v>
                </c:pt>
                <c:pt idx="9484">
                  <c:v>209.51985110000001</c:v>
                </c:pt>
                <c:pt idx="9485">
                  <c:v>213.05018799999999</c:v>
                </c:pt>
                <c:pt idx="9486">
                  <c:v>213.4291839</c:v>
                </c:pt>
                <c:pt idx="9487">
                  <c:v>214.18507099999999</c:v>
                </c:pt>
                <c:pt idx="9488">
                  <c:v>267.40527530000003</c:v>
                </c:pt>
                <c:pt idx="9489">
                  <c:v>271.5364457</c:v>
                </c:pt>
                <c:pt idx="9490">
                  <c:v>271.97954609999999</c:v>
                </c:pt>
                <c:pt idx="9491">
                  <c:v>272.86305929999997</c:v>
                </c:pt>
                <c:pt idx="9492">
                  <c:v>334.41684140000001</c:v>
                </c:pt>
                <c:pt idx="9493">
                  <c:v>348.6769304</c:v>
                </c:pt>
                <c:pt idx="9494">
                  <c:v>351.7268345</c:v>
                </c:pt>
                <c:pt idx="9495">
                  <c:v>353.13187879999998</c:v>
                </c:pt>
                <c:pt idx="9496">
                  <c:v>353.13184100000001</c:v>
                </c:pt>
                <c:pt idx="9497">
                  <c:v>350.77625710000001</c:v>
                </c:pt>
                <c:pt idx="9498">
                  <c:v>350.77625710000001</c:v>
                </c:pt>
                <c:pt idx="9499">
                  <c:v>348.4299767</c:v>
                </c:pt>
                <c:pt idx="9500">
                  <c:v>346.09299979999997</c:v>
                </c:pt>
                <c:pt idx="9501">
                  <c:v>345.696639</c:v>
                </c:pt>
                <c:pt idx="9502">
                  <c:v>342.68844580000001</c:v>
                </c:pt>
                <c:pt idx="9503">
                  <c:v>335.92249299999997</c:v>
                </c:pt>
                <c:pt idx="9504">
                  <c:v>335.41861080000001</c:v>
                </c:pt>
                <c:pt idx="9505">
                  <c:v>334.41676799999999</c:v>
                </c:pt>
                <c:pt idx="9506">
                  <c:v>272.86284319999999</c:v>
                </c:pt>
                <c:pt idx="9507">
                  <c:v>268.71904089999998</c:v>
                </c:pt>
                <c:pt idx="9508">
                  <c:v>268.27926350000001</c:v>
                </c:pt>
                <c:pt idx="9509">
                  <c:v>267.40504729999998</c:v>
                </c:pt>
                <c:pt idx="9510">
                  <c:v>214.1847362</c:v>
                </c:pt>
                <c:pt idx="9511">
                  <c:v>210.64176990000001</c:v>
                </c:pt>
                <c:pt idx="9512">
                  <c:v>210.26609730000001</c:v>
                </c:pt>
                <c:pt idx="9513">
                  <c:v>209.51950780000001</c:v>
                </c:pt>
                <c:pt idx="9514">
                  <c:v>164.63281029999999</c:v>
                </c:pt>
                <c:pt idx="9515">
                  <c:v>161.6906802</c:v>
                </c:pt>
                <c:pt idx="9516">
                  <c:v>161.37911220000001</c:v>
                </c:pt>
                <c:pt idx="9517">
                  <c:v>160.76014939999999</c:v>
                </c:pt>
                <c:pt idx="9518">
                  <c:v>124.20706560000001</c:v>
                </c:pt>
                <c:pt idx="9519">
                  <c:v>121.86577149999999</c:v>
                </c:pt>
                <c:pt idx="9520">
                  <c:v>121.6183083</c:v>
                </c:pt>
                <c:pt idx="9521">
                  <c:v>121.1269721</c:v>
                </c:pt>
                <c:pt idx="9522">
                  <c:v>92.907502050000005</c:v>
                </c:pt>
                <c:pt idx="9523">
                  <c:v>91.167044020000006</c:v>
                </c:pt>
                <c:pt idx="9524">
                  <c:v>90.983685510000001</c:v>
                </c:pt>
                <c:pt idx="9525">
                  <c:v>90.619976030000004</c:v>
                </c:pt>
                <c:pt idx="9526">
                  <c:v>70.734119640000003</c:v>
                </c:pt>
                <c:pt idx="9527">
                  <c:v>67.445688779999998</c:v>
                </c:pt>
                <c:pt idx="9528">
                  <c:v>66.797833850000004</c:v>
                </c:pt>
                <c:pt idx="9529">
                  <c:v>66.505745309999995</c:v>
                </c:pt>
                <c:pt idx="9530">
                  <c:v>66.505759889999993</c:v>
                </c:pt>
                <c:pt idx="9531">
                  <c:v>66.997723129999997</c:v>
                </c:pt>
                <c:pt idx="9532">
                  <c:v>66.997723129999997</c:v>
                </c:pt>
                <c:pt idx="9533">
                  <c:v>67.498989870000003</c:v>
                </c:pt>
                <c:pt idx="9534">
                  <c:v>68.009560109999995</c:v>
                </c:pt>
                <c:pt idx="9535">
                  <c:v>68.097282289999995</c:v>
                </c:pt>
                <c:pt idx="9536">
                  <c:v>68.77381518</c:v>
                </c:pt>
                <c:pt idx="9537">
                  <c:v>70.366190290000006</c:v>
                </c:pt>
                <c:pt idx="9538">
                  <c:v>70.488768570000005</c:v>
                </c:pt>
                <c:pt idx="9539">
                  <c:v>70.734151429999997</c:v>
                </c:pt>
                <c:pt idx="9540">
                  <c:v>90.620084579999997</c:v>
                </c:pt>
                <c:pt idx="9541">
                  <c:v>92.347925700000005</c:v>
                </c:pt>
                <c:pt idx="9542">
                  <c:v>92.534608800000001</c:v>
                </c:pt>
                <c:pt idx="9543">
                  <c:v>92.907618549999995</c:v>
                </c:pt>
                <c:pt idx="9544">
                  <c:v>121.1271792</c:v>
                </c:pt>
                <c:pt idx="9545">
                  <c:v>123.4558574</c:v>
                </c:pt>
                <c:pt idx="9546">
                  <c:v>123.70664530000001</c:v>
                </c:pt>
                <c:pt idx="9547">
                  <c:v>124.2072819</c:v>
                </c:pt>
                <c:pt idx="9548">
                  <c:v>160.76047</c:v>
                </c:pt>
                <c:pt idx="9549">
                  <c:v>163.68998529999999</c:v>
                </c:pt>
                <c:pt idx="9550">
                  <c:v>164.00487799999999</c:v>
                </c:pt>
                <c:pt idx="9551">
                  <c:v>164.63314159999999</c:v>
                </c:pt>
                <c:pt idx="9552">
                  <c:v>209.51995719999999</c:v>
                </c:pt>
                <c:pt idx="9553">
                  <c:v>213.0503095</c:v>
                </c:pt>
                <c:pt idx="9554">
                  <c:v>213.42930699999999</c:v>
                </c:pt>
                <c:pt idx="9555">
                  <c:v>214.18519739999999</c:v>
                </c:pt>
                <c:pt idx="9556">
                  <c:v>267.4056405</c:v>
                </c:pt>
                <c:pt idx="9557">
                  <c:v>271.53682989999999</c:v>
                </c:pt>
                <c:pt idx="9558">
                  <c:v>271.97993229999997</c:v>
                </c:pt>
                <c:pt idx="9559">
                  <c:v>272.86344960000002</c:v>
                </c:pt>
                <c:pt idx="9560">
                  <c:v>334.41752020000001</c:v>
                </c:pt>
                <c:pt idx="9561">
                  <c:v>348.67767720000001</c:v>
                </c:pt>
                <c:pt idx="9562">
                  <c:v>351.72759589999998</c:v>
                </c:pt>
                <c:pt idx="9563">
                  <c:v>353.1326469</c:v>
                </c:pt>
                <c:pt idx="9564">
                  <c:v>353.13268549999998</c:v>
                </c:pt>
                <c:pt idx="9565">
                  <c:v>350.77710209999998</c:v>
                </c:pt>
                <c:pt idx="9566">
                  <c:v>350.77710209999998</c:v>
                </c:pt>
                <c:pt idx="9567">
                  <c:v>348.4308221</c:v>
                </c:pt>
                <c:pt idx="9568">
                  <c:v>346.09384560000001</c:v>
                </c:pt>
                <c:pt idx="9569">
                  <c:v>345.69748479999998</c:v>
                </c:pt>
                <c:pt idx="9570">
                  <c:v>342.68929220000001</c:v>
                </c:pt>
                <c:pt idx="9571">
                  <c:v>335.92334039999997</c:v>
                </c:pt>
                <c:pt idx="9572">
                  <c:v>335.4194584</c:v>
                </c:pt>
                <c:pt idx="9573">
                  <c:v>334.4176157</c:v>
                </c:pt>
                <c:pt idx="9574">
                  <c:v>272.86368909999999</c:v>
                </c:pt>
                <c:pt idx="9575">
                  <c:v>268.71988590000001</c:v>
                </c:pt>
                <c:pt idx="9576">
                  <c:v>268.28010840000002</c:v>
                </c:pt>
                <c:pt idx="9577">
                  <c:v>267.40589199999999</c:v>
                </c:pt>
                <c:pt idx="9578">
                  <c:v>214.18555620000001</c:v>
                </c:pt>
                <c:pt idx="9579">
                  <c:v>210.6425874</c:v>
                </c:pt>
                <c:pt idx="9580">
                  <c:v>210.26691439999999</c:v>
                </c:pt>
                <c:pt idx="9581">
                  <c:v>209.52032439999999</c:v>
                </c:pt>
                <c:pt idx="9582">
                  <c:v>164.63357920000001</c:v>
                </c:pt>
                <c:pt idx="9583">
                  <c:v>161.6914448</c:v>
                </c:pt>
                <c:pt idx="9584">
                  <c:v>161.3798764</c:v>
                </c:pt>
                <c:pt idx="9585">
                  <c:v>160.76091260000001</c:v>
                </c:pt>
                <c:pt idx="9586">
                  <c:v>124.20775810000001</c:v>
                </c:pt>
                <c:pt idx="9587">
                  <c:v>121.8664581</c:v>
                </c:pt>
                <c:pt idx="9588">
                  <c:v>121.6189942</c:v>
                </c:pt>
                <c:pt idx="9589">
                  <c:v>121.1276568</c:v>
                </c:pt>
                <c:pt idx="9590">
                  <c:v>92.908092999999994</c:v>
                </c:pt>
                <c:pt idx="9591">
                  <c:v>91.167627409999994</c:v>
                </c:pt>
                <c:pt idx="9592">
                  <c:v>90.984268080000007</c:v>
                </c:pt>
                <c:pt idx="9593">
                  <c:v>90.620556980000003</c:v>
                </c:pt>
                <c:pt idx="9594">
                  <c:v>70.734583850000007</c:v>
                </c:pt>
                <c:pt idx="9595">
                  <c:v>67.446125080000002</c:v>
                </c:pt>
                <c:pt idx="9596">
                  <c:v>66.798264140000001</c:v>
                </c:pt>
                <c:pt idx="9597">
                  <c:v>66.506172829999997</c:v>
                </c:pt>
                <c:pt idx="9598">
                  <c:v>66.506160199999997</c:v>
                </c:pt>
                <c:pt idx="9599">
                  <c:v>66.998123629999995</c:v>
                </c:pt>
                <c:pt idx="9600">
                  <c:v>66.998123629999995</c:v>
                </c:pt>
                <c:pt idx="9601">
                  <c:v>67.499390500000004</c:v>
                </c:pt>
                <c:pt idx="9602">
                  <c:v>68.009960809999995</c:v>
                </c:pt>
                <c:pt idx="9603">
                  <c:v>68.097682989999996</c:v>
                </c:pt>
                <c:pt idx="9604">
                  <c:v>68.77421588</c:v>
                </c:pt>
                <c:pt idx="9605">
                  <c:v>70.366590639999998</c:v>
                </c:pt>
                <c:pt idx="9606">
                  <c:v>70.48916887</c:v>
                </c:pt>
                <c:pt idx="9607">
                  <c:v>70.734551640000007</c:v>
                </c:pt>
                <c:pt idx="9608">
                  <c:v>90.620455809999996</c:v>
                </c:pt>
                <c:pt idx="9609">
                  <c:v>92.34829311</c:v>
                </c:pt>
                <c:pt idx="9610">
                  <c:v>92.534975799999998</c:v>
                </c:pt>
                <c:pt idx="9611">
                  <c:v>92.9079847</c:v>
                </c:pt>
                <c:pt idx="9612">
                  <c:v>121.12746749999999</c:v>
                </c:pt>
                <c:pt idx="9613">
                  <c:v>123.4561384</c:v>
                </c:pt>
                <c:pt idx="9614">
                  <c:v>123.7069255</c:v>
                </c:pt>
                <c:pt idx="9615">
                  <c:v>124.2075605</c:v>
                </c:pt>
                <c:pt idx="9616">
                  <c:v>160.76062210000001</c:v>
                </c:pt>
                <c:pt idx="9617">
                  <c:v>163.6901264</c:v>
                </c:pt>
                <c:pt idx="9618">
                  <c:v>164.00501800000001</c:v>
                </c:pt>
                <c:pt idx="9619">
                  <c:v>164.6332792</c:v>
                </c:pt>
                <c:pt idx="9620">
                  <c:v>209.51991939999999</c:v>
                </c:pt>
                <c:pt idx="9621">
                  <c:v>213.0502573</c:v>
                </c:pt>
                <c:pt idx="9622">
                  <c:v>213.4292533</c:v>
                </c:pt>
                <c:pt idx="9623">
                  <c:v>214.18514060000001</c:v>
                </c:pt>
                <c:pt idx="9624">
                  <c:v>267.40535949999997</c:v>
                </c:pt>
                <c:pt idx="9625">
                  <c:v>271.5365309</c:v>
                </c:pt>
                <c:pt idx="9626">
                  <c:v>271.97963140000002</c:v>
                </c:pt>
                <c:pt idx="9627">
                  <c:v>272.86314490000001</c:v>
                </c:pt>
                <c:pt idx="9628">
                  <c:v>334.41694239999998</c:v>
                </c:pt>
                <c:pt idx="9629">
                  <c:v>348.6770348</c:v>
                </c:pt>
                <c:pt idx="9630">
                  <c:v>351.72693959999998</c:v>
                </c:pt>
                <c:pt idx="9631">
                  <c:v>353.13198419999998</c:v>
                </c:pt>
                <c:pt idx="9632">
                  <c:v>353.1319446</c:v>
                </c:pt>
                <c:pt idx="9633">
                  <c:v>350.77635989999999</c:v>
                </c:pt>
                <c:pt idx="9634">
                  <c:v>350.77635989999999</c:v>
                </c:pt>
                <c:pt idx="9635">
                  <c:v>348.4300786</c:v>
                </c:pt>
                <c:pt idx="9636">
                  <c:v>346.0931008</c:v>
                </c:pt>
                <c:pt idx="9637">
                  <c:v>345.69673990000001</c:v>
                </c:pt>
                <c:pt idx="9638">
                  <c:v>342.6885456</c:v>
                </c:pt>
                <c:pt idx="9639">
                  <c:v>335.92259050000001</c:v>
                </c:pt>
                <c:pt idx="9640">
                  <c:v>335.41870820000003</c:v>
                </c:pt>
                <c:pt idx="9641">
                  <c:v>334.41686499999997</c:v>
                </c:pt>
                <c:pt idx="9642">
                  <c:v>272.86291849999998</c:v>
                </c:pt>
                <c:pt idx="9643">
                  <c:v>268.7191148</c:v>
                </c:pt>
                <c:pt idx="9644">
                  <c:v>268.27933719999999</c:v>
                </c:pt>
                <c:pt idx="9645">
                  <c:v>267.40512080000002</c:v>
                </c:pt>
                <c:pt idx="9646">
                  <c:v>214.1847904</c:v>
                </c:pt>
                <c:pt idx="9647">
                  <c:v>210.64182289999999</c:v>
                </c:pt>
                <c:pt idx="9648">
                  <c:v>210.2661501</c:v>
                </c:pt>
                <c:pt idx="9649">
                  <c:v>209.51956029999999</c:v>
                </c:pt>
                <c:pt idx="9650">
                  <c:v>164.63284619999999</c:v>
                </c:pt>
                <c:pt idx="9651">
                  <c:v>161.69071489999999</c:v>
                </c:pt>
                <c:pt idx="9652">
                  <c:v>161.3791468</c:v>
                </c:pt>
                <c:pt idx="9653">
                  <c:v>160.76018379999999</c:v>
                </c:pt>
                <c:pt idx="9654">
                  <c:v>124.20708569999999</c:v>
                </c:pt>
                <c:pt idx="9655">
                  <c:v>121.86579070000001</c:v>
                </c:pt>
                <c:pt idx="9656">
                  <c:v>121.6183273</c:v>
                </c:pt>
                <c:pt idx="9657">
                  <c:v>121.126991</c:v>
                </c:pt>
                <c:pt idx="9658">
                  <c:v>92.907509099999999</c:v>
                </c:pt>
                <c:pt idx="9659">
                  <c:v>91.167050309999993</c:v>
                </c:pt>
                <c:pt idx="9660">
                  <c:v>90.983691710000002</c:v>
                </c:pt>
                <c:pt idx="9661">
                  <c:v>90.61998208</c:v>
                </c:pt>
                <c:pt idx="9662">
                  <c:v>70.734116310000005</c:v>
                </c:pt>
                <c:pt idx="9663">
                  <c:v>67.445683729999999</c:v>
                </c:pt>
                <c:pt idx="9664">
                  <c:v>66.797828440000004</c:v>
                </c:pt>
                <c:pt idx="9665">
                  <c:v>66.505739739999996</c:v>
                </c:pt>
                <c:pt idx="9666">
                  <c:v>66.505750520000007</c:v>
                </c:pt>
                <c:pt idx="9667">
                  <c:v>66.997713410000003</c:v>
                </c:pt>
                <c:pt idx="9668">
                  <c:v>66.997713410000003</c:v>
                </c:pt>
                <c:pt idx="9669">
                  <c:v>67.498979800000001</c:v>
                </c:pt>
                <c:pt idx="9670">
                  <c:v>68.009549680000006</c:v>
                </c:pt>
                <c:pt idx="9671">
                  <c:v>68.097271789999994</c:v>
                </c:pt>
                <c:pt idx="9672">
                  <c:v>68.773804229999996</c:v>
                </c:pt>
                <c:pt idx="9673">
                  <c:v>70.366178289999993</c:v>
                </c:pt>
                <c:pt idx="9674">
                  <c:v>70.48875649</c:v>
                </c:pt>
                <c:pt idx="9675">
                  <c:v>70.734139189999993</c:v>
                </c:pt>
                <c:pt idx="9676">
                  <c:v>90.620061530000001</c:v>
                </c:pt>
                <c:pt idx="9677">
                  <c:v>92.347901829999998</c:v>
                </c:pt>
                <c:pt idx="9678">
                  <c:v>92.534584839999994</c:v>
                </c:pt>
                <c:pt idx="9679">
                  <c:v>92.907594419999995</c:v>
                </c:pt>
                <c:pt idx="9680">
                  <c:v>121.1271431</c:v>
                </c:pt>
                <c:pt idx="9681">
                  <c:v>123.45582039999999</c:v>
                </c:pt>
                <c:pt idx="9682">
                  <c:v>123.70660820000001</c:v>
                </c:pt>
                <c:pt idx="9683">
                  <c:v>124.2072447</c:v>
                </c:pt>
                <c:pt idx="9684">
                  <c:v>160.7604197</c:v>
                </c:pt>
                <c:pt idx="9685">
                  <c:v>163.68993399999999</c:v>
                </c:pt>
                <c:pt idx="9686">
                  <c:v>164.0048266</c:v>
                </c:pt>
                <c:pt idx="9687">
                  <c:v>164.63308989999999</c:v>
                </c:pt>
                <c:pt idx="9688">
                  <c:v>209.51989140000001</c:v>
                </c:pt>
                <c:pt idx="9689">
                  <c:v>213.05024259999999</c:v>
                </c:pt>
                <c:pt idx="9690">
                  <c:v>213.42924009999999</c:v>
                </c:pt>
                <c:pt idx="9691">
                  <c:v>214.1851302</c:v>
                </c:pt>
                <c:pt idx="9692">
                  <c:v>267.40555799999998</c:v>
                </c:pt>
                <c:pt idx="9693">
                  <c:v>271.53674619999998</c:v>
                </c:pt>
                <c:pt idx="9694">
                  <c:v>271.9798485</c:v>
                </c:pt>
                <c:pt idx="9695">
                  <c:v>272.86336560000001</c:v>
                </c:pt>
                <c:pt idx="9696">
                  <c:v>334.41741969999998</c:v>
                </c:pt>
                <c:pt idx="9697">
                  <c:v>348.67757310000002</c:v>
                </c:pt>
                <c:pt idx="9698">
                  <c:v>351.72749099999999</c:v>
                </c:pt>
                <c:pt idx="9699">
                  <c:v>353.13254169999999</c:v>
                </c:pt>
                <c:pt idx="9700">
                  <c:v>353.13258159999998</c:v>
                </c:pt>
                <c:pt idx="9701">
                  <c:v>350.77699899999999</c:v>
                </c:pt>
                <c:pt idx="9702">
                  <c:v>350.77699899999999</c:v>
                </c:pt>
                <c:pt idx="9703">
                  <c:v>348.43071980000002</c:v>
                </c:pt>
                <c:pt idx="9704">
                  <c:v>346.09374409999998</c:v>
                </c:pt>
                <c:pt idx="9705">
                  <c:v>345.69738339999998</c:v>
                </c:pt>
                <c:pt idx="9706">
                  <c:v>342.68919169999998</c:v>
                </c:pt>
                <c:pt idx="9707">
                  <c:v>335.92324209999998</c:v>
                </c:pt>
                <c:pt idx="9708">
                  <c:v>335.41936020000003</c:v>
                </c:pt>
                <c:pt idx="9709">
                  <c:v>334.41751779999998</c:v>
                </c:pt>
                <c:pt idx="9710">
                  <c:v>272.86361099999999</c:v>
                </c:pt>
                <c:pt idx="9711">
                  <c:v>268.71980919999999</c:v>
                </c:pt>
                <c:pt idx="9712">
                  <c:v>268.28003180000002</c:v>
                </c:pt>
                <c:pt idx="9713">
                  <c:v>267.40581570000001</c:v>
                </c:pt>
                <c:pt idx="9714">
                  <c:v>214.18549759999999</c:v>
                </c:pt>
                <c:pt idx="9715">
                  <c:v>210.64252999999999</c:v>
                </c:pt>
                <c:pt idx="9716">
                  <c:v>210.2668572</c:v>
                </c:pt>
                <c:pt idx="9717">
                  <c:v>209.52026739999999</c:v>
                </c:pt>
                <c:pt idx="9718">
                  <c:v>164.63353799999999</c:v>
                </c:pt>
                <c:pt idx="9719">
                  <c:v>161.6914046</c:v>
                </c:pt>
                <c:pt idx="9720">
                  <c:v>161.37983629999999</c:v>
                </c:pt>
                <c:pt idx="9721">
                  <c:v>160.76087279999999</c:v>
                </c:pt>
                <c:pt idx="9722">
                  <c:v>124.2077321</c:v>
                </c:pt>
                <c:pt idx="9723">
                  <c:v>121.866433</c:v>
                </c:pt>
                <c:pt idx="9724">
                  <c:v>121.6189693</c:v>
                </c:pt>
                <c:pt idx="9725">
                  <c:v>121.12763200000001</c:v>
                </c:pt>
                <c:pt idx="9726">
                  <c:v>92.908080040000002</c:v>
                </c:pt>
                <c:pt idx="9727">
                  <c:v>91.167615229999996</c:v>
                </c:pt>
                <c:pt idx="9728">
                  <c:v>90.98425598</c:v>
                </c:pt>
                <c:pt idx="9729">
                  <c:v>90.620545050000004</c:v>
                </c:pt>
                <c:pt idx="9730">
                  <c:v>70.734581750000004</c:v>
                </c:pt>
                <c:pt idx="9731">
                  <c:v>67.446124870000006</c:v>
                </c:pt>
                <c:pt idx="9732">
                  <c:v>66.798264320000001</c:v>
                </c:pt>
                <c:pt idx="9733">
                  <c:v>66.506173180000005</c:v>
                </c:pt>
                <c:pt idx="9734">
                  <c:v>66.506164319999996</c:v>
                </c:pt>
                <c:pt idx="9735">
                  <c:v>66.998128070000007</c:v>
                </c:pt>
                <c:pt idx="9736">
                  <c:v>66.998128070000007</c:v>
                </c:pt>
                <c:pt idx="9737">
                  <c:v>67.499395269999994</c:v>
                </c:pt>
                <c:pt idx="9738">
                  <c:v>68.009965910000005</c:v>
                </c:pt>
                <c:pt idx="9739">
                  <c:v>68.097688149999996</c:v>
                </c:pt>
                <c:pt idx="9740">
                  <c:v>68.774221479999994</c:v>
                </c:pt>
                <c:pt idx="9741">
                  <c:v>70.366597260000006</c:v>
                </c:pt>
                <c:pt idx="9742">
                  <c:v>70.489175579999994</c:v>
                </c:pt>
                <c:pt idx="9743">
                  <c:v>70.734558500000006</c:v>
                </c:pt>
                <c:pt idx="9744">
                  <c:v>90.620473500000003</c:v>
                </c:pt>
                <c:pt idx="9745">
                  <c:v>92.348311640000006</c:v>
                </c:pt>
                <c:pt idx="9746">
                  <c:v>92.534994420000004</c:v>
                </c:pt>
                <c:pt idx="9747">
                  <c:v>92.908003500000007</c:v>
                </c:pt>
                <c:pt idx="9748">
                  <c:v>121.12749890000001</c:v>
                </c:pt>
                <c:pt idx="9749">
                  <c:v>123.4561707</c:v>
                </c:pt>
                <c:pt idx="9750">
                  <c:v>123.70695790000001</c:v>
                </c:pt>
                <c:pt idx="9751">
                  <c:v>124.20759320000001</c:v>
                </c:pt>
                <c:pt idx="9752">
                  <c:v>160.76066890000001</c:v>
                </c:pt>
                <c:pt idx="9753">
                  <c:v>163.6901743</c:v>
                </c:pt>
                <c:pt idx="9754">
                  <c:v>164.00506609999999</c:v>
                </c:pt>
                <c:pt idx="9755">
                  <c:v>164.63332750000001</c:v>
                </c:pt>
                <c:pt idx="9756">
                  <c:v>209.51998359999999</c:v>
                </c:pt>
                <c:pt idx="9757">
                  <c:v>213.05032270000001</c:v>
                </c:pt>
                <c:pt idx="9758">
                  <c:v>213.4293189</c:v>
                </c:pt>
                <c:pt idx="9759">
                  <c:v>214.1852064</c:v>
                </c:pt>
                <c:pt idx="9760">
                  <c:v>267.40544290000003</c:v>
                </c:pt>
                <c:pt idx="9761">
                  <c:v>271.53661570000003</c:v>
                </c:pt>
                <c:pt idx="9762">
                  <c:v>271.97971630000001</c:v>
                </c:pt>
                <c:pt idx="9763">
                  <c:v>272.86322999999999</c:v>
                </c:pt>
                <c:pt idx="9764">
                  <c:v>334.4170469</c:v>
                </c:pt>
                <c:pt idx="9765">
                  <c:v>348.67714360000002</c:v>
                </c:pt>
                <c:pt idx="9766">
                  <c:v>351.72704929999998</c:v>
                </c:pt>
                <c:pt idx="9767">
                  <c:v>353.13209440000003</c:v>
                </c:pt>
                <c:pt idx="9768">
                  <c:v>353.13205449999998</c:v>
                </c:pt>
                <c:pt idx="9769">
                  <c:v>350.77646900000002</c:v>
                </c:pt>
                <c:pt idx="9770">
                  <c:v>350.77646900000002</c:v>
                </c:pt>
                <c:pt idx="9771">
                  <c:v>348.43018699999999</c:v>
                </c:pt>
                <c:pt idx="9772">
                  <c:v>346.09320839999998</c:v>
                </c:pt>
                <c:pt idx="9773">
                  <c:v>345.6968473</c:v>
                </c:pt>
                <c:pt idx="9774">
                  <c:v>342.68865210000001</c:v>
                </c:pt>
                <c:pt idx="9775">
                  <c:v>335.9226946</c:v>
                </c:pt>
                <c:pt idx="9776">
                  <c:v>335.41881210000003</c:v>
                </c:pt>
                <c:pt idx="9777">
                  <c:v>334.41696860000002</c:v>
                </c:pt>
                <c:pt idx="9778">
                  <c:v>272.86300080000001</c:v>
                </c:pt>
                <c:pt idx="9779">
                  <c:v>268.71919559999998</c:v>
                </c:pt>
                <c:pt idx="9780">
                  <c:v>268.2794179</c:v>
                </c:pt>
                <c:pt idx="9781">
                  <c:v>267.4052011</c:v>
                </c:pt>
                <c:pt idx="9782">
                  <c:v>214.1848517</c:v>
                </c:pt>
                <c:pt idx="9783">
                  <c:v>210.64188290000001</c:v>
                </c:pt>
                <c:pt idx="9784">
                  <c:v>210.26620990000001</c:v>
                </c:pt>
                <c:pt idx="9785">
                  <c:v>209.51961990000001</c:v>
                </c:pt>
                <c:pt idx="9786">
                  <c:v>164.63288879999999</c:v>
                </c:pt>
                <c:pt idx="9787">
                  <c:v>161.6907564</c:v>
                </c:pt>
                <c:pt idx="9788">
                  <c:v>161.37918819999999</c:v>
                </c:pt>
                <c:pt idx="9789">
                  <c:v>160.7602249</c:v>
                </c:pt>
                <c:pt idx="9790">
                  <c:v>124.2071121</c:v>
                </c:pt>
                <c:pt idx="9791">
                  <c:v>121.8658161</c:v>
                </c:pt>
                <c:pt idx="9792">
                  <c:v>121.6183527</c:v>
                </c:pt>
                <c:pt idx="9793">
                  <c:v>121.12701610000001</c:v>
                </c:pt>
                <c:pt idx="9794">
                  <c:v>92.907521680000002</c:v>
                </c:pt>
                <c:pt idx="9795">
                  <c:v>91.167062060000006</c:v>
                </c:pt>
                <c:pt idx="9796">
                  <c:v>90.983703379999994</c:v>
                </c:pt>
                <c:pt idx="9797">
                  <c:v>90.619993570000005</c:v>
                </c:pt>
                <c:pt idx="9798">
                  <c:v>70.734117459999993</c:v>
                </c:pt>
                <c:pt idx="9799">
                  <c:v>67.445682899999994</c:v>
                </c:pt>
                <c:pt idx="9800">
                  <c:v>66.797827220000002</c:v>
                </c:pt>
                <c:pt idx="9801">
                  <c:v>66.50573833</c:v>
                </c:pt>
                <c:pt idx="9802">
                  <c:v>66.505745110000007</c:v>
                </c:pt>
                <c:pt idx="9803">
                  <c:v>66.997707649999995</c:v>
                </c:pt>
                <c:pt idx="9804">
                  <c:v>66.997707649999995</c:v>
                </c:pt>
                <c:pt idx="9805">
                  <c:v>67.49897369</c:v>
                </c:pt>
                <c:pt idx="9806">
                  <c:v>68.009543219999998</c:v>
                </c:pt>
                <c:pt idx="9807">
                  <c:v>68.097265269999994</c:v>
                </c:pt>
                <c:pt idx="9808">
                  <c:v>68.773797239999993</c:v>
                </c:pt>
                <c:pt idx="9809">
                  <c:v>70.366170240000002</c:v>
                </c:pt>
                <c:pt idx="9810">
                  <c:v>70.488748360000002</c:v>
                </c:pt>
                <c:pt idx="9811">
                  <c:v>70.734130910000005</c:v>
                </c:pt>
                <c:pt idx="9812">
                  <c:v>90.620042049999995</c:v>
                </c:pt>
                <c:pt idx="9813">
                  <c:v>92.347881490000006</c:v>
                </c:pt>
                <c:pt idx="9814">
                  <c:v>92.534564410000002</c:v>
                </c:pt>
                <c:pt idx="9815">
                  <c:v>92.907573799999994</c:v>
                </c:pt>
                <c:pt idx="9816">
                  <c:v>121.12710970000001</c:v>
                </c:pt>
                <c:pt idx="9817">
                  <c:v>123.455786</c:v>
                </c:pt>
                <c:pt idx="9818">
                  <c:v>123.70657370000001</c:v>
                </c:pt>
                <c:pt idx="9819">
                  <c:v>124.2072099</c:v>
                </c:pt>
                <c:pt idx="9820">
                  <c:v>160.76037059999999</c:v>
                </c:pt>
                <c:pt idx="9821">
                  <c:v>163.6898837</c:v>
                </c:pt>
                <c:pt idx="9822">
                  <c:v>164.0047763</c:v>
                </c:pt>
                <c:pt idx="9823">
                  <c:v>164.63303930000001</c:v>
                </c:pt>
                <c:pt idx="9824">
                  <c:v>209.51982469999999</c:v>
                </c:pt>
                <c:pt idx="9825">
                  <c:v>213.05017470000001</c:v>
                </c:pt>
                <c:pt idx="9826">
                  <c:v>213.42917209999999</c:v>
                </c:pt>
                <c:pt idx="9827">
                  <c:v>214.18506199999999</c:v>
                </c:pt>
                <c:pt idx="9828">
                  <c:v>267.4054721</c:v>
                </c:pt>
                <c:pt idx="9829">
                  <c:v>271.53665899999999</c:v>
                </c:pt>
                <c:pt idx="9830">
                  <c:v>271.97976110000002</c:v>
                </c:pt>
                <c:pt idx="9831">
                  <c:v>272.86327790000001</c:v>
                </c:pt>
                <c:pt idx="9832">
                  <c:v>334.41731270000002</c:v>
                </c:pt>
                <c:pt idx="9833">
                  <c:v>348.67746169999998</c:v>
                </c:pt>
                <c:pt idx="9834">
                  <c:v>351.72737869999997</c:v>
                </c:pt>
                <c:pt idx="9835">
                  <c:v>353.132429</c:v>
                </c:pt>
                <c:pt idx="9836">
                  <c:v>353.13246939999999</c:v>
                </c:pt>
                <c:pt idx="9837">
                  <c:v>350.77688760000001</c:v>
                </c:pt>
                <c:pt idx="9838">
                  <c:v>350.77688760000001</c:v>
                </c:pt>
                <c:pt idx="9839">
                  <c:v>348.43060919999999</c:v>
                </c:pt>
                <c:pt idx="9840">
                  <c:v>346.09363430000002</c:v>
                </c:pt>
                <c:pt idx="9841">
                  <c:v>345.6972738</c:v>
                </c:pt>
                <c:pt idx="9842">
                  <c:v>342.68908320000003</c:v>
                </c:pt>
                <c:pt idx="9843">
                  <c:v>335.923136</c:v>
                </c:pt>
                <c:pt idx="9844">
                  <c:v>335.41925429999998</c:v>
                </c:pt>
                <c:pt idx="9845">
                  <c:v>334.41741230000002</c:v>
                </c:pt>
                <c:pt idx="9846">
                  <c:v>272.86352840000001</c:v>
                </c:pt>
                <c:pt idx="9847">
                  <c:v>268.7197281</c:v>
                </c:pt>
                <c:pt idx="9848">
                  <c:v>268.27995090000002</c:v>
                </c:pt>
                <c:pt idx="9849">
                  <c:v>267.40573519999998</c:v>
                </c:pt>
                <c:pt idx="9850">
                  <c:v>214.18543740000001</c:v>
                </c:pt>
                <c:pt idx="9851">
                  <c:v>210.64247119999999</c:v>
                </c:pt>
                <c:pt idx="9852">
                  <c:v>210.26679849999999</c:v>
                </c:pt>
                <c:pt idx="9853">
                  <c:v>209.52020899999999</c:v>
                </c:pt>
                <c:pt idx="9854">
                  <c:v>164.6334975</c:v>
                </c:pt>
                <c:pt idx="9855">
                  <c:v>161.6913653</c:v>
                </c:pt>
                <c:pt idx="9856">
                  <c:v>161.37979720000001</c:v>
                </c:pt>
                <c:pt idx="9857">
                  <c:v>160.76083389999999</c:v>
                </c:pt>
                <c:pt idx="9858">
                  <c:v>124.2077086</c:v>
                </c:pt>
                <c:pt idx="9859">
                  <c:v>121.8664105</c:v>
                </c:pt>
                <c:pt idx="9860">
                  <c:v>121.6189468</c:v>
                </c:pt>
                <c:pt idx="9861">
                  <c:v>121.1276098</c:v>
                </c:pt>
                <c:pt idx="9862">
                  <c:v>92.908070649999999</c:v>
                </c:pt>
                <c:pt idx="9863">
                  <c:v>91.167606669999998</c:v>
                </c:pt>
                <c:pt idx="9864">
                  <c:v>90.984247519999997</c:v>
                </c:pt>
                <c:pt idx="9865">
                  <c:v>90.620536749999999</c:v>
                </c:pt>
                <c:pt idx="9866">
                  <c:v>70.73458377</c:v>
                </c:pt>
                <c:pt idx="9867">
                  <c:v>67.446128810000005</c:v>
                </c:pt>
                <c:pt idx="9868">
                  <c:v>66.798268649999997</c:v>
                </c:pt>
                <c:pt idx="9869">
                  <c:v>66.506177690000001</c:v>
                </c:pt>
                <c:pt idx="9870">
                  <c:v>66.506172939999999</c:v>
                </c:pt>
                <c:pt idx="9871">
                  <c:v>66.998137069999999</c:v>
                </c:pt>
                <c:pt idx="9872">
                  <c:v>66.998137069999999</c:v>
                </c:pt>
                <c:pt idx="9873">
                  <c:v>67.499404639999995</c:v>
                </c:pt>
                <c:pt idx="9874">
                  <c:v>68.009975650000001</c:v>
                </c:pt>
                <c:pt idx="9875">
                  <c:v>68.097697949999997</c:v>
                </c:pt>
                <c:pt idx="9876">
                  <c:v>68.774231760000006</c:v>
                </c:pt>
                <c:pt idx="9877">
                  <c:v>70.366608619999994</c:v>
                </c:pt>
                <c:pt idx="9878">
                  <c:v>70.489187009999995</c:v>
                </c:pt>
                <c:pt idx="9879">
                  <c:v>70.734570099999999</c:v>
                </c:pt>
                <c:pt idx="9880">
                  <c:v>90.620496270000004</c:v>
                </c:pt>
                <c:pt idx="9881">
                  <c:v>92.348335270000007</c:v>
                </c:pt>
                <c:pt idx="9882">
                  <c:v>92.535018140000005</c:v>
                </c:pt>
                <c:pt idx="9883">
                  <c:v>92.908027399999995</c:v>
                </c:pt>
                <c:pt idx="9884">
                  <c:v>121.1275352</c:v>
                </c:pt>
                <c:pt idx="9885">
                  <c:v>123.456208</c:v>
                </c:pt>
                <c:pt idx="9886">
                  <c:v>123.7069953</c:v>
                </c:pt>
                <c:pt idx="9887">
                  <c:v>124.2076308</c:v>
                </c:pt>
                <c:pt idx="9888">
                  <c:v>160.76072020000001</c:v>
                </c:pt>
                <c:pt idx="9889">
                  <c:v>163.69022670000001</c:v>
                </c:pt>
                <c:pt idx="9890">
                  <c:v>164.00511850000001</c:v>
                </c:pt>
                <c:pt idx="9891">
                  <c:v>164.63338010000001</c:v>
                </c:pt>
                <c:pt idx="9892">
                  <c:v>209.52005120000001</c:v>
                </c:pt>
                <c:pt idx="9893">
                  <c:v>213.05039149999999</c:v>
                </c:pt>
                <c:pt idx="9894">
                  <c:v>213.4293878</c:v>
                </c:pt>
                <c:pt idx="9895">
                  <c:v>214.18527560000001</c:v>
                </c:pt>
                <c:pt idx="9896">
                  <c:v>267.40552830000001</c:v>
                </c:pt>
                <c:pt idx="9897">
                  <c:v>271.5367023</c:v>
                </c:pt>
                <c:pt idx="9898">
                  <c:v>271.97980310000003</c:v>
                </c:pt>
                <c:pt idx="9899">
                  <c:v>272.86331710000002</c:v>
                </c:pt>
                <c:pt idx="9900">
                  <c:v>334.41715149999999</c:v>
                </c:pt>
                <c:pt idx="9901">
                  <c:v>348.67725209999998</c:v>
                </c:pt>
                <c:pt idx="9902">
                  <c:v>351.72715870000002</c:v>
                </c:pt>
                <c:pt idx="9903">
                  <c:v>353.13220410000002</c:v>
                </c:pt>
                <c:pt idx="9904">
                  <c:v>353.13216310000001</c:v>
                </c:pt>
                <c:pt idx="9905">
                  <c:v>350.77657670000002</c:v>
                </c:pt>
                <c:pt idx="9906">
                  <c:v>350.77657670000002</c:v>
                </c:pt>
                <c:pt idx="9907">
                  <c:v>348.43029389999998</c:v>
                </c:pt>
                <c:pt idx="9908">
                  <c:v>346.09331459999999</c:v>
                </c:pt>
                <c:pt idx="9909">
                  <c:v>345.69695330000002</c:v>
                </c:pt>
                <c:pt idx="9910">
                  <c:v>342.68875709999998</c:v>
                </c:pt>
                <c:pt idx="9911">
                  <c:v>335.92279730000001</c:v>
                </c:pt>
                <c:pt idx="9912">
                  <c:v>335.41891470000002</c:v>
                </c:pt>
                <c:pt idx="9913">
                  <c:v>334.41707079999998</c:v>
                </c:pt>
                <c:pt idx="9914">
                  <c:v>272.86308209999999</c:v>
                </c:pt>
                <c:pt idx="9915">
                  <c:v>268.71927549999998</c:v>
                </c:pt>
                <c:pt idx="9916">
                  <c:v>268.27949760000001</c:v>
                </c:pt>
                <c:pt idx="9917">
                  <c:v>267.4052805</c:v>
                </c:pt>
                <c:pt idx="9918">
                  <c:v>214.18491230000001</c:v>
                </c:pt>
                <c:pt idx="9919">
                  <c:v>210.64194219999999</c:v>
                </c:pt>
                <c:pt idx="9920">
                  <c:v>210.26626909999999</c:v>
                </c:pt>
                <c:pt idx="9921">
                  <c:v>209.51967880000001</c:v>
                </c:pt>
                <c:pt idx="9922">
                  <c:v>164.63293110000001</c:v>
                </c:pt>
                <c:pt idx="9923">
                  <c:v>161.6907975</c:v>
                </c:pt>
                <c:pt idx="9924">
                  <c:v>161.3792292</c:v>
                </c:pt>
                <c:pt idx="9925">
                  <c:v>160.76026569999999</c:v>
                </c:pt>
                <c:pt idx="9926">
                  <c:v>124.20713840000001</c:v>
                </c:pt>
                <c:pt idx="9927">
                  <c:v>121.86584139999999</c:v>
                </c:pt>
                <c:pt idx="9928">
                  <c:v>121.6183779</c:v>
                </c:pt>
                <c:pt idx="9929">
                  <c:v>121.1270411</c:v>
                </c:pt>
                <c:pt idx="9930">
                  <c:v>92.907534290000001</c:v>
                </c:pt>
                <c:pt idx="9931">
                  <c:v>91.167073860000002</c:v>
                </c:pt>
                <c:pt idx="9932">
                  <c:v>90.983715090000004</c:v>
                </c:pt>
                <c:pt idx="9933">
                  <c:v>90.6200051</c:v>
                </c:pt>
                <c:pt idx="9934">
                  <c:v>70.734118769999995</c:v>
                </c:pt>
                <c:pt idx="9935">
                  <c:v>67.44568228</c:v>
                </c:pt>
                <c:pt idx="9936">
                  <c:v>66.797826189999995</c:v>
                </c:pt>
                <c:pt idx="9937">
                  <c:v>66.50573713</c:v>
                </c:pt>
                <c:pt idx="9938">
                  <c:v>66.50573996</c:v>
                </c:pt>
                <c:pt idx="9939">
                  <c:v>66.997702149999995</c:v>
                </c:pt>
                <c:pt idx="9940">
                  <c:v>66.997702149999995</c:v>
                </c:pt>
                <c:pt idx="9941">
                  <c:v>67.49896785</c:v>
                </c:pt>
                <c:pt idx="9942">
                  <c:v>68.009537030000004</c:v>
                </c:pt>
                <c:pt idx="9943">
                  <c:v>68.097259030000004</c:v>
                </c:pt>
                <c:pt idx="9944">
                  <c:v>68.773790550000001</c:v>
                </c:pt>
                <c:pt idx="9945">
                  <c:v>70.366162520000003</c:v>
                </c:pt>
                <c:pt idx="9946">
                  <c:v>70.488740570000004</c:v>
                </c:pt>
                <c:pt idx="9947">
                  <c:v>70.734122959999993</c:v>
                </c:pt>
                <c:pt idx="9948">
                  <c:v>90.6200233</c:v>
                </c:pt>
                <c:pt idx="9949">
                  <c:v>92.347861899999998</c:v>
                </c:pt>
                <c:pt idx="9950">
                  <c:v>92.534544729999993</c:v>
                </c:pt>
                <c:pt idx="9951">
                  <c:v>92.90755394</c:v>
                </c:pt>
                <c:pt idx="9952">
                  <c:v>121.1270774</c:v>
                </c:pt>
                <c:pt idx="9953">
                  <c:v>123.4557528</c:v>
                </c:pt>
                <c:pt idx="9954">
                  <c:v>123.70654039999999</c:v>
                </c:pt>
                <c:pt idx="9955">
                  <c:v>124.20717639999999</c:v>
                </c:pt>
                <c:pt idx="9956">
                  <c:v>160.76032309999999</c:v>
                </c:pt>
                <c:pt idx="9957">
                  <c:v>163.6898352</c:v>
                </c:pt>
                <c:pt idx="9958">
                  <c:v>164.0047276</c:v>
                </c:pt>
                <c:pt idx="9959">
                  <c:v>164.63299050000001</c:v>
                </c:pt>
                <c:pt idx="9960">
                  <c:v>209.5197603</c:v>
                </c:pt>
                <c:pt idx="9961">
                  <c:v>213.05010920000001</c:v>
                </c:pt>
                <c:pt idx="9962">
                  <c:v>213.42910639999999</c:v>
                </c:pt>
                <c:pt idx="9963">
                  <c:v>214.18499600000001</c:v>
                </c:pt>
                <c:pt idx="9964">
                  <c:v>267.40538900000001</c:v>
                </c:pt>
                <c:pt idx="9965">
                  <c:v>271.53657459999999</c:v>
                </c:pt>
                <c:pt idx="9966">
                  <c:v>271.9796766</c:v>
                </c:pt>
                <c:pt idx="9967">
                  <c:v>272.86319309999999</c:v>
                </c:pt>
                <c:pt idx="9968">
                  <c:v>334.41720930000002</c:v>
                </c:pt>
                <c:pt idx="9969">
                  <c:v>348.6773541</c:v>
                </c:pt>
                <c:pt idx="9970">
                  <c:v>351.72727020000002</c:v>
                </c:pt>
                <c:pt idx="9971">
                  <c:v>353.13231999999999</c:v>
                </c:pt>
                <c:pt idx="9972">
                  <c:v>353.132361</c:v>
                </c:pt>
                <c:pt idx="9973">
                  <c:v>350.77677990000001</c:v>
                </c:pt>
                <c:pt idx="9974">
                  <c:v>350.77677990000001</c:v>
                </c:pt>
                <c:pt idx="9975">
                  <c:v>348.4305023</c:v>
                </c:pt>
                <c:pt idx="9976">
                  <c:v>346.09352810000001</c:v>
                </c:pt>
                <c:pt idx="9977">
                  <c:v>345.69716770000002</c:v>
                </c:pt>
                <c:pt idx="9978">
                  <c:v>342.68897800000002</c:v>
                </c:pt>
                <c:pt idx="9979">
                  <c:v>335.92303290000001</c:v>
                </c:pt>
                <c:pt idx="9980">
                  <c:v>335.41915139999998</c:v>
                </c:pt>
                <c:pt idx="9981">
                  <c:v>334.41730969999998</c:v>
                </c:pt>
                <c:pt idx="9982">
                  <c:v>272.86344480000002</c:v>
                </c:pt>
                <c:pt idx="9983">
                  <c:v>268.71964589999999</c:v>
                </c:pt>
                <c:pt idx="9984">
                  <c:v>268.27986879999997</c:v>
                </c:pt>
                <c:pt idx="9985">
                  <c:v>267.40565329999998</c:v>
                </c:pt>
                <c:pt idx="9986">
                  <c:v>214.185373</c:v>
                </c:pt>
                <c:pt idx="9987">
                  <c:v>210.64240799999999</c:v>
                </c:pt>
                <c:pt idx="9988">
                  <c:v>210.26673539999999</c:v>
                </c:pt>
                <c:pt idx="9989">
                  <c:v>209.52014610000001</c:v>
                </c:pt>
                <c:pt idx="9990">
                  <c:v>164.63345029999999</c:v>
                </c:pt>
                <c:pt idx="9991">
                  <c:v>161.69131920000001</c:v>
                </c:pt>
                <c:pt idx="9992">
                  <c:v>161.37975119999999</c:v>
                </c:pt>
                <c:pt idx="9993">
                  <c:v>160.76078810000001</c:v>
                </c:pt>
                <c:pt idx="9994">
                  <c:v>124.2076768</c:v>
                </c:pt>
                <c:pt idx="9995">
                  <c:v>121.8663797</c:v>
                </c:pt>
                <c:pt idx="9996">
                  <c:v>121.61891610000001</c:v>
                </c:pt>
                <c:pt idx="9997">
                  <c:v>121.12757929999999</c:v>
                </c:pt>
                <c:pt idx="9998">
                  <c:v>92.908052440000006</c:v>
                </c:pt>
                <c:pt idx="9999">
                  <c:v>91.167589289999995</c:v>
                </c:pt>
                <c:pt idx="10000">
                  <c:v>90.984230220000001</c:v>
                </c:pt>
                <c:pt idx="10001">
                  <c:v>90.620519639999998</c:v>
                </c:pt>
                <c:pt idx="10002">
                  <c:v>70.734577279999996</c:v>
                </c:pt>
                <c:pt idx="10003">
                  <c:v>67.446124409999996</c:v>
                </c:pt>
                <c:pt idx="10004">
                  <c:v>66.798264680000003</c:v>
                </c:pt>
                <c:pt idx="10005">
                  <c:v>66.506173910000001</c:v>
                </c:pt>
                <c:pt idx="10006">
                  <c:v>66.506173070000003</c:v>
                </c:pt>
                <c:pt idx="10007">
                  <c:v>66.998137499999999</c:v>
                </c:pt>
                <c:pt idx="10008">
                  <c:v>66.998137499999999</c:v>
                </c:pt>
                <c:pt idx="10009">
                  <c:v>67.499405390000007</c:v>
                </c:pt>
                <c:pt idx="10010">
                  <c:v>68.009976719999997</c:v>
                </c:pt>
                <c:pt idx="10011">
                  <c:v>68.097699079999998</c:v>
                </c:pt>
                <c:pt idx="10012">
                  <c:v>68.77423331</c:v>
                </c:pt>
                <c:pt idx="10013">
                  <c:v>70.366611169999999</c:v>
                </c:pt>
                <c:pt idx="10014">
                  <c:v>70.489189629999998</c:v>
                </c:pt>
                <c:pt idx="10015">
                  <c:v>70.734572869999994</c:v>
                </c:pt>
                <c:pt idx="10016">
                  <c:v>90.620509810000001</c:v>
                </c:pt>
                <c:pt idx="10017">
                  <c:v>92.348349659999997</c:v>
                </c:pt>
                <c:pt idx="10018">
                  <c:v>92.535032619999996</c:v>
                </c:pt>
                <c:pt idx="10019">
                  <c:v>92.90804206</c:v>
                </c:pt>
                <c:pt idx="10020">
                  <c:v>121.12756280000001</c:v>
                </c:pt>
                <c:pt idx="10021">
                  <c:v>123.4562365</c:v>
                </c:pt>
                <c:pt idx="10022">
                  <c:v>123.707024</c:v>
                </c:pt>
                <c:pt idx="10023">
                  <c:v>124.2076596</c:v>
                </c:pt>
                <c:pt idx="10024">
                  <c:v>160.76076409999999</c:v>
                </c:pt>
                <c:pt idx="10025">
                  <c:v>163.69027170000001</c:v>
                </c:pt>
                <c:pt idx="10026">
                  <c:v>164.0051637</c:v>
                </c:pt>
                <c:pt idx="10027">
                  <c:v>164.63342549999999</c:v>
                </c:pt>
                <c:pt idx="10028">
                  <c:v>209.5201137</c:v>
                </c:pt>
                <c:pt idx="10029">
                  <c:v>213.05045530000001</c:v>
                </c:pt>
                <c:pt idx="10030">
                  <c:v>213.42945169999999</c:v>
                </c:pt>
                <c:pt idx="10031">
                  <c:v>214.18533980000001</c:v>
                </c:pt>
                <c:pt idx="10032">
                  <c:v>267.40561179999997</c:v>
                </c:pt>
                <c:pt idx="10033">
                  <c:v>271.53678719999999</c:v>
                </c:pt>
                <c:pt idx="10034">
                  <c:v>271.9798882</c:v>
                </c:pt>
                <c:pt idx="10035">
                  <c:v>272.86340250000001</c:v>
                </c:pt>
                <c:pt idx="10036">
                  <c:v>334.41725819999999</c:v>
                </c:pt>
                <c:pt idx="10037">
                  <c:v>348.6773637</c:v>
                </c:pt>
                <c:pt idx="10038">
                  <c:v>351.72727129999998</c:v>
                </c:pt>
                <c:pt idx="10039">
                  <c:v>353.13231719999999</c:v>
                </c:pt>
                <c:pt idx="10040">
                  <c:v>353.13227660000001</c:v>
                </c:pt>
                <c:pt idx="10041">
                  <c:v>350.77668949999997</c:v>
                </c:pt>
                <c:pt idx="10042">
                  <c:v>350.77668949999997</c:v>
                </c:pt>
                <c:pt idx="10043">
                  <c:v>348.430406</c:v>
                </c:pt>
                <c:pt idx="10044">
                  <c:v>346.0934259</c:v>
                </c:pt>
                <c:pt idx="10045">
                  <c:v>345.69706450000001</c:v>
                </c:pt>
                <c:pt idx="10046">
                  <c:v>342.68886730000003</c:v>
                </c:pt>
                <c:pt idx="10047">
                  <c:v>335.92290530000002</c:v>
                </c:pt>
                <c:pt idx="10048">
                  <c:v>335.41902249999998</c:v>
                </c:pt>
                <c:pt idx="10049">
                  <c:v>334.41717829999999</c:v>
                </c:pt>
                <c:pt idx="10050">
                  <c:v>272.86316900000003</c:v>
                </c:pt>
                <c:pt idx="10051">
                  <c:v>268.71936090000003</c:v>
                </c:pt>
                <c:pt idx="10052">
                  <c:v>268.27958289999998</c:v>
                </c:pt>
                <c:pt idx="10053">
                  <c:v>267.40536550000002</c:v>
                </c:pt>
                <c:pt idx="10054">
                  <c:v>214.18497859999999</c:v>
                </c:pt>
                <c:pt idx="10055">
                  <c:v>210.64200719999999</c:v>
                </c:pt>
                <c:pt idx="10056">
                  <c:v>210.266334</c:v>
                </c:pt>
                <c:pt idx="10057">
                  <c:v>209.51974340000001</c:v>
                </c:pt>
                <c:pt idx="10058">
                  <c:v>164.63297890000001</c:v>
                </c:pt>
                <c:pt idx="10059">
                  <c:v>161.69084419999999</c:v>
                </c:pt>
                <c:pt idx="10060">
                  <c:v>161.37927569999999</c:v>
                </c:pt>
                <c:pt idx="10061">
                  <c:v>160.760312</c:v>
                </c:pt>
                <c:pt idx="10062">
                  <c:v>124.2071698</c:v>
                </c:pt>
                <c:pt idx="10063">
                  <c:v>121.86587179999999</c:v>
                </c:pt>
                <c:pt idx="10064">
                  <c:v>121.6184082</c:v>
                </c:pt>
                <c:pt idx="10065">
                  <c:v>121.1270712</c:v>
                </c:pt>
                <c:pt idx="10066">
                  <c:v>92.907551479999995</c:v>
                </c:pt>
                <c:pt idx="10067">
                  <c:v>91.167090189999996</c:v>
                </c:pt>
                <c:pt idx="10068">
                  <c:v>90.983731329999998</c:v>
                </c:pt>
                <c:pt idx="10069">
                  <c:v>90.620021159999993</c:v>
                </c:pt>
                <c:pt idx="10070">
                  <c:v>70.734123830000001</c:v>
                </c:pt>
                <c:pt idx="10071">
                  <c:v>67.445685190000006</c:v>
                </c:pt>
                <c:pt idx="10072">
                  <c:v>66.797828659999993</c:v>
                </c:pt>
                <c:pt idx="10073">
                  <c:v>66.505739390000002</c:v>
                </c:pt>
                <c:pt idx="10074">
                  <c:v>66.505738120000004</c:v>
                </c:pt>
                <c:pt idx="10075">
                  <c:v>66.997699979999993</c:v>
                </c:pt>
                <c:pt idx="10076">
                  <c:v>66.997699979999993</c:v>
                </c:pt>
                <c:pt idx="10077">
                  <c:v>67.498965330000004</c:v>
                </c:pt>
                <c:pt idx="10078">
                  <c:v>68.009534180000003</c:v>
                </c:pt>
                <c:pt idx="10079">
                  <c:v>68.097256119999997</c:v>
                </c:pt>
                <c:pt idx="10080">
                  <c:v>68.773787189999993</c:v>
                </c:pt>
                <c:pt idx="10081">
                  <c:v>70.366158139999996</c:v>
                </c:pt>
                <c:pt idx="10082">
                  <c:v>70.488736110000005</c:v>
                </c:pt>
                <c:pt idx="10083">
                  <c:v>70.734118350000003</c:v>
                </c:pt>
                <c:pt idx="10084">
                  <c:v>90.620007670000007</c:v>
                </c:pt>
                <c:pt idx="10085">
                  <c:v>92.347845399999997</c:v>
                </c:pt>
                <c:pt idx="10086">
                  <c:v>92.53452815</c:v>
                </c:pt>
                <c:pt idx="10087">
                  <c:v>92.907537169999998</c:v>
                </c:pt>
                <c:pt idx="10088">
                  <c:v>121.12704770000001</c:v>
                </c:pt>
                <c:pt idx="10089">
                  <c:v>123.45572199999999</c:v>
                </c:pt>
                <c:pt idx="10090">
                  <c:v>123.7065095</c:v>
                </c:pt>
                <c:pt idx="10091">
                  <c:v>124.2071454</c:v>
                </c:pt>
                <c:pt idx="10092">
                  <c:v>160.7602771</c:v>
                </c:pt>
                <c:pt idx="10093">
                  <c:v>163.68978799999999</c:v>
                </c:pt>
                <c:pt idx="10094">
                  <c:v>164.00468029999999</c:v>
                </c:pt>
                <c:pt idx="10095">
                  <c:v>164.63294289999999</c:v>
                </c:pt>
                <c:pt idx="10096">
                  <c:v>209.51969579999999</c:v>
                </c:pt>
                <c:pt idx="10097">
                  <c:v>213.0500433</c:v>
                </c:pt>
                <c:pt idx="10098">
                  <c:v>213.42904039999999</c:v>
                </c:pt>
                <c:pt idx="10099">
                  <c:v>214.18492979999999</c:v>
                </c:pt>
                <c:pt idx="10100">
                  <c:v>267.40530389999998</c:v>
                </c:pt>
                <c:pt idx="10101">
                  <c:v>271.53648800000002</c:v>
                </c:pt>
                <c:pt idx="10102">
                  <c:v>271.97958990000001</c:v>
                </c:pt>
                <c:pt idx="10103">
                  <c:v>272.86310609999998</c:v>
                </c:pt>
                <c:pt idx="10104">
                  <c:v>334.41710130000001</c:v>
                </c:pt>
                <c:pt idx="10105">
                  <c:v>348.67724140000001</c:v>
                </c:pt>
                <c:pt idx="10106">
                  <c:v>351.72715649999998</c:v>
                </c:pt>
                <c:pt idx="10107">
                  <c:v>353.13220589999997</c:v>
                </c:pt>
                <c:pt idx="10108">
                  <c:v>353.1322467</c:v>
                </c:pt>
                <c:pt idx="10109">
                  <c:v>350.77666640000001</c:v>
                </c:pt>
                <c:pt idx="10110">
                  <c:v>350.77666640000001</c:v>
                </c:pt>
                <c:pt idx="10111">
                  <c:v>348.43038949999999</c:v>
                </c:pt>
                <c:pt idx="10112">
                  <c:v>346.09341610000001</c:v>
                </c:pt>
                <c:pt idx="10113">
                  <c:v>345.69705590000001</c:v>
                </c:pt>
                <c:pt idx="10114">
                  <c:v>342.6888672</c:v>
                </c:pt>
                <c:pt idx="10115">
                  <c:v>335.92292450000002</c:v>
                </c:pt>
                <c:pt idx="10116">
                  <c:v>335.41904310000001</c:v>
                </c:pt>
                <c:pt idx="10117">
                  <c:v>334.41720179999999</c:v>
                </c:pt>
                <c:pt idx="10118">
                  <c:v>272.86335869999999</c:v>
                </c:pt>
                <c:pt idx="10119">
                  <c:v>268.71956130000001</c:v>
                </c:pt>
                <c:pt idx="10120">
                  <c:v>268.27978439999998</c:v>
                </c:pt>
                <c:pt idx="10121">
                  <c:v>267.4055692</c:v>
                </c:pt>
                <c:pt idx="10122">
                  <c:v>214.18530849999999</c:v>
                </c:pt>
                <c:pt idx="10123">
                  <c:v>210.64234479999999</c:v>
                </c:pt>
                <c:pt idx="10124">
                  <c:v>210.2666724</c:v>
                </c:pt>
                <c:pt idx="10125">
                  <c:v>209.5200834</c:v>
                </c:pt>
                <c:pt idx="10126">
                  <c:v>164.63340500000001</c:v>
                </c:pt>
                <c:pt idx="10127">
                  <c:v>161.69127510000001</c:v>
                </c:pt>
                <c:pt idx="10128">
                  <c:v>161.37970720000001</c:v>
                </c:pt>
                <c:pt idx="10129">
                  <c:v>160.76074439999999</c:v>
                </c:pt>
                <c:pt idx="10130">
                  <c:v>124.2076483</c:v>
                </c:pt>
                <c:pt idx="10131">
                  <c:v>121.86635219999999</c:v>
                </c:pt>
                <c:pt idx="10132">
                  <c:v>121.6188887</c:v>
                </c:pt>
                <c:pt idx="10133">
                  <c:v>121.1275521</c:v>
                </c:pt>
                <c:pt idx="10134">
                  <c:v>92.908038320000003</c:v>
                </c:pt>
                <c:pt idx="10135">
                  <c:v>91.16757604</c:v>
                </c:pt>
                <c:pt idx="10136">
                  <c:v>90.984217060000006</c:v>
                </c:pt>
                <c:pt idx="10137">
                  <c:v>90.620506660000004</c:v>
                </c:pt>
                <c:pt idx="10138">
                  <c:v>70.734575140000004</c:v>
                </c:pt>
                <c:pt idx="10139">
                  <c:v>67.446124339999997</c:v>
                </c:pt>
                <c:pt idx="10140">
                  <c:v>66.798265040000004</c:v>
                </c:pt>
                <c:pt idx="10141">
                  <c:v>66.506174470000005</c:v>
                </c:pt>
                <c:pt idx="10142">
                  <c:v>66.506177780000002</c:v>
                </c:pt>
                <c:pt idx="10143">
                  <c:v>66.998142569999999</c:v>
                </c:pt>
                <c:pt idx="10144">
                  <c:v>66.998142569999999</c:v>
                </c:pt>
                <c:pt idx="10145">
                  <c:v>67.499410810000001</c:v>
                </c:pt>
                <c:pt idx="10146">
                  <c:v>68.009982500000007</c:v>
                </c:pt>
                <c:pt idx="10147">
                  <c:v>68.097704919999998</c:v>
                </c:pt>
                <c:pt idx="10148">
                  <c:v>68.774239600000001</c:v>
                </c:pt>
                <c:pt idx="10149">
                  <c:v>70.36661848</c:v>
                </c:pt>
                <c:pt idx="10150">
                  <c:v>70.48919703</c:v>
                </c:pt>
                <c:pt idx="10151">
                  <c:v>70.73458042</c:v>
                </c:pt>
                <c:pt idx="10152">
                  <c:v>90.620528230000005</c:v>
                </c:pt>
                <c:pt idx="10153">
                  <c:v>92.348368919999999</c:v>
                </c:pt>
                <c:pt idx="10154">
                  <c:v>92.535051969999998</c:v>
                </c:pt>
                <c:pt idx="10155">
                  <c:v>92.908061590000003</c:v>
                </c:pt>
                <c:pt idx="10156">
                  <c:v>121.1275948</c:v>
                </c:pt>
                <c:pt idx="10157">
                  <c:v>123.4562695</c:v>
                </c:pt>
                <c:pt idx="10158">
                  <c:v>123.7070571</c:v>
                </c:pt>
                <c:pt idx="10159">
                  <c:v>124.2076929</c:v>
                </c:pt>
                <c:pt idx="10160">
                  <c:v>160.76081149999999</c:v>
                </c:pt>
                <c:pt idx="10161">
                  <c:v>163.6903202</c:v>
                </c:pt>
                <c:pt idx="10162">
                  <c:v>164.00521230000001</c:v>
                </c:pt>
                <c:pt idx="10163">
                  <c:v>164.63347440000001</c:v>
                </c:pt>
                <c:pt idx="10164">
                  <c:v>209.52017839999999</c:v>
                </c:pt>
                <c:pt idx="10165">
                  <c:v>213.0505211</c:v>
                </c:pt>
                <c:pt idx="10166">
                  <c:v>213.42951769999999</c:v>
                </c:pt>
                <c:pt idx="10167">
                  <c:v>214.185406</c:v>
                </c:pt>
                <c:pt idx="10168">
                  <c:v>267.40569540000001</c:v>
                </c:pt>
                <c:pt idx="10169">
                  <c:v>271.5368722</c:v>
                </c:pt>
                <c:pt idx="10170">
                  <c:v>271.97997320000002</c:v>
                </c:pt>
                <c:pt idx="10171">
                  <c:v>272.86348779999997</c:v>
                </c:pt>
                <c:pt idx="10172">
                  <c:v>334.41736250000002</c:v>
                </c:pt>
                <c:pt idx="10173">
                  <c:v>348.6774724</c:v>
                </c:pt>
                <c:pt idx="10174">
                  <c:v>351.72738079999999</c:v>
                </c:pt>
                <c:pt idx="10175">
                  <c:v>353.1324272</c:v>
                </c:pt>
                <c:pt idx="10176">
                  <c:v>353.13238619999998</c:v>
                </c:pt>
                <c:pt idx="10177">
                  <c:v>350.7767983</c:v>
                </c:pt>
                <c:pt idx="10178">
                  <c:v>350.7767983</c:v>
                </c:pt>
                <c:pt idx="10179">
                  <c:v>348.43051400000002</c:v>
                </c:pt>
                <c:pt idx="10180">
                  <c:v>346.09353320000002</c:v>
                </c:pt>
                <c:pt idx="10181">
                  <c:v>345.69717170000001</c:v>
                </c:pt>
                <c:pt idx="10182">
                  <c:v>342.68897349999997</c:v>
                </c:pt>
                <c:pt idx="10183">
                  <c:v>335.92300949999998</c:v>
                </c:pt>
                <c:pt idx="10184">
                  <c:v>335.4191265</c:v>
                </c:pt>
                <c:pt idx="10185">
                  <c:v>334.417282</c:v>
                </c:pt>
                <c:pt idx="10186">
                  <c:v>272.86325310000001</c:v>
                </c:pt>
                <c:pt idx="10187">
                  <c:v>268.7194437</c:v>
                </c:pt>
                <c:pt idx="10188">
                  <c:v>268.27966559999999</c:v>
                </c:pt>
                <c:pt idx="10189">
                  <c:v>267.40544790000001</c:v>
                </c:pt>
                <c:pt idx="10190">
                  <c:v>214.1850432</c:v>
                </c:pt>
                <c:pt idx="10191">
                  <c:v>210.64207060000001</c:v>
                </c:pt>
                <c:pt idx="10192">
                  <c:v>210.26639729999999</c:v>
                </c:pt>
                <c:pt idx="10193">
                  <c:v>209.51980639999999</c:v>
                </c:pt>
                <c:pt idx="10194">
                  <c:v>164.63302590000001</c:v>
                </c:pt>
                <c:pt idx="10195">
                  <c:v>161.69089009999999</c:v>
                </c:pt>
                <c:pt idx="10196">
                  <c:v>161.3793216</c:v>
                </c:pt>
                <c:pt idx="10197">
                  <c:v>160.76035759999999</c:v>
                </c:pt>
                <c:pt idx="10198">
                  <c:v>124.2072012</c:v>
                </c:pt>
                <c:pt idx="10199">
                  <c:v>121.8659023</c:v>
                </c:pt>
                <c:pt idx="10200">
                  <c:v>121.6184385</c:v>
                </c:pt>
                <c:pt idx="10201">
                  <c:v>121.1271014</c:v>
                </c:pt>
                <c:pt idx="10202">
                  <c:v>92.907569170000002</c:v>
                </c:pt>
                <c:pt idx="10203">
                  <c:v>91.167107029999997</c:v>
                </c:pt>
                <c:pt idx="10204">
                  <c:v>90.983748090000006</c:v>
                </c:pt>
                <c:pt idx="10205">
                  <c:v>90.620037740000001</c:v>
                </c:pt>
                <c:pt idx="10206">
                  <c:v>70.734129719999999</c:v>
                </c:pt>
                <c:pt idx="10207">
                  <c:v>67.445688989999994</c:v>
                </c:pt>
                <c:pt idx="10208">
                  <c:v>66.797832040000003</c:v>
                </c:pt>
                <c:pt idx="10209">
                  <c:v>66.505742569999995</c:v>
                </c:pt>
                <c:pt idx="10210">
                  <c:v>66.505737350000004</c:v>
                </c:pt>
                <c:pt idx="10211">
                  <c:v>66.997698889999995</c:v>
                </c:pt>
                <c:pt idx="10212">
                  <c:v>66.997698889999995</c:v>
                </c:pt>
                <c:pt idx="10213">
                  <c:v>67.498963930000002</c:v>
                </c:pt>
                <c:pt idx="10214">
                  <c:v>68.009532449999995</c:v>
                </c:pt>
                <c:pt idx="10215">
                  <c:v>68.097254329999998</c:v>
                </c:pt>
                <c:pt idx="10216">
                  <c:v>68.773784989999996</c:v>
                </c:pt>
                <c:pt idx="10217">
                  <c:v>70.366154980000005</c:v>
                </c:pt>
                <c:pt idx="10218">
                  <c:v>70.488732880000001</c:v>
                </c:pt>
                <c:pt idx="10219">
                  <c:v>70.734114969999993</c:v>
                </c:pt>
                <c:pt idx="10220">
                  <c:v>90.619993890000003</c:v>
                </c:pt>
                <c:pt idx="10221">
                  <c:v>92.347830799999997</c:v>
                </c:pt>
                <c:pt idx="10222">
                  <c:v>92.534513459999999</c:v>
                </c:pt>
                <c:pt idx="10223">
                  <c:v>92.907522310000004</c:v>
                </c:pt>
                <c:pt idx="10224">
                  <c:v>121.12702040000001</c:v>
                </c:pt>
                <c:pt idx="10225">
                  <c:v>123.45569380000001</c:v>
                </c:pt>
                <c:pt idx="10226">
                  <c:v>123.7064812</c:v>
                </c:pt>
                <c:pt idx="10227">
                  <c:v>124.20711679999999</c:v>
                </c:pt>
                <c:pt idx="10228">
                  <c:v>160.76023420000001</c:v>
                </c:pt>
                <c:pt idx="10229">
                  <c:v>163.68974399999999</c:v>
                </c:pt>
                <c:pt idx="10230">
                  <c:v>164.00463619999999</c:v>
                </c:pt>
                <c:pt idx="10231">
                  <c:v>164.6328986</c:v>
                </c:pt>
                <c:pt idx="10232">
                  <c:v>209.51963520000001</c:v>
                </c:pt>
                <c:pt idx="10233">
                  <c:v>213.0499815</c:v>
                </c:pt>
                <c:pt idx="10234">
                  <c:v>213.42897840000001</c:v>
                </c:pt>
                <c:pt idx="10235">
                  <c:v>214.1848675</c:v>
                </c:pt>
                <c:pt idx="10236">
                  <c:v>267.40522329999999</c:v>
                </c:pt>
                <c:pt idx="10237">
                  <c:v>271.53640610000002</c:v>
                </c:pt>
                <c:pt idx="10238">
                  <c:v>271.97950780000002</c:v>
                </c:pt>
                <c:pt idx="10239">
                  <c:v>272.86302369999999</c:v>
                </c:pt>
                <c:pt idx="10240">
                  <c:v>334.41699870000002</c:v>
                </c:pt>
                <c:pt idx="10241">
                  <c:v>348.67713420000001</c:v>
                </c:pt>
                <c:pt idx="10242">
                  <c:v>351.72704829999998</c:v>
                </c:pt>
                <c:pt idx="10243">
                  <c:v>353.13209719999998</c:v>
                </c:pt>
                <c:pt idx="10244">
                  <c:v>353.13213769999999</c:v>
                </c:pt>
                <c:pt idx="10245">
                  <c:v>350.77655809999999</c:v>
                </c:pt>
                <c:pt idx="10246">
                  <c:v>350.77655809999999</c:v>
                </c:pt>
                <c:pt idx="10247">
                  <c:v>348.43028199999998</c:v>
                </c:pt>
                <c:pt idx="10248">
                  <c:v>346.09330920000002</c:v>
                </c:pt>
                <c:pt idx="10249">
                  <c:v>345.69694909999998</c:v>
                </c:pt>
                <c:pt idx="10250">
                  <c:v>342.68876130000001</c:v>
                </c:pt>
                <c:pt idx="10251">
                  <c:v>335.9228205</c:v>
                </c:pt>
                <c:pt idx="10252">
                  <c:v>335.41893920000001</c:v>
                </c:pt>
                <c:pt idx="10253">
                  <c:v>334.41709809999998</c:v>
                </c:pt>
                <c:pt idx="10254">
                  <c:v>272.8632728</c:v>
                </c:pt>
                <c:pt idx="10255">
                  <c:v>268.71947649999998</c:v>
                </c:pt>
                <c:pt idx="10256">
                  <c:v>268.2796998</c:v>
                </c:pt>
                <c:pt idx="10257">
                  <c:v>267.40548489999998</c:v>
                </c:pt>
                <c:pt idx="10258">
                  <c:v>214.18524049999999</c:v>
                </c:pt>
                <c:pt idx="10259">
                  <c:v>210.64227790000001</c:v>
                </c:pt>
                <c:pt idx="10260">
                  <c:v>210.26660559999999</c:v>
                </c:pt>
                <c:pt idx="10261">
                  <c:v>209.5200169</c:v>
                </c:pt>
                <c:pt idx="10262">
                  <c:v>164.6333535</c:v>
                </c:pt>
                <c:pt idx="10263">
                  <c:v>161.69122469999999</c:v>
                </c:pt>
                <c:pt idx="10264">
                  <c:v>161.37965679999999</c:v>
                </c:pt>
                <c:pt idx="10265">
                  <c:v>160.76069430000001</c:v>
                </c:pt>
                <c:pt idx="10266">
                  <c:v>124.2076118</c:v>
                </c:pt>
                <c:pt idx="10267">
                  <c:v>121.8663167</c:v>
                </c:pt>
                <c:pt idx="10268">
                  <c:v>121.6188533</c:v>
                </c:pt>
                <c:pt idx="10269">
                  <c:v>121.1275169</c:v>
                </c:pt>
                <c:pt idx="10270">
                  <c:v>92.908015469999995</c:v>
                </c:pt>
                <c:pt idx="10271">
                  <c:v>91.167554030000005</c:v>
                </c:pt>
                <c:pt idx="10272">
                  <c:v>90.984195139999997</c:v>
                </c:pt>
                <c:pt idx="10273">
                  <c:v>90.620484910000002</c:v>
                </c:pt>
                <c:pt idx="10274">
                  <c:v>70.734564419999998</c:v>
                </c:pt>
                <c:pt idx="10275">
                  <c:v>67.446115829999997</c:v>
                </c:pt>
                <c:pt idx="10276">
                  <c:v>66.798256989999999</c:v>
                </c:pt>
                <c:pt idx="10277">
                  <c:v>66.506166629999996</c:v>
                </c:pt>
                <c:pt idx="10278">
                  <c:v>66.506173829999994</c:v>
                </c:pt>
                <c:pt idx="10279">
                  <c:v>66.998138900000001</c:v>
                </c:pt>
                <c:pt idx="10280">
                  <c:v>66.998138900000001</c:v>
                </c:pt>
                <c:pt idx="10281">
                  <c:v>67.499407430000005</c:v>
                </c:pt>
                <c:pt idx="10282">
                  <c:v>68.009979419999993</c:v>
                </c:pt>
                <c:pt idx="10283">
                  <c:v>68.097701880000002</c:v>
                </c:pt>
                <c:pt idx="10284">
                  <c:v>68.774236970000004</c:v>
                </c:pt>
                <c:pt idx="10285">
                  <c:v>70.366616769999993</c:v>
                </c:pt>
                <c:pt idx="10286">
                  <c:v>70.489195390000006</c:v>
                </c:pt>
                <c:pt idx="10287">
                  <c:v>70.734578920000004</c:v>
                </c:pt>
                <c:pt idx="10288">
                  <c:v>90.620537029999994</c:v>
                </c:pt>
                <c:pt idx="10289">
                  <c:v>92.348378550000007</c:v>
                </c:pt>
                <c:pt idx="10290">
                  <c:v>92.535061690000006</c:v>
                </c:pt>
                <c:pt idx="10291">
                  <c:v>92.908071489999998</c:v>
                </c:pt>
                <c:pt idx="10292">
                  <c:v>121.1276175</c:v>
                </c:pt>
                <c:pt idx="10293">
                  <c:v>123.4562932</c:v>
                </c:pt>
                <c:pt idx="10294">
                  <c:v>123.7070808</c:v>
                </c:pt>
                <c:pt idx="10295">
                  <c:v>124.20771689999999</c:v>
                </c:pt>
                <c:pt idx="10296">
                  <c:v>160.76085069999999</c:v>
                </c:pt>
                <c:pt idx="10297">
                  <c:v>163.69036059999999</c:v>
                </c:pt>
                <c:pt idx="10298">
                  <c:v>164.00525279999999</c:v>
                </c:pt>
                <c:pt idx="10299">
                  <c:v>164.63351520000001</c:v>
                </c:pt>
                <c:pt idx="10300">
                  <c:v>209.52023679999999</c:v>
                </c:pt>
                <c:pt idx="10301">
                  <c:v>213.0505809</c:v>
                </c:pt>
                <c:pt idx="10302">
                  <c:v>213.42957759999999</c:v>
                </c:pt>
                <c:pt idx="10303">
                  <c:v>214.1854663</c:v>
                </c:pt>
                <c:pt idx="10304">
                  <c:v>267.40577580000001</c:v>
                </c:pt>
                <c:pt idx="10305">
                  <c:v>271.5369541</c:v>
                </c:pt>
                <c:pt idx="10306">
                  <c:v>271.9800553</c:v>
                </c:pt>
                <c:pt idx="10307">
                  <c:v>272.86357020000003</c:v>
                </c:pt>
                <c:pt idx="10308">
                  <c:v>334.41746760000001</c:v>
                </c:pt>
                <c:pt idx="10309">
                  <c:v>348.67758259999999</c:v>
                </c:pt>
                <c:pt idx="10310">
                  <c:v>351.72749219999997</c:v>
                </c:pt>
                <c:pt idx="10311">
                  <c:v>353.13253900000001</c:v>
                </c:pt>
                <c:pt idx="10312">
                  <c:v>353.13249919999998</c:v>
                </c:pt>
                <c:pt idx="10313">
                  <c:v>350.77691069999997</c:v>
                </c:pt>
                <c:pt idx="10314">
                  <c:v>350.77691069999997</c:v>
                </c:pt>
                <c:pt idx="10315">
                  <c:v>348.43062570000001</c:v>
                </c:pt>
                <c:pt idx="10316">
                  <c:v>346.09364420000003</c:v>
                </c:pt>
                <c:pt idx="10317">
                  <c:v>345.69728259999999</c:v>
                </c:pt>
                <c:pt idx="10318">
                  <c:v>342.68908349999998</c:v>
                </c:pt>
                <c:pt idx="10319">
                  <c:v>335.92311740000002</c:v>
                </c:pt>
                <c:pt idx="10320">
                  <c:v>335.41923430000003</c:v>
                </c:pt>
                <c:pt idx="10321">
                  <c:v>334.41738950000001</c:v>
                </c:pt>
                <c:pt idx="10322">
                  <c:v>272.86334140000002</c:v>
                </c:pt>
                <c:pt idx="10323">
                  <c:v>268.71953070000001</c:v>
                </c:pt>
                <c:pt idx="10324">
                  <c:v>268.27975240000001</c:v>
                </c:pt>
                <c:pt idx="10325">
                  <c:v>267.40553440000002</c:v>
                </c:pt>
                <c:pt idx="10326">
                  <c:v>214.1851121</c:v>
                </c:pt>
                <c:pt idx="10327">
                  <c:v>210.6421383</c:v>
                </c:pt>
                <c:pt idx="10328">
                  <c:v>210.26646479999999</c:v>
                </c:pt>
                <c:pt idx="10329">
                  <c:v>209.51987370000001</c:v>
                </c:pt>
                <c:pt idx="10330">
                  <c:v>164.6330772</c:v>
                </c:pt>
                <c:pt idx="10331">
                  <c:v>161.69094029999999</c:v>
                </c:pt>
                <c:pt idx="10332">
                  <c:v>161.37937160000001</c:v>
                </c:pt>
                <c:pt idx="10333">
                  <c:v>160.76040739999999</c:v>
                </c:pt>
                <c:pt idx="10334">
                  <c:v>124.2072366</c:v>
                </c:pt>
                <c:pt idx="10335">
                  <c:v>121.86593670000001</c:v>
                </c:pt>
                <c:pt idx="10336">
                  <c:v>121.61847280000001</c:v>
                </c:pt>
                <c:pt idx="10337">
                  <c:v>121.1271354</c:v>
                </c:pt>
                <c:pt idx="10338">
                  <c:v>92.907590369999994</c:v>
                </c:pt>
                <c:pt idx="10339">
                  <c:v>91.167127370000003</c:v>
                </c:pt>
                <c:pt idx="10340">
                  <c:v>90.983768330000004</c:v>
                </c:pt>
                <c:pt idx="10341">
                  <c:v>90.620057799999998</c:v>
                </c:pt>
                <c:pt idx="10342">
                  <c:v>70.734138509999994</c:v>
                </c:pt>
                <c:pt idx="10343">
                  <c:v>67.445695540000003</c:v>
                </c:pt>
                <c:pt idx="10344">
                  <c:v>66.797838119999994</c:v>
                </c:pt>
                <c:pt idx="10345">
                  <c:v>66.505748449999999</c:v>
                </c:pt>
                <c:pt idx="10346">
                  <c:v>66.505739160000005</c:v>
                </c:pt>
                <c:pt idx="10347">
                  <c:v>66.997700399999999</c:v>
                </c:pt>
                <c:pt idx="10348">
                  <c:v>66.997700399999999</c:v>
                </c:pt>
                <c:pt idx="10349">
                  <c:v>67.498965119999994</c:v>
                </c:pt>
                <c:pt idx="10350">
                  <c:v>68.009533329999996</c:v>
                </c:pt>
                <c:pt idx="10351">
                  <c:v>68.097255160000003</c:v>
                </c:pt>
                <c:pt idx="10352">
                  <c:v>68.773785399999994</c:v>
                </c:pt>
                <c:pt idx="10353">
                  <c:v>70.366154440000003</c:v>
                </c:pt>
                <c:pt idx="10354">
                  <c:v>70.488732260000006</c:v>
                </c:pt>
                <c:pt idx="10355">
                  <c:v>70.734114210000001</c:v>
                </c:pt>
                <c:pt idx="10356">
                  <c:v>90.619982680000007</c:v>
                </c:pt>
                <c:pt idx="10357">
                  <c:v>92.347818759999996</c:v>
                </c:pt>
                <c:pt idx="10358">
                  <c:v>92.534501329999998</c:v>
                </c:pt>
                <c:pt idx="10359">
                  <c:v>92.907510000000002</c:v>
                </c:pt>
                <c:pt idx="10360">
                  <c:v>121.1269954</c:v>
                </c:pt>
                <c:pt idx="10361">
                  <c:v>123.4556678</c:v>
                </c:pt>
                <c:pt idx="10362">
                  <c:v>123.7064551</c:v>
                </c:pt>
                <c:pt idx="10363">
                  <c:v>124.20709050000001</c:v>
                </c:pt>
                <c:pt idx="10364">
                  <c:v>160.76019289999999</c:v>
                </c:pt>
                <c:pt idx="10365">
                  <c:v>163.68970160000001</c:v>
                </c:pt>
                <c:pt idx="10366">
                  <c:v>164.00459369999999</c:v>
                </c:pt>
                <c:pt idx="10367">
                  <c:v>164.63285579999999</c:v>
                </c:pt>
                <c:pt idx="10368">
                  <c:v>209.5195751</c:v>
                </c:pt>
                <c:pt idx="10369">
                  <c:v>213.04992010000001</c:v>
                </c:pt>
                <c:pt idx="10370">
                  <c:v>213.42891689999999</c:v>
                </c:pt>
                <c:pt idx="10371">
                  <c:v>214.18480579999999</c:v>
                </c:pt>
                <c:pt idx="10372">
                  <c:v>267.40514209999998</c:v>
                </c:pt>
                <c:pt idx="10373">
                  <c:v>271.53632340000001</c:v>
                </c:pt>
                <c:pt idx="10374">
                  <c:v>271.97942490000003</c:v>
                </c:pt>
                <c:pt idx="10375">
                  <c:v>272.86294049999998</c:v>
                </c:pt>
                <c:pt idx="10376">
                  <c:v>334.41689380000003</c:v>
                </c:pt>
                <c:pt idx="10377">
                  <c:v>348.67702430000003</c:v>
                </c:pt>
                <c:pt idx="10378">
                  <c:v>351.72693729999997</c:v>
                </c:pt>
                <c:pt idx="10379">
                  <c:v>353.1319858</c:v>
                </c:pt>
                <c:pt idx="10380">
                  <c:v>353.1320255</c:v>
                </c:pt>
                <c:pt idx="10381">
                  <c:v>350.77644659999999</c:v>
                </c:pt>
                <c:pt idx="10382">
                  <c:v>350.77644659999999</c:v>
                </c:pt>
                <c:pt idx="10383">
                  <c:v>348.4301711</c:v>
                </c:pt>
                <c:pt idx="10384">
                  <c:v>346.09319909999999</c:v>
                </c:pt>
                <c:pt idx="10385">
                  <c:v>345.69683909999998</c:v>
                </c:pt>
                <c:pt idx="10386">
                  <c:v>342.68865219999998</c:v>
                </c:pt>
                <c:pt idx="10387">
                  <c:v>335.92271349999999</c:v>
                </c:pt>
                <c:pt idx="10388">
                  <c:v>335.41883250000001</c:v>
                </c:pt>
                <c:pt idx="10389">
                  <c:v>334.41699169999998</c:v>
                </c:pt>
                <c:pt idx="10390">
                  <c:v>272.86318640000002</c:v>
                </c:pt>
                <c:pt idx="10391">
                  <c:v>268.71939149999997</c:v>
                </c:pt>
                <c:pt idx="10392">
                  <c:v>268.27961490000001</c:v>
                </c:pt>
                <c:pt idx="10393">
                  <c:v>267.40540019999997</c:v>
                </c:pt>
                <c:pt idx="10394">
                  <c:v>214.18517410000001</c:v>
                </c:pt>
                <c:pt idx="10395">
                  <c:v>210.64221280000001</c:v>
                </c:pt>
                <c:pt idx="10396">
                  <c:v>210.26654060000001</c:v>
                </c:pt>
                <c:pt idx="10397">
                  <c:v>209.51995210000001</c:v>
                </c:pt>
                <c:pt idx="10398">
                  <c:v>164.6333051</c:v>
                </c:pt>
                <c:pt idx="10399">
                  <c:v>161.69117739999999</c:v>
                </c:pt>
                <c:pt idx="10400">
                  <c:v>161.3796097</c:v>
                </c:pt>
                <c:pt idx="10401">
                  <c:v>160.76064740000001</c:v>
                </c:pt>
                <c:pt idx="10402">
                  <c:v>124.20757949999999</c:v>
                </c:pt>
                <c:pt idx="10403">
                  <c:v>121.8662853</c:v>
                </c:pt>
                <c:pt idx="10404">
                  <c:v>121.6188221</c:v>
                </c:pt>
                <c:pt idx="10405">
                  <c:v>121.1274859</c:v>
                </c:pt>
                <c:pt idx="10406">
                  <c:v>92.907997230000007</c:v>
                </c:pt>
                <c:pt idx="10407">
                  <c:v>91.167536639999994</c:v>
                </c:pt>
                <c:pt idx="10408">
                  <c:v>90.984177849999995</c:v>
                </c:pt>
                <c:pt idx="10409">
                  <c:v>90.6204678</c:v>
                </c:pt>
                <c:pt idx="10410">
                  <c:v>70.734558280000002</c:v>
                </c:pt>
                <c:pt idx="10411">
                  <c:v>67.446111849999994</c:v>
                </c:pt>
                <c:pt idx="10412">
                  <c:v>66.798253450000004</c:v>
                </c:pt>
                <c:pt idx="10413">
                  <c:v>66.506163290000003</c:v>
                </c:pt>
                <c:pt idx="10414">
                  <c:v>66.506174549999997</c:v>
                </c:pt>
                <c:pt idx="10415">
                  <c:v>66.998139940000002</c:v>
                </c:pt>
                <c:pt idx="10416">
                  <c:v>66.998139940000002</c:v>
                </c:pt>
                <c:pt idx="10417">
                  <c:v>67.499408799999998</c:v>
                </c:pt>
                <c:pt idx="10418">
                  <c:v>68.009981100000005</c:v>
                </c:pt>
                <c:pt idx="10419">
                  <c:v>68.097703620000004</c:v>
                </c:pt>
                <c:pt idx="10420">
                  <c:v>68.774239120000004</c:v>
                </c:pt>
                <c:pt idx="10421">
                  <c:v>70.36661986</c:v>
                </c:pt>
                <c:pt idx="10422">
                  <c:v>70.489198549999998</c:v>
                </c:pt>
                <c:pt idx="10423">
                  <c:v>70.734582219999993</c:v>
                </c:pt>
                <c:pt idx="10424">
                  <c:v>90.620550499999993</c:v>
                </c:pt>
                <c:pt idx="10425">
                  <c:v>92.348392820000001</c:v>
                </c:pt>
                <c:pt idx="10426">
                  <c:v>92.535076050000001</c:v>
                </c:pt>
                <c:pt idx="10427">
                  <c:v>92.908086019999999</c:v>
                </c:pt>
                <c:pt idx="10428">
                  <c:v>121.1276441</c:v>
                </c:pt>
                <c:pt idx="10429">
                  <c:v>123.45632070000001</c:v>
                </c:pt>
                <c:pt idx="10430">
                  <c:v>123.7071085</c:v>
                </c:pt>
                <c:pt idx="10431">
                  <c:v>124.2077448</c:v>
                </c:pt>
                <c:pt idx="10432">
                  <c:v>160.76089260000001</c:v>
                </c:pt>
                <c:pt idx="10433">
                  <c:v>163.6904036</c:v>
                </c:pt>
                <c:pt idx="10434">
                  <c:v>164.00529589999999</c:v>
                </c:pt>
                <c:pt idx="10435">
                  <c:v>164.63355849999999</c:v>
                </c:pt>
                <c:pt idx="10436">
                  <c:v>209.5202961</c:v>
                </c:pt>
                <c:pt idx="10437">
                  <c:v>213.05064139999999</c:v>
                </c:pt>
                <c:pt idx="10438">
                  <c:v>213.4296382</c:v>
                </c:pt>
                <c:pt idx="10439">
                  <c:v>214.1855271</c:v>
                </c:pt>
                <c:pt idx="10440">
                  <c:v>267.40585449999998</c:v>
                </c:pt>
                <c:pt idx="10441">
                  <c:v>271.53703419999999</c:v>
                </c:pt>
                <c:pt idx="10442">
                  <c:v>271.98013550000002</c:v>
                </c:pt>
                <c:pt idx="10443">
                  <c:v>272.86365069999999</c:v>
                </c:pt>
                <c:pt idx="10444">
                  <c:v>334.41756789999999</c:v>
                </c:pt>
                <c:pt idx="10445">
                  <c:v>348.6776873</c:v>
                </c:pt>
                <c:pt idx="10446">
                  <c:v>351.72759789999998</c:v>
                </c:pt>
                <c:pt idx="10447">
                  <c:v>353.13264520000001</c:v>
                </c:pt>
                <c:pt idx="10448">
                  <c:v>353.1326057</c:v>
                </c:pt>
                <c:pt idx="10449">
                  <c:v>350.7770165</c:v>
                </c:pt>
                <c:pt idx="10450">
                  <c:v>350.7770165</c:v>
                </c:pt>
                <c:pt idx="10451">
                  <c:v>348.43073079999999</c:v>
                </c:pt>
                <c:pt idx="10452">
                  <c:v>346.09374869999999</c:v>
                </c:pt>
                <c:pt idx="10453">
                  <c:v>345.69738690000003</c:v>
                </c:pt>
                <c:pt idx="10454">
                  <c:v>342.689187</c:v>
                </c:pt>
                <c:pt idx="10455">
                  <c:v>335.92321909999998</c:v>
                </c:pt>
                <c:pt idx="10456">
                  <c:v>335.4193358</c:v>
                </c:pt>
                <c:pt idx="10457">
                  <c:v>334.4174908</c:v>
                </c:pt>
                <c:pt idx="10458">
                  <c:v>272.86342530000002</c:v>
                </c:pt>
                <c:pt idx="10459">
                  <c:v>268.71961340000001</c:v>
                </c:pt>
                <c:pt idx="10460">
                  <c:v>268.27983499999999</c:v>
                </c:pt>
                <c:pt idx="10461">
                  <c:v>267.4056167</c:v>
                </c:pt>
                <c:pt idx="10462">
                  <c:v>214.18517840000001</c:v>
                </c:pt>
                <c:pt idx="10463">
                  <c:v>210.64220349999999</c:v>
                </c:pt>
                <c:pt idx="10464">
                  <c:v>210.26652989999999</c:v>
                </c:pt>
                <c:pt idx="10465">
                  <c:v>209.51993859999999</c:v>
                </c:pt>
                <c:pt idx="10466">
                  <c:v>164.63312730000001</c:v>
                </c:pt>
                <c:pt idx="10467">
                  <c:v>161.69098940000001</c:v>
                </c:pt>
                <c:pt idx="10468">
                  <c:v>161.3794206</c:v>
                </c:pt>
                <c:pt idx="10469">
                  <c:v>160.76045619999999</c:v>
                </c:pt>
                <c:pt idx="10470">
                  <c:v>124.207272</c:v>
                </c:pt>
                <c:pt idx="10471">
                  <c:v>121.8659711</c:v>
                </c:pt>
                <c:pt idx="10472">
                  <c:v>121.6185072</c:v>
                </c:pt>
                <c:pt idx="10473">
                  <c:v>121.1271696</c:v>
                </c:pt>
                <c:pt idx="10474">
                  <c:v>92.907612459999996</c:v>
                </c:pt>
                <c:pt idx="10475">
                  <c:v>91.16714863</c:v>
                </c:pt>
                <c:pt idx="10476">
                  <c:v>90.9837895</c:v>
                </c:pt>
                <c:pt idx="10477">
                  <c:v>90.620078800000002</c:v>
                </c:pt>
                <c:pt idx="10478">
                  <c:v>70.734148759999997</c:v>
                </c:pt>
                <c:pt idx="10479">
                  <c:v>67.445703629999997</c:v>
                </c:pt>
                <c:pt idx="10480">
                  <c:v>66.797845760000001</c:v>
                </c:pt>
                <c:pt idx="10481">
                  <c:v>66.505755879999995</c:v>
                </c:pt>
                <c:pt idx="10482">
                  <c:v>66.505742789999999</c:v>
                </c:pt>
                <c:pt idx="10483">
                  <c:v>66.997703749999999</c:v>
                </c:pt>
                <c:pt idx="10484">
                  <c:v>66.997703749999999</c:v>
                </c:pt>
                <c:pt idx="10485">
                  <c:v>67.498968189999999</c:v>
                </c:pt>
                <c:pt idx="10486">
                  <c:v>68.009536120000007</c:v>
                </c:pt>
                <c:pt idx="10487">
                  <c:v>68.097257900000002</c:v>
                </c:pt>
                <c:pt idx="10488">
                  <c:v>68.773787769999998</c:v>
                </c:pt>
                <c:pt idx="10489">
                  <c:v>70.366155939999999</c:v>
                </c:pt>
                <c:pt idx="10490">
                  <c:v>70.488733699999997</c:v>
                </c:pt>
                <c:pt idx="10491">
                  <c:v>70.734115520000003</c:v>
                </c:pt>
                <c:pt idx="10492">
                  <c:v>90.619974369999994</c:v>
                </c:pt>
                <c:pt idx="10493">
                  <c:v>92.347809679999997</c:v>
                </c:pt>
                <c:pt idx="10494">
                  <c:v>92.534492169999993</c:v>
                </c:pt>
                <c:pt idx="10495">
                  <c:v>92.907500670000005</c:v>
                </c:pt>
                <c:pt idx="10496">
                  <c:v>121.12697420000001</c:v>
                </c:pt>
                <c:pt idx="10497">
                  <c:v>123.4556456</c:v>
                </c:pt>
                <c:pt idx="10498">
                  <c:v>123.7064329</c:v>
                </c:pt>
                <c:pt idx="10499">
                  <c:v>124.2070681</c:v>
                </c:pt>
                <c:pt idx="10500">
                  <c:v>160.76015630000001</c:v>
                </c:pt>
                <c:pt idx="10501">
                  <c:v>163.68966380000001</c:v>
                </c:pt>
                <c:pt idx="10502">
                  <c:v>164.00455579999999</c:v>
                </c:pt>
                <c:pt idx="10503">
                  <c:v>164.6328177</c:v>
                </c:pt>
                <c:pt idx="10504">
                  <c:v>209.51952059999999</c:v>
                </c:pt>
                <c:pt idx="10505">
                  <c:v>213.0498643</c:v>
                </c:pt>
                <c:pt idx="10506">
                  <c:v>213.42886089999999</c:v>
                </c:pt>
                <c:pt idx="10507">
                  <c:v>214.18474950000001</c:v>
                </c:pt>
                <c:pt idx="10508">
                  <c:v>267.4050671</c:v>
                </c:pt>
                <c:pt idx="10509">
                  <c:v>271.53624689999998</c:v>
                </c:pt>
                <c:pt idx="10510">
                  <c:v>271.97934830000003</c:v>
                </c:pt>
                <c:pt idx="10511">
                  <c:v>272.86286360000003</c:v>
                </c:pt>
                <c:pt idx="10512">
                  <c:v>334.41679579999999</c:v>
                </c:pt>
                <c:pt idx="10513">
                  <c:v>348.67692160000001</c:v>
                </c:pt>
                <c:pt idx="10514">
                  <c:v>351.72683360000002</c:v>
                </c:pt>
                <c:pt idx="10515">
                  <c:v>353.13188150000002</c:v>
                </c:pt>
                <c:pt idx="10516">
                  <c:v>353.1319201</c:v>
                </c:pt>
                <c:pt idx="10517">
                  <c:v>350.77634180000001</c:v>
                </c:pt>
                <c:pt idx="10518">
                  <c:v>350.77634180000001</c:v>
                </c:pt>
                <c:pt idx="10519">
                  <c:v>348.43006689999999</c:v>
                </c:pt>
                <c:pt idx="10520">
                  <c:v>346.0930955</c:v>
                </c:pt>
                <c:pt idx="10521">
                  <c:v>345.69673560000001</c:v>
                </c:pt>
                <c:pt idx="10522">
                  <c:v>342.68854950000002</c:v>
                </c:pt>
                <c:pt idx="10523">
                  <c:v>335.92261239999999</c:v>
                </c:pt>
                <c:pt idx="10524">
                  <c:v>335.41873149999998</c:v>
                </c:pt>
                <c:pt idx="10525">
                  <c:v>334.41689100000002</c:v>
                </c:pt>
                <c:pt idx="10526">
                  <c:v>272.86310120000002</c:v>
                </c:pt>
                <c:pt idx="10527">
                  <c:v>268.71930739999999</c:v>
                </c:pt>
                <c:pt idx="10528">
                  <c:v>268.2795309</c:v>
                </c:pt>
                <c:pt idx="10529">
                  <c:v>267.40531650000003</c:v>
                </c:pt>
                <c:pt idx="10530">
                  <c:v>214.18510499999999</c:v>
                </c:pt>
                <c:pt idx="10531">
                  <c:v>210.64214469999999</c:v>
                </c:pt>
                <c:pt idx="10532">
                  <c:v>210.26647270000001</c:v>
                </c:pt>
                <c:pt idx="10533">
                  <c:v>209.5198844</c:v>
                </c:pt>
                <c:pt idx="10534">
                  <c:v>164.63325119999999</c:v>
                </c:pt>
                <c:pt idx="10535">
                  <c:v>161.69112440000001</c:v>
                </c:pt>
                <c:pt idx="10536">
                  <c:v>161.37955679999999</c:v>
                </c:pt>
                <c:pt idx="10537">
                  <c:v>160.76059470000001</c:v>
                </c:pt>
                <c:pt idx="10538">
                  <c:v>124.2075397</c:v>
                </c:pt>
                <c:pt idx="10539">
                  <c:v>121.86624639999999</c:v>
                </c:pt>
                <c:pt idx="10540">
                  <c:v>121.6187832</c:v>
                </c:pt>
                <c:pt idx="10541">
                  <c:v>121.12744720000001</c:v>
                </c:pt>
                <c:pt idx="10542">
                  <c:v>92.907970480000003</c:v>
                </c:pt>
                <c:pt idx="10543">
                  <c:v>91.167510719999996</c:v>
                </c:pt>
                <c:pt idx="10544">
                  <c:v>90.984152019999996</c:v>
                </c:pt>
                <c:pt idx="10545">
                  <c:v>90.620442139999994</c:v>
                </c:pt>
                <c:pt idx="10546">
                  <c:v>70.734543639999998</c:v>
                </c:pt>
                <c:pt idx="10547">
                  <c:v>67.446099469999993</c:v>
                </c:pt>
                <c:pt idx="10548">
                  <c:v>66.798241540000006</c:v>
                </c:pt>
                <c:pt idx="10549">
                  <c:v>66.506151599999995</c:v>
                </c:pt>
                <c:pt idx="10550">
                  <c:v>66.506166579999999</c:v>
                </c:pt>
                <c:pt idx="10551">
                  <c:v>66.998132229999996</c:v>
                </c:pt>
                <c:pt idx="10552">
                  <c:v>66.998132229999996</c:v>
                </c:pt>
                <c:pt idx="10553">
                  <c:v>67.499401329999998</c:v>
                </c:pt>
                <c:pt idx="10554">
                  <c:v>68.009973900000006</c:v>
                </c:pt>
                <c:pt idx="10555">
                  <c:v>68.097696470000002</c:v>
                </c:pt>
                <c:pt idx="10556">
                  <c:v>68.774232310000002</c:v>
                </c:pt>
                <c:pt idx="10557">
                  <c:v>70.366613880000003</c:v>
                </c:pt>
                <c:pt idx="10558">
                  <c:v>70.489192630000005</c:v>
                </c:pt>
                <c:pt idx="10559">
                  <c:v>70.734576430000004</c:v>
                </c:pt>
                <c:pt idx="10560">
                  <c:v>90.620554159999998</c:v>
                </c:pt>
                <c:pt idx="10561">
                  <c:v>92.348397259999999</c:v>
                </c:pt>
                <c:pt idx="10562">
                  <c:v>92.535080570000005</c:v>
                </c:pt>
                <c:pt idx="10563">
                  <c:v>92.908090709999996</c:v>
                </c:pt>
                <c:pt idx="10564">
                  <c:v>121.1276609</c:v>
                </c:pt>
                <c:pt idx="10565">
                  <c:v>123.4563386</c:v>
                </c:pt>
                <c:pt idx="10566">
                  <c:v>123.70712640000001</c:v>
                </c:pt>
                <c:pt idx="10567">
                  <c:v>124.20776290000001</c:v>
                </c:pt>
                <c:pt idx="10568">
                  <c:v>160.7609257</c:v>
                </c:pt>
                <c:pt idx="10569">
                  <c:v>163.69043780000001</c:v>
                </c:pt>
                <c:pt idx="10570">
                  <c:v>164.0053302</c:v>
                </c:pt>
                <c:pt idx="10571">
                  <c:v>164.63359310000001</c:v>
                </c:pt>
                <c:pt idx="10572">
                  <c:v>209.52034829999999</c:v>
                </c:pt>
                <c:pt idx="10573">
                  <c:v>213.05069499999999</c:v>
                </c:pt>
                <c:pt idx="10574">
                  <c:v>213.42969199999999</c:v>
                </c:pt>
                <c:pt idx="10575">
                  <c:v>214.1855812</c:v>
                </c:pt>
                <c:pt idx="10576">
                  <c:v>267.40592889999999</c:v>
                </c:pt>
                <c:pt idx="10577">
                  <c:v>271.53711010000001</c:v>
                </c:pt>
                <c:pt idx="10578">
                  <c:v>271.98021169999998</c:v>
                </c:pt>
                <c:pt idx="10579">
                  <c:v>272.86372720000003</c:v>
                </c:pt>
                <c:pt idx="10580">
                  <c:v>334.41766740000003</c:v>
                </c:pt>
                <c:pt idx="10581">
                  <c:v>348.6777922</c:v>
                </c:pt>
                <c:pt idx="10582">
                  <c:v>351.72770389999999</c:v>
                </c:pt>
                <c:pt idx="10583">
                  <c:v>353.13275169999997</c:v>
                </c:pt>
                <c:pt idx="10584">
                  <c:v>353.13271420000001</c:v>
                </c:pt>
                <c:pt idx="10585">
                  <c:v>350.77712439999999</c:v>
                </c:pt>
                <c:pt idx="10586">
                  <c:v>350.77712439999999</c:v>
                </c:pt>
                <c:pt idx="10587">
                  <c:v>348.43083819999998</c:v>
                </c:pt>
                <c:pt idx="10588">
                  <c:v>346.0938554</c:v>
                </c:pt>
                <c:pt idx="10589">
                  <c:v>345.69749359999997</c:v>
                </c:pt>
                <c:pt idx="10590">
                  <c:v>342.6892929</c:v>
                </c:pt>
                <c:pt idx="10591">
                  <c:v>335.9233231</c:v>
                </c:pt>
                <c:pt idx="10592">
                  <c:v>335.4194397</c:v>
                </c:pt>
                <c:pt idx="10593">
                  <c:v>334.41759430000002</c:v>
                </c:pt>
                <c:pt idx="10594">
                  <c:v>272.86351180000003</c:v>
                </c:pt>
                <c:pt idx="10595">
                  <c:v>268.71969869999998</c:v>
                </c:pt>
                <c:pt idx="10596">
                  <c:v>268.27992010000003</c:v>
                </c:pt>
                <c:pt idx="10597">
                  <c:v>267.40570170000001</c:v>
                </c:pt>
                <c:pt idx="10598">
                  <c:v>214.18524740000001</c:v>
                </c:pt>
                <c:pt idx="10599">
                  <c:v>210.6422714</c:v>
                </c:pt>
                <c:pt idx="10600">
                  <c:v>210.26659770000001</c:v>
                </c:pt>
                <c:pt idx="10601">
                  <c:v>209.52000609999999</c:v>
                </c:pt>
                <c:pt idx="10602">
                  <c:v>164.6331801</c:v>
                </c:pt>
                <c:pt idx="10603">
                  <c:v>161.6910412</c:v>
                </c:pt>
                <c:pt idx="10604">
                  <c:v>161.3794723</c:v>
                </c:pt>
                <c:pt idx="10605">
                  <c:v>160.76050770000001</c:v>
                </c:pt>
                <c:pt idx="10606">
                  <c:v>124.20731000000001</c:v>
                </c:pt>
                <c:pt idx="10607">
                  <c:v>121.8660082</c:v>
                </c:pt>
                <c:pt idx="10608">
                  <c:v>121.61854409999999</c:v>
                </c:pt>
                <c:pt idx="10609">
                  <c:v>121.1272063</c:v>
                </c:pt>
                <c:pt idx="10610">
                  <c:v>92.9076369</c:v>
                </c:pt>
                <c:pt idx="10611">
                  <c:v>91.167172230000006</c:v>
                </c:pt>
                <c:pt idx="10612">
                  <c:v>90.983813010000006</c:v>
                </c:pt>
                <c:pt idx="10613">
                  <c:v>90.620102130000006</c:v>
                </c:pt>
                <c:pt idx="10614">
                  <c:v>70.734160970000005</c:v>
                </c:pt>
                <c:pt idx="10615">
                  <c:v>67.445713589999997</c:v>
                </c:pt>
                <c:pt idx="10616">
                  <c:v>66.797855249999998</c:v>
                </c:pt>
                <c:pt idx="10617">
                  <c:v>66.505765150000002</c:v>
                </c:pt>
                <c:pt idx="10618">
                  <c:v>66.505748199999999</c:v>
                </c:pt>
                <c:pt idx="10619">
                  <c:v>66.997708880000005</c:v>
                </c:pt>
                <c:pt idx="10620">
                  <c:v>66.997708880000005</c:v>
                </c:pt>
                <c:pt idx="10621">
                  <c:v>67.498973050000004</c:v>
                </c:pt>
                <c:pt idx="10622">
                  <c:v>68.009540689999994</c:v>
                </c:pt>
                <c:pt idx="10623">
                  <c:v>68.097262420000007</c:v>
                </c:pt>
                <c:pt idx="10624">
                  <c:v>68.773791930000002</c:v>
                </c:pt>
                <c:pt idx="10625">
                  <c:v>70.366159269999997</c:v>
                </c:pt>
                <c:pt idx="10626">
                  <c:v>70.488736959999997</c:v>
                </c:pt>
                <c:pt idx="10627">
                  <c:v>70.734118649999999</c:v>
                </c:pt>
                <c:pt idx="10628">
                  <c:v>90.619968009999994</c:v>
                </c:pt>
                <c:pt idx="10629">
                  <c:v>92.347802540000004</c:v>
                </c:pt>
                <c:pt idx="10630">
                  <c:v>92.534484939999999</c:v>
                </c:pt>
                <c:pt idx="10631">
                  <c:v>92.907493279999997</c:v>
                </c:pt>
                <c:pt idx="10632">
                  <c:v>121.1269549</c:v>
                </c:pt>
                <c:pt idx="10633">
                  <c:v>123.4556254</c:v>
                </c:pt>
                <c:pt idx="10634">
                  <c:v>123.7064125</c:v>
                </c:pt>
                <c:pt idx="10635">
                  <c:v>124.2070475</c:v>
                </c:pt>
                <c:pt idx="10636">
                  <c:v>160.76012130000001</c:v>
                </c:pt>
                <c:pt idx="10637">
                  <c:v>163.68962769999999</c:v>
                </c:pt>
                <c:pt idx="10638">
                  <c:v>164.00451949999999</c:v>
                </c:pt>
                <c:pt idx="10639">
                  <c:v>164.63278120000001</c:v>
                </c:pt>
                <c:pt idx="10640">
                  <c:v>209.51946720000001</c:v>
                </c:pt>
                <c:pt idx="10641">
                  <c:v>213.0498096</c:v>
                </c:pt>
                <c:pt idx="10642">
                  <c:v>213.4288061</c:v>
                </c:pt>
                <c:pt idx="10643">
                  <c:v>214.18469440000001</c:v>
                </c:pt>
                <c:pt idx="10644">
                  <c:v>267.40499269999998</c:v>
                </c:pt>
                <c:pt idx="10645">
                  <c:v>271.53617109999999</c:v>
                </c:pt>
                <c:pt idx="10646">
                  <c:v>271.97927229999999</c:v>
                </c:pt>
                <c:pt idx="10647">
                  <c:v>272.86278720000001</c:v>
                </c:pt>
                <c:pt idx="10648">
                  <c:v>334.41669769999999</c:v>
                </c:pt>
                <c:pt idx="10649">
                  <c:v>348.6768184</c:v>
                </c:pt>
                <c:pt idx="10650">
                  <c:v>351.72672940000001</c:v>
                </c:pt>
                <c:pt idx="10651">
                  <c:v>353.13177689999998</c:v>
                </c:pt>
                <c:pt idx="10652">
                  <c:v>353.13181400000002</c:v>
                </c:pt>
                <c:pt idx="10653">
                  <c:v>350.77623629999999</c:v>
                </c:pt>
                <c:pt idx="10654">
                  <c:v>350.77623629999999</c:v>
                </c:pt>
                <c:pt idx="10655">
                  <c:v>348.42996199999999</c:v>
                </c:pt>
                <c:pt idx="10656">
                  <c:v>346.09299119999997</c:v>
                </c:pt>
                <c:pt idx="10657">
                  <c:v>345.6966314</c:v>
                </c:pt>
                <c:pt idx="10658">
                  <c:v>342.68844610000002</c:v>
                </c:pt>
                <c:pt idx="10659">
                  <c:v>335.92251090000002</c:v>
                </c:pt>
                <c:pt idx="10660">
                  <c:v>335.41863009999997</c:v>
                </c:pt>
                <c:pt idx="10661">
                  <c:v>334.41678990000003</c:v>
                </c:pt>
                <c:pt idx="10662">
                  <c:v>272.86301759999998</c:v>
                </c:pt>
                <c:pt idx="10663">
                  <c:v>268.71922499999999</c:v>
                </c:pt>
                <c:pt idx="10664">
                  <c:v>268.27944860000002</c:v>
                </c:pt>
                <c:pt idx="10665">
                  <c:v>267.40523450000001</c:v>
                </c:pt>
                <c:pt idx="10666">
                  <c:v>214.18503910000001</c:v>
                </c:pt>
                <c:pt idx="10667">
                  <c:v>210.64207999999999</c:v>
                </c:pt>
                <c:pt idx="10668">
                  <c:v>210.26640800000001</c:v>
                </c:pt>
                <c:pt idx="10669">
                  <c:v>209.51982000000001</c:v>
                </c:pt>
                <c:pt idx="10670">
                  <c:v>164.63320150000001</c:v>
                </c:pt>
                <c:pt idx="10671">
                  <c:v>161.69107579999999</c:v>
                </c:pt>
                <c:pt idx="10672">
                  <c:v>161.3795083</c:v>
                </c:pt>
                <c:pt idx="10673">
                  <c:v>160.76054640000001</c:v>
                </c:pt>
                <c:pt idx="10674">
                  <c:v>124.2075048</c:v>
                </c:pt>
                <c:pt idx="10675">
                  <c:v>121.86621239999999</c:v>
                </c:pt>
                <c:pt idx="10676">
                  <c:v>121.6187494</c:v>
                </c:pt>
                <c:pt idx="10677">
                  <c:v>121.1274136</c:v>
                </c:pt>
                <c:pt idx="10678">
                  <c:v>92.907948860000005</c:v>
                </c:pt>
                <c:pt idx="10679">
                  <c:v>91.167489930000002</c:v>
                </c:pt>
                <c:pt idx="10680">
                  <c:v>90.984131309999995</c:v>
                </c:pt>
                <c:pt idx="10681">
                  <c:v>90.620421609999994</c:v>
                </c:pt>
                <c:pt idx="10682">
                  <c:v>70.734533810000002</c:v>
                </c:pt>
                <c:pt idx="10683">
                  <c:v>67.446091789999997</c:v>
                </c:pt>
                <c:pt idx="10684">
                  <c:v>66.798234300000004</c:v>
                </c:pt>
                <c:pt idx="10685">
                  <c:v>66.506144570000004</c:v>
                </c:pt>
                <c:pt idx="10686">
                  <c:v>66.506163349999994</c:v>
                </c:pt>
                <c:pt idx="10687">
                  <c:v>66.998129270000007</c:v>
                </c:pt>
                <c:pt idx="10688">
                  <c:v>66.998129270000007</c:v>
                </c:pt>
                <c:pt idx="10689">
                  <c:v>67.499398659999997</c:v>
                </c:pt>
                <c:pt idx="10690">
                  <c:v>68.00997151</c:v>
                </c:pt>
                <c:pt idx="10691">
                  <c:v>68.09769412</c:v>
                </c:pt>
                <c:pt idx="10692">
                  <c:v>68.774230320000001</c:v>
                </c:pt>
                <c:pt idx="10693">
                  <c:v>70.366612709999998</c:v>
                </c:pt>
                <c:pt idx="10694">
                  <c:v>70.489191520000006</c:v>
                </c:pt>
                <c:pt idx="10695">
                  <c:v>70.734575449999994</c:v>
                </c:pt>
                <c:pt idx="10696">
                  <c:v>90.620562269999994</c:v>
                </c:pt>
                <c:pt idx="10697">
                  <c:v>92.348406100000005</c:v>
                </c:pt>
                <c:pt idx="10698">
                  <c:v>92.535089490000004</c:v>
                </c:pt>
                <c:pt idx="10699">
                  <c:v>92.908099789999994</c:v>
                </c:pt>
                <c:pt idx="10700">
                  <c:v>121.1276812</c:v>
                </c:pt>
                <c:pt idx="10701">
                  <c:v>123.4563598</c:v>
                </c:pt>
                <c:pt idx="10702">
                  <c:v>123.70714769999999</c:v>
                </c:pt>
                <c:pt idx="10703">
                  <c:v>124.20778439999999</c:v>
                </c:pt>
                <c:pt idx="10704">
                  <c:v>160.76096050000001</c:v>
                </c:pt>
                <c:pt idx="10705">
                  <c:v>163.69047370000001</c:v>
                </c:pt>
                <c:pt idx="10706">
                  <c:v>164.0053662</c:v>
                </c:pt>
                <c:pt idx="10707">
                  <c:v>164.6336293</c:v>
                </c:pt>
                <c:pt idx="10708">
                  <c:v>209.5204</c:v>
                </c:pt>
                <c:pt idx="10709">
                  <c:v>213.0507479</c:v>
                </c:pt>
                <c:pt idx="10710">
                  <c:v>213.429745</c:v>
                </c:pt>
                <c:pt idx="10711">
                  <c:v>214.18563449999999</c:v>
                </c:pt>
                <c:pt idx="10712">
                  <c:v>267.40599980000002</c:v>
                </c:pt>
                <c:pt idx="10713">
                  <c:v>271.53718240000001</c:v>
                </c:pt>
                <c:pt idx="10714">
                  <c:v>271.98028410000001</c:v>
                </c:pt>
                <c:pt idx="10715">
                  <c:v>272.8637999</c:v>
                </c:pt>
                <c:pt idx="10716">
                  <c:v>334.41775990000002</c:v>
                </c:pt>
                <c:pt idx="10717">
                  <c:v>348.67788919999998</c:v>
                </c:pt>
                <c:pt idx="10718">
                  <c:v>351.72780180000001</c:v>
                </c:pt>
                <c:pt idx="10719">
                  <c:v>353.13285009999998</c:v>
                </c:pt>
                <c:pt idx="10720">
                  <c:v>353.13281360000002</c:v>
                </c:pt>
                <c:pt idx="10721">
                  <c:v>350.7772233</c:v>
                </c:pt>
                <c:pt idx="10722">
                  <c:v>350.7772233</c:v>
                </c:pt>
                <c:pt idx="10723">
                  <c:v>348.43093640000001</c:v>
                </c:pt>
                <c:pt idx="10724">
                  <c:v>346.09395310000002</c:v>
                </c:pt>
                <c:pt idx="10725">
                  <c:v>345.69759119999998</c:v>
                </c:pt>
                <c:pt idx="10726">
                  <c:v>342.68938980000001</c:v>
                </c:pt>
                <c:pt idx="10727">
                  <c:v>335.92341850000003</c:v>
                </c:pt>
                <c:pt idx="10728">
                  <c:v>335.419535</c:v>
                </c:pt>
                <c:pt idx="10729">
                  <c:v>334.41768939999997</c:v>
                </c:pt>
                <c:pt idx="10730">
                  <c:v>272.86359229999999</c:v>
                </c:pt>
                <c:pt idx="10731">
                  <c:v>268.71977820000001</c:v>
                </c:pt>
                <c:pt idx="10732">
                  <c:v>268.27999949999997</c:v>
                </c:pt>
                <c:pt idx="10733">
                  <c:v>267.4057808</c:v>
                </c:pt>
                <c:pt idx="10734">
                  <c:v>214.18531279999999</c:v>
                </c:pt>
                <c:pt idx="10735">
                  <c:v>210.64233590000001</c:v>
                </c:pt>
                <c:pt idx="10736">
                  <c:v>210.266662</c:v>
                </c:pt>
                <c:pt idx="10737">
                  <c:v>209.52007029999999</c:v>
                </c:pt>
                <c:pt idx="10738">
                  <c:v>164.6332314</c:v>
                </c:pt>
                <c:pt idx="10739">
                  <c:v>161.69109159999999</c:v>
                </c:pt>
                <c:pt idx="10740">
                  <c:v>161.3795226</c:v>
                </c:pt>
                <c:pt idx="10741">
                  <c:v>160.76055779999999</c:v>
                </c:pt>
                <c:pt idx="10742">
                  <c:v>124.207348</c:v>
                </c:pt>
                <c:pt idx="10743">
                  <c:v>121.8660453</c:v>
                </c:pt>
                <c:pt idx="10744">
                  <c:v>121.61858119999999</c:v>
                </c:pt>
                <c:pt idx="10745">
                  <c:v>121.1272433</c:v>
                </c:pt>
                <c:pt idx="10746">
                  <c:v>92.907662569999999</c:v>
                </c:pt>
                <c:pt idx="10747">
                  <c:v>91.167197110000004</c:v>
                </c:pt>
                <c:pt idx="10748">
                  <c:v>90.983837809999997</c:v>
                </c:pt>
                <c:pt idx="10749">
                  <c:v>90.620126769999999</c:v>
                </c:pt>
                <c:pt idx="10750">
                  <c:v>70.734175179999994</c:v>
                </c:pt>
                <c:pt idx="10751">
                  <c:v>67.44572565</c:v>
                </c:pt>
                <c:pt idx="10752">
                  <c:v>66.797866869999993</c:v>
                </c:pt>
                <c:pt idx="10753">
                  <c:v>66.505776569999995</c:v>
                </c:pt>
                <c:pt idx="10754">
                  <c:v>66.505756099999999</c:v>
                </c:pt>
                <c:pt idx="10755">
                  <c:v>66.997716550000007</c:v>
                </c:pt>
                <c:pt idx="10756">
                  <c:v>66.997716550000007</c:v>
                </c:pt>
                <c:pt idx="10757">
                  <c:v>67.49898048</c:v>
                </c:pt>
                <c:pt idx="10758">
                  <c:v>68.009547889999993</c:v>
                </c:pt>
                <c:pt idx="10759">
                  <c:v>68.097269580000003</c:v>
                </c:pt>
                <c:pt idx="10760">
                  <c:v>68.773798780000007</c:v>
                </c:pt>
                <c:pt idx="10761">
                  <c:v>70.366165370000004</c:v>
                </c:pt>
                <c:pt idx="10762">
                  <c:v>70.488743009999993</c:v>
                </c:pt>
                <c:pt idx="10763">
                  <c:v>70.734124589999993</c:v>
                </c:pt>
                <c:pt idx="10764">
                  <c:v>90.619965480000005</c:v>
                </c:pt>
                <c:pt idx="10765">
                  <c:v>92.347799319999993</c:v>
                </c:pt>
                <c:pt idx="10766">
                  <c:v>92.534481650000004</c:v>
                </c:pt>
                <c:pt idx="10767">
                  <c:v>92.907489839999997</c:v>
                </c:pt>
                <c:pt idx="10768">
                  <c:v>121.1269404</c:v>
                </c:pt>
                <c:pt idx="10769">
                  <c:v>123.45560999999999</c:v>
                </c:pt>
                <c:pt idx="10770">
                  <c:v>123.7063971</c:v>
                </c:pt>
                <c:pt idx="10771">
                  <c:v>124.2070319</c:v>
                </c:pt>
                <c:pt idx="10772">
                  <c:v>160.7600922</c:v>
                </c:pt>
                <c:pt idx="10773">
                  <c:v>163.68959760000001</c:v>
                </c:pt>
                <c:pt idx="10774">
                  <c:v>164.00448929999999</c:v>
                </c:pt>
                <c:pt idx="10775">
                  <c:v>164.6327507</c:v>
                </c:pt>
                <c:pt idx="10776">
                  <c:v>209.51942070000001</c:v>
                </c:pt>
                <c:pt idx="10777">
                  <c:v>213.0497618</c:v>
                </c:pt>
                <c:pt idx="10778">
                  <c:v>213.4287582</c:v>
                </c:pt>
                <c:pt idx="10779">
                  <c:v>214.1846463</c:v>
                </c:pt>
                <c:pt idx="10780">
                  <c:v>267.40492599999999</c:v>
                </c:pt>
                <c:pt idx="10781">
                  <c:v>271.5361029</c:v>
                </c:pt>
                <c:pt idx="10782">
                  <c:v>271.97920399999998</c:v>
                </c:pt>
                <c:pt idx="10783">
                  <c:v>272.86271859999999</c:v>
                </c:pt>
                <c:pt idx="10784">
                  <c:v>334.41660810000002</c:v>
                </c:pt>
                <c:pt idx="10785">
                  <c:v>348.67672399999998</c:v>
                </c:pt>
                <c:pt idx="10786">
                  <c:v>351.72663390000002</c:v>
                </c:pt>
                <c:pt idx="10787">
                  <c:v>353.13168089999999</c:v>
                </c:pt>
                <c:pt idx="10788">
                  <c:v>353.13171610000001</c:v>
                </c:pt>
                <c:pt idx="10789">
                  <c:v>350.77613889999998</c:v>
                </c:pt>
                <c:pt idx="10790">
                  <c:v>350.77613889999998</c:v>
                </c:pt>
                <c:pt idx="10791">
                  <c:v>348.42986509999997</c:v>
                </c:pt>
                <c:pt idx="10792">
                  <c:v>346.09289480000001</c:v>
                </c:pt>
                <c:pt idx="10793">
                  <c:v>345.69653510000001</c:v>
                </c:pt>
                <c:pt idx="10794">
                  <c:v>342.68835039999999</c:v>
                </c:pt>
                <c:pt idx="10795">
                  <c:v>335.9224165</c:v>
                </c:pt>
                <c:pt idx="10796">
                  <c:v>335.41853579999997</c:v>
                </c:pt>
                <c:pt idx="10797">
                  <c:v>334.41669580000001</c:v>
                </c:pt>
                <c:pt idx="10798">
                  <c:v>272.86293640000002</c:v>
                </c:pt>
                <c:pt idx="10799">
                  <c:v>268.71914470000002</c:v>
                </c:pt>
                <c:pt idx="10800">
                  <c:v>268.27936840000001</c:v>
                </c:pt>
                <c:pt idx="10801">
                  <c:v>267.40515449999998</c:v>
                </c:pt>
                <c:pt idx="10802">
                  <c:v>214.18497149999999</c:v>
                </c:pt>
                <c:pt idx="10803">
                  <c:v>210.64201320000001</c:v>
                </c:pt>
                <c:pt idx="10804">
                  <c:v>210.26634139999999</c:v>
                </c:pt>
                <c:pt idx="10805">
                  <c:v>209.5197536</c:v>
                </c:pt>
                <c:pt idx="10806">
                  <c:v>164.63314700000001</c:v>
                </c:pt>
                <c:pt idx="10807">
                  <c:v>161.6910221</c:v>
                </c:pt>
                <c:pt idx="10808">
                  <c:v>161.3794547</c:v>
                </c:pt>
                <c:pt idx="10809">
                  <c:v>160.760493</c:v>
                </c:pt>
                <c:pt idx="10810">
                  <c:v>124.2074629</c:v>
                </c:pt>
                <c:pt idx="10811">
                  <c:v>121.8661714</c:v>
                </c:pt>
                <c:pt idx="10812">
                  <c:v>121.6187084</c:v>
                </c:pt>
                <c:pt idx="10813">
                  <c:v>121.1273728</c:v>
                </c:pt>
                <c:pt idx="10814">
                  <c:v>92.907919129999996</c:v>
                </c:pt>
                <c:pt idx="10815">
                  <c:v>91.167460980000001</c:v>
                </c:pt>
                <c:pt idx="10816">
                  <c:v>90.984102440000001</c:v>
                </c:pt>
                <c:pt idx="10817">
                  <c:v>90.620392910000007</c:v>
                </c:pt>
                <c:pt idx="10818">
                  <c:v>70.734515709999997</c:v>
                </c:pt>
                <c:pt idx="10819">
                  <c:v>67.446075910000005</c:v>
                </c:pt>
                <c:pt idx="10820">
                  <c:v>66.798218899999995</c:v>
                </c:pt>
                <c:pt idx="10821">
                  <c:v>66.506129369999996</c:v>
                </c:pt>
                <c:pt idx="10822">
                  <c:v>66.506151579999994</c:v>
                </c:pt>
                <c:pt idx="10823">
                  <c:v>66.998117710000002</c:v>
                </c:pt>
                <c:pt idx="10824">
                  <c:v>66.998117710000002</c:v>
                </c:pt>
                <c:pt idx="10825">
                  <c:v>67.499387310000003</c:v>
                </c:pt>
                <c:pt idx="10826">
                  <c:v>68.009960370000002</c:v>
                </c:pt>
                <c:pt idx="10827">
                  <c:v>68.097683020000005</c:v>
                </c:pt>
                <c:pt idx="10828">
                  <c:v>68.774219520000003</c:v>
                </c:pt>
                <c:pt idx="10829">
                  <c:v>70.366602599999993</c:v>
                </c:pt>
                <c:pt idx="10830">
                  <c:v>70.489181459999998</c:v>
                </c:pt>
                <c:pt idx="10831">
                  <c:v>70.734565489999994</c:v>
                </c:pt>
                <c:pt idx="10832">
                  <c:v>90.620560569999995</c:v>
                </c:pt>
                <c:pt idx="10833">
                  <c:v>92.34840509</c:v>
                </c:pt>
                <c:pt idx="10834">
                  <c:v>92.535088560000005</c:v>
                </c:pt>
                <c:pt idx="10835">
                  <c:v>92.908099010000001</c:v>
                </c:pt>
                <c:pt idx="10836">
                  <c:v>121.12769160000001</c:v>
                </c:pt>
                <c:pt idx="10837">
                  <c:v>123.456371</c:v>
                </c:pt>
                <c:pt idx="10838">
                  <c:v>123.7071591</c:v>
                </c:pt>
                <c:pt idx="10839">
                  <c:v>124.207796</c:v>
                </c:pt>
                <c:pt idx="10840">
                  <c:v>160.7609861</c:v>
                </c:pt>
                <c:pt idx="10841">
                  <c:v>163.69050039999999</c:v>
                </c:pt>
                <c:pt idx="10842">
                  <c:v>164.00539309999999</c:v>
                </c:pt>
                <c:pt idx="10843">
                  <c:v>164.63365640000001</c:v>
                </c:pt>
                <c:pt idx="10844">
                  <c:v>209.52044409999999</c:v>
                </c:pt>
                <c:pt idx="10845">
                  <c:v>213.05079330000001</c:v>
                </c:pt>
                <c:pt idx="10846">
                  <c:v>213.4297905</c:v>
                </c:pt>
                <c:pt idx="10847">
                  <c:v>214.1856803</c:v>
                </c:pt>
                <c:pt idx="10848">
                  <c:v>267.40606550000001</c:v>
                </c:pt>
                <c:pt idx="10849">
                  <c:v>271.5372496</c:v>
                </c:pt>
                <c:pt idx="10850">
                  <c:v>271.98035140000002</c:v>
                </c:pt>
                <c:pt idx="10851">
                  <c:v>272.86386759999999</c:v>
                </c:pt>
                <c:pt idx="10852">
                  <c:v>334.4178503</c:v>
                </c:pt>
                <c:pt idx="10853">
                  <c:v>348.67798490000001</c:v>
                </c:pt>
                <c:pt idx="10854">
                  <c:v>351.7278986</c:v>
                </c:pt>
                <c:pt idx="10855">
                  <c:v>353.13294739999998</c:v>
                </c:pt>
                <c:pt idx="10856">
                  <c:v>353.13291349999997</c:v>
                </c:pt>
                <c:pt idx="10857">
                  <c:v>350.77732270000001</c:v>
                </c:pt>
                <c:pt idx="10858">
                  <c:v>350.77732270000001</c:v>
                </c:pt>
                <c:pt idx="10859">
                  <c:v>348.43103539999998</c:v>
                </c:pt>
                <c:pt idx="10860">
                  <c:v>346.0940516</c:v>
                </c:pt>
                <c:pt idx="10861">
                  <c:v>345.69768959999999</c:v>
                </c:pt>
                <c:pt idx="10862">
                  <c:v>342.68948760000001</c:v>
                </c:pt>
                <c:pt idx="10863">
                  <c:v>335.9235147</c:v>
                </c:pt>
                <c:pt idx="10864">
                  <c:v>335.4196311</c:v>
                </c:pt>
                <c:pt idx="10865">
                  <c:v>334.41778529999999</c:v>
                </c:pt>
                <c:pt idx="10866">
                  <c:v>272.86367389999998</c:v>
                </c:pt>
                <c:pt idx="10867">
                  <c:v>268.71985869999997</c:v>
                </c:pt>
                <c:pt idx="10868">
                  <c:v>268.28007989999998</c:v>
                </c:pt>
                <c:pt idx="10869">
                  <c:v>267.40586109999998</c:v>
                </c:pt>
                <c:pt idx="10870">
                  <c:v>214.18537950000001</c:v>
                </c:pt>
                <c:pt idx="10871">
                  <c:v>210.64240150000001</c:v>
                </c:pt>
                <c:pt idx="10872">
                  <c:v>210.2667276</c:v>
                </c:pt>
                <c:pt idx="10873">
                  <c:v>209.5201357</c:v>
                </c:pt>
                <c:pt idx="10874">
                  <c:v>164.63328390000001</c:v>
                </c:pt>
                <c:pt idx="10875">
                  <c:v>161.6911432</c:v>
                </c:pt>
                <c:pt idx="10876">
                  <c:v>161.37957410000001</c:v>
                </c:pt>
                <c:pt idx="10877">
                  <c:v>160.76060910000001</c:v>
                </c:pt>
                <c:pt idx="10878">
                  <c:v>124.2073872</c:v>
                </c:pt>
                <c:pt idx="10879">
                  <c:v>121.8660837</c:v>
                </c:pt>
                <c:pt idx="10880">
                  <c:v>121.61861949999999</c:v>
                </c:pt>
                <c:pt idx="10881">
                  <c:v>121.1272814</c:v>
                </c:pt>
                <c:pt idx="10882">
                  <c:v>92.90768937</c:v>
                </c:pt>
                <c:pt idx="10883">
                  <c:v>91.167223120000003</c:v>
                </c:pt>
                <c:pt idx="10884">
                  <c:v>90.983863740000004</c:v>
                </c:pt>
                <c:pt idx="10885">
                  <c:v>90.620152529999999</c:v>
                </c:pt>
                <c:pt idx="10886">
                  <c:v>70.734190359999999</c:v>
                </c:pt>
                <c:pt idx="10887">
                  <c:v>67.445738649999996</c:v>
                </c:pt>
                <c:pt idx="10888">
                  <c:v>66.797879409999993</c:v>
                </c:pt>
                <c:pt idx="10889">
                  <c:v>66.505788899999999</c:v>
                </c:pt>
                <c:pt idx="10890">
                  <c:v>66.505764900000003</c:v>
                </c:pt>
                <c:pt idx="10891">
                  <c:v>66.997725119999998</c:v>
                </c:pt>
                <c:pt idx="10892">
                  <c:v>66.997725119999998</c:v>
                </c:pt>
                <c:pt idx="10893">
                  <c:v>67.498988819999994</c:v>
                </c:pt>
                <c:pt idx="10894">
                  <c:v>68.009556000000003</c:v>
                </c:pt>
                <c:pt idx="10895">
                  <c:v>68.097277649999995</c:v>
                </c:pt>
                <c:pt idx="10896">
                  <c:v>68.773806539999995</c:v>
                </c:pt>
                <c:pt idx="10897">
                  <c:v>70.366172430000006</c:v>
                </c:pt>
                <c:pt idx="10898">
                  <c:v>70.488750010000004</c:v>
                </c:pt>
                <c:pt idx="10899">
                  <c:v>70.734131489999996</c:v>
                </c:pt>
                <c:pt idx="10900">
                  <c:v>90.619964170000003</c:v>
                </c:pt>
                <c:pt idx="10901">
                  <c:v>92.347797330000006</c:v>
                </c:pt>
                <c:pt idx="10902">
                  <c:v>92.534479579999996</c:v>
                </c:pt>
                <c:pt idx="10903">
                  <c:v>92.907487619999998</c:v>
                </c:pt>
                <c:pt idx="10904">
                  <c:v>121.12692749999999</c:v>
                </c:pt>
                <c:pt idx="10905">
                  <c:v>123.4555962</c:v>
                </c:pt>
                <c:pt idx="10906">
                  <c:v>123.7063831</c:v>
                </c:pt>
                <c:pt idx="10907">
                  <c:v>124.20701769999999</c:v>
                </c:pt>
                <c:pt idx="10908">
                  <c:v>160.76006469999999</c:v>
                </c:pt>
                <c:pt idx="10909">
                  <c:v>163.68956900000001</c:v>
                </c:pt>
                <c:pt idx="10910">
                  <c:v>164.00446059999999</c:v>
                </c:pt>
                <c:pt idx="10911">
                  <c:v>164.63272180000001</c:v>
                </c:pt>
                <c:pt idx="10912">
                  <c:v>209.5193759</c:v>
                </c:pt>
                <c:pt idx="10913">
                  <c:v>213.0497159</c:v>
                </c:pt>
                <c:pt idx="10914">
                  <c:v>213.42871210000001</c:v>
                </c:pt>
                <c:pt idx="10915">
                  <c:v>214.18459989999999</c:v>
                </c:pt>
                <c:pt idx="10916">
                  <c:v>267.40486110000001</c:v>
                </c:pt>
                <c:pt idx="10917">
                  <c:v>271.53603659999999</c:v>
                </c:pt>
                <c:pt idx="10918">
                  <c:v>271.9791376</c:v>
                </c:pt>
                <c:pt idx="10919">
                  <c:v>272.8626519</c:v>
                </c:pt>
                <c:pt idx="10920">
                  <c:v>334.4165203</c:v>
                </c:pt>
                <c:pt idx="10921">
                  <c:v>348.67663140000002</c:v>
                </c:pt>
                <c:pt idx="10922">
                  <c:v>351.72654019999999</c:v>
                </c:pt>
                <c:pt idx="10923">
                  <c:v>353.13158679999998</c:v>
                </c:pt>
                <c:pt idx="10924">
                  <c:v>353.13161989999998</c:v>
                </c:pt>
                <c:pt idx="10925">
                  <c:v>350.7760432</c:v>
                </c:pt>
                <c:pt idx="10926">
                  <c:v>350.7760432</c:v>
                </c:pt>
                <c:pt idx="10927">
                  <c:v>348.4297699</c:v>
                </c:pt>
                <c:pt idx="10928">
                  <c:v>346.09280009999998</c:v>
                </c:pt>
                <c:pt idx="10929">
                  <c:v>345.69644049999999</c:v>
                </c:pt>
                <c:pt idx="10930">
                  <c:v>342.6882564</c:v>
                </c:pt>
                <c:pt idx="10931">
                  <c:v>335.92232410000003</c:v>
                </c:pt>
                <c:pt idx="10932">
                  <c:v>335.41844350000002</c:v>
                </c:pt>
                <c:pt idx="10933">
                  <c:v>334.4166037</c:v>
                </c:pt>
                <c:pt idx="10934">
                  <c:v>272.8628587</c:v>
                </c:pt>
                <c:pt idx="10935">
                  <c:v>268.71906799999999</c:v>
                </c:pt>
                <c:pt idx="10936">
                  <c:v>268.27929180000001</c:v>
                </c:pt>
                <c:pt idx="10937">
                  <c:v>267.40507810000003</c:v>
                </c:pt>
                <c:pt idx="10938">
                  <c:v>214.1849086</c:v>
                </c:pt>
                <c:pt idx="10939">
                  <c:v>210.64195129999999</c:v>
                </c:pt>
                <c:pt idx="10940">
                  <c:v>210.2662795</c:v>
                </c:pt>
                <c:pt idx="10941">
                  <c:v>209.5196919</c:v>
                </c:pt>
                <c:pt idx="10942">
                  <c:v>164.63309799999999</c:v>
                </c:pt>
                <c:pt idx="10943">
                  <c:v>161.69097400000001</c:v>
                </c:pt>
                <c:pt idx="10944">
                  <c:v>161.3794067</c:v>
                </c:pt>
                <c:pt idx="10945">
                  <c:v>160.7604451</c:v>
                </c:pt>
                <c:pt idx="10946">
                  <c:v>124.20742679999999</c:v>
                </c:pt>
                <c:pt idx="10947">
                  <c:v>121.86613610000001</c:v>
                </c:pt>
                <c:pt idx="10948">
                  <c:v>121.6186732</c:v>
                </c:pt>
                <c:pt idx="10949">
                  <c:v>121.1273377</c:v>
                </c:pt>
                <c:pt idx="10950">
                  <c:v>92.907895010000004</c:v>
                </c:pt>
                <c:pt idx="10951">
                  <c:v>91.167437609999993</c:v>
                </c:pt>
                <c:pt idx="10952">
                  <c:v>90.984079149999999</c:v>
                </c:pt>
                <c:pt idx="10953">
                  <c:v>90.620369780000004</c:v>
                </c:pt>
                <c:pt idx="10954">
                  <c:v>70.734502629999994</c:v>
                </c:pt>
                <c:pt idx="10955">
                  <c:v>67.446064890000002</c:v>
                </c:pt>
                <c:pt idx="10956">
                  <c:v>66.798208310000007</c:v>
                </c:pt>
                <c:pt idx="10957">
                  <c:v>66.506118979999997</c:v>
                </c:pt>
                <c:pt idx="10958">
                  <c:v>66.506144599999999</c:v>
                </c:pt>
                <c:pt idx="10959">
                  <c:v>66.998110960000005</c:v>
                </c:pt>
                <c:pt idx="10960">
                  <c:v>66.998110960000005</c:v>
                </c:pt>
                <c:pt idx="10961">
                  <c:v>67.499380779999996</c:v>
                </c:pt>
                <c:pt idx="10962">
                  <c:v>68.009954070000006</c:v>
                </c:pt>
                <c:pt idx="10963">
                  <c:v>68.097676759999999</c:v>
                </c:pt>
                <c:pt idx="10964">
                  <c:v>68.774213549999999</c:v>
                </c:pt>
                <c:pt idx="10965">
                  <c:v>70.366597290000001</c:v>
                </c:pt>
                <c:pt idx="10966">
                  <c:v>70.489176209999997</c:v>
                </c:pt>
                <c:pt idx="10967">
                  <c:v>70.734560340000002</c:v>
                </c:pt>
                <c:pt idx="10968">
                  <c:v>90.620563110000006</c:v>
                </c:pt>
                <c:pt idx="10969">
                  <c:v>92.348408269999993</c:v>
                </c:pt>
                <c:pt idx="10970">
                  <c:v>92.535091800000004</c:v>
                </c:pt>
                <c:pt idx="10971">
                  <c:v>92.908102380000003</c:v>
                </c:pt>
                <c:pt idx="10972">
                  <c:v>121.1277049</c:v>
                </c:pt>
                <c:pt idx="10973">
                  <c:v>123.4563852</c:v>
                </c:pt>
                <c:pt idx="10974">
                  <c:v>123.70717329999999</c:v>
                </c:pt>
                <c:pt idx="10975">
                  <c:v>124.2078104</c:v>
                </c:pt>
                <c:pt idx="10976">
                  <c:v>160.76101270000001</c:v>
                </c:pt>
                <c:pt idx="10977">
                  <c:v>163.690528</c:v>
                </c:pt>
                <c:pt idx="10978">
                  <c:v>164.0054208</c:v>
                </c:pt>
                <c:pt idx="10979">
                  <c:v>164.6336843</c:v>
                </c:pt>
                <c:pt idx="10980">
                  <c:v>209.52048640000001</c:v>
                </c:pt>
                <c:pt idx="10981">
                  <c:v>213.05083680000001</c:v>
                </c:pt>
                <c:pt idx="10982">
                  <c:v>213.42983409999999</c:v>
                </c:pt>
                <c:pt idx="10983">
                  <c:v>214.18572409999999</c:v>
                </c:pt>
                <c:pt idx="10984">
                  <c:v>267.40612599999997</c:v>
                </c:pt>
                <c:pt idx="10985">
                  <c:v>271.53731140000002</c:v>
                </c:pt>
                <c:pt idx="10986">
                  <c:v>271.98041339999997</c:v>
                </c:pt>
                <c:pt idx="10987">
                  <c:v>272.86392979999999</c:v>
                </c:pt>
                <c:pt idx="10988">
                  <c:v>334.41793159999997</c:v>
                </c:pt>
                <c:pt idx="10989">
                  <c:v>348.67807049999999</c:v>
                </c:pt>
                <c:pt idx="10990">
                  <c:v>351.72798519999998</c:v>
                </c:pt>
                <c:pt idx="10991">
                  <c:v>353.13303439999999</c:v>
                </c:pt>
                <c:pt idx="10992">
                  <c:v>353.13300220000002</c:v>
                </c:pt>
                <c:pt idx="10993">
                  <c:v>350.77741090000001</c:v>
                </c:pt>
                <c:pt idx="10994">
                  <c:v>350.77741090000001</c:v>
                </c:pt>
                <c:pt idx="10995">
                  <c:v>348.4311232</c:v>
                </c:pt>
                <c:pt idx="10996">
                  <c:v>346.09413899999998</c:v>
                </c:pt>
                <c:pt idx="10997">
                  <c:v>345.69777690000001</c:v>
                </c:pt>
                <c:pt idx="10998">
                  <c:v>342.6895743</c:v>
                </c:pt>
                <c:pt idx="10999">
                  <c:v>335.92360029999998</c:v>
                </c:pt>
                <c:pt idx="11000">
                  <c:v>335.41971660000002</c:v>
                </c:pt>
                <c:pt idx="11001">
                  <c:v>334.41787060000001</c:v>
                </c:pt>
                <c:pt idx="11002">
                  <c:v>272.86374799999999</c:v>
                </c:pt>
                <c:pt idx="11003">
                  <c:v>268.71993199999997</c:v>
                </c:pt>
                <c:pt idx="11004">
                  <c:v>268.28015319999997</c:v>
                </c:pt>
                <c:pt idx="11005">
                  <c:v>267.40593410000002</c:v>
                </c:pt>
                <c:pt idx="11006">
                  <c:v>214.18544159999999</c:v>
                </c:pt>
                <c:pt idx="11007">
                  <c:v>210.6424629</c:v>
                </c:pt>
                <c:pt idx="11008">
                  <c:v>210.26678889999999</c:v>
                </c:pt>
                <c:pt idx="11009">
                  <c:v>209.52019680000001</c:v>
                </c:pt>
                <c:pt idx="11010">
                  <c:v>164.63333449999999</c:v>
                </c:pt>
                <c:pt idx="11011">
                  <c:v>161.691193</c:v>
                </c:pt>
                <c:pt idx="11012">
                  <c:v>161.37962390000001</c:v>
                </c:pt>
                <c:pt idx="11013">
                  <c:v>160.76065869999999</c:v>
                </c:pt>
                <c:pt idx="11014">
                  <c:v>124.2074265</c:v>
                </c:pt>
                <c:pt idx="11015">
                  <c:v>121.8661223</c:v>
                </c:pt>
                <c:pt idx="11016">
                  <c:v>121.618658</c:v>
                </c:pt>
                <c:pt idx="11017">
                  <c:v>121.1273197</c:v>
                </c:pt>
                <c:pt idx="11018">
                  <c:v>92.907717669999997</c:v>
                </c:pt>
                <c:pt idx="11019">
                  <c:v>91.167250710000005</c:v>
                </c:pt>
                <c:pt idx="11020">
                  <c:v>90.983891249999999</c:v>
                </c:pt>
                <c:pt idx="11021">
                  <c:v>90.620179890000003</c:v>
                </c:pt>
                <c:pt idx="11022">
                  <c:v>70.734208030000005</c:v>
                </c:pt>
                <c:pt idx="11023">
                  <c:v>67.445754260000001</c:v>
                </c:pt>
                <c:pt idx="11024">
                  <c:v>66.797894589999999</c:v>
                </c:pt>
                <c:pt idx="11025">
                  <c:v>66.505803880000002</c:v>
                </c:pt>
                <c:pt idx="11026">
                  <c:v>66.505776789999999</c:v>
                </c:pt>
                <c:pt idx="11027">
                  <c:v>66.997736840000002</c:v>
                </c:pt>
                <c:pt idx="11028">
                  <c:v>66.997736840000002</c:v>
                </c:pt>
                <c:pt idx="11029">
                  <c:v>67.499000359999997</c:v>
                </c:pt>
                <c:pt idx="11030">
                  <c:v>68.009567349999998</c:v>
                </c:pt>
                <c:pt idx="11031">
                  <c:v>68.097288969999994</c:v>
                </c:pt>
                <c:pt idx="11032">
                  <c:v>68.773817620000003</c:v>
                </c:pt>
                <c:pt idx="11033">
                  <c:v>70.366182940000002</c:v>
                </c:pt>
                <c:pt idx="11034">
                  <c:v>70.488760470000003</c:v>
                </c:pt>
                <c:pt idx="11035">
                  <c:v>70.734141859999994</c:v>
                </c:pt>
                <c:pt idx="11036">
                  <c:v>90.619967549999998</c:v>
                </c:pt>
                <c:pt idx="11037">
                  <c:v>92.347800100000001</c:v>
                </c:pt>
                <c:pt idx="11038">
                  <c:v>92.53448229</c:v>
                </c:pt>
                <c:pt idx="11039">
                  <c:v>92.907490199999998</c:v>
                </c:pt>
                <c:pt idx="11040">
                  <c:v>121.1269204</c:v>
                </c:pt>
                <c:pt idx="11041">
                  <c:v>123.4555883</c:v>
                </c:pt>
                <c:pt idx="11042">
                  <c:v>123.7063752</c:v>
                </c:pt>
                <c:pt idx="11043">
                  <c:v>124.20700960000001</c:v>
                </c:pt>
                <c:pt idx="11044">
                  <c:v>160.7600443</c:v>
                </c:pt>
                <c:pt idx="11045">
                  <c:v>163.6895476</c:v>
                </c:pt>
                <c:pt idx="11046">
                  <c:v>164.00443910000001</c:v>
                </c:pt>
                <c:pt idx="11047">
                  <c:v>164.63270009999999</c:v>
                </c:pt>
                <c:pt idx="11048">
                  <c:v>209.51933919999999</c:v>
                </c:pt>
                <c:pt idx="11049">
                  <c:v>213.049678</c:v>
                </c:pt>
                <c:pt idx="11050">
                  <c:v>213.42867409999999</c:v>
                </c:pt>
                <c:pt idx="11051">
                  <c:v>214.18456159999999</c:v>
                </c:pt>
                <c:pt idx="11052">
                  <c:v>267.4048052</c:v>
                </c:pt>
                <c:pt idx="11053">
                  <c:v>271.53597939999997</c:v>
                </c:pt>
                <c:pt idx="11054">
                  <c:v>271.9790802</c:v>
                </c:pt>
                <c:pt idx="11055">
                  <c:v>272.86259419999999</c:v>
                </c:pt>
                <c:pt idx="11056">
                  <c:v>334.41644230000003</c:v>
                </c:pt>
                <c:pt idx="11057">
                  <c:v>348.67654859999999</c:v>
                </c:pt>
                <c:pt idx="11058">
                  <c:v>351.72645649999998</c:v>
                </c:pt>
                <c:pt idx="11059">
                  <c:v>353.13150259999998</c:v>
                </c:pt>
                <c:pt idx="11060">
                  <c:v>353.13153310000001</c:v>
                </c:pt>
                <c:pt idx="11061">
                  <c:v>350.77595680000002</c:v>
                </c:pt>
                <c:pt idx="11062">
                  <c:v>350.77595680000002</c:v>
                </c:pt>
                <c:pt idx="11063">
                  <c:v>348.42968389999999</c:v>
                </c:pt>
                <c:pt idx="11064">
                  <c:v>346.09271439999998</c:v>
                </c:pt>
                <c:pt idx="11065">
                  <c:v>345.69635490000002</c:v>
                </c:pt>
                <c:pt idx="11066">
                  <c:v>342.68817130000002</c:v>
                </c:pt>
                <c:pt idx="11067">
                  <c:v>335.92223990000002</c:v>
                </c:pt>
                <c:pt idx="11068">
                  <c:v>335.41835939999999</c:v>
                </c:pt>
                <c:pt idx="11069">
                  <c:v>334.4165198</c:v>
                </c:pt>
                <c:pt idx="11070">
                  <c:v>272.86278429999999</c:v>
                </c:pt>
                <c:pt idx="11071">
                  <c:v>268.71899439999999</c:v>
                </c:pt>
                <c:pt idx="11072">
                  <c:v>268.27921830000003</c:v>
                </c:pt>
                <c:pt idx="11073">
                  <c:v>267.40500470000001</c:v>
                </c:pt>
                <c:pt idx="11074">
                  <c:v>214.1848449</c:v>
                </c:pt>
                <c:pt idx="11075">
                  <c:v>210.64188830000001</c:v>
                </c:pt>
                <c:pt idx="11076">
                  <c:v>210.26621660000001</c:v>
                </c:pt>
                <c:pt idx="11077">
                  <c:v>209.5196291</c:v>
                </c:pt>
                <c:pt idx="11078">
                  <c:v>164.63304489999999</c:v>
                </c:pt>
                <c:pt idx="11079">
                  <c:v>161.6909216</c:v>
                </c:pt>
                <c:pt idx="11080">
                  <c:v>161.37935440000001</c:v>
                </c:pt>
                <c:pt idx="11081">
                  <c:v>160.76039299999999</c:v>
                </c:pt>
                <c:pt idx="11082">
                  <c:v>124.2073844</c:v>
                </c:pt>
                <c:pt idx="11083">
                  <c:v>121.86609439999999</c:v>
                </c:pt>
                <c:pt idx="11084">
                  <c:v>121.6186316</c:v>
                </c:pt>
                <c:pt idx="11085">
                  <c:v>121.1272963</c:v>
                </c:pt>
                <c:pt idx="11086">
                  <c:v>92.907863300000002</c:v>
                </c:pt>
                <c:pt idx="11087">
                  <c:v>91.16740661</c:v>
                </c:pt>
                <c:pt idx="11088">
                  <c:v>90.984048229999999</c:v>
                </c:pt>
                <c:pt idx="11089">
                  <c:v>90.620339009999995</c:v>
                </c:pt>
                <c:pt idx="11090">
                  <c:v>70.734481650000006</c:v>
                </c:pt>
                <c:pt idx="11091">
                  <c:v>67.446046030000005</c:v>
                </c:pt>
                <c:pt idx="11092">
                  <c:v>66.798189890000003</c:v>
                </c:pt>
                <c:pt idx="11093">
                  <c:v>66.506100770000003</c:v>
                </c:pt>
                <c:pt idx="11094">
                  <c:v>66.506129389999998</c:v>
                </c:pt>
                <c:pt idx="11095">
                  <c:v>66.998095890000002</c:v>
                </c:pt>
                <c:pt idx="11096">
                  <c:v>66.998095890000002</c:v>
                </c:pt>
                <c:pt idx="11097">
                  <c:v>67.499365870000005</c:v>
                </c:pt>
                <c:pt idx="11098">
                  <c:v>68.009939329999995</c:v>
                </c:pt>
                <c:pt idx="11099">
                  <c:v>68.097662040000003</c:v>
                </c:pt>
                <c:pt idx="11100">
                  <c:v>68.774199049999993</c:v>
                </c:pt>
                <c:pt idx="11101">
                  <c:v>70.366583329999997</c:v>
                </c:pt>
                <c:pt idx="11102">
                  <c:v>70.489162289999996</c:v>
                </c:pt>
                <c:pt idx="11103">
                  <c:v>70.734546499999993</c:v>
                </c:pt>
                <c:pt idx="11104">
                  <c:v>90.620556019999995</c:v>
                </c:pt>
                <c:pt idx="11105">
                  <c:v>92.348401769999995</c:v>
                </c:pt>
                <c:pt idx="11106">
                  <c:v>92.535085370000004</c:v>
                </c:pt>
                <c:pt idx="11107">
                  <c:v>92.908096080000007</c:v>
                </c:pt>
                <c:pt idx="11108">
                  <c:v>121.1277084</c:v>
                </c:pt>
                <c:pt idx="11109">
                  <c:v>123.45638940000001</c:v>
                </c:pt>
                <c:pt idx="11110">
                  <c:v>123.70717759999999</c:v>
                </c:pt>
                <c:pt idx="11111">
                  <c:v>124.20781479999999</c:v>
                </c:pt>
                <c:pt idx="11112">
                  <c:v>160.76102990000001</c:v>
                </c:pt>
                <c:pt idx="11113">
                  <c:v>163.6905462</c:v>
                </c:pt>
                <c:pt idx="11114">
                  <c:v>164.00543909999999</c:v>
                </c:pt>
                <c:pt idx="11115">
                  <c:v>164.63370280000001</c:v>
                </c:pt>
                <c:pt idx="11116">
                  <c:v>209.5205206</c:v>
                </c:pt>
                <c:pt idx="11117">
                  <c:v>213.05087219999999</c:v>
                </c:pt>
                <c:pt idx="11118">
                  <c:v>213.42986970000001</c:v>
                </c:pt>
                <c:pt idx="11119">
                  <c:v>214.18575989999999</c:v>
                </c:pt>
                <c:pt idx="11120">
                  <c:v>267.4061805</c:v>
                </c:pt>
                <c:pt idx="11121">
                  <c:v>271.53736739999999</c:v>
                </c:pt>
                <c:pt idx="11122">
                  <c:v>271.98046950000003</c:v>
                </c:pt>
                <c:pt idx="11123">
                  <c:v>272.8639862</c:v>
                </c:pt>
                <c:pt idx="11124">
                  <c:v>334.4180096</c:v>
                </c:pt>
                <c:pt idx="11125">
                  <c:v>348.67815350000001</c:v>
                </c:pt>
                <c:pt idx="11126">
                  <c:v>351.72806930000002</c:v>
                </c:pt>
                <c:pt idx="11127">
                  <c:v>353.13311900000002</c:v>
                </c:pt>
                <c:pt idx="11128">
                  <c:v>353.13308999999998</c:v>
                </c:pt>
                <c:pt idx="11129">
                  <c:v>350.77749840000001</c:v>
                </c:pt>
                <c:pt idx="11130">
                  <c:v>350.77749840000001</c:v>
                </c:pt>
                <c:pt idx="11131">
                  <c:v>348.4312104</c:v>
                </c:pt>
                <c:pt idx="11132">
                  <c:v>346.0942258</c:v>
                </c:pt>
                <c:pt idx="11133">
                  <c:v>345.69786360000001</c:v>
                </c:pt>
                <c:pt idx="11134">
                  <c:v>342.6896605</c:v>
                </c:pt>
                <c:pt idx="11135">
                  <c:v>335.92368540000001</c:v>
                </c:pt>
                <c:pt idx="11136">
                  <c:v>335.41980160000003</c:v>
                </c:pt>
                <c:pt idx="11137">
                  <c:v>334.41795539999998</c:v>
                </c:pt>
                <c:pt idx="11138">
                  <c:v>272.86382170000002</c:v>
                </c:pt>
                <c:pt idx="11139">
                  <c:v>268.72000489999999</c:v>
                </c:pt>
                <c:pt idx="11140">
                  <c:v>268.28022600000003</c:v>
                </c:pt>
                <c:pt idx="11141">
                  <c:v>267.4060068</c:v>
                </c:pt>
                <c:pt idx="11142">
                  <c:v>214.18550350000001</c:v>
                </c:pt>
                <c:pt idx="11143">
                  <c:v>210.64252400000001</c:v>
                </c:pt>
                <c:pt idx="11144">
                  <c:v>210.26684990000001</c:v>
                </c:pt>
                <c:pt idx="11145">
                  <c:v>209.52025760000001</c:v>
                </c:pt>
                <c:pt idx="11146">
                  <c:v>164.63338479999999</c:v>
                </c:pt>
                <c:pt idx="11147">
                  <c:v>161.69124260000001</c:v>
                </c:pt>
                <c:pt idx="11148">
                  <c:v>161.37967330000001</c:v>
                </c:pt>
                <c:pt idx="11149">
                  <c:v>160.76070799999999</c:v>
                </c:pt>
                <c:pt idx="11150">
                  <c:v>124.2074655</c:v>
                </c:pt>
                <c:pt idx="11151">
                  <c:v>121.8661606</c:v>
                </c:pt>
                <c:pt idx="11152">
                  <c:v>121.6186962</c:v>
                </c:pt>
                <c:pt idx="11153">
                  <c:v>121.1273578</c:v>
                </c:pt>
                <c:pt idx="11154">
                  <c:v>92.907745829999996</c:v>
                </c:pt>
                <c:pt idx="11155">
                  <c:v>91.167278170000003</c:v>
                </c:pt>
                <c:pt idx="11156">
                  <c:v>90.983918639999999</c:v>
                </c:pt>
                <c:pt idx="11157">
                  <c:v>90.620207120000003</c:v>
                </c:pt>
                <c:pt idx="11158">
                  <c:v>70.734225620000004</c:v>
                </c:pt>
                <c:pt idx="11159">
                  <c:v>67.445769810000002</c:v>
                </c:pt>
                <c:pt idx="11160">
                  <c:v>66.797909709999999</c:v>
                </c:pt>
                <c:pt idx="11161">
                  <c:v>66.5058188</c:v>
                </c:pt>
                <c:pt idx="11162">
                  <c:v>66.505788640000006</c:v>
                </c:pt>
                <c:pt idx="11163">
                  <c:v>66.997748509999994</c:v>
                </c:pt>
                <c:pt idx="11164">
                  <c:v>66.997748509999994</c:v>
                </c:pt>
                <c:pt idx="11165">
                  <c:v>67.499011859999996</c:v>
                </c:pt>
                <c:pt idx="11166">
                  <c:v>68.009578669999996</c:v>
                </c:pt>
                <c:pt idx="11167">
                  <c:v>68.097300259999997</c:v>
                </c:pt>
                <c:pt idx="11168">
                  <c:v>68.77382867</c:v>
                </c:pt>
                <c:pt idx="11169">
                  <c:v>70.366193449999997</c:v>
                </c:pt>
                <c:pt idx="11170">
                  <c:v>70.488770950000003</c:v>
                </c:pt>
                <c:pt idx="11171">
                  <c:v>70.734152249999994</c:v>
                </c:pt>
                <c:pt idx="11172">
                  <c:v>90.619971320000005</c:v>
                </c:pt>
                <c:pt idx="11173">
                  <c:v>92.347803310000003</c:v>
                </c:pt>
                <c:pt idx="11174">
                  <c:v>92.534485439999997</c:v>
                </c:pt>
                <c:pt idx="11175">
                  <c:v>92.90749323</c:v>
                </c:pt>
                <c:pt idx="11176">
                  <c:v>121.1269142</c:v>
                </c:pt>
                <c:pt idx="11177">
                  <c:v>123.4555814</c:v>
                </c:pt>
                <c:pt idx="11178">
                  <c:v>123.7063682</c:v>
                </c:pt>
                <c:pt idx="11179">
                  <c:v>124.20700239999999</c:v>
                </c:pt>
                <c:pt idx="11180">
                  <c:v>160.7600253</c:v>
                </c:pt>
                <c:pt idx="11181">
                  <c:v>163.68952770000001</c:v>
                </c:pt>
                <c:pt idx="11182">
                  <c:v>164.00441910000001</c:v>
                </c:pt>
                <c:pt idx="11183">
                  <c:v>164.6326799</c:v>
                </c:pt>
                <c:pt idx="11184">
                  <c:v>209.51930469999999</c:v>
                </c:pt>
                <c:pt idx="11185">
                  <c:v>213.04964229999999</c:v>
                </c:pt>
                <c:pt idx="11186">
                  <c:v>213.42863829999999</c:v>
                </c:pt>
                <c:pt idx="11187">
                  <c:v>214.1845256</c:v>
                </c:pt>
                <c:pt idx="11188">
                  <c:v>267.40475220000002</c:v>
                </c:pt>
                <c:pt idx="11189">
                  <c:v>271.53592509999999</c:v>
                </c:pt>
                <c:pt idx="11190">
                  <c:v>271.97902570000002</c:v>
                </c:pt>
                <c:pt idx="11191">
                  <c:v>272.86253950000003</c:v>
                </c:pt>
                <c:pt idx="11192">
                  <c:v>334.4163681</c:v>
                </c:pt>
                <c:pt idx="11193">
                  <c:v>348.67646989999997</c:v>
                </c:pt>
                <c:pt idx="11194">
                  <c:v>351.72637680000003</c:v>
                </c:pt>
                <c:pt idx="11195">
                  <c:v>353.13142240000002</c:v>
                </c:pt>
                <c:pt idx="11196">
                  <c:v>353.13145040000001</c:v>
                </c:pt>
                <c:pt idx="11197">
                  <c:v>350.77587440000002</c:v>
                </c:pt>
                <c:pt idx="11198">
                  <c:v>350.77587440000002</c:v>
                </c:pt>
                <c:pt idx="11199">
                  <c:v>348.42960190000002</c:v>
                </c:pt>
                <c:pt idx="11200">
                  <c:v>346.09263279999999</c:v>
                </c:pt>
                <c:pt idx="11201">
                  <c:v>345.69627329999997</c:v>
                </c:pt>
                <c:pt idx="11202">
                  <c:v>342.68809019999998</c:v>
                </c:pt>
                <c:pt idx="11203">
                  <c:v>335.92216000000002</c:v>
                </c:pt>
                <c:pt idx="11204">
                  <c:v>335.41827949999998</c:v>
                </c:pt>
                <c:pt idx="11205">
                  <c:v>334.41644000000002</c:v>
                </c:pt>
                <c:pt idx="11206">
                  <c:v>272.86271540000001</c:v>
                </c:pt>
                <c:pt idx="11207">
                  <c:v>268.7189262</c:v>
                </c:pt>
                <c:pt idx="11208">
                  <c:v>268.2791502</c:v>
                </c:pt>
                <c:pt idx="11209">
                  <c:v>267.40493670000001</c:v>
                </c:pt>
                <c:pt idx="11210">
                  <c:v>214.18478730000001</c:v>
                </c:pt>
                <c:pt idx="11211">
                  <c:v>210.6418314</c:v>
                </c:pt>
                <c:pt idx="11212">
                  <c:v>210.2661598</c:v>
                </c:pt>
                <c:pt idx="11213">
                  <c:v>209.51957250000001</c:v>
                </c:pt>
                <c:pt idx="11214">
                  <c:v>164.63299839999999</c:v>
                </c:pt>
                <c:pt idx="11215">
                  <c:v>161.69087579999999</c:v>
                </c:pt>
                <c:pt idx="11216">
                  <c:v>161.3793086</c:v>
                </c:pt>
                <c:pt idx="11217">
                  <c:v>160.76034730000001</c:v>
                </c:pt>
                <c:pt idx="11218">
                  <c:v>124.20734849999999</c:v>
                </c:pt>
                <c:pt idx="11219">
                  <c:v>121.8660592</c:v>
                </c:pt>
                <c:pt idx="11220">
                  <c:v>121.6185964</c:v>
                </c:pt>
                <c:pt idx="11221">
                  <c:v>121.1272613</c:v>
                </c:pt>
                <c:pt idx="11222">
                  <c:v>92.907837639999997</c:v>
                </c:pt>
                <c:pt idx="11223">
                  <c:v>91.167381610000007</c:v>
                </c:pt>
                <c:pt idx="11224">
                  <c:v>90.984023300000004</c:v>
                </c:pt>
                <c:pt idx="11225">
                  <c:v>90.620314219999997</c:v>
                </c:pt>
                <c:pt idx="11226">
                  <c:v>70.734465880000002</c:v>
                </c:pt>
                <c:pt idx="11227">
                  <c:v>67.446032160000001</c:v>
                </c:pt>
                <c:pt idx="11228">
                  <c:v>66.798176409999996</c:v>
                </c:pt>
                <c:pt idx="11229">
                  <c:v>66.506087469999997</c:v>
                </c:pt>
                <c:pt idx="11230">
                  <c:v>66.506118990000004</c:v>
                </c:pt>
                <c:pt idx="11231">
                  <c:v>66.998085669999995</c:v>
                </c:pt>
                <c:pt idx="11232">
                  <c:v>66.998085669999995</c:v>
                </c:pt>
                <c:pt idx="11233">
                  <c:v>67.499355820000005</c:v>
                </c:pt>
                <c:pt idx="11234">
                  <c:v>68.009929439999993</c:v>
                </c:pt>
                <c:pt idx="11235">
                  <c:v>68.097652179999997</c:v>
                </c:pt>
                <c:pt idx="11236">
                  <c:v>68.774189399999997</c:v>
                </c:pt>
                <c:pt idx="11237">
                  <c:v>70.366574170000007</c:v>
                </c:pt>
                <c:pt idx="11238">
                  <c:v>70.489153169999994</c:v>
                </c:pt>
                <c:pt idx="11239">
                  <c:v>70.734537450000005</c:v>
                </c:pt>
                <c:pt idx="11240">
                  <c:v>90.620552970000006</c:v>
                </c:pt>
                <c:pt idx="11241">
                  <c:v>92.348399240000006</c:v>
                </c:pt>
                <c:pt idx="11242">
                  <c:v>92.535082889999998</c:v>
                </c:pt>
                <c:pt idx="11243">
                  <c:v>92.908093710000003</c:v>
                </c:pt>
                <c:pt idx="11244">
                  <c:v>121.12771429999999</c:v>
                </c:pt>
                <c:pt idx="11245">
                  <c:v>123.456396</c:v>
                </c:pt>
                <c:pt idx="11246">
                  <c:v>123.70718429999999</c:v>
                </c:pt>
                <c:pt idx="11247">
                  <c:v>124.2078217</c:v>
                </c:pt>
                <c:pt idx="11248">
                  <c:v>160.7610473</c:v>
                </c:pt>
                <c:pt idx="11249">
                  <c:v>163.69056449999999</c:v>
                </c:pt>
                <c:pt idx="11250">
                  <c:v>164.00545740000001</c:v>
                </c:pt>
                <c:pt idx="11251">
                  <c:v>164.63372129999999</c:v>
                </c:pt>
                <c:pt idx="11252">
                  <c:v>209.5205521</c:v>
                </c:pt>
                <c:pt idx="11253">
                  <c:v>213.0509046</c:v>
                </c:pt>
                <c:pt idx="11254">
                  <c:v>213.42990230000001</c:v>
                </c:pt>
                <c:pt idx="11255">
                  <c:v>214.18579270000001</c:v>
                </c:pt>
                <c:pt idx="11256">
                  <c:v>267.4062285</c:v>
                </c:pt>
                <c:pt idx="11257">
                  <c:v>271.53741650000001</c:v>
                </c:pt>
                <c:pt idx="11258">
                  <c:v>271.98051880000003</c:v>
                </c:pt>
                <c:pt idx="11259">
                  <c:v>272.86403580000001</c:v>
                </c:pt>
                <c:pt idx="11260">
                  <c:v>334.41807660000001</c:v>
                </c:pt>
                <c:pt idx="11261">
                  <c:v>348.67822460000002</c:v>
                </c:pt>
                <c:pt idx="11262">
                  <c:v>351.72814119999998</c:v>
                </c:pt>
                <c:pt idx="11263">
                  <c:v>353.13319130000002</c:v>
                </c:pt>
                <c:pt idx="11264">
                  <c:v>353.13316459999999</c:v>
                </c:pt>
                <c:pt idx="11265">
                  <c:v>350.77757270000001</c:v>
                </c:pt>
                <c:pt idx="11266">
                  <c:v>350.77757270000001</c:v>
                </c:pt>
                <c:pt idx="11267">
                  <c:v>348.43128430000002</c:v>
                </c:pt>
                <c:pt idx="11268">
                  <c:v>346.09429940000001</c:v>
                </c:pt>
                <c:pt idx="11269">
                  <c:v>345.69793720000001</c:v>
                </c:pt>
                <c:pt idx="11270">
                  <c:v>342.6897338</c:v>
                </c:pt>
                <c:pt idx="11271">
                  <c:v>335.9237579</c:v>
                </c:pt>
                <c:pt idx="11272">
                  <c:v>335.41987410000002</c:v>
                </c:pt>
                <c:pt idx="11273">
                  <c:v>334.4180278</c:v>
                </c:pt>
                <c:pt idx="11274">
                  <c:v>272.8638866</c:v>
                </c:pt>
                <c:pt idx="11275">
                  <c:v>268.72006929999998</c:v>
                </c:pt>
                <c:pt idx="11276">
                  <c:v>268.28029040000001</c:v>
                </c:pt>
                <c:pt idx="11277">
                  <c:v>267.406071</c:v>
                </c:pt>
                <c:pt idx="11278">
                  <c:v>214.1855601</c:v>
                </c:pt>
                <c:pt idx="11279">
                  <c:v>210.64258000000001</c:v>
                </c:pt>
                <c:pt idx="11280">
                  <c:v>210.26690590000001</c:v>
                </c:pt>
                <c:pt idx="11281">
                  <c:v>209.52031349999999</c:v>
                </c:pt>
                <c:pt idx="11282">
                  <c:v>164.63343269999999</c:v>
                </c:pt>
                <c:pt idx="11283">
                  <c:v>161.69128989999999</c:v>
                </c:pt>
                <c:pt idx="11284">
                  <c:v>161.37972060000001</c:v>
                </c:pt>
                <c:pt idx="11285">
                  <c:v>160.76075510000001</c:v>
                </c:pt>
                <c:pt idx="11286">
                  <c:v>124.20750459999999</c:v>
                </c:pt>
                <c:pt idx="11287">
                  <c:v>121.8661991</c:v>
                </c:pt>
                <c:pt idx="11288">
                  <c:v>121.6187346</c:v>
                </c:pt>
                <c:pt idx="11289">
                  <c:v>121.1273961</c:v>
                </c:pt>
                <c:pt idx="11290">
                  <c:v>92.907775740000005</c:v>
                </c:pt>
                <c:pt idx="11291">
                  <c:v>91.167307469999997</c:v>
                </c:pt>
                <c:pt idx="11292">
                  <c:v>90.983947869999994</c:v>
                </c:pt>
                <c:pt idx="11293">
                  <c:v>90.620236219999995</c:v>
                </c:pt>
                <c:pt idx="11294">
                  <c:v>70.734246099999993</c:v>
                </c:pt>
                <c:pt idx="11295">
                  <c:v>67.445788410000006</c:v>
                </c:pt>
                <c:pt idx="11296">
                  <c:v>66.797927909999999</c:v>
                </c:pt>
                <c:pt idx="11297">
                  <c:v>66.505836819999999</c:v>
                </c:pt>
                <c:pt idx="11298">
                  <c:v>66.505804100000006</c:v>
                </c:pt>
                <c:pt idx="11299">
                  <c:v>66.997763860000006</c:v>
                </c:pt>
                <c:pt idx="11300">
                  <c:v>66.997763860000006</c:v>
                </c:pt>
                <c:pt idx="11301">
                  <c:v>67.499027089999998</c:v>
                </c:pt>
                <c:pt idx="11302">
                  <c:v>68.009593780000003</c:v>
                </c:pt>
                <c:pt idx="11303">
                  <c:v>68.097315350000002</c:v>
                </c:pt>
                <c:pt idx="11304">
                  <c:v>68.773843600000006</c:v>
                </c:pt>
                <c:pt idx="11305">
                  <c:v>70.366207990000007</c:v>
                </c:pt>
                <c:pt idx="11306">
                  <c:v>70.488785449999995</c:v>
                </c:pt>
                <c:pt idx="11307">
                  <c:v>70.734166689999995</c:v>
                </c:pt>
                <c:pt idx="11308">
                  <c:v>90.619980490000003</c:v>
                </c:pt>
                <c:pt idx="11309">
                  <c:v>92.347812009999998</c:v>
                </c:pt>
                <c:pt idx="11310">
                  <c:v>92.534494080000002</c:v>
                </c:pt>
                <c:pt idx="11311">
                  <c:v>92.907501769999996</c:v>
                </c:pt>
                <c:pt idx="11312">
                  <c:v>121.12691479999999</c:v>
                </c:pt>
                <c:pt idx="11313">
                  <c:v>123.45558130000001</c:v>
                </c:pt>
                <c:pt idx="11314">
                  <c:v>123.706368</c:v>
                </c:pt>
                <c:pt idx="11315">
                  <c:v>124.2070021</c:v>
                </c:pt>
                <c:pt idx="11316">
                  <c:v>160.76001429999999</c:v>
                </c:pt>
                <c:pt idx="11317">
                  <c:v>163.6895159</c:v>
                </c:pt>
                <c:pt idx="11318">
                  <c:v>164.0044072</c:v>
                </c:pt>
                <c:pt idx="11319">
                  <c:v>164.63266770000001</c:v>
                </c:pt>
                <c:pt idx="11320">
                  <c:v>209.51927910000001</c:v>
                </c:pt>
                <c:pt idx="11321">
                  <c:v>213.0496157</c:v>
                </c:pt>
                <c:pt idx="11322">
                  <c:v>213.42861160000001</c:v>
                </c:pt>
                <c:pt idx="11323">
                  <c:v>214.18449860000001</c:v>
                </c:pt>
                <c:pt idx="11324">
                  <c:v>267.40470920000001</c:v>
                </c:pt>
                <c:pt idx="11325">
                  <c:v>271.53588079999997</c:v>
                </c:pt>
                <c:pt idx="11326">
                  <c:v>271.97898129999999</c:v>
                </c:pt>
                <c:pt idx="11327">
                  <c:v>272.86249479999998</c:v>
                </c:pt>
                <c:pt idx="11328">
                  <c:v>334.41630459999999</c:v>
                </c:pt>
                <c:pt idx="11329">
                  <c:v>348.67640210000002</c:v>
                </c:pt>
                <c:pt idx="11330">
                  <c:v>351.72630800000002</c:v>
                </c:pt>
                <c:pt idx="11331">
                  <c:v>353.13135319999998</c:v>
                </c:pt>
                <c:pt idx="11332">
                  <c:v>353.13137799999998</c:v>
                </c:pt>
                <c:pt idx="11333">
                  <c:v>350.77580219999999</c:v>
                </c:pt>
                <c:pt idx="11334">
                  <c:v>350.77580219999999</c:v>
                </c:pt>
                <c:pt idx="11335">
                  <c:v>348.42952989999998</c:v>
                </c:pt>
                <c:pt idx="11336">
                  <c:v>346.09256110000001</c:v>
                </c:pt>
                <c:pt idx="11337">
                  <c:v>345.69620159999999</c:v>
                </c:pt>
                <c:pt idx="11338">
                  <c:v>342.68801869999999</c:v>
                </c:pt>
                <c:pt idx="11339">
                  <c:v>335.92208909999999</c:v>
                </c:pt>
                <c:pt idx="11340">
                  <c:v>335.41820869999998</c:v>
                </c:pt>
                <c:pt idx="11341">
                  <c:v>334.41636929999999</c:v>
                </c:pt>
                <c:pt idx="11342">
                  <c:v>272.86265070000002</c:v>
                </c:pt>
                <c:pt idx="11343">
                  <c:v>268.718862</c:v>
                </c:pt>
                <c:pt idx="11344">
                  <c:v>268.27908600000001</c:v>
                </c:pt>
                <c:pt idx="11345">
                  <c:v>267.4048727</c:v>
                </c:pt>
                <c:pt idx="11346">
                  <c:v>214.18472980000001</c:v>
                </c:pt>
                <c:pt idx="11347">
                  <c:v>210.6417744</c:v>
                </c:pt>
                <c:pt idx="11348">
                  <c:v>210.26610289999999</c:v>
                </c:pt>
                <c:pt idx="11349">
                  <c:v>209.5195157</c:v>
                </c:pt>
                <c:pt idx="11350">
                  <c:v>164.63294859999999</c:v>
                </c:pt>
                <c:pt idx="11351">
                  <c:v>161.69082649999999</c:v>
                </c:pt>
                <c:pt idx="11352">
                  <c:v>161.3792594</c:v>
                </c:pt>
                <c:pt idx="11353">
                  <c:v>160.76029829999999</c:v>
                </c:pt>
                <c:pt idx="11354">
                  <c:v>124.207307</c:v>
                </c:pt>
                <c:pt idx="11355">
                  <c:v>121.86601829999999</c:v>
                </c:pt>
                <c:pt idx="11356">
                  <c:v>121.61855559999999</c:v>
                </c:pt>
                <c:pt idx="11357">
                  <c:v>121.12722050000001</c:v>
                </c:pt>
                <c:pt idx="11358">
                  <c:v>92.907805049999993</c:v>
                </c:pt>
                <c:pt idx="11359">
                  <c:v>91.167349619999996</c:v>
                </c:pt>
                <c:pt idx="11360">
                  <c:v>90.983991380000006</c:v>
                </c:pt>
                <c:pt idx="11361">
                  <c:v>90.620282419999995</c:v>
                </c:pt>
                <c:pt idx="11362">
                  <c:v>70.734442720000004</c:v>
                </c:pt>
                <c:pt idx="11363">
                  <c:v>67.44601093</c:v>
                </c:pt>
                <c:pt idx="11364">
                  <c:v>66.798155589999993</c:v>
                </c:pt>
                <c:pt idx="11365">
                  <c:v>66.506066840000003</c:v>
                </c:pt>
                <c:pt idx="11366">
                  <c:v>66.50610082</c:v>
                </c:pt>
                <c:pt idx="11367">
                  <c:v>66.998067579999997</c:v>
                </c:pt>
                <c:pt idx="11368">
                  <c:v>66.998067579999997</c:v>
                </c:pt>
                <c:pt idx="11369">
                  <c:v>67.499337819999994</c:v>
                </c:pt>
                <c:pt idx="11370">
                  <c:v>68.009911540000004</c:v>
                </c:pt>
                <c:pt idx="11371">
                  <c:v>68.097634310000004</c:v>
                </c:pt>
                <c:pt idx="11372">
                  <c:v>68.774171670000001</c:v>
                </c:pt>
                <c:pt idx="11373">
                  <c:v>70.366556799999998</c:v>
                </c:pt>
                <c:pt idx="11374">
                  <c:v>70.489135820000001</c:v>
                </c:pt>
                <c:pt idx="11375">
                  <c:v>70.734520160000002</c:v>
                </c:pt>
                <c:pt idx="11376">
                  <c:v>90.620540680000005</c:v>
                </c:pt>
                <c:pt idx="11377">
                  <c:v>92.348387410000001</c:v>
                </c:pt>
                <c:pt idx="11378">
                  <c:v>92.535071110000004</c:v>
                </c:pt>
                <c:pt idx="11379">
                  <c:v>92.908082039999996</c:v>
                </c:pt>
                <c:pt idx="11380">
                  <c:v>121.1277106</c:v>
                </c:pt>
                <c:pt idx="11381">
                  <c:v>123.45639300000001</c:v>
                </c:pt>
                <c:pt idx="11382">
                  <c:v>123.7071813</c:v>
                </c:pt>
                <c:pt idx="11383">
                  <c:v>124.2078188</c:v>
                </c:pt>
                <c:pt idx="11384">
                  <c:v>160.7610554</c:v>
                </c:pt>
                <c:pt idx="11385">
                  <c:v>163.69057340000001</c:v>
                </c:pt>
                <c:pt idx="11386">
                  <c:v>164.00546650000001</c:v>
                </c:pt>
                <c:pt idx="11387">
                  <c:v>164.63373060000001</c:v>
                </c:pt>
                <c:pt idx="11388">
                  <c:v>209.5205751</c:v>
                </c:pt>
                <c:pt idx="11389">
                  <c:v>213.05092880000001</c:v>
                </c:pt>
                <c:pt idx="11390">
                  <c:v>213.42992659999999</c:v>
                </c:pt>
                <c:pt idx="11391">
                  <c:v>214.1858172</c:v>
                </c:pt>
                <c:pt idx="11392">
                  <c:v>267.40626980000002</c:v>
                </c:pt>
                <c:pt idx="11393">
                  <c:v>271.5374592</c:v>
                </c:pt>
                <c:pt idx="11394">
                  <c:v>271.98056159999999</c:v>
                </c:pt>
                <c:pt idx="11395">
                  <c:v>272.86407880000002</c:v>
                </c:pt>
                <c:pt idx="11396">
                  <c:v>334.41813939999997</c:v>
                </c:pt>
                <c:pt idx="11397">
                  <c:v>348.678292</c:v>
                </c:pt>
                <c:pt idx="11398">
                  <c:v>351.72820960000001</c:v>
                </c:pt>
                <c:pt idx="11399">
                  <c:v>353.1332602</c:v>
                </c:pt>
                <c:pt idx="11400">
                  <c:v>353.1332372</c:v>
                </c:pt>
                <c:pt idx="11401">
                  <c:v>350.77764509999997</c:v>
                </c:pt>
                <c:pt idx="11402">
                  <c:v>350.77764509999997</c:v>
                </c:pt>
                <c:pt idx="11403">
                  <c:v>348.43135649999999</c:v>
                </c:pt>
                <c:pt idx="11404">
                  <c:v>346.0943714</c:v>
                </c:pt>
                <c:pt idx="11405">
                  <c:v>345.69800909999998</c:v>
                </c:pt>
                <c:pt idx="11406">
                  <c:v>342.68980540000001</c:v>
                </c:pt>
                <c:pt idx="11407">
                  <c:v>335.9238287</c:v>
                </c:pt>
                <c:pt idx="11408">
                  <c:v>335.4199448</c:v>
                </c:pt>
                <c:pt idx="11409">
                  <c:v>334.41809840000002</c:v>
                </c:pt>
                <c:pt idx="11410">
                  <c:v>272.8639498</c:v>
                </c:pt>
                <c:pt idx="11411">
                  <c:v>268.72013199999998</c:v>
                </c:pt>
                <c:pt idx="11412">
                  <c:v>268.28035290000003</c:v>
                </c:pt>
                <c:pt idx="11413">
                  <c:v>267.40613350000001</c:v>
                </c:pt>
                <c:pt idx="11414">
                  <c:v>214.1856148</c:v>
                </c:pt>
                <c:pt idx="11415">
                  <c:v>210.6426342</c:v>
                </c:pt>
                <c:pt idx="11416">
                  <c:v>210.26696000000001</c:v>
                </c:pt>
                <c:pt idx="11417">
                  <c:v>209.52036749999999</c:v>
                </c:pt>
                <c:pt idx="11418">
                  <c:v>164.6334789</c:v>
                </c:pt>
                <c:pt idx="11419">
                  <c:v>161.6913356</c:v>
                </c:pt>
                <c:pt idx="11420">
                  <c:v>161.37976620000001</c:v>
                </c:pt>
                <c:pt idx="11421">
                  <c:v>160.76080060000001</c:v>
                </c:pt>
                <c:pt idx="11422">
                  <c:v>124.2075421</c:v>
                </c:pt>
                <c:pt idx="11423">
                  <c:v>121.86623590000001</c:v>
                </c:pt>
                <c:pt idx="11424">
                  <c:v>121.6187714</c:v>
                </c:pt>
                <c:pt idx="11425">
                  <c:v>121.1274327</c:v>
                </c:pt>
                <c:pt idx="11426">
                  <c:v>92.907804220000003</c:v>
                </c:pt>
                <c:pt idx="11427">
                  <c:v>91.167335350000002</c:v>
                </c:pt>
                <c:pt idx="11428">
                  <c:v>90.983975689999994</c:v>
                </c:pt>
                <c:pt idx="11429">
                  <c:v>90.620263919999999</c:v>
                </c:pt>
                <c:pt idx="11430">
                  <c:v>70.734265429999994</c:v>
                </c:pt>
                <c:pt idx="11431">
                  <c:v>67.445805910000004</c:v>
                </c:pt>
                <c:pt idx="11432">
                  <c:v>66.797945029999994</c:v>
                </c:pt>
                <c:pt idx="11433">
                  <c:v>66.505853770000002</c:v>
                </c:pt>
                <c:pt idx="11434">
                  <c:v>66.505818540000007</c:v>
                </c:pt>
                <c:pt idx="11435">
                  <c:v>66.997778190000005</c:v>
                </c:pt>
                <c:pt idx="11436">
                  <c:v>66.997778190000005</c:v>
                </c:pt>
                <c:pt idx="11437">
                  <c:v>67.499041300000002</c:v>
                </c:pt>
                <c:pt idx="11438">
                  <c:v>68.009607880000004</c:v>
                </c:pt>
                <c:pt idx="11439">
                  <c:v>68.097329430000002</c:v>
                </c:pt>
                <c:pt idx="11440">
                  <c:v>68.773857530000001</c:v>
                </c:pt>
                <c:pt idx="11441">
                  <c:v>70.366221550000006</c:v>
                </c:pt>
                <c:pt idx="11442">
                  <c:v>70.488798990000006</c:v>
                </c:pt>
                <c:pt idx="11443">
                  <c:v>70.734180170000002</c:v>
                </c:pt>
                <c:pt idx="11444">
                  <c:v>90.619989189999998</c:v>
                </c:pt>
                <c:pt idx="11445">
                  <c:v>92.34782027</c:v>
                </c:pt>
                <c:pt idx="11446">
                  <c:v>92.534502290000006</c:v>
                </c:pt>
                <c:pt idx="11447">
                  <c:v>92.90750989</c:v>
                </c:pt>
                <c:pt idx="11448">
                  <c:v>121.1269156</c:v>
                </c:pt>
                <c:pt idx="11449">
                  <c:v>123.45558149999999</c:v>
                </c:pt>
                <c:pt idx="11450">
                  <c:v>123.70636810000001</c:v>
                </c:pt>
                <c:pt idx="11451">
                  <c:v>124.2070021</c:v>
                </c:pt>
                <c:pt idx="11452">
                  <c:v>160.76000450000001</c:v>
                </c:pt>
                <c:pt idx="11453">
                  <c:v>163.68950530000001</c:v>
                </c:pt>
                <c:pt idx="11454">
                  <c:v>164.00439650000001</c:v>
                </c:pt>
                <c:pt idx="11455">
                  <c:v>164.6326569</c:v>
                </c:pt>
                <c:pt idx="11456">
                  <c:v>209.51925600000001</c:v>
                </c:pt>
                <c:pt idx="11457">
                  <c:v>213.04959160000001</c:v>
                </c:pt>
                <c:pt idx="11458">
                  <c:v>213.4285874</c:v>
                </c:pt>
                <c:pt idx="11459">
                  <c:v>214.18447420000001</c:v>
                </c:pt>
                <c:pt idx="11460">
                  <c:v>267.40467009999998</c:v>
                </c:pt>
                <c:pt idx="11461">
                  <c:v>271.53584050000001</c:v>
                </c:pt>
                <c:pt idx="11462">
                  <c:v>271.9789409</c:v>
                </c:pt>
                <c:pt idx="11463">
                  <c:v>272.86245409999998</c:v>
                </c:pt>
                <c:pt idx="11464">
                  <c:v>334.41624660000002</c:v>
                </c:pt>
                <c:pt idx="11465">
                  <c:v>348.6763401</c:v>
                </c:pt>
                <c:pt idx="11466">
                  <c:v>351.72624519999999</c:v>
                </c:pt>
                <c:pt idx="11467">
                  <c:v>353.13128999999998</c:v>
                </c:pt>
                <c:pt idx="11468">
                  <c:v>353.13131179999999</c:v>
                </c:pt>
                <c:pt idx="11469">
                  <c:v>350.77573619999998</c:v>
                </c:pt>
                <c:pt idx="11470">
                  <c:v>350.77573619999998</c:v>
                </c:pt>
                <c:pt idx="11471">
                  <c:v>348.42946410000002</c:v>
                </c:pt>
                <c:pt idx="11472">
                  <c:v>346.09249540000002</c:v>
                </c:pt>
                <c:pt idx="11473">
                  <c:v>345.69613600000002</c:v>
                </c:pt>
                <c:pt idx="11474">
                  <c:v>342.68795349999999</c:v>
                </c:pt>
                <c:pt idx="11475">
                  <c:v>335.92202450000002</c:v>
                </c:pt>
                <c:pt idx="11476">
                  <c:v>335.41814419999997</c:v>
                </c:pt>
                <c:pt idx="11477">
                  <c:v>334.4163049</c:v>
                </c:pt>
                <c:pt idx="11478">
                  <c:v>272.862593</c:v>
                </c:pt>
                <c:pt idx="11479">
                  <c:v>268.71880479999999</c:v>
                </c:pt>
                <c:pt idx="11480">
                  <c:v>268.27902890000001</c:v>
                </c:pt>
                <c:pt idx="11481">
                  <c:v>267.40481560000001</c:v>
                </c:pt>
                <c:pt idx="11482">
                  <c:v>214.1846797</c:v>
                </c:pt>
                <c:pt idx="11483">
                  <c:v>210.64172479999999</c:v>
                </c:pt>
                <c:pt idx="11484">
                  <c:v>210.2660534</c:v>
                </c:pt>
                <c:pt idx="11485">
                  <c:v>209.51946620000001</c:v>
                </c:pt>
                <c:pt idx="11486">
                  <c:v>164.6329063</c:v>
                </c:pt>
                <c:pt idx="11487">
                  <c:v>161.69078469999999</c:v>
                </c:pt>
                <c:pt idx="11488">
                  <c:v>161.3792177</c:v>
                </c:pt>
                <c:pt idx="11489">
                  <c:v>160.76025670000001</c:v>
                </c:pt>
                <c:pt idx="11490">
                  <c:v>124.2072727</c:v>
                </c:pt>
                <c:pt idx="11491">
                  <c:v>121.8659844</c:v>
                </c:pt>
                <c:pt idx="11492">
                  <c:v>121.6185218</c:v>
                </c:pt>
                <c:pt idx="11493">
                  <c:v>121.1271869</c:v>
                </c:pt>
                <c:pt idx="11494">
                  <c:v>92.907778870000001</c:v>
                </c:pt>
                <c:pt idx="11495">
                  <c:v>91.16732399</c:v>
                </c:pt>
                <c:pt idx="11496">
                  <c:v>90.983965799999993</c:v>
                </c:pt>
                <c:pt idx="11497">
                  <c:v>90.62025697</c:v>
                </c:pt>
                <c:pt idx="11498">
                  <c:v>70.734424899999993</c:v>
                </c:pt>
                <c:pt idx="11499">
                  <c:v>67.445994780000007</c:v>
                </c:pt>
                <c:pt idx="11500">
                  <c:v>66.798139789999993</c:v>
                </c:pt>
                <c:pt idx="11501">
                  <c:v>66.506051200000002</c:v>
                </c:pt>
                <c:pt idx="11502">
                  <c:v>66.506087460000003</c:v>
                </c:pt>
                <c:pt idx="11503">
                  <c:v>66.998054330000002</c:v>
                </c:pt>
                <c:pt idx="11504">
                  <c:v>66.998054330000002</c:v>
                </c:pt>
                <c:pt idx="11505">
                  <c:v>67.499324669999993</c:v>
                </c:pt>
                <c:pt idx="11506">
                  <c:v>68.009898500000006</c:v>
                </c:pt>
                <c:pt idx="11507">
                  <c:v>68.097621279999998</c:v>
                </c:pt>
                <c:pt idx="11508">
                  <c:v>68.77415877</c:v>
                </c:pt>
                <c:pt idx="11509">
                  <c:v>70.366544189999999</c:v>
                </c:pt>
                <c:pt idx="11510">
                  <c:v>70.489123239999998</c:v>
                </c:pt>
                <c:pt idx="11511">
                  <c:v>70.734507629999996</c:v>
                </c:pt>
                <c:pt idx="11512">
                  <c:v>90.620532240000003</c:v>
                </c:pt>
                <c:pt idx="11513">
                  <c:v>92.348379339999994</c:v>
                </c:pt>
                <c:pt idx="11514">
                  <c:v>92.535063089999994</c:v>
                </c:pt>
                <c:pt idx="11515">
                  <c:v>92.90807409</c:v>
                </c:pt>
                <c:pt idx="11516">
                  <c:v>121.127709</c:v>
                </c:pt>
                <c:pt idx="11517">
                  <c:v>123.4563919</c:v>
                </c:pt>
                <c:pt idx="11518">
                  <c:v>123.7071803</c:v>
                </c:pt>
                <c:pt idx="11519">
                  <c:v>124.20781789999999</c:v>
                </c:pt>
                <c:pt idx="11520">
                  <c:v>160.7610631</c:v>
                </c:pt>
                <c:pt idx="11521">
                  <c:v>163.69058179999999</c:v>
                </c:pt>
                <c:pt idx="11522">
                  <c:v>164.0054749</c:v>
                </c:pt>
                <c:pt idx="11523">
                  <c:v>164.63373920000001</c:v>
                </c:pt>
                <c:pt idx="11524">
                  <c:v>209.52059449999999</c:v>
                </c:pt>
                <c:pt idx="11525">
                  <c:v>213.0509491</c:v>
                </c:pt>
                <c:pt idx="11526">
                  <c:v>213.4299469</c:v>
                </c:pt>
                <c:pt idx="11527">
                  <c:v>214.1858378</c:v>
                </c:pt>
                <c:pt idx="11528">
                  <c:v>267.40630340000001</c:v>
                </c:pt>
                <c:pt idx="11529">
                  <c:v>271.53749379999999</c:v>
                </c:pt>
                <c:pt idx="11530">
                  <c:v>271.9805963</c:v>
                </c:pt>
                <c:pt idx="11531">
                  <c:v>272.86411379999998</c:v>
                </c:pt>
                <c:pt idx="11532">
                  <c:v>334.41818970000003</c:v>
                </c:pt>
                <c:pt idx="11533">
                  <c:v>348.67834579999999</c:v>
                </c:pt>
                <c:pt idx="11534">
                  <c:v>351.72826420000001</c:v>
                </c:pt>
                <c:pt idx="11535">
                  <c:v>353.1333151</c:v>
                </c:pt>
                <c:pt idx="11536">
                  <c:v>353.13329479999999</c:v>
                </c:pt>
                <c:pt idx="11537">
                  <c:v>350.7777026</c:v>
                </c:pt>
                <c:pt idx="11538">
                  <c:v>350.7777026</c:v>
                </c:pt>
                <c:pt idx="11539">
                  <c:v>348.43141379999997</c:v>
                </c:pt>
                <c:pt idx="11540">
                  <c:v>346.09442860000001</c:v>
                </c:pt>
                <c:pt idx="11541">
                  <c:v>345.69806629999999</c:v>
                </c:pt>
                <c:pt idx="11542">
                  <c:v>342.68986239999998</c:v>
                </c:pt>
                <c:pt idx="11543">
                  <c:v>335.92388549999998</c:v>
                </c:pt>
                <c:pt idx="11544">
                  <c:v>335.42000159999998</c:v>
                </c:pt>
                <c:pt idx="11545">
                  <c:v>334.41815509999998</c:v>
                </c:pt>
                <c:pt idx="11546">
                  <c:v>272.86400320000001</c:v>
                </c:pt>
                <c:pt idx="11547">
                  <c:v>268.72018509999998</c:v>
                </c:pt>
                <c:pt idx="11548">
                  <c:v>268.28040600000003</c:v>
                </c:pt>
                <c:pt idx="11549">
                  <c:v>267.40618649999999</c:v>
                </c:pt>
                <c:pt idx="11550">
                  <c:v>214.18566369999999</c:v>
                </c:pt>
                <c:pt idx="11551">
                  <c:v>210.64268279999999</c:v>
                </c:pt>
                <c:pt idx="11552">
                  <c:v>210.2670086</c:v>
                </c:pt>
                <c:pt idx="11553">
                  <c:v>209.52041600000001</c:v>
                </c:pt>
                <c:pt idx="11554">
                  <c:v>164.6335225</c:v>
                </c:pt>
                <c:pt idx="11555">
                  <c:v>161.6913788</c:v>
                </c:pt>
                <c:pt idx="11556">
                  <c:v>161.3798094</c:v>
                </c:pt>
                <c:pt idx="11557">
                  <c:v>160.76084370000001</c:v>
                </c:pt>
                <c:pt idx="11558">
                  <c:v>124.20757949999999</c:v>
                </c:pt>
                <c:pt idx="11559">
                  <c:v>121.8662729</c:v>
                </c:pt>
                <c:pt idx="11560">
                  <c:v>121.61880840000001</c:v>
                </c:pt>
                <c:pt idx="11561">
                  <c:v>121.1274696</c:v>
                </c:pt>
                <c:pt idx="11562">
                  <c:v>92.907834649999998</c:v>
                </c:pt>
                <c:pt idx="11563">
                  <c:v>91.167365290000006</c:v>
                </c:pt>
                <c:pt idx="11564">
                  <c:v>90.984005569999994</c:v>
                </c:pt>
                <c:pt idx="11565">
                  <c:v>90.620293700000005</c:v>
                </c:pt>
                <c:pt idx="11566">
                  <c:v>70.73428801</c:v>
                </c:pt>
                <c:pt idx="11567">
                  <c:v>67.445826839999995</c:v>
                </c:pt>
                <c:pt idx="11568">
                  <c:v>66.797965599999998</c:v>
                </c:pt>
                <c:pt idx="11569">
                  <c:v>66.505874180000006</c:v>
                </c:pt>
                <c:pt idx="11570">
                  <c:v>66.505837029999995</c:v>
                </c:pt>
                <c:pt idx="11571">
                  <c:v>66.997796629999996</c:v>
                </c:pt>
                <c:pt idx="11572">
                  <c:v>66.997796629999996</c:v>
                </c:pt>
                <c:pt idx="11573">
                  <c:v>67.499059700000004</c:v>
                </c:pt>
                <c:pt idx="11574">
                  <c:v>68.009626220000001</c:v>
                </c:pt>
                <c:pt idx="11575">
                  <c:v>68.097347760000005</c:v>
                </c:pt>
                <c:pt idx="11576">
                  <c:v>68.773875779999997</c:v>
                </c:pt>
                <c:pt idx="11577">
                  <c:v>70.366239609999994</c:v>
                </c:pt>
                <c:pt idx="11578">
                  <c:v>70.488817030000007</c:v>
                </c:pt>
                <c:pt idx="11579">
                  <c:v>70.734198180000007</c:v>
                </c:pt>
                <c:pt idx="11580">
                  <c:v>90.620003850000003</c:v>
                </c:pt>
                <c:pt idx="11581">
                  <c:v>92.347834599999999</c:v>
                </c:pt>
                <c:pt idx="11582">
                  <c:v>92.534516589999996</c:v>
                </c:pt>
                <c:pt idx="11583">
                  <c:v>92.907524109999997</c:v>
                </c:pt>
                <c:pt idx="11584">
                  <c:v>121.1269238</c:v>
                </c:pt>
                <c:pt idx="11585">
                  <c:v>123.45558920000001</c:v>
                </c:pt>
                <c:pt idx="11586">
                  <c:v>123.7063758</c:v>
                </c:pt>
                <c:pt idx="11587">
                  <c:v>124.2070097</c:v>
                </c:pt>
                <c:pt idx="11588">
                  <c:v>160.76000339999999</c:v>
                </c:pt>
                <c:pt idx="11589">
                  <c:v>163.6895035</c:v>
                </c:pt>
                <c:pt idx="11590">
                  <c:v>164.00439460000001</c:v>
                </c:pt>
                <c:pt idx="11591">
                  <c:v>164.63265490000001</c:v>
                </c:pt>
                <c:pt idx="11592">
                  <c:v>209.51924270000001</c:v>
                </c:pt>
                <c:pt idx="11593">
                  <c:v>213.0495774</c:v>
                </c:pt>
                <c:pt idx="11594">
                  <c:v>213.42857309999999</c:v>
                </c:pt>
                <c:pt idx="11595">
                  <c:v>214.18445969999999</c:v>
                </c:pt>
                <c:pt idx="11596">
                  <c:v>267.40464150000003</c:v>
                </c:pt>
                <c:pt idx="11597">
                  <c:v>271.5358109</c:v>
                </c:pt>
                <c:pt idx="11598">
                  <c:v>271.97891120000003</c:v>
                </c:pt>
                <c:pt idx="11599">
                  <c:v>272.86242420000002</c:v>
                </c:pt>
                <c:pt idx="11600">
                  <c:v>334.41620010000003</c:v>
                </c:pt>
                <c:pt idx="11601">
                  <c:v>348.67628960000002</c:v>
                </c:pt>
                <c:pt idx="11602">
                  <c:v>351.7261939</c:v>
                </c:pt>
                <c:pt idx="11603">
                  <c:v>353.13123830000001</c:v>
                </c:pt>
                <c:pt idx="11604">
                  <c:v>353.13125639999998</c:v>
                </c:pt>
                <c:pt idx="11605">
                  <c:v>350.7756809</c:v>
                </c:pt>
                <c:pt idx="11606">
                  <c:v>350.7756809</c:v>
                </c:pt>
                <c:pt idx="11607">
                  <c:v>348.4294089</c:v>
                </c:pt>
                <c:pt idx="11608">
                  <c:v>346.09244030000002</c:v>
                </c:pt>
                <c:pt idx="11609">
                  <c:v>345.6960808</c:v>
                </c:pt>
                <c:pt idx="11610">
                  <c:v>342.68789839999999</c:v>
                </c:pt>
                <c:pt idx="11611">
                  <c:v>335.92196960000001</c:v>
                </c:pt>
                <c:pt idx="11612">
                  <c:v>335.41808930000002</c:v>
                </c:pt>
                <c:pt idx="11613">
                  <c:v>334.41624999999999</c:v>
                </c:pt>
                <c:pt idx="11614">
                  <c:v>272.86254029999998</c:v>
                </c:pt>
                <c:pt idx="11615">
                  <c:v>268.71875230000001</c:v>
                </c:pt>
                <c:pt idx="11616">
                  <c:v>268.27897639999998</c:v>
                </c:pt>
                <c:pt idx="11617">
                  <c:v>267.40476319999999</c:v>
                </c:pt>
                <c:pt idx="11618">
                  <c:v>214.1846305</c:v>
                </c:pt>
                <c:pt idx="11619">
                  <c:v>210.6416759</c:v>
                </c:pt>
                <c:pt idx="11620">
                  <c:v>210.26600440000001</c:v>
                </c:pt>
                <c:pt idx="11621">
                  <c:v>209.51941740000001</c:v>
                </c:pt>
                <c:pt idx="11622">
                  <c:v>164.63286160000001</c:v>
                </c:pt>
                <c:pt idx="11623">
                  <c:v>161.69074040000001</c:v>
                </c:pt>
                <c:pt idx="11624">
                  <c:v>161.37917340000001</c:v>
                </c:pt>
                <c:pt idx="11625">
                  <c:v>160.7602124</c:v>
                </c:pt>
                <c:pt idx="11626">
                  <c:v>124.2072336</c:v>
                </c:pt>
                <c:pt idx="11627">
                  <c:v>121.86594580000001</c:v>
                </c:pt>
                <c:pt idx="11628">
                  <c:v>121.6184832</c:v>
                </c:pt>
                <c:pt idx="11629">
                  <c:v>121.1271484</c:v>
                </c:pt>
                <c:pt idx="11630">
                  <c:v>92.907746509999996</c:v>
                </c:pt>
                <c:pt idx="11631">
                  <c:v>91.167292110000005</c:v>
                </c:pt>
                <c:pt idx="11632">
                  <c:v>90.983933969999995</c:v>
                </c:pt>
                <c:pt idx="11633">
                  <c:v>90.620225239999996</c:v>
                </c:pt>
                <c:pt idx="11634">
                  <c:v>70.734400339999993</c:v>
                </c:pt>
                <c:pt idx="11635">
                  <c:v>67.445971880000002</c:v>
                </c:pt>
                <c:pt idx="11636">
                  <c:v>66.798117250000004</c:v>
                </c:pt>
                <c:pt idx="11637">
                  <c:v>66.506028830000005</c:v>
                </c:pt>
                <c:pt idx="11638">
                  <c:v>66.506066919999995</c:v>
                </c:pt>
                <c:pt idx="11639">
                  <c:v>66.998033809999995</c:v>
                </c:pt>
                <c:pt idx="11640">
                  <c:v>66.998033809999995</c:v>
                </c:pt>
                <c:pt idx="11641">
                  <c:v>67.499304179999996</c:v>
                </c:pt>
                <c:pt idx="11642">
                  <c:v>68.009878040000004</c:v>
                </c:pt>
                <c:pt idx="11643">
                  <c:v>68.097600830000005</c:v>
                </c:pt>
                <c:pt idx="11644">
                  <c:v>68.774138379999997</c:v>
                </c:pt>
                <c:pt idx="11645">
                  <c:v>70.366523970000003</c:v>
                </c:pt>
                <c:pt idx="11646">
                  <c:v>70.489103029999995</c:v>
                </c:pt>
                <c:pt idx="11647">
                  <c:v>70.734487439999995</c:v>
                </c:pt>
                <c:pt idx="11648">
                  <c:v>90.620515119999993</c:v>
                </c:pt>
                <c:pt idx="11649">
                  <c:v>92.348362550000004</c:v>
                </c:pt>
                <c:pt idx="11650">
                  <c:v>92.535046320000006</c:v>
                </c:pt>
                <c:pt idx="11651">
                  <c:v>92.908057400000004</c:v>
                </c:pt>
                <c:pt idx="11652">
                  <c:v>121.1276981</c:v>
                </c:pt>
                <c:pt idx="11653">
                  <c:v>123.4563816</c:v>
                </c:pt>
                <c:pt idx="11654">
                  <c:v>123.7071701</c:v>
                </c:pt>
                <c:pt idx="11655">
                  <c:v>124.2078078</c:v>
                </c:pt>
                <c:pt idx="11656">
                  <c:v>160.76106160000001</c:v>
                </c:pt>
                <c:pt idx="11657">
                  <c:v>163.6905811</c:v>
                </c:pt>
                <c:pt idx="11658">
                  <c:v>164.0054743</c:v>
                </c:pt>
                <c:pt idx="11659">
                  <c:v>164.63373870000001</c:v>
                </c:pt>
                <c:pt idx="11660">
                  <c:v>209.52060560000001</c:v>
                </c:pt>
                <c:pt idx="11661">
                  <c:v>213.05096109999999</c:v>
                </c:pt>
                <c:pt idx="11662">
                  <c:v>213.429959</c:v>
                </c:pt>
                <c:pt idx="11663">
                  <c:v>214.18585010000001</c:v>
                </c:pt>
                <c:pt idx="11664">
                  <c:v>267.40633009999999</c:v>
                </c:pt>
                <c:pt idx="11665">
                  <c:v>271.53752159999999</c:v>
                </c:pt>
                <c:pt idx="11666">
                  <c:v>271.98062420000002</c:v>
                </c:pt>
                <c:pt idx="11667">
                  <c:v>272.86414189999999</c:v>
                </c:pt>
                <c:pt idx="11668">
                  <c:v>334.41823499999998</c:v>
                </c:pt>
                <c:pt idx="11669">
                  <c:v>348.67839509999999</c:v>
                </c:pt>
                <c:pt idx="11670">
                  <c:v>351.72831439999999</c:v>
                </c:pt>
                <c:pt idx="11671">
                  <c:v>353.13336570000001</c:v>
                </c:pt>
                <c:pt idx="11672">
                  <c:v>353.13334950000001</c:v>
                </c:pt>
                <c:pt idx="11673">
                  <c:v>350.7777572</c:v>
                </c:pt>
                <c:pt idx="11674">
                  <c:v>350.7777572</c:v>
                </c:pt>
                <c:pt idx="11675">
                  <c:v>348.43146840000003</c:v>
                </c:pt>
                <c:pt idx="11676">
                  <c:v>346.09448309999999</c:v>
                </c:pt>
                <c:pt idx="11677">
                  <c:v>345.69812080000003</c:v>
                </c:pt>
                <c:pt idx="11678">
                  <c:v>342.68991679999999</c:v>
                </c:pt>
                <c:pt idx="11679">
                  <c:v>335.92393950000002</c:v>
                </c:pt>
                <c:pt idx="11680">
                  <c:v>335.42005560000001</c:v>
                </c:pt>
                <c:pt idx="11681">
                  <c:v>334.41820910000001</c:v>
                </c:pt>
                <c:pt idx="11682">
                  <c:v>272.86405350000001</c:v>
                </c:pt>
                <c:pt idx="11683">
                  <c:v>268.72023510000002</c:v>
                </c:pt>
                <c:pt idx="11684">
                  <c:v>268.28045600000002</c:v>
                </c:pt>
                <c:pt idx="11685">
                  <c:v>267.40623640000001</c:v>
                </c:pt>
                <c:pt idx="11686">
                  <c:v>214.1857095</c:v>
                </c:pt>
                <c:pt idx="11687">
                  <c:v>210.64272819999999</c:v>
                </c:pt>
                <c:pt idx="11688">
                  <c:v>210.267054</c:v>
                </c:pt>
                <c:pt idx="11689">
                  <c:v>209.52046129999999</c:v>
                </c:pt>
                <c:pt idx="11690">
                  <c:v>164.63356300000001</c:v>
                </c:pt>
                <c:pt idx="11691">
                  <c:v>161.69141880000001</c:v>
                </c:pt>
                <c:pt idx="11692">
                  <c:v>161.37984940000001</c:v>
                </c:pt>
                <c:pt idx="11693">
                  <c:v>160.7608836</c:v>
                </c:pt>
                <c:pt idx="11694">
                  <c:v>124.2076139</c:v>
                </c:pt>
                <c:pt idx="11695">
                  <c:v>121.8663069</c:v>
                </c:pt>
                <c:pt idx="11696">
                  <c:v>121.6188423</c:v>
                </c:pt>
                <c:pt idx="11697">
                  <c:v>121.1275035</c:v>
                </c:pt>
                <c:pt idx="11698">
                  <c:v>92.907862379999997</c:v>
                </c:pt>
                <c:pt idx="11699">
                  <c:v>91.167392550000002</c:v>
                </c:pt>
                <c:pt idx="11700">
                  <c:v>90.984032790000001</c:v>
                </c:pt>
                <c:pt idx="11701">
                  <c:v>90.620320809999996</c:v>
                </c:pt>
                <c:pt idx="11702">
                  <c:v>70.734308339999998</c:v>
                </c:pt>
                <c:pt idx="11703">
                  <c:v>67.445845640000002</c:v>
                </c:pt>
                <c:pt idx="11704">
                  <c:v>66.797984069999998</c:v>
                </c:pt>
                <c:pt idx="11705">
                  <c:v>66.505892500000002</c:v>
                </c:pt>
                <c:pt idx="11706">
                  <c:v>66.505853500000001</c:v>
                </c:pt>
                <c:pt idx="11707">
                  <c:v>66.997813059999999</c:v>
                </c:pt>
                <c:pt idx="11708">
                  <c:v>66.997813059999999</c:v>
                </c:pt>
                <c:pt idx="11709">
                  <c:v>67.499076070000001</c:v>
                </c:pt>
                <c:pt idx="11710">
                  <c:v>68.009642540000002</c:v>
                </c:pt>
                <c:pt idx="11711">
                  <c:v>68.097364069999998</c:v>
                </c:pt>
                <c:pt idx="11712">
                  <c:v>68.773892029999999</c:v>
                </c:pt>
                <c:pt idx="11713">
                  <c:v>70.366255699999996</c:v>
                </c:pt>
                <c:pt idx="11714">
                  <c:v>70.488833099999994</c:v>
                </c:pt>
                <c:pt idx="11715">
                  <c:v>70.734214230000006</c:v>
                </c:pt>
                <c:pt idx="11716">
                  <c:v>90.620017110000006</c:v>
                </c:pt>
                <c:pt idx="11717">
                  <c:v>92.347847569999999</c:v>
                </c:pt>
                <c:pt idx="11718">
                  <c:v>92.53452953</c:v>
                </c:pt>
                <c:pt idx="11719">
                  <c:v>92.907536989999997</c:v>
                </c:pt>
                <c:pt idx="11720">
                  <c:v>121.12693160000001</c:v>
                </c:pt>
                <c:pt idx="11721">
                  <c:v>123.4555965</c:v>
                </c:pt>
                <c:pt idx="11722">
                  <c:v>123.706383</c:v>
                </c:pt>
                <c:pt idx="11723">
                  <c:v>124.20701680000001</c:v>
                </c:pt>
                <c:pt idx="11724">
                  <c:v>160.7600032</c:v>
                </c:pt>
                <c:pt idx="11725">
                  <c:v>163.6895026</c:v>
                </c:pt>
                <c:pt idx="11726">
                  <c:v>164.00439359999999</c:v>
                </c:pt>
                <c:pt idx="11727">
                  <c:v>164.63265380000001</c:v>
                </c:pt>
                <c:pt idx="11728">
                  <c:v>209.5192318</c:v>
                </c:pt>
                <c:pt idx="11729">
                  <c:v>213.04956569999999</c:v>
                </c:pt>
                <c:pt idx="11730">
                  <c:v>213.42856130000001</c:v>
                </c:pt>
                <c:pt idx="11731">
                  <c:v>214.18444779999999</c:v>
                </c:pt>
                <c:pt idx="11732">
                  <c:v>267.40461759999999</c:v>
                </c:pt>
                <c:pt idx="11733">
                  <c:v>271.53578590000001</c:v>
                </c:pt>
                <c:pt idx="11734">
                  <c:v>271.97888610000001</c:v>
                </c:pt>
                <c:pt idx="11735">
                  <c:v>272.86239890000002</c:v>
                </c:pt>
                <c:pt idx="11736">
                  <c:v>334.41616040000002</c:v>
                </c:pt>
                <c:pt idx="11737">
                  <c:v>348.67624660000001</c:v>
                </c:pt>
                <c:pt idx="11738">
                  <c:v>351.72615009999998</c:v>
                </c:pt>
                <c:pt idx="11739">
                  <c:v>353.13119419999998</c:v>
                </c:pt>
                <c:pt idx="11740">
                  <c:v>353.13120900000001</c:v>
                </c:pt>
                <c:pt idx="11741">
                  <c:v>350.77563359999999</c:v>
                </c:pt>
                <c:pt idx="11742">
                  <c:v>350.77563359999999</c:v>
                </c:pt>
                <c:pt idx="11743">
                  <c:v>348.42936159999999</c:v>
                </c:pt>
                <c:pt idx="11744">
                  <c:v>346.09239309999998</c:v>
                </c:pt>
                <c:pt idx="11745">
                  <c:v>345.69603369999999</c:v>
                </c:pt>
                <c:pt idx="11746">
                  <c:v>342.68785129999998</c:v>
                </c:pt>
                <c:pt idx="11747">
                  <c:v>335.9219228</c:v>
                </c:pt>
                <c:pt idx="11748">
                  <c:v>335.41804239999999</c:v>
                </c:pt>
                <c:pt idx="11749">
                  <c:v>334.41620319999998</c:v>
                </c:pt>
                <c:pt idx="11750">
                  <c:v>272.86249609999999</c:v>
                </c:pt>
                <c:pt idx="11751">
                  <c:v>268.71870819999998</c:v>
                </c:pt>
                <c:pt idx="11752">
                  <c:v>268.27893239999997</c:v>
                </c:pt>
                <c:pt idx="11753">
                  <c:v>267.40471930000001</c:v>
                </c:pt>
                <c:pt idx="11754">
                  <c:v>214.1845898</c:v>
                </c:pt>
                <c:pt idx="11755">
                  <c:v>210.64163540000001</c:v>
                </c:pt>
                <c:pt idx="11756">
                  <c:v>210.265964</c:v>
                </c:pt>
                <c:pt idx="11757">
                  <c:v>209.51937699999999</c:v>
                </c:pt>
                <c:pt idx="11758">
                  <c:v>164.63282509999999</c:v>
                </c:pt>
                <c:pt idx="11759">
                  <c:v>161.6907042</c:v>
                </c:pt>
                <c:pt idx="11760">
                  <c:v>161.3791372</c:v>
                </c:pt>
                <c:pt idx="11761">
                  <c:v>160.76017640000001</c:v>
                </c:pt>
                <c:pt idx="11762">
                  <c:v>124.2072022</c:v>
                </c:pt>
                <c:pt idx="11763">
                  <c:v>121.8659147</c:v>
                </c:pt>
                <c:pt idx="11764">
                  <c:v>121.61845219999999</c:v>
                </c:pt>
                <c:pt idx="11765">
                  <c:v>121.1271174</c:v>
                </c:pt>
                <c:pt idx="11766">
                  <c:v>92.907720859999998</c:v>
                </c:pt>
                <c:pt idx="11767">
                  <c:v>91.167266859999998</c:v>
                </c:pt>
                <c:pt idx="11768">
                  <c:v>90.983908769999999</c:v>
                </c:pt>
                <c:pt idx="11769">
                  <c:v>90.620200120000007</c:v>
                </c:pt>
                <c:pt idx="11770">
                  <c:v>70.734381209999995</c:v>
                </c:pt>
                <c:pt idx="11771">
                  <c:v>69.620664160000004</c:v>
                </c:pt>
                <c:pt idx="11772">
                  <c:v>69.620664160000004</c:v>
                </c:pt>
                <c:pt idx="11773">
                  <c:v>67.468180259999997</c:v>
                </c:pt>
                <c:pt idx="11774">
                  <c:v>66.801099899999997</c:v>
                </c:pt>
                <c:pt idx="11775">
                  <c:v>66.468996419999996</c:v>
                </c:pt>
                <c:pt idx="11776">
                  <c:v>66.104203940000005</c:v>
                </c:pt>
                <c:pt idx="11777">
                  <c:v>67.035000740000001</c:v>
                </c:pt>
                <c:pt idx="11778">
                  <c:v>67.514106740000003</c:v>
                </c:pt>
                <c:pt idx="11779">
                  <c:v>69.730356319999999</c:v>
                </c:pt>
                <c:pt idx="11780">
                  <c:v>69.845830520000007</c:v>
                </c:pt>
                <c:pt idx="11781">
                  <c:v>70.077046019999997</c:v>
                </c:pt>
                <c:pt idx="11782">
                  <c:v>88.969338719999996</c:v>
                </c:pt>
                <c:pt idx="11783">
                  <c:v>90.620321230000002</c:v>
                </c:pt>
                <c:pt idx="11784">
                  <c:v>90.79876265</c:v>
                </c:pt>
                <c:pt idx="11785">
                  <c:v>91.155340170000002</c:v>
                </c:pt>
                <c:pt idx="11786">
                  <c:v>118.2333721</c:v>
                </c:pt>
                <c:pt idx="11787">
                  <c:v>120.47452920000001</c:v>
                </c:pt>
                <c:pt idx="11788">
                  <c:v>120.71593780000001</c:v>
                </c:pt>
                <c:pt idx="11789">
                  <c:v>121.1978774</c:v>
                </c:pt>
                <c:pt idx="11790">
                  <c:v>156.4616485</c:v>
                </c:pt>
                <c:pt idx="11791">
                  <c:v>159.29298019999999</c:v>
                </c:pt>
                <c:pt idx="11792">
                  <c:v>159.59735610000001</c:v>
                </c:pt>
                <c:pt idx="11793">
                  <c:v>160.20465759999999</c:v>
                </c:pt>
                <c:pt idx="11794">
                  <c:v>203.6541679</c:v>
                </c:pt>
                <c:pt idx="11795">
                  <c:v>207.0756743</c:v>
                </c:pt>
                <c:pt idx="11796">
                  <c:v>207.4430174</c:v>
                </c:pt>
                <c:pt idx="11797">
                  <c:v>208.1756809</c:v>
                </c:pt>
                <c:pt idx="11798">
                  <c:v>259.81093040000002</c:v>
                </c:pt>
                <c:pt idx="11799">
                  <c:v>263.82261140000003</c:v>
                </c:pt>
                <c:pt idx="11800">
                  <c:v>264.2529217</c:v>
                </c:pt>
                <c:pt idx="11801">
                  <c:v>265.11094730000002</c:v>
                </c:pt>
                <c:pt idx="11802">
                  <c:v>324.93193589999998</c:v>
                </c:pt>
                <c:pt idx="11803">
                  <c:v>338.70071430000002</c:v>
                </c:pt>
                <c:pt idx="11804">
                  <c:v>341.93315439999998</c:v>
                </c:pt>
                <c:pt idx="11805">
                  <c:v>343.66458599999999</c:v>
                </c:pt>
                <c:pt idx="11806">
                  <c:v>348.80320499999999</c:v>
                </c:pt>
                <c:pt idx="11807">
                  <c:v>334.81497100000001</c:v>
                </c:pt>
                <c:pt idx="11808">
                  <c:v>334.40467219999999</c:v>
                </c:pt>
                <c:pt idx="11809">
                  <c:v>333.5887687</c:v>
                </c:pt>
                <c:pt idx="11810">
                  <c:v>283.09156009999998</c:v>
                </c:pt>
                <c:pt idx="11811">
                  <c:v>279.66235829999999</c:v>
                </c:pt>
                <c:pt idx="11812">
                  <c:v>279.29816779999999</c:v>
                </c:pt>
                <c:pt idx="11813">
                  <c:v>278.5740619</c:v>
                </c:pt>
                <c:pt idx="11814">
                  <c:v>234.07094219999999</c:v>
                </c:pt>
                <c:pt idx="11815">
                  <c:v>231.0739016</c:v>
                </c:pt>
                <c:pt idx="11816">
                  <c:v>230.7558195</c:v>
                </c:pt>
                <c:pt idx="11817">
                  <c:v>230.12351129999999</c:v>
                </c:pt>
                <c:pt idx="11818">
                  <c:v>191.61448050000001</c:v>
                </c:pt>
                <c:pt idx="11819">
                  <c:v>189.04960109999999</c:v>
                </c:pt>
                <c:pt idx="11820">
                  <c:v>188.7776274</c:v>
                </c:pt>
                <c:pt idx="11821">
                  <c:v>188.2371167</c:v>
                </c:pt>
                <c:pt idx="11822">
                  <c:v>155.7221749</c:v>
                </c:pt>
                <c:pt idx="11823">
                  <c:v>153.58945679999999</c:v>
                </c:pt>
                <c:pt idx="11824">
                  <c:v>153.36359139999999</c:v>
                </c:pt>
                <c:pt idx="11825">
                  <c:v>152.9148783</c:v>
                </c:pt>
                <c:pt idx="11826">
                  <c:v>126.3940254</c:v>
                </c:pt>
                <c:pt idx="11827">
                  <c:v>124.69346849999999</c:v>
                </c:pt>
                <c:pt idx="11828">
                  <c:v>124.51371159999999</c:v>
                </c:pt>
                <c:pt idx="11829">
                  <c:v>124.15679609999999</c:v>
                </c:pt>
                <c:pt idx="11830">
                  <c:v>103.63003209999999</c:v>
                </c:pt>
                <c:pt idx="11831">
                  <c:v>99.949294879999997</c:v>
                </c:pt>
                <c:pt idx="11832">
                  <c:v>96.93971311</c:v>
                </c:pt>
                <c:pt idx="11833">
                  <c:v>96.582866260000003</c:v>
                </c:pt>
                <c:pt idx="11834">
                  <c:v>98.059201779999995</c:v>
                </c:pt>
                <c:pt idx="11835">
                  <c:v>185.52197939999999</c:v>
                </c:pt>
                <c:pt idx="11836">
                  <c:v>185.84042840000001</c:v>
                </c:pt>
                <c:pt idx="11837">
                  <c:v>186.47563239999999</c:v>
                </c:pt>
                <c:pt idx="11838">
                  <c:v>228.37421990000001</c:v>
                </c:pt>
                <c:pt idx="11839">
                  <c:v>231.84658730000001</c:v>
                </c:pt>
                <c:pt idx="11840">
                  <c:v>232.21915519999999</c:v>
                </c:pt>
                <c:pt idx="11841">
                  <c:v>232.96210500000001</c:v>
                </c:pt>
                <c:pt idx="11842">
                  <c:v>281.45190489999999</c:v>
                </c:pt>
                <c:pt idx="11843">
                  <c:v>285.43151399999999</c:v>
                </c:pt>
                <c:pt idx="11844">
                  <c:v>285.85820080000002</c:v>
                </c:pt>
                <c:pt idx="11845">
                  <c:v>286.70889640000001</c:v>
                </c:pt>
                <c:pt idx="11846">
                  <c:v>341.78990870000001</c:v>
                </c:pt>
                <c:pt idx="11847">
                  <c:v>346.27675950000003</c:v>
                </c:pt>
                <c:pt idx="11848">
                  <c:v>346.75756519999999</c:v>
                </c:pt>
                <c:pt idx="11849">
                  <c:v>347.71600669999998</c:v>
                </c:pt>
                <c:pt idx="11850">
                  <c:v>409.38823129999997</c:v>
                </c:pt>
                <c:pt idx="11851">
                  <c:v>427.3269214</c:v>
                </c:pt>
                <c:pt idx="11852">
                  <c:v>427.30038200000001</c:v>
                </c:pt>
                <c:pt idx="11853">
                  <c:v>410.93741979999999</c:v>
                </c:pt>
                <c:pt idx="11854">
                  <c:v>410.40501899999998</c:v>
                </c:pt>
                <c:pt idx="11855">
                  <c:v>409.34626029999998</c:v>
                </c:pt>
                <c:pt idx="11856">
                  <c:v>347.62358110000002</c:v>
                </c:pt>
                <c:pt idx="11857">
                  <c:v>343.1219251</c:v>
                </c:pt>
                <c:pt idx="11858">
                  <c:v>342.64372750000001</c:v>
                </c:pt>
                <c:pt idx="11859">
                  <c:v>341.6928825</c:v>
                </c:pt>
                <c:pt idx="11860">
                  <c:v>286.57168619999999</c:v>
                </c:pt>
                <c:pt idx="11861">
                  <c:v>282.5780623</c:v>
                </c:pt>
                <c:pt idx="11862">
                  <c:v>282.15406789999997</c:v>
                </c:pt>
                <c:pt idx="11863">
                  <c:v>281.3111366</c:v>
                </c:pt>
                <c:pt idx="11864">
                  <c:v>232.7914231</c:v>
                </c:pt>
                <c:pt idx="11865">
                  <c:v>229.30583139999999</c:v>
                </c:pt>
                <c:pt idx="11866">
                  <c:v>228.9360403</c:v>
                </c:pt>
                <c:pt idx="11867">
                  <c:v>228.20102270000001</c:v>
                </c:pt>
                <c:pt idx="11868">
                  <c:v>186.282792</c:v>
                </c:pt>
                <c:pt idx="11869">
                  <c:v>175.84540939999999</c:v>
                </c:pt>
                <c:pt idx="11870">
                  <c:v>178.3399158</c:v>
                </c:pt>
                <c:pt idx="11871">
                  <c:v>189.67797659999999</c:v>
                </c:pt>
                <c:pt idx="11872">
                  <c:v>190.05927929999999</c:v>
                </c:pt>
                <c:pt idx="11873">
                  <c:v>190.8199376</c:v>
                </c:pt>
                <c:pt idx="11874">
                  <c:v>241.19901540000001</c:v>
                </c:pt>
                <c:pt idx="11875">
                  <c:v>245.38974329999999</c:v>
                </c:pt>
                <c:pt idx="11876">
                  <c:v>245.8395094</c:v>
                </c:pt>
                <c:pt idx="11877">
                  <c:v>246.7364723</c:v>
                </c:pt>
                <c:pt idx="11878">
                  <c:v>305.4538058</c:v>
                </c:pt>
                <c:pt idx="11879">
                  <c:v>310.28622309999997</c:v>
                </c:pt>
                <c:pt idx="11880">
                  <c:v>310.80445270000001</c:v>
                </c:pt>
                <c:pt idx="11881">
                  <c:v>311.83772010000001</c:v>
                </c:pt>
                <c:pt idx="11882">
                  <c:v>378.8933093</c:v>
                </c:pt>
                <c:pt idx="11883">
                  <c:v>384.36741599999999</c:v>
                </c:pt>
                <c:pt idx="11884">
                  <c:v>384.95410909999998</c:v>
                </c:pt>
                <c:pt idx="11885">
                  <c:v>386.12368099999998</c:v>
                </c:pt>
                <c:pt idx="11886">
                  <c:v>461.51752590000001</c:v>
                </c:pt>
                <c:pt idx="11887">
                  <c:v>483.49188570000001</c:v>
                </c:pt>
                <c:pt idx="11888">
                  <c:v>479.27784450000001</c:v>
                </c:pt>
                <c:pt idx="11889">
                  <c:v>456.55000419999999</c:v>
                </c:pt>
                <c:pt idx="11890">
                  <c:v>455.81190529999998</c:v>
                </c:pt>
                <c:pt idx="11891">
                  <c:v>454.34435339999999</c:v>
                </c:pt>
                <c:pt idx="11892">
                  <c:v>369.4695878</c:v>
                </c:pt>
                <c:pt idx="11893">
                  <c:v>363.3375054</c:v>
                </c:pt>
                <c:pt idx="11894">
                  <c:v>362.6866301</c:v>
                </c:pt>
                <c:pt idx="11895">
                  <c:v>361.39273209999999</c:v>
                </c:pt>
                <c:pt idx="11896">
                  <c:v>287.14102910000003</c:v>
                </c:pt>
                <c:pt idx="11897">
                  <c:v>281.8264686</c:v>
                </c:pt>
                <c:pt idx="11898">
                  <c:v>281.2628168</c:v>
                </c:pt>
                <c:pt idx="11899">
                  <c:v>280.14257279999998</c:v>
                </c:pt>
                <c:pt idx="11900">
                  <c:v>216.51393239999999</c:v>
                </c:pt>
                <c:pt idx="11901">
                  <c:v>212.01689379999999</c:v>
                </c:pt>
                <c:pt idx="11902">
                  <c:v>211.54046539999999</c:v>
                </c:pt>
                <c:pt idx="11903">
                  <c:v>210.5938755</c:v>
                </c:pt>
                <c:pt idx="11904">
                  <c:v>157.58829750000001</c:v>
                </c:pt>
                <c:pt idx="11905">
                  <c:v>144.75069740000001</c:v>
                </c:pt>
                <c:pt idx="11906">
                  <c:v>144.75069740000001</c:v>
                </c:pt>
                <c:pt idx="11907">
                  <c:v>144.75069740000001</c:v>
                </c:pt>
                <c:pt idx="11908">
                  <c:v>135.9226348</c:v>
                </c:pt>
                <c:pt idx="11909">
                  <c:v>176.28150669999999</c:v>
                </c:pt>
                <c:pt idx="11910">
                  <c:v>177.42832379999999</c:v>
                </c:pt>
                <c:pt idx="11911">
                  <c:v>151.28595820000001</c:v>
                </c:pt>
                <c:pt idx="11912">
                  <c:v>161.99467899999999</c:v>
                </c:pt>
                <c:pt idx="11913">
                  <c:v>394.327744</c:v>
                </c:pt>
                <c:pt idx="11914">
                  <c:v>399.23275000000001</c:v>
                </c:pt>
                <c:pt idx="11915">
                  <c:v>399.23275000000001</c:v>
                </c:pt>
                <c:pt idx="11916">
                  <c:v>72.154680600000006</c:v>
                </c:pt>
                <c:pt idx="11917">
                  <c:v>72.154638890000001</c:v>
                </c:pt>
                <c:pt idx="11918">
                  <c:v>399.23013580000003</c:v>
                </c:pt>
                <c:pt idx="11919">
                  <c:v>399.23013040000001</c:v>
                </c:pt>
                <c:pt idx="11920">
                  <c:v>399.23013040000001</c:v>
                </c:pt>
                <c:pt idx="11921">
                  <c:v>72.154577160000002</c:v>
                </c:pt>
                <c:pt idx="11922">
                  <c:v>72.154618869999993</c:v>
                </c:pt>
                <c:pt idx="11923">
                  <c:v>399.23274459999999</c:v>
                </c:pt>
                <c:pt idx="11924">
                  <c:v>399.23275000000001</c:v>
                </c:pt>
                <c:pt idx="11925">
                  <c:v>180.89011970000001</c:v>
                </c:pt>
                <c:pt idx="11926">
                  <c:v>180.89011970000001</c:v>
                </c:pt>
                <c:pt idx="11927">
                  <c:v>72.154680600000006</c:v>
                </c:pt>
                <c:pt idx="11928">
                  <c:v>72.154638890000001</c:v>
                </c:pt>
                <c:pt idx="11929">
                  <c:v>399.23013580000003</c:v>
                </c:pt>
                <c:pt idx="11930">
                  <c:v>399.23013040000001</c:v>
                </c:pt>
                <c:pt idx="11931">
                  <c:v>72.154577160000002</c:v>
                </c:pt>
                <c:pt idx="11932">
                  <c:v>72.154618869999993</c:v>
                </c:pt>
                <c:pt idx="11933">
                  <c:v>399.23274459999999</c:v>
                </c:pt>
                <c:pt idx="11934">
                  <c:v>399.23275000000001</c:v>
                </c:pt>
                <c:pt idx="11935">
                  <c:v>72.154680600000006</c:v>
                </c:pt>
                <c:pt idx="11936">
                  <c:v>71.804233190000005</c:v>
                </c:pt>
                <c:pt idx="11937">
                  <c:v>145.1557698</c:v>
                </c:pt>
                <c:pt idx="11938">
                  <c:v>152.67408900000001</c:v>
                </c:pt>
                <c:pt idx="11939">
                  <c:v>166.83598499999999</c:v>
                </c:pt>
                <c:pt idx="11940">
                  <c:v>184.9120302</c:v>
                </c:pt>
                <c:pt idx="11941">
                  <c:v>521.12557519999996</c:v>
                </c:pt>
                <c:pt idx="11942">
                  <c:v>529.06144610000001</c:v>
                </c:pt>
                <c:pt idx="11943">
                  <c:v>529.06144610000001</c:v>
                </c:pt>
                <c:pt idx="11944">
                  <c:v>529.06144610000001</c:v>
                </c:pt>
                <c:pt idx="11945">
                  <c:v>506.47194480000002</c:v>
                </c:pt>
                <c:pt idx="11946">
                  <c:v>505.7373154</c:v>
                </c:pt>
                <c:pt idx="11947">
                  <c:v>504.27646490000001</c:v>
                </c:pt>
                <c:pt idx="11948">
                  <c:v>419.2901675</c:v>
                </c:pt>
                <c:pt idx="11949">
                  <c:v>413.1069766</c:v>
                </c:pt>
                <c:pt idx="11950">
                  <c:v>412.4502895</c:v>
                </c:pt>
                <c:pt idx="11951">
                  <c:v>411.14461499999999</c:v>
                </c:pt>
                <c:pt idx="11952">
                  <c:v>335.65101049999998</c:v>
                </c:pt>
                <c:pt idx="11953">
                  <c:v>330.19835130000001</c:v>
                </c:pt>
                <c:pt idx="11954">
                  <c:v>329.61960649999997</c:v>
                </c:pt>
                <c:pt idx="11955">
                  <c:v>328.46910800000001</c:v>
                </c:pt>
                <c:pt idx="11956">
                  <c:v>262.46819640000001</c:v>
                </c:pt>
                <c:pt idx="11957">
                  <c:v>257.74606899999998</c:v>
                </c:pt>
                <c:pt idx="11958">
                  <c:v>257.24526650000001</c:v>
                </c:pt>
                <c:pt idx="11959">
                  <c:v>256.24994390000001</c:v>
                </c:pt>
                <c:pt idx="11960">
                  <c:v>199.74172540000001</c:v>
                </c:pt>
                <c:pt idx="11961">
                  <c:v>185.76554369999999</c:v>
                </c:pt>
                <c:pt idx="11962">
                  <c:v>181.95553079999999</c:v>
                </c:pt>
                <c:pt idx="11963">
                  <c:v>191.8096864</c:v>
                </c:pt>
                <c:pt idx="11964">
                  <c:v>192.14057790000001</c:v>
                </c:pt>
                <c:pt idx="11965">
                  <c:v>192.80057719999999</c:v>
                </c:pt>
                <c:pt idx="11966">
                  <c:v>236.2749067</c:v>
                </c:pt>
                <c:pt idx="11967">
                  <c:v>239.873344</c:v>
                </c:pt>
                <c:pt idx="11968">
                  <c:v>240.25940320000001</c:v>
                </c:pt>
                <c:pt idx="11969">
                  <c:v>241.02923609999999</c:v>
                </c:pt>
                <c:pt idx="11970">
                  <c:v>291.22250320000001</c:v>
                </c:pt>
                <c:pt idx="11971">
                  <c:v>295.33801169999998</c:v>
                </c:pt>
                <c:pt idx="11972">
                  <c:v>295.7792384</c:v>
                </c:pt>
                <c:pt idx="11973">
                  <c:v>296.65890510000003</c:v>
                </c:pt>
                <c:pt idx="11974">
                  <c:v>353.57110979999999</c:v>
                </c:pt>
                <c:pt idx="11975">
                  <c:v>358.20368930000001</c:v>
                </c:pt>
                <c:pt idx="11976">
                  <c:v>358.70008369999999</c:v>
                </c:pt>
                <c:pt idx="11977">
                  <c:v>359.68958409999999</c:v>
                </c:pt>
                <c:pt idx="11978">
                  <c:v>423.32072640000001</c:v>
                </c:pt>
                <c:pt idx="11979">
                  <c:v>441.81627750000001</c:v>
                </c:pt>
                <c:pt idx="11980">
                  <c:v>416.69365390000002</c:v>
                </c:pt>
                <c:pt idx="11981">
                  <c:v>384.0906923</c:v>
                </c:pt>
                <c:pt idx="11982">
                  <c:v>383.04079280000002</c:v>
                </c:pt>
                <c:pt idx="11983">
                  <c:v>380.95500440000001</c:v>
                </c:pt>
                <c:pt idx="11984">
                  <c:v>264.66618999999997</c:v>
                </c:pt>
                <c:pt idx="11985">
                  <c:v>256.63893769999999</c:v>
                </c:pt>
                <c:pt idx="11986">
                  <c:v>255.79026930000001</c:v>
                </c:pt>
                <c:pt idx="11987">
                  <c:v>254.1051137</c:v>
                </c:pt>
                <c:pt idx="11988">
                  <c:v>162.3244953</c:v>
                </c:pt>
                <c:pt idx="11989">
                  <c:v>156.1833269</c:v>
                </c:pt>
                <c:pt idx="11990">
                  <c:v>155.53588959999999</c:v>
                </c:pt>
                <c:pt idx="11991">
                  <c:v>154.25136670000001</c:v>
                </c:pt>
                <c:pt idx="11992">
                  <c:v>86.978944389999995</c:v>
                </c:pt>
                <c:pt idx="11993">
                  <c:v>82.723859809999993</c:v>
                </c:pt>
                <c:pt idx="11994">
                  <c:v>82.277653560000005</c:v>
                </c:pt>
                <c:pt idx="11995">
                  <c:v>81.393763410000005</c:v>
                </c:pt>
                <c:pt idx="11996">
                  <c:v>38.629537229999997</c:v>
                </c:pt>
                <c:pt idx="11997">
                  <c:v>30.79702949</c:v>
                </c:pt>
                <c:pt idx="11998">
                  <c:v>21.15047358</c:v>
                </c:pt>
                <c:pt idx="11999">
                  <c:v>22.20177275</c:v>
                </c:pt>
                <c:pt idx="12000">
                  <c:v>22.254442910000002</c:v>
                </c:pt>
                <c:pt idx="12001">
                  <c:v>22.362731660000001</c:v>
                </c:pt>
                <c:pt idx="12002">
                  <c:v>37.66407684</c:v>
                </c:pt>
                <c:pt idx="12003">
                  <c:v>39.549200319999997</c:v>
                </c:pt>
                <c:pt idx="12004">
                  <c:v>39.756299050000003</c:v>
                </c:pt>
                <c:pt idx="12005">
                  <c:v>40.172041040000003</c:v>
                </c:pt>
                <c:pt idx="12006">
                  <c:v>74.281444930000006</c:v>
                </c:pt>
                <c:pt idx="12007">
                  <c:v>77.613985260000007</c:v>
                </c:pt>
                <c:pt idx="12008">
                  <c:v>77.975512559999999</c:v>
                </c:pt>
                <c:pt idx="12009">
                  <c:v>78.698707780000007</c:v>
                </c:pt>
                <c:pt idx="12010">
                  <c:v>131.61617039999999</c:v>
                </c:pt>
                <c:pt idx="12011">
                  <c:v>136.39612750000001</c:v>
                </c:pt>
                <c:pt idx="12012">
                  <c:v>136.9120834</c:v>
                </c:pt>
                <c:pt idx="12013">
                  <c:v>137.94273190000001</c:v>
                </c:pt>
                <c:pt idx="12014">
                  <c:v>209.66825320000001</c:v>
                </c:pt>
                <c:pt idx="12015">
                  <c:v>509.38243540000002</c:v>
                </c:pt>
                <c:pt idx="12016">
                  <c:v>529.59085770000002</c:v>
                </c:pt>
                <c:pt idx="12017">
                  <c:v>531.39386239999999</c:v>
                </c:pt>
                <c:pt idx="12018">
                  <c:v>522.26455350000003</c:v>
                </c:pt>
                <c:pt idx="12019">
                  <c:v>491.45705120000002</c:v>
                </c:pt>
                <c:pt idx="12020">
                  <c:v>490.55622549999998</c:v>
                </c:pt>
                <c:pt idx="12021">
                  <c:v>488.76537039999999</c:v>
                </c:pt>
                <c:pt idx="12022">
                  <c:v>379.34070489999999</c:v>
                </c:pt>
                <c:pt idx="12023">
                  <c:v>372.02333950000002</c:v>
                </c:pt>
                <c:pt idx="12024">
                  <c:v>371.2471726</c:v>
                </c:pt>
                <c:pt idx="12025">
                  <c:v>369.70450199999999</c:v>
                </c:pt>
                <c:pt idx="12026">
                  <c:v>276.48549000000003</c:v>
                </c:pt>
                <c:pt idx="12027">
                  <c:v>270.33651830000002</c:v>
                </c:pt>
                <c:pt idx="12028">
                  <c:v>269.68501029999999</c:v>
                </c:pt>
                <c:pt idx="12029">
                  <c:v>268.39052420000002</c:v>
                </c:pt>
                <c:pt idx="12030">
                  <c:v>191.37716570000001</c:v>
                </c:pt>
                <c:pt idx="12031">
                  <c:v>186.39658750000001</c:v>
                </c:pt>
                <c:pt idx="12032">
                  <c:v>185.86973839999999</c:v>
                </c:pt>
                <c:pt idx="12033">
                  <c:v>184.8234368</c:v>
                </c:pt>
                <c:pt idx="12034">
                  <c:v>124.0157318</c:v>
                </c:pt>
                <c:pt idx="12035">
                  <c:v>120.2035473</c:v>
                </c:pt>
                <c:pt idx="12036">
                  <c:v>119.801357</c:v>
                </c:pt>
                <c:pt idx="12037">
                  <c:v>119.0032399</c:v>
                </c:pt>
                <c:pt idx="12038">
                  <c:v>74.401188349999998</c:v>
                </c:pt>
                <c:pt idx="12039">
                  <c:v>71.757397460000007</c:v>
                </c:pt>
                <c:pt idx="12040">
                  <c:v>71.479866090000002</c:v>
                </c:pt>
                <c:pt idx="12041">
                  <c:v>70.929933410000004</c:v>
                </c:pt>
                <c:pt idx="12042">
                  <c:v>42.533535399999998</c:v>
                </c:pt>
                <c:pt idx="12043">
                  <c:v>38.380033449999999</c:v>
                </c:pt>
                <c:pt idx="12044">
                  <c:v>37.612327960000002</c:v>
                </c:pt>
                <c:pt idx="12045">
                  <c:v>37.258025660000001</c:v>
                </c:pt>
                <c:pt idx="12046">
                  <c:v>34.597858180000003</c:v>
                </c:pt>
                <c:pt idx="12047">
                  <c:v>35.837363600000003</c:v>
                </c:pt>
                <c:pt idx="12048">
                  <c:v>35.886485350000001</c:v>
                </c:pt>
                <c:pt idx="12049">
                  <c:v>35.986391580000003</c:v>
                </c:pt>
                <c:pt idx="12050">
                  <c:v>48.588068999999997</c:v>
                </c:pt>
                <c:pt idx="12051">
                  <c:v>49.959351359999999</c:v>
                </c:pt>
                <c:pt idx="12052">
                  <c:v>50.109331249999997</c:v>
                </c:pt>
                <c:pt idx="12053">
                  <c:v>50.410036869999999</c:v>
                </c:pt>
                <c:pt idx="12054">
                  <c:v>76.123271970000005</c:v>
                </c:pt>
                <c:pt idx="12055">
                  <c:v>78.439870139999996</c:v>
                </c:pt>
                <c:pt idx="12056">
                  <c:v>78.69070816</c:v>
                </c:pt>
                <c:pt idx="12057">
                  <c:v>79.192213159999994</c:v>
                </c:pt>
                <c:pt idx="12058">
                  <c:v>118.0170059</c:v>
                </c:pt>
                <c:pt idx="12059">
                  <c:v>121.27891990000001</c:v>
                </c:pt>
                <c:pt idx="12060">
                  <c:v>121.6306161</c:v>
                </c:pt>
                <c:pt idx="12061">
                  <c:v>122.33292040000001</c:v>
                </c:pt>
                <c:pt idx="12062">
                  <c:v>174.26927090000001</c:v>
                </c:pt>
                <c:pt idx="12063">
                  <c:v>178.4765007</c:v>
                </c:pt>
                <c:pt idx="12064">
                  <c:v>178.92905500000001</c:v>
                </c:pt>
                <c:pt idx="12065">
                  <c:v>179.83215870000001</c:v>
                </c:pt>
                <c:pt idx="12066">
                  <c:v>244.8800669</c:v>
                </c:pt>
                <c:pt idx="12067">
                  <c:v>250.0326125</c:v>
                </c:pt>
                <c:pt idx="12068">
                  <c:v>250.58602490000001</c:v>
                </c:pt>
                <c:pt idx="12069">
                  <c:v>251.68992800000001</c:v>
                </c:pt>
                <c:pt idx="12070">
                  <c:v>329.8493939</c:v>
                </c:pt>
                <c:pt idx="12071">
                  <c:v>348.12560789999998</c:v>
                </c:pt>
                <c:pt idx="12072">
                  <c:v>351.62419069999999</c:v>
                </c:pt>
                <c:pt idx="12073">
                  <c:v>353.13283680000001</c:v>
                </c:pt>
                <c:pt idx="12074">
                  <c:v>353.13280029999999</c:v>
                </c:pt>
                <c:pt idx="12075">
                  <c:v>348.43092330000002</c:v>
                </c:pt>
                <c:pt idx="12076">
                  <c:v>346.09393999999998</c:v>
                </c:pt>
                <c:pt idx="12077">
                  <c:v>339.03983449999998</c:v>
                </c:pt>
                <c:pt idx="12078">
                  <c:v>339.03983449999998</c:v>
                </c:pt>
                <c:pt idx="12079">
                  <c:v>335.92340580000001</c:v>
                </c:pt>
                <c:pt idx="12080">
                  <c:v>335.41952229999998</c:v>
                </c:pt>
                <c:pt idx="12081">
                  <c:v>334.41767670000002</c:v>
                </c:pt>
                <c:pt idx="12082">
                  <c:v>272.86358200000001</c:v>
                </c:pt>
                <c:pt idx="12083">
                  <c:v>268.71976799999999</c:v>
                </c:pt>
                <c:pt idx="12084">
                  <c:v>268.27998930000001</c:v>
                </c:pt>
                <c:pt idx="12085">
                  <c:v>267.40577070000001</c:v>
                </c:pt>
                <c:pt idx="12086">
                  <c:v>214.18530480000001</c:v>
                </c:pt>
                <c:pt idx="12087">
                  <c:v>210.64232799999999</c:v>
                </c:pt>
                <c:pt idx="12088">
                  <c:v>210.2666542</c:v>
                </c:pt>
                <c:pt idx="12089">
                  <c:v>209.5200624</c:v>
                </c:pt>
                <c:pt idx="12090">
                  <c:v>164.63322550000001</c:v>
                </c:pt>
                <c:pt idx="12091">
                  <c:v>161.6910858</c:v>
                </c:pt>
                <c:pt idx="12092">
                  <c:v>161.3795168</c:v>
                </c:pt>
                <c:pt idx="12093">
                  <c:v>160.76055199999999</c:v>
                </c:pt>
                <c:pt idx="12094">
                  <c:v>124.2073439</c:v>
                </c:pt>
                <c:pt idx="12095">
                  <c:v>121.8660414</c:v>
                </c:pt>
                <c:pt idx="12096">
                  <c:v>121.6185773</c:v>
                </c:pt>
                <c:pt idx="12097">
                  <c:v>121.12723939999999</c:v>
                </c:pt>
                <c:pt idx="12098">
                  <c:v>92.907660179999993</c:v>
                </c:pt>
                <c:pt idx="12099">
                  <c:v>91.16719483</c:v>
                </c:pt>
                <c:pt idx="12100">
                  <c:v>90.983835540000001</c:v>
                </c:pt>
                <c:pt idx="12101">
                  <c:v>90.620124520000005</c:v>
                </c:pt>
                <c:pt idx="12102">
                  <c:v>70.734174249999995</c:v>
                </c:pt>
                <c:pt idx="12103">
                  <c:v>67.445725080000003</c:v>
                </c:pt>
                <c:pt idx="12104">
                  <c:v>66.797866350000007</c:v>
                </c:pt>
                <c:pt idx="12105">
                  <c:v>66.505775970000002</c:v>
                </c:pt>
                <c:pt idx="12106">
                  <c:v>66.505755989999997</c:v>
                </c:pt>
                <c:pt idx="12107">
                  <c:v>66.997716479999994</c:v>
                </c:pt>
                <c:pt idx="12108">
                  <c:v>66.997716479999994</c:v>
                </c:pt>
                <c:pt idx="12109">
                  <c:v>67.498980439999997</c:v>
                </c:pt>
                <c:pt idx="12110">
                  <c:v>68.00954788</c:v>
                </c:pt>
                <c:pt idx="12111">
                  <c:v>68.097269580000003</c:v>
                </c:pt>
                <c:pt idx="12112">
                  <c:v>68.773798810000002</c:v>
                </c:pt>
                <c:pt idx="12113">
                  <c:v>70.366165510000002</c:v>
                </c:pt>
                <c:pt idx="12114">
                  <c:v>70.488743150000005</c:v>
                </c:pt>
                <c:pt idx="12115">
                  <c:v>70.734124739999999</c:v>
                </c:pt>
                <c:pt idx="12116">
                  <c:v>90.619966669999997</c:v>
                </c:pt>
                <c:pt idx="12117">
                  <c:v>92.347800590000006</c:v>
                </c:pt>
                <c:pt idx="12118">
                  <c:v>92.534482929999996</c:v>
                </c:pt>
                <c:pt idx="12119">
                  <c:v>92.907491129999997</c:v>
                </c:pt>
                <c:pt idx="12120">
                  <c:v>121.126943</c:v>
                </c:pt>
                <c:pt idx="12121">
                  <c:v>123.4556127</c:v>
                </c:pt>
                <c:pt idx="12122">
                  <c:v>123.70639970000001</c:v>
                </c:pt>
                <c:pt idx="12123">
                  <c:v>124.20703450000001</c:v>
                </c:pt>
                <c:pt idx="12124">
                  <c:v>160.76009629999999</c:v>
                </c:pt>
                <c:pt idx="12125">
                  <c:v>163.68960179999999</c:v>
                </c:pt>
                <c:pt idx="12126">
                  <c:v>164.0044935</c:v>
                </c:pt>
                <c:pt idx="12127">
                  <c:v>164.632755</c:v>
                </c:pt>
                <c:pt idx="12128">
                  <c:v>209.5194266</c:v>
                </c:pt>
                <c:pt idx="12129">
                  <c:v>213.04976790000001</c:v>
                </c:pt>
                <c:pt idx="12130">
                  <c:v>213.42876440000001</c:v>
                </c:pt>
                <c:pt idx="12131">
                  <c:v>214.1846524</c:v>
                </c:pt>
                <c:pt idx="12132">
                  <c:v>267.40493400000003</c:v>
                </c:pt>
                <c:pt idx="12133">
                  <c:v>271.53611110000003</c:v>
                </c:pt>
                <c:pt idx="12134">
                  <c:v>271.97921220000001</c:v>
                </c:pt>
                <c:pt idx="12135">
                  <c:v>272.86272689999998</c:v>
                </c:pt>
                <c:pt idx="12136">
                  <c:v>334.4166184</c:v>
                </c:pt>
                <c:pt idx="12137">
                  <c:v>348.67673430000002</c:v>
                </c:pt>
                <c:pt idx="12138">
                  <c:v>351.72664429999998</c:v>
                </c:pt>
                <c:pt idx="12139">
                  <c:v>353.1316918</c:v>
                </c:pt>
                <c:pt idx="12140">
                  <c:v>353.13172709999998</c:v>
                </c:pt>
                <c:pt idx="12141">
                  <c:v>350.77614979999998</c:v>
                </c:pt>
                <c:pt idx="12142">
                  <c:v>350.77614979999998</c:v>
                </c:pt>
                <c:pt idx="12143">
                  <c:v>348.42987599999998</c:v>
                </c:pt>
                <c:pt idx="12144">
                  <c:v>346.09290559999999</c:v>
                </c:pt>
                <c:pt idx="12145">
                  <c:v>345.69654589999999</c:v>
                </c:pt>
                <c:pt idx="12146">
                  <c:v>342.68836119999997</c:v>
                </c:pt>
                <c:pt idx="12147">
                  <c:v>335.92242729999998</c:v>
                </c:pt>
                <c:pt idx="12148">
                  <c:v>335.41854660000001</c:v>
                </c:pt>
                <c:pt idx="12149">
                  <c:v>334.41670649999998</c:v>
                </c:pt>
                <c:pt idx="12150">
                  <c:v>272.86294650000002</c:v>
                </c:pt>
                <c:pt idx="12151">
                  <c:v>268.71915480000001</c:v>
                </c:pt>
                <c:pt idx="12152">
                  <c:v>268.27937850000001</c:v>
                </c:pt>
                <c:pt idx="12153">
                  <c:v>267.40516459999998</c:v>
                </c:pt>
                <c:pt idx="12154">
                  <c:v>214.18498080000001</c:v>
                </c:pt>
                <c:pt idx="12155">
                  <c:v>210.6420225</c:v>
                </c:pt>
                <c:pt idx="12156">
                  <c:v>210.26635060000001</c:v>
                </c:pt>
                <c:pt idx="12157">
                  <c:v>209.5197628</c:v>
                </c:pt>
                <c:pt idx="12158">
                  <c:v>164.6331553</c:v>
                </c:pt>
                <c:pt idx="12159">
                  <c:v>161.69103029999999</c:v>
                </c:pt>
                <c:pt idx="12160">
                  <c:v>161.37946289999999</c:v>
                </c:pt>
                <c:pt idx="12161">
                  <c:v>160.76050119999999</c:v>
                </c:pt>
                <c:pt idx="12162">
                  <c:v>124.20747</c:v>
                </c:pt>
                <c:pt idx="12163">
                  <c:v>121.8661784</c:v>
                </c:pt>
                <c:pt idx="12164">
                  <c:v>121.6187154</c:v>
                </c:pt>
                <c:pt idx="12165">
                  <c:v>121.1273798</c:v>
                </c:pt>
                <c:pt idx="12166">
                  <c:v>92.907924919999999</c:v>
                </c:pt>
                <c:pt idx="12167">
                  <c:v>91.167466669999996</c:v>
                </c:pt>
                <c:pt idx="12168">
                  <c:v>90.984108120000002</c:v>
                </c:pt>
                <c:pt idx="12169">
                  <c:v>90.620398570000006</c:v>
                </c:pt>
                <c:pt idx="12170">
                  <c:v>70.734520009999997</c:v>
                </c:pt>
                <c:pt idx="12171">
                  <c:v>67.446079999999995</c:v>
                </c:pt>
                <c:pt idx="12172">
                  <c:v>66.798222910000007</c:v>
                </c:pt>
                <c:pt idx="12173">
                  <c:v>66.506133259999999</c:v>
                </c:pt>
                <c:pt idx="12174">
                  <c:v>66.506155100000001</c:v>
                </c:pt>
                <c:pt idx="12175">
                  <c:v>66.998121229999995</c:v>
                </c:pt>
                <c:pt idx="12176">
                  <c:v>66.998121229999995</c:v>
                </c:pt>
                <c:pt idx="12177">
                  <c:v>67.499390809999994</c:v>
                </c:pt>
                <c:pt idx="12178">
                  <c:v>68.009963859999999</c:v>
                </c:pt>
                <c:pt idx="12179">
                  <c:v>68.097686510000003</c:v>
                </c:pt>
                <c:pt idx="12180">
                  <c:v>68.774222980000005</c:v>
                </c:pt>
                <c:pt idx="12181">
                  <c:v>70.366606000000004</c:v>
                </c:pt>
                <c:pt idx="12182">
                  <c:v>70.489184859999995</c:v>
                </c:pt>
                <c:pt idx="12183">
                  <c:v>70.734568879999998</c:v>
                </c:pt>
                <c:pt idx="12184">
                  <c:v>90.620563070000003</c:v>
                </c:pt>
                <c:pt idx="12185">
                  <c:v>92.348407510000001</c:v>
                </c:pt>
                <c:pt idx="12186">
                  <c:v>92.535090960000005</c:v>
                </c:pt>
                <c:pt idx="12187">
                  <c:v>92.908101400000007</c:v>
                </c:pt>
                <c:pt idx="12188">
                  <c:v>121.1276926</c:v>
                </c:pt>
                <c:pt idx="12189">
                  <c:v>123.45637189999999</c:v>
                </c:pt>
                <c:pt idx="12190">
                  <c:v>123.70715989999999</c:v>
                </c:pt>
                <c:pt idx="12191">
                  <c:v>124.2077968</c:v>
                </c:pt>
                <c:pt idx="12192">
                  <c:v>160.76098490000001</c:v>
                </c:pt>
                <c:pt idx="12193">
                  <c:v>163.69049910000001</c:v>
                </c:pt>
                <c:pt idx="12194">
                  <c:v>164.00539169999999</c:v>
                </c:pt>
                <c:pt idx="12195">
                  <c:v>164.633655</c:v>
                </c:pt>
                <c:pt idx="12196">
                  <c:v>209.5204401</c:v>
                </c:pt>
                <c:pt idx="12197">
                  <c:v>213.0507891</c:v>
                </c:pt>
                <c:pt idx="12198">
                  <c:v>213.42978629999999</c:v>
                </c:pt>
                <c:pt idx="12199">
                  <c:v>214.185676</c:v>
                </c:pt>
                <c:pt idx="12200">
                  <c:v>267.4060581</c:v>
                </c:pt>
                <c:pt idx="12201">
                  <c:v>271.53724199999999</c:v>
                </c:pt>
                <c:pt idx="12202">
                  <c:v>271.98034380000001</c:v>
                </c:pt>
                <c:pt idx="12203">
                  <c:v>272.86385990000002</c:v>
                </c:pt>
                <c:pt idx="12204">
                  <c:v>334.41783889999999</c:v>
                </c:pt>
                <c:pt idx="12205">
                  <c:v>348.6779722</c:v>
                </c:pt>
                <c:pt idx="12206">
                  <c:v>351.7278857</c:v>
                </c:pt>
                <c:pt idx="12207">
                  <c:v>353.13293490000001</c:v>
                </c:pt>
                <c:pt idx="12208">
                  <c:v>353.13290030000002</c:v>
                </c:pt>
                <c:pt idx="12209">
                  <c:v>350.7773095</c:v>
                </c:pt>
                <c:pt idx="12210">
                  <c:v>350.7773095</c:v>
                </c:pt>
                <c:pt idx="12211">
                  <c:v>348.4310223</c:v>
                </c:pt>
                <c:pt idx="12212">
                  <c:v>346.09403850000001</c:v>
                </c:pt>
                <c:pt idx="12213">
                  <c:v>345.6976765</c:v>
                </c:pt>
                <c:pt idx="12214">
                  <c:v>342.68947450000002</c:v>
                </c:pt>
                <c:pt idx="12215">
                  <c:v>335.9235018</c:v>
                </c:pt>
                <c:pt idx="12216">
                  <c:v>335.4196182</c:v>
                </c:pt>
                <c:pt idx="12217">
                  <c:v>334.41777239999999</c:v>
                </c:pt>
                <c:pt idx="12218">
                  <c:v>272.8636621</c:v>
                </c:pt>
                <c:pt idx="12219">
                  <c:v>268.71984709999998</c:v>
                </c:pt>
                <c:pt idx="12220">
                  <c:v>268.28006829999998</c:v>
                </c:pt>
                <c:pt idx="12221">
                  <c:v>267.40584940000002</c:v>
                </c:pt>
                <c:pt idx="12222">
                  <c:v>214.1853691</c:v>
                </c:pt>
                <c:pt idx="12223">
                  <c:v>210.64239130000001</c:v>
                </c:pt>
                <c:pt idx="12224">
                  <c:v>210.2667174</c:v>
                </c:pt>
                <c:pt idx="12225">
                  <c:v>209.52012540000001</c:v>
                </c:pt>
                <c:pt idx="12226">
                  <c:v>164.633275</c:v>
                </c:pt>
                <c:pt idx="12227">
                  <c:v>161.69113440000001</c:v>
                </c:pt>
                <c:pt idx="12228">
                  <c:v>161.37956539999999</c:v>
                </c:pt>
                <c:pt idx="12229">
                  <c:v>160.76060029999999</c:v>
                </c:pt>
                <c:pt idx="12230">
                  <c:v>124.20737990000001</c:v>
                </c:pt>
                <c:pt idx="12231">
                  <c:v>121.86607650000001</c:v>
                </c:pt>
                <c:pt idx="12232">
                  <c:v>121.6186123</c:v>
                </c:pt>
                <c:pt idx="12233">
                  <c:v>121.1272742</c:v>
                </c:pt>
                <c:pt idx="12234">
                  <c:v>92.907683640000002</c:v>
                </c:pt>
                <c:pt idx="12235">
                  <c:v>91.16721751</c:v>
                </c:pt>
                <c:pt idx="12236">
                  <c:v>90.983858130000002</c:v>
                </c:pt>
                <c:pt idx="12237">
                  <c:v>90.620146939999998</c:v>
                </c:pt>
                <c:pt idx="12238">
                  <c:v>70.734186350000002</c:v>
                </c:pt>
                <c:pt idx="12239">
                  <c:v>67.445735080000006</c:v>
                </c:pt>
                <c:pt idx="12240">
                  <c:v>66.797875910000002</c:v>
                </c:pt>
                <c:pt idx="12241">
                  <c:v>66.505785329999995</c:v>
                </c:pt>
                <c:pt idx="12242">
                  <c:v>66.505761789999994</c:v>
                </c:pt>
                <c:pt idx="12243">
                  <c:v>66.997722030000006</c:v>
                </c:pt>
                <c:pt idx="12244">
                  <c:v>66.997722030000006</c:v>
                </c:pt>
                <c:pt idx="12245">
                  <c:v>67.498985739999995</c:v>
                </c:pt>
                <c:pt idx="12246">
                  <c:v>68.009552940000006</c:v>
                </c:pt>
                <c:pt idx="12247">
                  <c:v>68.097274589999998</c:v>
                </c:pt>
                <c:pt idx="12248">
                  <c:v>68.773803520000001</c:v>
                </c:pt>
                <c:pt idx="12249">
                  <c:v>70.366169490000004</c:v>
                </c:pt>
                <c:pt idx="12250">
                  <c:v>70.488747079999996</c:v>
                </c:pt>
                <c:pt idx="12251">
                  <c:v>70.734128560000002</c:v>
                </c:pt>
                <c:pt idx="12252">
                  <c:v>90.619962299999997</c:v>
                </c:pt>
                <c:pt idx="12253">
                  <c:v>92.347795540000007</c:v>
                </c:pt>
                <c:pt idx="12254">
                  <c:v>92.534477809999998</c:v>
                </c:pt>
                <c:pt idx="12255">
                  <c:v>92.907485870000002</c:v>
                </c:pt>
                <c:pt idx="12256">
                  <c:v>121.12692730000001</c:v>
                </c:pt>
                <c:pt idx="12257">
                  <c:v>123.4555962</c:v>
                </c:pt>
                <c:pt idx="12258">
                  <c:v>123.7063831</c:v>
                </c:pt>
                <c:pt idx="12259">
                  <c:v>124.20701769999999</c:v>
                </c:pt>
                <c:pt idx="12260">
                  <c:v>160.7600668</c:v>
                </c:pt>
                <c:pt idx="12261">
                  <c:v>163.68957140000001</c:v>
                </c:pt>
                <c:pt idx="12262">
                  <c:v>164.00446299999999</c:v>
                </c:pt>
                <c:pt idx="12263">
                  <c:v>164.63272420000001</c:v>
                </c:pt>
                <c:pt idx="12264">
                  <c:v>209.51938100000001</c:v>
                </c:pt>
                <c:pt idx="12265">
                  <c:v>213.0497211</c:v>
                </c:pt>
                <c:pt idx="12266">
                  <c:v>213.42871740000001</c:v>
                </c:pt>
                <c:pt idx="12267">
                  <c:v>214.18460519999999</c:v>
                </c:pt>
                <c:pt idx="12268">
                  <c:v>267.40486970000001</c:v>
                </c:pt>
                <c:pt idx="12269">
                  <c:v>271.53604539999998</c:v>
                </c:pt>
                <c:pt idx="12270">
                  <c:v>271.97914639999999</c:v>
                </c:pt>
                <c:pt idx="12271">
                  <c:v>272.86266080000001</c:v>
                </c:pt>
                <c:pt idx="12272">
                  <c:v>334.41653289999999</c:v>
                </c:pt>
                <c:pt idx="12273">
                  <c:v>348.67664439999999</c:v>
                </c:pt>
                <c:pt idx="12274">
                  <c:v>351.7265534</c:v>
                </c:pt>
                <c:pt idx="12275">
                  <c:v>353.13160049999999</c:v>
                </c:pt>
                <c:pt idx="12276">
                  <c:v>353.13163429999997</c:v>
                </c:pt>
                <c:pt idx="12277">
                  <c:v>350.7760576</c:v>
                </c:pt>
                <c:pt idx="12278">
                  <c:v>350.7760576</c:v>
                </c:pt>
                <c:pt idx="12279">
                  <c:v>348.42978429999999</c:v>
                </c:pt>
                <c:pt idx="12280">
                  <c:v>346.09281440000001</c:v>
                </c:pt>
                <c:pt idx="12281">
                  <c:v>345.6964547</c:v>
                </c:pt>
                <c:pt idx="12282">
                  <c:v>342.68827060000001</c:v>
                </c:pt>
                <c:pt idx="12283">
                  <c:v>335.92233800000002</c:v>
                </c:pt>
                <c:pt idx="12284">
                  <c:v>335.41845740000002</c:v>
                </c:pt>
                <c:pt idx="12285">
                  <c:v>334.41661749999997</c:v>
                </c:pt>
                <c:pt idx="12286">
                  <c:v>272.86286990000002</c:v>
                </c:pt>
                <c:pt idx="12287">
                  <c:v>268.71907900000002</c:v>
                </c:pt>
                <c:pt idx="12288">
                  <c:v>268.2793029</c:v>
                </c:pt>
                <c:pt idx="12289">
                  <c:v>267.4050891</c:v>
                </c:pt>
                <c:pt idx="12290">
                  <c:v>214.1849173</c:v>
                </c:pt>
                <c:pt idx="12291">
                  <c:v>210.6419598</c:v>
                </c:pt>
                <c:pt idx="12292">
                  <c:v>210.266288</c:v>
                </c:pt>
                <c:pt idx="12293">
                  <c:v>209.5197004</c:v>
                </c:pt>
                <c:pt idx="12294">
                  <c:v>164.63310430000001</c:v>
                </c:pt>
                <c:pt idx="12295">
                  <c:v>161.69098020000001</c:v>
                </c:pt>
                <c:pt idx="12296">
                  <c:v>161.37941280000001</c:v>
                </c:pt>
                <c:pt idx="12297">
                  <c:v>160.7604513</c:v>
                </c:pt>
                <c:pt idx="12298">
                  <c:v>124.20743109999999</c:v>
                </c:pt>
                <c:pt idx="12299">
                  <c:v>121.8661402</c:v>
                </c:pt>
                <c:pt idx="12300">
                  <c:v>121.6186773</c:v>
                </c:pt>
                <c:pt idx="12301">
                  <c:v>121.1273418</c:v>
                </c:pt>
                <c:pt idx="12302">
                  <c:v>92.907897449999993</c:v>
                </c:pt>
                <c:pt idx="12303">
                  <c:v>91.167439939999994</c:v>
                </c:pt>
                <c:pt idx="12304">
                  <c:v>90.98408148</c:v>
                </c:pt>
                <c:pt idx="12305">
                  <c:v>90.620372079999996</c:v>
                </c:pt>
                <c:pt idx="12306">
                  <c:v>70.734503500000002</c:v>
                </c:pt>
                <c:pt idx="12307">
                  <c:v>67.446065590000003</c:v>
                </c:pt>
                <c:pt idx="12308">
                  <c:v>66.798208939999995</c:v>
                </c:pt>
                <c:pt idx="12309">
                  <c:v>66.506119490000003</c:v>
                </c:pt>
                <c:pt idx="12310">
                  <c:v>66.506144579999997</c:v>
                </c:pt>
                <c:pt idx="12311">
                  <c:v>66.9981109</c:v>
                </c:pt>
                <c:pt idx="12312">
                  <c:v>66.9981109</c:v>
                </c:pt>
                <c:pt idx="12313">
                  <c:v>67.499380680000002</c:v>
                </c:pt>
                <c:pt idx="12314">
                  <c:v>68.009953940000003</c:v>
                </c:pt>
                <c:pt idx="12315">
                  <c:v>68.097676620000001</c:v>
                </c:pt>
                <c:pt idx="12316">
                  <c:v>68.774213360000005</c:v>
                </c:pt>
                <c:pt idx="12317">
                  <c:v>70.366597010000007</c:v>
                </c:pt>
                <c:pt idx="12318">
                  <c:v>70.489175919999994</c:v>
                </c:pt>
                <c:pt idx="12319">
                  <c:v>70.734560029999997</c:v>
                </c:pt>
                <c:pt idx="12320">
                  <c:v>90.620561739999999</c:v>
                </c:pt>
                <c:pt idx="12321">
                  <c:v>92.348406819999994</c:v>
                </c:pt>
                <c:pt idx="12322">
                  <c:v>92.535090339999996</c:v>
                </c:pt>
                <c:pt idx="12323">
                  <c:v>92.908100910000002</c:v>
                </c:pt>
                <c:pt idx="12324">
                  <c:v>121.1277022</c:v>
                </c:pt>
                <c:pt idx="12325">
                  <c:v>123.4563823</c:v>
                </c:pt>
                <c:pt idx="12326">
                  <c:v>123.7071705</c:v>
                </c:pt>
                <c:pt idx="12327">
                  <c:v>124.2078075</c:v>
                </c:pt>
                <c:pt idx="12328">
                  <c:v>160.76100840000001</c:v>
                </c:pt>
                <c:pt idx="12329">
                  <c:v>163.69052350000001</c:v>
                </c:pt>
                <c:pt idx="12330">
                  <c:v>164.00541630000001</c:v>
                </c:pt>
                <c:pt idx="12331">
                  <c:v>164.63367980000001</c:v>
                </c:pt>
                <c:pt idx="12332">
                  <c:v>209.5204803</c:v>
                </c:pt>
                <c:pt idx="12333">
                  <c:v>213.05083049999999</c:v>
                </c:pt>
                <c:pt idx="12334">
                  <c:v>213.4298278</c:v>
                </c:pt>
                <c:pt idx="12335">
                  <c:v>214.18571779999999</c:v>
                </c:pt>
                <c:pt idx="12336">
                  <c:v>267.4061178</c:v>
                </c:pt>
                <c:pt idx="12337">
                  <c:v>271.53730309999997</c:v>
                </c:pt>
                <c:pt idx="12338">
                  <c:v>271.98040509999998</c:v>
                </c:pt>
                <c:pt idx="12339">
                  <c:v>272.8639215</c:v>
                </c:pt>
                <c:pt idx="12340">
                  <c:v>334.4179211</c:v>
                </c:pt>
                <c:pt idx="12341">
                  <c:v>348.67805909999998</c:v>
                </c:pt>
                <c:pt idx="12342">
                  <c:v>351.72797370000001</c:v>
                </c:pt>
                <c:pt idx="12343">
                  <c:v>353.13302329999999</c:v>
                </c:pt>
                <c:pt idx="12344">
                  <c:v>353.13299110000003</c:v>
                </c:pt>
                <c:pt idx="12345">
                  <c:v>350.77739989999998</c:v>
                </c:pt>
                <c:pt idx="12346">
                  <c:v>350.77739989999998</c:v>
                </c:pt>
                <c:pt idx="12347">
                  <c:v>348.43111219999997</c:v>
                </c:pt>
                <c:pt idx="12348">
                  <c:v>346.09412800000001</c:v>
                </c:pt>
                <c:pt idx="12349">
                  <c:v>345.697766</c:v>
                </c:pt>
                <c:pt idx="12350">
                  <c:v>342.68956350000002</c:v>
                </c:pt>
                <c:pt idx="12351">
                  <c:v>335.92358969999998</c:v>
                </c:pt>
                <c:pt idx="12352">
                  <c:v>335.41970600000002</c:v>
                </c:pt>
                <c:pt idx="12353">
                  <c:v>334.41786000000002</c:v>
                </c:pt>
                <c:pt idx="12354">
                  <c:v>272.86373900000001</c:v>
                </c:pt>
                <c:pt idx="12355">
                  <c:v>268.71992319999998</c:v>
                </c:pt>
                <c:pt idx="12356">
                  <c:v>268.28014430000002</c:v>
                </c:pt>
                <c:pt idx="12357">
                  <c:v>267.40592529999998</c:v>
                </c:pt>
                <c:pt idx="12358">
                  <c:v>214.18543439999999</c:v>
                </c:pt>
                <c:pt idx="12359">
                  <c:v>210.64245579999999</c:v>
                </c:pt>
                <c:pt idx="12360">
                  <c:v>210.26678179999999</c:v>
                </c:pt>
                <c:pt idx="12361">
                  <c:v>209.5201897</c:v>
                </c:pt>
                <c:pt idx="12362">
                  <c:v>164.63332879999999</c:v>
                </c:pt>
                <c:pt idx="12363">
                  <c:v>161.69118750000001</c:v>
                </c:pt>
                <c:pt idx="12364">
                  <c:v>161.3796183</c:v>
                </c:pt>
                <c:pt idx="12365">
                  <c:v>160.76065310000001</c:v>
                </c:pt>
                <c:pt idx="12366">
                  <c:v>124.2074223</c:v>
                </c:pt>
                <c:pt idx="12367">
                  <c:v>121.8661182</c:v>
                </c:pt>
                <c:pt idx="12368">
                  <c:v>121.6186539</c:v>
                </c:pt>
                <c:pt idx="12369">
                  <c:v>121.1273156</c:v>
                </c:pt>
                <c:pt idx="12370">
                  <c:v>92.90771488</c:v>
                </c:pt>
                <c:pt idx="12371">
                  <c:v>91.167248009999994</c:v>
                </c:pt>
                <c:pt idx="12372">
                  <c:v>90.983888559999997</c:v>
                </c:pt>
                <c:pt idx="12373">
                  <c:v>90.620177220000002</c:v>
                </c:pt>
                <c:pt idx="12374">
                  <c:v>70.734206520000001</c:v>
                </c:pt>
                <c:pt idx="12375">
                  <c:v>67.445753089999997</c:v>
                </c:pt>
                <c:pt idx="12376">
                  <c:v>66.797893459999997</c:v>
                </c:pt>
                <c:pt idx="12377">
                  <c:v>66.505802680000002</c:v>
                </c:pt>
                <c:pt idx="12378">
                  <c:v>66.505775979999996</c:v>
                </c:pt>
                <c:pt idx="12379">
                  <c:v>66.99773605</c:v>
                </c:pt>
                <c:pt idx="12380">
                  <c:v>66.99773605</c:v>
                </c:pt>
                <c:pt idx="12381">
                  <c:v>67.498999600000005</c:v>
                </c:pt>
                <c:pt idx="12382">
                  <c:v>68.009566620000001</c:v>
                </c:pt>
                <c:pt idx="12383">
                  <c:v>68.097288239999997</c:v>
                </c:pt>
                <c:pt idx="12384">
                  <c:v>68.773816909999994</c:v>
                </c:pt>
                <c:pt idx="12385">
                  <c:v>70.366182300000006</c:v>
                </c:pt>
                <c:pt idx="12386">
                  <c:v>70.48875984</c:v>
                </c:pt>
                <c:pt idx="12387">
                  <c:v>70.734141230000006</c:v>
                </c:pt>
                <c:pt idx="12388">
                  <c:v>90.619967700000004</c:v>
                </c:pt>
                <c:pt idx="12389">
                  <c:v>92.347800320000005</c:v>
                </c:pt>
                <c:pt idx="12390">
                  <c:v>92.534482510000004</c:v>
                </c:pt>
                <c:pt idx="12391">
                  <c:v>92.907490440000004</c:v>
                </c:pt>
                <c:pt idx="12392">
                  <c:v>121.1269216</c:v>
                </c:pt>
                <c:pt idx="12393">
                  <c:v>123.4555897</c:v>
                </c:pt>
                <c:pt idx="12394">
                  <c:v>123.7063765</c:v>
                </c:pt>
                <c:pt idx="12395">
                  <c:v>124.20701099999999</c:v>
                </c:pt>
                <c:pt idx="12396">
                  <c:v>160.76004689999999</c:v>
                </c:pt>
                <c:pt idx="12397">
                  <c:v>163.68955030000001</c:v>
                </c:pt>
                <c:pt idx="12398">
                  <c:v>164.0044418</c:v>
                </c:pt>
                <c:pt idx="12399">
                  <c:v>164.6327028</c:v>
                </c:pt>
                <c:pt idx="12400">
                  <c:v>209.5193434</c:v>
                </c:pt>
                <c:pt idx="12401">
                  <c:v>213.0496823</c:v>
                </c:pt>
                <c:pt idx="12402">
                  <c:v>213.4286784</c:v>
                </c:pt>
                <c:pt idx="12403">
                  <c:v>214.18456599999999</c:v>
                </c:pt>
                <c:pt idx="12404">
                  <c:v>267.40481130000001</c:v>
                </c:pt>
                <c:pt idx="12405">
                  <c:v>271.5359856</c:v>
                </c:pt>
                <c:pt idx="12406">
                  <c:v>271.97908640000003</c:v>
                </c:pt>
                <c:pt idx="12407">
                  <c:v>272.86260049999999</c:v>
                </c:pt>
                <c:pt idx="12408">
                  <c:v>334.4164505</c:v>
                </c:pt>
                <c:pt idx="12409">
                  <c:v>348.67655689999998</c:v>
                </c:pt>
                <c:pt idx="12410">
                  <c:v>351.72646479999997</c:v>
                </c:pt>
                <c:pt idx="12411">
                  <c:v>353.13151140000002</c:v>
                </c:pt>
                <c:pt idx="12412">
                  <c:v>353.13154209999999</c:v>
                </c:pt>
                <c:pt idx="12413">
                  <c:v>350.77596579999999</c:v>
                </c:pt>
                <c:pt idx="12414">
                  <c:v>350.77596579999999</c:v>
                </c:pt>
                <c:pt idx="12415">
                  <c:v>348.4296928</c:v>
                </c:pt>
                <c:pt idx="12416">
                  <c:v>346.09272329999999</c:v>
                </c:pt>
                <c:pt idx="12417">
                  <c:v>345.69636379999997</c:v>
                </c:pt>
                <c:pt idx="12418">
                  <c:v>342.68818019999998</c:v>
                </c:pt>
                <c:pt idx="12419">
                  <c:v>335.92224879999998</c:v>
                </c:pt>
                <c:pt idx="12420">
                  <c:v>335.4183683</c:v>
                </c:pt>
                <c:pt idx="12421">
                  <c:v>334.41652870000001</c:v>
                </c:pt>
                <c:pt idx="12422">
                  <c:v>272.8627932</c:v>
                </c:pt>
                <c:pt idx="12423">
                  <c:v>268.71900319999997</c:v>
                </c:pt>
                <c:pt idx="12424">
                  <c:v>268.27922710000001</c:v>
                </c:pt>
                <c:pt idx="12425">
                  <c:v>267.40501360000002</c:v>
                </c:pt>
                <c:pt idx="12426">
                  <c:v>214.1848535</c:v>
                </c:pt>
                <c:pt idx="12427">
                  <c:v>210.64189680000001</c:v>
                </c:pt>
                <c:pt idx="12428">
                  <c:v>210.26622510000001</c:v>
                </c:pt>
                <c:pt idx="12429">
                  <c:v>209.51963760000001</c:v>
                </c:pt>
                <c:pt idx="12430">
                  <c:v>164.6330529</c:v>
                </c:pt>
                <c:pt idx="12431">
                  <c:v>161.6909296</c:v>
                </c:pt>
                <c:pt idx="12432">
                  <c:v>161.3793623</c:v>
                </c:pt>
                <c:pt idx="12433">
                  <c:v>160.76040090000001</c:v>
                </c:pt>
                <c:pt idx="12434">
                  <c:v>124.20739159999999</c:v>
                </c:pt>
                <c:pt idx="12435">
                  <c:v>121.8661015</c:v>
                </c:pt>
                <c:pt idx="12436">
                  <c:v>121.61863870000001</c:v>
                </c:pt>
                <c:pt idx="12437">
                  <c:v>121.1273034</c:v>
                </c:pt>
                <c:pt idx="12438">
                  <c:v>92.907869430000005</c:v>
                </c:pt>
                <c:pt idx="12439">
                  <c:v>91.167412659999997</c:v>
                </c:pt>
                <c:pt idx="12440">
                  <c:v>90.984054270000001</c:v>
                </c:pt>
                <c:pt idx="12441">
                  <c:v>90.620345029999996</c:v>
                </c:pt>
                <c:pt idx="12442">
                  <c:v>70.734486450000006</c:v>
                </c:pt>
                <c:pt idx="12443">
                  <c:v>67.446050639999996</c:v>
                </c:pt>
                <c:pt idx="12444">
                  <c:v>66.798194429999995</c:v>
                </c:pt>
                <c:pt idx="12445">
                  <c:v>66.50610519</c:v>
                </c:pt>
                <c:pt idx="12446">
                  <c:v>66.506133520000006</c:v>
                </c:pt>
                <c:pt idx="12447">
                  <c:v>66.998100030000003</c:v>
                </c:pt>
                <c:pt idx="12448">
                  <c:v>66.998100030000003</c:v>
                </c:pt>
                <c:pt idx="12449">
                  <c:v>67.499370010000007</c:v>
                </c:pt>
                <c:pt idx="12450">
                  <c:v>68.009943449999994</c:v>
                </c:pt>
                <c:pt idx="12451">
                  <c:v>68.097666169999997</c:v>
                </c:pt>
                <c:pt idx="12452">
                  <c:v>68.774203159999999</c:v>
                </c:pt>
                <c:pt idx="12453">
                  <c:v>70.366587409999994</c:v>
                </c:pt>
                <c:pt idx="12454">
                  <c:v>70.489166359999999</c:v>
                </c:pt>
                <c:pt idx="12455">
                  <c:v>70.734550569999996</c:v>
                </c:pt>
                <c:pt idx="12456">
                  <c:v>90.620559450000002</c:v>
                </c:pt>
                <c:pt idx="12457">
                  <c:v>92.348405130000003</c:v>
                </c:pt>
                <c:pt idx="12458">
                  <c:v>92.535088720000005</c:v>
                </c:pt>
                <c:pt idx="12459">
                  <c:v>92.908099419999999</c:v>
                </c:pt>
                <c:pt idx="12460">
                  <c:v>121.12771050000001</c:v>
                </c:pt>
                <c:pt idx="12461">
                  <c:v>123.4563914</c:v>
                </c:pt>
                <c:pt idx="12462">
                  <c:v>123.7071796</c:v>
                </c:pt>
                <c:pt idx="12463">
                  <c:v>124.2078168</c:v>
                </c:pt>
                <c:pt idx="12464">
                  <c:v>160.7610301</c:v>
                </c:pt>
                <c:pt idx="12465">
                  <c:v>163.6905462</c:v>
                </c:pt>
                <c:pt idx="12466">
                  <c:v>164.00543909999999</c:v>
                </c:pt>
                <c:pt idx="12467">
                  <c:v>164.63370280000001</c:v>
                </c:pt>
                <c:pt idx="12468">
                  <c:v>209.5205182</c:v>
                </c:pt>
                <c:pt idx="12469">
                  <c:v>213.0508696</c:v>
                </c:pt>
                <c:pt idx="12470">
                  <c:v>213.4298671</c:v>
                </c:pt>
                <c:pt idx="12471">
                  <c:v>214.18575730000001</c:v>
                </c:pt>
                <c:pt idx="12472">
                  <c:v>267.40617500000002</c:v>
                </c:pt>
                <c:pt idx="12473">
                  <c:v>271.5373616</c:v>
                </c:pt>
                <c:pt idx="12474">
                  <c:v>271.98046369999997</c:v>
                </c:pt>
                <c:pt idx="12475">
                  <c:v>272.8639804</c:v>
                </c:pt>
                <c:pt idx="12476">
                  <c:v>334.41800019999999</c:v>
                </c:pt>
                <c:pt idx="12477">
                  <c:v>348.67814290000001</c:v>
                </c:pt>
                <c:pt idx="12478">
                  <c:v>351.72805849999997</c:v>
                </c:pt>
                <c:pt idx="12479">
                  <c:v>353.13310849999999</c:v>
                </c:pt>
                <c:pt idx="12480">
                  <c:v>353.1330787</c:v>
                </c:pt>
                <c:pt idx="12481">
                  <c:v>350.7774872</c:v>
                </c:pt>
                <c:pt idx="12482">
                  <c:v>350.7774872</c:v>
                </c:pt>
                <c:pt idx="12483">
                  <c:v>348.43119910000001</c:v>
                </c:pt>
                <c:pt idx="12484">
                  <c:v>346.09421450000002</c:v>
                </c:pt>
                <c:pt idx="12485">
                  <c:v>345.69785239999999</c:v>
                </c:pt>
                <c:pt idx="12486">
                  <c:v>342.68964929999999</c:v>
                </c:pt>
                <c:pt idx="12487">
                  <c:v>335.92367419999999</c:v>
                </c:pt>
                <c:pt idx="12488">
                  <c:v>335.41979049999998</c:v>
                </c:pt>
                <c:pt idx="12489">
                  <c:v>334.41794429999999</c:v>
                </c:pt>
                <c:pt idx="12490">
                  <c:v>272.86381130000001</c:v>
                </c:pt>
                <c:pt idx="12491">
                  <c:v>268.71999460000001</c:v>
                </c:pt>
                <c:pt idx="12492">
                  <c:v>268.28021569999999</c:v>
                </c:pt>
                <c:pt idx="12493">
                  <c:v>267.40599650000001</c:v>
                </c:pt>
                <c:pt idx="12494">
                  <c:v>214.1854941</c:v>
                </c:pt>
                <c:pt idx="12495">
                  <c:v>210.64251469999999</c:v>
                </c:pt>
                <c:pt idx="12496">
                  <c:v>210.26684059999999</c:v>
                </c:pt>
                <c:pt idx="12497">
                  <c:v>209.52024829999999</c:v>
                </c:pt>
                <c:pt idx="12498">
                  <c:v>164.6333765</c:v>
                </c:pt>
                <c:pt idx="12499">
                  <c:v>161.69123440000001</c:v>
                </c:pt>
                <c:pt idx="12500">
                  <c:v>161.37966510000001</c:v>
                </c:pt>
                <c:pt idx="12501">
                  <c:v>160.7606998</c:v>
                </c:pt>
                <c:pt idx="12502">
                  <c:v>124.2074585</c:v>
                </c:pt>
                <c:pt idx="12503">
                  <c:v>121.8661537</c:v>
                </c:pt>
                <c:pt idx="12504">
                  <c:v>121.6186893</c:v>
                </c:pt>
                <c:pt idx="12505">
                  <c:v>121.1273509</c:v>
                </c:pt>
                <c:pt idx="12506">
                  <c:v>92.907740180000005</c:v>
                </c:pt>
                <c:pt idx="12507">
                  <c:v>91.167272620000006</c:v>
                </c:pt>
                <c:pt idx="12508">
                  <c:v>90.983913090000001</c:v>
                </c:pt>
                <c:pt idx="12509">
                  <c:v>90.620201600000001</c:v>
                </c:pt>
                <c:pt idx="12510">
                  <c:v>70.734221489999996</c:v>
                </c:pt>
                <c:pt idx="12511">
                  <c:v>67.4457661</c:v>
                </c:pt>
                <c:pt idx="12512">
                  <c:v>66.797906060000003</c:v>
                </c:pt>
                <c:pt idx="12513">
                  <c:v>66.505815089999999</c:v>
                </c:pt>
                <c:pt idx="12514">
                  <c:v>66.505785299999999</c:v>
                </c:pt>
                <c:pt idx="12515">
                  <c:v>66.997745190000003</c:v>
                </c:pt>
                <c:pt idx="12516">
                  <c:v>66.997745190000003</c:v>
                </c:pt>
                <c:pt idx="12517">
                  <c:v>67.499008540000005</c:v>
                </c:pt>
                <c:pt idx="12518">
                  <c:v>68.009575369999993</c:v>
                </c:pt>
                <c:pt idx="12519">
                  <c:v>68.097296959999994</c:v>
                </c:pt>
                <c:pt idx="12520">
                  <c:v>68.773825400000007</c:v>
                </c:pt>
                <c:pt idx="12521">
                  <c:v>70.366190239999995</c:v>
                </c:pt>
                <c:pt idx="12522">
                  <c:v>70.48876774</c:v>
                </c:pt>
                <c:pt idx="12523">
                  <c:v>70.734149040000005</c:v>
                </c:pt>
                <c:pt idx="12524">
                  <c:v>90.619968920000005</c:v>
                </c:pt>
                <c:pt idx="12525">
                  <c:v>92.347800980000002</c:v>
                </c:pt>
                <c:pt idx="12526">
                  <c:v>92.534483109999996</c:v>
                </c:pt>
                <c:pt idx="12527">
                  <c:v>92.907490920000001</c:v>
                </c:pt>
                <c:pt idx="12528">
                  <c:v>121.1269132</c:v>
                </c:pt>
                <c:pt idx="12529">
                  <c:v>123.4555805</c:v>
                </c:pt>
                <c:pt idx="12530">
                  <c:v>123.7063673</c:v>
                </c:pt>
                <c:pt idx="12531">
                  <c:v>124.2070016</c:v>
                </c:pt>
                <c:pt idx="12532">
                  <c:v>160.76002629999999</c:v>
                </c:pt>
                <c:pt idx="12533">
                  <c:v>163.6895289</c:v>
                </c:pt>
                <c:pt idx="12534">
                  <c:v>164.00442029999999</c:v>
                </c:pt>
                <c:pt idx="12535">
                  <c:v>164.63268110000001</c:v>
                </c:pt>
                <c:pt idx="12536">
                  <c:v>209.51930820000001</c:v>
                </c:pt>
                <c:pt idx="12537">
                  <c:v>213.049646</c:v>
                </c:pt>
                <c:pt idx="12538">
                  <c:v>213.42864209999999</c:v>
                </c:pt>
                <c:pt idx="12539">
                  <c:v>214.1845294</c:v>
                </c:pt>
                <c:pt idx="12540">
                  <c:v>267.40475889999999</c:v>
                </c:pt>
                <c:pt idx="12541">
                  <c:v>271.535932</c:v>
                </c:pt>
                <c:pt idx="12542">
                  <c:v>271.97903259999998</c:v>
                </c:pt>
                <c:pt idx="12543">
                  <c:v>272.86254639999999</c:v>
                </c:pt>
                <c:pt idx="12544">
                  <c:v>334.41637839999999</c:v>
                </c:pt>
                <c:pt idx="12545">
                  <c:v>348.67648059999999</c:v>
                </c:pt>
                <c:pt idx="12546">
                  <c:v>351.72638760000001</c:v>
                </c:pt>
                <c:pt idx="12547">
                  <c:v>353.13143380000002</c:v>
                </c:pt>
                <c:pt idx="12548">
                  <c:v>353.1314625</c:v>
                </c:pt>
                <c:pt idx="12549">
                  <c:v>350.77588650000001</c:v>
                </c:pt>
                <c:pt idx="12550">
                  <c:v>350.77588650000001</c:v>
                </c:pt>
                <c:pt idx="12551">
                  <c:v>348.42961389999999</c:v>
                </c:pt>
                <c:pt idx="12552">
                  <c:v>346.09264480000002</c:v>
                </c:pt>
                <c:pt idx="12553">
                  <c:v>345.69628519999998</c:v>
                </c:pt>
                <c:pt idx="12554">
                  <c:v>342.68810200000001</c:v>
                </c:pt>
                <c:pt idx="12555">
                  <c:v>339.03858159999999</c:v>
                </c:pt>
                <c:pt idx="12556">
                  <c:v>339.03858159999999</c:v>
                </c:pt>
                <c:pt idx="12557">
                  <c:v>335.92217160000001</c:v>
                </c:pt>
                <c:pt idx="12558">
                  <c:v>335.4182912</c:v>
                </c:pt>
                <c:pt idx="12559">
                  <c:v>334.41645160000002</c:v>
                </c:pt>
                <c:pt idx="12560">
                  <c:v>272.86272489999999</c:v>
                </c:pt>
                <c:pt idx="12561">
                  <c:v>268.71893560000001</c:v>
                </c:pt>
                <c:pt idx="12562">
                  <c:v>268.27915949999999</c:v>
                </c:pt>
                <c:pt idx="12563">
                  <c:v>267.40494610000002</c:v>
                </c:pt>
                <c:pt idx="12564">
                  <c:v>214.18479479999999</c:v>
                </c:pt>
                <c:pt idx="12565">
                  <c:v>210.64183879999999</c:v>
                </c:pt>
                <c:pt idx="12566">
                  <c:v>210.26616720000001</c:v>
                </c:pt>
                <c:pt idx="12567">
                  <c:v>209.5195798</c:v>
                </c:pt>
                <c:pt idx="12568">
                  <c:v>164.633004</c:v>
                </c:pt>
                <c:pt idx="12569">
                  <c:v>161.69088120000001</c:v>
                </c:pt>
                <c:pt idx="12570">
                  <c:v>161.37931409999999</c:v>
                </c:pt>
                <c:pt idx="12571">
                  <c:v>160.76035279999999</c:v>
                </c:pt>
                <c:pt idx="12572">
                  <c:v>124.2073524</c:v>
                </c:pt>
                <c:pt idx="12573">
                  <c:v>121.8660629</c:v>
                </c:pt>
                <c:pt idx="12574">
                  <c:v>121.6186002</c:v>
                </c:pt>
                <c:pt idx="12575">
                  <c:v>121.12726499999999</c:v>
                </c:pt>
                <c:pt idx="12576">
                  <c:v>92.907840010000001</c:v>
                </c:pt>
                <c:pt idx="12577">
                  <c:v>91.167383889999996</c:v>
                </c:pt>
                <c:pt idx="12578">
                  <c:v>90.98402557</c:v>
                </c:pt>
                <c:pt idx="12579">
                  <c:v>90.620316470000006</c:v>
                </c:pt>
                <c:pt idx="12580">
                  <c:v>70.734466900000001</c:v>
                </c:pt>
                <c:pt idx="12581">
                  <c:v>69.620747609999995</c:v>
                </c:pt>
                <c:pt idx="12582">
                  <c:v>69.620747609999995</c:v>
                </c:pt>
                <c:pt idx="12583">
                  <c:v>67.446033040000003</c:v>
                </c:pt>
                <c:pt idx="12584">
                  <c:v>66.798177249999995</c:v>
                </c:pt>
                <c:pt idx="12585">
                  <c:v>66.50608819</c:v>
                </c:pt>
                <c:pt idx="12586">
                  <c:v>66.506119269999999</c:v>
                </c:pt>
                <c:pt idx="12587">
                  <c:v>66.99808591</c:v>
                </c:pt>
                <c:pt idx="12588">
                  <c:v>66.99808591</c:v>
                </c:pt>
                <c:pt idx="12589">
                  <c:v>67.499356030000001</c:v>
                </c:pt>
                <c:pt idx="12590">
                  <c:v>68.009929619999994</c:v>
                </c:pt>
                <c:pt idx="12591">
                  <c:v>68.097652359999998</c:v>
                </c:pt>
                <c:pt idx="12592">
                  <c:v>68.774189550000003</c:v>
                </c:pt>
                <c:pt idx="12593">
                  <c:v>70.366574249999999</c:v>
                </c:pt>
                <c:pt idx="12594">
                  <c:v>70.489153239999993</c:v>
                </c:pt>
                <c:pt idx="12595">
                  <c:v>70.734537509999996</c:v>
                </c:pt>
                <c:pt idx="12596">
                  <c:v>90.620552259999997</c:v>
                </c:pt>
                <c:pt idx="12597">
                  <c:v>92.348398459999999</c:v>
                </c:pt>
                <c:pt idx="12598">
                  <c:v>92.535082099999997</c:v>
                </c:pt>
                <c:pt idx="12599">
                  <c:v>92.908092909999993</c:v>
                </c:pt>
                <c:pt idx="12600">
                  <c:v>121.1277125</c:v>
                </c:pt>
                <c:pt idx="12601">
                  <c:v>123.45639420000001</c:v>
                </c:pt>
                <c:pt idx="12602">
                  <c:v>123.7071825</c:v>
                </c:pt>
                <c:pt idx="12603">
                  <c:v>124.2078198</c:v>
                </c:pt>
                <c:pt idx="12604">
                  <c:v>160.76104430000001</c:v>
                </c:pt>
                <c:pt idx="12605">
                  <c:v>163.69056140000001</c:v>
                </c:pt>
                <c:pt idx="12606">
                  <c:v>164.0054543</c:v>
                </c:pt>
                <c:pt idx="12607">
                  <c:v>164.6337182</c:v>
                </c:pt>
                <c:pt idx="12608">
                  <c:v>209.52054759999999</c:v>
                </c:pt>
                <c:pt idx="12609">
                  <c:v>213.05090010000001</c:v>
                </c:pt>
                <c:pt idx="12610">
                  <c:v>213.4298977</c:v>
                </c:pt>
                <c:pt idx="12611">
                  <c:v>214.1857881</c:v>
                </c:pt>
                <c:pt idx="12612">
                  <c:v>267.40622239999999</c:v>
                </c:pt>
                <c:pt idx="12613">
                  <c:v>271.53741029999998</c:v>
                </c:pt>
                <c:pt idx="12614">
                  <c:v>271.9805126</c:v>
                </c:pt>
                <c:pt idx="12615">
                  <c:v>272.86402950000002</c:v>
                </c:pt>
                <c:pt idx="12616">
                  <c:v>334.41806869999999</c:v>
                </c:pt>
                <c:pt idx="12617">
                  <c:v>348.67821579999998</c:v>
                </c:pt>
                <c:pt idx="12618">
                  <c:v>351.72813239999999</c:v>
                </c:pt>
                <c:pt idx="12619">
                  <c:v>353.13318290000001</c:v>
                </c:pt>
                <c:pt idx="12620">
                  <c:v>353.13315610000001</c:v>
                </c:pt>
                <c:pt idx="12621">
                  <c:v>350.77756429999999</c:v>
                </c:pt>
                <c:pt idx="12622">
                  <c:v>350.77756429999999</c:v>
                </c:pt>
                <c:pt idx="12623">
                  <c:v>348.4312759</c:v>
                </c:pt>
                <c:pt idx="12624">
                  <c:v>346.09429110000002</c:v>
                </c:pt>
                <c:pt idx="12625">
                  <c:v>345.69792890000002</c:v>
                </c:pt>
                <c:pt idx="12626">
                  <c:v>342.68972550000001</c:v>
                </c:pt>
                <c:pt idx="12627">
                  <c:v>339.04018059999999</c:v>
                </c:pt>
                <c:pt idx="12628">
                  <c:v>339.04018059999999</c:v>
                </c:pt>
                <c:pt idx="12629">
                  <c:v>335.92374969999997</c:v>
                </c:pt>
                <c:pt idx="12630">
                  <c:v>335.41986589999999</c:v>
                </c:pt>
                <c:pt idx="12631">
                  <c:v>334.41801959999998</c:v>
                </c:pt>
                <c:pt idx="12632">
                  <c:v>272.86387939999997</c:v>
                </c:pt>
                <c:pt idx="12633">
                  <c:v>268.72006219999997</c:v>
                </c:pt>
                <c:pt idx="12634">
                  <c:v>268.28028319999999</c:v>
                </c:pt>
                <c:pt idx="12635">
                  <c:v>267.40606389999999</c:v>
                </c:pt>
                <c:pt idx="12636">
                  <c:v>214.1855539</c:v>
                </c:pt>
                <c:pt idx="12637">
                  <c:v>210.6425739</c:v>
                </c:pt>
                <c:pt idx="12638">
                  <c:v>210.2668998</c:v>
                </c:pt>
                <c:pt idx="12639">
                  <c:v>209.52030740000001</c:v>
                </c:pt>
                <c:pt idx="12640">
                  <c:v>164.6334276</c:v>
                </c:pt>
                <c:pt idx="12641">
                  <c:v>161.6912849</c:v>
                </c:pt>
                <c:pt idx="12642">
                  <c:v>161.3797156</c:v>
                </c:pt>
                <c:pt idx="12643">
                  <c:v>160.7607501</c:v>
                </c:pt>
                <c:pt idx="12644">
                  <c:v>124.20750049999999</c:v>
                </c:pt>
                <c:pt idx="12645">
                  <c:v>121.8661951</c:v>
                </c:pt>
                <c:pt idx="12646">
                  <c:v>121.61873060000001</c:v>
                </c:pt>
                <c:pt idx="12647">
                  <c:v>121.12739209999999</c:v>
                </c:pt>
                <c:pt idx="12648">
                  <c:v>92.907772690000002</c:v>
                </c:pt>
                <c:pt idx="12649">
                  <c:v>91.167304479999999</c:v>
                </c:pt>
                <c:pt idx="12650">
                  <c:v>90.983944890000004</c:v>
                </c:pt>
                <c:pt idx="12651">
                  <c:v>90.620233260000006</c:v>
                </c:pt>
                <c:pt idx="12652">
                  <c:v>70.734244090000004</c:v>
                </c:pt>
                <c:pt idx="12653">
                  <c:v>67.445786699999999</c:v>
                </c:pt>
                <c:pt idx="12654">
                  <c:v>66.797926239999995</c:v>
                </c:pt>
                <c:pt idx="12655">
                  <c:v>66.505835079999997</c:v>
                </c:pt>
                <c:pt idx="12656">
                  <c:v>66.505802650000007</c:v>
                </c:pt>
                <c:pt idx="12657">
                  <c:v>66.997762429999995</c:v>
                </c:pt>
                <c:pt idx="12658">
                  <c:v>66.997762429999995</c:v>
                </c:pt>
                <c:pt idx="12659">
                  <c:v>67.499025669999995</c:v>
                </c:pt>
                <c:pt idx="12660">
                  <c:v>68.009592380000001</c:v>
                </c:pt>
                <c:pt idx="12661">
                  <c:v>68.09731395</c:v>
                </c:pt>
                <c:pt idx="12662">
                  <c:v>68.773842209999998</c:v>
                </c:pt>
                <c:pt idx="12663">
                  <c:v>70.366206629999994</c:v>
                </c:pt>
                <c:pt idx="12664">
                  <c:v>70.488784100000004</c:v>
                </c:pt>
                <c:pt idx="12665">
                  <c:v>70.734165340000004</c:v>
                </c:pt>
                <c:pt idx="12666">
                  <c:v>90.619979630000003</c:v>
                </c:pt>
                <c:pt idx="12667">
                  <c:v>92.347811179999994</c:v>
                </c:pt>
                <c:pt idx="12668">
                  <c:v>92.534493260000005</c:v>
                </c:pt>
                <c:pt idx="12669">
                  <c:v>92.907500959999993</c:v>
                </c:pt>
                <c:pt idx="12670">
                  <c:v>121.1269147</c:v>
                </c:pt>
                <c:pt idx="12671">
                  <c:v>123.45558130000001</c:v>
                </c:pt>
                <c:pt idx="12672">
                  <c:v>123.706368</c:v>
                </c:pt>
                <c:pt idx="12673">
                  <c:v>124.2070021</c:v>
                </c:pt>
                <c:pt idx="12674">
                  <c:v>160.76001529999999</c:v>
                </c:pt>
                <c:pt idx="12675">
                  <c:v>163.6895169</c:v>
                </c:pt>
                <c:pt idx="12676">
                  <c:v>164.0044082</c:v>
                </c:pt>
                <c:pt idx="12677">
                  <c:v>164.6326688</c:v>
                </c:pt>
                <c:pt idx="12678">
                  <c:v>209.51928140000001</c:v>
                </c:pt>
                <c:pt idx="12679">
                  <c:v>213.0496181</c:v>
                </c:pt>
                <c:pt idx="12680">
                  <c:v>213.42861400000001</c:v>
                </c:pt>
                <c:pt idx="12681">
                  <c:v>214.18450110000001</c:v>
                </c:pt>
                <c:pt idx="12682">
                  <c:v>267.40471309999998</c:v>
                </c:pt>
                <c:pt idx="12683">
                  <c:v>271.53588480000002</c:v>
                </c:pt>
                <c:pt idx="12684">
                  <c:v>271.9789854</c:v>
                </c:pt>
                <c:pt idx="12685">
                  <c:v>272.86249889999999</c:v>
                </c:pt>
                <c:pt idx="12686">
                  <c:v>334.41631039999999</c:v>
                </c:pt>
                <c:pt idx="12687">
                  <c:v>348.67640779999999</c:v>
                </c:pt>
                <c:pt idx="12688">
                  <c:v>351.72631380000001</c:v>
                </c:pt>
                <c:pt idx="12689">
                  <c:v>353.13135949999997</c:v>
                </c:pt>
                <c:pt idx="12690">
                  <c:v>353.13138459999999</c:v>
                </c:pt>
                <c:pt idx="12691">
                  <c:v>350.77580879999999</c:v>
                </c:pt>
                <c:pt idx="12692">
                  <c:v>350.77580879999999</c:v>
                </c:pt>
                <c:pt idx="12693">
                  <c:v>348.42953649999998</c:v>
                </c:pt>
                <c:pt idx="12694">
                  <c:v>346.0925676</c:v>
                </c:pt>
                <c:pt idx="12695">
                  <c:v>345.69620809999998</c:v>
                </c:pt>
                <c:pt idx="12696">
                  <c:v>342.68802529999999</c:v>
                </c:pt>
                <c:pt idx="12697">
                  <c:v>335.92209580000002</c:v>
                </c:pt>
                <c:pt idx="12698">
                  <c:v>335.41821540000001</c:v>
                </c:pt>
                <c:pt idx="12699">
                  <c:v>334.41637600000001</c:v>
                </c:pt>
                <c:pt idx="12700">
                  <c:v>272.86265800000001</c:v>
                </c:pt>
                <c:pt idx="12701">
                  <c:v>268.71886919999997</c:v>
                </c:pt>
                <c:pt idx="12702">
                  <c:v>268.2790933</c:v>
                </c:pt>
                <c:pt idx="12703">
                  <c:v>267.40487999999999</c:v>
                </c:pt>
                <c:pt idx="12704">
                  <c:v>214.18473739999999</c:v>
                </c:pt>
                <c:pt idx="12705">
                  <c:v>210.64178200000001</c:v>
                </c:pt>
                <c:pt idx="12706">
                  <c:v>210.2661104</c:v>
                </c:pt>
                <c:pt idx="12707">
                  <c:v>209.51952320000001</c:v>
                </c:pt>
                <c:pt idx="12708">
                  <c:v>164.6329561</c:v>
                </c:pt>
                <c:pt idx="12709">
                  <c:v>161.690834</c:v>
                </c:pt>
                <c:pt idx="12710">
                  <c:v>161.3792669</c:v>
                </c:pt>
                <c:pt idx="12711">
                  <c:v>160.7603057</c:v>
                </c:pt>
                <c:pt idx="12712">
                  <c:v>124.2073141</c:v>
                </c:pt>
                <c:pt idx="12713">
                  <c:v>121.8660253</c:v>
                </c:pt>
                <c:pt idx="12714">
                  <c:v>121.6185626</c:v>
                </c:pt>
                <c:pt idx="12715">
                  <c:v>121.1272275</c:v>
                </c:pt>
                <c:pt idx="12716">
                  <c:v>92.907811330000001</c:v>
                </c:pt>
                <c:pt idx="12717">
                  <c:v>91.167355839999999</c:v>
                </c:pt>
                <c:pt idx="12718">
                  <c:v>90.983997590000001</c:v>
                </c:pt>
                <c:pt idx="12719">
                  <c:v>90.620288619999997</c:v>
                </c:pt>
                <c:pt idx="12720">
                  <c:v>70.734447889999998</c:v>
                </c:pt>
                <c:pt idx="12721">
                  <c:v>67.446015939999995</c:v>
                </c:pt>
                <c:pt idx="12722">
                  <c:v>66.798160539999998</c:v>
                </c:pt>
                <c:pt idx="12723">
                  <c:v>66.506071669999997</c:v>
                </c:pt>
                <c:pt idx="12724">
                  <c:v>66.506105450000007</c:v>
                </c:pt>
                <c:pt idx="12725">
                  <c:v>66.998072219999997</c:v>
                </c:pt>
                <c:pt idx="12726">
                  <c:v>66.998072219999997</c:v>
                </c:pt>
                <c:pt idx="12727">
                  <c:v>67.499342479999996</c:v>
                </c:pt>
                <c:pt idx="12728">
                  <c:v>68.009916200000006</c:v>
                </c:pt>
                <c:pt idx="12729">
                  <c:v>68.097638970000006</c:v>
                </c:pt>
                <c:pt idx="12730">
                  <c:v>68.774176330000003</c:v>
                </c:pt>
                <c:pt idx="12731">
                  <c:v>70.366561450000006</c:v>
                </c:pt>
                <c:pt idx="12732">
                  <c:v>70.489140469999995</c:v>
                </c:pt>
                <c:pt idx="12733">
                  <c:v>70.734524809999996</c:v>
                </c:pt>
                <c:pt idx="12734">
                  <c:v>90.620544969999997</c:v>
                </c:pt>
                <c:pt idx="12735">
                  <c:v>92.348391649999996</c:v>
                </c:pt>
                <c:pt idx="12736">
                  <c:v>92.535075340000006</c:v>
                </c:pt>
                <c:pt idx="12737">
                  <c:v>92.908086260000005</c:v>
                </c:pt>
                <c:pt idx="12738">
                  <c:v>121.1277138</c:v>
                </c:pt>
                <c:pt idx="12739">
                  <c:v>123.45639610000001</c:v>
                </c:pt>
                <c:pt idx="12740">
                  <c:v>123.7071845</c:v>
                </c:pt>
                <c:pt idx="12741">
                  <c:v>124.20782199999999</c:v>
                </c:pt>
                <c:pt idx="12742">
                  <c:v>160.76105699999999</c:v>
                </c:pt>
                <c:pt idx="12743">
                  <c:v>163.6905749</c:v>
                </c:pt>
                <c:pt idx="12744">
                  <c:v>164.00546800000001</c:v>
                </c:pt>
                <c:pt idx="12745">
                  <c:v>164.63373200000001</c:v>
                </c:pt>
                <c:pt idx="12746">
                  <c:v>209.52057450000001</c:v>
                </c:pt>
                <c:pt idx="12747">
                  <c:v>213.050928</c:v>
                </c:pt>
                <c:pt idx="12748">
                  <c:v>213.42992570000001</c:v>
                </c:pt>
                <c:pt idx="12749">
                  <c:v>214.18581639999999</c:v>
                </c:pt>
                <c:pt idx="12750">
                  <c:v>267.40626630000003</c:v>
                </c:pt>
                <c:pt idx="12751">
                  <c:v>271.5374554</c:v>
                </c:pt>
                <c:pt idx="12752">
                  <c:v>271.98055779999999</c:v>
                </c:pt>
                <c:pt idx="12753">
                  <c:v>272.86407500000001</c:v>
                </c:pt>
                <c:pt idx="12754">
                  <c:v>334.41813239999999</c:v>
                </c:pt>
                <c:pt idx="12755">
                  <c:v>348.67828370000001</c:v>
                </c:pt>
                <c:pt idx="12756">
                  <c:v>351.7282012</c:v>
                </c:pt>
                <c:pt idx="12757">
                  <c:v>353.13325209999999</c:v>
                </c:pt>
                <c:pt idx="12758">
                  <c:v>353.13322820000002</c:v>
                </c:pt>
                <c:pt idx="12759">
                  <c:v>350.7776361</c:v>
                </c:pt>
                <c:pt idx="12760">
                  <c:v>350.7776361</c:v>
                </c:pt>
                <c:pt idx="12761">
                  <c:v>348.43134750000002</c:v>
                </c:pt>
                <c:pt idx="12762">
                  <c:v>346.09436240000002</c:v>
                </c:pt>
                <c:pt idx="12763">
                  <c:v>345.69800020000002</c:v>
                </c:pt>
                <c:pt idx="12764">
                  <c:v>342.68979639999998</c:v>
                </c:pt>
                <c:pt idx="12765">
                  <c:v>335.92381979999999</c:v>
                </c:pt>
                <c:pt idx="12766">
                  <c:v>335.41993589999998</c:v>
                </c:pt>
                <c:pt idx="12767">
                  <c:v>334.41808950000001</c:v>
                </c:pt>
                <c:pt idx="12768">
                  <c:v>272.8639412</c:v>
                </c:pt>
                <c:pt idx="12769">
                  <c:v>268.72012339999998</c:v>
                </c:pt>
                <c:pt idx="12770">
                  <c:v>268.28034430000002</c:v>
                </c:pt>
                <c:pt idx="12771">
                  <c:v>267.40612490000001</c:v>
                </c:pt>
                <c:pt idx="12772">
                  <c:v>214.18560669999999</c:v>
                </c:pt>
                <c:pt idx="12773">
                  <c:v>210.6426262</c:v>
                </c:pt>
                <c:pt idx="12774">
                  <c:v>210.266952</c:v>
                </c:pt>
                <c:pt idx="12775">
                  <c:v>209.52035950000001</c:v>
                </c:pt>
                <c:pt idx="12776">
                  <c:v>164.63347150000001</c:v>
                </c:pt>
                <c:pt idx="12777">
                  <c:v>161.69132819999999</c:v>
                </c:pt>
                <c:pt idx="12778">
                  <c:v>161.37975890000001</c:v>
                </c:pt>
                <c:pt idx="12779">
                  <c:v>160.76079329999999</c:v>
                </c:pt>
                <c:pt idx="12780">
                  <c:v>124.2075356</c:v>
                </c:pt>
                <c:pt idx="12781">
                  <c:v>121.8662295</c:v>
                </c:pt>
                <c:pt idx="12782">
                  <c:v>121.618765</c:v>
                </c:pt>
                <c:pt idx="12783">
                  <c:v>121.1274263</c:v>
                </c:pt>
                <c:pt idx="12784">
                  <c:v>92.907798830000004</c:v>
                </c:pt>
                <c:pt idx="12785">
                  <c:v>91.167330030000002</c:v>
                </c:pt>
                <c:pt idx="12786">
                  <c:v>90.983970380000002</c:v>
                </c:pt>
                <c:pt idx="12787">
                  <c:v>90.620258620000001</c:v>
                </c:pt>
                <c:pt idx="12788">
                  <c:v>70.734261320000002</c:v>
                </c:pt>
                <c:pt idx="12789">
                  <c:v>67.445802169999993</c:v>
                </c:pt>
                <c:pt idx="12790">
                  <c:v>66.797941350000002</c:v>
                </c:pt>
                <c:pt idx="12791">
                  <c:v>66.505850010000003</c:v>
                </c:pt>
                <c:pt idx="12792">
                  <c:v>66.505815080000005</c:v>
                </c:pt>
                <c:pt idx="12793">
                  <c:v>66.997774730000003</c:v>
                </c:pt>
                <c:pt idx="12794">
                  <c:v>66.997774730000003</c:v>
                </c:pt>
                <c:pt idx="12795">
                  <c:v>67.499037849999993</c:v>
                </c:pt>
                <c:pt idx="12796">
                  <c:v>68.009604429999996</c:v>
                </c:pt>
                <c:pt idx="12797">
                  <c:v>68.097325979999994</c:v>
                </c:pt>
                <c:pt idx="12798">
                  <c:v>68.77385409</c:v>
                </c:pt>
                <c:pt idx="12799">
                  <c:v>70.366218149999995</c:v>
                </c:pt>
                <c:pt idx="12800">
                  <c:v>70.488795589999995</c:v>
                </c:pt>
                <c:pt idx="12801">
                  <c:v>70.734176779999999</c:v>
                </c:pt>
                <c:pt idx="12802">
                  <c:v>90.619986310000002</c:v>
                </c:pt>
                <c:pt idx="12803">
                  <c:v>92.347817449999994</c:v>
                </c:pt>
                <c:pt idx="12804">
                  <c:v>92.534499479999994</c:v>
                </c:pt>
                <c:pt idx="12805">
                  <c:v>92.907507089999996</c:v>
                </c:pt>
                <c:pt idx="12806">
                  <c:v>121.1269138</c:v>
                </c:pt>
                <c:pt idx="12807">
                  <c:v>123.4555798</c:v>
                </c:pt>
                <c:pt idx="12808">
                  <c:v>123.70636639999999</c:v>
                </c:pt>
                <c:pt idx="12809">
                  <c:v>124.20700050000001</c:v>
                </c:pt>
                <c:pt idx="12810">
                  <c:v>160.76000429999999</c:v>
                </c:pt>
                <c:pt idx="12811">
                  <c:v>163.68950520000001</c:v>
                </c:pt>
                <c:pt idx="12812">
                  <c:v>164.00439639999999</c:v>
                </c:pt>
                <c:pt idx="12813">
                  <c:v>164.6326569</c:v>
                </c:pt>
                <c:pt idx="12814">
                  <c:v>209.51925790000001</c:v>
                </c:pt>
                <c:pt idx="12815">
                  <c:v>213.0495937</c:v>
                </c:pt>
                <c:pt idx="12816">
                  <c:v>213.42858949999999</c:v>
                </c:pt>
                <c:pt idx="12817">
                  <c:v>214.18447639999999</c:v>
                </c:pt>
                <c:pt idx="12818">
                  <c:v>267.40467460000002</c:v>
                </c:pt>
                <c:pt idx="12819">
                  <c:v>271.53584519999998</c:v>
                </c:pt>
                <c:pt idx="12820">
                  <c:v>271.97894559999997</c:v>
                </c:pt>
                <c:pt idx="12821">
                  <c:v>272.86245889999998</c:v>
                </c:pt>
                <c:pt idx="12822">
                  <c:v>334.41625429999999</c:v>
                </c:pt>
                <c:pt idx="12823">
                  <c:v>348.67634800000002</c:v>
                </c:pt>
                <c:pt idx="12824">
                  <c:v>351.72625319999997</c:v>
                </c:pt>
                <c:pt idx="12825">
                  <c:v>353.13129859999998</c:v>
                </c:pt>
                <c:pt idx="12826">
                  <c:v>353.13132109999998</c:v>
                </c:pt>
                <c:pt idx="12827">
                  <c:v>350.77574550000003</c:v>
                </c:pt>
                <c:pt idx="12828">
                  <c:v>350.77574550000003</c:v>
                </c:pt>
                <c:pt idx="12829">
                  <c:v>348.42947340000001</c:v>
                </c:pt>
                <c:pt idx="12830">
                  <c:v>346.09250470000001</c:v>
                </c:pt>
                <c:pt idx="12831">
                  <c:v>345.69614519999999</c:v>
                </c:pt>
                <c:pt idx="12832">
                  <c:v>342.68796259999999</c:v>
                </c:pt>
                <c:pt idx="12833">
                  <c:v>335.92203360000002</c:v>
                </c:pt>
                <c:pt idx="12834">
                  <c:v>335.41815320000001</c:v>
                </c:pt>
                <c:pt idx="12835">
                  <c:v>334.41631389999998</c:v>
                </c:pt>
                <c:pt idx="12836">
                  <c:v>272.86260049999999</c:v>
                </c:pt>
                <c:pt idx="12837">
                  <c:v>268.7188122</c:v>
                </c:pt>
                <c:pt idx="12838">
                  <c:v>268.27903629999997</c:v>
                </c:pt>
                <c:pt idx="12839">
                  <c:v>267.40482300000002</c:v>
                </c:pt>
                <c:pt idx="12840">
                  <c:v>214.18468580000001</c:v>
                </c:pt>
                <c:pt idx="12841">
                  <c:v>210.6417308</c:v>
                </c:pt>
                <c:pt idx="12842">
                  <c:v>210.26605929999999</c:v>
                </c:pt>
                <c:pt idx="12843">
                  <c:v>209.5194721</c:v>
                </c:pt>
                <c:pt idx="12844">
                  <c:v>164.63291090000001</c:v>
                </c:pt>
                <c:pt idx="12845">
                  <c:v>161.69078930000001</c:v>
                </c:pt>
                <c:pt idx="12846">
                  <c:v>161.37922219999999</c:v>
                </c:pt>
                <c:pt idx="12847">
                  <c:v>160.7602612</c:v>
                </c:pt>
                <c:pt idx="12848">
                  <c:v>124.20727599999999</c:v>
                </c:pt>
                <c:pt idx="12849">
                  <c:v>121.86598770000001</c:v>
                </c:pt>
                <c:pt idx="12850">
                  <c:v>121.6185251</c:v>
                </c:pt>
                <c:pt idx="12851">
                  <c:v>121.12719010000001</c:v>
                </c:pt>
                <c:pt idx="12852">
                  <c:v>92.907781040000003</c:v>
                </c:pt>
                <c:pt idx="12853">
                  <c:v>91.167326079999995</c:v>
                </c:pt>
                <c:pt idx="12854">
                  <c:v>90.983967890000002</c:v>
                </c:pt>
                <c:pt idx="12855">
                  <c:v>90.620259039999993</c:v>
                </c:pt>
                <c:pt idx="12856">
                  <c:v>70.734425999999999</c:v>
                </c:pt>
                <c:pt idx="12857">
                  <c:v>67.445995780000004</c:v>
                </c:pt>
                <c:pt idx="12858">
                  <c:v>66.798140759999995</c:v>
                </c:pt>
                <c:pt idx="12859">
                  <c:v>66.506052049999994</c:v>
                </c:pt>
                <c:pt idx="12860">
                  <c:v>66.506087969999996</c:v>
                </c:pt>
                <c:pt idx="12861">
                  <c:v>66.998054819999993</c:v>
                </c:pt>
                <c:pt idx="12862">
                  <c:v>66.998054819999993</c:v>
                </c:pt>
                <c:pt idx="12863">
                  <c:v>67.499325139999996</c:v>
                </c:pt>
                <c:pt idx="12864">
                  <c:v>68.009898939999999</c:v>
                </c:pt>
                <c:pt idx="12865">
                  <c:v>68.097621720000006</c:v>
                </c:pt>
                <c:pt idx="12866">
                  <c:v>68.774159190000006</c:v>
                </c:pt>
                <c:pt idx="12867">
                  <c:v>70.366544579999996</c:v>
                </c:pt>
                <c:pt idx="12868">
                  <c:v>70.489123620000001</c:v>
                </c:pt>
                <c:pt idx="12869">
                  <c:v>70.734508000000005</c:v>
                </c:pt>
                <c:pt idx="12870">
                  <c:v>90.620532139999995</c:v>
                </c:pt>
                <c:pt idx="12871">
                  <c:v>92.348379210000004</c:v>
                </c:pt>
                <c:pt idx="12872">
                  <c:v>92.535062940000003</c:v>
                </c:pt>
                <c:pt idx="12873">
                  <c:v>92.908073939999994</c:v>
                </c:pt>
                <c:pt idx="12874">
                  <c:v>121.1277082</c:v>
                </c:pt>
                <c:pt idx="12875">
                  <c:v>123.4563911</c:v>
                </c:pt>
                <c:pt idx="12876">
                  <c:v>123.7071795</c:v>
                </c:pt>
                <c:pt idx="12877">
                  <c:v>124.2078171</c:v>
                </c:pt>
                <c:pt idx="12878">
                  <c:v>160.76106150000001</c:v>
                </c:pt>
                <c:pt idx="12879">
                  <c:v>163.69058010000001</c:v>
                </c:pt>
                <c:pt idx="12880">
                  <c:v>164.00547330000001</c:v>
                </c:pt>
                <c:pt idx="12881">
                  <c:v>164.6337375</c:v>
                </c:pt>
                <c:pt idx="12882">
                  <c:v>209.52059199999999</c:v>
                </c:pt>
                <c:pt idx="12883">
                  <c:v>213.05094639999999</c:v>
                </c:pt>
                <c:pt idx="12884">
                  <c:v>213.42994429999999</c:v>
                </c:pt>
                <c:pt idx="12885">
                  <c:v>214.18583509999999</c:v>
                </c:pt>
                <c:pt idx="12886">
                  <c:v>267.40629969999998</c:v>
                </c:pt>
                <c:pt idx="12887">
                  <c:v>271.53748999999999</c:v>
                </c:pt>
                <c:pt idx="12888">
                  <c:v>271.9805925</c:v>
                </c:pt>
                <c:pt idx="12889">
                  <c:v>272.86410990000002</c:v>
                </c:pt>
                <c:pt idx="12890">
                  <c:v>334.41818460000002</c:v>
                </c:pt>
                <c:pt idx="12891">
                  <c:v>348.67833999999999</c:v>
                </c:pt>
                <c:pt idx="12892">
                  <c:v>351.72825829999999</c:v>
                </c:pt>
                <c:pt idx="12893">
                  <c:v>353.13330969999998</c:v>
                </c:pt>
                <c:pt idx="12894">
                  <c:v>353.1332893</c:v>
                </c:pt>
                <c:pt idx="12895">
                  <c:v>350.77769710000001</c:v>
                </c:pt>
                <c:pt idx="12896">
                  <c:v>350.77769710000001</c:v>
                </c:pt>
                <c:pt idx="12897">
                  <c:v>348.43140840000001</c:v>
                </c:pt>
                <c:pt idx="12898">
                  <c:v>346.09442309999997</c:v>
                </c:pt>
                <c:pt idx="12899">
                  <c:v>345.69806089999997</c:v>
                </c:pt>
                <c:pt idx="12900">
                  <c:v>342.68985700000002</c:v>
                </c:pt>
                <c:pt idx="12901">
                  <c:v>335.92388010000002</c:v>
                </c:pt>
                <c:pt idx="12902">
                  <c:v>335.41999609999999</c:v>
                </c:pt>
                <c:pt idx="12903">
                  <c:v>334.41814970000001</c:v>
                </c:pt>
                <c:pt idx="12904">
                  <c:v>272.86399799999998</c:v>
                </c:pt>
                <c:pt idx="12905">
                  <c:v>268.72017990000001</c:v>
                </c:pt>
                <c:pt idx="12906">
                  <c:v>268.2804008</c:v>
                </c:pt>
                <c:pt idx="12907">
                  <c:v>267.40618130000001</c:v>
                </c:pt>
                <c:pt idx="12908">
                  <c:v>214.18565889999999</c:v>
                </c:pt>
                <c:pt idx="12909">
                  <c:v>210.64267799999999</c:v>
                </c:pt>
                <c:pt idx="12910">
                  <c:v>210.2670038</c:v>
                </c:pt>
                <c:pt idx="12911">
                  <c:v>209.52041120000001</c:v>
                </c:pt>
                <c:pt idx="12912">
                  <c:v>164.6335181</c:v>
                </c:pt>
                <c:pt idx="12913">
                  <c:v>161.6913744</c:v>
                </c:pt>
                <c:pt idx="12914">
                  <c:v>161.379805</c:v>
                </c:pt>
                <c:pt idx="12915">
                  <c:v>160.76083929999999</c:v>
                </c:pt>
                <c:pt idx="12916">
                  <c:v>124.2075756</c:v>
                </c:pt>
                <c:pt idx="12917">
                  <c:v>121.8662691</c:v>
                </c:pt>
                <c:pt idx="12918">
                  <c:v>121.6188046</c:v>
                </c:pt>
                <c:pt idx="12919">
                  <c:v>121.1274658</c:v>
                </c:pt>
                <c:pt idx="12920">
                  <c:v>92.907831479999999</c:v>
                </c:pt>
                <c:pt idx="12921">
                  <c:v>91.167362159999996</c:v>
                </c:pt>
                <c:pt idx="12922">
                  <c:v>90.984002450000006</c:v>
                </c:pt>
                <c:pt idx="12923">
                  <c:v>90.620290580000002</c:v>
                </c:pt>
                <c:pt idx="12924">
                  <c:v>70.734285600000007</c:v>
                </c:pt>
                <c:pt idx="12925">
                  <c:v>67.445824700000003</c:v>
                </c:pt>
                <c:pt idx="12926">
                  <c:v>66.797963499999994</c:v>
                </c:pt>
                <c:pt idx="12927">
                  <c:v>66.505871990000003</c:v>
                </c:pt>
                <c:pt idx="12928">
                  <c:v>66.505835020000006</c:v>
                </c:pt>
                <c:pt idx="12929">
                  <c:v>66.997794630000001</c:v>
                </c:pt>
                <c:pt idx="12930">
                  <c:v>66.997794630000001</c:v>
                </c:pt>
                <c:pt idx="12931">
                  <c:v>67.499057690000001</c:v>
                </c:pt>
                <c:pt idx="12932">
                  <c:v>68.009624220000006</c:v>
                </c:pt>
                <c:pt idx="12933">
                  <c:v>68.097345759999996</c:v>
                </c:pt>
                <c:pt idx="12934">
                  <c:v>68.773873780000002</c:v>
                </c:pt>
                <c:pt idx="12935">
                  <c:v>70.366237609999999</c:v>
                </c:pt>
                <c:pt idx="12936">
                  <c:v>70.488815029999998</c:v>
                </c:pt>
                <c:pt idx="12937">
                  <c:v>70.734196179999998</c:v>
                </c:pt>
                <c:pt idx="12938">
                  <c:v>90.620002020000001</c:v>
                </c:pt>
                <c:pt idx="12939">
                  <c:v>92.347832789999998</c:v>
                </c:pt>
                <c:pt idx="12940">
                  <c:v>92.534514779999995</c:v>
                </c:pt>
                <c:pt idx="12941">
                  <c:v>92.907522310000004</c:v>
                </c:pt>
                <c:pt idx="12942">
                  <c:v>121.1269224</c:v>
                </c:pt>
                <c:pt idx="12943">
                  <c:v>123.4555879</c:v>
                </c:pt>
                <c:pt idx="12944">
                  <c:v>123.7063744</c:v>
                </c:pt>
                <c:pt idx="12945">
                  <c:v>124.2070083</c:v>
                </c:pt>
                <c:pt idx="12946">
                  <c:v>160.7600028</c:v>
                </c:pt>
                <c:pt idx="12947">
                  <c:v>163.68950290000001</c:v>
                </c:pt>
                <c:pt idx="12948">
                  <c:v>164.00439399999999</c:v>
                </c:pt>
                <c:pt idx="12949">
                  <c:v>164.63265430000001</c:v>
                </c:pt>
                <c:pt idx="12950">
                  <c:v>209.51924299999999</c:v>
                </c:pt>
                <c:pt idx="12951">
                  <c:v>213.04957769999999</c:v>
                </c:pt>
                <c:pt idx="12952">
                  <c:v>213.4285735</c:v>
                </c:pt>
                <c:pt idx="12953">
                  <c:v>214.1844601</c:v>
                </c:pt>
                <c:pt idx="12954">
                  <c:v>267.40464309999999</c:v>
                </c:pt>
                <c:pt idx="12955">
                  <c:v>271.53581250000002</c:v>
                </c:pt>
                <c:pt idx="12956">
                  <c:v>271.97891279999999</c:v>
                </c:pt>
                <c:pt idx="12957">
                  <c:v>272.86242579999998</c:v>
                </c:pt>
                <c:pt idx="12958">
                  <c:v>334.41620310000002</c:v>
                </c:pt>
                <c:pt idx="12959">
                  <c:v>348.67629260000001</c:v>
                </c:pt>
                <c:pt idx="12960">
                  <c:v>351.72619689999999</c:v>
                </c:pt>
                <c:pt idx="12961">
                  <c:v>353.1312418</c:v>
                </c:pt>
                <c:pt idx="12962">
                  <c:v>353.13126030000001</c:v>
                </c:pt>
                <c:pt idx="12963">
                  <c:v>350.77568480000002</c:v>
                </c:pt>
                <c:pt idx="12964">
                  <c:v>350.77568480000002</c:v>
                </c:pt>
                <c:pt idx="12965">
                  <c:v>348.42941280000002</c:v>
                </c:pt>
                <c:pt idx="12966">
                  <c:v>346.09244419999999</c:v>
                </c:pt>
                <c:pt idx="12967">
                  <c:v>345.69608479999999</c:v>
                </c:pt>
                <c:pt idx="12968">
                  <c:v>342.68790239999998</c:v>
                </c:pt>
                <c:pt idx="12969">
                  <c:v>335.92197379999999</c:v>
                </c:pt>
                <c:pt idx="12970">
                  <c:v>335.4180935</c:v>
                </c:pt>
                <c:pt idx="12971">
                  <c:v>334.41625420000003</c:v>
                </c:pt>
                <c:pt idx="12972">
                  <c:v>272.8625457</c:v>
                </c:pt>
                <c:pt idx="12973">
                  <c:v>268.71875770000003</c:v>
                </c:pt>
                <c:pt idx="12974">
                  <c:v>268.2789818</c:v>
                </c:pt>
                <c:pt idx="12975">
                  <c:v>267.40476869999998</c:v>
                </c:pt>
                <c:pt idx="12976">
                  <c:v>214.18463679999999</c:v>
                </c:pt>
                <c:pt idx="12977">
                  <c:v>210.6416821</c:v>
                </c:pt>
                <c:pt idx="12978">
                  <c:v>210.26601070000001</c:v>
                </c:pt>
                <c:pt idx="12979">
                  <c:v>209.51942360000001</c:v>
                </c:pt>
                <c:pt idx="12980">
                  <c:v>164.63286830000001</c:v>
                </c:pt>
                <c:pt idx="12981">
                  <c:v>161.69074710000001</c:v>
                </c:pt>
                <c:pt idx="12982">
                  <c:v>161.37917999999999</c:v>
                </c:pt>
                <c:pt idx="12983">
                  <c:v>160.7602191</c:v>
                </c:pt>
                <c:pt idx="12984">
                  <c:v>124.2072403</c:v>
                </c:pt>
                <c:pt idx="12985">
                  <c:v>121.8659524</c:v>
                </c:pt>
                <c:pt idx="12986">
                  <c:v>121.6184899</c:v>
                </c:pt>
                <c:pt idx="12987">
                  <c:v>121.127155</c:v>
                </c:pt>
                <c:pt idx="12988">
                  <c:v>92.907752770000002</c:v>
                </c:pt>
                <c:pt idx="12989">
                  <c:v>91.16729832</c:v>
                </c:pt>
                <c:pt idx="12990">
                  <c:v>90.983940180000005</c:v>
                </c:pt>
                <c:pt idx="12991">
                  <c:v>90.620231439999998</c:v>
                </c:pt>
                <c:pt idx="12992">
                  <c:v>70.734405749999993</c:v>
                </c:pt>
                <c:pt idx="12993">
                  <c:v>67.445977170000006</c:v>
                </c:pt>
                <c:pt idx="12994">
                  <c:v>66.798122489999997</c:v>
                </c:pt>
                <c:pt idx="12995">
                  <c:v>66.506033939999995</c:v>
                </c:pt>
                <c:pt idx="12996">
                  <c:v>66.506071930000004</c:v>
                </c:pt>
                <c:pt idx="12997">
                  <c:v>66.998038840000007</c:v>
                </c:pt>
                <c:pt idx="12998">
                  <c:v>66.998038840000007</c:v>
                </c:pt>
                <c:pt idx="12999">
                  <c:v>67.499309240000002</c:v>
                </c:pt>
                <c:pt idx="13000">
                  <c:v>68.009883110000004</c:v>
                </c:pt>
                <c:pt idx="13001">
                  <c:v>68.097605900000005</c:v>
                </c:pt>
                <c:pt idx="13002">
                  <c:v>68.774143469999999</c:v>
                </c:pt>
                <c:pt idx="13003">
                  <c:v>70.366529080000007</c:v>
                </c:pt>
                <c:pt idx="13004">
                  <c:v>70.489108139999999</c:v>
                </c:pt>
                <c:pt idx="13005">
                  <c:v>70.734492560000007</c:v>
                </c:pt>
                <c:pt idx="13006">
                  <c:v>90.620520159999998</c:v>
                </c:pt>
                <c:pt idx="13007">
                  <c:v>92.348367550000006</c:v>
                </c:pt>
                <c:pt idx="13008">
                  <c:v>92.535051330000002</c:v>
                </c:pt>
                <c:pt idx="13009">
                  <c:v>92.908062400000006</c:v>
                </c:pt>
                <c:pt idx="13010">
                  <c:v>121.1277025</c:v>
                </c:pt>
                <c:pt idx="13011">
                  <c:v>123.4563859</c:v>
                </c:pt>
                <c:pt idx="13012">
                  <c:v>123.7071744</c:v>
                </c:pt>
                <c:pt idx="13013">
                  <c:v>124.2078121</c:v>
                </c:pt>
                <c:pt idx="13014">
                  <c:v>160.76106469999999</c:v>
                </c:pt>
                <c:pt idx="13015">
                  <c:v>163.6905841</c:v>
                </c:pt>
                <c:pt idx="13016">
                  <c:v>164.0054773</c:v>
                </c:pt>
                <c:pt idx="13017">
                  <c:v>164.6337417</c:v>
                </c:pt>
                <c:pt idx="13018">
                  <c:v>209.5206068</c:v>
                </c:pt>
                <c:pt idx="13019">
                  <c:v>213.05096209999999</c:v>
                </c:pt>
                <c:pt idx="13020">
                  <c:v>213.42995999999999</c:v>
                </c:pt>
                <c:pt idx="13021">
                  <c:v>214.18585110000001</c:v>
                </c:pt>
                <c:pt idx="13022">
                  <c:v>267.40632870000002</c:v>
                </c:pt>
                <c:pt idx="13023">
                  <c:v>271.53752009999999</c:v>
                </c:pt>
                <c:pt idx="13024">
                  <c:v>271.98062270000003</c:v>
                </c:pt>
                <c:pt idx="13025">
                  <c:v>272.8641404</c:v>
                </c:pt>
                <c:pt idx="13026">
                  <c:v>334.41823049999999</c:v>
                </c:pt>
                <c:pt idx="13027">
                  <c:v>348.6783896</c:v>
                </c:pt>
                <c:pt idx="13028">
                  <c:v>351.72830870000001</c:v>
                </c:pt>
                <c:pt idx="13029">
                  <c:v>353.13336040000002</c:v>
                </c:pt>
                <c:pt idx="13030">
                  <c:v>353.13334320000001</c:v>
                </c:pt>
                <c:pt idx="13031">
                  <c:v>350.7777509</c:v>
                </c:pt>
                <c:pt idx="13032">
                  <c:v>350.7777509</c:v>
                </c:pt>
                <c:pt idx="13033">
                  <c:v>348.43146209999998</c:v>
                </c:pt>
                <c:pt idx="13034">
                  <c:v>346.09447669999997</c:v>
                </c:pt>
                <c:pt idx="13035">
                  <c:v>345.69811440000001</c:v>
                </c:pt>
                <c:pt idx="13036">
                  <c:v>342.68991039999997</c:v>
                </c:pt>
                <c:pt idx="13037">
                  <c:v>335.9239331</c:v>
                </c:pt>
                <c:pt idx="13038">
                  <c:v>335.42004910000003</c:v>
                </c:pt>
                <c:pt idx="13039">
                  <c:v>334.41820259999997</c:v>
                </c:pt>
                <c:pt idx="13040">
                  <c:v>272.86404690000001</c:v>
                </c:pt>
                <c:pt idx="13041">
                  <c:v>268.72022850000002</c:v>
                </c:pt>
                <c:pt idx="13042">
                  <c:v>268.28044940000001</c:v>
                </c:pt>
                <c:pt idx="13043">
                  <c:v>267.40622980000001</c:v>
                </c:pt>
                <c:pt idx="13044">
                  <c:v>214.1857029</c:v>
                </c:pt>
                <c:pt idx="13045">
                  <c:v>210.64272170000001</c:v>
                </c:pt>
                <c:pt idx="13046">
                  <c:v>210.2670474</c:v>
                </c:pt>
                <c:pt idx="13047">
                  <c:v>209.52045480000001</c:v>
                </c:pt>
                <c:pt idx="13048">
                  <c:v>164.63355670000001</c:v>
                </c:pt>
                <c:pt idx="13049">
                  <c:v>161.69141260000001</c:v>
                </c:pt>
                <c:pt idx="13050">
                  <c:v>161.37984320000001</c:v>
                </c:pt>
                <c:pt idx="13051">
                  <c:v>160.7608774</c:v>
                </c:pt>
                <c:pt idx="13052">
                  <c:v>124.2076082</c:v>
                </c:pt>
                <c:pt idx="13053">
                  <c:v>121.8663013</c:v>
                </c:pt>
                <c:pt idx="13054">
                  <c:v>121.6188367</c:v>
                </c:pt>
                <c:pt idx="13055">
                  <c:v>121.1274978</c:v>
                </c:pt>
                <c:pt idx="13056">
                  <c:v>92.907857410000005</c:v>
                </c:pt>
                <c:pt idx="13057">
                  <c:v>91.167387640000001</c:v>
                </c:pt>
                <c:pt idx="13058">
                  <c:v>90.984027879999999</c:v>
                </c:pt>
                <c:pt idx="13059">
                  <c:v>90.620315919999996</c:v>
                </c:pt>
                <c:pt idx="13060">
                  <c:v>70.734304370000004</c:v>
                </c:pt>
                <c:pt idx="13061">
                  <c:v>67.445841990000005</c:v>
                </c:pt>
                <c:pt idx="13062">
                  <c:v>66.797980469999999</c:v>
                </c:pt>
                <c:pt idx="13063">
                  <c:v>66.505888819999996</c:v>
                </c:pt>
                <c:pt idx="13064">
                  <c:v>66.505850030000005</c:v>
                </c:pt>
                <c:pt idx="13065">
                  <c:v>66.997809579999995</c:v>
                </c:pt>
                <c:pt idx="13066">
                  <c:v>66.997809579999995</c:v>
                </c:pt>
                <c:pt idx="13067">
                  <c:v>67.499072589999997</c:v>
                </c:pt>
                <c:pt idx="13068">
                  <c:v>68.009639059999998</c:v>
                </c:pt>
                <c:pt idx="13069">
                  <c:v>68.097360589999994</c:v>
                </c:pt>
                <c:pt idx="13070">
                  <c:v>68.773888540000002</c:v>
                </c:pt>
                <c:pt idx="13071">
                  <c:v>70.366252209999999</c:v>
                </c:pt>
                <c:pt idx="13072">
                  <c:v>70.488829620000004</c:v>
                </c:pt>
                <c:pt idx="13073">
                  <c:v>70.734210739999995</c:v>
                </c:pt>
                <c:pt idx="13074">
                  <c:v>90.620013850000007</c:v>
                </c:pt>
                <c:pt idx="13075">
                  <c:v>92.347844350000003</c:v>
                </c:pt>
                <c:pt idx="13076">
                  <c:v>92.534526310000004</c:v>
                </c:pt>
                <c:pt idx="13077">
                  <c:v>92.907533779999994</c:v>
                </c:pt>
                <c:pt idx="13078">
                  <c:v>121.126929</c:v>
                </c:pt>
                <c:pt idx="13079">
                  <c:v>123.455594</c:v>
                </c:pt>
                <c:pt idx="13080">
                  <c:v>123.7063806</c:v>
                </c:pt>
                <c:pt idx="13081">
                  <c:v>124.20701440000001</c:v>
                </c:pt>
                <c:pt idx="13082">
                  <c:v>160.7600018</c:v>
                </c:pt>
                <c:pt idx="13083">
                  <c:v>163.68950129999999</c:v>
                </c:pt>
                <c:pt idx="13084">
                  <c:v>164.00439230000001</c:v>
                </c:pt>
                <c:pt idx="13085">
                  <c:v>164.63265250000001</c:v>
                </c:pt>
                <c:pt idx="13086">
                  <c:v>209.51923199999999</c:v>
                </c:pt>
                <c:pt idx="13087">
                  <c:v>213.04956609999999</c:v>
                </c:pt>
                <c:pt idx="13088">
                  <c:v>213.42856169999999</c:v>
                </c:pt>
                <c:pt idx="13089">
                  <c:v>214.18444819999999</c:v>
                </c:pt>
                <c:pt idx="13090">
                  <c:v>267.4046199</c:v>
                </c:pt>
                <c:pt idx="13091">
                  <c:v>271.5357884</c:v>
                </c:pt>
                <c:pt idx="13092">
                  <c:v>271.9788886</c:v>
                </c:pt>
                <c:pt idx="13093">
                  <c:v>272.86240140000001</c:v>
                </c:pt>
                <c:pt idx="13094">
                  <c:v>334.41616520000002</c:v>
                </c:pt>
                <c:pt idx="13095">
                  <c:v>348.67625149999998</c:v>
                </c:pt>
                <c:pt idx="13096">
                  <c:v>351.72615519999999</c:v>
                </c:pt>
                <c:pt idx="13097">
                  <c:v>353.13119979999999</c:v>
                </c:pt>
                <c:pt idx="13098">
                  <c:v>353.13121530000001</c:v>
                </c:pt>
                <c:pt idx="13099">
                  <c:v>350.77563980000002</c:v>
                </c:pt>
                <c:pt idx="13100">
                  <c:v>350.77563980000002</c:v>
                </c:pt>
                <c:pt idx="13101">
                  <c:v>348.42936789999999</c:v>
                </c:pt>
                <c:pt idx="13102">
                  <c:v>346.09239930000001</c:v>
                </c:pt>
                <c:pt idx="13103">
                  <c:v>345.69603990000002</c:v>
                </c:pt>
                <c:pt idx="13104">
                  <c:v>342.68785750000001</c:v>
                </c:pt>
                <c:pt idx="13105">
                  <c:v>335.92192890000001</c:v>
                </c:pt>
                <c:pt idx="13106">
                  <c:v>335.41804860000002</c:v>
                </c:pt>
                <c:pt idx="13107">
                  <c:v>334.41620929999999</c:v>
                </c:pt>
                <c:pt idx="13108">
                  <c:v>272.86250130000002</c:v>
                </c:pt>
                <c:pt idx="13109">
                  <c:v>268.71871340000001</c:v>
                </c:pt>
                <c:pt idx="13110">
                  <c:v>268.27893749999998</c:v>
                </c:pt>
                <c:pt idx="13111">
                  <c:v>267.40472440000002</c:v>
                </c:pt>
                <c:pt idx="13112">
                  <c:v>214.1845941</c:v>
                </c:pt>
                <c:pt idx="13113">
                  <c:v>210.64163970000001</c:v>
                </c:pt>
                <c:pt idx="13114">
                  <c:v>210.2659682</c:v>
                </c:pt>
                <c:pt idx="13115">
                  <c:v>209.5193812</c:v>
                </c:pt>
                <c:pt idx="13116">
                  <c:v>164.63282860000001</c:v>
                </c:pt>
                <c:pt idx="13117">
                  <c:v>161.6907076</c:v>
                </c:pt>
                <c:pt idx="13118">
                  <c:v>161.3791406</c:v>
                </c:pt>
                <c:pt idx="13119">
                  <c:v>160.76017970000001</c:v>
                </c:pt>
                <c:pt idx="13120">
                  <c:v>124.2072048</c:v>
                </c:pt>
                <c:pt idx="13121">
                  <c:v>121.86591730000001</c:v>
                </c:pt>
                <c:pt idx="13122">
                  <c:v>121.6184547</c:v>
                </c:pt>
                <c:pt idx="13123">
                  <c:v>121.12712000000001</c:v>
                </c:pt>
                <c:pt idx="13124">
                  <c:v>92.90772269</c:v>
                </c:pt>
                <c:pt idx="13125">
                  <c:v>91.167268640000003</c:v>
                </c:pt>
                <c:pt idx="13126">
                  <c:v>90.983910550000004</c:v>
                </c:pt>
                <c:pt idx="13127">
                  <c:v>90.620201890000004</c:v>
                </c:pt>
                <c:pt idx="13128">
                  <c:v>70.734382299999993</c:v>
                </c:pt>
                <c:pt idx="13129">
                  <c:v>67.445955170000005</c:v>
                </c:pt>
                <c:pt idx="13130">
                  <c:v>66.7981008</c:v>
                </c:pt>
                <c:pt idx="13131">
                  <c:v>66.506012400000003</c:v>
                </c:pt>
                <c:pt idx="13132">
                  <c:v>66.506051839999998</c:v>
                </c:pt>
                <c:pt idx="13133">
                  <c:v>66.99801875</c:v>
                </c:pt>
                <c:pt idx="13134">
                  <c:v>66.99801875</c:v>
                </c:pt>
                <c:pt idx="13135">
                  <c:v>67.499289149999996</c:v>
                </c:pt>
                <c:pt idx="13136">
                  <c:v>68.009863030000005</c:v>
                </c:pt>
                <c:pt idx="13137">
                  <c:v>68.097585820000006</c:v>
                </c:pt>
                <c:pt idx="13138">
                  <c:v>68.774123410000001</c:v>
                </c:pt>
                <c:pt idx="13139">
                  <c:v>70.36650908</c:v>
                </c:pt>
                <c:pt idx="13140">
                  <c:v>70.489088150000001</c:v>
                </c:pt>
                <c:pt idx="13141">
                  <c:v>70.734472580000002</c:v>
                </c:pt>
                <c:pt idx="13142">
                  <c:v>90.620502139999999</c:v>
                </c:pt>
                <c:pt idx="13143">
                  <c:v>92.348349769999999</c:v>
                </c:pt>
                <c:pt idx="13144">
                  <c:v>92.535033569999996</c:v>
                </c:pt>
                <c:pt idx="13145">
                  <c:v>92.908044689999997</c:v>
                </c:pt>
                <c:pt idx="13146">
                  <c:v>121.1276893</c:v>
                </c:pt>
                <c:pt idx="13147">
                  <c:v>123.45637309999999</c:v>
                </c:pt>
                <c:pt idx="13148">
                  <c:v>123.70716160000001</c:v>
                </c:pt>
                <c:pt idx="13149">
                  <c:v>124.20779949999999</c:v>
                </c:pt>
                <c:pt idx="13150">
                  <c:v>160.76105910000001</c:v>
                </c:pt>
                <c:pt idx="13151">
                  <c:v>163.69057910000001</c:v>
                </c:pt>
                <c:pt idx="13152">
                  <c:v>164.0054724</c:v>
                </c:pt>
                <c:pt idx="13153">
                  <c:v>164.6337369</c:v>
                </c:pt>
                <c:pt idx="13154">
                  <c:v>209.5206116</c:v>
                </c:pt>
                <c:pt idx="13155">
                  <c:v>213.0509678</c:v>
                </c:pt>
                <c:pt idx="13156">
                  <c:v>213.4299657</c:v>
                </c:pt>
                <c:pt idx="13157">
                  <c:v>214.1858569</c:v>
                </c:pt>
                <c:pt idx="13158">
                  <c:v>267.40634679999999</c:v>
                </c:pt>
                <c:pt idx="13159">
                  <c:v>271.5375391</c:v>
                </c:pt>
                <c:pt idx="13160">
                  <c:v>271.9806418</c:v>
                </c:pt>
                <c:pt idx="13161">
                  <c:v>272.86415970000002</c:v>
                </c:pt>
                <c:pt idx="13162">
                  <c:v>334.41826459999999</c:v>
                </c:pt>
                <c:pt idx="13163">
                  <c:v>339.0404327</c:v>
                </c:pt>
                <c:pt idx="13164">
                  <c:v>339.0404327</c:v>
                </c:pt>
                <c:pt idx="13165">
                  <c:v>348.57536099999999</c:v>
                </c:pt>
                <c:pt idx="13166">
                  <c:v>351.10473189999999</c:v>
                </c:pt>
                <c:pt idx="13167">
                  <c:v>352.09865980000001</c:v>
                </c:pt>
                <c:pt idx="13168">
                  <c:v>342.2618703</c:v>
                </c:pt>
                <c:pt idx="13169">
                  <c:v>336.14339039999999</c:v>
                </c:pt>
                <c:pt idx="13170">
                  <c:v>333.10705519999999</c:v>
                </c:pt>
                <c:pt idx="13171">
                  <c:v>319.93074080000002</c:v>
                </c:pt>
                <c:pt idx="13172">
                  <c:v>319.27957509999999</c:v>
                </c:pt>
                <c:pt idx="13173">
                  <c:v>317.98536389999998</c:v>
                </c:pt>
                <c:pt idx="13174">
                  <c:v>239.81823220000001</c:v>
                </c:pt>
                <c:pt idx="13175">
                  <c:v>234.66526619999999</c:v>
                </c:pt>
                <c:pt idx="13176">
                  <c:v>234.11931619999999</c:v>
                </c:pt>
                <c:pt idx="13177">
                  <c:v>233.03457990000001</c:v>
                </c:pt>
                <c:pt idx="13178">
                  <c:v>168.54549420000001</c:v>
                </c:pt>
                <c:pt idx="13179">
                  <c:v>164.37868660000001</c:v>
                </c:pt>
                <c:pt idx="13180">
                  <c:v>163.9379524</c:v>
                </c:pt>
                <c:pt idx="13181">
                  <c:v>163.0626911</c:v>
                </c:pt>
                <c:pt idx="13182">
                  <c:v>112.25165130000001</c:v>
                </c:pt>
                <c:pt idx="13183">
                  <c:v>109.0710021</c:v>
                </c:pt>
                <c:pt idx="13184">
                  <c:v>108.73548359999999</c:v>
                </c:pt>
                <c:pt idx="13185">
                  <c:v>108.0696973</c:v>
                </c:pt>
                <c:pt idx="13186">
                  <c:v>70.936703429999994</c:v>
                </c:pt>
                <c:pt idx="13187">
                  <c:v>68.742212620000004</c:v>
                </c:pt>
                <c:pt idx="13188">
                  <c:v>68.511909889999998</c:v>
                </c:pt>
                <c:pt idx="13189">
                  <c:v>68.055598509999996</c:v>
                </c:pt>
                <c:pt idx="13190">
                  <c:v>44.600650620000003</c:v>
                </c:pt>
                <c:pt idx="13191">
                  <c:v>43.39231822</c:v>
                </c:pt>
                <c:pt idx="13192">
                  <c:v>43.26723123</c:v>
                </c:pt>
                <c:pt idx="13193">
                  <c:v>43.020394830000001</c:v>
                </c:pt>
                <c:pt idx="13194">
                  <c:v>33.243492869999997</c:v>
                </c:pt>
                <c:pt idx="13195">
                  <c:v>32.773735100000003</c:v>
                </c:pt>
                <c:pt idx="13196">
                  <c:v>32.771608329999999</c:v>
                </c:pt>
                <c:pt idx="13197">
                  <c:v>32.79187563</c:v>
                </c:pt>
                <c:pt idx="13198">
                  <c:v>37.340912779999996</c:v>
                </c:pt>
                <c:pt idx="13199">
                  <c:v>43.119764609999997</c:v>
                </c:pt>
                <c:pt idx="13200">
                  <c:v>43.3084129</c:v>
                </c:pt>
                <c:pt idx="13201">
                  <c:v>43.686887769999998</c:v>
                </c:pt>
                <c:pt idx="13202">
                  <c:v>76.737309640000007</c:v>
                </c:pt>
                <c:pt idx="13203">
                  <c:v>79.754889320000004</c:v>
                </c:pt>
                <c:pt idx="13204">
                  <c:v>80.081882500000006</c:v>
                </c:pt>
                <c:pt idx="13205">
                  <c:v>80.735789449999999</c:v>
                </c:pt>
                <c:pt idx="13206">
                  <c:v>131.77104600000001</c:v>
                </c:pt>
                <c:pt idx="13207">
                  <c:v>136.0852946</c:v>
                </c:pt>
                <c:pt idx="13208">
                  <c:v>136.5506326</c:v>
                </c:pt>
                <c:pt idx="13209">
                  <c:v>137.47997169999999</c:v>
                </c:pt>
                <c:pt idx="13210">
                  <c:v>206.50006300000001</c:v>
                </c:pt>
                <c:pt idx="13211">
                  <c:v>212.11098039999999</c:v>
                </c:pt>
                <c:pt idx="13212">
                  <c:v>212.71466330000001</c:v>
                </c:pt>
                <c:pt idx="13213">
                  <c:v>213.91943449999999</c:v>
                </c:pt>
                <c:pt idx="13214">
                  <c:v>300.92436049999998</c:v>
                </c:pt>
                <c:pt idx="13215">
                  <c:v>307.8319467</c:v>
                </c:pt>
                <c:pt idx="13216">
                  <c:v>308.57397459999999</c:v>
                </c:pt>
                <c:pt idx="13217">
                  <c:v>310.05417779999999</c:v>
                </c:pt>
                <c:pt idx="13218">
                  <c:v>415.04393850000002</c:v>
                </c:pt>
                <c:pt idx="13219">
                  <c:v>423.24819359999998</c:v>
                </c:pt>
                <c:pt idx="13220">
                  <c:v>424.12856640000001</c:v>
                </c:pt>
                <c:pt idx="13221">
                  <c:v>425.88420159999998</c:v>
                </c:pt>
                <c:pt idx="13222">
                  <c:v>548.85879709999995</c:v>
                </c:pt>
                <c:pt idx="13223">
                  <c:v>577.30064440000001</c:v>
                </c:pt>
                <c:pt idx="13224">
                  <c:v>597.61361179999994</c:v>
                </c:pt>
                <c:pt idx="13225">
                  <c:v>599.51625430000001</c:v>
                </c:pt>
                <c:pt idx="13226">
                  <c:v>586.67010319999997</c:v>
                </c:pt>
                <c:pt idx="13227">
                  <c:v>266.20580869999998</c:v>
                </c:pt>
                <c:pt idx="13228">
                  <c:v>265.4894291</c:v>
                </c:pt>
                <c:pt idx="13229">
                  <c:v>264.06632739999998</c:v>
                </c:pt>
                <c:pt idx="13230">
                  <c:v>184.97165319999999</c:v>
                </c:pt>
                <c:pt idx="13231">
                  <c:v>179.53399769999999</c:v>
                </c:pt>
                <c:pt idx="13232">
                  <c:v>178.95931849999999</c:v>
                </c:pt>
                <c:pt idx="13233">
                  <c:v>177.81832929999999</c:v>
                </c:pt>
                <c:pt idx="13234">
                  <c:v>115.9815299</c:v>
                </c:pt>
                <c:pt idx="13235">
                  <c:v>111.8719933</c:v>
                </c:pt>
                <c:pt idx="13236">
                  <c:v>111.4390145</c:v>
                </c:pt>
                <c:pt idx="13237">
                  <c:v>110.5801378</c:v>
                </c:pt>
                <c:pt idx="13238">
                  <c:v>66.001213179999993</c:v>
                </c:pt>
                <c:pt idx="13239">
                  <c:v>63.219795499999996</c:v>
                </c:pt>
                <c:pt idx="13240">
                  <c:v>62.928517069999998</c:v>
                </c:pt>
                <c:pt idx="13241">
                  <c:v>62.35175297</c:v>
                </c:pt>
                <c:pt idx="13242">
                  <c:v>35.030703099999997</c:v>
                </c:pt>
                <c:pt idx="13243">
                  <c:v>30.28018466</c:v>
                </c:pt>
                <c:pt idx="13244">
                  <c:v>27.480660090000001</c:v>
                </c:pt>
                <c:pt idx="13245">
                  <c:v>30.032720080000001</c:v>
                </c:pt>
                <c:pt idx="13246">
                  <c:v>30.131930109999999</c:v>
                </c:pt>
                <c:pt idx="13247">
                  <c:v>30.33233048</c:v>
                </c:pt>
                <c:pt idx="13248">
                  <c:v>49.888593790000002</c:v>
                </c:pt>
                <c:pt idx="13249">
                  <c:v>51.98863858</c:v>
                </c:pt>
                <c:pt idx="13250">
                  <c:v>52.21771837</c:v>
                </c:pt>
                <c:pt idx="13251">
                  <c:v>52.67667763</c:v>
                </c:pt>
                <c:pt idx="13252">
                  <c:v>88.049950580000001</c:v>
                </c:pt>
                <c:pt idx="13253">
                  <c:v>91.367229230000007</c:v>
                </c:pt>
                <c:pt idx="13254">
                  <c:v>91.726178790000006</c:v>
                </c:pt>
                <c:pt idx="13255">
                  <c:v>92.443696939999995</c:v>
                </c:pt>
                <c:pt idx="13256">
                  <c:v>143.63397950000001</c:v>
                </c:pt>
                <c:pt idx="13257">
                  <c:v>148.16849210000001</c:v>
                </c:pt>
                <c:pt idx="13258">
                  <c:v>148.6573114</c:v>
                </c:pt>
                <c:pt idx="13259">
                  <c:v>149.6333884</c:v>
                </c:pt>
                <c:pt idx="13260">
                  <c:v>216.6406806</c:v>
                </c:pt>
                <c:pt idx="13261">
                  <c:v>237.50233750000001</c:v>
                </c:pt>
                <c:pt idx="13262">
                  <c:v>276.60600460000001</c:v>
                </c:pt>
                <c:pt idx="13263">
                  <c:v>283.3165338</c:v>
                </c:pt>
                <c:pt idx="13264">
                  <c:v>283.54019679999999</c:v>
                </c:pt>
                <c:pt idx="13265">
                  <c:v>283.98600640000001</c:v>
                </c:pt>
                <c:pt idx="13266">
                  <c:v>312.56665199999998</c:v>
                </c:pt>
                <c:pt idx="13267">
                  <c:v>314.87286970000002</c:v>
                </c:pt>
                <c:pt idx="13268">
                  <c:v>315.11982640000002</c:v>
                </c:pt>
                <c:pt idx="13269">
                  <c:v>315.61201169999998</c:v>
                </c:pt>
                <c:pt idx="13270">
                  <c:v>347.02963399999999</c:v>
                </c:pt>
                <c:pt idx="13271">
                  <c:v>349.5541776</c:v>
                </c:pt>
                <c:pt idx="13272">
                  <c:v>349.82442809999998</c:v>
                </c:pt>
                <c:pt idx="13273">
                  <c:v>350.36298920000002</c:v>
                </c:pt>
                <c:pt idx="13274">
                  <c:v>384.61758809999998</c:v>
                </c:pt>
                <c:pt idx="13275">
                  <c:v>387.36045769999998</c:v>
                </c:pt>
                <c:pt idx="13276">
                  <c:v>387.65400199999999</c:v>
                </c:pt>
                <c:pt idx="13277">
                  <c:v>388.23893880000003</c:v>
                </c:pt>
                <c:pt idx="13278">
                  <c:v>425.3305143</c:v>
                </c:pt>
                <c:pt idx="13279">
                  <c:v>435.94083640000002</c:v>
                </c:pt>
                <c:pt idx="13280">
                  <c:v>538.3916064</c:v>
                </c:pt>
                <c:pt idx="13281">
                  <c:v>604.41886409999995</c:v>
                </c:pt>
                <c:pt idx="13282">
                  <c:v>606.65835079999999</c:v>
                </c:pt>
                <c:pt idx="13283">
                  <c:v>611.12941369999999</c:v>
                </c:pt>
                <c:pt idx="13284">
                  <c:v>916.15770429999998</c:v>
                </c:pt>
                <c:pt idx="13285">
                  <c:v>942.20193270000004</c:v>
                </c:pt>
                <c:pt idx="13286">
                  <c:v>945.00234230000001</c:v>
                </c:pt>
                <c:pt idx="13287">
                  <c:v>950.59015199999999</c:v>
                </c:pt>
                <c:pt idx="13288">
                  <c:v>1323.933996</c:v>
                </c:pt>
                <c:pt idx="13289">
                  <c:v>1355.2356030000001</c:v>
                </c:pt>
                <c:pt idx="13290">
                  <c:v>1358.5969359999999</c:v>
                </c:pt>
                <c:pt idx="13291">
                  <c:v>1365.3014920000001</c:v>
                </c:pt>
                <c:pt idx="13292">
                  <c:v>1806.9608909999999</c:v>
                </c:pt>
                <c:pt idx="13293">
                  <c:v>1843.5198760000001</c:v>
                </c:pt>
                <c:pt idx="13294">
                  <c:v>1847.4421319999999</c:v>
                </c:pt>
                <c:pt idx="13295">
                  <c:v>1855.2634350000001</c:v>
                </c:pt>
                <c:pt idx="13296">
                  <c:v>2365.2383869999999</c:v>
                </c:pt>
                <c:pt idx="13297">
                  <c:v>2515.763528</c:v>
                </c:pt>
                <c:pt idx="13298">
                  <c:v>2515.763528</c:v>
                </c:pt>
                <c:pt idx="13299">
                  <c:v>2515.763528</c:v>
                </c:pt>
                <c:pt idx="13300">
                  <c:v>2515.7635700000001</c:v>
                </c:pt>
                <c:pt idx="13301">
                  <c:v>2515.7635700000001</c:v>
                </c:pt>
                <c:pt idx="13302">
                  <c:v>2515.7635700000001</c:v>
                </c:pt>
                <c:pt idx="13303">
                  <c:v>2589.3627390000001</c:v>
                </c:pt>
                <c:pt idx="13304">
                  <c:v>2565.3840989999999</c:v>
                </c:pt>
                <c:pt idx="13305">
                  <c:v>2057.1797959999999</c:v>
                </c:pt>
                <c:pt idx="13306">
                  <c:v>604.70854940000004</c:v>
                </c:pt>
                <c:pt idx="13307">
                  <c:v>1307.3266389999999</c:v>
                </c:pt>
                <c:pt idx="13308">
                  <c:v>5694.9002719999999</c:v>
                </c:pt>
                <c:pt idx="13309">
                  <c:v>6959.6594050000003</c:v>
                </c:pt>
                <c:pt idx="13310">
                  <c:v>12624.33905</c:v>
                </c:pt>
                <c:pt idx="13311">
                  <c:v>13737.684499999999</c:v>
                </c:pt>
                <c:pt idx="13312">
                  <c:v>36159.337399999997</c:v>
                </c:pt>
                <c:pt idx="13313">
                  <c:v>37019.17583</c:v>
                </c:pt>
                <c:pt idx="13314">
                  <c:v>37250.172500000001</c:v>
                </c:pt>
                <c:pt idx="13315">
                  <c:v>38122.809119999998</c:v>
                </c:pt>
                <c:pt idx="13316">
                  <c:v>48026.773000000001</c:v>
                </c:pt>
                <c:pt idx="13317">
                  <c:v>53078.700859999997</c:v>
                </c:pt>
                <c:pt idx="13318">
                  <c:v>53597.786419999997</c:v>
                </c:pt>
                <c:pt idx="13319">
                  <c:v>58927.569759999998</c:v>
                </c:pt>
                <c:pt idx="13320">
                  <c:v>80439.852440000002</c:v>
                </c:pt>
                <c:pt idx="13321">
                  <c:v>85839.799589999995</c:v>
                </c:pt>
                <c:pt idx="13322">
                  <c:v>86499.581059999997</c:v>
                </c:pt>
                <c:pt idx="13323">
                  <c:v>92095.991680000006</c:v>
                </c:pt>
                <c:pt idx="13324">
                  <c:v>100149.776</c:v>
                </c:pt>
                <c:pt idx="13325">
                  <c:v>100149.776</c:v>
                </c:pt>
                <c:pt idx="13326">
                  <c:v>100149.776</c:v>
                </c:pt>
                <c:pt idx="13327">
                  <c:v>103395.447</c:v>
                </c:pt>
                <c:pt idx="13328">
                  <c:v>76665.588449999996</c:v>
                </c:pt>
                <c:pt idx="13329">
                  <c:v>52769.431149999997</c:v>
                </c:pt>
                <c:pt idx="13330">
                  <c:v>29270.720440000001</c:v>
                </c:pt>
                <c:pt idx="13331">
                  <c:v>26096.659250000001</c:v>
                </c:pt>
                <c:pt idx="13332">
                  <c:v>22563.371569999999</c:v>
                </c:pt>
                <c:pt idx="13333">
                  <c:v>23108.211579999999</c:v>
                </c:pt>
                <c:pt idx="13334">
                  <c:v>23108.211579999999</c:v>
                </c:pt>
                <c:pt idx="13335">
                  <c:v>23108.211579999999</c:v>
                </c:pt>
                <c:pt idx="13336">
                  <c:v>24146.250550000001</c:v>
                </c:pt>
                <c:pt idx="13337">
                  <c:v>18892.946179999999</c:v>
                </c:pt>
                <c:pt idx="13338">
                  <c:v>0.2000006188</c:v>
                </c:pt>
                <c:pt idx="13339">
                  <c:v>0.2000006188</c:v>
                </c:pt>
                <c:pt idx="13340">
                  <c:v>0.2000006188</c:v>
                </c:pt>
                <c:pt idx="13341">
                  <c:v>18892.945909999999</c:v>
                </c:pt>
                <c:pt idx="13342">
                  <c:v>45417.294249999999</c:v>
                </c:pt>
                <c:pt idx="13343">
                  <c:v>60691.07662</c:v>
                </c:pt>
                <c:pt idx="13344">
                  <c:v>60691.07662</c:v>
                </c:pt>
                <c:pt idx="13345">
                  <c:v>60691.07662</c:v>
                </c:pt>
                <c:pt idx="13346">
                  <c:v>69750.217550000001</c:v>
                </c:pt>
                <c:pt idx="13347">
                  <c:v>101253.32060000001</c:v>
                </c:pt>
                <c:pt idx="13348">
                  <c:v>103382.1874</c:v>
                </c:pt>
                <c:pt idx="13349">
                  <c:v>83397.990000000005</c:v>
                </c:pt>
                <c:pt idx="13350">
                  <c:v>61506.112780000003</c:v>
                </c:pt>
                <c:pt idx="13351">
                  <c:v>41128.313679999999</c:v>
                </c:pt>
                <c:pt idx="13352">
                  <c:v>40438.985800000002</c:v>
                </c:pt>
                <c:pt idx="13353">
                  <c:v>40438.985800000002</c:v>
                </c:pt>
                <c:pt idx="13354">
                  <c:v>40438.985800000002</c:v>
                </c:pt>
                <c:pt idx="13355">
                  <c:v>38705.056230000002</c:v>
                </c:pt>
                <c:pt idx="13356">
                  <c:v>37478.681969999998</c:v>
                </c:pt>
                <c:pt idx="13357">
                  <c:v>37332.844340000003</c:v>
                </c:pt>
                <c:pt idx="13358">
                  <c:v>36128.591359999999</c:v>
                </c:pt>
                <c:pt idx="13359">
                  <c:v>31104.403740000002</c:v>
                </c:pt>
                <c:pt idx="13360">
                  <c:v>29788.804510000002</c:v>
                </c:pt>
                <c:pt idx="13361">
                  <c:v>29658.80888</c:v>
                </c:pt>
                <c:pt idx="13362">
                  <c:v>28374.495459999998</c:v>
                </c:pt>
                <c:pt idx="13363">
                  <c:v>25737.748589999999</c:v>
                </c:pt>
                <c:pt idx="13364">
                  <c:v>25496.396089999998</c:v>
                </c:pt>
                <c:pt idx="13365">
                  <c:v>25432.227559999999</c:v>
                </c:pt>
                <c:pt idx="13366">
                  <c:v>25192.31611</c:v>
                </c:pt>
                <c:pt idx="13367">
                  <c:v>18023.281149999999</c:v>
                </c:pt>
                <c:pt idx="13368">
                  <c:v>17083.082040000001</c:v>
                </c:pt>
                <c:pt idx="13369">
                  <c:v>6885.2730860000001</c:v>
                </c:pt>
                <c:pt idx="13370">
                  <c:v>5870.2426459999997</c:v>
                </c:pt>
                <c:pt idx="13371">
                  <c:v>3195.4386129999998</c:v>
                </c:pt>
                <c:pt idx="13372">
                  <c:v>2530.877555</c:v>
                </c:pt>
                <c:pt idx="13373">
                  <c:v>122.2516926</c:v>
                </c:pt>
                <c:pt idx="13374">
                  <c:v>57.48340297</c:v>
                </c:pt>
                <c:pt idx="13375">
                  <c:v>53.68488584</c:v>
                </c:pt>
                <c:pt idx="13376">
                  <c:v>31.814871709999998</c:v>
                </c:pt>
                <c:pt idx="13377">
                  <c:v>31.814871709999998</c:v>
                </c:pt>
                <c:pt idx="13378">
                  <c:v>31.814871709999998</c:v>
                </c:pt>
                <c:pt idx="13379">
                  <c:v>31.814870620000001</c:v>
                </c:pt>
                <c:pt idx="13380">
                  <c:v>31.814870620000001</c:v>
                </c:pt>
                <c:pt idx="13381">
                  <c:v>31.814870620000001</c:v>
                </c:pt>
                <c:pt idx="13382">
                  <c:v>28.634821200000001</c:v>
                </c:pt>
                <c:pt idx="13383">
                  <c:v>28.545582710000001</c:v>
                </c:pt>
                <c:pt idx="13384">
                  <c:v>28.37085179</c:v>
                </c:pt>
                <c:pt idx="13385">
                  <c:v>25.11205588</c:v>
                </c:pt>
                <c:pt idx="13386">
                  <c:v>25.467171329999999</c:v>
                </c:pt>
                <c:pt idx="13387">
                  <c:v>25.510171790000001</c:v>
                </c:pt>
                <c:pt idx="13388">
                  <c:v>25.598716589999999</c:v>
                </c:pt>
                <c:pt idx="13389">
                  <c:v>38.445476390000003</c:v>
                </c:pt>
                <c:pt idx="13390">
                  <c:v>40.040031429999999</c:v>
                </c:pt>
                <c:pt idx="13391">
                  <c:v>40.215270840000002</c:v>
                </c:pt>
                <c:pt idx="13392">
                  <c:v>40.567091349999998</c:v>
                </c:pt>
                <c:pt idx="13393">
                  <c:v>69.519406860000004</c:v>
                </c:pt>
                <c:pt idx="13394">
                  <c:v>72.353401489999996</c:v>
                </c:pt>
                <c:pt idx="13395">
                  <c:v>72.660879840000007</c:v>
                </c:pt>
                <c:pt idx="13396">
                  <c:v>73.275976080000007</c:v>
                </c:pt>
                <c:pt idx="13397">
                  <c:v>118.3338473</c:v>
                </c:pt>
                <c:pt idx="13398">
                  <c:v>133.2283607</c:v>
                </c:pt>
                <c:pt idx="13399">
                  <c:v>142.09621240000001</c:v>
                </c:pt>
                <c:pt idx="13400">
                  <c:v>133.83263160000001</c:v>
                </c:pt>
                <c:pt idx="13401">
                  <c:v>133.5675215</c:v>
                </c:pt>
                <c:pt idx="13402">
                  <c:v>133.04103280000001</c:v>
                </c:pt>
                <c:pt idx="13403">
                  <c:v>104.1793522</c:v>
                </c:pt>
                <c:pt idx="13404">
                  <c:v>102.231058</c:v>
                </c:pt>
                <c:pt idx="13405">
                  <c:v>102.0254915</c:v>
                </c:pt>
                <c:pt idx="13406">
                  <c:v>101.6175487</c:v>
                </c:pt>
                <c:pt idx="13407">
                  <c:v>80.007762650000004</c:v>
                </c:pt>
                <c:pt idx="13408">
                  <c:v>78.617554420000005</c:v>
                </c:pt>
                <c:pt idx="13409">
                  <c:v>78.471531510000005</c:v>
                </c:pt>
                <c:pt idx="13410">
                  <c:v>78.182134629999993</c:v>
                </c:pt>
                <c:pt idx="13411">
                  <c:v>63.824243080000002</c:v>
                </c:pt>
                <c:pt idx="13412">
                  <c:v>62.992120839999998</c:v>
                </c:pt>
                <c:pt idx="13413">
                  <c:v>62.905641539999998</c:v>
                </c:pt>
                <c:pt idx="13414">
                  <c:v>62.734790570000001</c:v>
                </c:pt>
                <c:pt idx="13415">
                  <c:v>55.6287935</c:v>
                </c:pt>
                <c:pt idx="13416">
                  <c:v>54.83095059</c:v>
                </c:pt>
                <c:pt idx="13417">
                  <c:v>66.151915310000007</c:v>
                </c:pt>
                <c:pt idx="13418">
                  <c:v>75.365841419999995</c:v>
                </c:pt>
                <c:pt idx="13419">
                  <c:v>75.684794120000007</c:v>
                </c:pt>
                <c:pt idx="13420">
                  <c:v>76.322759129999994</c:v>
                </c:pt>
                <c:pt idx="13421">
                  <c:v>122.8413652</c:v>
                </c:pt>
                <c:pt idx="13422">
                  <c:v>127.0322505</c:v>
                </c:pt>
                <c:pt idx="13423">
                  <c:v>127.4845414</c:v>
                </c:pt>
                <c:pt idx="13424">
                  <c:v>128.38797080000001</c:v>
                </c:pt>
                <c:pt idx="13425">
                  <c:v>191.14601780000001</c:v>
                </c:pt>
                <c:pt idx="13426">
                  <c:v>196.5866461</c:v>
                </c:pt>
                <c:pt idx="13427">
                  <c:v>197.1722753</c:v>
                </c:pt>
                <c:pt idx="13428">
                  <c:v>198.34116890000001</c:v>
                </c:pt>
                <c:pt idx="13429">
                  <c:v>277.33865689999999</c:v>
                </c:pt>
                <c:pt idx="13430">
                  <c:v>284.02902820000003</c:v>
                </c:pt>
                <c:pt idx="13431">
                  <c:v>284.74799569999999</c:v>
                </c:pt>
                <c:pt idx="13432">
                  <c:v>286.18235370000002</c:v>
                </c:pt>
                <c:pt idx="13433">
                  <c:v>381.41928259999997</c:v>
                </c:pt>
                <c:pt idx="13434">
                  <c:v>410.0811195</c:v>
                </c:pt>
                <c:pt idx="13435">
                  <c:v>433.5670614</c:v>
                </c:pt>
                <c:pt idx="13436">
                  <c:v>419.68674520000002</c:v>
                </c:pt>
                <c:pt idx="13437">
                  <c:v>419.23447549999997</c:v>
                </c:pt>
                <c:pt idx="13438">
                  <c:v>418.3349455</c:v>
                </c:pt>
                <c:pt idx="13439">
                  <c:v>365.58010960000001</c:v>
                </c:pt>
                <c:pt idx="13440">
                  <c:v>361.70557789999998</c:v>
                </c:pt>
                <c:pt idx="13441">
                  <c:v>361.29375809999999</c:v>
                </c:pt>
                <c:pt idx="13442">
                  <c:v>360.47475989999998</c:v>
                </c:pt>
                <c:pt idx="13443">
                  <c:v>312.64636039999999</c:v>
                </c:pt>
                <c:pt idx="13444">
                  <c:v>309.1509537</c:v>
                </c:pt>
                <c:pt idx="13445">
                  <c:v>308.77958369999999</c:v>
                </c:pt>
                <c:pt idx="13446">
                  <c:v>308.04111740000002</c:v>
                </c:pt>
                <c:pt idx="13447">
                  <c:v>265.13915420000001</c:v>
                </c:pt>
                <c:pt idx="13448">
                  <c:v>262.02287260000003</c:v>
                </c:pt>
                <c:pt idx="13449">
                  <c:v>261.69195239999999</c:v>
                </c:pt>
                <c:pt idx="13450">
                  <c:v>261.034018</c:v>
                </c:pt>
                <c:pt idx="13451">
                  <c:v>223.0584911</c:v>
                </c:pt>
                <c:pt idx="13452">
                  <c:v>139.07667900000001</c:v>
                </c:pt>
                <c:pt idx="13453">
                  <c:v>133.57422410000001</c:v>
                </c:pt>
                <c:pt idx="13454">
                  <c:v>132.7924544</c:v>
                </c:pt>
                <c:pt idx="13455">
                  <c:v>128.77865460000001</c:v>
                </c:pt>
                <c:pt idx="13456">
                  <c:v>133.08215949999999</c:v>
                </c:pt>
                <c:pt idx="13457">
                  <c:v>133.21439849999999</c:v>
                </c:pt>
                <c:pt idx="13458">
                  <c:v>133.47841120000001</c:v>
                </c:pt>
                <c:pt idx="13459">
                  <c:v>152.8403117</c:v>
                </c:pt>
                <c:pt idx="13460">
                  <c:v>154.39786699999999</c:v>
                </c:pt>
                <c:pt idx="13461">
                  <c:v>154.56532970000001</c:v>
                </c:pt>
                <c:pt idx="13462">
                  <c:v>154.89946950000001</c:v>
                </c:pt>
                <c:pt idx="13463">
                  <c:v>178.84044589999999</c:v>
                </c:pt>
                <c:pt idx="13464">
                  <c:v>180.72814299999999</c:v>
                </c:pt>
                <c:pt idx="13465">
                  <c:v>180.93082939999999</c:v>
                </c:pt>
                <c:pt idx="13466">
                  <c:v>181.33509620000001</c:v>
                </c:pt>
                <c:pt idx="13467">
                  <c:v>209.85514850000001</c:v>
                </c:pt>
                <c:pt idx="13468">
                  <c:v>212.07298729999999</c:v>
                </c:pt>
                <c:pt idx="13469">
                  <c:v>212.31089739999999</c:v>
                </c:pt>
                <c:pt idx="13470">
                  <c:v>212.78529130000001</c:v>
                </c:pt>
                <c:pt idx="13471">
                  <c:v>245.88441950000001</c:v>
                </c:pt>
                <c:pt idx="13472">
                  <c:v>248.4324001</c:v>
                </c:pt>
                <c:pt idx="13473">
                  <c:v>248.70553390000001</c:v>
                </c:pt>
                <c:pt idx="13474">
                  <c:v>249.25005490000001</c:v>
                </c:pt>
                <c:pt idx="13475">
                  <c:v>286.92825900000003</c:v>
                </c:pt>
                <c:pt idx="13476">
                  <c:v>289.8063813</c:v>
                </c:pt>
                <c:pt idx="13477">
                  <c:v>290.11473869999998</c:v>
                </c:pt>
                <c:pt idx="13478">
                  <c:v>290.72938690000001</c:v>
                </c:pt>
                <c:pt idx="13479">
                  <c:v>332.98666680000002</c:v>
                </c:pt>
                <c:pt idx="13480">
                  <c:v>342.57018590000001</c:v>
                </c:pt>
                <c:pt idx="13481">
                  <c:v>345.09774700000003</c:v>
                </c:pt>
                <c:pt idx="13482">
                  <c:v>346.57973779999998</c:v>
                </c:pt>
                <c:pt idx="13483">
                  <c:v>346.61003160000001</c:v>
                </c:pt>
                <c:pt idx="13484">
                  <c:v>329.73997029999998</c:v>
                </c:pt>
                <c:pt idx="13485">
                  <c:v>329.24606080000001</c:v>
                </c:pt>
                <c:pt idx="13486">
                  <c:v>328.26405269999998</c:v>
                </c:pt>
                <c:pt idx="13487">
                  <c:v>267.94815499999999</c:v>
                </c:pt>
                <c:pt idx="13488">
                  <c:v>263.88926350000003</c:v>
                </c:pt>
                <c:pt idx="13489">
                  <c:v>263.45851090000002</c:v>
                </c:pt>
                <c:pt idx="13490">
                  <c:v>262.60224249999999</c:v>
                </c:pt>
                <c:pt idx="13491">
                  <c:v>210.49674519999999</c:v>
                </c:pt>
                <c:pt idx="13492">
                  <c:v>207.02980629999999</c:v>
                </c:pt>
                <c:pt idx="13493">
                  <c:v>206.66221060000001</c:v>
                </c:pt>
                <c:pt idx="13494">
                  <c:v>205.9316819</c:v>
                </c:pt>
                <c:pt idx="13495">
                  <c:v>162.036585</c:v>
                </c:pt>
                <c:pt idx="13496">
                  <c:v>159.16159870000001</c:v>
                </c:pt>
                <c:pt idx="13497">
                  <c:v>158.85715999999999</c:v>
                </c:pt>
                <c:pt idx="13498">
                  <c:v>158.25237100000001</c:v>
                </c:pt>
                <c:pt idx="13499">
                  <c:v>122.5676744</c:v>
                </c:pt>
                <c:pt idx="13500">
                  <c:v>120.28464080000001</c:v>
                </c:pt>
                <c:pt idx="13501">
                  <c:v>120.043359</c:v>
                </c:pt>
                <c:pt idx="13502">
                  <c:v>119.5643097</c:v>
                </c:pt>
                <c:pt idx="13503">
                  <c:v>92.090013459999994</c:v>
                </c:pt>
                <c:pt idx="13504">
                  <c:v>90.398932509999995</c:v>
                </c:pt>
                <c:pt idx="13505">
                  <c:v>90.220807640000004</c:v>
                </c:pt>
                <c:pt idx="13506">
                  <c:v>89.867498029999993</c:v>
                </c:pt>
                <c:pt idx="13507">
                  <c:v>70.603602170000002</c:v>
                </c:pt>
                <c:pt idx="13508">
                  <c:v>67.45584968</c:v>
                </c:pt>
                <c:pt idx="13509">
                  <c:v>66.819717350000005</c:v>
                </c:pt>
                <c:pt idx="13510">
                  <c:v>66.505930620000001</c:v>
                </c:pt>
                <c:pt idx="13511">
                  <c:v>66.505889629999999</c:v>
                </c:pt>
                <c:pt idx="13512">
                  <c:v>67.499112299999993</c:v>
                </c:pt>
                <c:pt idx="13513">
                  <c:v>68.009678809999997</c:v>
                </c:pt>
                <c:pt idx="13514">
                  <c:v>69.620537510000005</c:v>
                </c:pt>
                <c:pt idx="13515">
                  <c:v>69.620537510000005</c:v>
                </c:pt>
                <c:pt idx="13516">
                  <c:v>70.366292040000005</c:v>
                </c:pt>
                <c:pt idx="13517">
                  <c:v>70.488869449999996</c:v>
                </c:pt>
                <c:pt idx="13518">
                  <c:v>70.734250579999994</c:v>
                </c:pt>
                <c:pt idx="13519">
                  <c:v>90.620051669999995</c:v>
                </c:pt>
                <c:pt idx="13520">
                  <c:v>92.347881860000001</c:v>
                </c:pt>
                <c:pt idx="13521">
                  <c:v>92.534563790000007</c:v>
                </c:pt>
                <c:pt idx="13522">
                  <c:v>92.907571180000005</c:v>
                </c:pt>
                <c:pt idx="13523">
                  <c:v>121.12695979999999</c:v>
                </c:pt>
                <c:pt idx="13524">
                  <c:v>123.45562409999999</c:v>
                </c:pt>
                <c:pt idx="13525">
                  <c:v>123.7064106</c:v>
                </c:pt>
                <c:pt idx="13526">
                  <c:v>124.2070442</c:v>
                </c:pt>
                <c:pt idx="13527">
                  <c:v>160.76002030000001</c:v>
                </c:pt>
                <c:pt idx="13528">
                  <c:v>163.6895188</c:v>
                </c:pt>
                <c:pt idx="13529">
                  <c:v>164.00440979999999</c:v>
                </c:pt>
                <c:pt idx="13530">
                  <c:v>164.63266970000001</c:v>
                </c:pt>
                <c:pt idx="13531">
                  <c:v>209.5192332</c:v>
                </c:pt>
                <c:pt idx="13532">
                  <c:v>213.0495659</c:v>
                </c:pt>
                <c:pt idx="13533">
                  <c:v>213.42856140000001</c:v>
                </c:pt>
                <c:pt idx="13534">
                  <c:v>214.1844476</c:v>
                </c:pt>
                <c:pt idx="13535">
                  <c:v>267.40459859999999</c:v>
                </c:pt>
                <c:pt idx="13536">
                  <c:v>271.53576550000002</c:v>
                </c:pt>
                <c:pt idx="13537">
                  <c:v>271.97886549999998</c:v>
                </c:pt>
                <c:pt idx="13538">
                  <c:v>272.86237799999998</c:v>
                </c:pt>
                <c:pt idx="13539">
                  <c:v>334.41611649999999</c:v>
                </c:pt>
                <c:pt idx="13540">
                  <c:v>348.67619669999999</c:v>
                </c:pt>
                <c:pt idx="13541">
                  <c:v>351.7260991</c:v>
                </c:pt>
                <c:pt idx="13542">
                  <c:v>353.13114309999997</c:v>
                </c:pt>
                <c:pt idx="13543">
                  <c:v>353.13115090000002</c:v>
                </c:pt>
                <c:pt idx="13544">
                  <c:v>350.77557530000001</c:v>
                </c:pt>
                <c:pt idx="13545">
                  <c:v>350.77557530000001</c:v>
                </c:pt>
                <c:pt idx="13546">
                  <c:v>348.42930310000003</c:v>
                </c:pt>
                <c:pt idx="13547">
                  <c:v>346.09233440000003</c:v>
                </c:pt>
                <c:pt idx="13548">
                  <c:v>345.69597499999998</c:v>
                </c:pt>
                <c:pt idx="13549">
                  <c:v>342.68779239999998</c:v>
                </c:pt>
                <c:pt idx="13550">
                  <c:v>335.92186340000001</c:v>
                </c:pt>
                <c:pt idx="13551">
                  <c:v>335.41798310000001</c:v>
                </c:pt>
                <c:pt idx="13552">
                  <c:v>334.41614379999999</c:v>
                </c:pt>
                <c:pt idx="13553">
                  <c:v>272.86243339999999</c:v>
                </c:pt>
                <c:pt idx="13554">
                  <c:v>268.71864540000001</c:v>
                </c:pt>
                <c:pt idx="13555">
                  <c:v>268.27886949999998</c:v>
                </c:pt>
                <c:pt idx="13556">
                  <c:v>267.4046563</c:v>
                </c:pt>
                <c:pt idx="13557">
                  <c:v>214.18452600000001</c:v>
                </c:pt>
                <c:pt idx="13558">
                  <c:v>210.64157159999999</c:v>
                </c:pt>
                <c:pt idx="13559">
                  <c:v>210.2659002</c:v>
                </c:pt>
                <c:pt idx="13560">
                  <c:v>209.5193132</c:v>
                </c:pt>
                <c:pt idx="13561">
                  <c:v>164.63276300000001</c:v>
                </c:pt>
                <c:pt idx="13562">
                  <c:v>161.69064220000001</c:v>
                </c:pt>
                <c:pt idx="13563">
                  <c:v>161.37907530000001</c:v>
                </c:pt>
                <c:pt idx="13564">
                  <c:v>160.76011439999999</c:v>
                </c:pt>
                <c:pt idx="13565">
                  <c:v>124.2071442</c:v>
                </c:pt>
                <c:pt idx="13566">
                  <c:v>121.86585719999999</c:v>
                </c:pt>
                <c:pt idx="13567">
                  <c:v>121.6183947</c:v>
                </c:pt>
                <c:pt idx="13568">
                  <c:v>121.12706</c:v>
                </c:pt>
                <c:pt idx="13569">
                  <c:v>92.907669819999995</c:v>
                </c:pt>
                <c:pt idx="13570">
                  <c:v>91.167216370000006</c:v>
                </c:pt>
                <c:pt idx="13571">
                  <c:v>90.983858339999998</c:v>
                </c:pt>
                <c:pt idx="13572">
                  <c:v>90.620149810000001</c:v>
                </c:pt>
                <c:pt idx="13573">
                  <c:v>70.734339719999994</c:v>
                </c:pt>
                <c:pt idx="13574">
                  <c:v>67.445914920000007</c:v>
                </c:pt>
                <c:pt idx="13575">
                  <c:v>66.798061059999995</c:v>
                </c:pt>
                <c:pt idx="13576">
                  <c:v>66.505972889999995</c:v>
                </c:pt>
                <c:pt idx="13577">
                  <c:v>66.506014359999995</c:v>
                </c:pt>
                <c:pt idx="13578">
                  <c:v>66.997981210000006</c:v>
                </c:pt>
                <c:pt idx="13579">
                  <c:v>66.997981210000006</c:v>
                </c:pt>
                <c:pt idx="13580">
                  <c:v>67.499251549999997</c:v>
                </c:pt>
                <c:pt idx="13581">
                  <c:v>68.009825379999995</c:v>
                </c:pt>
                <c:pt idx="13582">
                  <c:v>68.097548169999996</c:v>
                </c:pt>
                <c:pt idx="13583">
                  <c:v>68.774085700000001</c:v>
                </c:pt>
                <c:pt idx="13584">
                  <c:v>70.366471270000005</c:v>
                </c:pt>
                <c:pt idx="13585">
                  <c:v>70.489050340000006</c:v>
                </c:pt>
                <c:pt idx="13586">
                  <c:v>70.734434750000005</c:v>
                </c:pt>
                <c:pt idx="13587">
                  <c:v>90.620465620000004</c:v>
                </c:pt>
                <c:pt idx="13588">
                  <c:v>92.348313489999995</c:v>
                </c:pt>
                <c:pt idx="13589">
                  <c:v>92.534997320000002</c:v>
                </c:pt>
                <c:pt idx="13590">
                  <c:v>92.90800849</c:v>
                </c:pt>
                <c:pt idx="13591">
                  <c:v>121.1276587</c:v>
                </c:pt>
                <c:pt idx="13592">
                  <c:v>123.4563431</c:v>
                </c:pt>
                <c:pt idx="13593">
                  <c:v>123.70713170000001</c:v>
                </c:pt>
                <c:pt idx="13594">
                  <c:v>124.20776960000001</c:v>
                </c:pt>
                <c:pt idx="13595">
                  <c:v>160.7610392</c:v>
                </c:pt>
                <c:pt idx="13596">
                  <c:v>163.69056</c:v>
                </c:pt>
                <c:pt idx="13597">
                  <c:v>164.0054533</c:v>
                </c:pt>
                <c:pt idx="13598">
                  <c:v>164.63371799999999</c:v>
                </c:pt>
                <c:pt idx="13599">
                  <c:v>209.52060700000001</c:v>
                </c:pt>
                <c:pt idx="13600">
                  <c:v>213.0509643</c:v>
                </c:pt>
                <c:pt idx="13601">
                  <c:v>213.42996239999999</c:v>
                </c:pt>
                <c:pt idx="13602">
                  <c:v>214.18585379999999</c:v>
                </c:pt>
                <c:pt idx="13603">
                  <c:v>267.40636210000002</c:v>
                </c:pt>
                <c:pt idx="13604">
                  <c:v>271.53755589999997</c:v>
                </c:pt>
                <c:pt idx="13605">
                  <c:v>271.98065880000001</c:v>
                </c:pt>
                <c:pt idx="13606">
                  <c:v>272.86417699999998</c:v>
                </c:pt>
                <c:pt idx="13607">
                  <c:v>334.41830470000002</c:v>
                </c:pt>
                <c:pt idx="13608">
                  <c:v>348.67847260000002</c:v>
                </c:pt>
                <c:pt idx="13609">
                  <c:v>351.7283936</c:v>
                </c:pt>
                <c:pt idx="13610">
                  <c:v>353.13344619999998</c:v>
                </c:pt>
                <c:pt idx="13611">
                  <c:v>353.13344030000002</c:v>
                </c:pt>
                <c:pt idx="13612">
                  <c:v>350.77784819999999</c:v>
                </c:pt>
                <c:pt idx="13613">
                  <c:v>350.77784819999999</c:v>
                </c:pt>
                <c:pt idx="13614">
                  <c:v>348.43155960000001</c:v>
                </c:pt>
                <c:pt idx="13615">
                  <c:v>346.09457450000002</c:v>
                </c:pt>
                <c:pt idx="13616">
                  <c:v>345.6982122</c:v>
                </c:pt>
                <c:pt idx="13617">
                  <c:v>342.69000849999998</c:v>
                </c:pt>
                <c:pt idx="13618">
                  <c:v>335.9240317</c:v>
                </c:pt>
                <c:pt idx="13619">
                  <c:v>335.4201478</c:v>
                </c:pt>
                <c:pt idx="13620">
                  <c:v>334.41830140000002</c:v>
                </c:pt>
                <c:pt idx="13621">
                  <c:v>272.8641495</c:v>
                </c:pt>
                <c:pt idx="13622">
                  <c:v>268.7203313</c:v>
                </c:pt>
                <c:pt idx="13623">
                  <c:v>268.28055219999999</c:v>
                </c:pt>
                <c:pt idx="13624">
                  <c:v>267.40633259999998</c:v>
                </c:pt>
                <c:pt idx="13625">
                  <c:v>214.18580589999999</c:v>
                </c:pt>
                <c:pt idx="13626">
                  <c:v>210.64282460000001</c:v>
                </c:pt>
                <c:pt idx="13627">
                  <c:v>210.2671503</c:v>
                </c:pt>
                <c:pt idx="13628">
                  <c:v>209.52055759999999</c:v>
                </c:pt>
                <c:pt idx="13629">
                  <c:v>164.6336561</c:v>
                </c:pt>
                <c:pt idx="13630">
                  <c:v>161.69151170000001</c:v>
                </c:pt>
                <c:pt idx="13631">
                  <c:v>161.37994219999999</c:v>
                </c:pt>
                <c:pt idx="13632">
                  <c:v>160.76097630000001</c:v>
                </c:pt>
                <c:pt idx="13633">
                  <c:v>124.2077</c:v>
                </c:pt>
                <c:pt idx="13634">
                  <c:v>121.8663925</c:v>
                </c:pt>
                <c:pt idx="13635">
                  <c:v>121.61892779999999</c:v>
                </c:pt>
                <c:pt idx="13636">
                  <c:v>121.1275888</c:v>
                </c:pt>
                <c:pt idx="13637">
                  <c:v>92.907937680000003</c:v>
                </c:pt>
                <c:pt idx="13638">
                  <c:v>91.167467020000004</c:v>
                </c:pt>
                <c:pt idx="13639">
                  <c:v>90.984107159999994</c:v>
                </c:pt>
                <c:pt idx="13640">
                  <c:v>90.620395000000002</c:v>
                </c:pt>
                <c:pt idx="13641">
                  <c:v>70.734369099999995</c:v>
                </c:pt>
                <c:pt idx="13642">
                  <c:v>67.445903189999996</c:v>
                </c:pt>
                <c:pt idx="13643">
                  <c:v>66.798040909999997</c:v>
                </c:pt>
                <c:pt idx="13644">
                  <c:v>66.505948900000007</c:v>
                </c:pt>
                <c:pt idx="13645">
                  <c:v>66.505907070000006</c:v>
                </c:pt>
                <c:pt idx="13646">
                  <c:v>66.997866709999997</c:v>
                </c:pt>
                <c:pt idx="13647">
                  <c:v>66.997866709999997</c:v>
                </c:pt>
                <c:pt idx="13648">
                  <c:v>67.499129809999999</c:v>
                </c:pt>
                <c:pt idx="13649">
                  <c:v>68.009696360000007</c:v>
                </c:pt>
                <c:pt idx="13650">
                  <c:v>68.097417899999996</c:v>
                </c:pt>
                <c:pt idx="13651">
                  <c:v>68.773945940000004</c:v>
                </c:pt>
                <c:pt idx="13652">
                  <c:v>70.366309770000001</c:v>
                </c:pt>
                <c:pt idx="13653">
                  <c:v>70.488887180000006</c:v>
                </c:pt>
                <c:pt idx="13654">
                  <c:v>70.734268319999998</c:v>
                </c:pt>
                <c:pt idx="13655">
                  <c:v>90.620069540000003</c:v>
                </c:pt>
                <c:pt idx="13656">
                  <c:v>92.347899659999996</c:v>
                </c:pt>
                <c:pt idx="13657">
                  <c:v>92.534581590000002</c:v>
                </c:pt>
                <c:pt idx="13658">
                  <c:v>92.907588970000006</c:v>
                </c:pt>
                <c:pt idx="13659">
                  <c:v>121.1269758</c:v>
                </c:pt>
                <c:pt idx="13660">
                  <c:v>123.45564</c:v>
                </c:pt>
                <c:pt idx="13661">
                  <c:v>123.7064264</c:v>
                </c:pt>
                <c:pt idx="13662">
                  <c:v>124.20706</c:v>
                </c:pt>
                <c:pt idx="13663">
                  <c:v>160.76003249999999</c:v>
                </c:pt>
                <c:pt idx="13664">
                  <c:v>163.68953070000001</c:v>
                </c:pt>
                <c:pt idx="13665">
                  <c:v>164.0044216</c:v>
                </c:pt>
                <c:pt idx="13666">
                  <c:v>164.63268149999999</c:v>
                </c:pt>
                <c:pt idx="13667">
                  <c:v>209.51923959999999</c:v>
                </c:pt>
                <c:pt idx="13668">
                  <c:v>213.0495718</c:v>
                </c:pt>
                <c:pt idx="13669">
                  <c:v>213.4285673</c:v>
                </c:pt>
                <c:pt idx="13670">
                  <c:v>214.1844534</c:v>
                </c:pt>
                <c:pt idx="13671">
                  <c:v>267.40459709999999</c:v>
                </c:pt>
                <c:pt idx="13672">
                  <c:v>271.53576340000001</c:v>
                </c:pt>
                <c:pt idx="13673">
                  <c:v>271.9788633</c:v>
                </c:pt>
                <c:pt idx="13674">
                  <c:v>272.86237569999997</c:v>
                </c:pt>
                <c:pt idx="13675">
                  <c:v>334.41610500000002</c:v>
                </c:pt>
                <c:pt idx="13676">
                  <c:v>348.6761831</c:v>
                </c:pt>
                <c:pt idx="13677">
                  <c:v>351.72608500000001</c:v>
                </c:pt>
                <c:pt idx="13678">
                  <c:v>353.1311288</c:v>
                </c:pt>
                <c:pt idx="13679">
                  <c:v>353.13113320000002</c:v>
                </c:pt>
                <c:pt idx="13680">
                  <c:v>350.77555749999999</c:v>
                </c:pt>
                <c:pt idx="13681">
                  <c:v>350.77555749999999</c:v>
                </c:pt>
                <c:pt idx="13682">
                  <c:v>348.42928519999998</c:v>
                </c:pt>
                <c:pt idx="13683">
                  <c:v>346.09231629999999</c:v>
                </c:pt>
                <c:pt idx="13684">
                  <c:v>345.69595679999998</c:v>
                </c:pt>
                <c:pt idx="13685">
                  <c:v>342.68777410000001</c:v>
                </c:pt>
                <c:pt idx="13686">
                  <c:v>335.92184459999999</c:v>
                </c:pt>
                <c:pt idx="13687">
                  <c:v>335.41796419999997</c:v>
                </c:pt>
                <c:pt idx="13688">
                  <c:v>334.41612479999998</c:v>
                </c:pt>
                <c:pt idx="13689">
                  <c:v>272.86241059999998</c:v>
                </c:pt>
                <c:pt idx="13690">
                  <c:v>268.71862240000002</c:v>
                </c:pt>
                <c:pt idx="13691">
                  <c:v>268.27884649999999</c:v>
                </c:pt>
                <c:pt idx="13692">
                  <c:v>267.4046333</c:v>
                </c:pt>
                <c:pt idx="13693">
                  <c:v>214.18450060000001</c:v>
                </c:pt>
                <c:pt idx="13694">
                  <c:v>210.6415461</c:v>
                </c:pt>
                <c:pt idx="13695">
                  <c:v>210.26587470000001</c:v>
                </c:pt>
                <c:pt idx="13696">
                  <c:v>209.51928770000001</c:v>
                </c:pt>
                <c:pt idx="13697">
                  <c:v>164.6327364</c:v>
                </c:pt>
                <c:pt idx="13698">
                  <c:v>161.6906157</c:v>
                </c:pt>
                <c:pt idx="13699">
                  <c:v>161.3790487</c:v>
                </c:pt>
                <c:pt idx="13700">
                  <c:v>160.7600879</c:v>
                </c:pt>
                <c:pt idx="13701">
                  <c:v>124.2071182</c:v>
                </c:pt>
                <c:pt idx="13702">
                  <c:v>121.8658312</c:v>
                </c:pt>
                <c:pt idx="13703">
                  <c:v>121.6183687</c:v>
                </c:pt>
                <c:pt idx="13704">
                  <c:v>121.12703399999999</c:v>
                </c:pt>
                <c:pt idx="13705">
                  <c:v>92.90764575</c:v>
                </c:pt>
                <c:pt idx="13706">
                  <c:v>91.167192490000005</c:v>
                </c:pt>
                <c:pt idx="13707">
                  <c:v>90.983834470000005</c:v>
                </c:pt>
                <c:pt idx="13708">
                  <c:v>90.620125979999997</c:v>
                </c:pt>
                <c:pt idx="13709">
                  <c:v>70.734319220000003</c:v>
                </c:pt>
                <c:pt idx="13710">
                  <c:v>67.445895300000004</c:v>
                </c:pt>
                <c:pt idx="13711">
                  <c:v>66.798041639999994</c:v>
                </c:pt>
                <c:pt idx="13712">
                  <c:v>66.505953559999995</c:v>
                </c:pt>
                <c:pt idx="13713">
                  <c:v>66.505995510000005</c:v>
                </c:pt>
                <c:pt idx="13714">
                  <c:v>66.997962290000004</c:v>
                </c:pt>
                <c:pt idx="13715">
                  <c:v>66.997962290000004</c:v>
                </c:pt>
                <c:pt idx="13716">
                  <c:v>67.499232559999996</c:v>
                </c:pt>
                <c:pt idx="13717">
                  <c:v>68.009806319999996</c:v>
                </c:pt>
                <c:pt idx="13718">
                  <c:v>68.097529089999995</c:v>
                </c:pt>
                <c:pt idx="13719">
                  <c:v>68.774066529999999</c:v>
                </c:pt>
                <c:pt idx="13720">
                  <c:v>70.366451909999995</c:v>
                </c:pt>
                <c:pt idx="13721">
                  <c:v>70.48903095</c:v>
                </c:pt>
                <c:pt idx="13722">
                  <c:v>70.734415350000006</c:v>
                </c:pt>
                <c:pt idx="13723">
                  <c:v>90.620445239999995</c:v>
                </c:pt>
                <c:pt idx="13724">
                  <c:v>92.348293100000006</c:v>
                </c:pt>
                <c:pt idx="13725">
                  <c:v>92.534976929999999</c:v>
                </c:pt>
                <c:pt idx="13726">
                  <c:v>92.907988110000005</c:v>
                </c:pt>
                <c:pt idx="13727">
                  <c:v>121.1276392</c:v>
                </c:pt>
                <c:pt idx="13728">
                  <c:v>123.4563237</c:v>
                </c:pt>
                <c:pt idx="13729">
                  <c:v>123.70711230000001</c:v>
                </c:pt>
                <c:pt idx="13730">
                  <c:v>124.20775020000001</c:v>
                </c:pt>
                <c:pt idx="13731">
                  <c:v>160.7610225</c:v>
                </c:pt>
                <c:pt idx="13732">
                  <c:v>163.69054360000001</c:v>
                </c:pt>
                <c:pt idx="13733">
                  <c:v>164.005437</c:v>
                </c:pt>
                <c:pt idx="13734">
                  <c:v>164.63370169999999</c:v>
                </c:pt>
                <c:pt idx="13735">
                  <c:v>209.5205952</c:v>
                </c:pt>
                <c:pt idx="13736">
                  <c:v>213.0509529</c:v>
                </c:pt>
                <c:pt idx="13737">
                  <c:v>213.42995099999999</c:v>
                </c:pt>
                <c:pt idx="13738">
                  <c:v>214.1858426</c:v>
                </c:pt>
                <c:pt idx="13739">
                  <c:v>267.4063572</c:v>
                </c:pt>
                <c:pt idx="13740">
                  <c:v>271.53755150000001</c:v>
                </c:pt>
                <c:pt idx="13741">
                  <c:v>271.98065450000001</c:v>
                </c:pt>
                <c:pt idx="13742">
                  <c:v>272.86417280000001</c:v>
                </c:pt>
                <c:pt idx="13743">
                  <c:v>334.41830870000001</c:v>
                </c:pt>
                <c:pt idx="13744">
                  <c:v>348.67847860000001</c:v>
                </c:pt>
                <c:pt idx="13745">
                  <c:v>351.72840000000002</c:v>
                </c:pt>
                <c:pt idx="13746">
                  <c:v>353.13345279999999</c:v>
                </c:pt>
                <c:pt idx="13747">
                  <c:v>353.13345040000002</c:v>
                </c:pt>
                <c:pt idx="13748">
                  <c:v>350.7778586</c:v>
                </c:pt>
                <c:pt idx="13749">
                  <c:v>350.7778586</c:v>
                </c:pt>
                <c:pt idx="13750">
                  <c:v>348.43157020000001</c:v>
                </c:pt>
                <c:pt idx="13751">
                  <c:v>346.09458530000001</c:v>
                </c:pt>
                <c:pt idx="13752">
                  <c:v>345.69822310000001</c:v>
                </c:pt>
                <c:pt idx="13753">
                  <c:v>342.69001969999999</c:v>
                </c:pt>
                <c:pt idx="13754">
                  <c:v>335.92404379999999</c:v>
                </c:pt>
                <c:pt idx="13755">
                  <c:v>335.42016000000001</c:v>
                </c:pt>
                <c:pt idx="13756">
                  <c:v>334.4183137</c:v>
                </c:pt>
                <c:pt idx="13757">
                  <c:v>272.86416869999999</c:v>
                </c:pt>
                <c:pt idx="13758">
                  <c:v>268.72035090000003</c:v>
                </c:pt>
                <c:pt idx="13759">
                  <c:v>268.28057189999998</c:v>
                </c:pt>
                <c:pt idx="13760">
                  <c:v>267.4063524</c:v>
                </c:pt>
                <c:pt idx="13761">
                  <c:v>214.1858307</c:v>
                </c:pt>
                <c:pt idx="13762">
                  <c:v>210.64284960000001</c:v>
                </c:pt>
                <c:pt idx="13763">
                  <c:v>210.26717529999999</c:v>
                </c:pt>
                <c:pt idx="13764">
                  <c:v>209.52058270000001</c:v>
                </c:pt>
                <c:pt idx="13765">
                  <c:v>164.63368410000001</c:v>
                </c:pt>
                <c:pt idx="13766">
                  <c:v>161.69153979999999</c:v>
                </c:pt>
                <c:pt idx="13767">
                  <c:v>161.37997039999999</c:v>
                </c:pt>
                <c:pt idx="13768">
                  <c:v>160.76100460000001</c:v>
                </c:pt>
                <c:pt idx="13769">
                  <c:v>124.2077292</c:v>
                </c:pt>
                <c:pt idx="13770">
                  <c:v>121.8664217</c:v>
                </c:pt>
                <c:pt idx="13771">
                  <c:v>121.61895699999999</c:v>
                </c:pt>
                <c:pt idx="13772">
                  <c:v>121.127618</c:v>
                </c:pt>
                <c:pt idx="13773">
                  <c:v>92.90796589</c:v>
                </c:pt>
                <c:pt idx="13774">
                  <c:v>91.167495070000001</c:v>
                </c:pt>
                <c:pt idx="13775">
                  <c:v>90.984135199999997</c:v>
                </c:pt>
                <c:pt idx="13776">
                  <c:v>90.620423009999996</c:v>
                </c:pt>
                <c:pt idx="13777">
                  <c:v>70.734394120000005</c:v>
                </c:pt>
                <c:pt idx="13778">
                  <c:v>67.445927339999997</c:v>
                </c:pt>
                <c:pt idx="13779">
                  <c:v>66.798064859999997</c:v>
                </c:pt>
                <c:pt idx="13780">
                  <c:v>66.505972760000006</c:v>
                </c:pt>
                <c:pt idx="13781">
                  <c:v>66.505930759999998</c:v>
                </c:pt>
                <c:pt idx="13782">
                  <c:v>66.997890530000006</c:v>
                </c:pt>
                <c:pt idx="13783">
                  <c:v>66.997890530000006</c:v>
                </c:pt>
                <c:pt idx="13784">
                  <c:v>67.499153739999997</c:v>
                </c:pt>
                <c:pt idx="13785">
                  <c:v>68.009720400000006</c:v>
                </c:pt>
                <c:pt idx="13786">
                  <c:v>68.097441959999998</c:v>
                </c:pt>
                <c:pt idx="13787">
                  <c:v>68.773970140000003</c:v>
                </c:pt>
                <c:pt idx="13788">
                  <c:v>70.36633424</c:v>
                </c:pt>
                <c:pt idx="13789">
                  <c:v>70.488911680000001</c:v>
                </c:pt>
                <c:pt idx="13790">
                  <c:v>70.734292859999996</c:v>
                </c:pt>
                <c:pt idx="13791">
                  <c:v>90.620095660000004</c:v>
                </c:pt>
                <c:pt idx="13792">
                  <c:v>92.34792582</c:v>
                </c:pt>
                <c:pt idx="13793">
                  <c:v>92.534607750000006</c:v>
                </c:pt>
                <c:pt idx="13794">
                  <c:v>92.907615140000004</c:v>
                </c:pt>
                <c:pt idx="13795">
                  <c:v>121.1270013</c:v>
                </c:pt>
                <c:pt idx="13796">
                  <c:v>123.4556654</c:v>
                </c:pt>
                <c:pt idx="13797">
                  <c:v>123.7064518</c:v>
                </c:pt>
                <c:pt idx="13798">
                  <c:v>124.2070854</c:v>
                </c:pt>
                <c:pt idx="13799">
                  <c:v>160.7600549</c:v>
                </c:pt>
                <c:pt idx="13800">
                  <c:v>163.6895529</c:v>
                </c:pt>
                <c:pt idx="13801">
                  <c:v>164.00444379999999</c:v>
                </c:pt>
                <c:pt idx="13802">
                  <c:v>164.63270360000001</c:v>
                </c:pt>
                <c:pt idx="13803">
                  <c:v>209.51925650000001</c:v>
                </c:pt>
                <c:pt idx="13804">
                  <c:v>213.04958830000001</c:v>
                </c:pt>
                <c:pt idx="13805">
                  <c:v>213.42858369999999</c:v>
                </c:pt>
                <c:pt idx="13806">
                  <c:v>214.18446969999999</c:v>
                </c:pt>
                <c:pt idx="13807">
                  <c:v>267.404606</c:v>
                </c:pt>
                <c:pt idx="13808">
                  <c:v>271.5357717</c:v>
                </c:pt>
                <c:pt idx="13809">
                  <c:v>271.97887159999999</c:v>
                </c:pt>
                <c:pt idx="13810">
                  <c:v>272.86238379999998</c:v>
                </c:pt>
                <c:pt idx="13811">
                  <c:v>334.41610350000002</c:v>
                </c:pt>
                <c:pt idx="13812">
                  <c:v>348.6761793</c:v>
                </c:pt>
                <c:pt idx="13813">
                  <c:v>351.72608059999999</c:v>
                </c:pt>
                <c:pt idx="13814">
                  <c:v>353.13112419999999</c:v>
                </c:pt>
                <c:pt idx="13815">
                  <c:v>353.13112410000002</c:v>
                </c:pt>
                <c:pt idx="13816">
                  <c:v>350.77554809999998</c:v>
                </c:pt>
                <c:pt idx="13817">
                  <c:v>350.77554809999998</c:v>
                </c:pt>
                <c:pt idx="13818">
                  <c:v>348.42927550000002</c:v>
                </c:pt>
                <c:pt idx="13819">
                  <c:v>346.09230639999998</c:v>
                </c:pt>
                <c:pt idx="13820">
                  <c:v>345.6959468</c:v>
                </c:pt>
                <c:pt idx="13821">
                  <c:v>342.6877637</c:v>
                </c:pt>
                <c:pt idx="13822">
                  <c:v>335.92183349999999</c:v>
                </c:pt>
                <c:pt idx="13823">
                  <c:v>335.41795300000001</c:v>
                </c:pt>
                <c:pt idx="13824">
                  <c:v>334.41611349999999</c:v>
                </c:pt>
                <c:pt idx="13825">
                  <c:v>272.86239269999999</c:v>
                </c:pt>
                <c:pt idx="13826">
                  <c:v>268.71860409999999</c:v>
                </c:pt>
                <c:pt idx="13827">
                  <c:v>268.2788281</c:v>
                </c:pt>
                <c:pt idx="13828">
                  <c:v>267.40461490000001</c:v>
                </c:pt>
                <c:pt idx="13829">
                  <c:v>214.18447739999999</c:v>
                </c:pt>
                <c:pt idx="13830">
                  <c:v>210.6415227</c:v>
                </c:pt>
                <c:pt idx="13831">
                  <c:v>210.26585119999999</c:v>
                </c:pt>
                <c:pt idx="13832">
                  <c:v>209.51926409999999</c:v>
                </c:pt>
                <c:pt idx="13833">
                  <c:v>164.6327101</c:v>
                </c:pt>
                <c:pt idx="13834">
                  <c:v>161.69058920000001</c:v>
                </c:pt>
                <c:pt idx="13835">
                  <c:v>161.37902220000001</c:v>
                </c:pt>
                <c:pt idx="13836">
                  <c:v>160.76006129999999</c:v>
                </c:pt>
                <c:pt idx="13837">
                  <c:v>124.2070906</c:v>
                </c:pt>
                <c:pt idx="13838">
                  <c:v>121.86580360000001</c:v>
                </c:pt>
                <c:pt idx="13839">
                  <c:v>121.61834109999999</c:v>
                </c:pt>
                <c:pt idx="13840">
                  <c:v>121.12700649999999</c:v>
                </c:pt>
                <c:pt idx="13841">
                  <c:v>92.90761913</c:v>
                </c:pt>
                <c:pt idx="13842">
                  <c:v>91.167165999999995</c:v>
                </c:pt>
                <c:pt idx="13843">
                  <c:v>90.983807999999996</c:v>
                </c:pt>
                <c:pt idx="13844">
                  <c:v>90.620099539999998</c:v>
                </c:pt>
                <c:pt idx="13845">
                  <c:v>70.734295560000007</c:v>
                </c:pt>
                <c:pt idx="13846">
                  <c:v>67.445872469999998</c:v>
                </c:pt>
                <c:pt idx="13847">
                  <c:v>66.798018990000003</c:v>
                </c:pt>
                <c:pt idx="13848">
                  <c:v>66.505931000000004</c:v>
                </c:pt>
                <c:pt idx="13849">
                  <c:v>66.505973100000006</c:v>
                </c:pt>
                <c:pt idx="13850">
                  <c:v>66.997939759999994</c:v>
                </c:pt>
                <c:pt idx="13851">
                  <c:v>66.997939759999994</c:v>
                </c:pt>
                <c:pt idx="13852">
                  <c:v>67.499209910000005</c:v>
                </c:pt>
                <c:pt idx="13853">
                  <c:v>68.009783569999996</c:v>
                </c:pt>
                <c:pt idx="13854">
                  <c:v>68.097506319999994</c:v>
                </c:pt>
                <c:pt idx="13855">
                  <c:v>68.77404362</c:v>
                </c:pt>
                <c:pt idx="13856">
                  <c:v>70.3664287</c:v>
                </c:pt>
                <c:pt idx="13857">
                  <c:v>70.489007729999997</c:v>
                </c:pt>
                <c:pt idx="13858">
                  <c:v>70.734392080000006</c:v>
                </c:pt>
                <c:pt idx="13859">
                  <c:v>90.620420190000004</c:v>
                </c:pt>
                <c:pt idx="13860">
                  <c:v>92.348268009999998</c:v>
                </c:pt>
                <c:pt idx="13861">
                  <c:v>92.534951829999997</c:v>
                </c:pt>
                <c:pt idx="13862">
                  <c:v>92.907962990000001</c:v>
                </c:pt>
                <c:pt idx="13863">
                  <c:v>121.1276144</c:v>
                </c:pt>
                <c:pt idx="13864">
                  <c:v>123.45629889999999</c:v>
                </c:pt>
                <c:pt idx="13865">
                  <c:v>123.7070875</c:v>
                </c:pt>
                <c:pt idx="13866">
                  <c:v>124.2077255</c:v>
                </c:pt>
                <c:pt idx="13867">
                  <c:v>160.76100020000001</c:v>
                </c:pt>
                <c:pt idx="13868">
                  <c:v>163.69052149999999</c:v>
                </c:pt>
                <c:pt idx="13869">
                  <c:v>164.00541490000001</c:v>
                </c:pt>
                <c:pt idx="13870">
                  <c:v>164.63367969999999</c:v>
                </c:pt>
                <c:pt idx="13871">
                  <c:v>209.5205776</c:v>
                </c:pt>
                <c:pt idx="13872">
                  <c:v>213.0509357</c:v>
                </c:pt>
                <c:pt idx="13873">
                  <c:v>213.42993390000001</c:v>
                </c:pt>
                <c:pt idx="13874">
                  <c:v>214.18582549999999</c:v>
                </c:pt>
                <c:pt idx="13875">
                  <c:v>267.40634660000001</c:v>
                </c:pt>
                <c:pt idx="13876">
                  <c:v>271.53754149999997</c:v>
                </c:pt>
                <c:pt idx="13877">
                  <c:v>271.98064449999998</c:v>
                </c:pt>
                <c:pt idx="13878">
                  <c:v>272.8641629</c:v>
                </c:pt>
                <c:pt idx="13879">
                  <c:v>334.41830729999998</c:v>
                </c:pt>
                <c:pt idx="13880">
                  <c:v>348.67847929999999</c:v>
                </c:pt>
                <c:pt idx="13881">
                  <c:v>351.72840120000001</c:v>
                </c:pt>
                <c:pt idx="13882">
                  <c:v>353.13345420000002</c:v>
                </c:pt>
                <c:pt idx="13883">
                  <c:v>353.13345609999999</c:v>
                </c:pt>
                <c:pt idx="13884">
                  <c:v>350.77786450000002</c:v>
                </c:pt>
                <c:pt idx="13885">
                  <c:v>350.77786450000002</c:v>
                </c:pt>
                <c:pt idx="13886">
                  <c:v>348.43157639999998</c:v>
                </c:pt>
                <c:pt idx="13887">
                  <c:v>346.09459179999999</c:v>
                </c:pt>
                <c:pt idx="13888">
                  <c:v>345.69822970000001</c:v>
                </c:pt>
                <c:pt idx="13889">
                  <c:v>342.69002660000001</c:v>
                </c:pt>
                <c:pt idx="13890">
                  <c:v>335.92405129999997</c:v>
                </c:pt>
                <c:pt idx="13891">
                  <c:v>335.42016749999999</c:v>
                </c:pt>
                <c:pt idx="13892">
                  <c:v>334.4183213</c:v>
                </c:pt>
                <c:pt idx="13893">
                  <c:v>272.86418190000001</c:v>
                </c:pt>
                <c:pt idx="13894">
                  <c:v>268.72036439999999</c:v>
                </c:pt>
                <c:pt idx="13895">
                  <c:v>268.28058540000001</c:v>
                </c:pt>
                <c:pt idx="13896">
                  <c:v>267.40636599999999</c:v>
                </c:pt>
                <c:pt idx="13897">
                  <c:v>214.1858483</c:v>
                </c:pt>
                <c:pt idx="13898">
                  <c:v>210.64286749999999</c:v>
                </c:pt>
                <c:pt idx="13899">
                  <c:v>210.2671933</c:v>
                </c:pt>
                <c:pt idx="13900">
                  <c:v>209.52060069999999</c:v>
                </c:pt>
                <c:pt idx="13901">
                  <c:v>164.63370459999999</c:v>
                </c:pt>
                <c:pt idx="13902">
                  <c:v>161.69156039999999</c:v>
                </c:pt>
                <c:pt idx="13903">
                  <c:v>161.37999099999999</c:v>
                </c:pt>
                <c:pt idx="13904">
                  <c:v>160.76102520000001</c:v>
                </c:pt>
                <c:pt idx="13905">
                  <c:v>124.2077508</c:v>
                </c:pt>
                <c:pt idx="13906">
                  <c:v>121.8664433</c:v>
                </c:pt>
                <c:pt idx="13907">
                  <c:v>121.61897860000001</c:v>
                </c:pt>
                <c:pt idx="13908">
                  <c:v>121.12763959999999</c:v>
                </c:pt>
                <c:pt idx="13909">
                  <c:v>92.907986960000002</c:v>
                </c:pt>
                <c:pt idx="13910">
                  <c:v>91.167516050000003</c:v>
                </c:pt>
                <c:pt idx="13911">
                  <c:v>90.984156170000006</c:v>
                </c:pt>
                <c:pt idx="13912">
                  <c:v>90.620443960000003</c:v>
                </c:pt>
                <c:pt idx="13913">
                  <c:v>70.734412980000002</c:v>
                </c:pt>
                <c:pt idx="13914">
                  <c:v>67.445945559999998</c:v>
                </c:pt>
                <c:pt idx="13915">
                  <c:v>66.798082949999994</c:v>
                </c:pt>
                <c:pt idx="13916">
                  <c:v>66.505990780000005</c:v>
                </c:pt>
                <c:pt idx="13917">
                  <c:v>66.505948709999998</c:v>
                </c:pt>
                <c:pt idx="13918">
                  <c:v>66.997908580000001</c:v>
                </c:pt>
                <c:pt idx="13919">
                  <c:v>66.997908580000001</c:v>
                </c:pt>
                <c:pt idx="13920">
                  <c:v>67.49917189</c:v>
                </c:pt>
                <c:pt idx="13921">
                  <c:v>68.009738659999996</c:v>
                </c:pt>
                <c:pt idx="13922">
                  <c:v>68.097460240000004</c:v>
                </c:pt>
                <c:pt idx="13923">
                  <c:v>68.773988549999999</c:v>
                </c:pt>
                <c:pt idx="13924">
                  <c:v>70.366352969999994</c:v>
                </c:pt>
                <c:pt idx="13925">
                  <c:v>70.488930429999996</c:v>
                </c:pt>
                <c:pt idx="13926">
                  <c:v>70.734311660000003</c:v>
                </c:pt>
                <c:pt idx="13927">
                  <c:v>90.620116679999995</c:v>
                </c:pt>
                <c:pt idx="13928">
                  <c:v>92.347946949999994</c:v>
                </c:pt>
                <c:pt idx="13929">
                  <c:v>92.534628889999993</c:v>
                </c:pt>
                <c:pt idx="13930">
                  <c:v>92.907636299999993</c:v>
                </c:pt>
                <c:pt idx="13931">
                  <c:v>121.1270232</c:v>
                </c:pt>
                <c:pt idx="13932">
                  <c:v>123.45568729999999</c:v>
                </c:pt>
                <c:pt idx="13933">
                  <c:v>123.7064737</c:v>
                </c:pt>
                <c:pt idx="13934">
                  <c:v>124.2071073</c:v>
                </c:pt>
                <c:pt idx="13935">
                  <c:v>160.76007609999999</c:v>
                </c:pt>
                <c:pt idx="13936">
                  <c:v>163.6895739</c:v>
                </c:pt>
                <c:pt idx="13937">
                  <c:v>164.00446479999999</c:v>
                </c:pt>
                <c:pt idx="13938">
                  <c:v>164.63272459999999</c:v>
                </c:pt>
                <c:pt idx="13939">
                  <c:v>209.5192753</c:v>
                </c:pt>
                <c:pt idx="13940">
                  <c:v>213.04960689999999</c:v>
                </c:pt>
                <c:pt idx="13941">
                  <c:v>213.4286022</c:v>
                </c:pt>
                <c:pt idx="13942">
                  <c:v>214.1844882</c:v>
                </c:pt>
                <c:pt idx="13943">
                  <c:v>267.40462079999998</c:v>
                </c:pt>
                <c:pt idx="13944">
                  <c:v>271.53578620000002</c:v>
                </c:pt>
                <c:pt idx="13945">
                  <c:v>271.97888599999999</c:v>
                </c:pt>
                <c:pt idx="13946">
                  <c:v>272.86239810000001</c:v>
                </c:pt>
                <c:pt idx="13947">
                  <c:v>334.41611269999999</c:v>
                </c:pt>
                <c:pt idx="13948">
                  <c:v>348.67618709999999</c:v>
                </c:pt>
                <c:pt idx="13949">
                  <c:v>351.72608819999999</c:v>
                </c:pt>
                <c:pt idx="13950">
                  <c:v>353.1311316</c:v>
                </c:pt>
                <c:pt idx="13951">
                  <c:v>353.13112819999998</c:v>
                </c:pt>
                <c:pt idx="13952">
                  <c:v>350.77555189999998</c:v>
                </c:pt>
                <c:pt idx="13953">
                  <c:v>350.77555189999998</c:v>
                </c:pt>
                <c:pt idx="13954">
                  <c:v>348.42927900000001</c:v>
                </c:pt>
                <c:pt idx="13955">
                  <c:v>346.0923095</c:v>
                </c:pt>
                <c:pt idx="13956">
                  <c:v>345.69594999999998</c:v>
                </c:pt>
                <c:pt idx="13957">
                  <c:v>342.68776639999999</c:v>
                </c:pt>
                <c:pt idx="13958">
                  <c:v>335.9218353</c:v>
                </c:pt>
                <c:pt idx="13959">
                  <c:v>335.4179547</c:v>
                </c:pt>
                <c:pt idx="13960">
                  <c:v>334.41611510000001</c:v>
                </c:pt>
                <c:pt idx="13961">
                  <c:v>272.86238639999999</c:v>
                </c:pt>
                <c:pt idx="13962">
                  <c:v>268.71859719999998</c:v>
                </c:pt>
                <c:pt idx="13963">
                  <c:v>268.27882119999998</c:v>
                </c:pt>
                <c:pt idx="13964">
                  <c:v>267.40460780000001</c:v>
                </c:pt>
                <c:pt idx="13965">
                  <c:v>214.1844643</c:v>
                </c:pt>
                <c:pt idx="13966">
                  <c:v>210.6415092</c:v>
                </c:pt>
                <c:pt idx="13967">
                  <c:v>210.26583769999999</c:v>
                </c:pt>
                <c:pt idx="13968">
                  <c:v>209.5192505</c:v>
                </c:pt>
                <c:pt idx="13969">
                  <c:v>164.63269220000001</c:v>
                </c:pt>
                <c:pt idx="13970">
                  <c:v>161.6905711</c:v>
                </c:pt>
                <c:pt idx="13971">
                  <c:v>161.3790041</c:v>
                </c:pt>
                <c:pt idx="13972">
                  <c:v>160.76004309999999</c:v>
                </c:pt>
                <c:pt idx="13973">
                  <c:v>124.20707</c:v>
                </c:pt>
                <c:pt idx="13974">
                  <c:v>121.8657829</c:v>
                </c:pt>
                <c:pt idx="13975">
                  <c:v>121.6183204</c:v>
                </c:pt>
                <c:pt idx="13976">
                  <c:v>121.12698570000001</c:v>
                </c:pt>
                <c:pt idx="13977">
                  <c:v>92.907597789999997</c:v>
                </c:pt>
                <c:pt idx="13978">
                  <c:v>91.167144680000007</c:v>
                </c:pt>
                <c:pt idx="13979">
                  <c:v>90.983786690000002</c:v>
                </c:pt>
                <c:pt idx="13980">
                  <c:v>90.620078230000004</c:v>
                </c:pt>
                <c:pt idx="13981">
                  <c:v>70.734275510000003</c:v>
                </c:pt>
                <c:pt idx="13982">
                  <c:v>67.445852919999993</c:v>
                </c:pt>
                <c:pt idx="13983">
                  <c:v>66.79799955</c:v>
                </c:pt>
                <c:pt idx="13984">
                  <c:v>66.505911600000005</c:v>
                </c:pt>
                <c:pt idx="13985">
                  <c:v>66.505953399999996</c:v>
                </c:pt>
                <c:pt idx="13986">
                  <c:v>66.997919920000001</c:v>
                </c:pt>
                <c:pt idx="13987">
                  <c:v>66.997919920000001</c:v>
                </c:pt>
                <c:pt idx="13988">
                  <c:v>67.499189939999994</c:v>
                </c:pt>
                <c:pt idx="13989">
                  <c:v>68.009763449999994</c:v>
                </c:pt>
                <c:pt idx="13990">
                  <c:v>68.097486180000004</c:v>
                </c:pt>
                <c:pt idx="13991">
                  <c:v>68.774023299999996</c:v>
                </c:pt>
                <c:pt idx="13992">
                  <c:v>69.620643720000004</c:v>
                </c:pt>
                <c:pt idx="13993">
                  <c:v>69.620643720000004</c:v>
                </c:pt>
                <c:pt idx="13994">
                  <c:v>70.366407989999999</c:v>
                </c:pt>
                <c:pt idx="13995">
                  <c:v>70.488986990000001</c:v>
                </c:pt>
                <c:pt idx="13996">
                  <c:v>70.734371280000005</c:v>
                </c:pt>
                <c:pt idx="13997">
                  <c:v>90.620396319999998</c:v>
                </c:pt>
                <c:pt idx="13998">
                  <c:v>92.348243960000005</c:v>
                </c:pt>
                <c:pt idx="13999">
                  <c:v>92.534927760000002</c:v>
                </c:pt>
                <c:pt idx="14000">
                  <c:v>92.907938900000005</c:v>
                </c:pt>
                <c:pt idx="14001">
                  <c:v>121.1275887</c:v>
                </c:pt>
                <c:pt idx="14002">
                  <c:v>123.4562732</c:v>
                </c:pt>
                <c:pt idx="14003">
                  <c:v>123.70706180000001</c:v>
                </c:pt>
                <c:pt idx="14004">
                  <c:v>124.2076998</c:v>
                </c:pt>
                <c:pt idx="14005">
                  <c:v>160.76097440000001</c:v>
                </c:pt>
                <c:pt idx="14006">
                  <c:v>163.69049570000001</c:v>
                </c:pt>
                <c:pt idx="14007">
                  <c:v>164.0053892</c:v>
                </c:pt>
                <c:pt idx="14008">
                  <c:v>164.63365400000001</c:v>
                </c:pt>
                <c:pt idx="14009">
                  <c:v>209.52055329999999</c:v>
                </c:pt>
                <c:pt idx="14010">
                  <c:v>213.05091160000001</c:v>
                </c:pt>
                <c:pt idx="14011">
                  <c:v>213.42990979999999</c:v>
                </c:pt>
                <c:pt idx="14012">
                  <c:v>214.1858014</c:v>
                </c:pt>
                <c:pt idx="14013">
                  <c:v>267.4063256</c:v>
                </c:pt>
                <c:pt idx="14014">
                  <c:v>271.53752070000002</c:v>
                </c:pt>
                <c:pt idx="14015">
                  <c:v>271.98062370000002</c:v>
                </c:pt>
                <c:pt idx="14016">
                  <c:v>272.8641422</c:v>
                </c:pt>
                <c:pt idx="14017">
                  <c:v>334.41829109999998</c:v>
                </c:pt>
                <c:pt idx="14018">
                  <c:v>339.04046260000001</c:v>
                </c:pt>
                <c:pt idx="14019">
                  <c:v>339.04046260000001</c:v>
                </c:pt>
                <c:pt idx="14020">
                  <c:v>348.67846420000001</c:v>
                </c:pt>
                <c:pt idx="14021">
                  <c:v>351.72838639999998</c:v>
                </c:pt>
                <c:pt idx="14022">
                  <c:v>353.13343950000001</c:v>
                </c:pt>
                <c:pt idx="14023">
                  <c:v>353.13344499999999</c:v>
                </c:pt>
                <c:pt idx="14024">
                  <c:v>350.7778538</c:v>
                </c:pt>
                <c:pt idx="14025">
                  <c:v>350.7778538</c:v>
                </c:pt>
                <c:pt idx="14026">
                  <c:v>348.4315661</c:v>
                </c:pt>
                <c:pt idx="14027">
                  <c:v>346.09458189999998</c:v>
                </c:pt>
                <c:pt idx="14028">
                  <c:v>345.6982198</c:v>
                </c:pt>
                <c:pt idx="14029">
                  <c:v>342.6900172</c:v>
                </c:pt>
                <c:pt idx="14030">
                  <c:v>335.92404320000003</c:v>
                </c:pt>
                <c:pt idx="14031">
                  <c:v>335.42015950000001</c:v>
                </c:pt>
                <c:pt idx="14032">
                  <c:v>334.41831350000001</c:v>
                </c:pt>
                <c:pt idx="14033">
                  <c:v>272.8641849</c:v>
                </c:pt>
                <c:pt idx="14034">
                  <c:v>268.7203682</c:v>
                </c:pt>
                <c:pt idx="14035">
                  <c:v>268.28058920000001</c:v>
                </c:pt>
                <c:pt idx="14036">
                  <c:v>267.40636999999998</c:v>
                </c:pt>
                <c:pt idx="14037">
                  <c:v>214.18586070000001</c:v>
                </c:pt>
                <c:pt idx="14038">
                  <c:v>210.6428804</c:v>
                </c:pt>
                <c:pt idx="14039">
                  <c:v>210.2672062</c:v>
                </c:pt>
                <c:pt idx="14040">
                  <c:v>209.52061380000001</c:v>
                </c:pt>
                <c:pt idx="14041">
                  <c:v>164.63372380000001</c:v>
                </c:pt>
                <c:pt idx="14042">
                  <c:v>161.69157999999999</c:v>
                </c:pt>
                <c:pt idx="14043">
                  <c:v>161.38001059999999</c:v>
                </c:pt>
                <c:pt idx="14044">
                  <c:v>160.7610449</c:v>
                </c:pt>
                <c:pt idx="14045">
                  <c:v>124.2077743</c:v>
                </c:pt>
                <c:pt idx="14046">
                  <c:v>121.86646690000001</c:v>
                </c:pt>
                <c:pt idx="14047">
                  <c:v>121.61900230000001</c:v>
                </c:pt>
                <c:pt idx="14048">
                  <c:v>121.12766329999999</c:v>
                </c:pt>
                <c:pt idx="14049">
                  <c:v>92.90801209</c:v>
                </c:pt>
                <c:pt idx="14050">
                  <c:v>91.167541200000002</c:v>
                </c:pt>
                <c:pt idx="14051">
                  <c:v>90.984181320000005</c:v>
                </c:pt>
                <c:pt idx="14052">
                  <c:v>90.620469110000002</c:v>
                </c:pt>
                <c:pt idx="14053">
                  <c:v>70.734437200000002</c:v>
                </c:pt>
                <c:pt idx="14054">
                  <c:v>67.445969300000002</c:v>
                </c:pt>
                <c:pt idx="14055">
                  <c:v>66.798106570000002</c:v>
                </c:pt>
                <c:pt idx="14056">
                  <c:v>66.506014350000001</c:v>
                </c:pt>
                <c:pt idx="14057">
                  <c:v>66.505972880000002</c:v>
                </c:pt>
                <c:pt idx="14058">
                  <c:v>66.997932930000005</c:v>
                </c:pt>
                <c:pt idx="14059">
                  <c:v>66.997932930000005</c:v>
                </c:pt>
                <c:pt idx="14060">
                  <c:v>67.499196429999998</c:v>
                </c:pt>
                <c:pt idx="14061">
                  <c:v>68.009763370000002</c:v>
                </c:pt>
                <c:pt idx="14062">
                  <c:v>68.097484980000004</c:v>
                </c:pt>
                <c:pt idx="14063">
                  <c:v>68.774013510000003</c:v>
                </c:pt>
                <c:pt idx="14064">
                  <c:v>69.620623330000001</c:v>
                </c:pt>
                <c:pt idx="14065">
                  <c:v>69.620623330000001</c:v>
                </c:pt>
                <c:pt idx="14066">
                  <c:v>70.366378400000002</c:v>
                </c:pt>
                <c:pt idx="14067">
                  <c:v>70.488955899999993</c:v>
                </c:pt>
                <c:pt idx="14068">
                  <c:v>70.734337190000005</c:v>
                </c:pt>
                <c:pt idx="14069">
                  <c:v>90.62014585</c:v>
                </c:pt>
                <c:pt idx="14070">
                  <c:v>92.347976310000007</c:v>
                </c:pt>
                <c:pt idx="14071">
                  <c:v>92.534658269999994</c:v>
                </c:pt>
                <c:pt idx="14072">
                  <c:v>92.907665719999997</c:v>
                </c:pt>
                <c:pt idx="14073">
                  <c:v>121.12705440000001</c:v>
                </c:pt>
                <c:pt idx="14074">
                  <c:v>123.4557185</c:v>
                </c:pt>
                <c:pt idx="14075">
                  <c:v>123.7065049</c:v>
                </c:pt>
                <c:pt idx="14076">
                  <c:v>124.2071385</c:v>
                </c:pt>
                <c:pt idx="14077">
                  <c:v>160.76010719999999</c:v>
                </c:pt>
                <c:pt idx="14078">
                  <c:v>163.68960490000001</c:v>
                </c:pt>
                <c:pt idx="14079">
                  <c:v>164.0044958</c:v>
                </c:pt>
                <c:pt idx="14080">
                  <c:v>164.6327555</c:v>
                </c:pt>
                <c:pt idx="14081">
                  <c:v>209.51930419999999</c:v>
                </c:pt>
                <c:pt idx="14082">
                  <c:v>213.04963559999999</c:v>
                </c:pt>
                <c:pt idx="14083">
                  <c:v>213.4286309</c:v>
                </c:pt>
                <c:pt idx="14084">
                  <c:v>214.18451680000001</c:v>
                </c:pt>
                <c:pt idx="14085">
                  <c:v>267.40464550000002</c:v>
                </c:pt>
                <c:pt idx="14086">
                  <c:v>271.53581050000003</c:v>
                </c:pt>
                <c:pt idx="14087">
                  <c:v>271.9789103</c:v>
                </c:pt>
                <c:pt idx="14088">
                  <c:v>272.86242240000001</c:v>
                </c:pt>
                <c:pt idx="14089">
                  <c:v>334.41613109999997</c:v>
                </c:pt>
                <c:pt idx="14090">
                  <c:v>348.67620399999998</c:v>
                </c:pt>
                <c:pt idx="14091">
                  <c:v>351.72610479999997</c:v>
                </c:pt>
                <c:pt idx="14092">
                  <c:v>353.13114810000002</c:v>
                </c:pt>
                <c:pt idx="14093">
                  <c:v>353.1311402</c:v>
                </c:pt>
                <c:pt idx="14094">
                  <c:v>350.77556340000001</c:v>
                </c:pt>
                <c:pt idx="14095">
                  <c:v>350.77556340000001</c:v>
                </c:pt>
                <c:pt idx="14096">
                  <c:v>348.4292901</c:v>
                </c:pt>
                <c:pt idx="14097">
                  <c:v>346.09232020000002</c:v>
                </c:pt>
                <c:pt idx="14098">
                  <c:v>345.69596059999998</c:v>
                </c:pt>
                <c:pt idx="14099">
                  <c:v>342.68777649999998</c:v>
                </c:pt>
                <c:pt idx="14100">
                  <c:v>335.92184420000001</c:v>
                </c:pt>
                <c:pt idx="14101">
                  <c:v>335.41796360000001</c:v>
                </c:pt>
                <c:pt idx="14102">
                  <c:v>334.41612379999998</c:v>
                </c:pt>
                <c:pt idx="14103">
                  <c:v>272.86238479999997</c:v>
                </c:pt>
                <c:pt idx="14104">
                  <c:v>268.71859499999999</c:v>
                </c:pt>
                <c:pt idx="14105">
                  <c:v>268.278819</c:v>
                </c:pt>
                <c:pt idx="14106">
                  <c:v>267.40460539999998</c:v>
                </c:pt>
                <c:pt idx="14107">
                  <c:v>214.18445389999999</c:v>
                </c:pt>
                <c:pt idx="14108">
                  <c:v>210.6414982</c:v>
                </c:pt>
                <c:pt idx="14109">
                  <c:v>210.26582669999999</c:v>
                </c:pt>
                <c:pt idx="14110">
                  <c:v>209.5192394</c:v>
                </c:pt>
                <c:pt idx="14111">
                  <c:v>164.63267519999999</c:v>
                </c:pt>
                <c:pt idx="14112">
                  <c:v>161.6905538</c:v>
                </c:pt>
                <c:pt idx="14113">
                  <c:v>161.37898670000001</c:v>
                </c:pt>
                <c:pt idx="14114">
                  <c:v>160.7600257</c:v>
                </c:pt>
                <c:pt idx="14115">
                  <c:v>124.2070489</c:v>
                </c:pt>
                <c:pt idx="14116">
                  <c:v>121.8657616</c:v>
                </c:pt>
                <c:pt idx="14117">
                  <c:v>121.6182991</c:v>
                </c:pt>
                <c:pt idx="14118">
                  <c:v>121.12696440000001</c:v>
                </c:pt>
                <c:pt idx="14119">
                  <c:v>92.907574990000001</c:v>
                </c:pt>
                <c:pt idx="14120">
                  <c:v>91.167121859999995</c:v>
                </c:pt>
                <c:pt idx="14121">
                  <c:v>90.983763859999996</c:v>
                </c:pt>
                <c:pt idx="14122">
                  <c:v>90.620055399999998</c:v>
                </c:pt>
                <c:pt idx="14123">
                  <c:v>70.734253379999998</c:v>
                </c:pt>
                <c:pt idx="14124">
                  <c:v>67.445831200000001</c:v>
                </c:pt>
                <c:pt idx="14125">
                  <c:v>66.797977930000002</c:v>
                </c:pt>
                <c:pt idx="14126">
                  <c:v>66.505890030000003</c:v>
                </c:pt>
                <c:pt idx="14127">
                  <c:v>66.505931219999994</c:v>
                </c:pt>
                <c:pt idx="14128">
                  <c:v>66.997897570000006</c:v>
                </c:pt>
                <c:pt idx="14129">
                  <c:v>66.997897570000006</c:v>
                </c:pt>
                <c:pt idx="14130">
                  <c:v>67.499167409999998</c:v>
                </c:pt>
                <c:pt idx="14131">
                  <c:v>68.009740750000006</c:v>
                </c:pt>
                <c:pt idx="14132">
                  <c:v>68.097463450000006</c:v>
                </c:pt>
                <c:pt idx="14133">
                  <c:v>68.774000360000002</c:v>
                </c:pt>
                <c:pt idx="14134">
                  <c:v>70.366384569999994</c:v>
                </c:pt>
                <c:pt idx="14135">
                  <c:v>70.488963530000007</c:v>
                </c:pt>
                <c:pt idx="14136">
                  <c:v>70.734347749999998</c:v>
                </c:pt>
                <c:pt idx="14137">
                  <c:v>90.620368999999997</c:v>
                </c:pt>
                <c:pt idx="14138">
                  <c:v>92.34821642</c:v>
                </c:pt>
                <c:pt idx="14139">
                  <c:v>92.534900210000004</c:v>
                </c:pt>
                <c:pt idx="14140">
                  <c:v>92.907911290000001</c:v>
                </c:pt>
                <c:pt idx="14141">
                  <c:v>121.12755900000001</c:v>
                </c:pt>
                <c:pt idx="14142">
                  <c:v>123.45624340000001</c:v>
                </c:pt>
                <c:pt idx="14143">
                  <c:v>123.707032</c:v>
                </c:pt>
                <c:pt idx="14144">
                  <c:v>124.2076699</c:v>
                </c:pt>
                <c:pt idx="14145">
                  <c:v>160.76094399999999</c:v>
                </c:pt>
                <c:pt idx="14146">
                  <c:v>163.69046539999999</c:v>
                </c:pt>
                <c:pt idx="14147">
                  <c:v>164.00535880000001</c:v>
                </c:pt>
                <c:pt idx="14148">
                  <c:v>164.63362359999999</c:v>
                </c:pt>
                <c:pt idx="14149">
                  <c:v>209.52052409999999</c:v>
                </c:pt>
                <c:pt idx="14150">
                  <c:v>213.0508825</c:v>
                </c:pt>
                <c:pt idx="14151">
                  <c:v>213.42988070000001</c:v>
                </c:pt>
                <c:pt idx="14152">
                  <c:v>214.18577239999999</c:v>
                </c:pt>
                <c:pt idx="14153">
                  <c:v>267.4062993</c:v>
                </c:pt>
                <c:pt idx="14154">
                  <c:v>271.53749470000002</c:v>
                </c:pt>
                <c:pt idx="14155">
                  <c:v>271.98059769999998</c:v>
                </c:pt>
                <c:pt idx="14156">
                  <c:v>272.86411629999998</c:v>
                </c:pt>
                <c:pt idx="14157">
                  <c:v>334.41826959999997</c:v>
                </c:pt>
                <c:pt idx="14158">
                  <c:v>348.67844389999999</c:v>
                </c:pt>
                <c:pt idx="14159">
                  <c:v>351.7283663</c:v>
                </c:pt>
                <c:pt idx="14160">
                  <c:v>353.1334195</c:v>
                </c:pt>
                <c:pt idx="14161">
                  <c:v>353.1334291</c:v>
                </c:pt>
                <c:pt idx="14162">
                  <c:v>350.77783829999998</c:v>
                </c:pt>
                <c:pt idx="14163">
                  <c:v>350.77783829999998</c:v>
                </c:pt>
                <c:pt idx="14164">
                  <c:v>348.43155109999998</c:v>
                </c:pt>
                <c:pt idx="14165">
                  <c:v>346.09456719999997</c:v>
                </c:pt>
                <c:pt idx="14166">
                  <c:v>345.69820520000002</c:v>
                </c:pt>
                <c:pt idx="14167">
                  <c:v>342.69000310000001</c:v>
                </c:pt>
                <c:pt idx="14168">
                  <c:v>335.9240302</c:v>
                </c:pt>
                <c:pt idx="14169">
                  <c:v>335.42014649999999</c:v>
                </c:pt>
                <c:pt idx="14170">
                  <c:v>334.41830069999997</c:v>
                </c:pt>
                <c:pt idx="14171">
                  <c:v>272.86418140000001</c:v>
                </c:pt>
                <c:pt idx="14172">
                  <c:v>268.7203652</c:v>
                </c:pt>
                <c:pt idx="14173">
                  <c:v>268.28058629999998</c:v>
                </c:pt>
                <c:pt idx="14174">
                  <c:v>267.40636719999998</c:v>
                </c:pt>
                <c:pt idx="14175">
                  <c:v>214.18586540000001</c:v>
                </c:pt>
                <c:pt idx="14176">
                  <c:v>210.64288550000001</c:v>
                </c:pt>
                <c:pt idx="14177">
                  <c:v>210.26721140000001</c:v>
                </c:pt>
                <c:pt idx="14178">
                  <c:v>209.52061900000001</c:v>
                </c:pt>
                <c:pt idx="14179">
                  <c:v>164.63373469999999</c:v>
                </c:pt>
                <c:pt idx="14180">
                  <c:v>161.6915912</c:v>
                </c:pt>
                <c:pt idx="14181">
                  <c:v>161.38002180000001</c:v>
                </c:pt>
                <c:pt idx="14182">
                  <c:v>160.76105620000001</c:v>
                </c:pt>
                <c:pt idx="14183">
                  <c:v>124.2077893</c:v>
                </c:pt>
                <c:pt idx="14184">
                  <c:v>121.86648219999999</c:v>
                </c:pt>
                <c:pt idx="14185">
                  <c:v>121.6190175</c:v>
                </c:pt>
                <c:pt idx="14186">
                  <c:v>121.1276786</c:v>
                </c:pt>
                <c:pt idx="14187">
                  <c:v>92.90802927</c:v>
                </c:pt>
                <c:pt idx="14188">
                  <c:v>91.167558450000001</c:v>
                </c:pt>
                <c:pt idx="14189">
                  <c:v>90.984198579999997</c:v>
                </c:pt>
                <c:pt idx="14190">
                  <c:v>90.620486389999996</c:v>
                </c:pt>
                <c:pt idx="14191">
                  <c:v>70.73445452</c:v>
                </c:pt>
                <c:pt idx="14192">
                  <c:v>67.445986410000003</c:v>
                </c:pt>
                <c:pt idx="14193">
                  <c:v>66.798123619999998</c:v>
                </c:pt>
                <c:pt idx="14194">
                  <c:v>66.506031379999996</c:v>
                </c:pt>
                <c:pt idx="14195">
                  <c:v>66.505990620000006</c:v>
                </c:pt>
                <c:pt idx="14196">
                  <c:v>66.997950829999994</c:v>
                </c:pt>
                <c:pt idx="14197">
                  <c:v>66.997950829999994</c:v>
                </c:pt>
                <c:pt idx="14198">
                  <c:v>67.49921449</c:v>
                </c:pt>
                <c:pt idx="14199">
                  <c:v>68.009781590000003</c:v>
                </c:pt>
                <c:pt idx="14200">
                  <c:v>68.097503230000001</c:v>
                </c:pt>
                <c:pt idx="14201">
                  <c:v>68.774031980000004</c:v>
                </c:pt>
                <c:pt idx="14202">
                  <c:v>70.366397359999993</c:v>
                </c:pt>
                <c:pt idx="14203">
                  <c:v>70.488974900000002</c:v>
                </c:pt>
                <c:pt idx="14204">
                  <c:v>70.734356259999998</c:v>
                </c:pt>
                <c:pt idx="14205">
                  <c:v>90.620169169999997</c:v>
                </c:pt>
                <c:pt idx="14206">
                  <c:v>92.347999909999999</c:v>
                </c:pt>
                <c:pt idx="14207">
                  <c:v>92.534681890000002</c:v>
                </c:pt>
                <c:pt idx="14208">
                  <c:v>92.907689399999995</c:v>
                </c:pt>
                <c:pt idx="14209">
                  <c:v>121.12708120000001</c:v>
                </c:pt>
                <c:pt idx="14210">
                  <c:v>123.45574550000001</c:v>
                </c:pt>
                <c:pt idx="14211">
                  <c:v>123.706532</c:v>
                </c:pt>
                <c:pt idx="14212">
                  <c:v>124.2071656</c:v>
                </c:pt>
                <c:pt idx="14213">
                  <c:v>160.76013639999999</c:v>
                </c:pt>
                <c:pt idx="14214">
                  <c:v>163.68963429999999</c:v>
                </c:pt>
                <c:pt idx="14215">
                  <c:v>164.00452519999999</c:v>
                </c:pt>
                <c:pt idx="14216">
                  <c:v>164.63278489999999</c:v>
                </c:pt>
                <c:pt idx="14217">
                  <c:v>209.5193347</c:v>
                </c:pt>
                <c:pt idx="14218">
                  <c:v>213.0496661</c:v>
                </c:pt>
                <c:pt idx="14219">
                  <c:v>213.42866140000001</c:v>
                </c:pt>
                <c:pt idx="14220">
                  <c:v>214.18454729999999</c:v>
                </c:pt>
                <c:pt idx="14221">
                  <c:v>267.40467599999999</c:v>
                </c:pt>
                <c:pt idx="14222">
                  <c:v>271.535841</c:v>
                </c:pt>
                <c:pt idx="14223">
                  <c:v>271.97894079999998</c:v>
                </c:pt>
                <c:pt idx="14224">
                  <c:v>272.86245280000003</c:v>
                </c:pt>
                <c:pt idx="14225">
                  <c:v>334.41616040000002</c:v>
                </c:pt>
                <c:pt idx="14226">
                  <c:v>348.67623300000002</c:v>
                </c:pt>
                <c:pt idx="14227">
                  <c:v>351.72613369999999</c:v>
                </c:pt>
                <c:pt idx="14228">
                  <c:v>353.13117699999998</c:v>
                </c:pt>
                <c:pt idx="14229">
                  <c:v>353.13116589999998</c:v>
                </c:pt>
                <c:pt idx="14230">
                  <c:v>350.77558870000001</c:v>
                </c:pt>
                <c:pt idx="14231">
                  <c:v>350.77558870000001</c:v>
                </c:pt>
                <c:pt idx="14232">
                  <c:v>348.42931490000001</c:v>
                </c:pt>
                <c:pt idx="14233">
                  <c:v>346.09234459999999</c:v>
                </c:pt>
                <c:pt idx="14234">
                  <c:v>345.69598489999998</c:v>
                </c:pt>
                <c:pt idx="14235">
                  <c:v>342.68780020000003</c:v>
                </c:pt>
                <c:pt idx="14236">
                  <c:v>335.92186659999999</c:v>
                </c:pt>
                <c:pt idx="14237">
                  <c:v>335.41798590000002</c:v>
                </c:pt>
                <c:pt idx="14238">
                  <c:v>334.4161459</c:v>
                </c:pt>
                <c:pt idx="14239">
                  <c:v>272.86239519999998</c:v>
                </c:pt>
                <c:pt idx="14240">
                  <c:v>268.71860459999999</c:v>
                </c:pt>
                <c:pt idx="14241">
                  <c:v>268.27882840000001</c:v>
                </c:pt>
                <c:pt idx="14242">
                  <c:v>267.40461470000002</c:v>
                </c:pt>
                <c:pt idx="14243">
                  <c:v>214.18445360000001</c:v>
                </c:pt>
                <c:pt idx="14244">
                  <c:v>210.6414973</c:v>
                </c:pt>
                <c:pt idx="14245">
                  <c:v>210.26582569999999</c:v>
                </c:pt>
                <c:pt idx="14246">
                  <c:v>209.51923830000001</c:v>
                </c:pt>
                <c:pt idx="14247">
                  <c:v>164.63266669999999</c:v>
                </c:pt>
                <c:pt idx="14248">
                  <c:v>161.6905448</c:v>
                </c:pt>
                <c:pt idx="14249">
                  <c:v>161.37897770000001</c:v>
                </c:pt>
                <c:pt idx="14250">
                  <c:v>160.7600166</c:v>
                </c:pt>
                <c:pt idx="14251">
                  <c:v>124.2070346</c:v>
                </c:pt>
                <c:pt idx="14252">
                  <c:v>121.865747</c:v>
                </c:pt>
                <c:pt idx="14253">
                  <c:v>121.61828439999999</c:v>
                </c:pt>
                <c:pt idx="14254">
                  <c:v>121.1269497</c:v>
                </c:pt>
                <c:pt idx="14255">
                  <c:v>92.907557209999993</c:v>
                </c:pt>
                <c:pt idx="14256">
                  <c:v>91.167103940000004</c:v>
                </c:pt>
                <c:pt idx="14257">
                  <c:v>90.983745920000004</c:v>
                </c:pt>
                <c:pt idx="14258">
                  <c:v>90.620037440000004</c:v>
                </c:pt>
                <c:pt idx="14259">
                  <c:v>70.734234560000004</c:v>
                </c:pt>
                <c:pt idx="14260">
                  <c:v>67.445812450000005</c:v>
                </c:pt>
                <c:pt idx="14261">
                  <c:v>66.797959210000002</c:v>
                </c:pt>
                <c:pt idx="14262">
                  <c:v>66.505871330000005</c:v>
                </c:pt>
                <c:pt idx="14263">
                  <c:v>66.505911429999998</c:v>
                </c:pt>
                <c:pt idx="14264">
                  <c:v>66.997877579999994</c:v>
                </c:pt>
                <c:pt idx="14265">
                  <c:v>66.997877579999994</c:v>
                </c:pt>
                <c:pt idx="14266">
                  <c:v>67.499147219999998</c:v>
                </c:pt>
                <c:pt idx="14267">
                  <c:v>68.009720360000003</c:v>
                </c:pt>
                <c:pt idx="14268">
                  <c:v>68.097443029999994</c:v>
                </c:pt>
                <c:pt idx="14269">
                  <c:v>68.773979670000003</c:v>
                </c:pt>
                <c:pt idx="14270">
                  <c:v>70.366363300000003</c:v>
                </c:pt>
                <c:pt idx="14271">
                  <c:v>70.488942219999998</c:v>
                </c:pt>
                <c:pt idx="14272">
                  <c:v>70.734326359999997</c:v>
                </c:pt>
                <c:pt idx="14273">
                  <c:v>90.620342530000002</c:v>
                </c:pt>
                <c:pt idx="14274">
                  <c:v>92.348189629999993</c:v>
                </c:pt>
                <c:pt idx="14275">
                  <c:v>92.534873379999993</c:v>
                </c:pt>
                <c:pt idx="14276">
                  <c:v>92.9078844</c:v>
                </c:pt>
                <c:pt idx="14277">
                  <c:v>121.12752810000001</c:v>
                </c:pt>
                <c:pt idx="14278">
                  <c:v>123.4562123</c:v>
                </c:pt>
                <c:pt idx="14279">
                  <c:v>123.7070009</c:v>
                </c:pt>
                <c:pt idx="14280">
                  <c:v>124.2076388</c:v>
                </c:pt>
                <c:pt idx="14281">
                  <c:v>160.76091</c:v>
                </c:pt>
                <c:pt idx="14282">
                  <c:v>163.69043120000001</c:v>
                </c:pt>
                <c:pt idx="14283">
                  <c:v>164.00532459999999</c:v>
                </c:pt>
                <c:pt idx="14284">
                  <c:v>164.63358940000001</c:v>
                </c:pt>
                <c:pt idx="14285">
                  <c:v>209.52048819999999</c:v>
                </c:pt>
                <c:pt idx="14286">
                  <c:v>213.05084650000001</c:v>
                </c:pt>
                <c:pt idx="14287">
                  <c:v>213.42984480000001</c:v>
                </c:pt>
                <c:pt idx="14288">
                  <c:v>214.1857364</c:v>
                </c:pt>
                <c:pt idx="14289">
                  <c:v>267.40626279999998</c:v>
                </c:pt>
                <c:pt idx="14290">
                  <c:v>271.53745809999998</c:v>
                </c:pt>
                <c:pt idx="14291">
                  <c:v>271.98056120000001</c:v>
                </c:pt>
                <c:pt idx="14292">
                  <c:v>272.86407969999999</c:v>
                </c:pt>
                <c:pt idx="14293">
                  <c:v>334.41823360000001</c:v>
                </c:pt>
                <c:pt idx="14294">
                  <c:v>348.67840819999998</c:v>
                </c:pt>
                <c:pt idx="14295">
                  <c:v>351.72833059999999</c:v>
                </c:pt>
                <c:pt idx="14296">
                  <c:v>353.13338390000001</c:v>
                </c:pt>
                <c:pt idx="14297">
                  <c:v>353.13339710000002</c:v>
                </c:pt>
                <c:pt idx="14298">
                  <c:v>350.77780680000001</c:v>
                </c:pt>
                <c:pt idx="14299">
                  <c:v>350.77780680000001</c:v>
                </c:pt>
                <c:pt idx="14300">
                  <c:v>348.43151999999998</c:v>
                </c:pt>
                <c:pt idx="14301">
                  <c:v>346.09453669999999</c:v>
                </c:pt>
                <c:pt idx="14302">
                  <c:v>345.6981748</c:v>
                </c:pt>
                <c:pt idx="14303">
                  <c:v>342.68997350000001</c:v>
                </c:pt>
                <c:pt idx="14304">
                  <c:v>335.9240021</c:v>
                </c:pt>
                <c:pt idx="14305">
                  <c:v>335.42011860000002</c:v>
                </c:pt>
                <c:pt idx="14306">
                  <c:v>334.418273</c:v>
                </c:pt>
                <c:pt idx="14307">
                  <c:v>272.86416800000001</c:v>
                </c:pt>
                <c:pt idx="14308">
                  <c:v>268.7203528</c:v>
                </c:pt>
                <c:pt idx="14309">
                  <c:v>268.280574</c:v>
                </c:pt>
                <c:pt idx="14310">
                  <c:v>267.40635509999998</c:v>
                </c:pt>
                <c:pt idx="14311">
                  <c:v>214.18586500000001</c:v>
                </c:pt>
                <c:pt idx="14312">
                  <c:v>210.642886</c:v>
                </c:pt>
                <c:pt idx="14313">
                  <c:v>210.26721190000001</c:v>
                </c:pt>
                <c:pt idx="14314">
                  <c:v>209.5206197</c:v>
                </c:pt>
                <c:pt idx="14315">
                  <c:v>164.63374440000001</c:v>
                </c:pt>
                <c:pt idx="14316">
                  <c:v>161.69160149999999</c:v>
                </c:pt>
                <c:pt idx="14317">
                  <c:v>161.38003219999999</c:v>
                </c:pt>
                <c:pt idx="14318">
                  <c:v>160.76106669999999</c:v>
                </c:pt>
                <c:pt idx="14319">
                  <c:v>124.20780619999999</c:v>
                </c:pt>
                <c:pt idx="14320">
                  <c:v>121.8664995</c:v>
                </c:pt>
                <c:pt idx="14321">
                  <c:v>121.6190349</c:v>
                </c:pt>
                <c:pt idx="14322">
                  <c:v>121.127696</c:v>
                </c:pt>
                <c:pt idx="14323">
                  <c:v>92.908050470000006</c:v>
                </c:pt>
                <c:pt idx="14324">
                  <c:v>91.167579840000002</c:v>
                </c:pt>
                <c:pt idx="14325">
                  <c:v>90.984219980000006</c:v>
                </c:pt>
                <c:pt idx="14326">
                  <c:v>90.620507829999994</c:v>
                </c:pt>
                <c:pt idx="14327">
                  <c:v>70.73447711</c:v>
                </c:pt>
                <c:pt idx="14328">
                  <c:v>67.446008930000005</c:v>
                </c:pt>
                <c:pt idx="14329">
                  <c:v>66.798146110000005</c:v>
                </c:pt>
                <c:pt idx="14330">
                  <c:v>66.506053859999994</c:v>
                </c:pt>
                <c:pt idx="14331">
                  <c:v>66.506014440000001</c:v>
                </c:pt>
                <c:pt idx="14332">
                  <c:v>66.997974900000003</c:v>
                </c:pt>
                <c:pt idx="14333">
                  <c:v>66.997974900000003</c:v>
                </c:pt>
                <c:pt idx="14334">
                  <c:v>67.499238800000001</c:v>
                </c:pt>
                <c:pt idx="14335">
                  <c:v>68.009806150000003</c:v>
                </c:pt>
                <c:pt idx="14336">
                  <c:v>68.097527819999996</c:v>
                </c:pt>
                <c:pt idx="14337">
                  <c:v>68.774056860000002</c:v>
                </c:pt>
                <c:pt idx="14338">
                  <c:v>70.366422889999996</c:v>
                </c:pt>
                <c:pt idx="14339">
                  <c:v>70.489000469999993</c:v>
                </c:pt>
                <c:pt idx="14340">
                  <c:v>70.734381940000006</c:v>
                </c:pt>
                <c:pt idx="14341">
                  <c:v>90.620200389999994</c:v>
                </c:pt>
                <c:pt idx="14342">
                  <c:v>92.348031480000003</c:v>
                </c:pt>
                <c:pt idx="14343">
                  <c:v>92.534713499999995</c:v>
                </c:pt>
                <c:pt idx="14344">
                  <c:v>92.907721080000002</c:v>
                </c:pt>
                <c:pt idx="14345">
                  <c:v>121.127117</c:v>
                </c:pt>
                <c:pt idx="14346">
                  <c:v>123.4557815</c:v>
                </c:pt>
                <c:pt idx="14347">
                  <c:v>123.706568</c:v>
                </c:pt>
                <c:pt idx="14348">
                  <c:v>124.2072017</c:v>
                </c:pt>
                <c:pt idx="14349">
                  <c:v>160.7601751</c:v>
                </c:pt>
                <c:pt idx="14350">
                  <c:v>163.68967309999999</c:v>
                </c:pt>
                <c:pt idx="14351">
                  <c:v>164.00456399999999</c:v>
                </c:pt>
                <c:pt idx="14352">
                  <c:v>164.63282380000001</c:v>
                </c:pt>
                <c:pt idx="14353">
                  <c:v>209.51937459999999</c:v>
                </c:pt>
                <c:pt idx="14354">
                  <c:v>213.04970610000001</c:v>
                </c:pt>
                <c:pt idx="14355">
                  <c:v>213.42870139999999</c:v>
                </c:pt>
                <c:pt idx="14356">
                  <c:v>214.1845873</c:v>
                </c:pt>
                <c:pt idx="14357">
                  <c:v>267.40471559999997</c:v>
                </c:pt>
                <c:pt idx="14358">
                  <c:v>271.53588050000002</c:v>
                </c:pt>
                <c:pt idx="14359">
                  <c:v>271.97898029999999</c:v>
                </c:pt>
                <c:pt idx="14360">
                  <c:v>272.86249240000001</c:v>
                </c:pt>
                <c:pt idx="14361">
                  <c:v>334.41619809999997</c:v>
                </c:pt>
                <c:pt idx="14362">
                  <c:v>348.67627019999998</c:v>
                </c:pt>
                <c:pt idx="14363">
                  <c:v>351.72617070000001</c:v>
                </c:pt>
                <c:pt idx="14364">
                  <c:v>353.13121389999998</c:v>
                </c:pt>
                <c:pt idx="14365">
                  <c:v>353.13119849999998</c:v>
                </c:pt>
                <c:pt idx="14366">
                  <c:v>350.77562069999999</c:v>
                </c:pt>
                <c:pt idx="14367">
                  <c:v>350.77562069999999</c:v>
                </c:pt>
                <c:pt idx="14368">
                  <c:v>348.42934639999999</c:v>
                </c:pt>
                <c:pt idx="14369">
                  <c:v>346.0923755</c:v>
                </c:pt>
                <c:pt idx="14370">
                  <c:v>345.69601569999998</c:v>
                </c:pt>
                <c:pt idx="14371">
                  <c:v>342.6878304</c:v>
                </c:pt>
                <c:pt idx="14372">
                  <c:v>335.92189519999999</c:v>
                </c:pt>
                <c:pt idx="14373">
                  <c:v>335.4180144</c:v>
                </c:pt>
                <c:pt idx="14374">
                  <c:v>334.4161742</c:v>
                </c:pt>
                <c:pt idx="14375">
                  <c:v>272.86241000000001</c:v>
                </c:pt>
                <c:pt idx="14376">
                  <c:v>268.71861849999999</c:v>
                </c:pt>
                <c:pt idx="14377">
                  <c:v>268.27884230000001</c:v>
                </c:pt>
                <c:pt idx="14378">
                  <c:v>267.40462839999998</c:v>
                </c:pt>
                <c:pt idx="14379">
                  <c:v>214.1844562</c:v>
                </c:pt>
                <c:pt idx="14380">
                  <c:v>210.6414992</c:v>
                </c:pt>
                <c:pt idx="14381">
                  <c:v>210.2658275</c:v>
                </c:pt>
                <c:pt idx="14382">
                  <c:v>209.51924</c:v>
                </c:pt>
                <c:pt idx="14383">
                  <c:v>164.6326598</c:v>
                </c:pt>
                <c:pt idx="14384">
                  <c:v>161.69053729999999</c:v>
                </c:pt>
                <c:pt idx="14385">
                  <c:v>161.3789702</c:v>
                </c:pt>
                <c:pt idx="14386">
                  <c:v>160.760009</c:v>
                </c:pt>
                <c:pt idx="14387">
                  <c:v>124.2070207</c:v>
                </c:pt>
                <c:pt idx="14388">
                  <c:v>121.8657328</c:v>
                </c:pt>
                <c:pt idx="14389">
                  <c:v>121.6182702</c:v>
                </c:pt>
                <c:pt idx="14390">
                  <c:v>121.1269353</c:v>
                </c:pt>
                <c:pt idx="14391">
                  <c:v>92.907539040000003</c:v>
                </c:pt>
                <c:pt idx="14392">
                  <c:v>91.167085580000006</c:v>
                </c:pt>
                <c:pt idx="14393">
                  <c:v>90.983727540000004</c:v>
                </c:pt>
                <c:pt idx="14394">
                  <c:v>90.620019020000001</c:v>
                </c:pt>
                <c:pt idx="14395">
                  <c:v>70.734214739999999</c:v>
                </c:pt>
                <c:pt idx="14396">
                  <c:v>67.445792609999998</c:v>
                </c:pt>
                <c:pt idx="14397">
                  <c:v>66.797939380000003</c:v>
                </c:pt>
                <c:pt idx="14398">
                  <c:v>66.505851509999999</c:v>
                </c:pt>
                <c:pt idx="14399">
                  <c:v>66.505890269999995</c:v>
                </c:pt>
                <c:pt idx="14400">
                  <c:v>66.997856189999993</c:v>
                </c:pt>
                <c:pt idx="14401">
                  <c:v>66.997856189999993</c:v>
                </c:pt>
                <c:pt idx="14402">
                  <c:v>67.499125599999999</c:v>
                </c:pt>
                <c:pt idx="14403">
                  <c:v>68.009698520000001</c:v>
                </c:pt>
                <c:pt idx="14404">
                  <c:v>68.097421139999994</c:v>
                </c:pt>
                <c:pt idx="14405">
                  <c:v>68.773957499999995</c:v>
                </c:pt>
                <c:pt idx="14406">
                  <c:v>70.366340489999999</c:v>
                </c:pt>
                <c:pt idx="14407">
                  <c:v>70.488919359999997</c:v>
                </c:pt>
                <c:pt idx="14408">
                  <c:v>70.734303400000002</c:v>
                </c:pt>
                <c:pt idx="14409">
                  <c:v>90.620313909999993</c:v>
                </c:pt>
                <c:pt idx="14410">
                  <c:v>92.348160649999997</c:v>
                </c:pt>
                <c:pt idx="14411">
                  <c:v>92.53484435</c:v>
                </c:pt>
                <c:pt idx="14412">
                  <c:v>92.907855290000001</c:v>
                </c:pt>
                <c:pt idx="14413">
                  <c:v>121.1274945</c:v>
                </c:pt>
                <c:pt idx="14414">
                  <c:v>123.4561784</c:v>
                </c:pt>
                <c:pt idx="14415">
                  <c:v>123.7069669</c:v>
                </c:pt>
                <c:pt idx="14416">
                  <c:v>124.2076048</c:v>
                </c:pt>
                <c:pt idx="14417">
                  <c:v>160.76087269999999</c:v>
                </c:pt>
                <c:pt idx="14418">
                  <c:v>163.69039369999999</c:v>
                </c:pt>
                <c:pt idx="14419">
                  <c:v>164.0052871</c:v>
                </c:pt>
                <c:pt idx="14420">
                  <c:v>164.63355189999999</c:v>
                </c:pt>
                <c:pt idx="14421">
                  <c:v>209.52044849999999</c:v>
                </c:pt>
                <c:pt idx="14422">
                  <c:v>213.05080670000001</c:v>
                </c:pt>
                <c:pt idx="14423">
                  <c:v>213.42980489999999</c:v>
                </c:pt>
                <c:pt idx="14424">
                  <c:v>214.18569650000001</c:v>
                </c:pt>
                <c:pt idx="14425">
                  <c:v>267.40622180000003</c:v>
                </c:pt>
                <c:pt idx="14426">
                  <c:v>271.53741719999999</c:v>
                </c:pt>
                <c:pt idx="14427">
                  <c:v>271.9805202</c:v>
                </c:pt>
                <c:pt idx="14428">
                  <c:v>272.8640388</c:v>
                </c:pt>
                <c:pt idx="14429">
                  <c:v>334.41819279999999</c:v>
                </c:pt>
                <c:pt idx="14430">
                  <c:v>348.67836749999998</c:v>
                </c:pt>
                <c:pt idx="14431">
                  <c:v>351.72829000000002</c:v>
                </c:pt>
                <c:pt idx="14432">
                  <c:v>353.13334329999998</c:v>
                </c:pt>
                <c:pt idx="14433">
                  <c:v>353.13336029999999</c:v>
                </c:pt>
                <c:pt idx="14434">
                  <c:v>350.7777706</c:v>
                </c:pt>
                <c:pt idx="14435">
                  <c:v>350.7777706</c:v>
                </c:pt>
                <c:pt idx="14436">
                  <c:v>348.43148439999999</c:v>
                </c:pt>
                <c:pt idx="14437">
                  <c:v>346.0945016</c:v>
                </c:pt>
                <c:pt idx="14438">
                  <c:v>345.69813979999998</c:v>
                </c:pt>
                <c:pt idx="14439">
                  <c:v>342.68993899999998</c:v>
                </c:pt>
                <c:pt idx="14440">
                  <c:v>335.92396910000002</c:v>
                </c:pt>
                <c:pt idx="14441">
                  <c:v>335.42008570000002</c:v>
                </c:pt>
                <c:pt idx="14442">
                  <c:v>334.41824029999998</c:v>
                </c:pt>
                <c:pt idx="14443">
                  <c:v>272.86414789999998</c:v>
                </c:pt>
                <c:pt idx="14444">
                  <c:v>268.72033349999998</c:v>
                </c:pt>
                <c:pt idx="14445">
                  <c:v>268.2805548</c:v>
                </c:pt>
                <c:pt idx="14446">
                  <c:v>267.40633609999998</c:v>
                </c:pt>
                <c:pt idx="14447">
                  <c:v>214.1858565</c:v>
                </c:pt>
                <c:pt idx="14448">
                  <c:v>210.64287809999999</c:v>
                </c:pt>
                <c:pt idx="14449">
                  <c:v>210.26720409999999</c:v>
                </c:pt>
                <c:pt idx="14450">
                  <c:v>209.520612</c:v>
                </c:pt>
                <c:pt idx="14451">
                  <c:v>164.63374519999999</c:v>
                </c:pt>
                <c:pt idx="14452">
                  <c:v>161.6916028</c:v>
                </c:pt>
                <c:pt idx="14453">
                  <c:v>161.38003359999999</c:v>
                </c:pt>
                <c:pt idx="14454">
                  <c:v>160.76106809999999</c:v>
                </c:pt>
                <c:pt idx="14455">
                  <c:v>124.20781409999999</c:v>
                </c:pt>
                <c:pt idx="14456">
                  <c:v>121.8665077</c:v>
                </c:pt>
                <c:pt idx="14457">
                  <c:v>121.6190431</c:v>
                </c:pt>
                <c:pt idx="14458">
                  <c:v>121.1277044</c:v>
                </c:pt>
                <c:pt idx="14459">
                  <c:v>92.908063060000003</c:v>
                </c:pt>
                <c:pt idx="14460">
                  <c:v>91.167592659999997</c:v>
                </c:pt>
                <c:pt idx="14461">
                  <c:v>90.984232829999996</c:v>
                </c:pt>
                <c:pt idx="14462">
                  <c:v>90.620520720000002</c:v>
                </c:pt>
                <c:pt idx="14463">
                  <c:v>70.734492180000004</c:v>
                </c:pt>
                <c:pt idx="14464">
                  <c:v>67.446024219999998</c:v>
                </c:pt>
                <c:pt idx="14465">
                  <c:v>66.798161440000001</c:v>
                </c:pt>
                <c:pt idx="14466">
                  <c:v>66.506069199999999</c:v>
                </c:pt>
                <c:pt idx="14467">
                  <c:v>66.506031239999999</c:v>
                </c:pt>
                <c:pt idx="14468">
                  <c:v>66.997991909999996</c:v>
                </c:pt>
                <c:pt idx="14469">
                  <c:v>66.997991909999996</c:v>
                </c:pt>
                <c:pt idx="14470">
                  <c:v>67.499256020000004</c:v>
                </c:pt>
                <c:pt idx="14471">
                  <c:v>68.009823580000003</c:v>
                </c:pt>
                <c:pt idx="14472">
                  <c:v>68.097545299999993</c:v>
                </c:pt>
                <c:pt idx="14473">
                  <c:v>68.774074630000001</c:v>
                </c:pt>
                <c:pt idx="14474">
                  <c:v>70.366441320000007</c:v>
                </c:pt>
                <c:pt idx="14475">
                  <c:v>70.489018950000002</c:v>
                </c:pt>
                <c:pt idx="14476">
                  <c:v>70.73440051</c:v>
                </c:pt>
                <c:pt idx="14477">
                  <c:v>90.620225090000005</c:v>
                </c:pt>
                <c:pt idx="14478">
                  <c:v>92.348056589999999</c:v>
                </c:pt>
                <c:pt idx="14479">
                  <c:v>92.534738660000002</c:v>
                </c:pt>
                <c:pt idx="14480">
                  <c:v>92.907746329999995</c:v>
                </c:pt>
                <c:pt idx="14481">
                  <c:v>121.1271478</c:v>
                </c:pt>
                <c:pt idx="14482">
                  <c:v>123.4558127</c:v>
                </c:pt>
                <c:pt idx="14483">
                  <c:v>123.7065992</c:v>
                </c:pt>
                <c:pt idx="14484">
                  <c:v>124.207233</c:v>
                </c:pt>
                <c:pt idx="14485">
                  <c:v>160.76021130000001</c:v>
                </c:pt>
                <c:pt idx="14486">
                  <c:v>163.68970959999999</c:v>
                </c:pt>
                <c:pt idx="14487">
                  <c:v>164.00460050000001</c:v>
                </c:pt>
                <c:pt idx="14488">
                  <c:v>164.6328604</c:v>
                </c:pt>
                <c:pt idx="14489">
                  <c:v>209.5194156</c:v>
                </c:pt>
                <c:pt idx="14490">
                  <c:v>213.04974730000001</c:v>
                </c:pt>
                <c:pt idx="14491">
                  <c:v>213.42874269999999</c:v>
                </c:pt>
                <c:pt idx="14492">
                  <c:v>214.18462869999999</c:v>
                </c:pt>
                <c:pt idx="14493">
                  <c:v>267.4047607</c:v>
                </c:pt>
                <c:pt idx="14494">
                  <c:v>271.5359259</c:v>
                </c:pt>
                <c:pt idx="14495">
                  <c:v>271.97902570000002</c:v>
                </c:pt>
                <c:pt idx="14496">
                  <c:v>272.86253779999998</c:v>
                </c:pt>
                <c:pt idx="14497">
                  <c:v>334.41624669999999</c:v>
                </c:pt>
                <c:pt idx="14498">
                  <c:v>348.67631929999999</c:v>
                </c:pt>
                <c:pt idx="14499">
                  <c:v>351.72622000000001</c:v>
                </c:pt>
                <c:pt idx="14500">
                  <c:v>353.13126319999998</c:v>
                </c:pt>
                <c:pt idx="14501">
                  <c:v>353.13124479999999</c:v>
                </c:pt>
                <c:pt idx="14502">
                  <c:v>350.7756665</c:v>
                </c:pt>
                <c:pt idx="14503">
                  <c:v>350.7756665</c:v>
                </c:pt>
                <c:pt idx="14504">
                  <c:v>348.42939159999997</c:v>
                </c:pt>
                <c:pt idx="14505">
                  <c:v>346.09242019999999</c:v>
                </c:pt>
                <c:pt idx="14506">
                  <c:v>345.6960603</c:v>
                </c:pt>
                <c:pt idx="14507">
                  <c:v>342.68787420000001</c:v>
                </c:pt>
                <c:pt idx="14508">
                  <c:v>335.92193739999999</c:v>
                </c:pt>
                <c:pt idx="14509">
                  <c:v>335.41805649999998</c:v>
                </c:pt>
                <c:pt idx="14510">
                  <c:v>334.41621600000002</c:v>
                </c:pt>
                <c:pt idx="14511">
                  <c:v>272.86243660000002</c:v>
                </c:pt>
                <c:pt idx="14512">
                  <c:v>268.71864420000003</c:v>
                </c:pt>
                <c:pt idx="14513">
                  <c:v>268.2788678</c:v>
                </c:pt>
                <c:pt idx="14514">
                  <c:v>267.40465369999998</c:v>
                </c:pt>
                <c:pt idx="14515">
                  <c:v>214.18446879999999</c:v>
                </c:pt>
                <c:pt idx="14516">
                  <c:v>210.64151100000001</c:v>
                </c:pt>
                <c:pt idx="14517">
                  <c:v>210.26583919999999</c:v>
                </c:pt>
                <c:pt idx="14518">
                  <c:v>209.5192515</c:v>
                </c:pt>
                <c:pt idx="14519">
                  <c:v>164.63266100000001</c:v>
                </c:pt>
                <c:pt idx="14520">
                  <c:v>161.69053779999999</c:v>
                </c:pt>
                <c:pt idx="14521">
                  <c:v>161.3789706</c:v>
                </c:pt>
                <c:pt idx="14522">
                  <c:v>160.76000930000001</c:v>
                </c:pt>
                <c:pt idx="14523">
                  <c:v>124.20701320000001</c:v>
                </c:pt>
                <c:pt idx="14524">
                  <c:v>121.8657248</c:v>
                </c:pt>
                <c:pt idx="14525">
                  <c:v>121.6182621</c:v>
                </c:pt>
                <c:pt idx="14526">
                  <c:v>121.1269272</c:v>
                </c:pt>
                <c:pt idx="14527">
                  <c:v>92.907525509999999</c:v>
                </c:pt>
                <c:pt idx="14528">
                  <c:v>91.167071739999997</c:v>
                </c:pt>
                <c:pt idx="14529">
                  <c:v>90.983713679999994</c:v>
                </c:pt>
                <c:pt idx="14530">
                  <c:v>90.620005090000006</c:v>
                </c:pt>
                <c:pt idx="14531">
                  <c:v>70.734197859999995</c:v>
                </c:pt>
                <c:pt idx="14532">
                  <c:v>67.445775389999994</c:v>
                </c:pt>
                <c:pt idx="14533">
                  <c:v>66.797922099999994</c:v>
                </c:pt>
                <c:pt idx="14534">
                  <c:v>66.505834199999995</c:v>
                </c:pt>
                <c:pt idx="14535">
                  <c:v>66.505871139999996</c:v>
                </c:pt>
                <c:pt idx="14536">
                  <c:v>66.997836800000002</c:v>
                </c:pt>
                <c:pt idx="14537">
                  <c:v>66.997836800000002</c:v>
                </c:pt>
                <c:pt idx="14538">
                  <c:v>67.499105959999994</c:v>
                </c:pt>
                <c:pt idx="14539">
                  <c:v>68.009678620000003</c:v>
                </c:pt>
                <c:pt idx="14540">
                  <c:v>68.097401199999993</c:v>
                </c:pt>
                <c:pt idx="14541">
                  <c:v>68.773937230000001</c:v>
                </c:pt>
                <c:pt idx="14542">
                  <c:v>70.366319469999993</c:v>
                </c:pt>
                <c:pt idx="14543">
                  <c:v>70.488898289999995</c:v>
                </c:pt>
                <c:pt idx="14544">
                  <c:v>70.734282219999997</c:v>
                </c:pt>
                <c:pt idx="14545">
                  <c:v>90.620285839999994</c:v>
                </c:pt>
                <c:pt idx="14546">
                  <c:v>92.348132109999995</c:v>
                </c:pt>
                <c:pt idx="14547">
                  <c:v>92.534815769999994</c:v>
                </c:pt>
                <c:pt idx="14548">
                  <c:v>92.907826610000001</c:v>
                </c:pt>
                <c:pt idx="14549">
                  <c:v>121.12745959999999</c:v>
                </c:pt>
                <c:pt idx="14550">
                  <c:v>123.45614310000001</c:v>
                </c:pt>
                <c:pt idx="14551">
                  <c:v>123.7069316</c:v>
                </c:pt>
                <c:pt idx="14552">
                  <c:v>124.2075694</c:v>
                </c:pt>
                <c:pt idx="14553">
                  <c:v>160.76083180000001</c:v>
                </c:pt>
                <c:pt idx="14554">
                  <c:v>163.69035249999999</c:v>
                </c:pt>
                <c:pt idx="14555">
                  <c:v>164.00524580000001</c:v>
                </c:pt>
                <c:pt idx="14556">
                  <c:v>164.6335105</c:v>
                </c:pt>
                <c:pt idx="14557">
                  <c:v>209.5204023</c:v>
                </c:pt>
                <c:pt idx="14558">
                  <c:v>213.05076020000001</c:v>
                </c:pt>
                <c:pt idx="14559">
                  <c:v>213.4297583</c:v>
                </c:pt>
                <c:pt idx="14560">
                  <c:v>214.18564989999999</c:v>
                </c:pt>
                <c:pt idx="14561">
                  <c:v>267.40617120000002</c:v>
                </c:pt>
                <c:pt idx="14562">
                  <c:v>271.53736620000001</c:v>
                </c:pt>
                <c:pt idx="14563">
                  <c:v>271.98046929999998</c:v>
                </c:pt>
                <c:pt idx="14564">
                  <c:v>272.8639877</c:v>
                </c:pt>
                <c:pt idx="14565">
                  <c:v>334.41813839999998</c:v>
                </c:pt>
                <c:pt idx="14566">
                  <c:v>348.6783125</c:v>
                </c:pt>
                <c:pt idx="14567">
                  <c:v>351.7282348</c:v>
                </c:pt>
                <c:pt idx="14568">
                  <c:v>353.13328810000002</c:v>
                </c:pt>
                <c:pt idx="14569">
                  <c:v>353.13330839999998</c:v>
                </c:pt>
                <c:pt idx="14570">
                  <c:v>350.7777193</c:v>
                </c:pt>
                <c:pt idx="14571">
                  <c:v>350.7777193</c:v>
                </c:pt>
                <c:pt idx="14572">
                  <c:v>348.43143370000001</c:v>
                </c:pt>
                <c:pt idx="14573">
                  <c:v>346.09445160000001</c:v>
                </c:pt>
                <c:pt idx="14574">
                  <c:v>345.69808990000001</c:v>
                </c:pt>
                <c:pt idx="14575">
                  <c:v>342.68988999999999</c:v>
                </c:pt>
                <c:pt idx="14576">
                  <c:v>335.923922</c:v>
                </c:pt>
                <c:pt idx="14577">
                  <c:v>335.42003870000002</c:v>
                </c:pt>
                <c:pt idx="14578">
                  <c:v>334.4181936</c:v>
                </c:pt>
                <c:pt idx="14579">
                  <c:v>272.86411870000001</c:v>
                </c:pt>
                <c:pt idx="14580">
                  <c:v>268.72030549999999</c:v>
                </c:pt>
                <c:pt idx="14581">
                  <c:v>268.28052689999998</c:v>
                </c:pt>
                <c:pt idx="14582">
                  <c:v>267.4063084</c:v>
                </c:pt>
                <c:pt idx="14583">
                  <c:v>214.18584340000001</c:v>
                </c:pt>
                <c:pt idx="14584">
                  <c:v>210.642866</c:v>
                </c:pt>
                <c:pt idx="14585">
                  <c:v>210.26719209999999</c:v>
                </c:pt>
                <c:pt idx="14586">
                  <c:v>209.52060019999999</c:v>
                </c:pt>
                <c:pt idx="14587">
                  <c:v>164.63374519999999</c:v>
                </c:pt>
                <c:pt idx="14588">
                  <c:v>161.69160350000001</c:v>
                </c:pt>
                <c:pt idx="14589">
                  <c:v>161.38003430000001</c:v>
                </c:pt>
                <c:pt idx="14590">
                  <c:v>160.76106909999999</c:v>
                </c:pt>
                <c:pt idx="14591">
                  <c:v>124.20782389999999</c:v>
                </c:pt>
                <c:pt idx="14592">
                  <c:v>121.866518</c:v>
                </c:pt>
                <c:pt idx="14593">
                  <c:v>121.61905350000001</c:v>
                </c:pt>
                <c:pt idx="14594">
                  <c:v>121.1277149</c:v>
                </c:pt>
                <c:pt idx="14595">
                  <c:v>92.908079639999997</c:v>
                </c:pt>
                <c:pt idx="14596">
                  <c:v>91.167609569999996</c:v>
                </c:pt>
                <c:pt idx="14597">
                  <c:v>90.984249770000005</c:v>
                </c:pt>
                <c:pt idx="14598">
                  <c:v>90.620537729999995</c:v>
                </c:pt>
                <c:pt idx="14599">
                  <c:v>70.734512390000006</c:v>
                </c:pt>
                <c:pt idx="14600">
                  <c:v>69.620781910000005</c:v>
                </c:pt>
                <c:pt idx="14601">
                  <c:v>69.620781910000005</c:v>
                </c:pt>
                <c:pt idx="14602">
                  <c:v>67.468271200000004</c:v>
                </c:pt>
                <c:pt idx="14603">
                  <c:v>66.801182429999997</c:v>
                </c:pt>
                <c:pt idx="14604">
                  <c:v>66.469074699999993</c:v>
                </c:pt>
                <c:pt idx="14605">
                  <c:v>66.104206439999999</c:v>
                </c:pt>
                <c:pt idx="14606">
                  <c:v>67.03499128</c:v>
                </c:pt>
                <c:pt idx="14607">
                  <c:v>67.514091230000005</c:v>
                </c:pt>
                <c:pt idx="14608">
                  <c:v>69.73031374</c:v>
                </c:pt>
                <c:pt idx="14609">
                  <c:v>69.845786570000001</c:v>
                </c:pt>
                <c:pt idx="14610">
                  <c:v>70.076999319999999</c:v>
                </c:pt>
                <c:pt idx="14611">
                  <c:v>88.969095719999999</c:v>
                </c:pt>
                <c:pt idx="14612">
                  <c:v>90.620062770000004</c:v>
                </c:pt>
                <c:pt idx="14613">
                  <c:v>90.798502529999993</c:v>
                </c:pt>
                <c:pt idx="14614">
                  <c:v>91.155076739999998</c:v>
                </c:pt>
                <c:pt idx="14615">
                  <c:v>118.2328753</c:v>
                </c:pt>
                <c:pt idx="14616">
                  <c:v>120.47401429999999</c:v>
                </c:pt>
                <c:pt idx="14617">
                  <c:v>120.71542100000001</c:v>
                </c:pt>
                <c:pt idx="14618">
                  <c:v>121.1973567</c:v>
                </c:pt>
                <c:pt idx="14619">
                  <c:v>156.46085740000001</c:v>
                </c:pt>
                <c:pt idx="14620">
                  <c:v>159.29216829999999</c:v>
                </c:pt>
                <c:pt idx="14621">
                  <c:v>159.596542</c:v>
                </c:pt>
                <c:pt idx="14622">
                  <c:v>160.20383910000001</c:v>
                </c:pt>
                <c:pt idx="14623">
                  <c:v>203.65304190000001</c:v>
                </c:pt>
                <c:pt idx="14624">
                  <c:v>207.07452480000001</c:v>
                </c:pt>
                <c:pt idx="14625">
                  <c:v>207.44186540000001</c:v>
                </c:pt>
                <c:pt idx="14626">
                  <c:v>208.17452399999999</c:v>
                </c:pt>
                <c:pt idx="14627">
                  <c:v>259.80942900000002</c:v>
                </c:pt>
                <c:pt idx="14628">
                  <c:v>263.82108390000002</c:v>
                </c:pt>
                <c:pt idx="14629">
                  <c:v>264.25139139999999</c:v>
                </c:pt>
                <c:pt idx="14630">
                  <c:v>265.1094114</c:v>
                </c:pt>
                <c:pt idx="14631">
                  <c:v>324.93001859999998</c:v>
                </c:pt>
                <c:pt idx="14632">
                  <c:v>338.6987105</c:v>
                </c:pt>
                <c:pt idx="14633">
                  <c:v>341.93113049999999</c:v>
                </c:pt>
                <c:pt idx="14634">
                  <c:v>343.66255200000001</c:v>
                </c:pt>
                <c:pt idx="14635">
                  <c:v>348.80113349999999</c:v>
                </c:pt>
                <c:pt idx="14636">
                  <c:v>334.81297970000003</c:v>
                </c:pt>
                <c:pt idx="14637">
                  <c:v>334.40268320000001</c:v>
                </c:pt>
                <c:pt idx="14638">
                  <c:v>333.58678450000002</c:v>
                </c:pt>
                <c:pt idx="14639">
                  <c:v>283.08987500000001</c:v>
                </c:pt>
                <c:pt idx="14640">
                  <c:v>279.6606941</c:v>
                </c:pt>
                <c:pt idx="14641">
                  <c:v>279.29650579999998</c:v>
                </c:pt>
                <c:pt idx="14642">
                  <c:v>278.57240439999998</c:v>
                </c:pt>
                <c:pt idx="14643">
                  <c:v>234.06956579999999</c:v>
                </c:pt>
                <c:pt idx="14644">
                  <c:v>231.0725448</c:v>
                </c:pt>
                <c:pt idx="14645">
                  <c:v>230.75446479999999</c:v>
                </c:pt>
                <c:pt idx="14646">
                  <c:v>230.12216069999999</c:v>
                </c:pt>
                <c:pt idx="14647">
                  <c:v>191.613393</c:v>
                </c:pt>
                <c:pt idx="14648">
                  <c:v>189.0485319</c:v>
                </c:pt>
                <c:pt idx="14649">
                  <c:v>188.77656020000001</c:v>
                </c:pt>
                <c:pt idx="14650">
                  <c:v>188.2360534</c:v>
                </c:pt>
                <c:pt idx="14651">
                  <c:v>155.72135650000001</c:v>
                </c:pt>
                <c:pt idx="14652">
                  <c:v>153.58865539999999</c:v>
                </c:pt>
                <c:pt idx="14653">
                  <c:v>153.36279189999999</c:v>
                </c:pt>
                <c:pt idx="14654">
                  <c:v>152.91408240000001</c:v>
                </c:pt>
                <c:pt idx="14655">
                  <c:v>126.3934563</c:v>
                </c:pt>
                <c:pt idx="14656">
                  <c:v>124.6929152</c:v>
                </c:pt>
                <c:pt idx="14657">
                  <c:v>124.51315990000001</c:v>
                </c:pt>
                <c:pt idx="14658">
                  <c:v>124.15624769999999</c:v>
                </c:pt>
                <c:pt idx="14659">
                  <c:v>103.6296925</c:v>
                </c:pt>
                <c:pt idx="14660">
                  <c:v>99.948998009999997</c:v>
                </c:pt>
                <c:pt idx="14661">
                  <c:v>96.93945239</c:v>
                </c:pt>
                <c:pt idx="14662">
                  <c:v>96.5826098</c:v>
                </c:pt>
                <c:pt idx="14663">
                  <c:v>98.059012019999997</c:v>
                </c:pt>
                <c:pt idx="14664">
                  <c:v>185.5222588</c:v>
                </c:pt>
                <c:pt idx="14665">
                  <c:v>185.8407095</c:v>
                </c:pt>
                <c:pt idx="14666">
                  <c:v>186.47591700000001</c:v>
                </c:pt>
                <c:pt idx="14667">
                  <c:v>228.37473589999999</c:v>
                </c:pt>
                <c:pt idx="14668">
                  <c:v>231.84712250000001</c:v>
                </c:pt>
                <c:pt idx="14669">
                  <c:v>232.21969250000001</c:v>
                </c:pt>
                <c:pt idx="14670">
                  <c:v>232.96264650000001</c:v>
                </c:pt>
                <c:pt idx="14671">
                  <c:v>281.4527167</c:v>
                </c:pt>
                <c:pt idx="14672">
                  <c:v>285.43234810000001</c:v>
                </c:pt>
                <c:pt idx="14673">
                  <c:v>285.85903730000001</c:v>
                </c:pt>
                <c:pt idx="14674">
                  <c:v>286.70973770000001</c:v>
                </c:pt>
                <c:pt idx="14675">
                  <c:v>341.79105939999999</c:v>
                </c:pt>
                <c:pt idx="14676">
                  <c:v>346.27793550000001</c:v>
                </c:pt>
                <c:pt idx="14677">
                  <c:v>346.75874390000001</c:v>
                </c:pt>
                <c:pt idx="14678">
                  <c:v>347.71719080000003</c:v>
                </c:pt>
                <c:pt idx="14679">
                  <c:v>409.38976400000001</c:v>
                </c:pt>
                <c:pt idx="14680">
                  <c:v>427.32855519999998</c:v>
                </c:pt>
                <c:pt idx="14681">
                  <c:v>427.30211880000002</c:v>
                </c:pt>
                <c:pt idx="14682">
                  <c:v>410.93911809999997</c:v>
                </c:pt>
                <c:pt idx="14683">
                  <c:v>410.40671600000002</c:v>
                </c:pt>
                <c:pt idx="14684">
                  <c:v>409.34795480000002</c:v>
                </c:pt>
                <c:pt idx="14685">
                  <c:v>347.62512290000001</c:v>
                </c:pt>
                <c:pt idx="14686">
                  <c:v>343.1234551</c:v>
                </c:pt>
                <c:pt idx="14687">
                  <c:v>342.64525630000003</c:v>
                </c:pt>
                <c:pt idx="14688">
                  <c:v>341.69440880000002</c:v>
                </c:pt>
                <c:pt idx="14689">
                  <c:v>286.57305889999998</c:v>
                </c:pt>
                <c:pt idx="14690">
                  <c:v>282.57942320000001</c:v>
                </c:pt>
                <c:pt idx="14691">
                  <c:v>282.1554276</c:v>
                </c:pt>
                <c:pt idx="14692">
                  <c:v>281.3124937</c:v>
                </c:pt>
                <c:pt idx="14693">
                  <c:v>232.79262589999999</c:v>
                </c:pt>
                <c:pt idx="14694">
                  <c:v>229.3070223</c:v>
                </c:pt>
                <c:pt idx="14695">
                  <c:v>228.93722990000001</c:v>
                </c:pt>
                <c:pt idx="14696">
                  <c:v>228.2022097</c:v>
                </c:pt>
                <c:pt idx="14697">
                  <c:v>186.28382400000001</c:v>
                </c:pt>
                <c:pt idx="14698">
                  <c:v>175.84639899999999</c:v>
                </c:pt>
                <c:pt idx="14699">
                  <c:v>178.34095379999999</c:v>
                </c:pt>
                <c:pt idx="14700">
                  <c:v>189.67908969999999</c:v>
                </c:pt>
                <c:pt idx="14701">
                  <c:v>190.06039480000001</c:v>
                </c:pt>
                <c:pt idx="14702">
                  <c:v>190.82105809999999</c:v>
                </c:pt>
                <c:pt idx="14703">
                  <c:v>241.20045500000001</c:v>
                </c:pt>
                <c:pt idx="14704">
                  <c:v>245.39120869999999</c:v>
                </c:pt>
                <c:pt idx="14705">
                  <c:v>245.8409776</c:v>
                </c:pt>
                <c:pt idx="14706">
                  <c:v>246.73794599999999</c:v>
                </c:pt>
                <c:pt idx="14707">
                  <c:v>305.45563140000002</c:v>
                </c:pt>
                <c:pt idx="14708">
                  <c:v>310.28807699999999</c:v>
                </c:pt>
                <c:pt idx="14709">
                  <c:v>310.80630960000002</c:v>
                </c:pt>
                <c:pt idx="14710">
                  <c:v>311.83958310000003</c:v>
                </c:pt>
                <c:pt idx="14711">
                  <c:v>378.89555710000002</c:v>
                </c:pt>
                <c:pt idx="14712">
                  <c:v>384.3696946</c:v>
                </c:pt>
                <c:pt idx="14713">
                  <c:v>384.956391</c:v>
                </c:pt>
                <c:pt idx="14714">
                  <c:v>386.1259695</c:v>
                </c:pt>
                <c:pt idx="14715">
                  <c:v>461.52023209999999</c:v>
                </c:pt>
                <c:pt idx="14716">
                  <c:v>483.49471080000001</c:v>
                </c:pt>
                <c:pt idx="14717">
                  <c:v>479.28061819999999</c:v>
                </c:pt>
                <c:pt idx="14718">
                  <c:v>456.55263600000001</c:v>
                </c:pt>
                <c:pt idx="14719">
                  <c:v>455.81453249999998</c:v>
                </c:pt>
                <c:pt idx="14720">
                  <c:v>454.34697139999997</c:v>
                </c:pt>
                <c:pt idx="14721">
                  <c:v>369.47167259999998</c:v>
                </c:pt>
                <c:pt idx="14722">
                  <c:v>363.33955150000003</c:v>
                </c:pt>
                <c:pt idx="14723">
                  <c:v>362.68867210000002</c:v>
                </c:pt>
                <c:pt idx="14724">
                  <c:v>361.39476589999998</c:v>
                </c:pt>
                <c:pt idx="14725">
                  <c:v>287.14259040000002</c:v>
                </c:pt>
                <c:pt idx="14726">
                  <c:v>281.82799590000002</c:v>
                </c:pt>
                <c:pt idx="14727">
                  <c:v>281.26434039999998</c:v>
                </c:pt>
                <c:pt idx="14728">
                  <c:v>280.14408930000002</c:v>
                </c:pt>
                <c:pt idx="14729">
                  <c:v>216.5150371</c:v>
                </c:pt>
                <c:pt idx="14730">
                  <c:v>212.01796909999999</c:v>
                </c:pt>
                <c:pt idx="14731">
                  <c:v>211.5415376</c:v>
                </c:pt>
                <c:pt idx="14732">
                  <c:v>210.5949415</c:v>
                </c:pt>
                <c:pt idx="14733">
                  <c:v>157.5890125</c:v>
                </c:pt>
                <c:pt idx="14734">
                  <c:v>144.75132550000001</c:v>
                </c:pt>
                <c:pt idx="14735">
                  <c:v>144.75132550000001</c:v>
                </c:pt>
                <c:pt idx="14736">
                  <c:v>144.75132550000001</c:v>
                </c:pt>
                <c:pt idx="14737">
                  <c:v>135.92317109999999</c:v>
                </c:pt>
                <c:pt idx="14738">
                  <c:v>176.28162520000001</c:v>
                </c:pt>
                <c:pt idx="14739">
                  <c:v>177.4283686</c:v>
                </c:pt>
                <c:pt idx="14740">
                  <c:v>151.28550630000001</c:v>
                </c:pt>
                <c:pt idx="14741">
                  <c:v>161.99412899999999</c:v>
                </c:pt>
                <c:pt idx="14742">
                  <c:v>394.32580180000002</c:v>
                </c:pt>
                <c:pt idx="14743">
                  <c:v>399.23074279999997</c:v>
                </c:pt>
                <c:pt idx="14744">
                  <c:v>399.23074279999997</c:v>
                </c:pt>
                <c:pt idx="14745">
                  <c:v>72.154413660000003</c:v>
                </c:pt>
                <c:pt idx="14746">
                  <c:v>72.15443535</c:v>
                </c:pt>
                <c:pt idx="14747">
                  <c:v>399.23210230000001</c:v>
                </c:pt>
                <c:pt idx="14748">
                  <c:v>399.23213759999999</c:v>
                </c:pt>
                <c:pt idx="14749">
                  <c:v>399.23213759999999</c:v>
                </c:pt>
                <c:pt idx="14750">
                  <c:v>72.154844100000005</c:v>
                </c:pt>
                <c:pt idx="14751">
                  <c:v>72.154822409999994</c:v>
                </c:pt>
                <c:pt idx="14752">
                  <c:v>399.23077810000001</c:v>
                </c:pt>
                <c:pt idx="14753">
                  <c:v>399.23074279999997</c:v>
                </c:pt>
                <c:pt idx="14754">
                  <c:v>180.88905270000001</c:v>
                </c:pt>
                <c:pt idx="14755">
                  <c:v>180.88905270000001</c:v>
                </c:pt>
                <c:pt idx="14756">
                  <c:v>72.154413660000003</c:v>
                </c:pt>
                <c:pt idx="14757">
                  <c:v>72.15443535</c:v>
                </c:pt>
                <c:pt idx="14758">
                  <c:v>399.23210230000001</c:v>
                </c:pt>
                <c:pt idx="14759">
                  <c:v>399.23213759999999</c:v>
                </c:pt>
                <c:pt idx="14760">
                  <c:v>72.154844100000005</c:v>
                </c:pt>
                <c:pt idx="14761">
                  <c:v>72.154822409999994</c:v>
                </c:pt>
                <c:pt idx="14762">
                  <c:v>399.23077810000001</c:v>
                </c:pt>
                <c:pt idx="14763">
                  <c:v>399.23074279999997</c:v>
                </c:pt>
                <c:pt idx="14764">
                  <c:v>72.154413660000003</c:v>
                </c:pt>
                <c:pt idx="14765">
                  <c:v>71.804029700000001</c:v>
                </c:pt>
                <c:pt idx="14766">
                  <c:v>145.15612150000001</c:v>
                </c:pt>
                <c:pt idx="14767">
                  <c:v>152.67453040000001</c:v>
                </c:pt>
                <c:pt idx="14768">
                  <c:v>166.83693049999999</c:v>
                </c:pt>
                <c:pt idx="14769">
                  <c:v>184.91311569999999</c:v>
                </c:pt>
                <c:pt idx="14770">
                  <c:v>521.12884659999997</c:v>
                </c:pt>
                <c:pt idx="14771">
                  <c:v>529.06479079999997</c:v>
                </c:pt>
                <c:pt idx="14772">
                  <c:v>529.06479079999997</c:v>
                </c:pt>
                <c:pt idx="14773">
                  <c:v>529.06479079999997</c:v>
                </c:pt>
                <c:pt idx="14774">
                  <c:v>506.47516839999997</c:v>
                </c:pt>
                <c:pt idx="14775">
                  <c:v>505.74053500000002</c:v>
                </c:pt>
                <c:pt idx="14776">
                  <c:v>504.27967669999998</c:v>
                </c:pt>
                <c:pt idx="14777">
                  <c:v>419.29291289999998</c:v>
                </c:pt>
                <c:pt idx="14778">
                  <c:v>413.10968739999998</c:v>
                </c:pt>
                <c:pt idx="14779">
                  <c:v>412.45299660000001</c:v>
                </c:pt>
                <c:pt idx="14780">
                  <c:v>411.1473148</c:v>
                </c:pt>
                <c:pt idx="14781">
                  <c:v>335.6532775</c:v>
                </c:pt>
                <c:pt idx="14782">
                  <c:v>330.20058619999998</c:v>
                </c:pt>
                <c:pt idx="14783">
                  <c:v>329.62183800000003</c:v>
                </c:pt>
                <c:pt idx="14784">
                  <c:v>328.4713327</c:v>
                </c:pt>
                <c:pt idx="14785">
                  <c:v>262.47002179999998</c:v>
                </c:pt>
                <c:pt idx="14786">
                  <c:v>257.74786490000002</c:v>
                </c:pt>
                <c:pt idx="14787">
                  <c:v>257.24705920000002</c:v>
                </c:pt>
                <c:pt idx="14788">
                  <c:v>256.25173050000001</c:v>
                </c:pt>
                <c:pt idx="14789">
                  <c:v>199.7431459</c:v>
                </c:pt>
                <c:pt idx="14790">
                  <c:v>185.7668697</c:v>
                </c:pt>
                <c:pt idx="14791">
                  <c:v>181.95683080000001</c:v>
                </c:pt>
                <c:pt idx="14792">
                  <c:v>191.8110533</c:v>
                </c:pt>
                <c:pt idx="14793">
                  <c:v>192.14194699999999</c:v>
                </c:pt>
                <c:pt idx="14794">
                  <c:v>192.80195069999999</c:v>
                </c:pt>
                <c:pt idx="14795">
                  <c:v>236.27655709999999</c:v>
                </c:pt>
                <c:pt idx="14796">
                  <c:v>239.8750163</c:v>
                </c:pt>
                <c:pt idx="14797">
                  <c:v>240.26107780000001</c:v>
                </c:pt>
                <c:pt idx="14798">
                  <c:v>241.0309154</c:v>
                </c:pt>
                <c:pt idx="14799">
                  <c:v>291.22447399999999</c:v>
                </c:pt>
                <c:pt idx="14800">
                  <c:v>295.3400054</c:v>
                </c:pt>
                <c:pt idx="14801">
                  <c:v>295.7812346</c:v>
                </c:pt>
                <c:pt idx="14802">
                  <c:v>296.6609062</c:v>
                </c:pt>
                <c:pt idx="14803">
                  <c:v>353.57341689999998</c:v>
                </c:pt>
                <c:pt idx="14804">
                  <c:v>358.20602050000002</c:v>
                </c:pt>
                <c:pt idx="14805">
                  <c:v>358.70241750000002</c:v>
                </c:pt>
                <c:pt idx="14806">
                  <c:v>359.6919231</c:v>
                </c:pt>
                <c:pt idx="14807">
                  <c:v>423.32338590000001</c:v>
                </c:pt>
                <c:pt idx="14808">
                  <c:v>441.81902769999999</c:v>
                </c:pt>
                <c:pt idx="14809">
                  <c:v>416.69617390000002</c:v>
                </c:pt>
                <c:pt idx="14810">
                  <c:v>384.09298699999999</c:v>
                </c:pt>
                <c:pt idx="14811">
                  <c:v>383.04308029999999</c:v>
                </c:pt>
                <c:pt idx="14812">
                  <c:v>380.95727740000001</c:v>
                </c:pt>
                <c:pt idx="14813">
                  <c:v>264.66766109999998</c:v>
                </c:pt>
                <c:pt idx="14814">
                  <c:v>256.64035389999998</c:v>
                </c:pt>
                <c:pt idx="14815">
                  <c:v>255.7916797</c:v>
                </c:pt>
                <c:pt idx="14816">
                  <c:v>254.10651250000001</c:v>
                </c:pt>
                <c:pt idx="14817">
                  <c:v>162.32527139999999</c:v>
                </c:pt>
                <c:pt idx="14818">
                  <c:v>156.18406179999999</c:v>
                </c:pt>
                <c:pt idx="14819">
                  <c:v>155.53662019999999</c:v>
                </c:pt>
                <c:pt idx="14820">
                  <c:v>154.2520887</c:v>
                </c:pt>
                <c:pt idx="14821">
                  <c:v>86.979222829999998</c:v>
                </c:pt>
                <c:pt idx="14822">
                  <c:v>82.724110850000002</c:v>
                </c:pt>
                <c:pt idx="14823">
                  <c:v>82.277901729999996</c:v>
                </c:pt>
                <c:pt idx="14824">
                  <c:v>81.394005910000004</c:v>
                </c:pt>
                <c:pt idx="14825">
                  <c:v>38.629515290000001</c:v>
                </c:pt>
                <c:pt idx="14826">
                  <c:v>30.796963300000002</c:v>
                </c:pt>
                <c:pt idx="14827">
                  <c:v>21.15032111</c:v>
                </c:pt>
                <c:pt idx="14828">
                  <c:v>22.201606000000002</c:v>
                </c:pt>
                <c:pt idx="14829">
                  <c:v>22.254275809999999</c:v>
                </c:pt>
                <c:pt idx="14830">
                  <c:v>22.362563900000001</c:v>
                </c:pt>
                <c:pt idx="14831">
                  <c:v>37.66392725</c:v>
                </c:pt>
                <c:pt idx="14832">
                  <c:v>39.549056950000001</c:v>
                </c:pt>
                <c:pt idx="14833">
                  <c:v>39.75615638</c:v>
                </c:pt>
                <c:pt idx="14834">
                  <c:v>40.171899789999998</c:v>
                </c:pt>
                <c:pt idx="14835">
                  <c:v>74.281449679999994</c:v>
                </c:pt>
                <c:pt idx="14836">
                  <c:v>77.61400605</c:v>
                </c:pt>
                <c:pt idx="14837">
                  <c:v>77.975535100000002</c:v>
                </c:pt>
                <c:pt idx="14838">
                  <c:v>78.698733840000003</c:v>
                </c:pt>
                <c:pt idx="14839">
                  <c:v>131.6164703</c:v>
                </c:pt>
                <c:pt idx="14840">
                  <c:v>136.39645329999999</c:v>
                </c:pt>
                <c:pt idx="14841">
                  <c:v>136.91241199999999</c:v>
                </c:pt>
                <c:pt idx="14842">
                  <c:v>137.94306599999999</c:v>
                </c:pt>
                <c:pt idx="14843">
                  <c:v>209.66898900000001</c:v>
                </c:pt>
                <c:pt idx="14844">
                  <c:v>509.38496350000003</c:v>
                </c:pt>
                <c:pt idx="14845">
                  <c:v>529.59350930000005</c:v>
                </c:pt>
                <c:pt idx="14846">
                  <c:v>531.396525</c:v>
                </c:pt>
                <c:pt idx="14847">
                  <c:v>522.2672063</c:v>
                </c:pt>
                <c:pt idx="14848">
                  <c:v>491.45956790000002</c:v>
                </c:pt>
                <c:pt idx="14849">
                  <c:v>490.55873810000003</c:v>
                </c:pt>
                <c:pt idx="14850">
                  <c:v>488.76787510000003</c:v>
                </c:pt>
                <c:pt idx="14851">
                  <c:v>379.34271480000001</c:v>
                </c:pt>
                <c:pt idx="14852">
                  <c:v>372.0253156</c:v>
                </c:pt>
                <c:pt idx="14853">
                  <c:v>371.24914510000002</c:v>
                </c:pt>
                <c:pt idx="14854">
                  <c:v>369.70646740000001</c:v>
                </c:pt>
                <c:pt idx="14855">
                  <c:v>276.4870133</c:v>
                </c:pt>
                <c:pt idx="14856">
                  <c:v>270.33801160000002</c:v>
                </c:pt>
                <c:pt idx="14857">
                  <c:v>269.6865004</c:v>
                </c:pt>
                <c:pt idx="14858">
                  <c:v>268.39200790000001</c:v>
                </c:pt>
                <c:pt idx="14859">
                  <c:v>191.3782602</c:v>
                </c:pt>
                <c:pt idx="14860">
                  <c:v>186.3976558</c:v>
                </c:pt>
                <c:pt idx="14861">
                  <c:v>185.8708039</c:v>
                </c:pt>
                <c:pt idx="14862">
                  <c:v>184.82449679999999</c:v>
                </c:pt>
                <c:pt idx="14863">
                  <c:v>124.0164553</c:v>
                </c:pt>
                <c:pt idx="14864">
                  <c:v>120.2042484</c:v>
                </c:pt>
                <c:pt idx="14865">
                  <c:v>119.80205580000001</c:v>
                </c:pt>
                <c:pt idx="14866">
                  <c:v>119.00393390000001</c:v>
                </c:pt>
                <c:pt idx="14867">
                  <c:v>74.401598660000005</c:v>
                </c:pt>
                <c:pt idx="14868">
                  <c:v>71.757789180000003</c:v>
                </c:pt>
                <c:pt idx="14869">
                  <c:v>71.480255850000006</c:v>
                </c:pt>
                <c:pt idx="14870">
                  <c:v>70.930319249999997</c:v>
                </c:pt>
                <c:pt idx="14871">
                  <c:v>42.533690329999999</c:v>
                </c:pt>
                <c:pt idx="14872">
                  <c:v>38.380145229999997</c:v>
                </c:pt>
                <c:pt idx="14873">
                  <c:v>37.612430949999997</c:v>
                </c:pt>
                <c:pt idx="14874">
                  <c:v>37.258124389999999</c:v>
                </c:pt>
                <c:pt idx="14875">
                  <c:v>34.597881370000003</c:v>
                </c:pt>
                <c:pt idx="14876">
                  <c:v>35.837343760000003</c:v>
                </c:pt>
                <c:pt idx="14877">
                  <c:v>35.88646421</c:v>
                </c:pt>
                <c:pt idx="14878">
                  <c:v>35.986367850000001</c:v>
                </c:pt>
                <c:pt idx="14879">
                  <c:v>48.58786379</c:v>
                </c:pt>
                <c:pt idx="14880">
                  <c:v>49.959132169999997</c:v>
                </c:pt>
                <c:pt idx="14881">
                  <c:v>50.109110559999998</c:v>
                </c:pt>
                <c:pt idx="14882">
                  <c:v>50.40981318</c:v>
                </c:pt>
                <c:pt idx="14883">
                  <c:v>76.122841269999995</c:v>
                </c:pt>
                <c:pt idx="14884">
                  <c:v>78.439423610000006</c:v>
                </c:pt>
                <c:pt idx="14885">
                  <c:v>78.690259940000004</c:v>
                </c:pt>
                <c:pt idx="14886">
                  <c:v>79.191761549999995</c:v>
                </c:pt>
                <c:pt idx="14887">
                  <c:v>118.0163218</c:v>
                </c:pt>
                <c:pt idx="14888">
                  <c:v>121.2782181</c:v>
                </c:pt>
                <c:pt idx="14889">
                  <c:v>121.62991239999999</c:v>
                </c:pt>
                <c:pt idx="14890">
                  <c:v>122.332213</c:v>
                </c:pt>
                <c:pt idx="14891">
                  <c:v>174.26830530000001</c:v>
                </c:pt>
                <c:pt idx="14892">
                  <c:v>178.47551559999999</c:v>
                </c:pt>
                <c:pt idx="14893">
                  <c:v>178.92806780000001</c:v>
                </c:pt>
                <c:pt idx="14894">
                  <c:v>179.8311674</c:v>
                </c:pt>
                <c:pt idx="14895">
                  <c:v>244.87879190000001</c:v>
                </c:pt>
                <c:pt idx="14896">
                  <c:v>250.0313161</c:v>
                </c:pt>
                <c:pt idx="14897">
                  <c:v>250.5847263</c:v>
                </c:pt>
                <c:pt idx="14898">
                  <c:v>251.68862490000001</c:v>
                </c:pt>
                <c:pt idx="14899">
                  <c:v>329.8477815</c:v>
                </c:pt>
                <c:pt idx="14900">
                  <c:v>348.12392640000002</c:v>
                </c:pt>
                <c:pt idx="14901">
                  <c:v>351.6224967</c:v>
                </c:pt>
                <c:pt idx="14902">
                  <c:v>353.13113779999998</c:v>
                </c:pt>
                <c:pt idx="14903">
                  <c:v>353.13114589999998</c:v>
                </c:pt>
                <c:pt idx="14904">
                  <c:v>348.42929830000003</c:v>
                </c:pt>
                <c:pt idx="14905">
                  <c:v>346.09232969999999</c:v>
                </c:pt>
                <c:pt idx="14906">
                  <c:v>339.03826830000003</c:v>
                </c:pt>
                <c:pt idx="14907">
                  <c:v>339.03826830000003</c:v>
                </c:pt>
                <c:pt idx="14908">
                  <c:v>335.92185910000001</c:v>
                </c:pt>
                <c:pt idx="14909">
                  <c:v>335.41797880000001</c:v>
                </c:pt>
                <c:pt idx="14910">
                  <c:v>334.41613949999999</c:v>
                </c:pt>
                <c:pt idx="14911">
                  <c:v>272.86243150000001</c:v>
                </c:pt>
                <c:pt idx="14912">
                  <c:v>268.71864369999997</c:v>
                </c:pt>
                <c:pt idx="14913">
                  <c:v>268.2788678</c:v>
                </c:pt>
                <c:pt idx="14914">
                  <c:v>267.40465469999998</c:v>
                </c:pt>
                <c:pt idx="14915">
                  <c:v>214.18452640000001</c:v>
                </c:pt>
                <c:pt idx="14916">
                  <c:v>210.64157209999999</c:v>
                </c:pt>
                <c:pt idx="14917">
                  <c:v>210.2659007</c:v>
                </c:pt>
                <c:pt idx="14918">
                  <c:v>209.5193137</c:v>
                </c:pt>
                <c:pt idx="14919">
                  <c:v>164.63276500000001</c:v>
                </c:pt>
                <c:pt idx="14920">
                  <c:v>161.6906443</c:v>
                </c:pt>
                <c:pt idx="14921">
                  <c:v>161.3790774</c:v>
                </c:pt>
                <c:pt idx="14922">
                  <c:v>160.7601166</c:v>
                </c:pt>
                <c:pt idx="14923">
                  <c:v>124.2071474</c:v>
                </c:pt>
                <c:pt idx="14924">
                  <c:v>121.8658604</c:v>
                </c:pt>
                <c:pt idx="14925">
                  <c:v>121.61839790000001</c:v>
                </c:pt>
                <c:pt idx="14926">
                  <c:v>121.12706319999999</c:v>
                </c:pt>
                <c:pt idx="14927">
                  <c:v>92.907673680000002</c:v>
                </c:pt>
                <c:pt idx="14928">
                  <c:v>91.167220259999993</c:v>
                </c:pt>
                <c:pt idx="14929">
                  <c:v>90.98386223</c:v>
                </c:pt>
                <c:pt idx="14930">
                  <c:v>90.620153700000003</c:v>
                </c:pt>
                <c:pt idx="14931">
                  <c:v>70.734343749999994</c:v>
                </c:pt>
                <c:pt idx="14932">
                  <c:v>67.445918919999997</c:v>
                </c:pt>
                <c:pt idx="14933">
                  <c:v>66.798065050000005</c:v>
                </c:pt>
                <c:pt idx="14934">
                  <c:v>66.505976880000006</c:v>
                </c:pt>
                <c:pt idx="14935">
                  <c:v>66.506018560000001</c:v>
                </c:pt>
                <c:pt idx="14936">
                  <c:v>66.997985450000002</c:v>
                </c:pt>
                <c:pt idx="14937">
                  <c:v>66.997985450000002</c:v>
                </c:pt>
                <c:pt idx="14938">
                  <c:v>67.499255840000004</c:v>
                </c:pt>
                <c:pt idx="14939">
                  <c:v>68.009829699999997</c:v>
                </c:pt>
                <c:pt idx="14940">
                  <c:v>68.097552489999998</c:v>
                </c:pt>
                <c:pt idx="14941">
                  <c:v>68.774090060000006</c:v>
                </c:pt>
                <c:pt idx="14942">
                  <c:v>70.366475719999997</c:v>
                </c:pt>
                <c:pt idx="14943">
                  <c:v>70.489054789999997</c:v>
                </c:pt>
                <c:pt idx="14944">
                  <c:v>70.734439219999999</c:v>
                </c:pt>
                <c:pt idx="14945">
                  <c:v>90.620470740000002</c:v>
                </c:pt>
                <c:pt idx="14946">
                  <c:v>92.348318649999996</c:v>
                </c:pt>
                <c:pt idx="14947">
                  <c:v>92.535002480000003</c:v>
                </c:pt>
                <c:pt idx="14948">
                  <c:v>92.908013659999995</c:v>
                </c:pt>
                <c:pt idx="14949">
                  <c:v>121.1276642</c:v>
                </c:pt>
                <c:pt idx="14950">
                  <c:v>123.4563486</c:v>
                </c:pt>
                <c:pt idx="14951">
                  <c:v>123.70713720000001</c:v>
                </c:pt>
                <c:pt idx="14952">
                  <c:v>124.20777510000001</c:v>
                </c:pt>
                <c:pt idx="14953">
                  <c:v>160.76104470000001</c:v>
                </c:pt>
                <c:pt idx="14954">
                  <c:v>163.69056549999999</c:v>
                </c:pt>
                <c:pt idx="14955">
                  <c:v>164.00545880000001</c:v>
                </c:pt>
                <c:pt idx="14956">
                  <c:v>164.6337235</c:v>
                </c:pt>
                <c:pt idx="14957">
                  <c:v>209.52061209999999</c:v>
                </c:pt>
                <c:pt idx="14958">
                  <c:v>213.05096940000001</c:v>
                </c:pt>
                <c:pt idx="14959">
                  <c:v>213.4299675</c:v>
                </c:pt>
                <c:pt idx="14960">
                  <c:v>214.18585899999999</c:v>
                </c:pt>
                <c:pt idx="14961">
                  <c:v>267.40636660000001</c:v>
                </c:pt>
                <c:pt idx="14962">
                  <c:v>271.5375603</c:v>
                </c:pt>
                <c:pt idx="14963">
                  <c:v>271.98066319999998</c:v>
                </c:pt>
                <c:pt idx="14964">
                  <c:v>272.86418140000001</c:v>
                </c:pt>
                <c:pt idx="14965">
                  <c:v>334.41830809999999</c:v>
                </c:pt>
                <c:pt idx="14966">
                  <c:v>348.67847569999998</c:v>
                </c:pt>
                <c:pt idx="14967">
                  <c:v>351.72839670000002</c:v>
                </c:pt>
                <c:pt idx="14968">
                  <c:v>353.13344919999997</c:v>
                </c:pt>
                <c:pt idx="14969">
                  <c:v>353.1334425</c:v>
                </c:pt>
                <c:pt idx="14970">
                  <c:v>350.77785039999998</c:v>
                </c:pt>
                <c:pt idx="14971">
                  <c:v>350.77785039999998</c:v>
                </c:pt>
                <c:pt idx="14972">
                  <c:v>348.43156169999997</c:v>
                </c:pt>
                <c:pt idx="14973">
                  <c:v>346.09457650000002</c:v>
                </c:pt>
                <c:pt idx="14974">
                  <c:v>345.69821430000002</c:v>
                </c:pt>
                <c:pt idx="14975">
                  <c:v>342.69001050000003</c:v>
                </c:pt>
                <c:pt idx="14976">
                  <c:v>335.92403359999997</c:v>
                </c:pt>
                <c:pt idx="14977">
                  <c:v>335.42014970000002</c:v>
                </c:pt>
                <c:pt idx="14978">
                  <c:v>334.41830329999999</c:v>
                </c:pt>
                <c:pt idx="14979">
                  <c:v>272.86415049999999</c:v>
                </c:pt>
                <c:pt idx="14980">
                  <c:v>268.72033219999997</c:v>
                </c:pt>
                <c:pt idx="14981">
                  <c:v>268.28055310000002</c:v>
                </c:pt>
                <c:pt idx="14982">
                  <c:v>267.40633359999998</c:v>
                </c:pt>
                <c:pt idx="14983">
                  <c:v>214.1858062</c:v>
                </c:pt>
                <c:pt idx="14984">
                  <c:v>210.6428248</c:v>
                </c:pt>
                <c:pt idx="14985">
                  <c:v>210.26715050000001</c:v>
                </c:pt>
                <c:pt idx="14986">
                  <c:v>209.52055780000001</c:v>
                </c:pt>
                <c:pt idx="14987">
                  <c:v>164.63365569999999</c:v>
                </c:pt>
                <c:pt idx="14988">
                  <c:v>161.69151120000001</c:v>
                </c:pt>
                <c:pt idx="14989">
                  <c:v>161.37994169999999</c:v>
                </c:pt>
                <c:pt idx="14990">
                  <c:v>160.76097590000001</c:v>
                </c:pt>
                <c:pt idx="14991">
                  <c:v>124.2076991</c:v>
                </c:pt>
                <c:pt idx="14992">
                  <c:v>121.8663916</c:v>
                </c:pt>
                <c:pt idx="14993">
                  <c:v>121.61892690000001</c:v>
                </c:pt>
                <c:pt idx="14994">
                  <c:v>121.12758789999999</c:v>
                </c:pt>
                <c:pt idx="14995">
                  <c:v>92.907936520000007</c:v>
                </c:pt>
                <c:pt idx="14996">
                  <c:v>91.167465840000006</c:v>
                </c:pt>
                <c:pt idx="14997">
                  <c:v>90.984105979999995</c:v>
                </c:pt>
                <c:pt idx="14998">
                  <c:v>90.620393820000004</c:v>
                </c:pt>
                <c:pt idx="14999">
                  <c:v>70.734367820000003</c:v>
                </c:pt>
                <c:pt idx="15000">
                  <c:v>67.445901910000003</c:v>
                </c:pt>
                <c:pt idx="15001">
                  <c:v>66.798039630000005</c:v>
                </c:pt>
                <c:pt idx="15002">
                  <c:v>66.505947620000001</c:v>
                </c:pt>
                <c:pt idx="15003">
                  <c:v>66.5059057</c:v>
                </c:pt>
                <c:pt idx="15004">
                  <c:v>66.997865329999996</c:v>
                </c:pt>
                <c:pt idx="15005">
                  <c:v>66.997865329999996</c:v>
                </c:pt>
                <c:pt idx="15006">
                  <c:v>67.499128409999997</c:v>
                </c:pt>
                <c:pt idx="15007">
                  <c:v>68.009694940000003</c:v>
                </c:pt>
                <c:pt idx="15008">
                  <c:v>68.097416480000007</c:v>
                </c:pt>
                <c:pt idx="15009">
                  <c:v>68.773944499999999</c:v>
                </c:pt>
                <c:pt idx="15010">
                  <c:v>70.366308270000005</c:v>
                </c:pt>
                <c:pt idx="15011">
                  <c:v>70.488885679999996</c:v>
                </c:pt>
                <c:pt idx="15012">
                  <c:v>70.734266820000002</c:v>
                </c:pt>
                <c:pt idx="15013">
                  <c:v>90.620067539999994</c:v>
                </c:pt>
                <c:pt idx="15014">
                  <c:v>92.347897639999999</c:v>
                </c:pt>
                <c:pt idx="15015">
                  <c:v>92.534579559999997</c:v>
                </c:pt>
                <c:pt idx="15016">
                  <c:v>92.907586929999994</c:v>
                </c:pt>
                <c:pt idx="15017">
                  <c:v>121.1269733</c:v>
                </c:pt>
                <c:pt idx="15018">
                  <c:v>123.45563749999999</c:v>
                </c:pt>
                <c:pt idx="15019">
                  <c:v>123.7064239</c:v>
                </c:pt>
                <c:pt idx="15020">
                  <c:v>124.2070575</c:v>
                </c:pt>
                <c:pt idx="15021">
                  <c:v>160.7600296</c:v>
                </c:pt>
                <c:pt idx="15022">
                  <c:v>163.68952780000001</c:v>
                </c:pt>
                <c:pt idx="15023">
                  <c:v>164.0044187</c:v>
                </c:pt>
                <c:pt idx="15024">
                  <c:v>164.63267859999999</c:v>
                </c:pt>
                <c:pt idx="15025">
                  <c:v>209.51923629999999</c:v>
                </c:pt>
                <c:pt idx="15026">
                  <c:v>213.04956859999999</c:v>
                </c:pt>
                <c:pt idx="15027">
                  <c:v>213.42856399999999</c:v>
                </c:pt>
                <c:pt idx="15028">
                  <c:v>214.18445009999999</c:v>
                </c:pt>
                <c:pt idx="15029">
                  <c:v>267.40459349999998</c:v>
                </c:pt>
                <c:pt idx="15030">
                  <c:v>271.53575979999999</c:v>
                </c:pt>
                <c:pt idx="15031">
                  <c:v>271.97885969999999</c:v>
                </c:pt>
                <c:pt idx="15032">
                  <c:v>272.86237210000002</c:v>
                </c:pt>
                <c:pt idx="15033">
                  <c:v>334.41610120000001</c:v>
                </c:pt>
                <c:pt idx="15034">
                  <c:v>348.67617919999998</c:v>
                </c:pt>
                <c:pt idx="15035">
                  <c:v>351.72608109999999</c:v>
                </c:pt>
                <c:pt idx="15036">
                  <c:v>353.13112489999997</c:v>
                </c:pt>
                <c:pt idx="15037">
                  <c:v>353.13112960000001</c:v>
                </c:pt>
                <c:pt idx="15038">
                  <c:v>350.77555389999998</c:v>
                </c:pt>
                <c:pt idx="15039">
                  <c:v>350.77555389999998</c:v>
                </c:pt>
                <c:pt idx="15040">
                  <c:v>348.42928160000002</c:v>
                </c:pt>
                <c:pt idx="15041">
                  <c:v>346.0923128</c:v>
                </c:pt>
                <c:pt idx="15042">
                  <c:v>345.69595329999999</c:v>
                </c:pt>
                <c:pt idx="15043">
                  <c:v>342.6877705</c:v>
                </c:pt>
                <c:pt idx="15044">
                  <c:v>335.92184109999999</c:v>
                </c:pt>
                <c:pt idx="15045">
                  <c:v>335.4179608</c:v>
                </c:pt>
                <c:pt idx="15046">
                  <c:v>334.41612140000001</c:v>
                </c:pt>
                <c:pt idx="15047">
                  <c:v>272.86240770000001</c:v>
                </c:pt>
                <c:pt idx="15048">
                  <c:v>268.71861949999999</c:v>
                </c:pt>
                <c:pt idx="15049">
                  <c:v>268.27884360000002</c:v>
                </c:pt>
                <c:pt idx="15050">
                  <c:v>267.40463039999997</c:v>
                </c:pt>
                <c:pt idx="15051">
                  <c:v>214.18449820000001</c:v>
                </c:pt>
                <c:pt idx="15052">
                  <c:v>210.6415437</c:v>
                </c:pt>
                <c:pt idx="15053">
                  <c:v>210.26587230000001</c:v>
                </c:pt>
                <c:pt idx="15054">
                  <c:v>209.51928530000001</c:v>
                </c:pt>
                <c:pt idx="15055">
                  <c:v>164.6327345</c:v>
                </c:pt>
                <c:pt idx="15056">
                  <c:v>161.69061379999999</c:v>
                </c:pt>
                <c:pt idx="15057">
                  <c:v>161.3790468</c:v>
                </c:pt>
                <c:pt idx="15058">
                  <c:v>160.760086</c:v>
                </c:pt>
                <c:pt idx="15059">
                  <c:v>124.2071167</c:v>
                </c:pt>
                <c:pt idx="15060">
                  <c:v>121.86582970000001</c:v>
                </c:pt>
                <c:pt idx="15061">
                  <c:v>121.61836719999999</c:v>
                </c:pt>
                <c:pt idx="15062">
                  <c:v>121.12703260000001</c:v>
                </c:pt>
                <c:pt idx="15063">
                  <c:v>92.907644730000001</c:v>
                </c:pt>
                <c:pt idx="15064">
                  <c:v>91.167191500000001</c:v>
                </c:pt>
                <c:pt idx="15065">
                  <c:v>90.983833489999995</c:v>
                </c:pt>
                <c:pt idx="15066">
                  <c:v>90.620125000000002</c:v>
                </c:pt>
                <c:pt idx="15067">
                  <c:v>70.734318619999996</c:v>
                </c:pt>
                <c:pt idx="15068">
                  <c:v>67.445894789999997</c:v>
                </c:pt>
                <c:pt idx="15069">
                  <c:v>66.798041130000001</c:v>
                </c:pt>
                <c:pt idx="15070">
                  <c:v>66.505953059999996</c:v>
                </c:pt>
                <c:pt idx="15071">
                  <c:v>66.505995139999996</c:v>
                </c:pt>
                <c:pt idx="15072">
                  <c:v>66.997961930000002</c:v>
                </c:pt>
                <c:pt idx="15073">
                  <c:v>66.997961930000002</c:v>
                </c:pt>
                <c:pt idx="15074">
                  <c:v>67.499232210000002</c:v>
                </c:pt>
                <c:pt idx="15075">
                  <c:v>68.009805979999996</c:v>
                </c:pt>
                <c:pt idx="15076">
                  <c:v>68.097528760000003</c:v>
                </c:pt>
                <c:pt idx="15077">
                  <c:v>68.774066219999995</c:v>
                </c:pt>
                <c:pt idx="15078">
                  <c:v>70.366451650000002</c:v>
                </c:pt>
                <c:pt idx="15079">
                  <c:v>70.489030709999994</c:v>
                </c:pt>
                <c:pt idx="15080">
                  <c:v>70.73441511</c:v>
                </c:pt>
                <c:pt idx="15081">
                  <c:v>90.62044564</c:v>
                </c:pt>
                <c:pt idx="15082">
                  <c:v>92.348293560000002</c:v>
                </c:pt>
                <c:pt idx="15083">
                  <c:v>92.534977389999995</c:v>
                </c:pt>
                <c:pt idx="15084">
                  <c:v>92.907988579999994</c:v>
                </c:pt>
                <c:pt idx="15085">
                  <c:v>121.1276405</c:v>
                </c:pt>
                <c:pt idx="15086">
                  <c:v>123.45632500000001</c:v>
                </c:pt>
                <c:pt idx="15087">
                  <c:v>123.7071136</c:v>
                </c:pt>
                <c:pt idx="15088">
                  <c:v>124.20775159999999</c:v>
                </c:pt>
                <c:pt idx="15089">
                  <c:v>160.7610249</c:v>
                </c:pt>
                <c:pt idx="15090">
                  <c:v>163.69054600000001</c:v>
                </c:pt>
                <c:pt idx="15091">
                  <c:v>164.0054394</c:v>
                </c:pt>
                <c:pt idx="15092">
                  <c:v>164.63370420000001</c:v>
                </c:pt>
                <c:pt idx="15093">
                  <c:v>209.52059879999999</c:v>
                </c:pt>
                <c:pt idx="15094">
                  <c:v>213.05095660000001</c:v>
                </c:pt>
                <c:pt idx="15095">
                  <c:v>213.4299547</c:v>
                </c:pt>
                <c:pt idx="15096">
                  <c:v>214.18584630000001</c:v>
                </c:pt>
                <c:pt idx="15097">
                  <c:v>267.40636230000001</c:v>
                </c:pt>
                <c:pt idx="15098">
                  <c:v>271.53755669999998</c:v>
                </c:pt>
                <c:pt idx="15099">
                  <c:v>271.98065960000002</c:v>
                </c:pt>
                <c:pt idx="15100">
                  <c:v>272.86417799999998</c:v>
                </c:pt>
                <c:pt idx="15101">
                  <c:v>334.41831530000002</c:v>
                </c:pt>
                <c:pt idx="15102">
                  <c:v>348.67848559999999</c:v>
                </c:pt>
                <c:pt idx="15103">
                  <c:v>351.72840710000003</c:v>
                </c:pt>
                <c:pt idx="15104">
                  <c:v>353.13345989999999</c:v>
                </c:pt>
                <c:pt idx="15105">
                  <c:v>353.13345759999999</c:v>
                </c:pt>
                <c:pt idx="15106">
                  <c:v>350.77786570000001</c:v>
                </c:pt>
                <c:pt idx="15107">
                  <c:v>350.77786570000001</c:v>
                </c:pt>
                <c:pt idx="15108">
                  <c:v>348.43157730000001</c:v>
                </c:pt>
                <c:pt idx="15109">
                  <c:v>346.09459240000001</c:v>
                </c:pt>
                <c:pt idx="15110">
                  <c:v>345.69823020000001</c:v>
                </c:pt>
                <c:pt idx="15111">
                  <c:v>342.69002669999998</c:v>
                </c:pt>
                <c:pt idx="15112">
                  <c:v>335.92405050000002</c:v>
                </c:pt>
                <c:pt idx="15113">
                  <c:v>335.42016660000002</c:v>
                </c:pt>
                <c:pt idx="15114">
                  <c:v>334.4183203</c:v>
                </c:pt>
                <c:pt idx="15115">
                  <c:v>272.86417319999998</c:v>
                </c:pt>
                <c:pt idx="15116">
                  <c:v>268.72035519999997</c:v>
                </c:pt>
                <c:pt idx="15117">
                  <c:v>268.28057610000002</c:v>
                </c:pt>
                <c:pt idx="15118">
                  <c:v>267.4063567</c:v>
                </c:pt>
                <c:pt idx="15119">
                  <c:v>214.185833</c:v>
                </c:pt>
                <c:pt idx="15120">
                  <c:v>210.64285179999999</c:v>
                </c:pt>
                <c:pt idx="15121">
                  <c:v>210.2671776</c:v>
                </c:pt>
                <c:pt idx="15122">
                  <c:v>209.52058489999999</c:v>
                </c:pt>
                <c:pt idx="15123">
                  <c:v>164.63368489999999</c:v>
                </c:pt>
                <c:pt idx="15124">
                  <c:v>161.69154040000001</c:v>
                </c:pt>
                <c:pt idx="15125">
                  <c:v>161.37997100000001</c:v>
                </c:pt>
                <c:pt idx="15126">
                  <c:v>160.76100510000001</c:v>
                </c:pt>
                <c:pt idx="15127">
                  <c:v>124.2077286</c:v>
                </c:pt>
                <c:pt idx="15128">
                  <c:v>121.866421</c:v>
                </c:pt>
                <c:pt idx="15129">
                  <c:v>121.61895629999999</c:v>
                </c:pt>
                <c:pt idx="15130">
                  <c:v>121.1276173</c:v>
                </c:pt>
                <c:pt idx="15131">
                  <c:v>92.907964329999999</c:v>
                </c:pt>
                <c:pt idx="15132">
                  <c:v>91.167493469999997</c:v>
                </c:pt>
                <c:pt idx="15133">
                  <c:v>90.984133600000007</c:v>
                </c:pt>
                <c:pt idx="15134">
                  <c:v>90.620421399999998</c:v>
                </c:pt>
                <c:pt idx="15135">
                  <c:v>70.734392</c:v>
                </c:pt>
                <c:pt idx="15136">
                  <c:v>67.44592514</c:v>
                </c:pt>
                <c:pt idx="15137">
                  <c:v>66.798062659999999</c:v>
                </c:pt>
                <c:pt idx="15138">
                  <c:v>66.505970550000001</c:v>
                </c:pt>
                <c:pt idx="15139">
                  <c:v>66.505928269999998</c:v>
                </c:pt>
                <c:pt idx="15140">
                  <c:v>66.997888000000003</c:v>
                </c:pt>
                <c:pt idx="15141">
                  <c:v>66.997888000000003</c:v>
                </c:pt>
                <c:pt idx="15142">
                  <c:v>67.499151179999998</c:v>
                </c:pt>
                <c:pt idx="15143">
                  <c:v>68.009717800000004</c:v>
                </c:pt>
                <c:pt idx="15144">
                  <c:v>68.097439359999996</c:v>
                </c:pt>
                <c:pt idx="15145">
                  <c:v>68.773967490000004</c:v>
                </c:pt>
                <c:pt idx="15146">
                  <c:v>70.366331500000001</c:v>
                </c:pt>
                <c:pt idx="15147">
                  <c:v>70.488908929999994</c:v>
                </c:pt>
                <c:pt idx="15148">
                  <c:v>70.734290099999996</c:v>
                </c:pt>
                <c:pt idx="15149">
                  <c:v>90.620092009999993</c:v>
                </c:pt>
                <c:pt idx="15150">
                  <c:v>92.347922120000007</c:v>
                </c:pt>
                <c:pt idx="15151">
                  <c:v>92.534604040000005</c:v>
                </c:pt>
                <c:pt idx="15152">
                  <c:v>92.907611410000001</c:v>
                </c:pt>
                <c:pt idx="15153">
                  <c:v>121.1269968</c:v>
                </c:pt>
                <c:pt idx="15154">
                  <c:v>123.4556608</c:v>
                </c:pt>
                <c:pt idx="15155">
                  <c:v>123.7064472</c:v>
                </c:pt>
                <c:pt idx="15156">
                  <c:v>124.2070808</c:v>
                </c:pt>
                <c:pt idx="15157">
                  <c:v>160.7600497</c:v>
                </c:pt>
                <c:pt idx="15158">
                  <c:v>163.6895475</c:v>
                </c:pt>
                <c:pt idx="15159">
                  <c:v>164.0044384</c:v>
                </c:pt>
                <c:pt idx="15160">
                  <c:v>164.63269819999999</c:v>
                </c:pt>
                <c:pt idx="15161">
                  <c:v>209.51925059999999</c:v>
                </c:pt>
                <c:pt idx="15162">
                  <c:v>213.0495823</c:v>
                </c:pt>
                <c:pt idx="15163">
                  <c:v>213.42857770000001</c:v>
                </c:pt>
                <c:pt idx="15164">
                  <c:v>214.18446370000001</c:v>
                </c:pt>
                <c:pt idx="15165">
                  <c:v>267.40459959999998</c:v>
                </c:pt>
                <c:pt idx="15166">
                  <c:v>271.53576520000001</c:v>
                </c:pt>
                <c:pt idx="15167">
                  <c:v>271.97886510000001</c:v>
                </c:pt>
                <c:pt idx="15168">
                  <c:v>272.86237729999999</c:v>
                </c:pt>
                <c:pt idx="15169">
                  <c:v>334.4160966</c:v>
                </c:pt>
                <c:pt idx="15170">
                  <c:v>348.67617230000002</c:v>
                </c:pt>
                <c:pt idx="15171">
                  <c:v>351.72607360000001</c:v>
                </c:pt>
                <c:pt idx="15172">
                  <c:v>353.13111720000001</c:v>
                </c:pt>
                <c:pt idx="15173">
                  <c:v>353.13111759999998</c:v>
                </c:pt>
                <c:pt idx="15174">
                  <c:v>350.7755416</c:v>
                </c:pt>
                <c:pt idx="15175">
                  <c:v>350.7755416</c:v>
                </c:pt>
                <c:pt idx="15176">
                  <c:v>348.4292691</c:v>
                </c:pt>
                <c:pt idx="15177">
                  <c:v>346.09230009999999</c:v>
                </c:pt>
                <c:pt idx="15178">
                  <c:v>345.69594050000001</c:v>
                </c:pt>
                <c:pt idx="15179">
                  <c:v>342.68775749999998</c:v>
                </c:pt>
                <c:pt idx="15180">
                  <c:v>335.92182759999997</c:v>
                </c:pt>
                <c:pt idx="15181">
                  <c:v>335.41794720000001</c:v>
                </c:pt>
                <c:pt idx="15182">
                  <c:v>334.4161077</c:v>
                </c:pt>
                <c:pt idx="15183">
                  <c:v>272.86238959999997</c:v>
                </c:pt>
                <c:pt idx="15184">
                  <c:v>268.7186011</c:v>
                </c:pt>
                <c:pt idx="15185">
                  <c:v>268.27882520000003</c:v>
                </c:pt>
                <c:pt idx="15186">
                  <c:v>267.40461190000002</c:v>
                </c:pt>
                <c:pt idx="15187">
                  <c:v>214.18447660000001</c:v>
                </c:pt>
                <c:pt idx="15188">
                  <c:v>210.64152200000001</c:v>
                </c:pt>
                <c:pt idx="15189">
                  <c:v>210.26585059999999</c:v>
                </c:pt>
                <c:pt idx="15190">
                  <c:v>209.51926349999999</c:v>
                </c:pt>
                <c:pt idx="15191">
                  <c:v>164.63271109999999</c:v>
                </c:pt>
                <c:pt idx="15192">
                  <c:v>161.69059039999999</c:v>
                </c:pt>
                <c:pt idx="15193">
                  <c:v>161.37902339999999</c:v>
                </c:pt>
                <c:pt idx="15194">
                  <c:v>160.7600626</c:v>
                </c:pt>
                <c:pt idx="15195">
                  <c:v>124.20709309999999</c:v>
                </c:pt>
                <c:pt idx="15196">
                  <c:v>121.86580619999999</c:v>
                </c:pt>
                <c:pt idx="15197">
                  <c:v>121.6183437</c:v>
                </c:pt>
                <c:pt idx="15198">
                  <c:v>121.127009</c:v>
                </c:pt>
                <c:pt idx="15199">
                  <c:v>92.907622459999999</c:v>
                </c:pt>
                <c:pt idx="15200">
                  <c:v>91.167169369999996</c:v>
                </c:pt>
                <c:pt idx="15201">
                  <c:v>90.983811380000006</c:v>
                </c:pt>
                <c:pt idx="15202">
                  <c:v>90.620102930000002</c:v>
                </c:pt>
                <c:pt idx="15203">
                  <c:v>70.73429926</c:v>
                </c:pt>
                <c:pt idx="15204">
                  <c:v>67.445876190000007</c:v>
                </c:pt>
                <c:pt idx="15205">
                  <c:v>66.798022700000004</c:v>
                </c:pt>
                <c:pt idx="15206">
                  <c:v>66.505934710000005</c:v>
                </c:pt>
                <c:pt idx="15207">
                  <c:v>66.505977079999994</c:v>
                </c:pt>
                <c:pt idx="15208">
                  <c:v>66.997943789999994</c:v>
                </c:pt>
                <c:pt idx="15209">
                  <c:v>66.997943789999994</c:v>
                </c:pt>
                <c:pt idx="15210">
                  <c:v>67.499213990000001</c:v>
                </c:pt>
                <c:pt idx="15211">
                  <c:v>68.009787680000002</c:v>
                </c:pt>
                <c:pt idx="15212">
                  <c:v>68.097510439999994</c:v>
                </c:pt>
                <c:pt idx="15213">
                  <c:v>68.774047780000004</c:v>
                </c:pt>
                <c:pt idx="15214">
                  <c:v>70.366432959999997</c:v>
                </c:pt>
                <c:pt idx="15215">
                  <c:v>70.489011989999995</c:v>
                </c:pt>
                <c:pt idx="15216">
                  <c:v>70.734396360000005</c:v>
                </c:pt>
                <c:pt idx="15217">
                  <c:v>90.620425260000005</c:v>
                </c:pt>
                <c:pt idx="15218">
                  <c:v>92.348273120000002</c:v>
                </c:pt>
                <c:pt idx="15219">
                  <c:v>92.534956949999994</c:v>
                </c:pt>
                <c:pt idx="15220">
                  <c:v>92.907968120000007</c:v>
                </c:pt>
                <c:pt idx="15221">
                  <c:v>121.12761999999999</c:v>
                </c:pt>
                <c:pt idx="15222">
                  <c:v>123.4563046</c:v>
                </c:pt>
                <c:pt idx="15223">
                  <c:v>123.7070932</c:v>
                </c:pt>
                <c:pt idx="15224">
                  <c:v>124.2077312</c:v>
                </c:pt>
                <c:pt idx="15225">
                  <c:v>160.7610061</c:v>
                </c:pt>
                <c:pt idx="15226">
                  <c:v>163.69052740000001</c:v>
                </c:pt>
                <c:pt idx="15227">
                  <c:v>164.0054208</c:v>
                </c:pt>
                <c:pt idx="15228">
                  <c:v>164.63368560000001</c:v>
                </c:pt>
                <c:pt idx="15229">
                  <c:v>209.52058349999999</c:v>
                </c:pt>
                <c:pt idx="15230">
                  <c:v>213.05094149999999</c:v>
                </c:pt>
                <c:pt idx="15231">
                  <c:v>213.42993970000001</c:v>
                </c:pt>
                <c:pt idx="15232">
                  <c:v>214.18583140000001</c:v>
                </c:pt>
                <c:pt idx="15233">
                  <c:v>267.40635220000001</c:v>
                </c:pt>
                <c:pt idx="15234">
                  <c:v>271.53754700000002</c:v>
                </c:pt>
                <c:pt idx="15235">
                  <c:v>271.98065000000003</c:v>
                </c:pt>
                <c:pt idx="15236">
                  <c:v>272.86416839999998</c:v>
                </c:pt>
                <c:pt idx="15237">
                  <c:v>334.4183122</c:v>
                </c:pt>
                <c:pt idx="15238">
                  <c:v>348.67848409999999</c:v>
                </c:pt>
                <c:pt idx="15239">
                  <c:v>351.72840589999998</c:v>
                </c:pt>
                <c:pt idx="15240">
                  <c:v>353.13345889999999</c:v>
                </c:pt>
                <c:pt idx="15241">
                  <c:v>353.13346009999998</c:v>
                </c:pt>
                <c:pt idx="15242">
                  <c:v>350.77786839999999</c:v>
                </c:pt>
                <c:pt idx="15243">
                  <c:v>350.77786839999999</c:v>
                </c:pt>
                <c:pt idx="15244">
                  <c:v>348.43158019999998</c:v>
                </c:pt>
                <c:pt idx="15245">
                  <c:v>346.09459559999999</c:v>
                </c:pt>
                <c:pt idx="15246">
                  <c:v>345.69823339999999</c:v>
                </c:pt>
                <c:pt idx="15247">
                  <c:v>342.69003029999999</c:v>
                </c:pt>
                <c:pt idx="15248">
                  <c:v>335.92405489999999</c:v>
                </c:pt>
                <c:pt idx="15249">
                  <c:v>335.4201711</c:v>
                </c:pt>
                <c:pt idx="15250">
                  <c:v>334.41832490000002</c:v>
                </c:pt>
                <c:pt idx="15251">
                  <c:v>272.8641844</c:v>
                </c:pt>
                <c:pt idx="15252">
                  <c:v>268.72036689999999</c:v>
                </c:pt>
                <c:pt idx="15253">
                  <c:v>268.2805879</c:v>
                </c:pt>
                <c:pt idx="15254">
                  <c:v>267.40636849999999</c:v>
                </c:pt>
                <c:pt idx="15255">
                  <c:v>214.18584989999999</c:v>
                </c:pt>
                <c:pt idx="15256">
                  <c:v>210.64286899999999</c:v>
                </c:pt>
                <c:pt idx="15257">
                  <c:v>210.2671947</c:v>
                </c:pt>
                <c:pt idx="15258">
                  <c:v>209.52060209999999</c:v>
                </c:pt>
                <c:pt idx="15259">
                  <c:v>164.6337054</c:v>
                </c:pt>
                <c:pt idx="15260">
                  <c:v>161.6915611</c:v>
                </c:pt>
                <c:pt idx="15261">
                  <c:v>161.37999170000001</c:v>
                </c:pt>
                <c:pt idx="15262">
                  <c:v>160.76102589999999</c:v>
                </c:pt>
                <c:pt idx="15263">
                  <c:v>124.20775089999999</c:v>
                </c:pt>
                <c:pt idx="15264">
                  <c:v>121.8664433</c:v>
                </c:pt>
                <c:pt idx="15265">
                  <c:v>121.6189787</c:v>
                </c:pt>
                <c:pt idx="15266">
                  <c:v>121.1276397</c:v>
                </c:pt>
                <c:pt idx="15267">
                  <c:v>92.907986550000004</c:v>
                </c:pt>
                <c:pt idx="15268">
                  <c:v>91.167515620000003</c:v>
                </c:pt>
                <c:pt idx="15269">
                  <c:v>90.984155729999998</c:v>
                </c:pt>
                <c:pt idx="15270">
                  <c:v>90.620443519999995</c:v>
                </c:pt>
                <c:pt idx="15271">
                  <c:v>70.734412239999997</c:v>
                </c:pt>
                <c:pt idx="15272">
                  <c:v>67.445944769999997</c:v>
                </c:pt>
                <c:pt idx="15273">
                  <c:v>66.798082149999999</c:v>
                </c:pt>
                <c:pt idx="15274">
                  <c:v>66.505989979999995</c:v>
                </c:pt>
                <c:pt idx="15275">
                  <c:v>66.505947770000006</c:v>
                </c:pt>
                <c:pt idx="15276">
                  <c:v>66.997907609999999</c:v>
                </c:pt>
                <c:pt idx="15277">
                  <c:v>66.997907609999999</c:v>
                </c:pt>
                <c:pt idx="15278">
                  <c:v>67.499170910000004</c:v>
                </c:pt>
                <c:pt idx="15279">
                  <c:v>68.009737659999999</c:v>
                </c:pt>
                <c:pt idx="15280">
                  <c:v>68.097459229999998</c:v>
                </c:pt>
                <c:pt idx="15281">
                  <c:v>68.773987520000006</c:v>
                </c:pt>
                <c:pt idx="15282">
                  <c:v>70.366351870000003</c:v>
                </c:pt>
                <c:pt idx="15283">
                  <c:v>70.488929330000005</c:v>
                </c:pt>
                <c:pt idx="15284">
                  <c:v>70.734310539999996</c:v>
                </c:pt>
                <c:pt idx="15285">
                  <c:v>90.620114939999993</c:v>
                </c:pt>
                <c:pt idx="15286">
                  <c:v>92.347945159999995</c:v>
                </c:pt>
                <c:pt idx="15287">
                  <c:v>92.534627090000001</c:v>
                </c:pt>
                <c:pt idx="15288">
                  <c:v>92.907634490000007</c:v>
                </c:pt>
                <c:pt idx="15289">
                  <c:v>121.1270208</c:v>
                </c:pt>
                <c:pt idx="15290">
                  <c:v>123.4556848</c:v>
                </c:pt>
                <c:pt idx="15291">
                  <c:v>123.7064712</c:v>
                </c:pt>
                <c:pt idx="15292">
                  <c:v>124.2071047</c:v>
                </c:pt>
                <c:pt idx="15293">
                  <c:v>160.76007290000001</c:v>
                </c:pt>
                <c:pt idx="15294">
                  <c:v>163.6895706</c:v>
                </c:pt>
                <c:pt idx="15295">
                  <c:v>164.00446149999999</c:v>
                </c:pt>
                <c:pt idx="15296">
                  <c:v>164.63272129999999</c:v>
                </c:pt>
                <c:pt idx="15297">
                  <c:v>209.51927130000001</c:v>
                </c:pt>
                <c:pt idx="15298">
                  <c:v>213.0496028</c:v>
                </c:pt>
                <c:pt idx="15299">
                  <c:v>213.42859820000001</c:v>
                </c:pt>
                <c:pt idx="15300">
                  <c:v>214.18448420000001</c:v>
                </c:pt>
                <c:pt idx="15301">
                  <c:v>267.40461599999998</c:v>
                </c:pt>
                <c:pt idx="15302">
                  <c:v>271.5357813</c:v>
                </c:pt>
                <c:pt idx="15303">
                  <c:v>271.97888119999999</c:v>
                </c:pt>
                <c:pt idx="15304">
                  <c:v>272.86239330000001</c:v>
                </c:pt>
                <c:pt idx="15305">
                  <c:v>334.41610709999998</c:v>
                </c:pt>
                <c:pt idx="15306">
                  <c:v>348.6761813</c:v>
                </c:pt>
                <c:pt idx="15307">
                  <c:v>351.7260824</c:v>
                </c:pt>
                <c:pt idx="15308">
                  <c:v>353.13112580000001</c:v>
                </c:pt>
                <c:pt idx="15309">
                  <c:v>353.13112260000003</c:v>
                </c:pt>
                <c:pt idx="15310">
                  <c:v>350.77554629999997</c:v>
                </c:pt>
                <c:pt idx="15311">
                  <c:v>350.77554629999997</c:v>
                </c:pt>
                <c:pt idx="15312">
                  <c:v>348.4292734</c:v>
                </c:pt>
                <c:pt idx="15313">
                  <c:v>346.09230400000001</c:v>
                </c:pt>
                <c:pt idx="15314">
                  <c:v>345.6959445</c:v>
                </c:pt>
                <c:pt idx="15315">
                  <c:v>342.6877609</c:v>
                </c:pt>
                <c:pt idx="15316">
                  <c:v>335.92182989999998</c:v>
                </c:pt>
                <c:pt idx="15317">
                  <c:v>335.4179494</c:v>
                </c:pt>
                <c:pt idx="15318">
                  <c:v>334.41610980000002</c:v>
                </c:pt>
                <c:pt idx="15319">
                  <c:v>272.86238179999998</c:v>
                </c:pt>
                <c:pt idx="15320">
                  <c:v>268.71859269999999</c:v>
                </c:pt>
                <c:pt idx="15321">
                  <c:v>268.27881669999999</c:v>
                </c:pt>
                <c:pt idx="15322">
                  <c:v>267.40460339999998</c:v>
                </c:pt>
                <c:pt idx="15323">
                  <c:v>214.18446059999999</c:v>
                </c:pt>
                <c:pt idx="15324">
                  <c:v>210.64150549999999</c:v>
                </c:pt>
                <c:pt idx="15325">
                  <c:v>210.26583400000001</c:v>
                </c:pt>
                <c:pt idx="15326">
                  <c:v>209.51924690000001</c:v>
                </c:pt>
                <c:pt idx="15327">
                  <c:v>164.63268930000001</c:v>
                </c:pt>
                <c:pt idx="15328">
                  <c:v>161.6905682</c:v>
                </c:pt>
                <c:pt idx="15329">
                  <c:v>161.3790012</c:v>
                </c:pt>
                <c:pt idx="15330">
                  <c:v>160.76004030000001</c:v>
                </c:pt>
                <c:pt idx="15331">
                  <c:v>124.2070678</c:v>
                </c:pt>
                <c:pt idx="15332">
                  <c:v>121.8657808</c:v>
                </c:pt>
                <c:pt idx="15333">
                  <c:v>121.6183183</c:v>
                </c:pt>
                <c:pt idx="15334">
                  <c:v>121.1269836</c:v>
                </c:pt>
                <c:pt idx="15335">
                  <c:v>92.907596310000002</c:v>
                </c:pt>
                <c:pt idx="15336">
                  <c:v>91.167143249999995</c:v>
                </c:pt>
                <c:pt idx="15337">
                  <c:v>90.983785260000005</c:v>
                </c:pt>
                <c:pt idx="15338">
                  <c:v>90.620076819999994</c:v>
                </c:pt>
                <c:pt idx="15339">
                  <c:v>70.734274690000007</c:v>
                </c:pt>
                <c:pt idx="15340">
                  <c:v>67.445852209999998</c:v>
                </c:pt>
                <c:pt idx="15341">
                  <c:v>66.797998870000001</c:v>
                </c:pt>
                <c:pt idx="15342">
                  <c:v>66.505910940000007</c:v>
                </c:pt>
                <c:pt idx="15343">
                  <c:v>66.505952930000007</c:v>
                </c:pt>
                <c:pt idx="15344">
                  <c:v>66.997919469999999</c:v>
                </c:pt>
                <c:pt idx="15345">
                  <c:v>66.997919469999999</c:v>
                </c:pt>
                <c:pt idx="15346">
                  <c:v>67.4991895</c:v>
                </c:pt>
                <c:pt idx="15347">
                  <c:v>68.009763030000002</c:v>
                </c:pt>
                <c:pt idx="15348">
                  <c:v>68.097485759999998</c:v>
                </c:pt>
                <c:pt idx="15349">
                  <c:v>68.774022909999999</c:v>
                </c:pt>
                <c:pt idx="15350">
                  <c:v>70.366407670000001</c:v>
                </c:pt>
                <c:pt idx="15351">
                  <c:v>70.488986670000003</c:v>
                </c:pt>
                <c:pt idx="15352">
                  <c:v>70.734370979999994</c:v>
                </c:pt>
                <c:pt idx="15353">
                  <c:v>90.620396819999996</c:v>
                </c:pt>
                <c:pt idx="15354">
                  <c:v>92.348244530000002</c:v>
                </c:pt>
                <c:pt idx="15355">
                  <c:v>92.53492833</c:v>
                </c:pt>
                <c:pt idx="15356">
                  <c:v>92.907939479999996</c:v>
                </c:pt>
                <c:pt idx="15357">
                  <c:v>121.12759029999999</c:v>
                </c:pt>
                <c:pt idx="15358">
                  <c:v>123.4562749</c:v>
                </c:pt>
                <c:pt idx="15359">
                  <c:v>123.7070635</c:v>
                </c:pt>
                <c:pt idx="15360">
                  <c:v>124.2077015</c:v>
                </c:pt>
                <c:pt idx="15361">
                  <c:v>160.76097730000001</c:v>
                </c:pt>
                <c:pt idx="15362">
                  <c:v>163.6904988</c:v>
                </c:pt>
                <c:pt idx="15363">
                  <c:v>164.00539219999999</c:v>
                </c:pt>
                <c:pt idx="15364">
                  <c:v>164.633657</c:v>
                </c:pt>
                <c:pt idx="15365">
                  <c:v>209.52055780000001</c:v>
                </c:pt>
                <c:pt idx="15366">
                  <c:v>213.05091619999999</c:v>
                </c:pt>
                <c:pt idx="15367">
                  <c:v>213.4299144</c:v>
                </c:pt>
                <c:pt idx="15368">
                  <c:v>214.18580610000001</c:v>
                </c:pt>
                <c:pt idx="15369">
                  <c:v>267.40633179999998</c:v>
                </c:pt>
                <c:pt idx="15370">
                  <c:v>271.53752709999998</c:v>
                </c:pt>
                <c:pt idx="15371">
                  <c:v>271.98063009999998</c:v>
                </c:pt>
                <c:pt idx="15372">
                  <c:v>272.86414860000002</c:v>
                </c:pt>
                <c:pt idx="15373">
                  <c:v>334.41829940000002</c:v>
                </c:pt>
                <c:pt idx="15374">
                  <c:v>348.678473</c:v>
                </c:pt>
                <c:pt idx="15375">
                  <c:v>351.72839520000002</c:v>
                </c:pt>
                <c:pt idx="15376">
                  <c:v>353.1334483</c:v>
                </c:pt>
                <c:pt idx="15377">
                  <c:v>353.13345399999997</c:v>
                </c:pt>
                <c:pt idx="15378">
                  <c:v>350.77786270000001</c:v>
                </c:pt>
                <c:pt idx="15379">
                  <c:v>350.77786270000001</c:v>
                </c:pt>
                <c:pt idx="15380">
                  <c:v>348.43157500000001</c:v>
                </c:pt>
                <c:pt idx="15381">
                  <c:v>346.09459070000003</c:v>
                </c:pt>
                <c:pt idx="15382">
                  <c:v>345.69822859999999</c:v>
                </c:pt>
                <c:pt idx="15383">
                  <c:v>342.69002590000002</c:v>
                </c:pt>
                <c:pt idx="15384">
                  <c:v>335.92405159999998</c:v>
                </c:pt>
                <c:pt idx="15385">
                  <c:v>335.42016790000002</c:v>
                </c:pt>
                <c:pt idx="15386">
                  <c:v>334.41832190000002</c:v>
                </c:pt>
                <c:pt idx="15387">
                  <c:v>272.86419069999999</c:v>
                </c:pt>
                <c:pt idx="15388">
                  <c:v>268.7203738</c:v>
                </c:pt>
                <c:pt idx="15389">
                  <c:v>268.28059480000002</c:v>
                </c:pt>
                <c:pt idx="15390">
                  <c:v>267.40637559999999</c:v>
                </c:pt>
                <c:pt idx="15391">
                  <c:v>214.1858641</c:v>
                </c:pt>
                <c:pt idx="15392">
                  <c:v>210.6428837</c:v>
                </c:pt>
                <c:pt idx="15393">
                  <c:v>210.26720950000001</c:v>
                </c:pt>
                <c:pt idx="15394">
                  <c:v>209.52061699999999</c:v>
                </c:pt>
                <c:pt idx="15395">
                  <c:v>164.63372530000001</c:v>
                </c:pt>
                <c:pt idx="15396">
                  <c:v>161.69158139999999</c:v>
                </c:pt>
                <c:pt idx="15397">
                  <c:v>161.3800119</c:v>
                </c:pt>
                <c:pt idx="15398">
                  <c:v>160.76104620000001</c:v>
                </c:pt>
                <c:pt idx="15399">
                  <c:v>124.2077742</c:v>
                </c:pt>
                <c:pt idx="15400">
                  <c:v>121.8664667</c:v>
                </c:pt>
                <c:pt idx="15401">
                  <c:v>121.6190021</c:v>
                </c:pt>
                <c:pt idx="15402">
                  <c:v>121.12766310000001</c:v>
                </c:pt>
                <c:pt idx="15403">
                  <c:v>92.908010790000006</c:v>
                </c:pt>
                <c:pt idx="15404">
                  <c:v>91.167539840000003</c:v>
                </c:pt>
                <c:pt idx="15405">
                  <c:v>90.984179949999998</c:v>
                </c:pt>
                <c:pt idx="15406">
                  <c:v>90.620467730000001</c:v>
                </c:pt>
                <c:pt idx="15407">
                  <c:v>70.734435140000002</c:v>
                </c:pt>
                <c:pt idx="15408">
                  <c:v>67.445967139999993</c:v>
                </c:pt>
                <c:pt idx="15409">
                  <c:v>66.798104379999998</c:v>
                </c:pt>
                <c:pt idx="15410">
                  <c:v>66.506012159999997</c:v>
                </c:pt>
                <c:pt idx="15411">
                  <c:v>66.505970340000005</c:v>
                </c:pt>
                <c:pt idx="15412">
                  <c:v>66.997930350000004</c:v>
                </c:pt>
                <c:pt idx="15413">
                  <c:v>66.997930350000004</c:v>
                </c:pt>
                <c:pt idx="15414">
                  <c:v>67.499193809999994</c:v>
                </c:pt>
                <c:pt idx="15415">
                  <c:v>68.009760709999995</c:v>
                </c:pt>
                <c:pt idx="15416">
                  <c:v>68.097482310000004</c:v>
                </c:pt>
                <c:pt idx="15417">
                  <c:v>68.774010790000005</c:v>
                </c:pt>
                <c:pt idx="15418">
                  <c:v>70.366375570000002</c:v>
                </c:pt>
                <c:pt idx="15419">
                  <c:v>70.48895306</c:v>
                </c:pt>
                <c:pt idx="15420">
                  <c:v>70.734334340000004</c:v>
                </c:pt>
                <c:pt idx="15421">
                  <c:v>90.62014198</c:v>
                </c:pt>
                <c:pt idx="15422">
                  <c:v>92.347972369999994</c:v>
                </c:pt>
                <c:pt idx="15423">
                  <c:v>92.534654320000001</c:v>
                </c:pt>
                <c:pt idx="15424">
                  <c:v>92.907661759999996</c:v>
                </c:pt>
                <c:pt idx="15425">
                  <c:v>121.1270495</c:v>
                </c:pt>
                <c:pt idx="15426">
                  <c:v>123.4557135</c:v>
                </c:pt>
                <c:pt idx="15427">
                  <c:v>123.7064999</c:v>
                </c:pt>
                <c:pt idx="15428">
                  <c:v>124.2071335</c:v>
                </c:pt>
                <c:pt idx="15429">
                  <c:v>160.7601013</c:v>
                </c:pt>
                <c:pt idx="15430">
                  <c:v>163.68959899999999</c:v>
                </c:pt>
                <c:pt idx="15431">
                  <c:v>164.00448990000001</c:v>
                </c:pt>
                <c:pt idx="15432">
                  <c:v>164.63274960000001</c:v>
                </c:pt>
                <c:pt idx="15433">
                  <c:v>209.51929749999999</c:v>
                </c:pt>
                <c:pt idx="15434">
                  <c:v>213.04962879999999</c:v>
                </c:pt>
                <c:pt idx="15435">
                  <c:v>213.42862410000001</c:v>
                </c:pt>
                <c:pt idx="15436">
                  <c:v>214.18450999999999</c:v>
                </c:pt>
                <c:pt idx="15437">
                  <c:v>267.40463799999998</c:v>
                </c:pt>
                <c:pt idx="15438">
                  <c:v>271.53580290000002</c:v>
                </c:pt>
                <c:pt idx="15439">
                  <c:v>271.97890269999999</c:v>
                </c:pt>
                <c:pt idx="15440">
                  <c:v>272.86241480000001</c:v>
                </c:pt>
                <c:pt idx="15441">
                  <c:v>334.41612279999998</c:v>
                </c:pt>
                <c:pt idx="15442">
                  <c:v>348.67619569999999</c:v>
                </c:pt>
                <c:pt idx="15443">
                  <c:v>351.72609640000002</c:v>
                </c:pt>
                <c:pt idx="15444">
                  <c:v>353.13113970000001</c:v>
                </c:pt>
                <c:pt idx="15445">
                  <c:v>353.13113220000002</c:v>
                </c:pt>
                <c:pt idx="15446">
                  <c:v>350.7755555</c:v>
                </c:pt>
                <c:pt idx="15447">
                  <c:v>350.7755555</c:v>
                </c:pt>
                <c:pt idx="15448">
                  <c:v>348.42928230000001</c:v>
                </c:pt>
                <c:pt idx="15449">
                  <c:v>346.09231249999999</c:v>
                </c:pt>
                <c:pt idx="15450">
                  <c:v>345.69595290000001</c:v>
                </c:pt>
                <c:pt idx="15451">
                  <c:v>342.687769</c:v>
                </c:pt>
                <c:pt idx="15452">
                  <c:v>335.92183699999998</c:v>
                </c:pt>
                <c:pt idx="15453">
                  <c:v>335.41795639999998</c:v>
                </c:pt>
                <c:pt idx="15454">
                  <c:v>334.41611660000001</c:v>
                </c:pt>
                <c:pt idx="15455">
                  <c:v>272.86238040000001</c:v>
                </c:pt>
                <c:pt idx="15456">
                  <c:v>268.71859080000002</c:v>
                </c:pt>
                <c:pt idx="15457">
                  <c:v>268.27881480000002</c:v>
                </c:pt>
                <c:pt idx="15458">
                  <c:v>267.40460130000002</c:v>
                </c:pt>
                <c:pt idx="15459">
                  <c:v>214.18445199999999</c:v>
                </c:pt>
                <c:pt idx="15460">
                  <c:v>210.64149649999999</c:v>
                </c:pt>
                <c:pt idx="15461">
                  <c:v>210.26582500000001</c:v>
                </c:pt>
                <c:pt idx="15462">
                  <c:v>209.51923769999999</c:v>
                </c:pt>
                <c:pt idx="15463">
                  <c:v>164.63267540000001</c:v>
                </c:pt>
                <c:pt idx="15464">
                  <c:v>161.69055399999999</c:v>
                </c:pt>
                <c:pt idx="15465">
                  <c:v>161.378987</c:v>
                </c:pt>
                <c:pt idx="15466">
                  <c:v>160.7600261</c:v>
                </c:pt>
                <c:pt idx="15467">
                  <c:v>124.2070506</c:v>
                </c:pt>
                <c:pt idx="15468">
                  <c:v>121.86576340000001</c:v>
                </c:pt>
                <c:pt idx="15469">
                  <c:v>121.61830089999999</c:v>
                </c:pt>
                <c:pt idx="15470">
                  <c:v>121.1269662</c:v>
                </c:pt>
                <c:pt idx="15471">
                  <c:v>92.907577739999994</c:v>
                </c:pt>
                <c:pt idx="15472">
                  <c:v>91.167124659999999</c:v>
                </c:pt>
                <c:pt idx="15473">
                  <c:v>90.983766660000001</c:v>
                </c:pt>
                <c:pt idx="15474">
                  <c:v>90.620058220000004</c:v>
                </c:pt>
                <c:pt idx="15475">
                  <c:v>70.734256680000001</c:v>
                </c:pt>
                <c:pt idx="15476">
                  <c:v>67.445834540000007</c:v>
                </c:pt>
                <c:pt idx="15477">
                  <c:v>66.797981280000002</c:v>
                </c:pt>
                <c:pt idx="15478">
                  <c:v>66.505893380000003</c:v>
                </c:pt>
                <c:pt idx="15479">
                  <c:v>66.505934890000006</c:v>
                </c:pt>
                <c:pt idx="15480">
                  <c:v>66.997901279999994</c:v>
                </c:pt>
                <c:pt idx="15481">
                  <c:v>66.997901279999994</c:v>
                </c:pt>
                <c:pt idx="15482">
                  <c:v>67.499171169999997</c:v>
                </c:pt>
                <c:pt idx="15483">
                  <c:v>68.009744560000001</c:v>
                </c:pt>
                <c:pt idx="15484">
                  <c:v>68.097467260000002</c:v>
                </c:pt>
                <c:pt idx="15485">
                  <c:v>68.774004219999995</c:v>
                </c:pt>
                <c:pt idx="15486">
                  <c:v>70.366388529999995</c:v>
                </c:pt>
                <c:pt idx="15487">
                  <c:v>70.488967500000001</c:v>
                </c:pt>
                <c:pt idx="15488">
                  <c:v>70.734351739999994</c:v>
                </c:pt>
                <c:pt idx="15489">
                  <c:v>90.620373880000002</c:v>
                </c:pt>
                <c:pt idx="15490">
                  <c:v>92.348221370000005</c:v>
                </c:pt>
                <c:pt idx="15491">
                  <c:v>92.53490515</c:v>
                </c:pt>
                <c:pt idx="15492">
                  <c:v>92.90791625</c:v>
                </c:pt>
                <c:pt idx="15493">
                  <c:v>121.1275646</c:v>
                </c:pt>
                <c:pt idx="15494">
                  <c:v>123.456249</c:v>
                </c:pt>
                <c:pt idx="15495">
                  <c:v>123.70703760000001</c:v>
                </c:pt>
                <c:pt idx="15496">
                  <c:v>124.2076756</c:v>
                </c:pt>
                <c:pt idx="15497">
                  <c:v>160.7609501</c:v>
                </c:pt>
                <c:pt idx="15498">
                  <c:v>163.6904716</c:v>
                </c:pt>
                <c:pt idx="15499">
                  <c:v>164.00536500000001</c:v>
                </c:pt>
                <c:pt idx="15500">
                  <c:v>164.63362979999999</c:v>
                </c:pt>
                <c:pt idx="15501">
                  <c:v>209.52053050000001</c:v>
                </c:pt>
                <c:pt idx="15502">
                  <c:v>213.05088889999999</c:v>
                </c:pt>
                <c:pt idx="15503">
                  <c:v>213.4298871</c:v>
                </c:pt>
                <c:pt idx="15504">
                  <c:v>214.18577880000001</c:v>
                </c:pt>
                <c:pt idx="15505">
                  <c:v>267.40630579999998</c:v>
                </c:pt>
                <c:pt idx="15506">
                  <c:v>271.53750109999999</c:v>
                </c:pt>
                <c:pt idx="15507">
                  <c:v>271.98060420000002</c:v>
                </c:pt>
                <c:pt idx="15508">
                  <c:v>272.8641227</c:v>
                </c:pt>
                <c:pt idx="15509">
                  <c:v>334.4182758</c:v>
                </c:pt>
                <c:pt idx="15510">
                  <c:v>348.67845</c:v>
                </c:pt>
                <c:pt idx="15511">
                  <c:v>351.72837240000001</c:v>
                </c:pt>
                <c:pt idx="15512">
                  <c:v>353.13342560000001</c:v>
                </c:pt>
                <c:pt idx="15513">
                  <c:v>353.13343459999999</c:v>
                </c:pt>
                <c:pt idx="15514">
                  <c:v>350.77784370000001</c:v>
                </c:pt>
                <c:pt idx="15515">
                  <c:v>350.77784370000001</c:v>
                </c:pt>
                <c:pt idx="15516">
                  <c:v>348.43155639999998</c:v>
                </c:pt>
                <c:pt idx="15517">
                  <c:v>346.09457250000003</c:v>
                </c:pt>
                <c:pt idx="15518">
                  <c:v>345.69821050000002</c:v>
                </c:pt>
                <c:pt idx="15519">
                  <c:v>342.69000829999999</c:v>
                </c:pt>
                <c:pt idx="15520">
                  <c:v>335.92403519999999</c:v>
                </c:pt>
                <c:pt idx="15521">
                  <c:v>335.4201516</c:v>
                </c:pt>
                <c:pt idx="15522">
                  <c:v>334.41830570000002</c:v>
                </c:pt>
                <c:pt idx="15523">
                  <c:v>272.86418529999997</c:v>
                </c:pt>
                <c:pt idx="15524">
                  <c:v>268.72036900000001</c:v>
                </c:pt>
                <c:pt idx="15525">
                  <c:v>268.28059020000001</c:v>
                </c:pt>
                <c:pt idx="15526">
                  <c:v>267.40637099999998</c:v>
                </c:pt>
                <c:pt idx="15527">
                  <c:v>214.18586819999999</c:v>
                </c:pt>
                <c:pt idx="15528">
                  <c:v>210.64288830000001</c:v>
                </c:pt>
                <c:pt idx="15529">
                  <c:v>210.26721420000001</c:v>
                </c:pt>
                <c:pt idx="15530">
                  <c:v>209.52062179999999</c:v>
                </c:pt>
                <c:pt idx="15531">
                  <c:v>164.63373659999999</c:v>
                </c:pt>
                <c:pt idx="15532">
                  <c:v>161.69159300000001</c:v>
                </c:pt>
                <c:pt idx="15533">
                  <c:v>161.38002359999999</c:v>
                </c:pt>
                <c:pt idx="15534">
                  <c:v>160.76105799999999</c:v>
                </c:pt>
                <c:pt idx="15535">
                  <c:v>124.20779039999999</c:v>
                </c:pt>
                <c:pt idx="15536">
                  <c:v>121.8664832</c:v>
                </c:pt>
                <c:pt idx="15537">
                  <c:v>121.6190185</c:v>
                </c:pt>
                <c:pt idx="15538">
                  <c:v>121.12767959999999</c:v>
                </c:pt>
                <c:pt idx="15539">
                  <c:v>92.908029650000003</c:v>
                </c:pt>
                <c:pt idx="15540">
                  <c:v>91.167558790000001</c:v>
                </c:pt>
                <c:pt idx="15541">
                  <c:v>90.984198910000003</c:v>
                </c:pt>
                <c:pt idx="15542">
                  <c:v>90.620486709999994</c:v>
                </c:pt>
                <c:pt idx="15543">
                  <c:v>70.734454360000001</c:v>
                </c:pt>
                <c:pt idx="15544">
                  <c:v>67.445986160000004</c:v>
                </c:pt>
                <c:pt idx="15545">
                  <c:v>66.798123349999997</c:v>
                </c:pt>
                <c:pt idx="15546">
                  <c:v>66.506031100000001</c:v>
                </c:pt>
                <c:pt idx="15547">
                  <c:v>66.505990139999994</c:v>
                </c:pt>
                <c:pt idx="15548">
                  <c:v>66.997950340000003</c:v>
                </c:pt>
                <c:pt idx="15549">
                  <c:v>66.997950340000003</c:v>
                </c:pt>
                <c:pt idx="15550">
                  <c:v>67.499213979999993</c:v>
                </c:pt>
                <c:pt idx="15551">
                  <c:v>68.009781059999995</c:v>
                </c:pt>
                <c:pt idx="15552">
                  <c:v>68.097502689999999</c:v>
                </c:pt>
                <c:pt idx="15553">
                  <c:v>68.774031410000006</c:v>
                </c:pt>
                <c:pt idx="15554">
                  <c:v>70.366396719999997</c:v>
                </c:pt>
                <c:pt idx="15555">
                  <c:v>70.488974249999998</c:v>
                </c:pt>
                <c:pt idx="15556">
                  <c:v>70.734355609999994</c:v>
                </c:pt>
                <c:pt idx="15557">
                  <c:v>90.620167769999995</c:v>
                </c:pt>
                <c:pt idx="15558">
                  <c:v>92.347998439999998</c:v>
                </c:pt>
                <c:pt idx="15559">
                  <c:v>92.534680420000001</c:v>
                </c:pt>
                <c:pt idx="15560">
                  <c:v>92.907687920000001</c:v>
                </c:pt>
                <c:pt idx="15561">
                  <c:v>121.1270789</c:v>
                </c:pt>
                <c:pt idx="15562">
                  <c:v>123.45574310000001</c:v>
                </c:pt>
                <c:pt idx="15563">
                  <c:v>123.7065296</c:v>
                </c:pt>
                <c:pt idx="15564">
                  <c:v>124.2071632</c:v>
                </c:pt>
                <c:pt idx="15565">
                  <c:v>160.76013309999999</c:v>
                </c:pt>
                <c:pt idx="15566">
                  <c:v>163.6896308</c:v>
                </c:pt>
                <c:pt idx="15567">
                  <c:v>164.0045217</c:v>
                </c:pt>
                <c:pt idx="15568">
                  <c:v>164.63278149999999</c:v>
                </c:pt>
                <c:pt idx="15569">
                  <c:v>209.51933020000001</c:v>
                </c:pt>
                <c:pt idx="15570">
                  <c:v>213.04966150000001</c:v>
                </c:pt>
                <c:pt idx="15571">
                  <c:v>213.4286568</c:v>
                </c:pt>
                <c:pt idx="15572">
                  <c:v>214.18454270000001</c:v>
                </c:pt>
                <c:pt idx="15573">
                  <c:v>267.40467030000002</c:v>
                </c:pt>
                <c:pt idx="15574">
                  <c:v>271.53583509999999</c:v>
                </c:pt>
                <c:pt idx="15575">
                  <c:v>271.97893490000001</c:v>
                </c:pt>
                <c:pt idx="15576">
                  <c:v>272.86244699999997</c:v>
                </c:pt>
                <c:pt idx="15577">
                  <c:v>334.41615330000002</c:v>
                </c:pt>
                <c:pt idx="15578">
                  <c:v>348.67622560000001</c:v>
                </c:pt>
                <c:pt idx="15579">
                  <c:v>351.72612629999998</c:v>
                </c:pt>
                <c:pt idx="15580">
                  <c:v>353.1311695</c:v>
                </c:pt>
                <c:pt idx="15581">
                  <c:v>353.13115850000003</c:v>
                </c:pt>
                <c:pt idx="15582">
                  <c:v>350.7755813</c:v>
                </c:pt>
                <c:pt idx="15583">
                  <c:v>350.7755813</c:v>
                </c:pt>
                <c:pt idx="15584">
                  <c:v>348.42930760000002</c:v>
                </c:pt>
                <c:pt idx="15585">
                  <c:v>346.0923373</c:v>
                </c:pt>
                <c:pt idx="15586">
                  <c:v>345.69597759999999</c:v>
                </c:pt>
                <c:pt idx="15587">
                  <c:v>342.687793</c:v>
                </c:pt>
                <c:pt idx="15588">
                  <c:v>335.92185949999998</c:v>
                </c:pt>
                <c:pt idx="15589">
                  <c:v>335.41797880000001</c:v>
                </c:pt>
                <c:pt idx="15590">
                  <c:v>334.4161388</c:v>
                </c:pt>
                <c:pt idx="15591">
                  <c:v>272.8623892</c:v>
                </c:pt>
                <c:pt idx="15592">
                  <c:v>268.71859869999997</c:v>
                </c:pt>
                <c:pt idx="15593">
                  <c:v>268.27882249999999</c:v>
                </c:pt>
                <c:pt idx="15594">
                  <c:v>267.40460880000001</c:v>
                </c:pt>
                <c:pt idx="15595">
                  <c:v>214.18444869999999</c:v>
                </c:pt>
                <c:pt idx="15596">
                  <c:v>210.6414925</c:v>
                </c:pt>
                <c:pt idx="15597">
                  <c:v>210.26582089999999</c:v>
                </c:pt>
                <c:pt idx="15598">
                  <c:v>209.51923350000001</c:v>
                </c:pt>
                <c:pt idx="15599">
                  <c:v>164.63266290000001</c:v>
                </c:pt>
                <c:pt idx="15600">
                  <c:v>161.690541</c:v>
                </c:pt>
                <c:pt idx="15601">
                  <c:v>161.378974</c:v>
                </c:pt>
                <c:pt idx="15602">
                  <c:v>160.76001289999999</c:v>
                </c:pt>
                <c:pt idx="15603">
                  <c:v>124.2070318</c:v>
                </c:pt>
                <c:pt idx="15604">
                  <c:v>121.86574419999999</c:v>
                </c:pt>
                <c:pt idx="15605">
                  <c:v>121.6182817</c:v>
                </c:pt>
                <c:pt idx="15606">
                  <c:v>121.12694689999999</c:v>
                </c:pt>
                <c:pt idx="15607">
                  <c:v>92.907555290000005</c:v>
                </c:pt>
                <c:pt idx="15608">
                  <c:v>91.167102069999999</c:v>
                </c:pt>
                <c:pt idx="15609">
                  <c:v>90.983744060000006</c:v>
                </c:pt>
                <c:pt idx="15610">
                  <c:v>90.620035590000001</c:v>
                </c:pt>
                <c:pt idx="15611">
                  <c:v>70.734233489999994</c:v>
                </c:pt>
                <c:pt idx="15612">
                  <c:v>67.445811539999994</c:v>
                </c:pt>
                <c:pt idx="15613">
                  <c:v>66.79795833</c:v>
                </c:pt>
                <c:pt idx="15614">
                  <c:v>66.505870459999997</c:v>
                </c:pt>
                <c:pt idx="15615">
                  <c:v>66.505910830000005</c:v>
                </c:pt>
                <c:pt idx="15616">
                  <c:v>66.997876989999995</c:v>
                </c:pt>
                <c:pt idx="15617">
                  <c:v>66.997876989999995</c:v>
                </c:pt>
                <c:pt idx="15618">
                  <c:v>67.49914665</c:v>
                </c:pt>
                <c:pt idx="15619">
                  <c:v>68.009719810000007</c:v>
                </c:pt>
                <c:pt idx="15620">
                  <c:v>68.097442479999998</c:v>
                </c:pt>
                <c:pt idx="15621">
                  <c:v>68.773979170000004</c:v>
                </c:pt>
                <c:pt idx="15622">
                  <c:v>70.366362879999997</c:v>
                </c:pt>
                <c:pt idx="15623">
                  <c:v>70.488941800000006</c:v>
                </c:pt>
                <c:pt idx="15624">
                  <c:v>70.734325949999999</c:v>
                </c:pt>
                <c:pt idx="15625">
                  <c:v>90.620343050000002</c:v>
                </c:pt>
                <c:pt idx="15626">
                  <c:v>92.34819023</c:v>
                </c:pt>
                <c:pt idx="15627">
                  <c:v>92.534873989999994</c:v>
                </c:pt>
                <c:pt idx="15628">
                  <c:v>92.907885019999995</c:v>
                </c:pt>
                <c:pt idx="15629">
                  <c:v>121.1275299</c:v>
                </c:pt>
                <c:pt idx="15630">
                  <c:v>123.45621420000001</c:v>
                </c:pt>
                <c:pt idx="15631">
                  <c:v>123.7070028</c:v>
                </c:pt>
                <c:pt idx="15632">
                  <c:v>124.2076407</c:v>
                </c:pt>
                <c:pt idx="15633">
                  <c:v>160.76091339999999</c:v>
                </c:pt>
                <c:pt idx="15634">
                  <c:v>163.6904347</c:v>
                </c:pt>
                <c:pt idx="15635">
                  <c:v>164.00532810000001</c:v>
                </c:pt>
                <c:pt idx="15636">
                  <c:v>164.63359299999999</c:v>
                </c:pt>
                <c:pt idx="15637">
                  <c:v>209.52049339999999</c:v>
                </c:pt>
                <c:pt idx="15638">
                  <c:v>213.0508519</c:v>
                </c:pt>
                <c:pt idx="15639">
                  <c:v>213.42985010000001</c:v>
                </c:pt>
                <c:pt idx="15640">
                  <c:v>214.18574179999999</c:v>
                </c:pt>
                <c:pt idx="15641">
                  <c:v>267.40627009999997</c:v>
                </c:pt>
                <c:pt idx="15642">
                  <c:v>271.53746560000002</c:v>
                </c:pt>
                <c:pt idx="15643">
                  <c:v>271.98056869999999</c:v>
                </c:pt>
                <c:pt idx="15644">
                  <c:v>272.86408719999997</c:v>
                </c:pt>
                <c:pt idx="15645">
                  <c:v>334.41824329999997</c:v>
                </c:pt>
                <c:pt idx="15646">
                  <c:v>348.6784184</c:v>
                </c:pt>
                <c:pt idx="15647">
                  <c:v>351.72834089999998</c:v>
                </c:pt>
                <c:pt idx="15648">
                  <c:v>353.1333942</c:v>
                </c:pt>
                <c:pt idx="15649">
                  <c:v>353.1334076</c:v>
                </c:pt>
                <c:pt idx="15650">
                  <c:v>350.77781729999998</c:v>
                </c:pt>
                <c:pt idx="15651">
                  <c:v>350.77781729999998</c:v>
                </c:pt>
                <c:pt idx="15652">
                  <c:v>348.43153039999999</c:v>
                </c:pt>
                <c:pt idx="15653">
                  <c:v>346.0945471</c:v>
                </c:pt>
                <c:pt idx="15654">
                  <c:v>345.69818509999999</c:v>
                </c:pt>
                <c:pt idx="15655">
                  <c:v>342.68998360000001</c:v>
                </c:pt>
                <c:pt idx="15656">
                  <c:v>335.924012</c:v>
                </c:pt>
                <c:pt idx="15657">
                  <c:v>335.42012840000001</c:v>
                </c:pt>
                <c:pt idx="15658">
                  <c:v>334.41828279999999</c:v>
                </c:pt>
                <c:pt idx="15659">
                  <c:v>272.86417510000001</c:v>
                </c:pt>
                <c:pt idx="15660">
                  <c:v>268.72035959999999</c:v>
                </c:pt>
                <c:pt idx="15661">
                  <c:v>268.2805808</c:v>
                </c:pt>
                <c:pt idx="15662">
                  <c:v>267.40636189999998</c:v>
                </c:pt>
                <c:pt idx="15663">
                  <c:v>214.1858694</c:v>
                </c:pt>
                <c:pt idx="15664">
                  <c:v>210.64289020000001</c:v>
                </c:pt>
                <c:pt idx="15665">
                  <c:v>210.26721610000001</c:v>
                </c:pt>
                <c:pt idx="15666">
                  <c:v>209.52062380000001</c:v>
                </c:pt>
                <c:pt idx="15667">
                  <c:v>164.63374659999999</c:v>
                </c:pt>
                <c:pt idx="15668">
                  <c:v>161.69160350000001</c:v>
                </c:pt>
                <c:pt idx="15669">
                  <c:v>161.38003420000001</c:v>
                </c:pt>
                <c:pt idx="15670">
                  <c:v>160.76106859999999</c:v>
                </c:pt>
                <c:pt idx="15671">
                  <c:v>124.2078066</c:v>
                </c:pt>
                <c:pt idx="15672">
                  <c:v>121.86649970000001</c:v>
                </c:pt>
                <c:pt idx="15673">
                  <c:v>121.6190351</c:v>
                </c:pt>
                <c:pt idx="15674">
                  <c:v>121.1276963</c:v>
                </c:pt>
                <c:pt idx="15675">
                  <c:v>92.908049460000001</c:v>
                </c:pt>
                <c:pt idx="15676">
                  <c:v>91.167578750000004</c:v>
                </c:pt>
                <c:pt idx="15677">
                  <c:v>90.984218889999994</c:v>
                </c:pt>
                <c:pt idx="15678">
                  <c:v>90.620506719999995</c:v>
                </c:pt>
                <c:pt idx="15679">
                  <c:v>70.734475169999996</c:v>
                </c:pt>
                <c:pt idx="15680">
                  <c:v>67.446006859999997</c:v>
                </c:pt>
                <c:pt idx="15681">
                  <c:v>66.798144010000001</c:v>
                </c:pt>
                <c:pt idx="15682">
                  <c:v>66.506051749999997</c:v>
                </c:pt>
                <c:pt idx="15683">
                  <c:v>66.50601193</c:v>
                </c:pt>
                <c:pt idx="15684">
                  <c:v>66.997972340000004</c:v>
                </c:pt>
                <c:pt idx="15685">
                  <c:v>66.997972340000004</c:v>
                </c:pt>
                <c:pt idx="15686">
                  <c:v>67.499236199999999</c:v>
                </c:pt>
                <c:pt idx="15687">
                  <c:v>68.009803489999996</c:v>
                </c:pt>
                <c:pt idx="15688">
                  <c:v>68.097525160000004</c:v>
                </c:pt>
                <c:pt idx="15689">
                  <c:v>68.774054149999998</c:v>
                </c:pt>
                <c:pt idx="15690">
                  <c:v>70.366420059999996</c:v>
                </c:pt>
                <c:pt idx="15691">
                  <c:v>70.488997639999994</c:v>
                </c:pt>
                <c:pt idx="15692">
                  <c:v>70.734379079999997</c:v>
                </c:pt>
                <c:pt idx="15693">
                  <c:v>90.620196410000005</c:v>
                </c:pt>
                <c:pt idx="15694">
                  <c:v>92.348027419999994</c:v>
                </c:pt>
                <c:pt idx="15695">
                  <c:v>92.534709430000007</c:v>
                </c:pt>
                <c:pt idx="15696">
                  <c:v>92.907716989999997</c:v>
                </c:pt>
                <c:pt idx="15697">
                  <c:v>121.12711179999999</c:v>
                </c:pt>
                <c:pt idx="15698">
                  <c:v>123.4557763</c:v>
                </c:pt>
                <c:pt idx="15699">
                  <c:v>123.7065628</c:v>
                </c:pt>
                <c:pt idx="15700">
                  <c:v>124.2071964</c:v>
                </c:pt>
                <c:pt idx="15701">
                  <c:v>160.7601688</c:v>
                </c:pt>
                <c:pt idx="15702">
                  <c:v>163.6896667</c:v>
                </c:pt>
                <c:pt idx="15703">
                  <c:v>164.0045576</c:v>
                </c:pt>
                <c:pt idx="15704">
                  <c:v>164.63281739999999</c:v>
                </c:pt>
                <c:pt idx="15705">
                  <c:v>209.5193673</c:v>
                </c:pt>
                <c:pt idx="15706">
                  <c:v>213.04969869999999</c:v>
                </c:pt>
                <c:pt idx="15707">
                  <c:v>213.42869400000001</c:v>
                </c:pt>
                <c:pt idx="15708">
                  <c:v>214.18457989999999</c:v>
                </c:pt>
                <c:pt idx="15709">
                  <c:v>267.40470729999998</c:v>
                </c:pt>
                <c:pt idx="15710">
                  <c:v>271.53587210000001</c:v>
                </c:pt>
                <c:pt idx="15711">
                  <c:v>271.97897189999998</c:v>
                </c:pt>
                <c:pt idx="15712">
                  <c:v>272.86248389999997</c:v>
                </c:pt>
                <c:pt idx="15713">
                  <c:v>334.41618879999999</c:v>
                </c:pt>
                <c:pt idx="15714">
                  <c:v>348.6762607</c:v>
                </c:pt>
                <c:pt idx="15715">
                  <c:v>351.72616119999998</c:v>
                </c:pt>
                <c:pt idx="15716">
                  <c:v>353.1312044</c:v>
                </c:pt>
                <c:pt idx="15717">
                  <c:v>353.13118939999998</c:v>
                </c:pt>
                <c:pt idx="15718">
                  <c:v>350.77561170000001</c:v>
                </c:pt>
                <c:pt idx="15719">
                  <c:v>350.77561170000001</c:v>
                </c:pt>
                <c:pt idx="15720">
                  <c:v>348.42933749999997</c:v>
                </c:pt>
                <c:pt idx="15721">
                  <c:v>346.09236670000001</c:v>
                </c:pt>
                <c:pt idx="15722">
                  <c:v>345.69600689999999</c:v>
                </c:pt>
                <c:pt idx="15723">
                  <c:v>342.68782169999997</c:v>
                </c:pt>
                <c:pt idx="15724">
                  <c:v>335.9218869</c:v>
                </c:pt>
                <c:pt idx="15725">
                  <c:v>335.41800610000001</c:v>
                </c:pt>
                <c:pt idx="15726">
                  <c:v>334.41616590000001</c:v>
                </c:pt>
                <c:pt idx="15727">
                  <c:v>272.86240450000003</c:v>
                </c:pt>
                <c:pt idx="15728">
                  <c:v>268.71861330000002</c:v>
                </c:pt>
                <c:pt idx="15729">
                  <c:v>268.27883700000001</c:v>
                </c:pt>
                <c:pt idx="15730">
                  <c:v>267.4046232</c:v>
                </c:pt>
                <c:pt idx="15731">
                  <c:v>214.1844533</c:v>
                </c:pt>
                <c:pt idx="15732">
                  <c:v>210.64149649999999</c:v>
                </c:pt>
                <c:pt idx="15733">
                  <c:v>210.26582490000001</c:v>
                </c:pt>
                <c:pt idx="15734">
                  <c:v>209.51923740000001</c:v>
                </c:pt>
                <c:pt idx="15735">
                  <c:v>164.63265910000001</c:v>
                </c:pt>
                <c:pt idx="15736">
                  <c:v>161.6905367</c:v>
                </c:pt>
                <c:pt idx="15737">
                  <c:v>161.3789696</c:v>
                </c:pt>
                <c:pt idx="15738">
                  <c:v>160.7600084</c:v>
                </c:pt>
                <c:pt idx="15739">
                  <c:v>124.2070217</c:v>
                </c:pt>
                <c:pt idx="15740">
                  <c:v>121.8657338</c:v>
                </c:pt>
                <c:pt idx="15741">
                  <c:v>121.6182712</c:v>
                </c:pt>
                <c:pt idx="15742">
                  <c:v>121.12693640000001</c:v>
                </c:pt>
                <c:pt idx="15743">
                  <c:v>92.907541159999994</c:v>
                </c:pt>
                <c:pt idx="15744">
                  <c:v>91.167087749999993</c:v>
                </c:pt>
                <c:pt idx="15745">
                  <c:v>90.983729729999993</c:v>
                </c:pt>
                <c:pt idx="15746">
                  <c:v>90.620021210000004</c:v>
                </c:pt>
                <c:pt idx="15747">
                  <c:v>70.734217549999997</c:v>
                </c:pt>
                <c:pt idx="15748">
                  <c:v>67.445795509999996</c:v>
                </c:pt>
                <c:pt idx="15749">
                  <c:v>66.797942289999995</c:v>
                </c:pt>
                <c:pt idx="15750">
                  <c:v>66.505854420000006</c:v>
                </c:pt>
                <c:pt idx="15751">
                  <c:v>66.505893540000002</c:v>
                </c:pt>
                <c:pt idx="15752">
                  <c:v>66.997859509999998</c:v>
                </c:pt>
                <c:pt idx="15753">
                  <c:v>66.997859509999998</c:v>
                </c:pt>
                <c:pt idx="15754">
                  <c:v>67.499128970000001</c:v>
                </c:pt>
                <c:pt idx="15755">
                  <c:v>68.009701930000006</c:v>
                </c:pt>
                <c:pt idx="15756">
                  <c:v>68.097424559999993</c:v>
                </c:pt>
                <c:pt idx="15757">
                  <c:v>68.773960970000005</c:v>
                </c:pt>
                <c:pt idx="15758">
                  <c:v>70.366344060000003</c:v>
                </c:pt>
                <c:pt idx="15759">
                  <c:v>70.488922939999995</c:v>
                </c:pt>
                <c:pt idx="15760">
                  <c:v>70.734307000000001</c:v>
                </c:pt>
                <c:pt idx="15761">
                  <c:v>90.620318479999995</c:v>
                </c:pt>
                <c:pt idx="15762">
                  <c:v>92.348165280000003</c:v>
                </c:pt>
                <c:pt idx="15763">
                  <c:v>92.534848999999994</c:v>
                </c:pt>
                <c:pt idx="15764">
                  <c:v>92.907859950000002</c:v>
                </c:pt>
                <c:pt idx="15765">
                  <c:v>121.1275</c:v>
                </c:pt>
                <c:pt idx="15766">
                  <c:v>123.4561839</c:v>
                </c:pt>
                <c:pt idx="15767">
                  <c:v>123.70697250000001</c:v>
                </c:pt>
                <c:pt idx="15768">
                  <c:v>124.2076103</c:v>
                </c:pt>
                <c:pt idx="15769">
                  <c:v>160.76087889999999</c:v>
                </c:pt>
                <c:pt idx="15770">
                  <c:v>163.69040000000001</c:v>
                </c:pt>
                <c:pt idx="15771">
                  <c:v>164.0052934</c:v>
                </c:pt>
                <c:pt idx="15772">
                  <c:v>164.63355809999999</c:v>
                </c:pt>
                <c:pt idx="15773">
                  <c:v>209.52045519999999</c:v>
                </c:pt>
                <c:pt idx="15774">
                  <c:v>213.05081340000001</c:v>
                </c:pt>
                <c:pt idx="15775">
                  <c:v>213.42981159999999</c:v>
                </c:pt>
                <c:pt idx="15776">
                  <c:v>214.1857033</c:v>
                </c:pt>
                <c:pt idx="15777">
                  <c:v>267.406229</c:v>
                </c:pt>
                <c:pt idx="15778">
                  <c:v>271.5374243</c:v>
                </c:pt>
                <c:pt idx="15779">
                  <c:v>271.98052730000001</c:v>
                </c:pt>
                <c:pt idx="15780">
                  <c:v>272.86404590000001</c:v>
                </c:pt>
                <c:pt idx="15781">
                  <c:v>334.41820009999998</c:v>
                </c:pt>
                <c:pt idx="15782">
                  <c:v>348.67837479999997</c:v>
                </c:pt>
                <c:pt idx="15783">
                  <c:v>351.72829730000001</c:v>
                </c:pt>
                <c:pt idx="15784">
                  <c:v>353.13335059999997</c:v>
                </c:pt>
                <c:pt idx="15785">
                  <c:v>353.13336700000002</c:v>
                </c:pt>
                <c:pt idx="15786">
                  <c:v>350.7777772</c:v>
                </c:pt>
                <c:pt idx="15787">
                  <c:v>350.7777772</c:v>
                </c:pt>
                <c:pt idx="15788">
                  <c:v>348.43149089999997</c:v>
                </c:pt>
                <c:pt idx="15789">
                  <c:v>346.09450809999998</c:v>
                </c:pt>
                <c:pt idx="15790">
                  <c:v>345.6981462</c:v>
                </c:pt>
                <c:pt idx="15791">
                  <c:v>342.6899454</c:v>
                </c:pt>
                <c:pt idx="15792">
                  <c:v>335.92397540000002</c:v>
                </c:pt>
                <c:pt idx="15793">
                  <c:v>335.42009189999999</c:v>
                </c:pt>
                <c:pt idx="15794">
                  <c:v>334.41824650000001</c:v>
                </c:pt>
                <c:pt idx="15795">
                  <c:v>272.86415299999999</c:v>
                </c:pt>
                <c:pt idx="15796">
                  <c:v>268.72033859999999</c:v>
                </c:pt>
                <c:pt idx="15797">
                  <c:v>268.28055990000001</c:v>
                </c:pt>
                <c:pt idx="15798">
                  <c:v>267.40634110000002</c:v>
                </c:pt>
                <c:pt idx="15799">
                  <c:v>214.18586049999999</c:v>
                </c:pt>
                <c:pt idx="15800">
                  <c:v>210.64288199999999</c:v>
                </c:pt>
                <c:pt idx="15801">
                  <c:v>210.26720800000001</c:v>
                </c:pt>
                <c:pt idx="15802">
                  <c:v>209.5206159</c:v>
                </c:pt>
                <c:pt idx="15803">
                  <c:v>164.63374809999999</c:v>
                </c:pt>
                <c:pt idx="15804">
                  <c:v>161.6916057</c:v>
                </c:pt>
                <c:pt idx="15805">
                  <c:v>161.38003639999999</c:v>
                </c:pt>
                <c:pt idx="15806">
                  <c:v>160.76107099999999</c:v>
                </c:pt>
                <c:pt idx="15807">
                  <c:v>124.2078161</c:v>
                </c:pt>
                <c:pt idx="15808">
                  <c:v>121.8665096</c:v>
                </c:pt>
                <c:pt idx="15809">
                  <c:v>121.61904509999999</c:v>
                </c:pt>
                <c:pt idx="15810">
                  <c:v>121.1277063</c:v>
                </c:pt>
                <c:pt idx="15811">
                  <c:v>92.908064229999994</c:v>
                </c:pt>
                <c:pt idx="15812">
                  <c:v>91.167593769999996</c:v>
                </c:pt>
                <c:pt idx="15813">
                  <c:v>90.984233939999996</c:v>
                </c:pt>
                <c:pt idx="15814">
                  <c:v>90.620521819999993</c:v>
                </c:pt>
                <c:pt idx="15815">
                  <c:v>70.734492630000005</c:v>
                </c:pt>
                <c:pt idx="15816">
                  <c:v>67.446024539999996</c:v>
                </c:pt>
                <c:pt idx="15817">
                  <c:v>66.798161730000004</c:v>
                </c:pt>
                <c:pt idx="15818">
                  <c:v>66.506069479999994</c:v>
                </c:pt>
                <c:pt idx="15819">
                  <c:v>66.506031280000002</c:v>
                </c:pt>
                <c:pt idx="15820">
                  <c:v>66.997991929999998</c:v>
                </c:pt>
                <c:pt idx="15821">
                  <c:v>66.997991929999998</c:v>
                </c:pt>
                <c:pt idx="15822">
                  <c:v>67.499256029999998</c:v>
                </c:pt>
                <c:pt idx="15823">
                  <c:v>68.009823560000001</c:v>
                </c:pt>
                <c:pt idx="15824">
                  <c:v>68.097545269999998</c:v>
                </c:pt>
                <c:pt idx="15825">
                  <c:v>68.774074569999996</c:v>
                </c:pt>
                <c:pt idx="15826">
                  <c:v>70.366441190000003</c:v>
                </c:pt>
                <c:pt idx="15827">
                  <c:v>70.489018810000005</c:v>
                </c:pt>
                <c:pt idx="15828">
                  <c:v>70.734400359999995</c:v>
                </c:pt>
                <c:pt idx="15829">
                  <c:v>90.620224100000001</c:v>
                </c:pt>
                <c:pt idx="15830">
                  <c:v>92.348055540000004</c:v>
                </c:pt>
                <c:pt idx="15831">
                  <c:v>92.5347376</c:v>
                </c:pt>
                <c:pt idx="15832">
                  <c:v>92.907745250000005</c:v>
                </c:pt>
                <c:pt idx="15833">
                  <c:v>121.1271457</c:v>
                </c:pt>
                <c:pt idx="15834">
                  <c:v>123.4558105</c:v>
                </c:pt>
                <c:pt idx="15835">
                  <c:v>123.706597</c:v>
                </c:pt>
                <c:pt idx="15836">
                  <c:v>124.2072308</c:v>
                </c:pt>
                <c:pt idx="15837">
                  <c:v>160.76020790000001</c:v>
                </c:pt>
                <c:pt idx="15838">
                  <c:v>163.6897061</c:v>
                </c:pt>
                <c:pt idx="15839">
                  <c:v>164.00459710000001</c:v>
                </c:pt>
                <c:pt idx="15840">
                  <c:v>164.63285690000001</c:v>
                </c:pt>
                <c:pt idx="15841">
                  <c:v>209.51941070000001</c:v>
                </c:pt>
                <c:pt idx="15842">
                  <c:v>213.04974240000001</c:v>
                </c:pt>
                <c:pt idx="15843">
                  <c:v>213.4287377</c:v>
                </c:pt>
                <c:pt idx="15844">
                  <c:v>214.1846237</c:v>
                </c:pt>
                <c:pt idx="15845">
                  <c:v>267.40475420000001</c:v>
                </c:pt>
                <c:pt idx="15846">
                  <c:v>271.53591920000002</c:v>
                </c:pt>
                <c:pt idx="15847">
                  <c:v>271.97901899999999</c:v>
                </c:pt>
                <c:pt idx="15848">
                  <c:v>272.86253110000001</c:v>
                </c:pt>
                <c:pt idx="15849">
                  <c:v>334.41623829999997</c:v>
                </c:pt>
                <c:pt idx="15850">
                  <c:v>348.67631060000002</c:v>
                </c:pt>
                <c:pt idx="15851">
                  <c:v>351.72621120000002</c:v>
                </c:pt>
                <c:pt idx="15852">
                  <c:v>353.13125439999999</c:v>
                </c:pt>
                <c:pt idx="15853">
                  <c:v>353.13123589999998</c:v>
                </c:pt>
                <c:pt idx="15854">
                  <c:v>350.77565770000001</c:v>
                </c:pt>
                <c:pt idx="15855">
                  <c:v>350.77565770000001</c:v>
                </c:pt>
                <c:pt idx="15856">
                  <c:v>348.42938290000001</c:v>
                </c:pt>
                <c:pt idx="15857">
                  <c:v>346.09241150000003</c:v>
                </c:pt>
                <c:pt idx="15858">
                  <c:v>345.69605159999998</c:v>
                </c:pt>
                <c:pt idx="15859">
                  <c:v>342.68786560000001</c:v>
                </c:pt>
                <c:pt idx="15860">
                  <c:v>335.92192890000001</c:v>
                </c:pt>
                <c:pt idx="15861">
                  <c:v>335.41804789999998</c:v>
                </c:pt>
                <c:pt idx="15862">
                  <c:v>334.41620749999998</c:v>
                </c:pt>
                <c:pt idx="15863">
                  <c:v>272.8624294</c:v>
                </c:pt>
                <c:pt idx="15864">
                  <c:v>268.718637</c:v>
                </c:pt>
                <c:pt idx="15865">
                  <c:v>268.2788607</c:v>
                </c:pt>
                <c:pt idx="15866">
                  <c:v>267.40464659999998</c:v>
                </c:pt>
                <c:pt idx="15867">
                  <c:v>214.1844629</c:v>
                </c:pt>
                <c:pt idx="15868">
                  <c:v>210.64150520000001</c:v>
                </c:pt>
                <c:pt idx="15869">
                  <c:v>210.26583339999999</c:v>
                </c:pt>
                <c:pt idx="15870">
                  <c:v>209.5192457</c:v>
                </c:pt>
                <c:pt idx="15871">
                  <c:v>164.63265630000001</c:v>
                </c:pt>
                <c:pt idx="15872">
                  <c:v>161.6905333</c:v>
                </c:pt>
                <c:pt idx="15873">
                  <c:v>161.37896610000001</c:v>
                </c:pt>
                <c:pt idx="15874">
                  <c:v>160.76000479999999</c:v>
                </c:pt>
                <c:pt idx="15875">
                  <c:v>124.20700979999999</c:v>
                </c:pt>
                <c:pt idx="15876">
                  <c:v>121.8657214</c:v>
                </c:pt>
                <c:pt idx="15877">
                  <c:v>121.61825880000001</c:v>
                </c:pt>
                <c:pt idx="15878">
                  <c:v>121.1269238</c:v>
                </c:pt>
                <c:pt idx="15879">
                  <c:v>92.907523150000003</c:v>
                </c:pt>
                <c:pt idx="15880">
                  <c:v>91.16706945</c:v>
                </c:pt>
                <c:pt idx="15881">
                  <c:v>90.983711400000004</c:v>
                </c:pt>
                <c:pt idx="15882">
                  <c:v>90.620002819999996</c:v>
                </c:pt>
                <c:pt idx="15883">
                  <c:v>70.734196530000006</c:v>
                </c:pt>
                <c:pt idx="15884">
                  <c:v>67.445774259999993</c:v>
                </c:pt>
                <c:pt idx="15885">
                  <c:v>66.797921000000002</c:v>
                </c:pt>
                <c:pt idx="15886">
                  <c:v>66.505833120000005</c:v>
                </c:pt>
                <c:pt idx="15887">
                  <c:v>66.505870369999997</c:v>
                </c:pt>
                <c:pt idx="15888">
                  <c:v>66.997836050000004</c:v>
                </c:pt>
                <c:pt idx="15889">
                  <c:v>66.997836050000004</c:v>
                </c:pt>
                <c:pt idx="15890">
                  <c:v>67.499105229999998</c:v>
                </c:pt>
                <c:pt idx="15891">
                  <c:v>68.009677920000001</c:v>
                </c:pt>
                <c:pt idx="15892">
                  <c:v>68.09740051</c:v>
                </c:pt>
                <c:pt idx="15893">
                  <c:v>68.773936579999997</c:v>
                </c:pt>
                <c:pt idx="15894">
                  <c:v>70.366318910000004</c:v>
                </c:pt>
                <c:pt idx="15895">
                  <c:v>70.488897730000005</c:v>
                </c:pt>
                <c:pt idx="15896">
                  <c:v>70.734281670000001</c:v>
                </c:pt>
                <c:pt idx="15897">
                  <c:v>90.620286329999999</c:v>
                </c:pt>
                <c:pt idx="15898">
                  <c:v>92.348132680000006</c:v>
                </c:pt>
                <c:pt idx="15899">
                  <c:v>92.534816340000006</c:v>
                </c:pt>
                <c:pt idx="15900">
                  <c:v>92.9078272</c:v>
                </c:pt>
                <c:pt idx="15901">
                  <c:v>121.1274616</c:v>
                </c:pt>
                <c:pt idx="15902">
                  <c:v>123.4561451</c:v>
                </c:pt>
                <c:pt idx="15903">
                  <c:v>123.7069336</c:v>
                </c:pt>
                <c:pt idx="15904">
                  <c:v>124.20757140000001</c:v>
                </c:pt>
                <c:pt idx="15905">
                  <c:v>160.76083550000001</c:v>
                </c:pt>
                <c:pt idx="15906">
                  <c:v>163.6903562</c:v>
                </c:pt>
                <c:pt idx="15907">
                  <c:v>164.00524960000001</c:v>
                </c:pt>
                <c:pt idx="15908">
                  <c:v>164.6335143</c:v>
                </c:pt>
                <c:pt idx="15909">
                  <c:v>209.520408</c:v>
                </c:pt>
                <c:pt idx="15910">
                  <c:v>213.05076600000001</c:v>
                </c:pt>
                <c:pt idx="15911">
                  <c:v>213.42976419999999</c:v>
                </c:pt>
                <c:pt idx="15912">
                  <c:v>214.18565580000001</c:v>
                </c:pt>
                <c:pt idx="15913">
                  <c:v>267.40617930000002</c:v>
                </c:pt>
                <c:pt idx="15914">
                  <c:v>271.5373745</c:v>
                </c:pt>
                <c:pt idx="15915">
                  <c:v>271.98047750000001</c:v>
                </c:pt>
                <c:pt idx="15916">
                  <c:v>272.86399610000001</c:v>
                </c:pt>
                <c:pt idx="15917">
                  <c:v>334.41814920000002</c:v>
                </c:pt>
                <c:pt idx="15918">
                  <c:v>348.67832379999999</c:v>
                </c:pt>
                <c:pt idx="15919">
                  <c:v>351.72824630000002</c:v>
                </c:pt>
                <c:pt idx="15920">
                  <c:v>353.13329959999999</c:v>
                </c:pt>
                <c:pt idx="15921">
                  <c:v>353.13332009999999</c:v>
                </c:pt>
                <c:pt idx="15922">
                  <c:v>350.77773100000002</c:v>
                </c:pt>
                <c:pt idx="15923">
                  <c:v>350.77773100000002</c:v>
                </c:pt>
                <c:pt idx="15924">
                  <c:v>348.43144530000001</c:v>
                </c:pt>
                <c:pt idx="15925">
                  <c:v>346.09446309999998</c:v>
                </c:pt>
                <c:pt idx="15926">
                  <c:v>345.69810139999998</c:v>
                </c:pt>
                <c:pt idx="15927">
                  <c:v>342.6899014</c:v>
                </c:pt>
                <c:pt idx="15928">
                  <c:v>335.92393299999998</c:v>
                </c:pt>
                <c:pt idx="15929">
                  <c:v>335.42004969999999</c:v>
                </c:pt>
                <c:pt idx="15930">
                  <c:v>334.41820460000002</c:v>
                </c:pt>
                <c:pt idx="15931">
                  <c:v>272.86412669999999</c:v>
                </c:pt>
                <c:pt idx="15932">
                  <c:v>268.72031329999999</c:v>
                </c:pt>
                <c:pt idx="15933">
                  <c:v>268.28053469999998</c:v>
                </c:pt>
                <c:pt idx="15934">
                  <c:v>267.40631610000003</c:v>
                </c:pt>
                <c:pt idx="15935">
                  <c:v>214.18584860000001</c:v>
                </c:pt>
                <c:pt idx="15936">
                  <c:v>210.64287100000001</c:v>
                </c:pt>
                <c:pt idx="15937">
                  <c:v>210.2671971</c:v>
                </c:pt>
                <c:pt idx="15938">
                  <c:v>209.52060520000001</c:v>
                </c:pt>
                <c:pt idx="15939">
                  <c:v>164.6337479</c:v>
                </c:pt>
                <c:pt idx="15940">
                  <c:v>161.6916061</c:v>
                </c:pt>
                <c:pt idx="15941">
                  <c:v>161.38003689999999</c:v>
                </c:pt>
                <c:pt idx="15942">
                  <c:v>160.76107160000001</c:v>
                </c:pt>
                <c:pt idx="15943">
                  <c:v>124.2078247</c:v>
                </c:pt>
                <c:pt idx="15944">
                  <c:v>121.8665187</c:v>
                </c:pt>
                <c:pt idx="15945">
                  <c:v>121.61905419999999</c:v>
                </c:pt>
                <c:pt idx="15946">
                  <c:v>121.12771549999999</c:v>
                </c:pt>
                <c:pt idx="15947">
                  <c:v>92.908078930000002</c:v>
                </c:pt>
                <c:pt idx="15948">
                  <c:v>91.167608779999995</c:v>
                </c:pt>
                <c:pt idx="15949">
                  <c:v>90.984248969999996</c:v>
                </c:pt>
                <c:pt idx="15950">
                  <c:v>90.620536920000006</c:v>
                </c:pt>
                <c:pt idx="15951">
                  <c:v>70.734510610000001</c:v>
                </c:pt>
                <c:pt idx="15952">
                  <c:v>67.446042840000004</c:v>
                </c:pt>
                <c:pt idx="15953">
                  <c:v>66.798180090000002</c:v>
                </c:pt>
                <c:pt idx="15954">
                  <c:v>66.506087859999994</c:v>
                </c:pt>
                <c:pt idx="15955">
                  <c:v>66.506051499999998</c:v>
                </c:pt>
                <c:pt idx="15956">
                  <c:v>66.998012419999995</c:v>
                </c:pt>
                <c:pt idx="15957">
                  <c:v>66.998012419999995</c:v>
                </c:pt>
                <c:pt idx="15958">
                  <c:v>67.499276780000002</c:v>
                </c:pt>
                <c:pt idx="15959">
                  <c:v>68.009844580000006</c:v>
                </c:pt>
                <c:pt idx="15960">
                  <c:v>68.097566330000006</c:v>
                </c:pt>
                <c:pt idx="15961">
                  <c:v>68.774095970000005</c:v>
                </c:pt>
                <c:pt idx="15962">
                  <c:v>70.366463330000002</c:v>
                </c:pt>
                <c:pt idx="15963">
                  <c:v>70.489041009999994</c:v>
                </c:pt>
                <c:pt idx="15964">
                  <c:v>70.734422679999994</c:v>
                </c:pt>
                <c:pt idx="15965">
                  <c:v>90.620253320000003</c:v>
                </c:pt>
                <c:pt idx="15966">
                  <c:v>92.348085229999995</c:v>
                </c:pt>
                <c:pt idx="15967">
                  <c:v>92.534767340000002</c:v>
                </c:pt>
                <c:pt idx="15968">
                  <c:v>92.907775090000001</c:v>
                </c:pt>
                <c:pt idx="15969">
                  <c:v>121.1271816</c:v>
                </c:pt>
                <c:pt idx="15970">
                  <c:v>123.4558469</c:v>
                </c:pt>
                <c:pt idx="15971">
                  <c:v>123.7066334</c:v>
                </c:pt>
                <c:pt idx="15972">
                  <c:v>124.2072672</c:v>
                </c:pt>
                <c:pt idx="15973">
                  <c:v>160.7602497</c:v>
                </c:pt>
                <c:pt idx="15974">
                  <c:v>163.6897482</c:v>
                </c:pt>
                <c:pt idx="15975">
                  <c:v>164.00463920000001</c:v>
                </c:pt>
                <c:pt idx="15976">
                  <c:v>164.6328991</c:v>
                </c:pt>
                <c:pt idx="15977">
                  <c:v>209.51945739999999</c:v>
                </c:pt>
                <c:pt idx="15978">
                  <c:v>213.04978929999999</c:v>
                </c:pt>
                <c:pt idx="15979">
                  <c:v>213.42878469999999</c:v>
                </c:pt>
                <c:pt idx="15980">
                  <c:v>214.18467079999999</c:v>
                </c:pt>
                <c:pt idx="15981">
                  <c:v>267.40480489999999</c:v>
                </c:pt>
                <c:pt idx="15982">
                  <c:v>271.53597020000001</c:v>
                </c:pt>
                <c:pt idx="15983">
                  <c:v>271.97906999999998</c:v>
                </c:pt>
                <c:pt idx="15984">
                  <c:v>272.8625821</c:v>
                </c:pt>
                <c:pt idx="15985">
                  <c:v>334.41629219999999</c:v>
                </c:pt>
                <c:pt idx="15986">
                  <c:v>348.67636490000001</c:v>
                </c:pt>
                <c:pt idx="15987">
                  <c:v>351.72626559999998</c:v>
                </c:pt>
                <c:pt idx="15988">
                  <c:v>353.13130890000002</c:v>
                </c:pt>
                <c:pt idx="15989">
                  <c:v>353.13128690000002</c:v>
                </c:pt>
                <c:pt idx="15990">
                  <c:v>350.77570800000001</c:v>
                </c:pt>
                <c:pt idx="15991">
                  <c:v>350.77570800000001</c:v>
                </c:pt>
                <c:pt idx="15992">
                  <c:v>348.42943259999998</c:v>
                </c:pt>
                <c:pt idx="15993">
                  <c:v>346.09246059999998</c:v>
                </c:pt>
                <c:pt idx="15994">
                  <c:v>345.69610060000002</c:v>
                </c:pt>
                <c:pt idx="15995">
                  <c:v>342.68791379999999</c:v>
                </c:pt>
                <c:pt idx="15996">
                  <c:v>335.92197549999997</c:v>
                </c:pt>
                <c:pt idx="15997">
                  <c:v>335.4180945</c:v>
                </c:pt>
                <c:pt idx="15998">
                  <c:v>334.41625379999999</c:v>
                </c:pt>
                <c:pt idx="15999">
                  <c:v>272.862461</c:v>
                </c:pt>
                <c:pt idx="16000">
                  <c:v>268.7186676</c:v>
                </c:pt>
                <c:pt idx="16001">
                  <c:v>268.27889119999998</c:v>
                </c:pt>
                <c:pt idx="16002">
                  <c:v>267.40467690000003</c:v>
                </c:pt>
                <c:pt idx="16003">
                  <c:v>214.1844806</c:v>
                </c:pt>
                <c:pt idx="16004">
                  <c:v>210.6415221</c:v>
                </c:pt>
                <c:pt idx="16005">
                  <c:v>210.26585019999999</c:v>
                </c:pt>
                <c:pt idx="16006">
                  <c:v>209.5192624</c:v>
                </c:pt>
                <c:pt idx="16007">
                  <c:v>164.6326627</c:v>
                </c:pt>
                <c:pt idx="16008">
                  <c:v>161.690539</c:v>
                </c:pt>
                <c:pt idx="16009">
                  <c:v>161.37897169999999</c:v>
                </c:pt>
                <c:pt idx="16010">
                  <c:v>160.7600103</c:v>
                </c:pt>
                <c:pt idx="16011">
                  <c:v>124.20700720000001</c:v>
                </c:pt>
                <c:pt idx="16012">
                  <c:v>121.8657183</c:v>
                </c:pt>
                <c:pt idx="16013">
                  <c:v>121.6182556</c:v>
                </c:pt>
                <c:pt idx="16014">
                  <c:v>121.12692060000001</c:v>
                </c:pt>
                <c:pt idx="16015">
                  <c:v>92.907514059999997</c:v>
                </c:pt>
                <c:pt idx="16016">
                  <c:v>91.16706001</c:v>
                </c:pt>
                <c:pt idx="16017">
                  <c:v>90.983701920000001</c:v>
                </c:pt>
                <c:pt idx="16018">
                  <c:v>90.619993280000003</c:v>
                </c:pt>
                <c:pt idx="16019">
                  <c:v>70.734183329999993</c:v>
                </c:pt>
                <c:pt idx="16020">
                  <c:v>67.445760539999995</c:v>
                </c:pt>
                <c:pt idx="16021">
                  <c:v>66.797907179999996</c:v>
                </c:pt>
                <c:pt idx="16022">
                  <c:v>66.505819259999996</c:v>
                </c:pt>
                <c:pt idx="16023">
                  <c:v>66.505854560000003</c:v>
                </c:pt>
                <c:pt idx="16024">
                  <c:v>66.997819989999996</c:v>
                </c:pt>
                <c:pt idx="16025">
                  <c:v>66.997819989999996</c:v>
                </c:pt>
                <c:pt idx="16026">
                  <c:v>67.499088920000005</c:v>
                </c:pt>
                <c:pt idx="16027">
                  <c:v>68.009661350000002</c:v>
                </c:pt>
                <c:pt idx="16028">
                  <c:v>68.097383899999997</c:v>
                </c:pt>
                <c:pt idx="16029">
                  <c:v>68.773919629999995</c:v>
                </c:pt>
                <c:pt idx="16030">
                  <c:v>70.366301190000001</c:v>
                </c:pt>
                <c:pt idx="16031">
                  <c:v>70.488879960000006</c:v>
                </c:pt>
                <c:pt idx="16032">
                  <c:v>70.73426379</c:v>
                </c:pt>
                <c:pt idx="16033">
                  <c:v>90.620261110000001</c:v>
                </c:pt>
                <c:pt idx="16034">
                  <c:v>92.34810693</c:v>
                </c:pt>
                <c:pt idx="16035">
                  <c:v>92.534790549999997</c:v>
                </c:pt>
                <c:pt idx="16036">
                  <c:v>92.907801300000003</c:v>
                </c:pt>
                <c:pt idx="16037">
                  <c:v>121.1274286</c:v>
                </c:pt>
                <c:pt idx="16038">
                  <c:v>123.4561116</c:v>
                </c:pt>
                <c:pt idx="16039">
                  <c:v>123.7069001</c:v>
                </c:pt>
                <c:pt idx="16040">
                  <c:v>124.2075378</c:v>
                </c:pt>
                <c:pt idx="16041">
                  <c:v>160.760795</c:v>
                </c:pt>
                <c:pt idx="16042">
                  <c:v>163.69031530000001</c:v>
                </c:pt>
                <c:pt idx="16043">
                  <c:v>164.0052086</c:v>
                </c:pt>
                <c:pt idx="16044">
                  <c:v>164.6334732</c:v>
                </c:pt>
                <c:pt idx="16045">
                  <c:v>209.52036029999999</c:v>
                </c:pt>
                <c:pt idx="16046">
                  <c:v>213.0507179</c:v>
                </c:pt>
                <c:pt idx="16047">
                  <c:v>213.42971600000001</c:v>
                </c:pt>
                <c:pt idx="16048">
                  <c:v>214.1856075</c:v>
                </c:pt>
                <c:pt idx="16049">
                  <c:v>267.4061246</c:v>
                </c:pt>
                <c:pt idx="16050">
                  <c:v>271.5373194</c:v>
                </c:pt>
                <c:pt idx="16051">
                  <c:v>271.98042240000001</c:v>
                </c:pt>
                <c:pt idx="16052">
                  <c:v>272.86394080000002</c:v>
                </c:pt>
                <c:pt idx="16053">
                  <c:v>334.41808789999999</c:v>
                </c:pt>
                <c:pt idx="16054">
                  <c:v>348.67826120000001</c:v>
                </c:pt>
                <c:pt idx="16055">
                  <c:v>351.7281835</c:v>
                </c:pt>
                <c:pt idx="16056">
                  <c:v>353.13323659999998</c:v>
                </c:pt>
                <c:pt idx="16057">
                  <c:v>353.13325989999998</c:v>
                </c:pt>
                <c:pt idx="16058">
                  <c:v>350.77767130000001</c:v>
                </c:pt>
                <c:pt idx="16059">
                  <c:v>350.77767130000001</c:v>
                </c:pt>
                <c:pt idx="16060">
                  <c:v>348.43138629999999</c:v>
                </c:pt>
                <c:pt idx="16061">
                  <c:v>346.09440469999998</c:v>
                </c:pt>
                <c:pt idx="16062">
                  <c:v>345.69804310000001</c:v>
                </c:pt>
                <c:pt idx="16063">
                  <c:v>342.68984390000003</c:v>
                </c:pt>
                <c:pt idx="16064">
                  <c:v>335.9238775</c:v>
                </c:pt>
                <c:pt idx="16065">
                  <c:v>335.41999440000001</c:v>
                </c:pt>
                <c:pt idx="16066">
                  <c:v>334.41814950000003</c:v>
                </c:pt>
                <c:pt idx="16067">
                  <c:v>272.86408890000001</c:v>
                </c:pt>
                <c:pt idx="16068">
                  <c:v>268.72027659999998</c:v>
                </c:pt>
                <c:pt idx="16069">
                  <c:v>268.28049809999999</c:v>
                </c:pt>
                <c:pt idx="16070">
                  <c:v>267.40627979999999</c:v>
                </c:pt>
                <c:pt idx="16071">
                  <c:v>214.18582699999999</c:v>
                </c:pt>
                <c:pt idx="16072">
                  <c:v>210.64285029999999</c:v>
                </c:pt>
                <c:pt idx="16073">
                  <c:v>210.26717650000001</c:v>
                </c:pt>
                <c:pt idx="16074">
                  <c:v>209.52058479999999</c:v>
                </c:pt>
                <c:pt idx="16075">
                  <c:v>164.63373970000001</c:v>
                </c:pt>
                <c:pt idx="16076">
                  <c:v>161.69159869999999</c:v>
                </c:pt>
                <c:pt idx="16077">
                  <c:v>161.3800296</c:v>
                </c:pt>
                <c:pt idx="16078">
                  <c:v>160.76106440000001</c:v>
                </c:pt>
                <c:pt idx="16079">
                  <c:v>124.20782699999999</c:v>
                </c:pt>
                <c:pt idx="16080">
                  <c:v>121.86652170000001</c:v>
                </c:pt>
                <c:pt idx="16081">
                  <c:v>121.6190572</c:v>
                </c:pt>
                <c:pt idx="16082">
                  <c:v>121.1277187</c:v>
                </c:pt>
                <c:pt idx="16083">
                  <c:v>92.908089020000006</c:v>
                </c:pt>
                <c:pt idx="16084">
                  <c:v>91.167619290000005</c:v>
                </c:pt>
                <c:pt idx="16085">
                  <c:v>90.984259519999995</c:v>
                </c:pt>
                <c:pt idx="16086">
                  <c:v>90.620547549999998</c:v>
                </c:pt>
                <c:pt idx="16087">
                  <c:v>70.734525649999995</c:v>
                </c:pt>
                <c:pt idx="16088">
                  <c:v>67.44605851</c:v>
                </c:pt>
                <c:pt idx="16089">
                  <c:v>66.798195879999994</c:v>
                </c:pt>
                <c:pt idx="16090">
                  <c:v>66.506103699999997</c:v>
                </c:pt>
                <c:pt idx="16091">
                  <c:v>66.506069670000002</c:v>
                </c:pt>
                <c:pt idx="16092">
                  <c:v>66.998030880000002</c:v>
                </c:pt>
                <c:pt idx="16093">
                  <c:v>66.998030880000002</c:v>
                </c:pt>
                <c:pt idx="16094">
                  <c:v>67.499295520000004</c:v>
                </c:pt>
                <c:pt idx="16095">
                  <c:v>68.009863609999996</c:v>
                </c:pt>
                <c:pt idx="16096">
                  <c:v>68.097585409999994</c:v>
                </c:pt>
                <c:pt idx="16097">
                  <c:v>68.774115420000001</c:v>
                </c:pt>
                <c:pt idx="16098">
                  <c:v>70.366483639999998</c:v>
                </c:pt>
                <c:pt idx="16099">
                  <c:v>70.489061379999995</c:v>
                </c:pt>
                <c:pt idx="16100">
                  <c:v>70.734443170000006</c:v>
                </c:pt>
                <c:pt idx="16101">
                  <c:v>90.620281869999999</c:v>
                </c:pt>
                <c:pt idx="16102">
                  <c:v>92.348114350000003</c:v>
                </c:pt>
                <c:pt idx="16103">
                  <c:v>92.53479652</c:v>
                </c:pt>
                <c:pt idx="16104">
                  <c:v>92.907804389999995</c:v>
                </c:pt>
                <c:pt idx="16105">
                  <c:v>121.12721860000001</c:v>
                </c:pt>
                <c:pt idx="16106">
                  <c:v>123.4558844</c:v>
                </c:pt>
                <c:pt idx="16107">
                  <c:v>123.706671</c:v>
                </c:pt>
                <c:pt idx="16108">
                  <c:v>124.2073049</c:v>
                </c:pt>
                <c:pt idx="16109">
                  <c:v>160.7602947</c:v>
                </c:pt>
                <c:pt idx="16110">
                  <c:v>163.68979379999999</c:v>
                </c:pt>
                <c:pt idx="16111">
                  <c:v>164.00468480000001</c:v>
                </c:pt>
                <c:pt idx="16112">
                  <c:v>164.63294479999999</c:v>
                </c:pt>
                <c:pt idx="16113">
                  <c:v>209.51951009999999</c:v>
                </c:pt>
                <c:pt idx="16114">
                  <c:v>213.04984250000001</c:v>
                </c:pt>
                <c:pt idx="16115">
                  <c:v>213.42883789999999</c:v>
                </c:pt>
                <c:pt idx="16116">
                  <c:v>214.18472410000001</c:v>
                </c:pt>
                <c:pt idx="16117">
                  <c:v>267.40486479999998</c:v>
                </c:pt>
                <c:pt idx="16118">
                  <c:v>271.53603049999998</c:v>
                </c:pt>
                <c:pt idx="16119">
                  <c:v>271.97913039999997</c:v>
                </c:pt>
                <c:pt idx="16120">
                  <c:v>272.86264260000002</c:v>
                </c:pt>
                <c:pt idx="16121">
                  <c:v>334.41635889999998</c:v>
                </c:pt>
                <c:pt idx="16122">
                  <c:v>348.67643290000001</c:v>
                </c:pt>
                <c:pt idx="16123">
                  <c:v>351.72633389999999</c:v>
                </c:pt>
                <c:pt idx="16124">
                  <c:v>353.1313773</c:v>
                </c:pt>
                <c:pt idx="16125">
                  <c:v>353.13135219999998</c:v>
                </c:pt>
                <c:pt idx="16126">
                  <c:v>350.77577259999998</c:v>
                </c:pt>
                <c:pt idx="16127">
                  <c:v>350.77577259999998</c:v>
                </c:pt>
                <c:pt idx="16128">
                  <c:v>348.42949650000003</c:v>
                </c:pt>
                <c:pt idx="16129">
                  <c:v>346.09252379999998</c:v>
                </c:pt>
                <c:pt idx="16130">
                  <c:v>345.6961637</c:v>
                </c:pt>
                <c:pt idx="16131">
                  <c:v>342.68797599999999</c:v>
                </c:pt>
                <c:pt idx="16132">
                  <c:v>335.92203549999999</c:v>
                </c:pt>
                <c:pt idx="16133">
                  <c:v>335.41815430000003</c:v>
                </c:pt>
                <c:pt idx="16134">
                  <c:v>334.41631330000001</c:v>
                </c:pt>
                <c:pt idx="16135">
                  <c:v>272.86250109999997</c:v>
                </c:pt>
                <c:pt idx="16136">
                  <c:v>268.71870639999997</c:v>
                </c:pt>
                <c:pt idx="16137">
                  <c:v>268.27892980000001</c:v>
                </c:pt>
                <c:pt idx="16138">
                  <c:v>267.40471530000002</c:v>
                </c:pt>
                <c:pt idx="16139">
                  <c:v>214.1845026</c:v>
                </c:pt>
                <c:pt idx="16140">
                  <c:v>210.64154300000001</c:v>
                </c:pt>
                <c:pt idx="16141">
                  <c:v>210.265871</c:v>
                </c:pt>
                <c:pt idx="16142">
                  <c:v>209.51928290000001</c:v>
                </c:pt>
                <c:pt idx="16143">
                  <c:v>164.6326698</c:v>
                </c:pt>
                <c:pt idx="16144">
                  <c:v>161.6905453</c:v>
                </c:pt>
                <c:pt idx="16145">
                  <c:v>161.3789779</c:v>
                </c:pt>
                <c:pt idx="16146">
                  <c:v>160.7600162</c:v>
                </c:pt>
                <c:pt idx="16147">
                  <c:v>124.2070026</c:v>
                </c:pt>
                <c:pt idx="16148">
                  <c:v>121.86571309999999</c:v>
                </c:pt>
                <c:pt idx="16149">
                  <c:v>121.61825039999999</c:v>
                </c:pt>
                <c:pt idx="16150">
                  <c:v>121.1269152</c:v>
                </c:pt>
                <c:pt idx="16151">
                  <c:v>92.907501089999997</c:v>
                </c:pt>
                <c:pt idx="16152">
                  <c:v>91.167046600000006</c:v>
                </c:pt>
                <c:pt idx="16153">
                  <c:v>90.983688459999996</c:v>
                </c:pt>
                <c:pt idx="16154">
                  <c:v>90.619979729999997</c:v>
                </c:pt>
                <c:pt idx="16155">
                  <c:v>70.734165169999997</c:v>
                </c:pt>
                <c:pt idx="16156">
                  <c:v>67.445741729999995</c:v>
                </c:pt>
                <c:pt idx="16157">
                  <c:v>66.797888259999993</c:v>
                </c:pt>
                <c:pt idx="16158">
                  <c:v>66.505800289999996</c:v>
                </c:pt>
                <c:pt idx="16159">
                  <c:v>66.505833060000001</c:v>
                </c:pt>
                <c:pt idx="16160">
                  <c:v>66.997798160000002</c:v>
                </c:pt>
                <c:pt idx="16161">
                  <c:v>66.997798160000002</c:v>
                </c:pt>
                <c:pt idx="16162">
                  <c:v>67.499066769999999</c:v>
                </c:pt>
                <c:pt idx="16163">
                  <c:v>68.009638890000005</c:v>
                </c:pt>
                <c:pt idx="16164">
                  <c:v>68.097361379999995</c:v>
                </c:pt>
                <c:pt idx="16165">
                  <c:v>68.773896710000002</c:v>
                </c:pt>
                <c:pt idx="16166">
                  <c:v>70.36627738</c:v>
                </c:pt>
                <c:pt idx="16167">
                  <c:v>70.488856080000005</c:v>
                </c:pt>
                <c:pt idx="16168">
                  <c:v>70.734239779999996</c:v>
                </c:pt>
                <c:pt idx="16169">
                  <c:v>90.62022872</c:v>
                </c:pt>
                <c:pt idx="16170">
                  <c:v>92.348073970000002</c:v>
                </c:pt>
                <c:pt idx="16171">
                  <c:v>92.534757510000006</c:v>
                </c:pt>
                <c:pt idx="16172">
                  <c:v>92.907768140000002</c:v>
                </c:pt>
                <c:pt idx="16173">
                  <c:v>121.1273877</c:v>
                </c:pt>
                <c:pt idx="16174">
                  <c:v>123.4560702</c:v>
                </c:pt>
                <c:pt idx="16175">
                  <c:v>123.7068586</c:v>
                </c:pt>
                <c:pt idx="16176">
                  <c:v>124.20749619999999</c:v>
                </c:pt>
                <c:pt idx="16177">
                  <c:v>160.76074639999999</c:v>
                </c:pt>
                <c:pt idx="16178">
                  <c:v>163.6902662</c:v>
                </c:pt>
                <c:pt idx="16179">
                  <c:v>164.0051594</c:v>
                </c:pt>
                <c:pt idx="16180">
                  <c:v>164.6334239</c:v>
                </c:pt>
                <c:pt idx="16181">
                  <c:v>209.5203047</c:v>
                </c:pt>
                <c:pt idx="16182">
                  <c:v>213.0506618</c:v>
                </c:pt>
                <c:pt idx="16183">
                  <c:v>213.42965989999999</c:v>
                </c:pt>
                <c:pt idx="16184">
                  <c:v>214.18555129999999</c:v>
                </c:pt>
                <c:pt idx="16185">
                  <c:v>267.40606270000001</c:v>
                </c:pt>
                <c:pt idx="16186">
                  <c:v>271.53725709999998</c:v>
                </c:pt>
                <c:pt idx="16187">
                  <c:v>271.98036009999998</c:v>
                </c:pt>
                <c:pt idx="16188">
                  <c:v>272.86387839999998</c:v>
                </c:pt>
                <c:pt idx="16189">
                  <c:v>334.41802039999999</c:v>
                </c:pt>
                <c:pt idx="16190">
                  <c:v>348.67819279999998</c:v>
                </c:pt>
                <c:pt idx="16191">
                  <c:v>351.72811480000001</c:v>
                </c:pt>
                <c:pt idx="16192">
                  <c:v>353.13316780000002</c:v>
                </c:pt>
                <c:pt idx="16193">
                  <c:v>353.13319489999998</c:v>
                </c:pt>
                <c:pt idx="16194">
                  <c:v>350.77760710000001</c:v>
                </c:pt>
                <c:pt idx="16195">
                  <c:v>350.77760710000001</c:v>
                </c:pt>
                <c:pt idx="16196">
                  <c:v>348.43132279999998</c:v>
                </c:pt>
                <c:pt idx="16197">
                  <c:v>346.09434190000002</c:v>
                </c:pt>
                <c:pt idx="16198">
                  <c:v>345.69798040000001</c:v>
                </c:pt>
                <c:pt idx="16199">
                  <c:v>342.6897821</c:v>
                </c:pt>
                <c:pt idx="16200">
                  <c:v>335.92381769999997</c:v>
                </c:pt>
                <c:pt idx="16201">
                  <c:v>335.4199347</c:v>
                </c:pt>
                <c:pt idx="16202">
                  <c:v>334.41809009999997</c:v>
                </c:pt>
                <c:pt idx="16203">
                  <c:v>272.8640474</c:v>
                </c:pt>
                <c:pt idx="16204">
                  <c:v>268.72023639999998</c:v>
                </c:pt>
                <c:pt idx="16205">
                  <c:v>268.28045800000001</c:v>
                </c:pt>
                <c:pt idx="16206">
                  <c:v>267.40624000000003</c:v>
                </c:pt>
                <c:pt idx="16207">
                  <c:v>214.18580249999999</c:v>
                </c:pt>
                <c:pt idx="16208">
                  <c:v>210.64282679999999</c:v>
                </c:pt>
                <c:pt idx="16209">
                  <c:v>210.2671532</c:v>
                </c:pt>
                <c:pt idx="16210">
                  <c:v>209.5205617</c:v>
                </c:pt>
                <c:pt idx="16211">
                  <c:v>164.6337292</c:v>
                </c:pt>
                <c:pt idx="16212">
                  <c:v>161.69158909999999</c:v>
                </c:pt>
                <c:pt idx="16213">
                  <c:v>161.38002</c:v>
                </c:pt>
                <c:pt idx="16214">
                  <c:v>160.76105509999999</c:v>
                </c:pt>
                <c:pt idx="16215">
                  <c:v>124.2078278</c:v>
                </c:pt>
                <c:pt idx="16216">
                  <c:v>121.86652309999999</c:v>
                </c:pt>
                <c:pt idx="16217">
                  <c:v>121.6190587</c:v>
                </c:pt>
                <c:pt idx="16218">
                  <c:v>121.12772029999999</c:v>
                </c:pt>
                <c:pt idx="16219">
                  <c:v>92.908098100000004</c:v>
                </c:pt>
                <c:pt idx="16220">
                  <c:v>91.167628809999997</c:v>
                </c:pt>
                <c:pt idx="16221">
                  <c:v>90.984269089999998</c:v>
                </c:pt>
                <c:pt idx="16222">
                  <c:v>90.620557210000001</c:v>
                </c:pt>
                <c:pt idx="16223">
                  <c:v>70.734540159999995</c:v>
                </c:pt>
                <c:pt idx="16224">
                  <c:v>67.446073769999998</c:v>
                </c:pt>
                <c:pt idx="16225">
                  <c:v>66.798211269999996</c:v>
                </c:pt>
                <c:pt idx="16226">
                  <c:v>66.506119159999997</c:v>
                </c:pt>
                <c:pt idx="16227">
                  <c:v>66.506087600000001</c:v>
                </c:pt>
                <c:pt idx="16228">
                  <c:v>66.998049109999997</c:v>
                </c:pt>
                <c:pt idx="16229">
                  <c:v>66.998049109999997</c:v>
                </c:pt>
                <c:pt idx="16230">
                  <c:v>67.499314060000003</c:v>
                </c:pt>
                <c:pt idx="16231">
                  <c:v>68.009882450000006</c:v>
                </c:pt>
                <c:pt idx="16232">
                  <c:v>68.0976043</c:v>
                </c:pt>
                <c:pt idx="16233">
                  <c:v>68.774134700000005</c:v>
                </c:pt>
                <c:pt idx="16234">
                  <c:v>70.366503789999996</c:v>
                </c:pt>
                <c:pt idx="16235">
                  <c:v>70.489081600000006</c:v>
                </c:pt>
                <c:pt idx="16236">
                  <c:v>70.734463509999998</c:v>
                </c:pt>
                <c:pt idx="16237">
                  <c:v>90.620310610000004</c:v>
                </c:pt>
                <c:pt idx="16238">
                  <c:v>92.348143680000007</c:v>
                </c:pt>
                <c:pt idx="16239">
                  <c:v>92.534825909999995</c:v>
                </c:pt>
                <c:pt idx="16240">
                  <c:v>92.907833909999994</c:v>
                </c:pt>
                <c:pt idx="16241">
                  <c:v>121.12725620000001</c:v>
                </c:pt>
                <c:pt idx="16242">
                  <c:v>123.45592259999999</c:v>
                </c:pt>
                <c:pt idx="16243">
                  <c:v>123.7067093</c:v>
                </c:pt>
                <c:pt idx="16244">
                  <c:v>124.20734330000001</c:v>
                </c:pt>
                <c:pt idx="16245">
                  <c:v>160.76034089999999</c:v>
                </c:pt>
                <c:pt idx="16246">
                  <c:v>163.6898406</c:v>
                </c:pt>
                <c:pt idx="16247">
                  <c:v>164.00473160000001</c:v>
                </c:pt>
                <c:pt idx="16248">
                  <c:v>164.63299180000001</c:v>
                </c:pt>
                <c:pt idx="16249">
                  <c:v>209.5195646</c:v>
                </c:pt>
                <c:pt idx="16250">
                  <c:v>213.04989749999999</c:v>
                </c:pt>
                <c:pt idx="16251">
                  <c:v>213.42889310000001</c:v>
                </c:pt>
                <c:pt idx="16252">
                  <c:v>214.1847793</c:v>
                </c:pt>
                <c:pt idx="16253">
                  <c:v>267.4049273</c:v>
                </c:pt>
                <c:pt idx="16254">
                  <c:v>271.53609360000002</c:v>
                </c:pt>
                <c:pt idx="16255">
                  <c:v>271.97919350000001</c:v>
                </c:pt>
                <c:pt idx="16256">
                  <c:v>272.86270580000001</c:v>
                </c:pt>
                <c:pt idx="16257">
                  <c:v>334.41642910000002</c:v>
                </c:pt>
                <c:pt idx="16258">
                  <c:v>348.67650459999999</c:v>
                </c:pt>
                <c:pt idx="16259">
                  <c:v>351.72640589999997</c:v>
                </c:pt>
                <c:pt idx="16260">
                  <c:v>353.13144940000001</c:v>
                </c:pt>
                <c:pt idx="16261">
                  <c:v>353.13142119999998</c:v>
                </c:pt>
                <c:pt idx="16262">
                  <c:v>350.77584089999999</c:v>
                </c:pt>
                <c:pt idx="16263">
                  <c:v>350.77584089999999</c:v>
                </c:pt>
                <c:pt idx="16264">
                  <c:v>348.42956409999999</c:v>
                </c:pt>
                <c:pt idx="16265">
                  <c:v>346.09259070000002</c:v>
                </c:pt>
                <c:pt idx="16266">
                  <c:v>345.69623050000001</c:v>
                </c:pt>
                <c:pt idx="16267">
                  <c:v>342.688042</c:v>
                </c:pt>
                <c:pt idx="16268">
                  <c:v>335.92209960000002</c:v>
                </c:pt>
                <c:pt idx="16269">
                  <c:v>335.41821820000001</c:v>
                </c:pt>
                <c:pt idx="16270">
                  <c:v>334.41637700000001</c:v>
                </c:pt>
                <c:pt idx="16271">
                  <c:v>272.86254769999999</c:v>
                </c:pt>
                <c:pt idx="16272">
                  <c:v>268.71875189999997</c:v>
                </c:pt>
                <c:pt idx="16273">
                  <c:v>268.27897510000003</c:v>
                </c:pt>
                <c:pt idx="16274">
                  <c:v>267.40476039999999</c:v>
                </c:pt>
                <c:pt idx="16275">
                  <c:v>214.18453289999999</c:v>
                </c:pt>
                <c:pt idx="16276">
                  <c:v>210.64157230000001</c:v>
                </c:pt>
                <c:pt idx="16277">
                  <c:v>210.2659002</c:v>
                </c:pt>
                <c:pt idx="16278">
                  <c:v>209.51931189999999</c:v>
                </c:pt>
                <c:pt idx="16279">
                  <c:v>164.63268619999999</c:v>
                </c:pt>
                <c:pt idx="16280">
                  <c:v>161.69056090000001</c:v>
                </c:pt>
                <c:pt idx="16281">
                  <c:v>161.37899340000001</c:v>
                </c:pt>
                <c:pt idx="16282">
                  <c:v>160.76003159999999</c:v>
                </c:pt>
                <c:pt idx="16283">
                  <c:v>124.2070078</c:v>
                </c:pt>
                <c:pt idx="16284">
                  <c:v>121.8657176</c:v>
                </c:pt>
                <c:pt idx="16285">
                  <c:v>121.6182548</c:v>
                </c:pt>
                <c:pt idx="16286">
                  <c:v>121.12691940000001</c:v>
                </c:pt>
                <c:pt idx="16287">
                  <c:v>92.90749744</c:v>
                </c:pt>
                <c:pt idx="16288">
                  <c:v>91.167042469999998</c:v>
                </c:pt>
                <c:pt idx="16289">
                  <c:v>90.983684280000006</c:v>
                </c:pt>
                <c:pt idx="16290">
                  <c:v>90.619975440000005</c:v>
                </c:pt>
                <c:pt idx="16291">
                  <c:v>70.734155270000002</c:v>
                </c:pt>
                <c:pt idx="16292">
                  <c:v>67.445730900000001</c:v>
                </c:pt>
                <c:pt idx="16293">
                  <c:v>66.797877249999999</c:v>
                </c:pt>
                <c:pt idx="16294">
                  <c:v>66.505789179999994</c:v>
                </c:pt>
                <c:pt idx="16295">
                  <c:v>66.505819360000004</c:v>
                </c:pt>
                <c:pt idx="16296">
                  <c:v>66.997784190000004</c:v>
                </c:pt>
                <c:pt idx="16297">
                  <c:v>66.997784190000004</c:v>
                </c:pt>
                <c:pt idx="16298">
                  <c:v>67.499052509999999</c:v>
                </c:pt>
                <c:pt idx="16299">
                  <c:v>68.009624329999994</c:v>
                </c:pt>
                <c:pt idx="16300">
                  <c:v>68.097346779999995</c:v>
                </c:pt>
                <c:pt idx="16301">
                  <c:v>68.773881720000006</c:v>
                </c:pt>
                <c:pt idx="16302">
                  <c:v>70.366261499999993</c:v>
                </c:pt>
                <c:pt idx="16303">
                  <c:v>70.48884013</c:v>
                </c:pt>
                <c:pt idx="16304">
                  <c:v>70.734223689999993</c:v>
                </c:pt>
                <c:pt idx="16305">
                  <c:v>90.620203860000004</c:v>
                </c:pt>
                <c:pt idx="16306">
                  <c:v>92.348048460000001</c:v>
                </c:pt>
                <c:pt idx="16307">
                  <c:v>92.53473194</c:v>
                </c:pt>
                <c:pt idx="16308">
                  <c:v>92.907742429999999</c:v>
                </c:pt>
                <c:pt idx="16309">
                  <c:v>121.12735290000001</c:v>
                </c:pt>
                <c:pt idx="16310">
                  <c:v>123.4560348</c:v>
                </c:pt>
                <c:pt idx="16311">
                  <c:v>123.7068232</c:v>
                </c:pt>
                <c:pt idx="16312">
                  <c:v>124.2074606</c:v>
                </c:pt>
                <c:pt idx="16313">
                  <c:v>160.76070139999999</c:v>
                </c:pt>
                <c:pt idx="16314">
                  <c:v>163.6902206</c:v>
                </c:pt>
                <c:pt idx="16315">
                  <c:v>164.0051138</c:v>
                </c:pt>
                <c:pt idx="16316">
                  <c:v>164.63337809999999</c:v>
                </c:pt>
                <c:pt idx="16317">
                  <c:v>209.52024929999999</c:v>
                </c:pt>
                <c:pt idx="16318">
                  <c:v>213.05060570000001</c:v>
                </c:pt>
                <c:pt idx="16319">
                  <c:v>213.4296037</c:v>
                </c:pt>
                <c:pt idx="16320">
                  <c:v>214.185495</c:v>
                </c:pt>
                <c:pt idx="16321">
                  <c:v>267.40599659999998</c:v>
                </c:pt>
                <c:pt idx="16322">
                  <c:v>271.53719030000002</c:v>
                </c:pt>
                <c:pt idx="16323">
                  <c:v>271.98029309999998</c:v>
                </c:pt>
                <c:pt idx="16324">
                  <c:v>272.86381130000001</c:v>
                </c:pt>
                <c:pt idx="16325">
                  <c:v>334.41794329999999</c:v>
                </c:pt>
                <c:pt idx="16326">
                  <c:v>348.67811339999997</c:v>
                </c:pt>
                <c:pt idx="16327">
                  <c:v>351.72803499999998</c:v>
                </c:pt>
                <c:pt idx="16328">
                  <c:v>353.1330878</c:v>
                </c:pt>
                <c:pt idx="16329">
                  <c:v>353.13311709999999</c:v>
                </c:pt>
                <c:pt idx="16330">
                  <c:v>350.77753000000001</c:v>
                </c:pt>
                <c:pt idx="16331">
                  <c:v>350.77753000000001</c:v>
                </c:pt>
                <c:pt idx="16332">
                  <c:v>348.4312463</c:v>
                </c:pt>
                <c:pt idx="16333">
                  <c:v>346.09426619999999</c:v>
                </c:pt>
                <c:pt idx="16334">
                  <c:v>345.6979048</c:v>
                </c:pt>
                <c:pt idx="16335">
                  <c:v>342.6897075</c:v>
                </c:pt>
                <c:pt idx="16336">
                  <c:v>335.92374519999998</c:v>
                </c:pt>
                <c:pt idx="16337">
                  <c:v>335.4198624</c:v>
                </c:pt>
                <c:pt idx="16338">
                  <c:v>334.41801809999998</c:v>
                </c:pt>
                <c:pt idx="16339">
                  <c:v>272.86399510000001</c:v>
                </c:pt>
                <c:pt idx="16340">
                  <c:v>268.72018539999999</c:v>
                </c:pt>
                <c:pt idx="16341">
                  <c:v>268.28040720000001</c:v>
                </c:pt>
                <c:pt idx="16342">
                  <c:v>267.40618940000002</c:v>
                </c:pt>
                <c:pt idx="16343">
                  <c:v>214.1857689</c:v>
                </c:pt>
                <c:pt idx="16344">
                  <c:v>210.64279440000001</c:v>
                </c:pt>
                <c:pt idx="16345">
                  <c:v>210.26712079999999</c:v>
                </c:pt>
                <c:pt idx="16346">
                  <c:v>209.5205296</c:v>
                </c:pt>
                <c:pt idx="16347">
                  <c:v>164.6337115</c:v>
                </c:pt>
                <c:pt idx="16348">
                  <c:v>161.6915722</c:v>
                </c:pt>
                <c:pt idx="16349">
                  <c:v>161.3800033</c:v>
                </c:pt>
                <c:pt idx="16350">
                  <c:v>160.76103860000001</c:v>
                </c:pt>
                <c:pt idx="16351">
                  <c:v>124.2078229</c:v>
                </c:pt>
                <c:pt idx="16352">
                  <c:v>121.8665189</c:v>
                </c:pt>
                <c:pt idx="16353">
                  <c:v>121.6190546</c:v>
                </c:pt>
                <c:pt idx="16354">
                  <c:v>121.1277163</c:v>
                </c:pt>
                <c:pt idx="16355">
                  <c:v>92.908103139999994</c:v>
                </c:pt>
                <c:pt idx="16356">
                  <c:v>91.167634399999997</c:v>
                </c:pt>
                <c:pt idx="16357">
                  <c:v>90.984274740000004</c:v>
                </c:pt>
                <c:pt idx="16358">
                  <c:v>90.620562969999995</c:v>
                </c:pt>
                <c:pt idx="16359">
                  <c:v>70.734552199999996</c:v>
                </c:pt>
                <c:pt idx="16360">
                  <c:v>67.446086840000007</c:v>
                </c:pt>
                <c:pt idx="16361">
                  <c:v>66.79822455</c:v>
                </c:pt>
                <c:pt idx="16362">
                  <c:v>66.506132530000002</c:v>
                </c:pt>
                <c:pt idx="16363">
                  <c:v>66.506103909999993</c:v>
                </c:pt>
                <c:pt idx="16364">
                  <c:v>66.998065740000001</c:v>
                </c:pt>
                <c:pt idx="16365">
                  <c:v>66.998065740000001</c:v>
                </c:pt>
                <c:pt idx="16366">
                  <c:v>67.49933102</c:v>
                </c:pt>
                <c:pt idx="16367">
                  <c:v>68.009899730000001</c:v>
                </c:pt>
                <c:pt idx="16368">
                  <c:v>68.09762164</c:v>
                </c:pt>
                <c:pt idx="16369">
                  <c:v>68.774152459999996</c:v>
                </c:pt>
                <c:pt idx="16370">
                  <c:v>70.366522509999996</c:v>
                </c:pt>
                <c:pt idx="16371">
                  <c:v>70.489100390000004</c:v>
                </c:pt>
                <c:pt idx="16372">
                  <c:v>70.734482450000002</c:v>
                </c:pt>
                <c:pt idx="16373">
                  <c:v>90.620338959999998</c:v>
                </c:pt>
                <c:pt idx="16374">
                  <c:v>92.34817271</c:v>
                </c:pt>
                <c:pt idx="16375">
                  <c:v>92.534855019999995</c:v>
                </c:pt>
                <c:pt idx="16376">
                  <c:v>92.907863169999999</c:v>
                </c:pt>
                <c:pt idx="16377">
                  <c:v>121.127295</c:v>
                </c:pt>
                <c:pt idx="16378">
                  <c:v>123.45596209999999</c:v>
                </c:pt>
                <c:pt idx="16379">
                  <c:v>123.7067488</c:v>
                </c:pt>
                <c:pt idx="16380">
                  <c:v>124.20738299999999</c:v>
                </c:pt>
                <c:pt idx="16381">
                  <c:v>160.76039019999999</c:v>
                </c:pt>
                <c:pt idx="16382">
                  <c:v>163.68989060000001</c:v>
                </c:pt>
                <c:pt idx="16383">
                  <c:v>164.0047817</c:v>
                </c:pt>
                <c:pt idx="16384">
                  <c:v>164.63304199999999</c:v>
                </c:pt>
                <c:pt idx="16385">
                  <c:v>209.51962449999999</c:v>
                </c:pt>
                <c:pt idx="16386">
                  <c:v>213.04995819999999</c:v>
                </c:pt>
                <c:pt idx="16387">
                  <c:v>213.42895379999999</c:v>
                </c:pt>
                <c:pt idx="16388">
                  <c:v>214.1848402</c:v>
                </c:pt>
                <c:pt idx="16389">
                  <c:v>267.40499799999998</c:v>
                </c:pt>
                <c:pt idx="16390">
                  <c:v>271.53616499999998</c:v>
                </c:pt>
                <c:pt idx="16391">
                  <c:v>271.979265</c:v>
                </c:pt>
                <c:pt idx="16392">
                  <c:v>272.86277749999999</c:v>
                </c:pt>
                <c:pt idx="16393">
                  <c:v>334.41651059999998</c:v>
                </c:pt>
                <c:pt idx="16394">
                  <c:v>348.67658829999999</c:v>
                </c:pt>
                <c:pt idx="16395">
                  <c:v>351.72649009999998</c:v>
                </c:pt>
                <c:pt idx="16396">
                  <c:v>353.1315338</c:v>
                </c:pt>
                <c:pt idx="16397">
                  <c:v>353.13150289999999</c:v>
                </c:pt>
                <c:pt idx="16398">
                  <c:v>350.77592179999999</c:v>
                </c:pt>
                <c:pt idx="16399">
                  <c:v>350.77592179999999</c:v>
                </c:pt>
                <c:pt idx="16400">
                  <c:v>348.42964419999998</c:v>
                </c:pt>
                <c:pt idx="16401">
                  <c:v>346.09267010000002</c:v>
                </c:pt>
                <c:pt idx="16402">
                  <c:v>345.69630969999997</c:v>
                </c:pt>
                <c:pt idx="16403">
                  <c:v>342.68812009999999</c:v>
                </c:pt>
                <c:pt idx="16404">
                  <c:v>335.92217540000001</c:v>
                </c:pt>
                <c:pt idx="16405">
                  <c:v>335.41829389999998</c:v>
                </c:pt>
                <c:pt idx="16406">
                  <c:v>334.41645219999998</c:v>
                </c:pt>
                <c:pt idx="16407">
                  <c:v>272.8626016</c:v>
                </c:pt>
                <c:pt idx="16408">
                  <c:v>268.71880429999999</c:v>
                </c:pt>
                <c:pt idx="16409">
                  <c:v>268.27902749999998</c:v>
                </c:pt>
                <c:pt idx="16410">
                  <c:v>267.40481240000003</c:v>
                </c:pt>
                <c:pt idx="16411">
                  <c:v>214.18456649999999</c:v>
                </c:pt>
                <c:pt idx="16412">
                  <c:v>210.64160469999999</c:v>
                </c:pt>
                <c:pt idx="16413">
                  <c:v>210.26593249999999</c:v>
                </c:pt>
                <c:pt idx="16414">
                  <c:v>209.5193439</c:v>
                </c:pt>
                <c:pt idx="16415">
                  <c:v>164.6327029</c:v>
                </c:pt>
                <c:pt idx="16416">
                  <c:v>161.69057649999999</c:v>
                </c:pt>
                <c:pt idx="16417">
                  <c:v>161.3790089</c:v>
                </c:pt>
                <c:pt idx="16418">
                  <c:v>160.76004689999999</c:v>
                </c:pt>
                <c:pt idx="16419">
                  <c:v>124.2070107</c:v>
                </c:pt>
                <c:pt idx="16420">
                  <c:v>121.8657197</c:v>
                </c:pt>
                <c:pt idx="16421">
                  <c:v>121.6182568</c:v>
                </c:pt>
                <c:pt idx="16422">
                  <c:v>121.12692130000001</c:v>
                </c:pt>
                <c:pt idx="16423">
                  <c:v>92.907489900000002</c:v>
                </c:pt>
                <c:pt idx="16424">
                  <c:v>91.167034360000002</c:v>
                </c:pt>
                <c:pt idx="16425">
                  <c:v>90.983676110000005</c:v>
                </c:pt>
                <c:pt idx="16426">
                  <c:v>90.619967149999994</c:v>
                </c:pt>
                <c:pt idx="16427">
                  <c:v>70.73414056</c:v>
                </c:pt>
                <c:pt idx="16428">
                  <c:v>67.44571517</c:v>
                </c:pt>
                <c:pt idx="16429">
                  <c:v>66.797861310000002</c:v>
                </c:pt>
                <c:pt idx="16430">
                  <c:v>66.505773160000004</c:v>
                </c:pt>
                <c:pt idx="16431">
                  <c:v>66.505800239999999</c:v>
                </c:pt>
                <c:pt idx="16432">
                  <c:v>66.997764709999998</c:v>
                </c:pt>
                <c:pt idx="16433">
                  <c:v>66.997764709999998</c:v>
                </c:pt>
                <c:pt idx="16434">
                  <c:v>67.499032679999999</c:v>
                </c:pt>
                <c:pt idx="16435">
                  <c:v>68.009604150000001</c:v>
                </c:pt>
                <c:pt idx="16436">
                  <c:v>68.097326539999997</c:v>
                </c:pt>
                <c:pt idx="16437">
                  <c:v>68.77386104</c:v>
                </c:pt>
                <c:pt idx="16438">
                  <c:v>70.366239820000004</c:v>
                </c:pt>
                <c:pt idx="16439">
                  <c:v>70.488818379999998</c:v>
                </c:pt>
                <c:pt idx="16440">
                  <c:v>70.734201799999994</c:v>
                </c:pt>
                <c:pt idx="16441">
                  <c:v>90.620172339999996</c:v>
                </c:pt>
                <c:pt idx="16442">
                  <c:v>92.348016259999994</c:v>
                </c:pt>
                <c:pt idx="16443">
                  <c:v>92.534699660000001</c:v>
                </c:pt>
                <c:pt idx="16444">
                  <c:v>92.907710010000002</c:v>
                </c:pt>
                <c:pt idx="16445">
                  <c:v>121.1273111</c:v>
                </c:pt>
                <c:pt idx="16446">
                  <c:v>123.45599230000001</c:v>
                </c:pt>
                <c:pt idx="16447">
                  <c:v>123.70678049999999</c:v>
                </c:pt>
                <c:pt idx="16448">
                  <c:v>124.2074178</c:v>
                </c:pt>
                <c:pt idx="16449">
                  <c:v>160.76064940000001</c:v>
                </c:pt>
                <c:pt idx="16450">
                  <c:v>163.69016790000001</c:v>
                </c:pt>
                <c:pt idx="16451">
                  <c:v>164.00506100000001</c:v>
                </c:pt>
                <c:pt idx="16452">
                  <c:v>164.6333252</c:v>
                </c:pt>
                <c:pt idx="16453">
                  <c:v>209.5201873</c:v>
                </c:pt>
                <c:pt idx="16454">
                  <c:v>213.050543</c:v>
                </c:pt>
                <c:pt idx="16455">
                  <c:v>213.429541</c:v>
                </c:pt>
                <c:pt idx="16456">
                  <c:v>214.18543210000001</c:v>
                </c:pt>
                <c:pt idx="16457">
                  <c:v>267.40592470000001</c:v>
                </c:pt>
                <c:pt idx="16458">
                  <c:v>271.53711779999998</c:v>
                </c:pt>
                <c:pt idx="16459">
                  <c:v>271.9802206</c:v>
                </c:pt>
                <c:pt idx="16460">
                  <c:v>272.86373859999998</c:v>
                </c:pt>
                <c:pt idx="16461">
                  <c:v>334.41786180000003</c:v>
                </c:pt>
                <c:pt idx="16462">
                  <c:v>348.6780301</c:v>
                </c:pt>
                <c:pt idx="16463">
                  <c:v>351.72795120000001</c:v>
                </c:pt>
                <c:pt idx="16464">
                  <c:v>353.13300390000001</c:v>
                </c:pt>
                <c:pt idx="16465">
                  <c:v>353.13303639999998</c:v>
                </c:pt>
                <c:pt idx="16466">
                  <c:v>350.77745010000001</c:v>
                </c:pt>
                <c:pt idx="16467">
                  <c:v>350.77745010000001</c:v>
                </c:pt>
                <c:pt idx="16468">
                  <c:v>348.43116730000003</c:v>
                </c:pt>
                <c:pt idx="16469">
                  <c:v>346.09418790000001</c:v>
                </c:pt>
                <c:pt idx="16470">
                  <c:v>345.69782659999998</c:v>
                </c:pt>
                <c:pt idx="16471">
                  <c:v>342.68963029999998</c:v>
                </c:pt>
                <c:pt idx="16472">
                  <c:v>335.92367009999998</c:v>
                </c:pt>
                <c:pt idx="16473">
                  <c:v>335.41978749999998</c:v>
                </c:pt>
                <c:pt idx="16474">
                  <c:v>334.41794349999998</c:v>
                </c:pt>
                <c:pt idx="16475">
                  <c:v>272.8639402</c:v>
                </c:pt>
                <c:pt idx="16476">
                  <c:v>268.72013179999999</c:v>
                </c:pt>
                <c:pt idx="16477">
                  <c:v>268.28035369999998</c:v>
                </c:pt>
                <c:pt idx="16478">
                  <c:v>267.40613619999999</c:v>
                </c:pt>
                <c:pt idx="16479">
                  <c:v>214.18573269999999</c:v>
                </c:pt>
                <c:pt idx="16480">
                  <c:v>210.64275939999999</c:v>
                </c:pt>
                <c:pt idx="16481">
                  <c:v>210.26708590000001</c:v>
                </c:pt>
                <c:pt idx="16482">
                  <c:v>209.52049489999999</c:v>
                </c:pt>
                <c:pt idx="16483">
                  <c:v>164.63369130000001</c:v>
                </c:pt>
                <c:pt idx="16484">
                  <c:v>161.691553</c:v>
                </c:pt>
                <c:pt idx="16485">
                  <c:v>161.3799841</c:v>
                </c:pt>
                <c:pt idx="16486">
                  <c:v>160.7610196</c:v>
                </c:pt>
                <c:pt idx="16487">
                  <c:v>124.20781580000001</c:v>
                </c:pt>
                <c:pt idx="16488">
                  <c:v>121.8665125</c:v>
                </c:pt>
                <c:pt idx="16489">
                  <c:v>121.6190483</c:v>
                </c:pt>
                <c:pt idx="16490">
                  <c:v>121.1277102</c:v>
                </c:pt>
                <c:pt idx="16491">
                  <c:v>92.908106259999997</c:v>
                </c:pt>
                <c:pt idx="16492">
                  <c:v>91.167638100000005</c:v>
                </c:pt>
                <c:pt idx="16493">
                  <c:v>90.984278500000002</c:v>
                </c:pt>
                <c:pt idx="16494">
                  <c:v>90.620566859999997</c:v>
                </c:pt>
                <c:pt idx="16495">
                  <c:v>70.734562740000001</c:v>
                </c:pt>
                <c:pt idx="16496">
                  <c:v>67.446098489999997</c:v>
                </c:pt>
                <c:pt idx="16497">
                  <c:v>66.798236419999995</c:v>
                </c:pt>
                <c:pt idx="16498">
                  <c:v>66.506144500000005</c:v>
                </c:pt>
                <c:pt idx="16499">
                  <c:v>66.506118900000004</c:v>
                </c:pt>
                <c:pt idx="16500">
                  <c:v>66.998081060000004</c:v>
                </c:pt>
                <c:pt idx="16501">
                  <c:v>66.998081060000004</c:v>
                </c:pt>
                <c:pt idx="16502">
                  <c:v>67.49934666</c:v>
                </c:pt>
                <c:pt idx="16503">
                  <c:v>68.009915710000001</c:v>
                </c:pt>
                <c:pt idx="16504">
                  <c:v>68.097637669999997</c:v>
                </c:pt>
                <c:pt idx="16505">
                  <c:v>68.774168919999994</c:v>
                </c:pt>
                <c:pt idx="16506">
                  <c:v>70.366539930000002</c:v>
                </c:pt>
                <c:pt idx="16507">
                  <c:v>70.489117890000003</c:v>
                </c:pt>
                <c:pt idx="16508">
                  <c:v>70.734500089999997</c:v>
                </c:pt>
                <c:pt idx="16509">
                  <c:v>90.620366160000003</c:v>
                </c:pt>
                <c:pt idx="16510">
                  <c:v>92.348200610000006</c:v>
                </c:pt>
                <c:pt idx="16511">
                  <c:v>92.53488299</c:v>
                </c:pt>
                <c:pt idx="16512">
                  <c:v>92.907891280000001</c:v>
                </c:pt>
                <c:pt idx="16513">
                  <c:v>121.12733299999999</c:v>
                </c:pt>
                <c:pt idx="16514">
                  <c:v>123.4560007</c:v>
                </c:pt>
                <c:pt idx="16515">
                  <c:v>123.7067875</c:v>
                </c:pt>
                <c:pt idx="16516">
                  <c:v>124.2074219</c:v>
                </c:pt>
                <c:pt idx="16517">
                  <c:v>160.76043920000001</c:v>
                </c:pt>
                <c:pt idx="16518">
                  <c:v>163.68994029999999</c:v>
                </c:pt>
                <c:pt idx="16519">
                  <c:v>164.00483149999999</c:v>
                </c:pt>
                <c:pt idx="16520">
                  <c:v>164.633092</c:v>
                </c:pt>
                <c:pt idx="16521">
                  <c:v>209.51968489999999</c:v>
                </c:pt>
                <c:pt idx="16522">
                  <c:v>213.0500193</c:v>
                </c:pt>
                <c:pt idx="16523">
                  <c:v>213.4290149</c:v>
                </c:pt>
                <c:pt idx="16524">
                  <c:v>214.1849015</c:v>
                </c:pt>
                <c:pt idx="16525">
                  <c:v>267.40507000000002</c:v>
                </c:pt>
                <c:pt idx="16526">
                  <c:v>271.53623770000002</c:v>
                </c:pt>
                <c:pt idx="16527">
                  <c:v>271.9793378</c:v>
                </c:pt>
                <c:pt idx="16528">
                  <c:v>272.86285040000001</c:v>
                </c:pt>
                <c:pt idx="16529">
                  <c:v>334.41659449999997</c:v>
                </c:pt>
                <c:pt idx="16530">
                  <c:v>348.67667460000001</c:v>
                </c:pt>
                <c:pt idx="16531">
                  <c:v>351.72657679999998</c:v>
                </c:pt>
                <c:pt idx="16532">
                  <c:v>353.13162080000001</c:v>
                </c:pt>
                <c:pt idx="16533">
                  <c:v>353.1315874</c:v>
                </c:pt>
                <c:pt idx="16534">
                  <c:v>350.77600560000002</c:v>
                </c:pt>
                <c:pt idx="16535">
                  <c:v>350.77600560000002</c:v>
                </c:pt>
                <c:pt idx="16536">
                  <c:v>348.4297272</c:v>
                </c:pt>
                <c:pt idx="16537">
                  <c:v>346.09275239999999</c:v>
                </c:pt>
                <c:pt idx="16538">
                  <c:v>345.69639189999998</c:v>
                </c:pt>
                <c:pt idx="16539">
                  <c:v>342.68820140000003</c:v>
                </c:pt>
                <c:pt idx="16540">
                  <c:v>335.92225459999997</c:v>
                </c:pt>
                <c:pt idx="16541">
                  <c:v>335.41837290000001</c:v>
                </c:pt>
                <c:pt idx="16542">
                  <c:v>334.41653100000002</c:v>
                </c:pt>
                <c:pt idx="16543">
                  <c:v>272.86266139999998</c:v>
                </c:pt>
                <c:pt idx="16544">
                  <c:v>268.71886289999998</c:v>
                </c:pt>
                <c:pt idx="16545">
                  <c:v>268.27908589999998</c:v>
                </c:pt>
                <c:pt idx="16546">
                  <c:v>267.40487059999998</c:v>
                </c:pt>
                <c:pt idx="16547">
                  <c:v>214.18460809999999</c:v>
                </c:pt>
                <c:pt idx="16548">
                  <c:v>210.6416452</c:v>
                </c:pt>
                <c:pt idx="16549">
                  <c:v>210.26597290000001</c:v>
                </c:pt>
                <c:pt idx="16550">
                  <c:v>209.5193841</c:v>
                </c:pt>
                <c:pt idx="16551">
                  <c:v>164.6327288</c:v>
                </c:pt>
                <c:pt idx="16552">
                  <c:v>161.69060139999999</c:v>
                </c:pt>
                <c:pt idx="16553">
                  <c:v>161.3790338</c:v>
                </c:pt>
                <c:pt idx="16554">
                  <c:v>160.7600716</c:v>
                </c:pt>
                <c:pt idx="16555">
                  <c:v>124.2070234</c:v>
                </c:pt>
                <c:pt idx="16556">
                  <c:v>121.8657316</c:v>
                </c:pt>
                <c:pt idx="16557">
                  <c:v>121.61826859999999</c:v>
                </c:pt>
                <c:pt idx="16558">
                  <c:v>121.12693299999999</c:v>
                </c:pt>
                <c:pt idx="16559">
                  <c:v>92.907491919999998</c:v>
                </c:pt>
                <c:pt idx="16560">
                  <c:v>91.167035760000005</c:v>
                </c:pt>
                <c:pt idx="16561">
                  <c:v>90.983677439999994</c:v>
                </c:pt>
                <c:pt idx="16562">
                  <c:v>90.619968349999994</c:v>
                </c:pt>
                <c:pt idx="16563">
                  <c:v>70.734134400000002</c:v>
                </c:pt>
                <c:pt idx="16564">
                  <c:v>67.445707690000006</c:v>
                </c:pt>
                <c:pt idx="16565">
                  <c:v>66.797853579999995</c:v>
                </c:pt>
                <c:pt idx="16566">
                  <c:v>66.505765310000001</c:v>
                </c:pt>
                <c:pt idx="16567">
                  <c:v>66.50578926</c:v>
                </c:pt>
                <c:pt idx="16568">
                  <c:v>66.997753410000001</c:v>
                </c:pt>
                <c:pt idx="16569">
                  <c:v>66.997753410000001</c:v>
                </c:pt>
                <c:pt idx="16570">
                  <c:v>67.499021069999998</c:v>
                </c:pt>
                <c:pt idx="16571">
                  <c:v>68.009592220000002</c:v>
                </c:pt>
                <c:pt idx="16572">
                  <c:v>68.097314549999993</c:v>
                </c:pt>
                <c:pt idx="16573">
                  <c:v>68.773848630000003</c:v>
                </c:pt>
                <c:pt idx="16574">
                  <c:v>70.366226440000005</c:v>
                </c:pt>
                <c:pt idx="16575">
                  <c:v>70.488804920000007</c:v>
                </c:pt>
                <c:pt idx="16576">
                  <c:v>70.734188189999998</c:v>
                </c:pt>
                <c:pt idx="16577">
                  <c:v>90.620148839999999</c:v>
                </c:pt>
                <c:pt idx="16578">
                  <c:v>92.347992020000007</c:v>
                </c:pt>
                <c:pt idx="16579">
                  <c:v>92.534675340000007</c:v>
                </c:pt>
                <c:pt idx="16580">
                  <c:v>92.907685529999995</c:v>
                </c:pt>
                <c:pt idx="16581">
                  <c:v>121.1272759</c:v>
                </c:pt>
                <c:pt idx="16582">
                  <c:v>123.4559563</c:v>
                </c:pt>
                <c:pt idx="16583">
                  <c:v>123.7067445</c:v>
                </c:pt>
                <c:pt idx="16584">
                  <c:v>124.20738160000001</c:v>
                </c:pt>
                <c:pt idx="16585">
                  <c:v>160.7606017</c:v>
                </c:pt>
                <c:pt idx="16586">
                  <c:v>163.69011939999999</c:v>
                </c:pt>
                <c:pt idx="16587">
                  <c:v>164.0050124</c:v>
                </c:pt>
                <c:pt idx="16588">
                  <c:v>164.6332764</c:v>
                </c:pt>
                <c:pt idx="16589">
                  <c:v>209.52012629999999</c:v>
                </c:pt>
                <c:pt idx="16590">
                  <c:v>213.05048110000001</c:v>
                </c:pt>
                <c:pt idx="16591">
                  <c:v>213.42947899999999</c:v>
                </c:pt>
                <c:pt idx="16592">
                  <c:v>214.18536990000001</c:v>
                </c:pt>
                <c:pt idx="16593">
                  <c:v>267.40584960000001</c:v>
                </c:pt>
                <c:pt idx="16594">
                  <c:v>271.53704160000001</c:v>
                </c:pt>
                <c:pt idx="16595">
                  <c:v>271.98014430000001</c:v>
                </c:pt>
                <c:pt idx="16596">
                  <c:v>272.86366220000002</c:v>
                </c:pt>
                <c:pt idx="16597">
                  <c:v>334.41777159999998</c:v>
                </c:pt>
                <c:pt idx="16598">
                  <c:v>348.6779368</c:v>
                </c:pt>
                <c:pt idx="16599">
                  <c:v>351.72785729999998</c:v>
                </c:pt>
                <c:pt idx="16600">
                  <c:v>353.1329096</c:v>
                </c:pt>
                <c:pt idx="16601">
                  <c:v>353.13294380000002</c:v>
                </c:pt>
                <c:pt idx="16602">
                  <c:v>350.7773583</c:v>
                </c:pt>
                <c:pt idx="16603">
                  <c:v>350.7773583</c:v>
                </c:pt>
                <c:pt idx="16604">
                  <c:v>348.43107620000001</c:v>
                </c:pt>
                <c:pt idx="16605">
                  <c:v>346.0940976</c:v>
                </c:pt>
                <c:pt idx="16606">
                  <c:v>345.69773650000002</c:v>
                </c:pt>
                <c:pt idx="16607">
                  <c:v>342.68954120000001</c:v>
                </c:pt>
                <c:pt idx="16608">
                  <c:v>335.92358339999998</c:v>
                </c:pt>
                <c:pt idx="16609">
                  <c:v>335.41970090000001</c:v>
                </c:pt>
                <c:pt idx="16610">
                  <c:v>334.41785729999998</c:v>
                </c:pt>
                <c:pt idx="16611">
                  <c:v>272.86387530000002</c:v>
                </c:pt>
                <c:pt idx="16612">
                  <c:v>268.72006829999998</c:v>
                </c:pt>
                <c:pt idx="16613">
                  <c:v>268.28029040000001</c:v>
                </c:pt>
                <c:pt idx="16614">
                  <c:v>267.4060733</c:v>
                </c:pt>
                <c:pt idx="16615">
                  <c:v>214.1856884</c:v>
                </c:pt>
                <c:pt idx="16616">
                  <c:v>210.64271629999999</c:v>
                </c:pt>
                <c:pt idx="16617">
                  <c:v>210.267043</c:v>
                </c:pt>
                <c:pt idx="16618">
                  <c:v>209.52045229999999</c:v>
                </c:pt>
                <c:pt idx="16619">
                  <c:v>164.6336646</c:v>
                </c:pt>
                <c:pt idx="16620">
                  <c:v>161.69152740000001</c:v>
                </c:pt>
                <c:pt idx="16621">
                  <c:v>161.37995860000001</c:v>
                </c:pt>
                <c:pt idx="16622">
                  <c:v>160.76099429999999</c:v>
                </c:pt>
                <c:pt idx="16623">
                  <c:v>124.20780379999999</c:v>
                </c:pt>
                <c:pt idx="16624">
                  <c:v>121.8665014</c:v>
                </c:pt>
                <c:pt idx="16625">
                  <c:v>121.6190373</c:v>
                </c:pt>
                <c:pt idx="16626">
                  <c:v>121.1276994</c:v>
                </c:pt>
                <c:pt idx="16627">
                  <c:v>92.908106040000007</c:v>
                </c:pt>
                <c:pt idx="16628">
                  <c:v>91.167638550000007</c:v>
                </c:pt>
                <c:pt idx="16629">
                  <c:v>90.984279020000002</c:v>
                </c:pt>
                <c:pt idx="16630">
                  <c:v>90.620567519999994</c:v>
                </c:pt>
                <c:pt idx="16631">
                  <c:v>70.734571329999994</c:v>
                </c:pt>
                <c:pt idx="16632">
                  <c:v>67.446108480000007</c:v>
                </c:pt>
                <c:pt idx="16633">
                  <c:v>66.798246689999999</c:v>
                </c:pt>
                <c:pt idx="16634">
                  <c:v>66.506154890000005</c:v>
                </c:pt>
                <c:pt idx="16635">
                  <c:v>66.506132739999998</c:v>
                </c:pt>
                <c:pt idx="16636">
                  <c:v>66.998095259999999</c:v>
                </c:pt>
                <c:pt idx="16637">
                  <c:v>66.998095259999999</c:v>
                </c:pt>
                <c:pt idx="16638">
                  <c:v>67.499361210000004</c:v>
                </c:pt>
                <c:pt idx="16639">
                  <c:v>68.009930609999998</c:v>
                </c:pt>
                <c:pt idx="16640">
                  <c:v>68.097652629999999</c:v>
                </c:pt>
                <c:pt idx="16641">
                  <c:v>68.774184329999997</c:v>
                </c:pt>
                <c:pt idx="16642">
                  <c:v>70.36655639</c:v>
                </c:pt>
                <c:pt idx="16643">
                  <c:v>70.489134419999999</c:v>
                </c:pt>
                <c:pt idx="16644">
                  <c:v>70.734516780000007</c:v>
                </c:pt>
                <c:pt idx="16645">
                  <c:v>90.620393280000002</c:v>
                </c:pt>
                <c:pt idx="16646">
                  <c:v>92.348228500000005</c:v>
                </c:pt>
                <c:pt idx="16647">
                  <c:v>92.534910969999999</c:v>
                </c:pt>
                <c:pt idx="16648">
                  <c:v>92.907919430000007</c:v>
                </c:pt>
                <c:pt idx="16649">
                  <c:v>121.1273721</c:v>
                </c:pt>
                <c:pt idx="16650">
                  <c:v>123.4560407</c:v>
                </c:pt>
                <c:pt idx="16651">
                  <c:v>123.7068276</c:v>
                </c:pt>
                <c:pt idx="16652">
                  <c:v>124.2074621</c:v>
                </c:pt>
                <c:pt idx="16653">
                  <c:v>160.760491</c:v>
                </c:pt>
                <c:pt idx="16654">
                  <c:v>163.68999289999999</c:v>
                </c:pt>
                <c:pt idx="16655">
                  <c:v>164.00488419999999</c:v>
                </c:pt>
                <c:pt idx="16656">
                  <c:v>164.63314489999999</c:v>
                </c:pt>
                <c:pt idx="16657">
                  <c:v>209.51974989999999</c:v>
                </c:pt>
                <c:pt idx="16658">
                  <c:v>213.05008520000001</c:v>
                </c:pt>
                <c:pt idx="16659">
                  <c:v>213.429081</c:v>
                </c:pt>
                <c:pt idx="16660">
                  <c:v>214.18496769999999</c:v>
                </c:pt>
                <c:pt idx="16661">
                  <c:v>267.40514889999997</c:v>
                </c:pt>
                <c:pt idx="16662">
                  <c:v>271.53631760000002</c:v>
                </c:pt>
                <c:pt idx="16663">
                  <c:v>271.97941780000002</c:v>
                </c:pt>
                <c:pt idx="16664">
                  <c:v>272.86293060000003</c:v>
                </c:pt>
                <c:pt idx="16665">
                  <c:v>334.41668800000002</c:v>
                </c:pt>
                <c:pt idx="16666">
                  <c:v>348.67677090000001</c:v>
                </c:pt>
                <c:pt idx="16667">
                  <c:v>351.72667380000001</c:v>
                </c:pt>
                <c:pt idx="16668">
                  <c:v>353.1317181</c:v>
                </c:pt>
                <c:pt idx="16669">
                  <c:v>353.13168250000001</c:v>
                </c:pt>
                <c:pt idx="16670">
                  <c:v>350.7760998</c:v>
                </c:pt>
                <c:pt idx="16671">
                  <c:v>350.7760998</c:v>
                </c:pt>
                <c:pt idx="16672">
                  <c:v>348.42982069999999</c:v>
                </c:pt>
                <c:pt idx="16673">
                  <c:v>346.09284500000001</c:v>
                </c:pt>
                <c:pt idx="16674">
                  <c:v>345.69648430000001</c:v>
                </c:pt>
                <c:pt idx="16675">
                  <c:v>342.68829269999998</c:v>
                </c:pt>
                <c:pt idx="16676">
                  <c:v>335.92234350000001</c:v>
                </c:pt>
                <c:pt idx="16677">
                  <c:v>335.4184616</c:v>
                </c:pt>
                <c:pt idx="16678">
                  <c:v>334.41661929999998</c:v>
                </c:pt>
                <c:pt idx="16679">
                  <c:v>272.86272709999997</c:v>
                </c:pt>
                <c:pt idx="16680">
                  <c:v>268.71892709999997</c:v>
                </c:pt>
                <c:pt idx="16681">
                  <c:v>268.27914989999999</c:v>
                </c:pt>
                <c:pt idx="16682">
                  <c:v>267.40493420000001</c:v>
                </c:pt>
                <c:pt idx="16683">
                  <c:v>214.18465209999999</c:v>
                </c:pt>
                <c:pt idx="16684">
                  <c:v>210.64168789999999</c:v>
                </c:pt>
                <c:pt idx="16685">
                  <c:v>210.26601539999999</c:v>
                </c:pt>
                <c:pt idx="16686">
                  <c:v>209.51942629999999</c:v>
                </c:pt>
                <c:pt idx="16687">
                  <c:v>164.63275429999999</c:v>
                </c:pt>
                <c:pt idx="16688">
                  <c:v>161.69062579999999</c:v>
                </c:pt>
                <c:pt idx="16689">
                  <c:v>161.37905810000001</c:v>
                </c:pt>
                <c:pt idx="16690">
                  <c:v>160.7600956</c:v>
                </c:pt>
                <c:pt idx="16691">
                  <c:v>124.2070336</c:v>
                </c:pt>
                <c:pt idx="16692">
                  <c:v>121.86574090000001</c:v>
                </c:pt>
                <c:pt idx="16693">
                  <c:v>121.6182778</c:v>
                </c:pt>
                <c:pt idx="16694">
                  <c:v>121.126942</c:v>
                </c:pt>
                <c:pt idx="16695">
                  <c:v>92.907490010000004</c:v>
                </c:pt>
                <c:pt idx="16696">
                  <c:v>91.167033160000003</c:v>
                </c:pt>
                <c:pt idx="16697">
                  <c:v>90.983674780000001</c:v>
                </c:pt>
                <c:pt idx="16698">
                  <c:v>90.619965550000003</c:v>
                </c:pt>
                <c:pt idx="16699">
                  <c:v>70.734123600000004</c:v>
                </c:pt>
                <c:pt idx="16700">
                  <c:v>67.445695529999995</c:v>
                </c:pt>
                <c:pt idx="16701">
                  <c:v>66.797841140000003</c:v>
                </c:pt>
                <c:pt idx="16702">
                  <c:v>66.505752740000005</c:v>
                </c:pt>
                <c:pt idx="16703">
                  <c:v>66.505773140000002</c:v>
                </c:pt>
                <c:pt idx="16704">
                  <c:v>66.997736919999994</c:v>
                </c:pt>
                <c:pt idx="16705">
                  <c:v>66.997736919999994</c:v>
                </c:pt>
                <c:pt idx="16706">
                  <c:v>67.499004200000002</c:v>
                </c:pt>
                <c:pt idx="16707">
                  <c:v>68.009574979999996</c:v>
                </c:pt>
                <c:pt idx="16708">
                  <c:v>68.097297249999997</c:v>
                </c:pt>
                <c:pt idx="16709">
                  <c:v>68.773830860000004</c:v>
                </c:pt>
                <c:pt idx="16710">
                  <c:v>70.366207610000004</c:v>
                </c:pt>
                <c:pt idx="16711">
                  <c:v>70.488786009999998</c:v>
                </c:pt>
                <c:pt idx="16712">
                  <c:v>70.734169129999998</c:v>
                </c:pt>
                <c:pt idx="16713">
                  <c:v>90.620119259999996</c:v>
                </c:pt>
                <c:pt idx="16714">
                  <c:v>92.347961670000004</c:v>
                </c:pt>
                <c:pt idx="16715">
                  <c:v>92.534644920000005</c:v>
                </c:pt>
                <c:pt idx="16716">
                  <c:v>92.90765494</c:v>
                </c:pt>
                <c:pt idx="16717">
                  <c:v>121.1272345</c:v>
                </c:pt>
                <c:pt idx="16718">
                  <c:v>123.4559141</c:v>
                </c:pt>
                <c:pt idx="16719">
                  <c:v>123.7067022</c:v>
                </c:pt>
                <c:pt idx="16720">
                  <c:v>124.2073391</c:v>
                </c:pt>
                <c:pt idx="16721">
                  <c:v>160.76054809999999</c:v>
                </c:pt>
                <c:pt idx="16722">
                  <c:v>163.69006490000001</c:v>
                </c:pt>
                <c:pt idx="16723">
                  <c:v>164.0049578</c:v>
                </c:pt>
                <c:pt idx="16724">
                  <c:v>164.63322170000001</c:v>
                </c:pt>
                <c:pt idx="16725">
                  <c:v>209.52006</c:v>
                </c:pt>
                <c:pt idx="16726">
                  <c:v>213.05041399999999</c:v>
                </c:pt>
                <c:pt idx="16727">
                  <c:v>213.4294118</c:v>
                </c:pt>
                <c:pt idx="16728">
                  <c:v>214.1853026</c:v>
                </c:pt>
                <c:pt idx="16729">
                  <c:v>267.40577039999999</c:v>
                </c:pt>
                <c:pt idx="16730">
                  <c:v>271.53696159999998</c:v>
                </c:pt>
                <c:pt idx="16731">
                  <c:v>271.98006420000002</c:v>
                </c:pt>
                <c:pt idx="16732">
                  <c:v>272.86358189999999</c:v>
                </c:pt>
                <c:pt idx="16733">
                  <c:v>334.41767909999999</c:v>
                </c:pt>
                <c:pt idx="16734">
                  <c:v>348.67784160000002</c:v>
                </c:pt>
                <c:pt idx="16735">
                  <c:v>351.72776160000001</c:v>
                </c:pt>
                <c:pt idx="16736">
                  <c:v>353.13281369999999</c:v>
                </c:pt>
                <c:pt idx="16737">
                  <c:v>353.13285050000002</c:v>
                </c:pt>
                <c:pt idx="16738">
                  <c:v>350.77726580000001</c:v>
                </c:pt>
                <c:pt idx="16739">
                  <c:v>350.77726580000001</c:v>
                </c:pt>
                <c:pt idx="16740">
                  <c:v>348.43098450000002</c:v>
                </c:pt>
                <c:pt idx="16741">
                  <c:v>346.09400679999999</c:v>
                </c:pt>
                <c:pt idx="16742">
                  <c:v>345.69764579999998</c:v>
                </c:pt>
                <c:pt idx="16743">
                  <c:v>342.6894514</c:v>
                </c:pt>
                <c:pt idx="16744">
                  <c:v>335.92349589999998</c:v>
                </c:pt>
                <c:pt idx="16745">
                  <c:v>335.41961359999999</c:v>
                </c:pt>
                <c:pt idx="16746">
                  <c:v>334.41777029999997</c:v>
                </c:pt>
                <c:pt idx="16747">
                  <c:v>272.86380889999998</c:v>
                </c:pt>
                <c:pt idx="16748">
                  <c:v>268.72000329999997</c:v>
                </c:pt>
                <c:pt idx="16749">
                  <c:v>268.28022559999999</c:v>
                </c:pt>
                <c:pt idx="16750">
                  <c:v>267.40600869999997</c:v>
                </c:pt>
                <c:pt idx="16751">
                  <c:v>214.185642</c:v>
                </c:pt>
                <c:pt idx="16752">
                  <c:v>210.6426711</c:v>
                </c:pt>
                <c:pt idx="16753">
                  <c:v>210.26699790000001</c:v>
                </c:pt>
                <c:pt idx="16754">
                  <c:v>209.52040740000001</c:v>
                </c:pt>
                <c:pt idx="16755">
                  <c:v>164.6336354</c:v>
                </c:pt>
                <c:pt idx="16756">
                  <c:v>161.69149920000001</c:v>
                </c:pt>
                <c:pt idx="16757">
                  <c:v>161.37993059999999</c:v>
                </c:pt>
                <c:pt idx="16758">
                  <c:v>160.7609664</c:v>
                </c:pt>
                <c:pt idx="16759">
                  <c:v>124.2077891</c:v>
                </c:pt>
                <c:pt idx="16760">
                  <c:v>121.8664876</c:v>
                </c:pt>
                <c:pt idx="16761">
                  <c:v>121.6190235</c:v>
                </c:pt>
                <c:pt idx="16762">
                  <c:v>121.12768579999999</c:v>
                </c:pt>
                <c:pt idx="16763">
                  <c:v>92.908103120000007</c:v>
                </c:pt>
                <c:pt idx="16764">
                  <c:v>91.167636310000006</c:v>
                </c:pt>
                <c:pt idx="16765">
                  <c:v>90.984276850000001</c:v>
                </c:pt>
                <c:pt idx="16766">
                  <c:v>90.620565499999998</c:v>
                </c:pt>
                <c:pt idx="16767">
                  <c:v>70.734577490000007</c:v>
                </c:pt>
                <c:pt idx="16768">
                  <c:v>67.446116099999998</c:v>
                </c:pt>
                <c:pt idx="16769">
                  <c:v>66.798254610000001</c:v>
                </c:pt>
                <c:pt idx="16770">
                  <c:v>66.506162939999996</c:v>
                </c:pt>
                <c:pt idx="16771">
                  <c:v>66.506144239999998</c:v>
                </c:pt>
                <c:pt idx="16772">
                  <c:v>66.998107099999999</c:v>
                </c:pt>
                <c:pt idx="16773">
                  <c:v>66.998107099999999</c:v>
                </c:pt>
                <c:pt idx="16774">
                  <c:v>67.499373390000002</c:v>
                </c:pt>
                <c:pt idx="16775">
                  <c:v>68.009943129999996</c:v>
                </c:pt>
                <c:pt idx="16776">
                  <c:v>68.097665210000002</c:v>
                </c:pt>
                <c:pt idx="16777">
                  <c:v>68.774197360000002</c:v>
                </c:pt>
                <c:pt idx="16778">
                  <c:v>70.366570440000004</c:v>
                </c:pt>
                <c:pt idx="16779">
                  <c:v>70.489148549999996</c:v>
                </c:pt>
                <c:pt idx="16780">
                  <c:v>70.734531070000003</c:v>
                </c:pt>
                <c:pt idx="16781">
                  <c:v>90.620417930000002</c:v>
                </c:pt>
                <c:pt idx="16782">
                  <c:v>92.348253929999998</c:v>
                </c:pt>
                <c:pt idx="16783">
                  <c:v>92.534936470000005</c:v>
                </c:pt>
                <c:pt idx="16784">
                  <c:v>92.907945100000006</c:v>
                </c:pt>
                <c:pt idx="16785">
                  <c:v>121.12740890000001</c:v>
                </c:pt>
                <c:pt idx="16786">
                  <c:v>123.4560784</c:v>
                </c:pt>
                <c:pt idx="16787">
                  <c:v>123.7068653</c:v>
                </c:pt>
                <c:pt idx="16788">
                  <c:v>124.2075001</c:v>
                </c:pt>
                <c:pt idx="16789">
                  <c:v>160.7605409</c:v>
                </c:pt>
                <c:pt idx="16790">
                  <c:v>163.69004369999999</c:v>
                </c:pt>
                <c:pt idx="16791">
                  <c:v>164.00493520000001</c:v>
                </c:pt>
                <c:pt idx="16792">
                  <c:v>164.633196</c:v>
                </c:pt>
                <c:pt idx="16793">
                  <c:v>209.51981380000001</c:v>
                </c:pt>
                <c:pt idx="16794">
                  <c:v>213.05015</c:v>
                </c:pt>
                <c:pt idx="16795">
                  <c:v>213.42914590000001</c:v>
                </c:pt>
                <c:pt idx="16796">
                  <c:v>214.18503290000001</c:v>
                </c:pt>
                <c:pt idx="16797">
                  <c:v>267.40522759999999</c:v>
                </c:pt>
                <c:pt idx="16798">
                  <c:v>271.53639729999998</c:v>
                </c:pt>
                <c:pt idx="16799">
                  <c:v>271.9794976</c:v>
                </c:pt>
                <c:pt idx="16800">
                  <c:v>272.86301070000002</c:v>
                </c:pt>
                <c:pt idx="16801">
                  <c:v>334.41678239999999</c:v>
                </c:pt>
                <c:pt idx="16802">
                  <c:v>348.67686859999998</c:v>
                </c:pt>
                <c:pt idx="16803">
                  <c:v>351.72677220000003</c:v>
                </c:pt>
                <c:pt idx="16804">
                  <c:v>353.1318167</c:v>
                </c:pt>
                <c:pt idx="16805">
                  <c:v>353.13177940000003</c:v>
                </c:pt>
                <c:pt idx="16806">
                  <c:v>350.77619600000003</c:v>
                </c:pt>
                <c:pt idx="16807">
                  <c:v>350.77619600000003</c:v>
                </c:pt>
                <c:pt idx="16808">
                  <c:v>348.42991599999999</c:v>
                </c:pt>
                <c:pt idx="16809">
                  <c:v>346.0929395</c:v>
                </c:pt>
                <c:pt idx="16810">
                  <c:v>345.6965788</c:v>
                </c:pt>
                <c:pt idx="16811">
                  <c:v>342.68838620000002</c:v>
                </c:pt>
                <c:pt idx="16812">
                  <c:v>335.92243480000002</c:v>
                </c:pt>
                <c:pt idx="16813">
                  <c:v>335.41855279999999</c:v>
                </c:pt>
                <c:pt idx="16814">
                  <c:v>334.41671009999999</c:v>
                </c:pt>
                <c:pt idx="16815">
                  <c:v>272.86279810000002</c:v>
                </c:pt>
                <c:pt idx="16816">
                  <c:v>268.71899669999999</c:v>
                </c:pt>
                <c:pt idx="16817">
                  <c:v>268.27921939999999</c:v>
                </c:pt>
                <c:pt idx="16818">
                  <c:v>267.4050034</c:v>
                </c:pt>
                <c:pt idx="16819">
                  <c:v>214.1847037</c:v>
                </c:pt>
                <c:pt idx="16820">
                  <c:v>210.64173819999999</c:v>
                </c:pt>
                <c:pt idx="16821">
                  <c:v>210.26606559999999</c:v>
                </c:pt>
                <c:pt idx="16822">
                  <c:v>209.51947630000001</c:v>
                </c:pt>
                <c:pt idx="16823">
                  <c:v>164.63278879999999</c:v>
                </c:pt>
                <c:pt idx="16824">
                  <c:v>161.69065929999999</c:v>
                </c:pt>
                <c:pt idx="16825">
                  <c:v>161.37909139999999</c:v>
                </c:pt>
                <c:pt idx="16826">
                  <c:v>160.7601287</c:v>
                </c:pt>
                <c:pt idx="16827">
                  <c:v>124.2070535</c:v>
                </c:pt>
                <c:pt idx="16828">
                  <c:v>121.8657599</c:v>
                </c:pt>
                <c:pt idx="16829">
                  <c:v>121.6182968</c:v>
                </c:pt>
                <c:pt idx="16830">
                  <c:v>121.1269607</c:v>
                </c:pt>
                <c:pt idx="16831">
                  <c:v>92.90749769</c:v>
                </c:pt>
                <c:pt idx="16832">
                  <c:v>91.167040130000004</c:v>
                </c:pt>
                <c:pt idx="16833">
                  <c:v>90.983681660000002</c:v>
                </c:pt>
                <c:pt idx="16834">
                  <c:v>90.619972279999999</c:v>
                </c:pt>
                <c:pt idx="16835">
                  <c:v>70.734121490000007</c:v>
                </c:pt>
                <c:pt idx="16836">
                  <c:v>67.445691769999996</c:v>
                </c:pt>
                <c:pt idx="16837">
                  <c:v>66.797837040000005</c:v>
                </c:pt>
                <c:pt idx="16838">
                  <c:v>66.505748499999996</c:v>
                </c:pt>
                <c:pt idx="16839">
                  <c:v>66.505765350000004</c:v>
                </c:pt>
                <c:pt idx="16840">
                  <c:v>66.997728800000004</c:v>
                </c:pt>
                <c:pt idx="16841">
                  <c:v>66.997728800000004</c:v>
                </c:pt>
                <c:pt idx="16842">
                  <c:v>67.498995750000006</c:v>
                </c:pt>
                <c:pt idx="16843">
                  <c:v>68.009566199999995</c:v>
                </c:pt>
                <c:pt idx="16844">
                  <c:v>68.097288410000004</c:v>
                </c:pt>
                <c:pt idx="16845">
                  <c:v>68.773821569999996</c:v>
                </c:pt>
                <c:pt idx="16846">
                  <c:v>70.366197299999996</c:v>
                </c:pt>
                <c:pt idx="16847">
                  <c:v>70.488775619999998</c:v>
                </c:pt>
                <c:pt idx="16848">
                  <c:v>70.734158579999999</c:v>
                </c:pt>
                <c:pt idx="16849">
                  <c:v>90.620098069999997</c:v>
                </c:pt>
                <c:pt idx="16850">
                  <c:v>92.347939670000002</c:v>
                </c:pt>
                <c:pt idx="16851">
                  <c:v>92.534622830000004</c:v>
                </c:pt>
                <c:pt idx="16852">
                  <c:v>92.907632680000006</c:v>
                </c:pt>
                <c:pt idx="16853">
                  <c:v>121.1272003</c:v>
                </c:pt>
                <c:pt idx="16854">
                  <c:v>123.455879</c:v>
                </c:pt>
                <c:pt idx="16855">
                  <c:v>123.706667</c:v>
                </c:pt>
                <c:pt idx="16856">
                  <c:v>124.20730380000001</c:v>
                </c:pt>
                <c:pt idx="16857">
                  <c:v>160.76049950000001</c:v>
                </c:pt>
                <c:pt idx="16858">
                  <c:v>163.6900153</c:v>
                </c:pt>
                <c:pt idx="16859">
                  <c:v>164.00490819999999</c:v>
                </c:pt>
                <c:pt idx="16860">
                  <c:v>164.63317180000001</c:v>
                </c:pt>
                <c:pt idx="16861">
                  <c:v>209.51999570000001</c:v>
                </c:pt>
                <c:pt idx="16862">
                  <c:v>213.0503487</c:v>
                </c:pt>
                <c:pt idx="16863">
                  <c:v>213.42934629999999</c:v>
                </c:pt>
                <c:pt idx="16864">
                  <c:v>214.18523680000001</c:v>
                </c:pt>
                <c:pt idx="16865">
                  <c:v>267.40568889999997</c:v>
                </c:pt>
                <c:pt idx="16866">
                  <c:v>271.536879</c:v>
                </c:pt>
                <c:pt idx="16867">
                  <c:v>271.97998139999999</c:v>
                </c:pt>
                <c:pt idx="16868">
                  <c:v>272.86349890000002</c:v>
                </c:pt>
                <c:pt idx="16869">
                  <c:v>334.41757910000001</c:v>
                </c:pt>
                <c:pt idx="16870">
                  <c:v>348.67773779999999</c:v>
                </c:pt>
                <c:pt idx="16871">
                  <c:v>351.72765700000002</c:v>
                </c:pt>
                <c:pt idx="16872">
                  <c:v>353.13270870000002</c:v>
                </c:pt>
                <c:pt idx="16873">
                  <c:v>353.1327465</c:v>
                </c:pt>
                <c:pt idx="16874">
                  <c:v>350.7771626</c:v>
                </c:pt>
                <c:pt idx="16875">
                  <c:v>350.7771626</c:v>
                </c:pt>
                <c:pt idx="16876">
                  <c:v>348.43088219999999</c:v>
                </c:pt>
                <c:pt idx="16877">
                  <c:v>346.09390519999999</c:v>
                </c:pt>
                <c:pt idx="16878">
                  <c:v>345.6975443</c:v>
                </c:pt>
                <c:pt idx="16879">
                  <c:v>342.68935110000001</c:v>
                </c:pt>
                <c:pt idx="16880">
                  <c:v>335.92339800000002</c:v>
                </c:pt>
                <c:pt idx="16881">
                  <c:v>335.4195158</c:v>
                </c:pt>
                <c:pt idx="16882">
                  <c:v>334.41767290000001</c:v>
                </c:pt>
                <c:pt idx="16883">
                  <c:v>272.86373379999998</c:v>
                </c:pt>
                <c:pt idx="16884">
                  <c:v>268.71992970000002</c:v>
                </c:pt>
                <c:pt idx="16885">
                  <c:v>268.28015210000001</c:v>
                </c:pt>
                <c:pt idx="16886">
                  <c:v>267.40593560000002</c:v>
                </c:pt>
                <c:pt idx="16887">
                  <c:v>214.18558849999999</c:v>
                </c:pt>
                <c:pt idx="16888">
                  <c:v>210.642619</c:v>
                </c:pt>
                <c:pt idx="16889">
                  <c:v>210.2669459</c:v>
                </c:pt>
                <c:pt idx="16890">
                  <c:v>209.52035570000001</c:v>
                </c:pt>
                <c:pt idx="16891">
                  <c:v>164.63360069999999</c:v>
                </c:pt>
                <c:pt idx="16892">
                  <c:v>161.69146570000001</c:v>
                </c:pt>
                <c:pt idx="16893">
                  <c:v>161.37989719999999</c:v>
                </c:pt>
                <c:pt idx="16894">
                  <c:v>160.7609333</c:v>
                </c:pt>
                <c:pt idx="16895">
                  <c:v>124.2077705</c:v>
                </c:pt>
                <c:pt idx="16896">
                  <c:v>121.8664699</c:v>
                </c:pt>
                <c:pt idx="16897">
                  <c:v>121.619006</c:v>
                </c:pt>
                <c:pt idx="16898">
                  <c:v>121.1276684</c:v>
                </c:pt>
                <c:pt idx="16899">
                  <c:v>92.908097650000002</c:v>
                </c:pt>
                <c:pt idx="16900">
                  <c:v>91.167631600000007</c:v>
                </c:pt>
                <c:pt idx="16901">
                  <c:v>90.984272230000002</c:v>
                </c:pt>
                <c:pt idx="16902">
                  <c:v>90.620561030000005</c:v>
                </c:pt>
                <c:pt idx="16903">
                  <c:v>70.734582329999995</c:v>
                </c:pt>
                <c:pt idx="16904">
                  <c:v>67.446122639999999</c:v>
                </c:pt>
                <c:pt idx="16905">
                  <c:v>66.798261490000002</c:v>
                </c:pt>
                <c:pt idx="16906">
                  <c:v>66.506169979999996</c:v>
                </c:pt>
                <c:pt idx="16907">
                  <c:v>66.506155120000003</c:v>
                </c:pt>
                <c:pt idx="16908">
                  <c:v>66.998118340000005</c:v>
                </c:pt>
                <c:pt idx="16909">
                  <c:v>66.998118340000005</c:v>
                </c:pt>
                <c:pt idx="16910">
                  <c:v>67.499385000000004</c:v>
                </c:pt>
                <c:pt idx="16911">
                  <c:v>68.009955099999999</c:v>
                </c:pt>
                <c:pt idx="16912">
                  <c:v>68.097677250000004</c:v>
                </c:pt>
                <c:pt idx="16913">
                  <c:v>68.774209870000007</c:v>
                </c:pt>
                <c:pt idx="16914">
                  <c:v>70.366584040000006</c:v>
                </c:pt>
                <c:pt idx="16915">
                  <c:v>70.489162219999997</c:v>
                </c:pt>
                <c:pt idx="16916">
                  <c:v>70.734544900000003</c:v>
                </c:pt>
                <c:pt idx="16917">
                  <c:v>90.620442839999995</c:v>
                </c:pt>
                <c:pt idx="16918">
                  <c:v>92.348279669999997</c:v>
                </c:pt>
                <c:pt idx="16919">
                  <c:v>92.534962309999997</c:v>
                </c:pt>
                <c:pt idx="16920">
                  <c:v>92.907971110000005</c:v>
                </c:pt>
                <c:pt idx="16921">
                  <c:v>121.127447</c:v>
                </c:pt>
                <c:pt idx="16922">
                  <c:v>123.4561174</c:v>
                </c:pt>
                <c:pt idx="16923">
                  <c:v>123.7069044</c:v>
                </c:pt>
                <c:pt idx="16924">
                  <c:v>124.2075394</c:v>
                </c:pt>
                <c:pt idx="16925">
                  <c:v>160.76059330000001</c:v>
                </c:pt>
                <c:pt idx="16926">
                  <c:v>163.6900971</c:v>
                </c:pt>
                <c:pt idx="16927">
                  <c:v>164.00498859999999</c:v>
                </c:pt>
                <c:pt idx="16928">
                  <c:v>164.63324969999999</c:v>
                </c:pt>
                <c:pt idx="16929">
                  <c:v>209.51988159999999</c:v>
                </c:pt>
                <c:pt idx="16930">
                  <c:v>213.0502189</c:v>
                </c:pt>
                <c:pt idx="16931">
                  <c:v>213.42921490000001</c:v>
                </c:pt>
                <c:pt idx="16932">
                  <c:v>214.185102</c:v>
                </c:pt>
                <c:pt idx="16933">
                  <c:v>267.40531199999998</c:v>
                </c:pt>
                <c:pt idx="16934">
                  <c:v>271.53648270000002</c:v>
                </c:pt>
                <c:pt idx="16935">
                  <c:v>271.97958319999998</c:v>
                </c:pt>
                <c:pt idx="16936">
                  <c:v>272.86309649999998</c:v>
                </c:pt>
                <c:pt idx="16937">
                  <c:v>334.41688440000001</c:v>
                </c:pt>
                <c:pt idx="16938">
                  <c:v>348.6769741</c:v>
                </c:pt>
                <c:pt idx="16939">
                  <c:v>351.72687839999998</c:v>
                </c:pt>
                <c:pt idx="16940">
                  <c:v>353.13192329999998</c:v>
                </c:pt>
                <c:pt idx="16941">
                  <c:v>353.13188439999999</c:v>
                </c:pt>
                <c:pt idx="16942">
                  <c:v>350.77630019999998</c:v>
                </c:pt>
                <c:pt idx="16943">
                  <c:v>350.77630019999998</c:v>
                </c:pt>
                <c:pt idx="16944">
                  <c:v>348.43001939999999</c:v>
                </c:pt>
                <c:pt idx="16945">
                  <c:v>346.09304209999999</c:v>
                </c:pt>
                <c:pt idx="16946">
                  <c:v>345.69668109999998</c:v>
                </c:pt>
                <c:pt idx="16947">
                  <c:v>342.68848750000001</c:v>
                </c:pt>
                <c:pt idx="16948">
                  <c:v>335.92253349999999</c:v>
                </c:pt>
                <c:pt idx="16949">
                  <c:v>335.41865130000002</c:v>
                </c:pt>
                <c:pt idx="16950">
                  <c:v>334.41680830000001</c:v>
                </c:pt>
                <c:pt idx="16951">
                  <c:v>272.86287320000002</c:v>
                </c:pt>
                <c:pt idx="16952">
                  <c:v>268.7190703</c:v>
                </c:pt>
                <c:pt idx="16953">
                  <c:v>268.27929280000001</c:v>
                </c:pt>
                <c:pt idx="16954">
                  <c:v>267.40507650000001</c:v>
                </c:pt>
                <c:pt idx="16955">
                  <c:v>214.1847564</c:v>
                </c:pt>
                <c:pt idx="16956">
                  <c:v>210.64178960000001</c:v>
                </c:pt>
                <c:pt idx="16957">
                  <c:v>210.26611679999999</c:v>
                </c:pt>
                <c:pt idx="16958">
                  <c:v>209.5195272</c:v>
                </c:pt>
                <c:pt idx="16959">
                  <c:v>164.6328221</c:v>
                </c:pt>
                <c:pt idx="16960">
                  <c:v>161.69069150000001</c:v>
                </c:pt>
                <c:pt idx="16961">
                  <c:v>161.37912349999999</c:v>
                </c:pt>
                <c:pt idx="16962">
                  <c:v>160.76016050000001</c:v>
                </c:pt>
                <c:pt idx="16963">
                  <c:v>124.2070705</c:v>
                </c:pt>
                <c:pt idx="16964">
                  <c:v>121.865776</c:v>
                </c:pt>
                <c:pt idx="16965">
                  <c:v>121.6183127</c:v>
                </c:pt>
                <c:pt idx="16966">
                  <c:v>121.1269765</c:v>
                </c:pt>
                <c:pt idx="16967">
                  <c:v>92.907501400000001</c:v>
                </c:pt>
                <c:pt idx="16968">
                  <c:v>91.167043070000005</c:v>
                </c:pt>
                <c:pt idx="16969">
                  <c:v>90.983684519999997</c:v>
                </c:pt>
                <c:pt idx="16970">
                  <c:v>90.619974979999995</c:v>
                </c:pt>
                <c:pt idx="16971">
                  <c:v>70.734114930000004</c:v>
                </c:pt>
                <c:pt idx="16972">
                  <c:v>67.445683540000005</c:v>
                </c:pt>
                <c:pt idx="16973">
                  <c:v>66.797828480000007</c:v>
                </c:pt>
                <c:pt idx="16974">
                  <c:v>66.505739779999999</c:v>
                </c:pt>
                <c:pt idx="16975">
                  <c:v>66.505752740000005</c:v>
                </c:pt>
                <c:pt idx="16976">
                  <c:v>66.997715819999996</c:v>
                </c:pt>
                <c:pt idx="16977">
                  <c:v>66.997715819999996</c:v>
                </c:pt>
                <c:pt idx="16978">
                  <c:v>67.498982389999995</c:v>
                </c:pt>
                <c:pt idx="16979">
                  <c:v>68.009552459999995</c:v>
                </c:pt>
                <c:pt idx="16980">
                  <c:v>68.097274609999999</c:v>
                </c:pt>
                <c:pt idx="16981">
                  <c:v>68.773807289999993</c:v>
                </c:pt>
                <c:pt idx="16982">
                  <c:v>70.366181929999996</c:v>
                </c:pt>
                <c:pt idx="16983">
                  <c:v>70.488760170000006</c:v>
                </c:pt>
                <c:pt idx="16984">
                  <c:v>70.734142969999994</c:v>
                </c:pt>
                <c:pt idx="16985">
                  <c:v>90.620071440000004</c:v>
                </c:pt>
                <c:pt idx="16986">
                  <c:v>92.347912219999998</c:v>
                </c:pt>
                <c:pt idx="16987">
                  <c:v>92.534595289999999</c:v>
                </c:pt>
                <c:pt idx="16988">
                  <c:v>92.90760496</c:v>
                </c:pt>
                <c:pt idx="16989">
                  <c:v>121.1271608</c:v>
                </c:pt>
                <c:pt idx="16990">
                  <c:v>123.45583860000001</c:v>
                </c:pt>
                <c:pt idx="16991">
                  <c:v>123.7066265</c:v>
                </c:pt>
                <c:pt idx="16992">
                  <c:v>124.207263</c:v>
                </c:pt>
                <c:pt idx="16993">
                  <c:v>160.76044619999999</c:v>
                </c:pt>
                <c:pt idx="16994">
                  <c:v>163.6899611</c:v>
                </c:pt>
                <c:pt idx="16995">
                  <c:v>164.00485380000001</c:v>
                </c:pt>
                <c:pt idx="16996">
                  <c:v>164.63311719999999</c:v>
                </c:pt>
                <c:pt idx="16997">
                  <c:v>209.51992770000001</c:v>
                </c:pt>
                <c:pt idx="16998">
                  <c:v>213.05027960000001</c:v>
                </c:pt>
                <c:pt idx="16999">
                  <c:v>213.4292772</c:v>
                </c:pt>
                <c:pt idx="17000">
                  <c:v>214.18516750000001</c:v>
                </c:pt>
                <c:pt idx="17001">
                  <c:v>267.40560529999999</c:v>
                </c:pt>
                <c:pt idx="17002">
                  <c:v>271.5367943</c:v>
                </c:pt>
                <c:pt idx="17003">
                  <c:v>271.97989669999998</c:v>
                </c:pt>
                <c:pt idx="17004">
                  <c:v>272.86341379999999</c:v>
                </c:pt>
                <c:pt idx="17005">
                  <c:v>334.41747900000001</c:v>
                </c:pt>
                <c:pt idx="17006">
                  <c:v>348.67763439999999</c:v>
                </c:pt>
                <c:pt idx="17007">
                  <c:v>351.72755280000001</c:v>
                </c:pt>
                <c:pt idx="17008">
                  <c:v>353.1326042</c:v>
                </c:pt>
                <c:pt idx="17009">
                  <c:v>353.13264400000003</c:v>
                </c:pt>
                <c:pt idx="17010">
                  <c:v>350.77706089999998</c:v>
                </c:pt>
                <c:pt idx="17011">
                  <c:v>350.77706089999998</c:v>
                </c:pt>
                <c:pt idx="17012">
                  <c:v>348.43078129999998</c:v>
                </c:pt>
                <c:pt idx="17013">
                  <c:v>346.09380520000002</c:v>
                </c:pt>
                <c:pt idx="17014">
                  <c:v>345.69744439999999</c:v>
                </c:pt>
                <c:pt idx="17015">
                  <c:v>342.6892522</c:v>
                </c:pt>
                <c:pt idx="17016">
                  <c:v>335.92330129999999</c:v>
                </c:pt>
                <c:pt idx="17017">
                  <c:v>335.41941930000002</c:v>
                </c:pt>
                <c:pt idx="17018">
                  <c:v>334.41757680000001</c:v>
                </c:pt>
                <c:pt idx="17019">
                  <c:v>272.86365840000002</c:v>
                </c:pt>
                <c:pt idx="17020">
                  <c:v>268.7198558</c:v>
                </c:pt>
                <c:pt idx="17021">
                  <c:v>268.28007830000001</c:v>
                </c:pt>
                <c:pt idx="17022">
                  <c:v>267.40586200000001</c:v>
                </c:pt>
                <c:pt idx="17023">
                  <c:v>214.18553349999999</c:v>
                </c:pt>
                <c:pt idx="17024">
                  <c:v>210.64256520000001</c:v>
                </c:pt>
                <c:pt idx="17025">
                  <c:v>210.26689229999999</c:v>
                </c:pt>
                <c:pt idx="17026">
                  <c:v>209.5203023</c:v>
                </c:pt>
                <c:pt idx="17027">
                  <c:v>164.6335636</c:v>
                </c:pt>
                <c:pt idx="17028">
                  <c:v>161.69142959999999</c:v>
                </c:pt>
                <c:pt idx="17029">
                  <c:v>161.37986129999999</c:v>
                </c:pt>
                <c:pt idx="17030">
                  <c:v>160.76089759999999</c:v>
                </c:pt>
                <c:pt idx="17031">
                  <c:v>124.2077487</c:v>
                </c:pt>
                <c:pt idx="17032">
                  <c:v>121.8664491</c:v>
                </c:pt>
                <c:pt idx="17033">
                  <c:v>121.6189852</c:v>
                </c:pt>
                <c:pt idx="17034">
                  <c:v>121.1276479</c:v>
                </c:pt>
                <c:pt idx="17035">
                  <c:v>92.90808878</c:v>
                </c:pt>
                <c:pt idx="17036">
                  <c:v>91.167623500000005</c:v>
                </c:pt>
                <c:pt idx="17037">
                  <c:v>90.984264210000006</c:v>
                </c:pt>
                <c:pt idx="17038">
                  <c:v>90.620553169999994</c:v>
                </c:pt>
                <c:pt idx="17039">
                  <c:v>70.734583880000002</c:v>
                </c:pt>
                <c:pt idx="17040">
                  <c:v>67.446125949999995</c:v>
                </c:pt>
                <c:pt idx="17041">
                  <c:v>66.79826516</c:v>
                </c:pt>
                <c:pt idx="17042">
                  <c:v>66.506173810000007</c:v>
                </c:pt>
                <c:pt idx="17043">
                  <c:v>66.506162689999996</c:v>
                </c:pt>
                <c:pt idx="17044">
                  <c:v>66.998126249999999</c:v>
                </c:pt>
                <c:pt idx="17045">
                  <c:v>66.998126249999999</c:v>
                </c:pt>
                <c:pt idx="17046">
                  <c:v>67.499393260000005</c:v>
                </c:pt>
                <c:pt idx="17047">
                  <c:v>68.009963709999994</c:v>
                </c:pt>
                <c:pt idx="17048">
                  <c:v>68.097685909999996</c:v>
                </c:pt>
                <c:pt idx="17049">
                  <c:v>68.774218989999994</c:v>
                </c:pt>
                <c:pt idx="17050">
                  <c:v>70.366594190000001</c:v>
                </c:pt>
                <c:pt idx="17051">
                  <c:v>70.489172460000006</c:v>
                </c:pt>
                <c:pt idx="17052">
                  <c:v>70.734555290000003</c:v>
                </c:pt>
                <c:pt idx="17053">
                  <c:v>90.62046402</c:v>
                </c:pt>
                <c:pt idx="17054">
                  <c:v>92.348301669999998</c:v>
                </c:pt>
                <c:pt idx="17055">
                  <c:v>92.534984399999999</c:v>
                </c:pt>
                <c:pt idx="17056">
                  <c:v>92.90799337</c:v>
                </c:pt>
                <c:pt idx="17057">
                  <c:v>121.12748139999999</c:v>
                </c:pt>
                <c:pt idx="17058">
                  <c:v>123.4561526</c:v>
                </c:pt>
                <c:pt idx="17059">
                  <c:v>123.7069398</c:v>
                </c:pt>
                <c:pt idx="17060">
                  <c:v>124.20757500000001</c:v>
                </c:pt>
                <c:pt idx="17061">
                  <c:v>160.7606423</c:v>
                </c:pt>
                <c:pt idx="17062">
                  <c:v>163.69014709999999</c:v>
                </c:pt>
                <c:pt idx="17063">
                  <c:v>164.00503879999999</c:v>
                </c:pt>
                <c:pt idx="17064">
                  <c:v>164.63329999999999</c:v>
                </c:pt>
                <c:pt idx="17065">
                  <c:v>209.51994669999999</c:v>
                </c:pt>
                <c:pt idx="17066">
                  <c:v>213.0502851</c:v>
                </c:pt>
                <c:pt idx="17067">
                  <c:v>213.42928119999999</c:v>
                </c:pt>
                <c:pt idx="17068">
                  <c:v>214.1851686</c:v>
                </c:pt>
                <c:pt idx="17069">
                  <c:v>267.4053945</c:v>
                </c:pt>
                <c:pt idx="17070">
                  <c:v>271.53656649999999</c:v>
                </c:pt>
                <c:pt idx="17071">
                  <c:v>271.97966709999997</c:v>
                </c:pt>
                <c:pt idx="17072">
                  <c:v>272.86318060000002</c:v>
                </c:pt>
                <c:pt idx="17073">
                  <c:v>334.41698589999999</c:v>
                </c:pt>
                <c:pt idx="17074">
                  <c:v>348.67707949999999</c:v>
                </c:pt>
                <c:pt idx="17075">
                  <c:v>351.7269847</c:v>
                </c:pt>
                <c:pt idx="17076">
                  <c:v>353.13202999999999</c:v>
                </c:pt>
                <c:pt idx="17077">
                  <c:v>353.1319901</c:v>
                </c:pt>
                <c:pt idx="17078">
                  <c:v>350.77640500000001</c:v>
                </c:pt>
                <c:pt idx="17079">
                  <c:v>350.77640500000001</c:v>
                </c:pt>
                <c:pt idx="17080">
                  <c:v>348.43012349999998</c:v>
                </c:pt>
                <c:pt idx="17081">
                  <c:v>346.09314540000003</c:v>
                </c:pt>
                <c:pt idx="17082">
                  <c:v>345.69678429999999</c:v>
                </c:pt>
                <c:pt idx="17083">
                  <c:v>342.68858970000002</c:v>
                </c:pt>
                <c:pt idx="17084">
                  <c:v>335.92263359999998</c:v>
                </c:pt>
                <c:pt idx="17085">
                  <c:v>335.41875119999997</c:v>
                </c:pt>
                <c:pt idx="17086">
                  <c:v>334.41690790000001</c:v>
                </c:pt>
                <c:pt idx="17087">
                  <c:v>272.86295269999999</c:v>
                </c:pt>
                <c:pt idx="17088">
                  <c:v>268.71914829999997</c:v>
                </c:pt>
                <c:pt idx="17089">
                  <c:v>268.27937070000002</c:v>
                </c:pt>
                <c:pt idx="17090">
                  <c:v>267.4051541</c:v>
                </c:pt>
                <c:pt idx="17091">
                  <c:v>214.18481600000001</c:v>
                </c:pt>
                <c:pt idx="17092">
                  <c:v>210.64184789999999</c:v>
                </c:pt>
                <c:pt idx="17093">
                  <c:v>210.266175</c:v>
                </c:pt>
                <c:pt idx="17094">
                  <c:v>209.51958519999999</c:v>
                </c:pt>
                <c:pt idx="17095">
                  <c:v>164.63286400000001</c:v>
                </c:pt>
                <c:pt idx="17096">
                  <c:v>161.69073230000001</c:v>
                </c:pt>
                <c:pt idx="17097">
                  <c:v>161.37916419999999</c:v>
                </c:pt>
                <c:pt idx="17098">
                  <c:v>160.760201</c:v>
                </c:pt>
                <c:pt idx="17099">
                  <c:v>124.2070969</c:v>
                </c:pt>
                <c:pt idx="17100">
                  <c:v>121.8658014</c:v>
                </c:pt>
                <c:pt idx="17101">
                  <c:v>121.6183381</c:v>
                </c:pt>
                <c:pt idx="17102">
                  <c:v>121.1270016</c:v>
                </c:pt>
                <c:pt idx="17103">
                  <c:v>92.907514550000002</c:v>
                </c:pt>
                <c:pt idx="17104">
                  <c:v>91.167055419999997</c:v>
                </c:pt>
                <c:pt idx="17105">
                  <c:v>90.983696789999996</c:v>
                </c:pt>
                <c:pt idx="17106">
                  <c:v>90.619987080000001</c:v>
                </c:pt>
                <c:pt idx="17107">
                  <c:v>70.734117010000006</c:v>
                </c:pt>
                <c:pt idx="17108">
                  <c:v>67.445683709999997</c:v>
                </c:pt>
                <c:pt idx="17109">
                  <c:v>66.797828260000003</c:v>
                </c:pt>
                <c:pt idx="17110">
                  <c:v>66.505739379999994</c:v>
                </c:pt>
                <c:pt idx="17111">
                  <c:v>66.505748510000004</c:v>
                </c:pt>
                <c:pt idx="17112">
                  <c:v>66.997711249999995</c:v>
                </c:pt>
                <c:pt idx="17113">
                  <c:v>66.997711249999995</c:v>
                </c:pt>
                <c:pt idx="17114">
                  <c:v>67.498977490000001</c:v>
                </c:pt>
                <c:pt idx="17115">
                  <c:v>68.009547229999995</c:v>
                </c:pt>
                <c:pt idx="17116">
                  <c:v>68.097269319999995</c:v>
                </c:pt>
                <c:pt idx="17117">
                  <c:v>68.773801550000002</c:v>
                </c:pt>
                <c:pt idx="17118">
                  <c:v>70.366175150000004</c:v>
                </c:pt>
                <c:pt idx="17119">
                  <c:v>70.488753310000007</c:v>
                </c:pt>
                <c:pt idx="17120">
                  <c:v>70.734135949999995</c:v>
                </c:pt>
                <c:pt idx="17121">
                  <c:v>90.620053420000005</c:v>
                </c:pt>
                <c:pt idx="17122">
                  <c:v>92.347893339999999</c:v>
                </c:pt>
                <c:pt idx="17123">
                  <c:v>92.534576319999999</c:v>
                </c:pt>
                <c:pt idx="17124">
                  <c:v>92.90758581</c:v>
                </c:pt>
                <c:pt idx="17125">
                  <c:v>121.1271289</c:v>
                </c:pt>
                <c:pt idx="17126">
                  <c:v>123.4558057</c:v>
                </c:pt>
                <c:pt idx="17127">
                  <c:v>123.7065935</c:v>
                </c:pt>
                <c:pt idx="17128">
                  <c:v>124.2072299</c:v>
                </c:pt>
                <c:pt idx="17129">
                  <c:v>160.7603986</c:v>
                </c:pt>
                <c:pt idx="17130">
                  <c:v>163.6899124</c:v>
                </c:pt>
                <c:pt idx="17131">
                  <c:v>164.004805</c:v>
                </c:pt>
                <c:pt idx="17132">
                  <c:v>164.6330682</c:v>
                </c:pt>
                <c:pt idx="17133">
                  <c:v>209.51986249999999</c:v>
                </c:pt>
                <c:pt idx="17134">
                  <c:v>213.0502132</c:v>
                </c:pt>
                <c:pt idx="17135">
                  <c:v>213.4292106</c:v>
                </c:pt>
                <c:pt idx="17136">
                  <c:v>214.1851006</c:v>
                </c:pt>
                <c:pt idx="17137">
                  <c:v>267.40552059999999</c:v>
                </c:pt>
                <c:pt idx="17138">
                  <c:v>271.53670820000002</c:v>
                </c:pt>
                <c:pt idx="17139">
                  <c:v>271.97981040000002</c:v>
                </c:pt>
                <c:pt idx="17140">
                  <c:v>272.86332729999998</c:v>
                </c:pt>
                <c:pt idx="17141">
                  <c:v>334.41737289999998</c:v>
                </c:pt>
                <c:pt idx="17142">
                  <c:v>348.67752389999998</c:v>
                </c:pt>
                <c:pt idx="17143">
                  <c:v>351.72744139999998</c:v>
                </c:pt>
                <c:pt idx="17144">
                  <c:v>353.13249230000002</c:v>
                </c:pt>
                <c:pt idx="17145">
                  <c:v>353.1325324</c:v>
                </c:pt>
                <c:pt idx="17146">
                  <c:v>350.77695010000002</c:v>
                </c:pt>
                <c:pt idx="17147">
                  <c:v>350.77695010000002</c:v>
                </c:pt>
                <c:pt idx="17148">
                  <c:v>348.43067129999997</c:v>
                </c:pt>
                <c:pt idx="17149">
                  <c:v>346.0936959</c:v>
                </c:pt>
                <c:pt idx="17150">
                  <c:v>345.69733530000002</c:v>
                </c:pt>
                <c:pt idx="17151">
                  <c:v>342.68914419999999</c:v>
                </c:pt>
                <c:pt idx="17152">
                  <c:v>335.92319570000001</c:v>
                </c:pt>
                <c:pt idx="17153">
                  <c:v>335.41931390000002</c:v>
                </c:pt>
                <c:pt idx="17154">
                  <c:v>334.41747170000002</c:v>
                </c:pt>
                <c:pt idx="17155">
                  <c:v>272.86357570000001</c:v>
                </c:pt>
                <c:pt idx="17156">
                  <c:v>268.71977459999999</c:v>
                </c:pt>
                <c:pt idx="17157">
                  <c:v>268.27999729999999</c:v>
                </c:pt>
                <c:pt idx="17158">
                  <c:v>267.40578140000002</c:v>
                </c:pt>
                <c:pt idx="17159">
                  <c:v>214.18547280000001</c:v>
                </c:pt>
                <c:pt idx="17160">
                  <c:v>210.6425059</c:v>
                </c:pt>
                <c:pt idx="17161">
                  <c:v>210.26683310000001</c:v>
                </c:pt>
                <c:pt idx="17162">
                  <c:v>209.5202434</c:v>
                </c:pt>
                <c:pt idx="17163">
                  <c:v>164.63352230000001</c:v>
                </c:pt>
                <c:pt idx="17164">
                  <c:v>161.69138950000001</c:v>
                </c:pt>
                <c:pt idx="17165">
                  <c:v>161.37982120000001</c:v>
                </c:pt>
                <c:pt idx="17166">
                  <c:v>160.7608578</c:v>
                </c:pt>
                <c:pt idx="17167">
                  <c:v>124.20772409999999</c:v>
                </c:pt>
                <c:pt idx="17168">
                  <c:v>121.86642550000001</c:v>
                </c:pt>
                <c:pt idx="17169">
                  <c:v>121.6189617</c:v>
                </c:pt>
                <c:pt idx="17170">
                  <c:v>121.1276246</c:v>
                </c:pt>
                <c:pt idx="17171">
                  <c:v>92.908078270000004</c:v>
                </c:pt>
                <c:pt idx="17172">
                  <c:v>91.16761382</c:v>
                </c:pt>
                <c:pt idx="17173">
                  <c:v>90.984254609999994</c:v>
                </c:pt>
                <c:pt idx="17174">
                  <c:v>90.620543749999996</c:v>
                </c:pt>
                <c:pt idx="17175">
                  <c:v>70.734584810000001</c:v>
                </c:pt>
                <c:pt idx="17176">
                  <c:v>67.446128810000005</c:v>
                </c:pt>
                <c:pt idx="17177">
                  <c:v>66.798268410000006</c:v>
                </c:pt>
                <c:pt idx="17178">
                  <c:v>66.506177249999993</c:v>
                </c:pt>
                <c:pt idx="17179">
                  <c:v>66.506170209999993</c:v>
                </c:pt>
                <c:pt idx="17180">
                  <c:v>66.998134140000005</c:v>
                </c:pt>
                <c:pt idx="17181">
                  <c:v>66.998134140000005</c:v>
                </c:pt>
                <c:pt idx="17182">
                  <c:v>67.499401509999998</c:v>
                </c:pt>
                <c:pt idx="17183">
                  <c:v>68.009972329999997</c:v>
                </c:pt>
                <c:pt idx="17184">
                  <c:v>68.097694599999997</c:v>
                </c:pt>
                <c:pt idx="17185">
                  <c:v>68.774228149999999</c:v>
                </c:pt>
                <c:pt idx="17186">
                  <c:v>70.366604429999995</c:v>
                </c:pt>
                <c:pt idx="17187">
                  <c:v>70.489182779999993</c:v>
                </c:pt>
                <c:pt idx="17188">
                  <c:v>70.734565779999997</c:v>
                </c:pt>
                <c:pt idx="17189">
                  <c:v>90.620485819999999</c:v>
                </c:pt>
                <c:pt idx="17190">
                  <c:v>92.348324340000005</c:v>
                </c:pt>
                <c:pt idx="17191">
                  <c:v>92.535007160000006</c:v>
                </c:pt>
                <c:pt idx="17192">
                  <c:v>92.908016320000002</c:v>
                </c:pt>
                <c:pt idx="17193">
                  <c:v>121.12751710000001</c:v>
                </c:pt>
                <c:pt idx="17194">
                  <c:v>123.45618930000001</c:v>
                </c:pt>
                <c:pt idx="17195">
                  <c:v>123.7069766</c:v>
                </c:pt>
                <c:pt idx="17196">
                  <c:v>124.2076119</c:v>
                </c:pt>
                <c:pt idx="17197">
                  <c:v>160.76069340000001</c:v>
                </c:pt>
                <c:pt idx="17198">
                  <c:v>163.69019929999999</c:v>
                </c:pt>
                <c:pt idx="17199">
                  <c:v>164.00509099999999</c:v>
                </c:pt>
                <c:pt idx="17200">
                  <c:v>164.6333525</c:v>
                </c:pt>
                <c:pt idx="17201">
                  <c:v>209.52001480000001</c:v>
                </c:pt>
                <c:pt idx="17202">
                  <c:v>213.05035430000001</c:v>
                </c:pt>
                <c:pt idx="17203">
                  <c:v>213.42935059999999</c:v>
                </c:pt>
                <c:pt idx="17204">
                  <c:v>214.18523819999999</c:v>
                </c:pt>
                <c:pt idx="17205">
                  <c:v>267.4054812</c:v>
                </c:pt>
                <c:pt idx="17206">
                  <c:v>271.53665439999997</c:v>
                </c:pt>
                <c:pt idx="17207">
                  <c:v>271.97975509999998</c:v>
                </c:pt>
                <c:pt idx="17208">
                  <c:v>272.86326889999998</c:v>
                </c:pt>
                <c:pt idx="17209">
                  <c:v>334.41709259999999</c:v>
                </c:pt>
                <c:pt idx="17210">
                  <c:v>348.67719039999997</c:v>
                </c:pt>
                <c:pt idx="17211">
                  <c:v>351.72709639999999</c:v>
                </c:pt>
                <c:pt idx="17212">
                  <c:v>353.13214210000001</c:v>
                </c:pt>
                <c:pt idx="17213">
                  <c:v>353.13210129999999</c:v>
                </c:pt>
                <c:pt idx="17214">
                  <c:v>350.77651539999999</c:v>
                </c:pt>
                <c:pt idx="17215">
                  <c:v>350.77651539999999</c:v>
                </c:pt>
                <c:pt idx="17216">
                  <c:v>348.43023299999999</c:v>
                </c:pt>
                <c:pt idx="17217">
                  <c:v>346.09325410000002</c:v>
                </c:pt>
                <c:pt idx="17218">
                  <c:v>345.69689290000002</c:v>
                </c:pt>
                <c:pt idx="17219">
                  <c:v>342.68869719999998</c:v>
                </c:pt>
                <c:pt idx="17220">
                  <c:v>339.03916149999998</c:v>
                </c:pt>
                <c:pt idx="17221">
                  <c:v>339.03916149999998</c:v>
                </c:pt>
                <c:pt idx="17222">
                  <c:v>335.9227386</c:v>
                </c:pt>
                <c:pt idx="17223">
                  <c:v>335.41885600000001</c:v>
                </c:pt>
                <c:pt idx="17224">
                  <c:v>334.41701239999998</c:v>
                </c:pt>
                <c:pt idx="17225">
                  <c:v>272.8630344</c:v>
                </c:pt>
                <c:pt idx="17226">
                  <c:v>268.71922849999999</c:v>
                </c:pt>
                <c:pt idx="17227">
                  <c:v>268.27945069999998</c:v>
                </c:pt>
                <c:pt idx="17228">
                  <c:v>267.40523380000002</c:v>
                </c:pt>
                <c:pt idx="17229">
                  <c:v>214.18487540000001</c:v>
                </c:pt>
                <c:pt idx="17230">
                  <c:v>210.64190600000001</c:v>
                </c:pt>
                <c:pt idx="17231">
                  <c:v>210.266233</c:v>
                </c:pt>
                <c:pt idx="17232">
                  <c:v>209.51964280000001</c:v>
                </c:pt>
                <c:pt idx="17233">
                  <c:v>164.6329039</c:v>
                </c:pt>
                <c:pt idx="17234">
                  <c:v>161.69077100000001</c:v>
                </c:pt>
                <c:pt idx="17235">
                  <c:v>161.3792028</c:v>
                </c:pt>
                <c:pt idx="17236">
                  <c:v>160.76023939999999</c:v>
                </c:pt>
                <c:pt idx="17237">
                  <c:v>124.20712</c:v>
                </c:pt>
                <c:pt idx="17238">
                  <c:v>121.8658236</c:v>
                </c:pt>
                <c:pt idx="17239">
                  <c:v>121.6183601</c:v>
                </c:pt>
                <c:pt idx="17240">
                  <c:v>121.12702350000001</c:v>
                </c:pt>
                <c:pt idx="17241">
                  <c:v>92.907523670000003</c:v>
                </c:pt>
                <c:pt idx="17242">
                  <c:v>91.167063709999994</c:v>
                </c:pt>
                <c:pt idx="17243">
                  <c:v>90.983704990000007</c:v>
                </c:pt>
                <c:pt idx="17244">
                  <c:v>90.619995099999997</c:v>
                </c:pt>
                <c:pt idx="17245">
                  <c:v>70.734114840000004</c:v>
                </c:pt>
                <c:pt idx="17246">
                  <c:v>69.620394910000002</c:v>
                </c:pt>
                <c:pt idx="17247">
                  <c:v>69.620394910000002</c:v>
                </c:pt>
                <c:pt idx="17248">
                  <c:v>67.445679639999994</c:v>
                </c:pt>
                <c:pt idx="17249">
                  <c:v>66.797823800000003</c:v>
                </c:pt>
                <c:pt idx="17250">
                  <c:v>66.505734750000002</c:v>
                </c:pt>
                <c:pt idx="17251">
                  <c:v>66.505739800000001</c:v>
                </c:pt>
                <c:pt idx="17252">
                  <c:v>66.997702169999997</c:v>
                </c:pt>
                <c:pt idx="17253">
                  <c:v>66.997702169999997</c:v>
                </c:pt>
                <c:pt idx="17254">
                  <c:v>67.498968039999994</c:v>
                </c:pt>
                <c:pt idx="17255">
                  <c:v>68.009537409999993</c:v>
                </c:pt>
                <c:pt idx="17256">
                  <c:v>68.097259429999994</c:v>
                </c:pt>
                <c:pt idx="17257">
                  <c:v>68.773791200000005</c:v>
                </c:pt>
                <c:pt idx="17258">
                  <c:v>70.366163720000003</c:v>
                </c:pt>
                <c:pt idx="17259">
                  <c:v>70.488741809999993</c:v>
                </c:pt>
                <c:pt idx="17260">
                  <c:v>70.734124280000003</c:v>
                </c:pt>
                <c:pt idx="17261">
                  <c:v>90.620030630000002</c:v>
                </c:pt>
                <c:pt idx="17262">
                  <c:v>92.347869709999998</c:v>
                </c:pt>
                <c:pt idx="17263">
                  <c:v>92.534552590000004</c:v>
                </c:pt>
                <c:pt idx="17264">
                  <c:v>92.907561900000005</c:v>
                </c:pt>
                <c:pt idx="17265">
                  <c:v>121.1270926</c:v>
                </c:pt>
                <c:pt idx="17266">
                  <c:v>123.4557685</c:v>
                </c:pt>
                <c:pt idx="17267">
                  <c:v>123.70655619999999</c:v>
                </c:pt>
                <c:pt idx="17268">
                  <c:v>124.2071924</c:v>
                </c:pt>
                <c:pt idx="17269">
                  <c:v>160.7603474</c:v>
                </c:pt>
                <c:pt idx="17270">
                  <c:v>163.6898602</c:v>
                </c:pt>
                <c:pt idx="17271">
                  <c:v>164.00475270000001</c:v>
                </c:pt>
                <c:pt idx="17272">
                  <c:v>164.63301569999999</c:v>
                </c:pt>
                <c:pt idx="17273">
                  <c:v>209.51979510000001</c:v>
                </c:pt>
                <c:pt idx="17274">
                  <c:v>213.0501447</c:v>
                </c:pt>
                <c:pt idx="17275">
                  <c:v>213.42914200000001</c:v>
                </c:pt>
                <c:pt idx="17276">
                  <c:v>214.18503179999999</c:v>
                </c:pt>
                <c:pt idx="17277">
                  <c:v>267.40543559999998</c:v>
                </c:pt>
                <c:pt idx="17278">
                  <c:v>271.53662200000002</c:v>
                </c:pt>
                <c:pt idx="17279">
                  <c:v>271.9797241</c:v>
                </c:pt>
                <c:pt idx="17280">
                  <c:v>272.86324080000003</c:v>
                </c:pt>
                <c:pt idx="17281">
                  <c:v>334.41726899999998</c:v>
                </c:pt>
                <c:pt idx="17282">
                  <c:v>348.67741610000002</c:v>
                </c:pt>
                <c:pt idx="17283">
                  <c:v>351.72733269999998</c:v>
                </c:pt>
                <c:pt idx="17284">
                  <c:v>353.13238330000001</c:v>
                </c:pt>
                <c:pt idx="17285">
                  <c:v>353.13242450000001</c:v>
                </c:pt>
                <c:pt idx="17286">
                  <c:v>350.77684310000001</c:v>
                </c:pt>
                <c:pt idx="17287">
                  <c:v>350.77684310000001</c:v>
                </c:pt>
                <c:pt idx="17288">
                  <c:v>348.43056510000002</c:v>
                </c:pt>
                <c:pt idx="17289">
                  <c:v>346.0935905</c:v>
                </c:pt>
                <c:pt idx="17290">
                  <c:v>345.69722999999999</c:v>
                </c:pt>
                <c:pt idx="17291">
                  <c:v>342.68903979999999</c:v>
                </c:pt>
                <c:pt idx="17292">
                  <c:v>339.03951089999998</c:v>
                </c:pt>
                <c:pt idx="17293">
                  <c:v>339.03951089999998</c:v>
                </c:pt>
                <c:pt idx="17294">
                  <c:v>335.92309360000002</c:v>
                </c:pt>
                <c:pt idx="17295">
                  <c:v>335.41921189999999</c:v>
                </c:pt>
                <c:pt idx="17296">
                  <c:v>334.41737000000001</c:v>
                </c:pt>
                <c:pt idx="17297">
                  <c:v>272.86349419999999</c:v>
                </c:pt>
                <c:pt idx="17298">
                  <c:v>268.7196945</c:v>
                </c:pt>
                <c:pt idx="17299">
                  <c:v>268.27991730000002</c:v>
                </c:pt>
                <c:pt idx="17300">
                  <c:v>267.40570170000001</c:v>
                </c:pt>
                <c:pt idx="17301">
                  <c:v>214.1854113</c:v>
                </c:pt>
                <c:pt idx="17302">
                  <c:v>210.6424456</c:v>
                </c:pt>
                <c:pt idx="17303">
                  <c:v>210.26677290000001</c:v>
                </c:pt>
                <c:pt idx="17304">
                  <c:v>209.5201835</c:v>
                </c:pt>
                <c:pt idx="17305">
                  <c:v>164.63347859999999</c:v>
                </c:pt>
                <c:pt idx="17306">
                  <c:v>161.69134690000001</c:v>
                </c:pt>
                <c:pt idx="17307">
                  <c:v>161.3797788</c:v>
                </c:pt>
                <c:pt idx="17308">
                  <c:v>160.7608156</c:v>
                </c:pt>
                <c:pt idx="17309">
                  <c:v>124.20769610000001</c:v>
                </c:pt>
                <c:pt idx="17310">
                  <c:v>121.86639839999999</c:v>
                </c:pt>
                <c:pt idx="17311">
                  <c:v>121.61893480000001</c:v>
                </c:pt>
                <c:pt idx="17312">
                  <c:v>121.1275979</c:v>
                </c:pt>
                <c:pt idx="17313">
                  <c:v>92.908063769999998</c:v>
                </c:pt>
                <c:pt idx="17314">
                  <c:v>91.167600129999997</c:v>
                </c:pt>
                <c:pt idx="17315">
                  <c:v>90.984241019999999</c:v>
                </c:pt>
                <c:pt idx="17316">
                  <c:v>90.62053032</c:v>
                </c:pt>
                <c:pt idx="17317">
                  <c:v>70.734581680000005</c:v>
                </c:pt>
                <c:pt idx="17318">
                  <c:v>67.446127660000002</c:v>
                </c:pt>
                <c:pt idx="17319">
                  <c:v>66.798267670000001</c:v>
                </c:pt>
                <c:pt idx="17320">
                  <c:v>66.506176699999997</c:v>
                </c:pt>
                <c:pt idx="17321">
                  <c:v>66.506173570000001</c:v>
                </c:pt>
                <c:pt idx="17322">
                  <c:v>66.506173570000001</c:v>
                </c:pt>
                <c:pt idx="17323">
                  <c:v>67.499405519999996</c:v>
                </c:pt>
                <c:pt idx="17324">
                  <c:v>68.009976679999994</c:v>
                </c:pt>
                <c:pt idx="17325">
                  <c:v>70.366610289999997</c:v>
                </c:pt>
                <c:pt idx="17326">
                  <c:v>70.489188720000001</c:v>
                </c:pt>
                <c:pt idx="17327">
                  <c:v>70.734571869999996</c:v>
                </c:pt>
                <c:pt idx="17328">
                  <c:v>90.620502720000005</c:v>
                </c:pt>
                <c:pt idx="17329">
                  <c:v>92.348342079999995</c:v>
                </c:pt>
                <c:pt idx="17330">
                  <c:v>92.535024989999997</c:v>
                </c:pt>
                <c:pt idx="17331">
                  <c:v>92.908034330000007</c:v>
                </c:pt>
                <c:pt idx="17332">
                  <c:v>121.12754769999999</c:v>
                </c:pt>
                <c:pt idx="17333">
                  <c:v>123.45622090000001</c:v>
                </c:pt>
                <c:pt idx="17334">
                  <c:v>123.7070083</c:v>
                </c:pt>
                <c:pt idx="17335">
                  <c:v>124.2076438</c:v>
                </c:pt>
                <c:pt idx="17336">
                  <c:v>160.76073959999999</c:v>
                </c:pt>
                <c:pt idx="17337">
                  <c:v>163.69024659999999</c:v>
                </c:pt>
                <c:pt idx="17338">
                  <c:v>164.00513849999999</c:v>
                </c:pt>
                <c:pt idx="17339">
                  <c:v>164.63340020000001</c:v>
                </c:pt>
                <c:pt idx="17340">
                  <c:v>209.52007860000001</c:v>
                </c:pt>
                <c:pt idx="17341">
                  <c:v>213.05041940000001</c:v>
                </c:pt>
                <c:pt idx="17342">
                  <c:v>213.42941569999999</c:v>
                </c:pt>
                <c:pt idx="17343">
                  <c:v>214.18530369999999</c:v>
                </c:pt>
                <c:pt idx="17344">
                  <c:v>267.40556450000003</c:v>
                </c:pt>
                <c:pt idx="17345">
                  <c:v>271.53673909999998</c:v>
                </c:pt>
                <c:pt idx="17346">
                  <c:v>271.97984000000002</c:v>
                </c:pt>
                <c:pt idx="17347">
                  <c:v>272.86335409999998</c:v>
                </c:pt>
                <c:pt idx="17348">
                  <c:v>334.41719740000002</c:v>
                </c:pt>
                <c:pt idx="17349">
                  <c:v>348.67729969999999</c:v>
                </c:pt>
                <c:pt idx="17350">
                  <c:v>351.72720659999999</c:v>
                </c:pt>
                <c:pt idx="17351">
                  <c:v>353.1322528</c:v>
                </c:pt>
                <c:pt idx="17352">
                  <c:v>353.13221179999999</c:v>
                </c:pt>
                <c:pt idx="17353">
                  <c:v>350.77662509999999</c:v>
                </c:pt>
                <c:pt idx="17354">
                  <c:v>350.77662509999999</c:v>
                </c:pt>
                <c:pt idx="17355">
                  <c:v>348.430342</c:v>
                </c:pt>
                <c:pt idx="17356">
                  <c:v>346.09336230000002</c:v>
                </c:pt>
                <c:pt idx="17357">
                  <c:v>345.697001</c:v>
                </c:pt>
                <c:pt idx="17358">
                  <c:v>342.68880439999998</c:v>
                </c:pt>
                <c:pt idx="17359">
                  <c:v>339.03926760000002</c:v>
                </c:pt>
                <c:pt idx="17360">
                  <c:v>339.03926760000002</c:v>
                </c:pt>
                <c:pt idx="17361">
                  <c:v>335.92284369999999</c:v>
                </c:pt>
                <c:pt idx="17362">
                  <c:v>335.41896100000002</c:v>
                </c:pt>
                <c:pt idx="17363">
                  <c:v>334.41711700000002</c:v>
                </c:pt>
                <c:pt idx="17364">
                  <c:v>272.86311949999998</c:v>
                </c:pt>
                <c:pt idx="17365">
                  <c:v>268.71931219999999</c:v>
                </c:pt>
                <c:pt idx="17366">
                  <c:v>268.27953430000002</c:v>
                </c:pt>
                <c:pt idx="17367">
                  <c:v>267.40531709999999</c:v>
                </c:pt>
                <c:pt idx="17368">
                  <c:v>214.18494089999999</c:v>
                </c:pt>
                <c:pt idx="17369">
                  <c:v>210.6419702</c:v>
                </c:pt>
                <c:pt idx="17370">
                  <c:v>210.2662971</c:v>
                </c:pt>
                <c:pt idx="17371">
                  <c:v>209.5197067</c:v>
                </c:pt>
                <c:pt idx="17372">
                  <c:v>164.63295170000001</c:v>
                </c:pt>
                <c:pt idx="17373">
                  <c:v>161.6908177</c:v>
                </c:pt>
                <c:pt idx="17374">
                  <c:v>161.37924939999999</c:v>
                </c:pt>
                <c:pt idx="17375">
                  <c:v>160.7602857</c:v>
                </c:pt>
                <c:pt idx="17376">
                  <c:v>124.2071521</c:v>
                </c:pt>
                <c:pt idx="17377">
                  <c:v>121.8658547</c:v>
                </c:pt>
                <c:pt idx="17378">
                  <c:v>121.6183911</c:v>
                </c:pt>
                <c:pt idx="17379">
                  <c:v>121.1270542</c:v>
                </c:pt>
                <c:pt idx="17380">
                  <c:v>92.907541870000003</c:v>
                </c:pt>
                <c:pt idx="17381">
                  <c:v>91.167081069999995</c:v>
                </c:pt>
                <c:pt idx="17382">
                  <c:v>90.983722259999993</c:v>
                </c:pt>
                <c:pt idx="17383">
                  <c:v>90.620012200000005</c:v>
                </c:pt>
                <c:pt idx="17384">
                  <c:v>70.734121130000005</c:v>
                </c:pt>
                <c:pt idx="17385">
                  <c:v>69.620400500000002</c:v>
                </c:pt>
                <c:pt idx="17386">
                  <c:v>69.620400500000002</c:v>
                </c:pt>
                <c:pt idx="17387">
                  <c:v>67.445683810000006</c:v>
                </c:pt>
                <c:pt idx="17388">
                  <c:v>66.797827530000006</c:v>
                </c:pt>
                <c:pt idx="17389">
                  <c:v>66.505738280000003</c:v>
                </c:pt>
                <c:pt idx="17390">
                  <c:v>66.505739349999999</c:v>
                </c:pt>
                <c:pt idx="17391">
                  <c:v>66.997701410000005</c:v>
                </c:pt>
                <c:pt idx="17392">
                  <c:v>66.997701410000005</c:v>
                </c:pt>
                <c:pt idx="17393">
                  <c:v>67.498966960000004</c:v>
                </c:pt>
                <c:pt idx="17394">
                  <c:v>68.009535990000003</c:v>
                </c:pt>
                <c:pt idx="17395">
                  <c:v>68.097257959999993</c:v>
                </c:pt>
                <c:pt idx="17396">
                  <c:v>68.773789289999996</c:v>
                </c:pt>
                <c:pt idx="17397">
                  <c:v>70.366160800000003</c:v>
                </c:pt>
                <c:pt idx="17398">
                  <c:v>70.488738810000001</c:v>
                </c:pt>
                <c:pt idx="17399">
                  <c:v>70.734121130000005</c:v>
                </c:pt>
                <c:pt idx="17400">
                  <c:v>90.620016519999993</c:v>
                </c:pt>
                <c:pt idx="17401">
                  <c:v>92.347854729999995</c:v>
                </c:pt>
                <c:pt idx="17402">
                  <c:v>92.534537529999994</c:v>
                </c:pt>
                <c:pt idx="17403">
                  <c:v>92.90754665</c:v>
                </c:pt>
                <c:pt idx="17404">
                  <c:v>121.1270643</c:v>
                </c:pt>
                <c:pt idx="17405">
                  <c:v>123.4557392</c:v>
                </c:pt>
                <c:pt idx="17406">
                  <c:v>123.70652680000001</c:v>
                </c:pt>
                <c:pt idx="17407">
                  <c:v>124.2071627</c:v>
                </c:pt>
                <c:pt idx="17408">
                  <c:v>160.76030259999999</c:v>
                </c:pt>
                <c:pt idx="17409">
                  <c:v>163.6898142</c:v>
                </c:pt>
                <c:pt idx="17410">
                  <c:v>164.0047065</c:v>
                </c:pt>
                <c:pt idx="17411">
                  <c:v>164.63296930000001</c:v>
                </c:pt>
                <c:pt idx="17412">
                  <c:v>209.51973140000001</c:v>
                </c:pt>
                <c:pt idx="17413">
                  <c:v>213.0500797</c:v>
                </c:pt>
                <c:pt idx="17414">
                  <c:v>213.42907679999999</c:v>
                </c:pt>
                <c:pt idx="17415">
                  <c:v>214.18496630000001</c:v>
                </c:pt>
                <c:pt idx="17416">
                  <c:v>267.40535069999999</c:v>
                </c:pt>
                <c:pt idx="17417">
                  <c:v>271.5365357</c:v>
                </c:pt>
                <c:pt idx="17418">
                  <c:v>271.97963759999999</c:v>
                </c:pt>
                <c:pt idx="17419">
                  <c:v>272.86315389999999</c:v>
                </c:pt>
                <c:pt idx="17420">
                  <c:v>334.41716059999999</c:v>
                </c:pt>
                <c:pt idx="17421">
                  <c:v>348.67730280000001</c:v>
                </c:pt>
                <c:pt idx="17422">
                  <c:v>351.72721840000003</c:v>
                </c:pt>
                <c:pt idx="17423">
                  <c:v>353.13226850000001</c:v>
                </c:pt>
                <c:pt idx="17424">
                  <c:v>353.13230929999997</c:v>
                </c:pt>
                <c:pt idx="17425">
                  <c:v>350.77672860000001</c:v>
                </c:pt>
                <c:pt idx="17426">
                  <c:v>350.77672860000001</c:v>
                </c:pt>
                <c:pt idx="17427">
                  <c:v>348.43045130000002</c:v>
                </c:pt>
                <c:pt idx="17428">
                  <c:v>346.09347750000001</c:v>
                </c:pt>
                <c:pt idx="17429">
                  <c:v>345.69711719999998</c:v>
                </c:pt>
                <c:pt idx="17430">
                  <c:v>342.68892799999998</c:v>
                </c:pt>
                <c:pt idx="17431">
                  <c:v>339.03940039999998</c:v>
                </c:pt>
                <c:pt idx="17432">
                  <c:v>339.03940039999998</c:v>
                </c:pt>
                <c:pt idx="17433">
                  <c:v>335.92298410000001</c:v>
                </c:pt>
                <c:pt idx="17434">
                  <c:v>335.4191027</c:v>
                </c:pt>
                <c:pt idx="17435">
                  <c:v>334.41726110000002</c:v>
                </c:pt>
                <c:pt idx="17436">
                  <c:v>272.863407</c:v>
                </c:pt>
                <c:pt idx="17437">
                  <c:v>268.71960869999998</c:v>
                </c:pt>
                <c:pt idx="17438">
                  <c:v>268.27983180000001</c:v>
                </c:pt>
                <c:pt idx="17439">
                  <c:v>267.40561639999999</c:v>
                </c:pt>
                <c:pt idx="17440">
                  <c:v>214.18534560000001</c:v>
                </c:pt>
                <c:pt idx="17441">
                  <c:v>210.64238119999999</c:v>
                </c:pt>
                <c:pt idx="17442">
                  <c:v>210.26670870000001</c:v>
                </c:pt>
                <c:pt idx="17443">
                  <c:v>209.52011959999999</c:v>
                </c:pt>
                <c:pt idx="17444">
                  <c:v>164.63343209999999</c:v>
                </c:pt>
                <c:pt idx="17445">
                  <c:v>161.6913016</c:v>
                </c:pt>
                <c:pt idx="17446">
                  <c:v>161.37973360000001</c:v>
                </c:pt>
                <c:pt idx="17447">
                  <c:v>160.76077069999999</c:v>
                </c:pt>
                <c:pt idx="17448">
                  <c:v>124.20766639999999</c:v>
                </c:pt>
                <c:pt idx="17449">
                  <c:v>121.8663698</c:v>
                </c:pt>
                <c:pt idx="17450">
                  <c:v>121.61890630000001</c:v>
                </c:pt>
                <c:pt idx="17451">
                  <c:v>121.12756950000001</c:v>
                </c:pt>
                <c:pt idx="17452">
                  <c:v>92.908048609999994</c:v>
                </c:pt>
                <c:pt idx="17453">
                  <c:v>91.167585840000001</c:v>
                </c:pt>
                <c:pt idx="17454">
                  <c:v>90.984226820000003</c:v>
                </c:pt>
                <c:pt idx="17455">
                  <c:v>90.620516309999999</c:v>
                </c:pt>
                <c:pt idx="17456">
                  <c:v>70.734578659999997</c:v>
                </c:pt>
                <c:pt idx="17457">
                  <c:v>67.446126759999999</c:v>
                </c:pt>
                <c:pt idx="17458">
                  <c:v>66.798267210000006</c:v>
                </c:pt>
                <c:pt idx="17459">
                  <c:v>66.506176429999996</c:v>
                </c:pt>
                <c:pt idx="17460">
                  <c:v>66.506177480000005</c:v>
                </c:pt>
                <c:pt idx="17461">
                  <c:v>66.998142090000002</c:v>
                </c:pt>
                <c:pt idx="17462">
                  <c:v>66.998142090000002</c:v>
                </c:pt>
                <c:pt idx="17463">
                  <c:v>67.499410150000003</c:v>
                </c:pt>
                <c:pt idx="17464">
                  <c:v>68.009981659999994</c:v>
                </c:pt>
                <c:pt idx="17465">
                  <c:v>68.097704039999996</c:v>
                </c:pt>
                <c:pt idx="17466">
                  <c:v>68.774238490000002</c:v>
                </c:pt>
                <c:pt idx="17467">
                  <c:v>70.366616840000006</c:v>
                </c:pt>
                <c:pt idx="17468">
                  <c:v>70.489195339999995</c:v>
                </c:pt>
                <c:pt idx="17469">
                  <c:v>70.734578650000003</c:v>
                </c:pt>
                <c:pt idx="17470">
                  <c:v>90.620520650000003</c:v>
                </c:pt>
                <c:pt idx="17471">
                  <c:v>92.348360880000001</c:v>
                </c:pt>
                <c:pt idx="17472">
                  <c:v>92.535043880000003</c:v>
                </c:pt>
                <c:pt idx="17473">
                  <c:v>92.9080534</c:v>
                </c:pt>
                <c:pt idx="17474">
                  <c:v>121.1275797</c:v>
                </c:pt>
                <c:pt idx="17475">
                  <c:v>123.4562538</c:v>
                </c:pt>
                <c:pt idx="17476">
                  <c:v>123.7070413</c:v>
                </c:pt>
                <c:pt idx="17477">
                  <c:v>124.2076771</c:v>
                </c:pt>
                <c:pt idx="17478">
                  <c:v>160.76078759999999</c:v>
                </c:pt>
                <c:pt idx="17479">
                  <c:v>163.69029570000001</c:v>
                </c:pt>
                <c:pt idx="17480">
                  <c:v>164.00518769999999</c:v>
                </c:pt>
                <c:pt idx="17481">
                  <c:v>164.6334497</c:v>
                </c:pt>
                <c:pt idx="17482">
                  <c:v>209.52014449999999</c:v>
                </c:pt>
                <c:pt idx="17483">
                  <c:v>213.0504866</c:v>
                </c:pt>
                <c:pt idx="17484">
                  <c:v>213.429483</c:v>
                </c:pt>
                <c:pt idx="17485">
                  <c:v>214.18537119999999</c:v>
                </c:pt>
                <c:pt idx="17486">
                  <c:v>267.40565029999999</c:v>
                </c:pt>
                <c:pt idx="17487">
                  <c:v>271.53682629999997</c:v>
                </c:pt>
                <c:pt idx="17488">
                  <c:v>271.97992729999999</c:v>
                </c:pt>
                <c:pt idx="17489">
                  <c:v>272.86344170000001</c:v>
                </c:pt>
                <c:pt idx="17490">
                  <c:v>334.41730510000002</c:v>
                </c:pt>
                <c:pt idx="17491">
                  <c:v>348.67741180000002</c:v>
                </c:pt>
                <c:pt idx="17492">
                  <c:v>351.72731979999998</c:v>
                </c:pt>
                <c:pt idx="17493">
                  <c:v>353.1323663</c:v>
                </c:pt>
                <c:pt idx="17494">
                  <c:v>353.1323251</c:v>
                </c:pt>
                <c:pt idx="17495">
                  <c:v>350.77673770000001</c:v>
                </c:pt>
                <c:pt idx="17496">
                  <c:v>350.77673770000001</c:v>
                </c:pt>
                <c:pt idx="17497">
                  <c:v>348.43045369999999</c:v>
                </c:pt>
                <c:pt idx="17498">
                  <c:v>346.09347330000003</c:v>
                </c:pt>
                <c:pt idx="17499">
                  <c:v>345.69711180000002</c:v>
                </c:pt>
                <c:pt idx="17500">
                  <c:v>342.68891409999998</c:v>
                </c:pt>
                <c:pt idx="17501">
                  <c:v>335.92295109999998</c:v>
                </c:pt>
                <c:pt idx="17502">
                  <c:v>335.41906820000003</c:v>
                </c:pt>
                <c:pt idx="17503">
                  <c:v>334.41722390000001</c:v>
                </c:pt>
                <c:pt idx="17504">
                  <c:v>272.86320480000001</c:v>
                </c:pt>
                <c:pt idx="17505">
                  <c:v>268.71939609999998</c:v>
                </c:pt>
                <c:pt idx="17506">
                  <c:v>268.27961800000003</c:v>
                </c:pt>
                <c:pt idx="17507">
                  <c:v>267.40540049999998</c:v>
                </c:pt>
                <c:pt idx="17508">
                  <c:v>214.1850048</c:v>
                </c:pt>
                <c:pt idx="17509">
                  <c:v>210.6420329</c:v>
                </c:pt>
                <c:pt idx="17510">
                  <c:v>210.26635959999999</c:v>
                </c:pt>
                <c:pt idx="17511">
                  <c:v>209.5197689</c:v>
                </c:pt>
                <c:pt idx="17512">
                  <c:v>164.63299670000001</c:v>
                </c:pt>
                <c:pt idx="17513">
                  <c:v>161.69086150000001</c:v>
                </c:pt>
                <c:pt idx="17514">
                  <c:v>161.37929299999999</c:v>
                </c:pt>
                <c:pt idx="17515">
                  <c:v>160.7603292</c:v>
                </c:pt>
                <c:pt idx="17516">
                  <c:v>124.2071804</c:v>
                </c:pt>
                <c:pt idx="17517">
                  <c:v>121.865882</c:v>
                </c:pt>
                <c:pt idx="17518">
                  <c:v>121.6184183</c:v>
                </c:pt>
                <c:pt idx="17519">
                  <c:v>121.12708120000001</c:v>
                </c:pt>
                <c:pt idx="17520">
                  <c:v>92.907555979999998</c:v>
                </c:pt>
                <c:pt idx="17521">
                  <c:v>91.167094320000004</c:v>
                </c:pt>
                <c:pt idx="17522">
                  <c:v>90.983735420000002</c:v>
                </c:pt>
                <c:pt idx="17523">
                  <c:v>90.620025179999999</c:v>
                </c:pt>
                <c:pt idx="17524">
                  <c:v>70.734123359999998</c:v>
                </c:pt>
                <c:pt idx="17525">
                  <c:v>67.445683990000006</c:v>
                </c:pt>
                <c:pt idx="17526">
                  <c:v>66.797827290000001</c:v>
                </c:pt>
                <c:pt idx="17527">
                  <c:v>66.505737839999995</c:v>
                </c:pt>
                <c:pt idx="17528">
                  <c:v>66.505734790000005</c:v>
                </c:pt>
                <c:pt idx="17529">
                  <c:v>66.997696500000004</c:v>
                </c:pt>
                <c:pt idx="17530">
                  <c:v>66.997696500000004</c:v>
                </c:pt>
                <c:pt idx="17531">
                  <c:v>67.498961690000002</c:v>
                </c:pt>
                <c:pt idx="17532">
                  <c:v>68.009530380000001</c:v>
                </c:pt>
                <c:pt idx="17533">
                  <c:v>68.09725229</c:v>
                </c:pt>
                <c:pt idx="17534">
                  <c:v>68.773783170000002</c:v>
                </c:pt>
                <c:pt idx="17535">
                  <c:v>70.366153659999995</c:v>
                </c:pt>
                <c:pt idx="17536">
                  <c:v>70.48873159</c:v>
                </c:pt>
                <c:pt idx="17537">
                  <c:v>70.73411376</c:v>
                </c:pt>
                <c:pt idx="17538">
                  <c:v>90.619998330000001</c:v>
                </c:pt>
                <c:pt idx="17539">
                  <c:v>92.347835709999998</c:v>
                </c:pt>
                <c:pt idx="17540">
                  <c:v>92.534518410000004</c:v>
                </c:pt>
                <c:pt idx="17541">
                  <c:v>92.907527360000003</c:v>
                </c:pt>
                <c:pt idx="17542">
                  <c:v>121.1270325</c:v>
                </c:pt>
                <c:pt idx="17543">
                  <c:v>123.45570650000001</c:v>
                </c:pt>
                <c:pt idx="17544">
                  <c:v>123.70649400000001</c:v>
                </c:pt>
                <c:pt idx="17545">
                  <c:v>124.2071297</c:v>
                </c:pt>
                <c:pt idx="17546">
                  <c:v>160.7602555</c:v>
                </c:pt>
                <c:pt idx="17547">
                  <c:v>163.68976599999999</c:v>
                </c:pt>
                <c:pt idx="17548">
                  <c:v>164.00465819999999</c:v>
                </c:pt>
                <c:pt idx="17549">
                  <c:v>164.6329207</c:v>
                </c:pt>
                <c:pt idx="17550">
                  <c:v>209.51966709999999</c:v>
                </c:pt>
                <c:pt idx="17551">
                  <c:v>213.05001419999999</c:v>
                </c:pt>
                <c:pt idx="17552">
                  <c:v>213.42901119999999</c:v>
                </c:pt>
                <c:pt idx="17553">
                  <c:v>214.1849005</c:v>
                </c:pt>
                <c:pt idx="17554">
                  <c:v>267.40526749999998</c:v>
                </c:pt>
                <c:pt idx="17555">
                  <c:v>271.53645119999999</c:v>
                </c:pt>
                <c:pt idx="17556">
                  <c:v>271.97955300000001</c:v>
                </c:pt>
                <c:pt idx="17557">
                  <c:v>272.863069</c:v>
                </c:pt>
                <c:pt idx="17558">
                  <c:v>334.41705669999999</c:v>
                </c:pt>
                <c:pt idx="17559">
                  <c:v>348.67719460000001</c:v>
                </c:pt>
                <c:pt idx="17560">
                  <c:v>351.7271093</c:v>
                </c:pt>
                <c:pt idx="17561">
                  <c:v>353.13215889999998</c:v>
                </c:pt>
                <c:pt idx="17562">
                  <c:v>353.1322002</c:v>
                </c:pt>
                <c:pt idx="17563">
                  <c:v>350.77662020000002</c:v>
                </c:pt>
                <c:pt idx="17564">
                  <c:v>350.77662020000002</c:v>
                </c:pt>
                <c:pt idx="17565">
                  <c:v>348.43034369999998</c:v>
                </c:pt>
                <c:pt idx="17566">
                  <c:v>346.09337060000001</c:v>
                </c:pt>
                <c:pt idx="17567">
                  <c:v>345.69701040000001</c:v>
                </c:pt>
                <c:pt idx="17568">
                  <c:v>342.6888222</c:v>
                </c:pt>
                <c:pt idx="17569">
                  <c:v>335.92288020000001</c:v>
                </c:pt>
                <c:pt idx="17570">
                  <c:v>335.41899890000002</c:v>
                </c:pt>
                <c:pt idx="17571">
                  <c:v>334.41715770000002</c:v>
                </c:pt>
                <c:pt idx="17572">
                  <c:v>272.86332229999999</c:v>
                </c:pt>
                <c:pt idx="17573">
                  <c:v>268.71952540000001</c:v>
                </c:pt>
                <c:pt idx="17574">
                  <c:v>268.27974849999998</c:v>
                </c:pt>
                <c:pt idx="17575">
                  <c:v>267.40553349999999</c:v>
                </c:pt>
                <c:pt idx="17576">
                  <c:v>214.18527979999999</c:v>
                </c:pt>
                <c:pt idx="17577">
                  <c:v>210.64231659999999</c:v>
                </c:pt>
                <c:pt idx="17578">
                  <c:v>210.2666443</c:v>
                </c:pt>
                <c:pt idx="17579">
                  <c:v>209.52005539999999</c:v>
                </c:pt>
                <c:pt idx="17580">
                  <c:v>164.63338340000001</c:v>
                </c:pt>
                <c:pt idx="17581">
                  <c:v>161.69125399999999</c:v>
                </c:pt>
                <c:pt idx="17582">
                  <c:v>161.37968609999999</c:v>
                </c:pt>
                <c:pt idx="17583">
                  <c:v>160.76072339999999</c:v>
                </c:pt>
                <c:pt idx="17584">
                  <c:v>124.2076332</c:v>
                </c:pt>
                <c:pt idx="17585">
                  <c:v>121.8663375</c:v>
                </c:pt>
                <c:pt idx="17586">
                  <c:v>121.6188741</c:v>
                </c:pt>
                <c:pt idx="17587">
                  <c:v>121.1275376</c:v>
                </c:pt>
                <c:pt idx="17588">
                  <c:v>92.908028990000005</c:v>
                </c:pt>
                <c:pt idx="17589">
                  <c:v>91.167567070000004</c:v>
                </c:pt>
                <c:pt idx="17590">
                  <c:v>90.984208129999999</c:v>
                </c:pt>
                <c:pt idx="17591">
                  <c:v>90.620497799999995</c:v>
                </c:pt>
                <c:pt idx="17592">
                  <c:v>70.734570950000005</c:v>
                </c:pt>
                <c:pt idx="17593">
                  <c:v>67.446121180000006</c:v>
                </c:pt>
                <c:pt idx="17594">
                  <c:v>66.798262070000007</c:v>
                </c:pt>
                <c:pt idx="17595">
                  <c:v>66.50617149</c:v>
                </c:pt>
                <c:pt idx="17596">
                  <c:v>66.506176460000006</c:v>
                </c:pt>
                <c:pt idx="17597">
                  <c:v>66.998141369999999</c:v>
                </c:pt>
                <c:pt idx="17598">
                  <c:v>66.998141369999999</c:v>
                </c:pt>
                <c:pt idx="17599">
                  <c:v>67.499409740000004</c:v>
                </c:pt>
                <c:pt idx="17600">
                  <c:v>68.00998156</c:v>
                </c:pt>
                <c:pt idx="17601">
                  <c:v>68.097703989999999</c:v>
                </c:pt>
                <c:pt idx="17602">
                  <c:v>68.774238859999997</c:v>
                </c:pt>
                <c:pt idx="17603">
                  <c:v>70.366618160000002</c:v>
                </c:pt>
                <c:pt idx="17604">
                  <c:v>70.489196730000003</c:v>
                </c:pt>
                <c:pt idx="17605">
                  <c:v>70.734580190000003</c:v>
                </c:pt>
                <c:pt idx="17606">
                  <c:v>90.620532609999998</c:v>
                </c:pt>
                <c:pt idx="17607">
                  <c:v>92.348373670000001</c:v>
                </c:pt>
                <c:pt idx="17608">
                  <c:v>92.535056760000003</c:v>
                </c:pt>
                <c:pt idx="17609">
                  <c:v>92.908066469999994</c:v>
                </c:pt>
                <c:pt idx="17610">
                  <c:v>121.1276053</c:v>
                </c:pt>
                <c:pt idx="17611">
                  <c:v>123.45628050000001</c:v>
                </c:pt>
                <c:pt idx="17612">
                  <c:v>123.7070681</c:v>
                </c:pt>
                <c:pt idx="17613">
                  <c:v>124.2077041</c:v>
                </c:pt>
                <c:pt idx="17614">
                  <c:v>160.76082940000001</c:v>
                </c:pt>
                <c:pt idx="17615">
                  <c:v>163.69033859999999</c:v>
                </c:pt>
                <c:pt idx="17616">
                  <c:v>164.0052307</c:v>
                </c:pt>
                <c:pt idx="17617">
                  <c:v>164.63349289999999</c:v>
                </c:pt>
                <c:pt idx="17618">
                  <c:v>209.52020469999999</c:v>
                </c:pt>
                <c:pt idx="17619">
                  <c:v>213.05054799999999</c:v>
                </c:pt>
                <c:pt idx="17620">
                  <c:v>213.42954470000001</c:v>
                </c:pt>
                <c:pt idx="17621">
                  <c:v>214.18543310000001</c:v>
                </c:pt>
                <c:pt idx="17622">
                  <c:v>267.40573130000001</c:v>
                </c:pt>
                <c:pt idx="17623">
                  <c:v>271.53690879999999</c:v>
                </c:pt>
                <c:pt idx="17624">
                  <c:v>271.98000990000003</c:v>
                </c:pt>
                <c:pt idx="17625">
                  <c:v>272.86352460000001</c:v>
                </c:pt>
                <c:pt idx="17626">
                  <c:v>334.41740929999997</c:v>
                </c:pt>
                <c:pt idx="17627">
                  <c:v>348.67752089999999</c:v>
                </c:pt>
                <c:pt idx="17628">
                  <c:v>351.72742979999998</c:v>
                </c:pt>
                <c:pt idx="17629">
                  <c:v>353.13247689999997</c:v>
                </c:pt>
                <c:pt idx="17630">
                  <c:v>353.13243629999999</c:v>
                </c:pt>
                <c:pt idx="17631">
                  <c:v>350.77684820000002</c:v>
                </c:pt>
                <c:pt idx="17632">
                  <c:v>350.77684820000002</c:v>
                </c:pt>
                <c:pt idx="17633">
                  <c:v>348.43056360000003</c:v>
                </c:pt>
                <c:pt idx="17634">
                  <c:v>346.09358250000002</c:v>
                </c:pt>
                <c:pt idx="17635">
                  <c:v>345.69722089999999</c:v>
                </c:pt>
                <c:pt idx="17636">
                  <c:v>342.68902229999998</c:v>
                </c:pt>
                <c:pt idx="17637">
                  <c:v>335.9230574</c:v>
                </c:pt>
                <c:pt idx="17638">
                  <c:v>335.41917430000001</c:v>
                </c:pt>
                <c:pt idx="17639">
                  <c:v>334.41732969999998</c:v>
                </c:pt>
                <c:pt idx="17640">
                  <c:v>272.86329230000001</c:v>
                </c:pt>
                <c:pt idx="17641">
                  <c:v>268.71948229999998</c:v>
                </c:pt>
                <c:pt idx="17642">
                  <c:v>268.2797041</c:v>
                </c:pt>
                <c:pt idx="17643">
                  <c:v>267.40548630000001</c:v>
                </c:pt>
                <c:pt idx="17644">
                  <c:v>214.1850738</c:v>
                </c:pt>
                <c:pt idx="17645">
                  <c:v>210.64210069999999</c:v>
                </c:pt>
                <c:pt idx="17646">
                  <c:v>210.2664273</c:v>
                </c:pt>
                <c:pt idx="17647">
                  <c:v>209.5198364</c:v>
                </c:pt>
                <c:pt idx="17648">
                  <c:v>164.63304869999999</c:v>
                </c:pt>
                <c:pt idx="17649">
                  <c:v>161.6909125</c:v>
                </c:pt>
                <c:pt idx="17650">
                  <c:v>161.37934390000001</c:v>
                </c:pt>
                <c:pt idx="17651">
                  <c:v>160.76037980000001</c:v>
                </c:pt>
                <c:pt idx="17652">
                  <c:v>124.207217</c:v>
                </c:pt>
                <c:pt idx="17653">
                  <c:v>121.8659176</c:v>
                </c:pt>
                <c:pt idx="17654">
                  <c:v>121.6184538</c:v>
                </c:pt>
                <c:pt idx="17655">
                  <c:v>121.1271165</c:v>
                </c:pt>
                <c:pt idx="17656">
                  <c:v>92.907578650000005</c:v>
                </c:pt>
                <c:pt idx="17657">
                  <c:v>91.167116129999997</c:v>
                </c:pt>
                <c:pt idx="17658">
                  <c:v>90.983757150000002</c:v>
                </c:pt>
                <c:pt idx="17659">
                  <c:v>90.620046720000005</c:v>
                </c:pt>
                <c:pt idx="17660">
                  <c:v>70.734133689999993</c:v>
                </c:pt>
                <c:pt idx="17661">
                  <c:v>67.445692070000007</c:v>
                </c:pt>
                <c:pt idx="17662">
                  <c:v>66.797834910000006</c:v>
                </c:pt>
                <c:pt idx="17663">
                  <c:v>66.505745250000004</c:v>
                </c:pt>
                <c:pt idx="17664">
                  <c:v>66.505738219999998</c:v>
                </c:pt>
                <c:pt idx="17665">
                  <c:v>66.99769963</c:v>
                </c:pt>
                <c:pt idx="17666">
                  <c:v>66.99769963</c:v>
                </c:pt>
                <c:pt idx="17667">
                  <c:v>67.498964529999995</c:v>
                </c:pt>
                <c:pt idx="17668">
                  <c:v>68.009532910000004</c:v>
                </c:pt>
                <c:pt idx="17669">
                  <c:v>68.097254770000006</c:v>
                </c:pt>
                <c:pt idx="17670">
                  <c:v>68.773785239999995</c:v>
                </c:pt>
                <c:pt idx="17671">
                  <c:v>70.366154780000002</c:v>
                </c:pt>
                <c:pt idx="17672">
                  <c:v>70.488732639999995</c:v>
                </c:pt>
                <c:pt idx="17673">
                  <c:v>70.734114669999997</c:v>
                </c:pt>
                <c:pt idx="17674">
                  <c:v>90.619988730000003</c:v>
                </c:pt>
                <c:pt idx="17675">
                  <c:v>92.347825259999993</c:v>
                </c:pt>
                <c:pt idx="17676">
                  <c:v>92.534507880000007</c:v>
                </c:pt>
                <c:pt idx="17677">
                  <c:v>92.907516639999997</c:v>
                </c:pt>
                <c:pt idx="17678">
                  <c:v>121.12700890000001</c:v>
                </c:pt>
                <c:pt idx="17679">
                  <c:v>123.45568179999999</c:v>
                </c:pt>
                <c:pt idx="17680">
                  <c:v>123.7064692</c:v>
                </c:pt>
                <c:pt idx="17681">
                  <c:v>124.2071047</c:v>
                </c:pt>
                <c:pt idx="17682">
                  <c:v>160.76021510000001</c:v>
                </c:pt>
                <c:pt idx="17683">
                  <c:v>163.68972439999999</c:v>
                </c:pt>
                <c:pt idx="17684">
                  <c:v>164.0046165</c:v>
                </c:pt>
                <c:pt idx="17685">
                  <c:v>164.63287869999999</c:v>
                </c:pt>
                <c:pt idx="17686">
                  <c:v>209.51960729999999</c:v>
                </c:pt>
                <c:pt idx="17687">
                  <c:v>213.04995299999999</c:v>
                </c:pt>
                <c:pt idx="17688">
                  <c:v>213.42894989999999</c:v>
                </c:pt>
                <c:pt idx="17689">
                  <c:v>214.18483889999999</c:v>
                </c:pt>
                <c:pt idx="17690">
                  <c:v>267.40518559999998</c:v>
                </c:pt>
                <c:pt idx="17691">
                  <c:v>271.53636770000003</c:v>
                </c:pt>
                <c:pt idx="17692">
                  <c:v>271.97946930000001</c:v>
                </c:pt>
                <c:pt idx="17693">
                  <c:v>272.86298499999998</c:v>
                </c:pt>
                <c:pt idx="17694">
                  <c:v>334.41694990000002</c:v>
                </c:pt>
                <c:pt idx="17695">
                  <c:v>348.67708270000003</c:v>
                </c:pt>
                <c:pt idx="17696">
                  <c:v>351.72699619999997</c:v>
                </c:pt>
                <c:pt idx="17697">
                  <c:v>353.13204539999998</c:v>
                </c:pt>
                <c:pt idx="17698">
                  <c:v>353.13208550000002</c:v>
                </c:pt>
                <c:pt idx="17699">
                  <c:v>350.77650619999997</c:v>
                </c:pt>
                <c:pt idx="17700">
                  <c:v>350.77650619999997</c:v>
                </c:pt>
                <c:pt idx="17701">
                  <c:v>348.43023040000003</c:v>
                </c:pt>
                <c:pt idx="17702">
                  <c:v>346.09325799999999</c:v>
                </c:pt>
                <c:pt idx="17703">
                  <c:v>345.69689799999998</c:v>
                </c:pt>
                <c:pt idx="17704">
                  <c:v>342.6887107</c:v>
                </c:pt>
                <c:pt idx="17705">
                  <c:v>335.92277089999999</c:v>
                </c:pt>
                <c:pt idx="17706">
                  <c:v>335.41888979999999</c:v>
                </c:pt>
                <c:pt idx="17707">
                  <c:v>334.4170489</c:v>
                </c:pt>
                <c:pt idx="17708">
                  <c:v>272.86323370000002</c:v>
                </c:pt>
                <c:pt idx="17709">
                  <c:v>268.71943820000001</c:v>
                </c:pt>
                <c:pt idx="17710">
                  <c:v>268.27966149999997</c:v>
                </c:pt>
                <c:pt idx="17711">
                  <c:v>267.40544670000003</c:v>
                </c:pt>
                <c:pt idx="17712">
                  <c:v>214.18521150000001</c:v>
                </c:pt>
                <c:pt idx="17713">
                  <c:v>210.64224960000001</c:v>
                </c:pt>
                <c:pt idx="17714">
                  <c:v>210.26657739999999</c:v>
                </c:pt>
                <c:pt idx="17715">
                  <c:v>209.51998879999999</c:v>
                </c:pt>
                <c:pt idx="17716">
                  <c:v>164.63333349999999</c:v>
                </c:pt>
                <c:pt idx="17717">
                  <c:v>161.69120520000001</c:v>
                </c:pt>
                <c:pt idx="17718">
                  <c:v>161.37963740000001</c:v>
                </c:pt>
                <c:pt idx="17719">
                  <c:v>160.7606749</c:v>
                </c:pt>
                <c:pt idx="17720">
                  <c:v>124.2075995</c:v>
                </c:pt>
                <c:pt idx="17721">
                  <c:v>121.8663049</c:v>
                </c:pt>
                <c:pt idx="17722">
                  <c:v>121.6188416</c:v>
                </c:pt>
                <c:pt idx="17723">
                  <c:v>121.1275053</c:v>
                </c:pt>
                <c:pt idx="17724">
                  <c:v>92.908009770000007</c:v>
                </c:pt>
                <c:pt idx="17725">
                  <c:v>91.167548719999999</c:v>
                </c:pt>
                <c:pt idx="17726">
                  <c:v>90.984189869999994</c:v>
                </c:pt>
                <c:pt idx="17727">
                  <c:v>90.62047973</c:v>
                </c:pt>
                <c:pt idx="17728">
                  <c:v>70.734564140000003</c:v>
                </c:pt>
                <c:pt idx="17729">
                  <c:v>67.446116579999995</c:v>
                </c:pt>
                <c:pt idx="17730">
                  <c:v>66.798257930000005</c:v>
                </c:pt>
                <c:pt idx="17731">
                  <c:v>66.506167550000001</c:v>
                </c:pt>
                <c:pt idx="17732">
                  <c:v>66.506176659999994</c:v>
                </c:pt>
                <c:pt idx="17733">
                  <c:v>66.998141899999993</c:v>
                </c:pt>
                <c:pt idx="17734">
                  <c:v>66.998141899999993</c:v>
                </c:pt>
                <c:pt idx="17735">
                  <c:v>67.499410600000004</c:v>
                </c:pt>
                <c:pt idx="17736">
                  <c:v>68.009982750000006</c:v>
                </c:pt>
                <c:pt idx="17737">
                  <c:v>68.097705239999996</c:v>
                </c:pt>
                <c:pt idx="17738">
                  <c:v>68.77424053</c:v>
                </c:pt>
                <c:pt idx="17739">
                  <c:v>70.366620800000007</c:v>
                </c:pt>
                <c:pt idx="17740">
                  <c:v>70.489199450000001</c:v>
                </c:pt>
                <c:pt idx="17741">
                  <c:v>70.734583049999998</c:v>
                </c:pt>
                <c:pt idx="17742">
                  <c:v>90.620546050000002</c:v>
                </c:pt>
                <c:pt idx="17743">
                  <c:v>92.348387939999995</c:v>
                </c:pt>
                <c:pt idx="17744">
                  <c:v>92.535071119999998</c:v>
                </c:pt>
                <c:pt idx="17745">
                  <c:v>92.908080999999996</c:v>
                </c:pt>
                <c:pt idx="17746">
                  <c:v>121.1276325</c:v>
                </c:pt>
                <c:pt idx="17747">
                  <c:v>123.4563086</c:v>
                </c:pt>
                <c:pt idx="17748">
                  <c:v>123.7070963</c:v>
                </c:pt>
                <c:pt idx="17749">
                  <c:v>124.20773250000001</c:v>
                </c:pt>
                <c:pt idx="17750">
                  <c:v>160.7608725</c:v>
                </c:pt>
                <c:pt idx="17751">
                  <c:v>163.6903829</c:v>
                </c:pt>
                <c:pt idx="17752">
                  <c:v>164.00527510000001</c:v>
                </c:pt>
                <c:pt idx="17753">
                  <c:v>164.63353760000001</c:v>
                </c:pt>
                <c:pt idx="17754">
                  <c:v>209.52026609999999</c:v>
                </c:pt>
                <c:pt idx="17755">
                  <c:v>213.05061069999999</c:v>
                </c:pt>
                <c:pt idx="17756">
                  <c:v>213.4296075</c:v>
                </c:pt>
                <c:pt idx="17757">
                  <c:v>214.18549619999999</c:v>
                </c:pt>
                <c:pt idx="17758">
                  <c:v>267.40581320000001</c:v>
                </c:pt>
                <c:pt idx="17759">
                  <c:v>271.53699210000002</c:v>
                </c:pt>
                <c:pt idx="17760">
                  <c:v>271.98009339999999</c:v>
                </c:pt>
                <c:pt idx="17761">
                  <c:v>272.86360839999998</c:v>
                </c:pt>
                <c:pt idx="17762">
                  <c:v>334.41751390000002</c:v>
                </c:pt>
                <c:pt idx="17763">
                  <c:v>348.67763020000001</c:v>
                </c:pt>
                <c:pt idx="17764">
                  <c:v>351.72754020000002</c:v>
                </c:pt>
                <c:pt idx="17765">
                  <c:v>353.13258769999999</c:v>
                </c:pt>
                <c:pt idx="17766">
                  <c:v>353.13254760000001</c:v>
                </c:pt>
                <c:pt idx="17767">
                  <c:v>350.77695879999999</c:v>
                </c:pt>
                <c:pt idx="17768">
                  <c:v>350.77695879999999</c:v>
                </c:pt>
                <c:pt idx="17769">
                  <c:v>348.43067339999999</c:v>
                </c:pt>
                <c:pt idx="17770">
                  <c:v>346.0936916</c:v>
                </c:pt>
                <c:pt idx="17771">
                  <c:v>345.6973299</c:v>
                </c:pt>
                <c:pt idx="17772">
                  <c:v>342.68913040000001</c:v>
                </c:pt>
                <c:pt idx="17773">
                  <c:v>335.9231633</c:v>
                </c:pt>
                <c:pt idx="17774">
                  <c:v>335.41928009999998</c:v>
                </c:pt>
                <c:pt idx="17775">
                  <c:v>334.4174352</c:v>
                </c:pt>
                <c:pt idx="17776">
                  <c:v>272.86337809999998</c:v>
                </c:pt>
                <c:pt idx="17777">
                  <c:v>268.7195668</c:v>
                </c:pt>
                <c:pt idx="17778">
                  <c:v>268.27978839999997</c:v>
                </c:pt>
                <c:pt idx="17779">
                  <c:v>267.40557039999999</c:v>
                </c:pt>
                <c:pt idx="17780">
                  <c:v>214.1851399</c:v>
                </c:pt>
                <c:pt idx="17781">
                  <c:v>210.6421656</c:v>
                </c:pt>
                <c:pt idx="17782">
                  <c:v>210.266492</c:v>
                </c:pt>
                <c:pt idx="17783">
                  <c:v>209.51990079999999</c:v>
                </c:pt>
                <c:pt idx="17784">
                  <c:v>164.63309699999999</c:v>
                </c:pt>
                <c:pt idx="17785">
                  <c:v>161.69095970000001</c:v>
                </c:pt>
                <c:pt idx="17786">
                  <c:v>161.379391</c:v>
                </c:pt>
                <c:pt idx="17787">
                  <c:v>160.76042659999999</c:v>
                </c:pt>
                <c:pt idx="17788">
                  <c:v>124.20724939999999</c:v>
                </c:pt>
                <c:pt idx="17789">
                  <c:v>121.86594909999999</c:v>
                </c:pt>
                <c:pt idx="17790">
                  <c:v>121.61848519999999</c:v>
                </c:pt>
                <c:pt idx="17791">
                  <c:v>121.12714769999999</c:v>
                </c:pt>
                <c:pt idx="17792">
                  <c:v>92.907597150000001</c:v>
                </c:pt>
                <c:pt idx="17793">
                  <c:v>91.167133789999994</c:v>
                </c:pt>
                <c:pt idx="17794">
                  <c:v>90.983774710000006</c:v>
                </c:pt>
                <c:pt idx="17795">
                  <c:v>90.620064099999993</c:v>
                </c:pt>
                <c:pt idx="17796">
                  <c:v>70.734140170000003</c:v>
                </c:pt>
                <c:pt idx="17797">
                  <c:v>67.445696409999996</c:v>
                </c:pt>
                <c:pt idx="17798">
                  <c:v>66.797838799999994</c:v>
                </c:pt>
                <c:pt idx="17799">
                  <c:v>66.505748940000004</c:v>
                </c:pt>
                <c:pt idx="17800">
                  <c:v>66.5057379</c:v>
                </c:pt>
                <c:pt idx="17801">
                  <c:v>66.997698990000004</c:v>
                </c:pt>
                <c:pt idx="17802">
                  <c:v>66.997698990000004</c:v>
                </c:pt>
                <c:pt idx="17803">
                  <c:v>67.498963570000001</c:v>
                </c:pt>
                <c:pt idx="17804">
                  <c:v>68.009531640000006</c:v>
                </c:pt>
                <c:pt idx="17805">
                  <c:v>68.097253440000003</c:v>
                </c:pt>
                <c:pt idx="17806">
                  <c:v>68.773783499999993</c:v>
                </c:pt>
                <c:pt idx="17807">
                  <c:v>70.366152119999995</c:v>
                </c:pt>
                <c:pt idx="17808">
                  <c:v>70.488729910000004</c:v>
                </c:pt>
                <c:pt idx="17809">
                  <c:v>70.73411179</c:v>
                </c:pt>
                <c:pt idx="17810">
                  <c:v>90.619975740000001</c:v>
                </c:pt>
                <c:pt idx="17811">
                  <c:v>92.347811469999996</c:v>
                </c:pt>
                <c:pt idx="17812">
                  <c:v>92.534493999999995</c:v>
                </c:pt>
                <c:pt idx="17813">
                  <c:v>92.907502590000007</c:v>
                </c:pt>
                <c:pt idx="17814">
                  <c:v>121.12698279999999</c:v>
                </c:pt>
                <c:pt idx="17815">
                  <c:v>123.4556547</c:v>
                </c:pt>
                <c:pt idx="17816">
                  <c:v>123.706442</c:v>
                </c:pt>
                <c:pt idx="17817">
                  <c:v>124.20707729999999</c:v>
                </c:pt>
                <c:pt idx="17818">
                  <c:v>160.7601737</c:v>
                </c:pt>
                <c:pt idx="17819">
                  <c:v>163.68968190000001</c:v>
                </c:pt>
                <c:pt idx="17820">
                  <c:v>164.0045739</c:v>
                </c:pt>
                <c:pt idx="17821">
                  <c:v>164.6328359</c:v>
                </c:pt>
                <c:pt idx="17822">
                  <c:v>209.51954850000001</c:v>
                </c:pt>
                <c:pt idx="17823">
                  <c:v>213.049893</c:v>
                </c:pt>
                <c:pt idx="17824">
                  <c:v>213.42888970000001</c:v>
                </c:pt>
                <c:pt idx="17825">
                  <c:v>214.1847784</c:v>
                </c:pt>
                <c:pt idx="17826">
                  <c:v>267.40510719999997</c:v>
                </c:pt>
                <c:pt idx="17827">
                  <c:v>271.53628789999999</c:v>
                </c:pt>
                <c:pt idx="17828">
                  <c:v>271.9793894</c:v>
                </c:pt>
                <c:pt idx="17829">
                  <c:v>272.86290489999999</c:v>
                </c:pt>
                <c:pt idx="17830">
                  <c:v>334.41684989999999</c:v>
                </c:pt>
                <c:pt idx="17831">
                  <c:v>348.67697809999999</c:v>
                </c:pt>
                <c:pt idx="17832">
                  <c:v>351.72689070000001</c:v>
                </c:pt>
                <c:pt idx="17833">
                  <c:v>353.13193940000002</c:v>
                </c:pt>
                <c:pt idx="17834">
                  <c:v>353.13197910000002</c:v>
                </c:pt>
                <c:pt idx="17835">
                  <c:v>350.77640050000002</c:v>
                </c:pt>
                <c:pt idx="17836">
                  <c:v>350.77640050000002</c:v>
                </c:pt>
                <c:pt idx="17837">
                  <c:v>348.43012540000001</c:v>
                </c:pt>
                <c:pt idx="17838">
                  <c:v>346.09315370000002</c:v>
                </c:pt>
                <c:pt idx="17839">
                  <c:v>345.6967937</c:v>
                </c:pt>
                <c:pt idx="17840">
                  <c:v>342.68860719999998</c:v>
                </c:pt>
                <c:pt idx="17841">
                  <c:v>335.92266919999997</c:v>
                </c:pt>
                <c:pt idx="17842">
                  <c:v>335.41878819999999</c:v>
                </c:pt>
                <c:pt idx="17843">
                  <c:v>334.41694749999999</c:v>
                </c:pt>
                <c:pt idx="17844">
                  <c:v>272.86314909999999</c:v>
                </c:pt>
                <c:pt idx="17845">
                  <c:v>268.7193547</c:v>
                </c:pt>
                <c:pt idx="17846">
                  <c:v>268.2795782</c:v>
                </c:pt>
                <c:pt idx="17847">
                  <c:v>267.40536359999999</c:v>
                </c:pt>
                <c:pt idx="17848">
                  <c:v>214.18514400000001</c:v>
                </c:pt>
                <c:pt idx="17849">
                  <c:v>210.64218310000001</c:v>
                </c:pt>
                <c:pt idx="17850">
                  <c:v>210.26651100000001</c:v>
                </c:pt>
                <c:pt idx="17851">
                  <c:v>209.5199226</c:v>
                </c:pt>
                <c:pt idx="17852">
                  <c:v>164.6332817</c:v>
                </c:pt>
                <c:pt idx="17853">
                  <c:v>161.69115439999999</c:v>
                </c:pt>
                <c:pt idx="17854">
                  <c:v>161.3795867</c:v>
                </c:pt>
                <c:pt idx="17855">
                  <c:v>160.76062450000001</c:v>
                </c:pt>
                <c:pt idx="17856">
                  <c:v>124.20756230000001</c:v>
                </c:pt>
                <c:pt idx="17857">
                  <c:v>121.8662685</c:v>
                </c:pt>
                <c:pt idx="17858">
                  <c:v>121.61880530000001</c:v>
                </c:pt>
                <c:pt idx="17859">
                  <c:v>121.12746919999999</c:v>
                </c:pt>
                <c:pt idx="17860">
                  <c:v>92.907985729999993</c:v>
                </c:pt>
                <c:pt idx="17861">
                  <c:v>91.167525510000004</c:v>
                </c:pt>
                <c:pt idx="17862">
                  <c:v>90.98416675</c:v>
                </c:pt>
                <c:pt idx="17863">
                  <c:v>90.620456779999998</c:v>
                </c:pt>
                <c:pt idx="17864">
                  <c:v>70.73455208</c:v>
                </c:pt>
                <c:pt idx="17865">
                  <c:v>67.446106729999997</c:v>
                </c:pt>
                <c:pt idx="17866">
                  <c:v>66.798248540000003</c:v>
                </c:pt>
                <c:pt idx="17867">
                  <c:v>66.506158369999994</c:v>
                </c:pt>
                <c:pt idx="17868">
                  <c:v>66.506171269999996</c:v>
                </c:pt>
                <c:pt idx="17869">
                  <c:v>66.998136770000002</c:v>
                </c:pt>
                <c:pt idx="17870">
                  <c:v>66.998136770000002</c:v>
                </c:pt>
                <c:pt idx="17871">
                  <c:v>67.49940574</c:v>
                </c:pt>
                <c:pt idx="17872">
                  <c:v>68.009978160000003</c:v>
                </c:pt>
                <c:pt idx="17873">
                  <c:v>68.097700709999998</c:v>
                </c:pt>
                <c:pt idx="17874">
                  <c:v>68.774236360000003</c:v>
                </c:pt>
                <c:pt idx="17875">
                  <c:v>70.366617489999996</c:v>
                </c:pt>
                <c:pt idx="17876">
                  <c:v>70.489196210000003</c:v>
                </c:pt>
                <c:pt idx="17877">
                  <c:v>70.734579940000003</c:v>
                </c:pt>
                <c:pt idx="17878">
                  <c:v>90.620552599999996</c:v>
                </c:pt>
                <c:pt idx="17879">
                  <c:v>92.348395269999997</c:v>
                </c:pt>
                <c:pt idx="17880">
                  <c:v>92.535078540000001</c:v>
                </c:pt>
                <c:pt idx="17881">
                  <c:v>92.908088590000006</c:v>
                </c:pt>
                <c:pt idx="17882">
                  <c:v>121.1276522</c:v>
                </c:pt>
                <c:pt idx="17883">
                  <c:v>123.45632929999999</c:v>
                </c:pt>
                <c:pt idx="17884">
                  <c:v>123.7071171</c:v>
                </c:pt>
                <c:pt idx="17885">
                  <c:v>124.2077535</c:v>
                </c:pt>
                <c:pt idx="17886">
                  <c:v>160.76090819999999</c:v>
                </c:pt>
                <c:pt idx="17887">
                  <c:v>163.69041970000001</c:v>
                </c:pt>
                <c:pt idx="17888">
                  <c:v>164.005312</c:v>
                </c:pt>
                <c:pt idx="17889">
                  <c:v>164.6335747</c:v>
                </c:pt>
                <c:pt idx="17890">
                  <c:v>209.5203204</c:v>
                </c:pt>
                <c:pt idx="17891">
                  <c:v>213.05066629999999</c:v>
                </c:pt>
                <c:pt idx="17892">
                  <c:v>213.42966319999999</c:v>
                </c:pt>
                <c:pt idx="17893">
                  <c:v>214.18555230000001</c:v>
                </c:pt>
                <c:pt idx="17894">
                  <c:v>267.40588889999998</c:v>
                </c:pt>
                <c:pt idx="17895">
                  <c:v>271.53706929999998</c:v>
                </c:pt>
                <c:pt idx="17896">
                  <c:v>271.98017069999997</c:v>
                </c:pt>
                <c:pt idx="17897">
                  <c:v>272.86368599999997</c:v>
                </c:pt>
                <c:pt idx="17898">
                  <c:v>334.41761359999998</c:v>
                </c:pt>
                <c:pt idx="17899">
                  <c:v>348.67773510000001</c:v>
                </c:pt>
                <c:pt idx="17900">
                  <c:v>351.72764610000002</c:v>
                </c:pt>
                <c:pt idx="17901">
                  <c:v>353.13269409999998</c:v>
                </c:pt>
                <c:pt idx="17902">
                  <c:v>353.1326555</c:v>
                </c:pt>
                <c:pt idx="17903">
                  <c:v>350.77706599999999</c:v>
                </c:pt>
                <c:pt idx="17904">
                  <c:v>350.77706599999999</c:v>
                </c:pt>
                <c:pt idx="17905">
                  <c:v>348.43078009999999</c:v>
                </c:pt>
                <c:pt idx="17906">
                  <c:v>346.09379760000002</c:v>
                </c:pt>
                <c:pt idx="17907">
                  <c:v>345.69743590000002</c:v>
                </c:pt>
                <c:pt idx="17908">
                  <c:v>342.68923560000002</c:v>
                </c:pt>
                <c:pt idx="17909">
                  <c:v>335.92326680000002</c:v>
                </c:pt>
                <c:pt idx="17910">
                  <c:v>335.41938349999998</c:v>
                </c:pt>
                <c:pt idx="17911">
                  <c:v>334.41753829999999</c:v>
                </c:pt>
                <c:pt idx="17912">
                  <c:v>272.8634649</c:v>
                </c:pt>
                <c:pt idx="17913">
                  <c:v>268.7196525</c:v>
                </c:pt>
                <c:pt idx="17914">
                  <c:v>268.27987400000001</c:v>
                </c:pt>
                <c:pt idx="17915">
                  <c:v>267.40565559999999</c:v>
                </c:pt>
                <c:pt idx="17916">
                  <c:v>214.18521000000001</c:v>
                </c:pt>
                <c:pt idx="17917">
                  <c:v>210.6422345</c:v>
                </c:pt>
                <c:pt idx="17918">
                  <c:v>210.2665609</c:v>
                </c:pt>
                <c:pt idx="17919">
                  <c:v>209.5199695</c:v>
                </c:pt>
                <c:pt idx="17920">
                  <c:v>164.6331514</c:v>
                </c:pt>
                <c:pt idx="17921">
                  <c:v>161.69101309999999</c:v>
                </c:pt>
                <c:pt idx="17922">
                  <c:v>161.37944419999999</c:v>
                </c:pt>
                <c:pt idx="17923">
                  <c:v>160.76047969999999</c:v>
                </c:pt>
                <c:pt idx="17924">
                  <c:v>124.2072893</c:v>
                </c:pt>
                <c:pt idx="17925">
                  <c:v>121.865988</c:v>
                </c:pt>
                <c:pt idx="17926">
                  <c:v>121.61852399999999</c:v>
                </c:pt>
                <c:pt idx="17927">
                  <c:v>121.12718630000001</c:v>
                </c:pt>
                <c:pt idx="17928">
                  <c:v>92.907623540000003</c:v>
                </c:pt>
                <c:pt idx="17929">
                  <c:v>91.167159330000004</c:v>
                </c:pt>
                <c:pt idx="17930">
                  <c:v>90.983800160000001</c:v>
                </c:pt>
                <c:pt idx="17931">
                  <c:v>90.620089370000002</c:v>
                </c:pt>
                <c:pt idx="17932">
                  <c:v>70.734154239999995</c:v>
                </c:pt>
                <c:pt idx="17933">
                  <c:v>67.445708179999997</c:v>
                </c:pt>
                <c:pt idx="17934">
                  <c:v>66.797850100000005</c:v>
                </c:pt>
                <c:pt idx="17935">
                  <c:v>66.505760019999997</c:v>
                </c:pt>
                <c:pt idx="17936">
                  <c:v>66.505745160000004</c:v>
                </c:pt>
                <c:pt idx="17937">
                  <c:v>66.99770599</c:v>
                </c:pt>
                <c:pt idx="17938">
                  <c:v>66.99770599</c:v>
                </c:pt>
                <c:pt idx="17939">
                  <c:v>67.498970299999996</c:v>
                </c:pt>
                <c:pt idx="17940">
                  <c:v>68.009538090000007</c:v>
                </c:pt>
                <c:pt idx="17941">
                  <c:v>68.09725985</c:v>
                </c:pt>
                <c:pt idx="17942">
                  <c:v>68.773789550000004</c:v>
                </c:pt>
                <c:pt idx="17943">
                  <c:v>70.366157310000006</c:v>
                </c:pt>
                <c:pt idx="17944">
                  <c:v>70.488735039999995</c:v>
                </c:pt>
                <c:pt idx="17945">
                  <c:v>70.734116790000002</c:v>
                </c:pt>
                <c:pt idx="17946">
                  <c:v>90.619971070000005</c:v>
                </c:pt>
                <c:pt idx="17947">
                  <c:v>92.347806009999999</c:v>
                </c:pt>
                <c:pt idx="17948">
                  <c:v>92.534488449999998</c:v>
                </c:pt>
                <c:pt idx="17949">
                  <c:v>92.907496879999997</c:v>
                </c:pt>
                <c:pt idx="17950">
                  <c:v>121.1269647</c:v>
                </c:pt>
                <c:pt idx="17951">
                  <c:v>123.4556357</c:v>
                </c:pt>
                <c:pt idx="17952">
                  <c:v>123.7064228</c:v>
                </c:pt>
                <c:pt idx="17953">
                  <c:v>124.2070579</c:v>
                </c:pt>
                <c:pt idx="17954">
                  <c:v>160.7601392</c:v>
                </c:pt>
                <c:pt idx="17955">
                  <c:v>163.68964629999999</c:v>
                </c:pt>
                <c:pt idx="17956">
                  <c:v>164.00453820000001</c:v>
                </c:pt>
                <c:pt idx="17957">
                  <c:v>164.63279990000001</c:v>
                </c:pt>
                <c:pt idx="17958">
                  <c:v>209.51949479999999</c:v>
                </c:pt>
                <c:pt idx="17959">
                  <c:v>213.04983780000001</c:v>
                </c:pt>
                <c:pt idx="17960">
                  <c:v>213.42883449999999</c:v>
                </c:pt>
                <c:pt idx="17961">
                  <c:v>214.1847229</c:v>
                </c:pt>
                <c:pt idx="17962">
                  <c:v>267.4050312</c:v>
                </c:pt>
                <c:pt idx="17963">
                  <c:v>271.53621040000002</c:v>
                </c:pt>
                <c:pt idx="17964">
                  <c:v>271.97931169999998</c:v>
                </c:pt>
                <c:pt idx="17965">
                  <c:v>272.86282679999999</c:v>
                </c:pt>
                <c:pt idx="17966">
                  <c:v>334.41674870000003</c:v>
                </c:pt>
                <c:pt idx="17967">
                  <c:v>348.67687160000003</c:v>
                </c:pt>
                <c:pt idx="17968">
                  <c:v>351.72678309999998</c:v>
                </c:pt>
                <c:pt idx="17969">
                  <c:v>353.13183129999999</c:v>
                </c:pt>
                <c:pt idx="17970">
                  <c:v>353.13186919999998</c:v>
                </c:pt>
                <c:pt idx="17971">
                  <c:v>350.7762912</c:v>
                </c:pt>
                <c:pt idx="17972">
                  <c:v>350.7762912</c:v>
                </c:pt>
                <c:pt idx="17973">
                  <c:v>348.43001659999999</c:v>
                </c:pt>
                <c:pt idx="17974">
                  <c:v>346.09304550000002</c:v>
                </c:pt>
                <c:pt idx="17975">
                  <c:v>345.69668560000002</c:v>
                </c:pt>
                <c:pt idx="17976">
                  <c:v>342.68849999999998</c:v>
                </c:pt>
                <c:pt idx="17977">
                  <c:v>335.9225639</c:v>
                </c:pt>
                <c:pt idx="17978">
                  <c:v>335.41868310000001</c:v>
                </c:pt>
                <c:pt idx="17979">
                  <c:v>334.41684270000002</c:v>
                </c:pt>
                <c:pt idx="17980">
                  <c:v>272.86306239999999</c:v>
                </c:pt>
                <c:pt idx="17981">
                  <c:v>268.71926919999999</c:v>
                </c:pt>
                <c:pt idx="17982">
                  <c:v>268.27949280000001</c:v>
                </c:pt>
                <c:pt idx="17983">
                  <c:v>267.40527850000001</c:v>
                </c:pt>
                <c:pt idx="17984">
                  <c:v>214.18507550000001</c:v>
                </c:pt>
                <c:pt idx="17985">
                  <c:v>210.6421158</c:v>
                </c:pt>
                <c:pt idx="17986">
                  <c:v>210.26644379999999</c:v>
                </c:pt>
                <c:pt idx="17987">
                  <c:v>209.51985569999999</c:v>
                </c:pt>
                <c:pt idx="17988">
                  <c:v>164.63323009999999</c:v>
                </c:pt>
                <c:pt idx="17989">
                  <c:v>161.69110380000001</c:v>
                </c:pt>
                <c:pt idx="17990">
                  <c:v>161.37953630000001</c:v>
                </c:pt>
                <c:pt idx="17991">
                  <c:v>160.76057420000001</c:v>
                </c:pt>
                <c:pt idx="17992">
                  <c:v>124.20752589999999</c:v>
                </c:pt>
                <c:pt idx="17993">
                  <c:v>121.8662331</c:v>
                </c:pt>
                <c:pt idx="17994">
                  <c:v>121.61877</c:v>
                </c:pt>
                <c:pt idx="17995">
                  <c:v>121.1274341</c:v>
                </c:pt>
                <c:pt idx="17996">
                  <c:v>92.907963179999996</c:v>
                </c:pt>
                <c:pt idx="17997">
                  <c:v>91.167503809999999</c:v>
                </c:pt>
                <c:pt idx="17998">
                  <c:v>90.984145139999995</c:v>
                </c:pt>
                <c:pt idx="17999">
                  <c:v>90.620435349999994</c:v>
                </c:pt>
                <c:pt idx="18000">
                  <c:v>70.734541759999999</c:v>
                </c:pt>
                <c:pt idx="18001">
                  <c:v>67.446098640000002</c:v>
                </c:pt>
                <c:pt idx="18002">
                  <c:v>66.798240910000004</c:v>
                </c:pt>
                <c:pt idx="18003">
                  <c:v>66.506150959999999</c:v>
                </c:pt>
                <c:pt idx="18004">
                  <c:v>66.506167790000006</c:v>
                </c:pt>
                <c:pt idx="18005">
                  <c:v>66.998133589999995</c:v>
                </c:pt>
                <c:pt idx="18006">
                  <c:v>66.998133589999995</c:v>
                </c:pt>
                <c:pt idx="18007">
                  <c:v>67.499402849999996</c:v>
                </c:pt>
                <c:pt idx="18008">
                  <c:v>68.009975560000001</c:v>
                </c:pt>
                <c:pt idx="18009">
                  <c:v>68.097698149999999</c:v>
                </c:pt>
                <c:pt idx="18010">
                  <c:v>68.774234179999993</c:v>
                </c:pt>
                <c:pt idx="18011">
                  <c:v>70.366616179999994</c:v>
                </c:pt>
                <c:pt idx="18012">
                  <c:v>70.489194960000006</c:v>
                </c:pt>
                <c:pt idx="18013">
                  <c:v>70.734578819999996</c:v>
                </c:pt>
                <c:pt idx="18014">
                  <c:v>90.620561089999995</c:v>
                </c:pt>
                <c:pt idx="18015">
                  <c:v>92.348404540000004</c:v>
                </c:pt>
                <c:pt idx="18016">
                  <c:v>92.535087880000006</c:v>
                </c:pt>
                <c:pt idx="18017">
                  <c:v>92.908098100000004</c:v>
                </c:pt>
                <c:pt idx="18018">
                  <c:v>121.12767359999999</c:v>
                </c:pt>
                <c:pt idx="18019">
                  <c:v>123.4563517</c:v>
                </c:pt>
                <c:pt idx="18020">
                  <c:v>123.7071396</c:v>
                </c:pt>
                <c:pt idx="18021">
                  <c:v>124.2077762</c:v>
                </c:pt>
                <c:pt idx="18022">
                  <c:v>160.7609449</c:v>
                </c:pt>
                <c:pt idx="18023">
                  <c:v>163.6904576</c:v>
                </c:pt>
                <c:pt idx="18024">
                  <c:v>164.00534999999999</c:v>
                </c:pt>
                <c:pt idx="18025">
                  <c:v>164.633613</c:v>
                </c:pt>
                <c:pt idx="18026">
                  <c:v>209.520375</c:v>
                </c:pt>
                <c:pt idx="18027">
                  <c:v>213.0507222</c:v>
                </c:pt>
                <c:pt idx="18028">
                  <c:v>213.42971929999999</c:v>
                </c:pt>
                <c:pt idx="18029">
                  <c:v>214.18560859999999</c:v>
                </c:pt>
                <c:pt idx="18030">
                  <c:v>267.40596379999999</c:v>
                </c:pt>
                <c:pt idx="18031">
                  <c:v>271.53714559999997</c:v>
                </c:pt>
                <c:pt idx="18032">
                  <c:v>271.98024729999997</c:v>
                </c:pt>
                <c:pt idx="18033">
                  <c:v>272.86376289999998</c:v>
                </c:pt>
                <c:pt idx="18034">
                  <c:v>334.41771139999997</c:v>
                </c:pt>
                <c:pt idx="18035">
                  <c:v>348.6778377</c:v>
                </c:pt>
                <c:pt idx="18036">
                  <c:v>351.7277497</c:v>
                </c:pt>
                <c:pt idx="18037">
                  <c:v>353.13279820000002</c:v>
                </c:pt>
                <c:pt idx="18038">
                  <c:v>353.13276059999998</c:v>
                </c:pt>
                <c:pt idx="18039">
                  <c:v>350.77717059999998</c:v>
                </c:pt>
                <c:pt idx="18040">
                  <c:v>350.77717059999998</c:v>
                </c:pt>
                <c:pt idx="18041">
                  <c:v>348.43088399999999</c:v>
                </c:pt>
                <c:pt idx="18042">
                  <c:v>346.09390089999999</c:v>
                </c:pt>
                <c:pt idx="18043">
                  <c:v>345.69753909999997</c:v>
                </c:pt>
                <c:pt idx="18044">
                  <c:v>342.68933800000002</c:v>
                </c:pt>
                <c:pt idx="18045">
                  <c:v>335.9233673</c:v>
                </c:pt>
                <c:pt idx="18046">
                  <c:v>335.41948389999999</c:v>
                </c:pt>
                <c:pt idx="18047">
                  <c:v>334.41763839999999</c:v>
                </c:pt>
                <c:pt idx="18048">
                  <c:v>272.86354799999998</c:v>
                </c:pt>
                <c:pt idx="18049">
                  <c:v>268.71973439999999</c:v>
                </c:pt>
                <c:pt idx="18050">
                  <c:v>268.27995579999998</c:v>
                </c:pt>
                <c:pt idx="18051">
                  <c:v>267.40573719999998</c:v>
                </c:pt>
                <c:pt idx="18052">
                  <c:v>214.18527570000001</c:v>
                </c:pt>
                <c:pt idx="18053">
                  <c:v>210.6422992</c:v>
                </c:pt>
                <c:pt idx="18054">
                  <c:v>210.26662540000001</c:v>
                </c:pt>
                <c:pt idx="18055">
                  <c:v>209.52003379999999</c:v>
                </c:pt>
                <c:pt idx="18056">
                  <c:v>164.6332012</c:v>
                </c:pt>
                <c:pt idx="18057">
                  <c:v>161.69106189999999</c:v>
                </c:pt>
                <c:pt idx="18058">
                  <c:v>161.3794929</c:v>
                </c:pt>
                <c:pt idx="18059">
                  <c:v>160.76052820000001</c:v>
                </c:pt>
                <c:pt idx="18060">
                  <c:v>124.2073245</c:v>
                </c:pt>
                <c:pt idx="18061">
                  <c:v>121.86602240000001</c:v>
                </c:pt>
                <c:pt idx="18062">
                  <c:v>121.6185583</c:v>
                </c:pt>
                <c:pt idx="18063">
                  <c:v>121.1272204</c:v>
                </c:pt>
                <c:pt idx="18064">
                  <c:v>92.907645689999995</c:v>
                </c:pt>
                <c:pt idx="18065">
                  <c:v>91.16718066</c:v>
                </c:pt>
                <c:pt idx="18066">
                  <c:v>90.983821399999997</c:v>
                </c:pt>
                <c:pt idx="18067">
                  <c:v>90.620110449999999</c:v>
                </c:pt>
                <c:pt idx="18068">
                  <c:v>70.734164649999997</c:v>
                </c:pt>
                <c:pt idx="18069">
                  <c:v>67.445716450000006</c:v>
                </c:pt>
                <c:pt idx="18070">
                  <c:v>66.797857919999998</c:v>
                </c:pt>
                <c:pt idx="18071">
                  <c:v>66.505767640000002</c:v>
                </c:pt>
                <c:pt idx="18072">
                  <c:v>66.505749019999996</c:v>
                </c:pt>
                <c:pt idx="18073">
                  <c:v>66.997709580000006</c:v>
                </c:pt>
                <c:pt idx="18074">
                  <c:v>66.997709580000006</c:v>
                </c:pt>
                <c:pt idx="18075">
                  <c:v>67.498973609999993</c:v>
                </c:pt>
                <c:pt idx="18076">
                  <c:v>68.009541130000002</c:v>
                </c:pt>
                <c:pt idx="18077">
                  <c:v>68.097262839999999</c:v>
                </c:pt>
                <c:pt idx="18078">
                  <c:v>68.773792189999995</c:v>
                </c:pt>
                <c:pt idx="18079">
                  <c:v>70.366159150000001</c:v>
                </c:pt>
                <c:pt idx="18080">
                  <c:v>70.488736810000006</c:v>
                </c:pt>
                <c:pt idx="18081">
                  <c:v>70.734118440000003</c:v>
                </c:pt>
                <c:pt idx="18082">
                  <c:v>90.619963679999998</c:v>
                </c:pt>
                <c:pt idx="18083">
                  <c:v>92.347797880000002</c:v>
                </c:pt>
                <c:pt idx="18084">
                  <c:v>92.534480250000001</c:v>
                </c:pt>
                <c:pt idx="18085">
                  <c:v>92.907488520000001</c:v>
                </c:pt>
                <c:pt idx="18086">
                  <c:v>121.1269451</c:v>
                </c:pt>
                <c:pt idx="18087">
                  <c:v>123.4556152</c:v>
                </c:pt>
                <c:pt idx="18088">
                  <c:v>123.7064022</c:v>
                </c:pt>
                <c:pt idx="18089">
                  <c:v>124.20703709999999</c:v>
                </c:pt>
                <c:pt idx="18090">
                  <c:v>160.76010500000001</c:v>
                </c:pt>
                <c:pt idx="18091">
                  <c:v>163.68961100000001</c:v>
                </c:pt>
                <c:pt idx="18092">
                  <c:v>164.00450280000001</c:v>
                </c:pt>
                <c:pt idx="18093">
                  <c:v>164.63276429999999</c:v>
                </c:pt>
                <c:pt idx="18094">
                  <c:v>209.51944349999999</c:v>
                </c:pt>
                <c:pt idx="18095">
                  <c:v>213.04978539999999</c:v>
                </c:pt>
                <c:pt idx="18096">
                  <c:v>213.42878189999999</c:v>
                </c:pt>
                <c:pt idx="18097">
                  <c:v>214.18467010000001</c:v>
                </c:pt>
                <c:pt idx="18098">
                  <c:v>267.40496059999998</c:v>
                </c:pt>
                <c:pt idx="18099">
                  <c:v>271.53613840000003</c:v>
                </c:pt>
                <c:pt idx="18100">
                  <c:v>271.97923960000003</c:v>
                </c:pt>
                <c:pt idx="18101">
                  <c:v>272.86275439999997</c:v>
                </c:pt>
                <c:pt idx="18102">
                  <c:v>334.41665619999998</c:v>
                </c:pt>
                <c:pt idx="18103">
                  <c:v>348.67677450000002</c:v>
                </c:pt>
                <c:pt idx="18104">
                  <c:v>351.72668499999997</c:v>
                </c:pt>
                <c:pt idx="18105">
                  <c:v>353.13173280000001</c:v>
                </c:pt>
                <c:pt idx="18106">
                  <c:v>353.13176950000002</c:v>
                </c:pt>
                <c:pt idx="18107">
                  <c:v>350.7761921</c:v>
                </c:pt>
                <c:pt idx="18108">
                  <c:v>350.7761921</c:v>
                </c:pt>
                <c:pt idx="18109">
                  <c:v>348.42991810000001</c:v>
                </c:pt>
                <c:pt idx="18110">
                  <c:v>346.0929476</c:v>
                </c:pt>
                <c:pt idx="18111">
                  <c:v>345.69658779999997</c:v>
                </c:pt>
                <c:pt idx="18112">
                  <c:v>342.68840280000001</c:v>
                </c:pt>
                <c:pt idx="18113">
                  <c:v>335.92246820000003</c:v>
                </c:pt>
                <c:pt idx="18114">
                  <c:v>335.4185875</c:v>
                </c:pt>
                <c:pt idx="18115">
                  <c:v>334.4167473</c:v>
                </c:pt>
                <c:pt idx="18116">
                  <c:v>272.86298090000003</c:v>
                </c:pt>
                <c:pt idx="18117">
                  <c:v>268.71918870000002</c:v>
                </c:pt>
                <c:pt idx="18118">
                  <c:v>268.27941240000001</c:v>
                </c:pt>
                <c:pt idx="18119">
                  <c:v>267.40519840000002</c:v>
                </c:pt>
                <c:pt idx="18120">
                  <c:v>214.1850087</c:v>
                </c:pt>
                <c:pt idx="18121">
                  <c:v>210.64204989999999</c:v>
                </c:pt>
                <c:pt idx="18122">
                  <c:v>210.266378</c:v>
                </c:pt>
                <c:pt idx="18123">
                  <c:v>209.51979009999999</c:v>
                </c:pt>
                <c:pt idx="18124">
                  <c:v>164.63317699999999</c:v>
                </c:pt>
                <c:pt idx="18125">
                  <c:v>161.69105160000001</c:v>
                </c:pt>
                <c:pt idx="18126">
                  <c:v>161.37948420000001</c:v>
                </c:pt>
                <c:pt idx="18127">
                  <c:v>160.76052240000001</c:v>
                </c:pt>
                <c:pt idx="18128">
                  <c:v>124.207486</c:v>
                </c:pt>
                <c:pt idx="18129">
                  <c:v>121.86619399999999</c:v>
                </c:pt>
                <c:pt idx="18130">
                  <c:v>121.618731</c:v>
                </c:pt>
                <c:pt idx="18131">
                  <c:v>121.1273953</c:v>
                </c:pt>
                <c:pt idx="18132">
                  <c:v>92.907935570000006</c:v>
                </c:pt>
                <c:pt idx="18133">
                  <c:v>91.167476989999997</c:v>
                </c:pt>
                <c:pt idx="18134">
                  <c:v>90.9841184</c:v>
                </c:pt>
                <c:pt idx="18135">
                  <c:v>90.620408780000005</c:v>
                </c:pt>
                <c:pt idx="18136">
                  <c:v>70.734525770000005</c:v>
                </c:pt>
                <c:pt idx="18137">
                  <c:v>67.446084850000005</c:v>
                </c:pt>
                <c:pt idx="18138">
                  <c:v>66.798227569999995</c:v>
                </c:pt>
                <c:pt idx="18139">
                  <c:v>66.50613783</c:v>
                </c:pt>
                <c:pt idx="18140">
                  <c:v>66.506158170000006</c:v>
                </c:pt>
                <c:pt idx="18141">
                  <c:v>66.998124189999999</c:v>
                </c:pt>
                <c:pt idx="18142">
                  <c:v>66.998124189999999</c:v>
                </c:pt>
                <c:pt idx="18143">
                  <c:v>67.499393670000003</c:v>
                </c:pt>
                <c:pt idx="18144">
                  <c:v>68.00996662</c:v>
                </c:pt>
                <c:pt idx="18145">
                  <c:v>68.097689250000002</c:v>
                </c:pt>
                <c:pt idx="18146">
                  <c:v>68.774225599999994</c:v>
                </c:pt>
                <c:pt idx="18147">
                  <c:v>70.366608319999997</c:v>
                </c:pt>
                <c:pt idx="18148">
                  <c:v>70.48918716</c:v>
                </c:pt>
                <c:pt idx="18149">
                  <c:v>70.734571130000006</c:v>
                </c:pt>
                <c:pt idx="18150">
                  <c:v>90.620561929999994</c:v>
                </c:pt>
                <c:pt idx="18151">
                  <c:v>92.348406089999997</c:v>
                </c:pt>
                <c:pt idx="18152">
                  <c:v>92.535089510000006</c:v>
                </c:pt>
                <c:pt idx="18153">
                  <c:v>92.908099879999995</c:v>
                </c:pt>
                <c:pt idx="18154">
                  <c:v>121.1276867</c:v>
                </c:pt>
                <c:pt idx="18155">
                  <c:v>123.4563656</c:v>
                </c:pt>
                <c:pt idx="18156">
                  <c:v>123.7071536</c:v>
                </c:pt>
                <c:pt idx="18157">
                  <c:v>124.20779039999999</c:v>
                </c:pt>
                <c:pt idx="18158">
                  <c:v>160.7609731</c:v>
                </c:pt>
                <c:pt idx="18159">
                  <c:v>163.6904869</c:v>
                </c:pt>
                <c:pt idx="18160">
                  <c:v>164.0053795</c:v>
                </c:pt>
                <c:pt idx="18161">
                  <c:v>164.6336426</c:v>
                </c:pt>
                <c:pt idx="18162">
                  <c:v>209.5204214</c:v>
                </c:pt>
                <c:pt idx="18163">
                  <c:v>213.05076990000001</c:v>
                </c:pt>
                <c:pt idx="18164">
                  <c:v>213.42976709999999</c:v>
                </c:pt>
                <c:pt idx="18165">
                  <c:v>214.18565659999999</c:v>
                </c:pt>
                <c:pt idx="18166">
                  <c:v>267.4060313</c:v>
                </c:pt>
                <c:pt idx="18167">
                  <c:v>271.53721469999999</c:v>
                </c:pt>
                <c:pt idx="18168">
                  <c:v>271.98031639999999</c:v>
                </c:pt>
                <c:pt idx="18169">
                  <c:v>272.86383239999998</c:v>
                </c:pt>
                <c:pt idx="18170">
                  <c:v>334.41780310000001</c:v>
                </c:pt>
                <c:pt idx="18171">
                  <c:v>348.67793440000003</c:v>
                </c:pt>
                <c:pt idx="18172">
                  <c:v>351.7278475</c:v>
                </c:pt>
                <c:pt idx="18173">
                  <c:v>353.13289650000002</c:v>
                </c:pt>
                <c:pt idx="18174">
                  <c:v>353.13286119999998</c:v>
                </c:pt>
                <c:pt idx="18175">
                  <c:v>350.77727060000001</c:v>
                </c:pt>
                <c:pt idx="18176">
                  <c:v>350.77727060000001</c:v>
                </c:pt>
                <c:pt idx="18177">
                  <c:v>348.43098359999999</c:v>
                </c:pt>
                <c:pt idx="18178">
                  <c:v>346.09399999999999</c:v>
                </c:pt>
                <c:pt idx="18179">
                  <c:v>345.69763799999998</c:v>
                </c:pt>
                <c:pt idx="18180">
                  <c:v>342.68943630000001</c:v>
                </c:pt>
                <c:pt idx="18181">
                  <c:v>335.92346429999998</c:v>
                </c:pt>
                <c:pt idx="18182">
                  <c:v>335.41958069999998</c:v>
                </c:pt>
                <c:pt idx="18183">
                  <c:v>334.41773499999999</c:v>
                </c:pt>
                <c:pt idx="18184">
                  <c:v>272.863631</c:v>
                </c:pt>
                <c:pt idx="18185">
                  <c:v>268.71981629999999</c:v>
                </c:pt>
                <c:pt idx="18186">
                  <c:v>268.28003760000001</c:v>
                </c:pt>
                <c:pt idx="18187">
                  <c:v>267.40581880000002</c:v>
                </c:pt>
                <c:pt idx="18188">
                  <c:v>214.1853443</c:v>
                </c:pt>
                <c:pt idx="18189">
                  <c:v>210.64236679999999</c:v>
                </c:pt>
                <c:pt idx="18190">
                  <c:v>210.26669290000001</c:v>
                </c:pt>
                <c:pt idx="18191">
                  <c:v>209.52010110000001</c:v>
                </c:pt>
                <c:pt idx="18192">
                  <c:v>164.63325599999999</c:v>
                </c:pt>
                <c:pt idx="18193">
                  <c:v>161.69111580000001</c:v>
                </c:pt>
                <c:pt idx="18194">
                  <c:v>161.37954680000001</c:v>
                </c:pt>
                <c:pt idx="18195">
                  <c:v>160.76058180000001</c:v>
                </c:pt>
                <c:pt idx="18196">
                  <c:v>124.2073662</c:v>
                </c:pt>
                <c:pt idx="18197">
                  <c:v>121.8660632</c:v>
                </c:pt>
                <c:pt idx="18198">
                  <c:v>121.618599</c:v>
                </c:pt>
                <c:pt idx="18199">
                  <c:v>121.127261</c:v>
                </c:pt>
                <c:pt idx="18200">
                  <c:v>92.907674889999996</c:v>
                </c:pt>
                <c:pt idx="18201">
                  <c:v>91.167209060000005</c:v>
                </c:pt>
                <c:pt idx="18202">
                  <c:v>90.983849719999995</c:v>
                </c:pt>
                <c:pt idx="18203">
                  <c:v>90.620138589999996</c:v>
                </c:pt>
                <c:pt idx="18204">
                  <c:v>70.734182000000004</c:v>
                </c:pt>
                <c:pt idx="18205">
                  <c:v>67.445731550000005</c:v>
                </c:pt>
                <c:pt idx="18206">
                  <c:v>66.79787254</c:v>
                </c:pt>
                <c:pt idx="18207">
                  <c:v>66.505782049999993</c:v>
                </c:pt>
                <c:pt idx="18208">
                  <c:v>66.505759900000001</c:v>
                </c:pt>
                <c:pt idx="18209">
                  <c:v>66.997720240000007</c:v>
                </c:pt>
                <c:pt idx="18210">
                  <c:v>66.997720240000007</c:v>
                </c:pt>
                <c:pt idx="18211">
                  <c:v>67.498984050000004</c:v>
                </c:pt>
                <c:pt idx="18212">
                  <c:v>68.009551340000002</c:v>
                </c:pt>
                <c:pt idx="18213">
                  <c:v>68.097273009999995</c:v>
                </c:pt>
                <c:pt idx="18214">
                  <c:v>68.77380205</c:v>
                </c:pt>
                <c:pt idx="18215">
                  <c:v>70.366168290000005</c:v>
                </c:pt>
                <c:pt idx="18216">
                  <c:v>70.488745899999998</c:v>
                </c:pt>
                <c:pt idx="18217">
                  <c:v>70.734127430000001</c:v>
                </c:pt>
                <c:pt idx="18218">
                  <c:v>90.619964179999997</c:v>
                </c:pt>
                <c:pt idx="18219">
                  <c:v>92.347797670000006</c:v>
                </c:pt>
                <c:pt idx="18220">
                  <c:v>92.534479959999999</c:v>
                </c:pt>
                <c:pt idx="18221">
                  <c:v>92.907488079999993</c:v>
                </c:pt>
                <c:pt idx="18222">
                  <c:v>121.1269333</c:v>
                </c:pt>
                <c:pt idx="18223">
                  <c:v>123.4556025</c:v>
                </c:pt>
                <c:pt idx="18224">
                  <c:v>123.7063895</c:v>
                </c:pt>
                <c:pt idx="18225">
                  <c:v>124.20702420000001</c:v>
                </c:pt>
                <c:pt idx="18226">
                  <c:v>160.7600779</c:v>
                </c:pt>
                <c:pt idx="18227">
                  <c:v>163.68958269999999</c:v>
                </c:pt>
                <c:pt idx="18228">
                  <c:v>164.00447439999999</c:v>
                </c:pt>
                <c:pt idx="18229">
                  <c:v>164.63273570000001</c:v>
                </c:pt>
                <c:pt idx="18230">
                  <c:v>209.5193979</c:v>
                </c:pt>
                <c:pt idx="18231">
                  <c:v>213.0497384</c:v>
                </c:pt>
                <c:pt idx="18232">
                  <c:v>213.4287348</c:v>
                </c:pt>
                <c:pt idx="18233">
                  <c:v>214.18462270000001</c:v>
                </c:pt>
                <c:pt idx="18234">
                  <c:v>267.40489330000003</c:v>
                </c:pt>
                <c:pt idx="18235">
                  <c:v>271.53606960000002</c:v>
                </c:pt>
                <c:pt idx="18236">
                  <c:v>271.97917059999997</c:v>
                </c:pt>
                <c:pt idx="18237">
                  <c:v>272.86268510000002</c:v>
                </c:pt>
                <c:pt idx="18238">
                  <c:v>334.41656419999998</c:v>
                </c:pt>
                <c:pt idx="18239">
                  <c:v>348.67667729999999</c:v>
                </c:pt>
                <c:pt idx="18240">
                  <c:v>351.72658669999998</c:v>
                </c:pt>
                <c:pt idx="18241">
                  <c:v>353.1316339</c:v>
                </c:pt>
                <c:pt idx="18242">
                  <c:v>353.13166819999998</c:v>
                </c:pt>
                <c:pt idx="18243">
                  <c:v>350.77609130000002</c:v>
                </c:pt>
                <c:pt idx="18244">
                  <c:v>350.77609130000002</c:v>
                </c:pt>
                <c:pt idx="18245">
                  <c:v>348.42981780000002</c:v>
                </c:pt>
                <c:pt idx="18246">
                  <c:v>346.09284769999999</c:v>
                </c:pt>
                <c:pt idx="18247">
                  <c:v>345.69648799999999</c:v>
                </c:pt>
                <c:pt idx="18248">
                  <c:v>342.68830370000001</c:v>
                </c:pt>
                <c:pt idx="18249">
                  <c:v>335.92237080000001</c:v>
                </c:pt>
                <c:pt idx="18250">
                  <c:v>335.41849020000001</c:v>
                </c:pt>
                <c:pt idx="18251">
                  <c:v>334.41665019999999</c:v>
                </c:pt>
                <c:pt idx="18252">
                  <c:v>272.86289909999999</c:v>
                </c:pt>
                <c:pt idx="18253">
                  <c:v>268.71910800000001</c:v>
                </c:pt>
                <c:pt idx="18254">
                  <c:v>268.27933180000002</c:v>
                </c:pt>
                <c:pt idx="18255">
                  <c:v>267.40511800000002</c:v>
                </c:pt>
                <c:pt idx="18256">
                  <c:v>214.1849426</c:v>
                </c:pt>
                <c:pt idx="18257">
                  <c:v>210.64198479999999</c:v>
                </c:pt>
                <c:pt idx="18258">
                  <c:v>210.26631309999999</c:v>
                </c:pt>
                <c:pt idx="18259">
                  <c:v>209.5197253</c:v>
                </c:pt>
                <c:pt idx="18260">
                  <c:v>164.63312569999999</c:v>
                </c:pt>
                <c:pt idx="18261">
                  <c:v>161.69100119999999</c:v>
                </c:pt>
                <c:pt idx="18262">
                  <c:v>161.37943390000001</c:v>
                </c:pt>
                <c:pt idx="18263">
                  <c:v>160.76047220000001</c:v>
                </c:pt>
                <c:pt idx="18264">
                  <c:v>124.2074483</c:v>
                </c:pt>
                <c:pt idx="18265">
                  <c:v>121.8661572</c:v>
                </c:pt>
                <c:pt idx="18266">
                  <c:v>121.6186943</c:v>
                </c:pt>
                <c:pt idx="18267">
                  <c:v>121.1273587</c:v>
                </c:pt>
                <c:pt idx="18268">
                  <c:v>92.907910549999997</c:v>
                </c:pt>
                <c:pt idx="18269">
                  <c:v>91.167452769999997</c:v>
                </c:pt>
                <c:pt idx="18270">
                  <c:v>90.98409427</c:v>
                </c:pt>
                <c:pt idx="18271">
                  <c:v>90.620384819999998</c:v>
                </c:pt>
                <c:pt idx="18272">
                  <c:v>70.734512370000004</c:v>
                </c:pt>
                <c:pt idx="18273">
                  <c:v>67.446073609999999</c:v>
                </c:pt>
                <c:pt idx="18274">
                  <c:v>66.798216780000004</c:v>
                </c:pt>
                <c:pt idx="18275">
                  <c:v>66.506127250000006</c:v>
                </c:pt>
                <c:pt idx="18276">
                  <c:v>66.506151189999997</c:v>
                </c:pt>
                <c:pt idx="18277">
                  <c:v>66.998117449999995</c:v>
                </c:pt>
                <c:pt idx="18278">
                  <c:v>66.998117449999995</c:v>
                </c:pt>
                <c:pt idx="18279">
                  <c:v>67.499387179999999</c:v>
                </c:pt>
                <c:pt idx="18280">
                  <c:v>68.009960370000002</c:v>
                </c:pt>
                <c:pt idx="18281">
                  <c:v>68.097683040000007</c:v>
                </c:pt>
                <c:pt idx="18282">
                  <c:v>68.774219700000003</c:v>
                </c:pt>
                <c:pt idx="18283">
                  <c:v>70.366603150000003</c:v>
                </c:pt>
                <c:pt idx="18284">
                  <c:v>70.489182040000003</c:v>
                </c:pt>
                <c:pt idx="18285">
                  <c:v>70.734566119999997</c:v>
                </c:pt>
                <c:pt idx="18286">
                  <c:v>90.620565229999997</c:v>
                </c:pt>
                <c:pt idx="18287">
                  <c:v>92.34841007</c:v>
                </c:pt>
                <c:pt idx="18288">
                  <c:v>92.535093570000001</c:v>
                </c:pt>
                <c:pt idx="18289">
                  <c:v>92.908104080000001</c:v>
                </c:pt>
                <c:pt idx="18290">
                  <c:v>121.12770159999999</c:v>
                </c:pt>
                <c:pt idx="18291">
                  <c:v>123.4563814</c:v>
                </c:pt>
                <c:pt idx="18292">
                  <c:v>123.70716950000001</c:v>
                </c:pt>
                <c:pt idx="18293">
                  <c:v>124.2078064</c:v>
                </c:pt>
                <c:pt idx="18294">
                  <c:v>160.76100220000001</c:v>
                </c:pt>
                <c:pt idx="18295">
                  <c:v>163.690517</c:v>
                </c:pt>
                <c:pt idx="18296">
                  <c:v>164.0054097</c:v>
                </c:pt>
                <c:pt idx="18297">
                  <c:v>164.63367310000001</c:v>
                </c:pt>
                <c:pt idx="18298">
                  <c:v>209.52046730000001</c:v>
                </c:pt>
                <c:pt idx="18299">
                  <c:v>213.050817</c:v>
                </c:pt>
                <c:pt idx="18300">
                  <c:v>213.4298143</c:v>
                </c:pt>
                <c:pt idx="18301">
                  <c:v>214.18570410000001</c:v>
                </c:pt>
                <c:pt idx="18302">
                  <c:v>267.40609669999998</c:v>
                </c:pt>
                <c:pt idx="18303">
                  <c:v>271.53728139999998</c:v>
                </c:pt>
                <c:pt idx="18304">
                  <c:v>271.98038330000003</c:v>
                </c:pt>
                <c:pt idx="18305">
                  <c:v>272.8638995</c:v>
                </c:pt>
                <c:pt idx="18306">
                  <c:v>334.4178905</c:v>
                </c:pt>
                <c:pt idx="18307">
                  <c:v>348.67802640000002</c:v>
                </c:pt>
                <c:pt idx="18308">
                  <c:v>351.72794060000001</c:v>
                </c:pt>
                <c:pt idx="18309">
                  <c:v>353.13299000000001</c:v>
                </c:pt>
                <c:pt idx="18310">
                  <c:v>353.13295640000001</c:v>
                </c:pt>
                <c:pt idx="18311">
                  <c:v>350.77736529999999</c:v>
                </c:pt>
                <c:pt idx="18312">
                  <c:v>350.77736529999999</c:v>
                </c:pt>
                <c:pt idx="18313">
                  <c:v>348.4310777</c:v>
                </c:pt>
                <c:pt idx="18314">
                  <c:v>346.09409369999997</c:v>
                </c:pt>
                <c:pt idx="18315">
                  <c:v>345.6977316</c:v>
                </c:pt>
                <c:pt idx="18316">
                  <c:v>342.6895293</c:v>
                </c:pt>
                <c:pt idx="18317">
                  <c:v>335.92355570000001</c:v>
                </c:pt>
                <c:pt idx="18318">
                  <c:v>335.41967210000001</c:v>
                </c:pt>
                <c:pt idx="18319">
                  <c:v>334.41782619999998</c:v>
                </c:pt>
                <c:pt idx="18320">
                  <c:v>272.86370829999998</c:v>
                </c:pt>
                <c:pt idx="18321">
                  <c:v>268.7198927</c:v>
                </c:pt>
                <c:pt idx="18322">
                  <c:v>268.28011379999998</c:v>
                </c:pt>
                <c:pt idx="18323">
                  <c:v>267.40589490000002</c:v>
                </c:pt>
                <c:pt idx="18324">
                  <c:v>214.18540719999999</c:v>
                </c:pt>
                <c:pt idx="18325">
                  <c:v>210.6424289</c:v>
                </c:pt>
                <c:pt idx="18326">
                  <c:v>210.2667549</c:v>
                </c:pt>
                <c:pt idx="18327">
                  <c:v>209.52016280000001</c:v>
                </c:pt>
                <c:pt idx="18328">
                  <c:v>164.63330540000001</c:v>
                </c:pt>
                <c:pt idx="18329">
                  <c:v>161.6911643</c:v>
                </c:pt>
                <c:pt idx="18330">
                  <c:v>161.37959520000001</c:v>
                </c:pt>
                <c:pt idx="18331">
                  <c:v>160.76063009999999</c:v>
                </c:pt>
                <c:pt idx="18332">
                  <c:v>124.207403</c:v>
                </c:pt>
                <c:pt idx="18333">
                  <c:v>121.8660991</c:v>
                </c:pt>
                <c:pt idx="18334">
                  <c:v>121.6186349</c:v>
                </c:pt>
                <c:pt idx="18335">
                  <c:v>121.1272967</c:v>
                </c:pt>
                <c:pt idx="18336">
                  <c:v>92.907699789999995</c:v>
                </c:pt>
                <c:pt idx="18337">
                  <c:v>91.167233210000006</c:v>
                </c:pt>
                <c:pt idx="18338">
                  <c:v>90.983873790000004</c:v>
                </c:pt>
                <c:pt idx="18339">
                  <c:v>90.62016251</c:v>
                </c:pt>
                <c:pt idx="18340">
                  <c:v>70.734195909999997</c:v>
                </c:pt>
                <c:pt idx="18341">
                  <c:v>67.445743390000004</c:v>
                </c:pt>
                <c:pt idx="18342">
                  <c:v>66.797883949999999</c:v>
                </c:pt>
                <c:pt idx="18343">
                  <c:v>66.505793260000004</c:v>
                </c:pt>
                <c:pt idx="18344">
                  <c:v>66.505767739999996</c:v>
                </c:pt>
                <c:pt idx="18345">
                  <c:v>66.997727859999998</c:v>
                </c:pt>
                <c:pt idx="18346">
                  <c:v>66.997727859999998</c:v>
                </c:pt>
                <c:pt idx="18347">
                  <c:v>67.498991459999999</c:v>
                </c:pt>
                <c:pt idx="18348">
                  <c:v>68.009558530000007</c:v>
                </c:pt>
                <c:pt idx="18349">
                  <c:v>68.097280159999997</c:v>
                </c:pt>
                <c:pt idx="18350">
                  <c:v>68.773808919999993</c:v>
                </c:pt>
                <c:pt idx="18351">
                  <c:v>70.3661745</c:v>
                </c:pt>
                <c:pt idx="18352">
                  <c:v>70.488752059999996</c:v>
                </c:pt>
                <c:pt idx="18353">
                  <c:v>70.734133479999997</c:v>
                </c:pt>
                <c:pt idx="18354">
                  <c:v>90.619962599999994</c:v>
                </c:pt>
                <c:pt idx="18355">
                  <c:v>92.34779546</c:v>
                </c:pt>
                <c:pt idx="18356">
                  <c:v>92.534477679999995</c:v>
                </c:pt>
                <c:pt idx="18357">
                  <c:v>92.907485660000006</c:v>
                </c:pt>
                <c:pt idx="18358">
                  <c:v>121.1269209</c:v>
                </c:pt>
                <c:pt idx="18359">
                  <c:v>123.4555893</c:v>
                </c:pt>
                <c:pt idx="18360">
                  <c:v>123.70637619999999</c:v>
                </c:pt>
                <c:pt idx="18361">
                  <c:v>124.2070107</c:v>
                </c:pt>
                <c:pt idx="18362">
                  <c:v>160.7600521</c:v>
                </c:pt>
                <c:pt idx="18363">
                  <c:v>163.68955600000001</c:v>
                </c:pt>
                <c:pt idx="18364">
                  <c:v>164.0044475</c:v>
                </c:pt>
                <c:pt idx="18365">
                  <c:v>164.6327086</c:v>
                </c:pt>
                <c:pt idx="18366">
                  <c:v>209.51935610000001</c:v>
                </c:pt>
                <c:pt idx="18367">
                  <c:v>213.04969550000001</c:v>
                </c:pt>
                <c:pt idx="18368">
                  <c:v>213.4286917</c:v>
                </c:pt>
                <c:pt idx="18369">
                  <c:v>214.18457939999999</c:v>
                </c:pt>
                <c:pt idx="18370">
                  <c:v>267.404833</c:v>
                </c:pt>
                <c:pt idx="18371">
                  <c:v>271.53600799999998</c:v>
                </c:pt>
                <c:pt idx="18372">
                  <c:v>271.97910880000001</c:v>
                </c:pt>
                <c:pt idx="18373">
                  <c:v>272.86262299999999</c:v>
                </c:pt>
                <c:pt idx="18374">
                  <c:v>334.41648279999998</c:v>
                </c:pt>
                <c:pt idx="18375">
                  <c:v>348.67659140000001</c:v>
                </c:pt>
                <c:pt idx="18376">
                  <c:v>351.7264998</c:v>
                </c:pt>
                <c:pt idx="18377">
                  <c:v>353.1315467</c:v>
                </c:pt>
                <c:pt idx="18378">
                  <c:v>353.13157910000001</c:v>
                </c:pt>
                <c:pt idx="18379">
                  <c:v>350.77600260000003</c:v>
                </c:pt>
                <c:pt idx="18380">
                  <c:v>350.77600260000003</c:v>
                </c:pt>
                <c:pt idx="18381">
                  <c:v>348.42972959999997</c:v>
                </c:pt>
                <c:pt idx="18382">
                  <c:v>346.09275989999998</c:v>
                </c:pt>
                <c:pt idx="18383">
                  <c:v>345.69640029999999</c:v>
                </c:pt>
                <c:pt idx="18384">
                  <c:v>342.68821650000001</c:v>
                </c:pt>
                <c:pt idx="18385">
                  <c:v>335.92228469999998</c:v>
                </c:pt>
                <c:pt idx="18386">
                  <c:v>335.41840409999998</c:v>
                </c:pt>
                <c:pt idx="18387">
                  <c:v>334.41656440000003</c:v>
                </c:pt>
                <c:pt idx="18388">
                  <c:v>272.86282390000002</c:v>
                </c:pt>
                <c:pt idx="18389">
                  <c:v>268.71903359999999</c:v>
                </c:pt>
                <c:pt idx="18390">
                  <c:v>268.27925740000001</c:v>
                </c:pt>
                <c:pt idx="18391">
                  <c:v>267.40504379999999</c:v>
                </c:pt>
                <c:pt idx="18392">
                  <c:v>214.1848789</c:v>
                </c:pt>
                <c:pt idx="18393">
                  <c:v>210.6419219</c:v>
                </c:pt>
                <c:pt idx="18394">
                  <c:v>210.2662502</c:v>
                </c:pt>
                <c:pt idx="18395">
                  <c:v>209.5196626</c:v>
                </c:pt>
                <c:pt idx="18396">
                  <c:v>164.63307330000001</c:v>
                </c:pt>
                <c:pt idx="18397">
                  <c:v>161.69094960000001</c:v>
                </c:pt>
                <c:pt idx="18398">
                  <c:v>161.3793823</c:v>
                </c:pt>
                <c:pt idx="18399">
                  <c:v>160.76042079999999</c:v>
                </c:pt>
                <c:pt idx="18400">
                  <c:v>124.2074071</c:v>
                </c:pt>
                <c:pt idx="18401">
                  <c:v>121.86611670000001</c:v>
                </c:pt>
                <c:pt idx="18402">
                  <c:v>121.6186539</c:v>
                </c:pt>
                <c:pt idx="18403">
                  <c:v>121.1273185</c:v>
                </c:pt>
                <c:pt idx="18404">
                  <c:v>92.907880340000006</c:v>
                </c:pt>
                <c:pt idx="18405">
                  <c:v>91.16742327</c:v>
                </c:pt>
                <c:pt idx="18406">
                  <c:v>90.984064849999996</c:v>
                </c:pt>
                <c:pt idx="18407">
                  <c:v>90.620355549999999</c:v>
                </c:pt>
                <c:pt idx="18408">
                  <c:v>70.734492979999999</c:v>
                </c:pt>
                <c:pt idx="18409">
                  <c:v>67.446056330000005</c:v>
                </c:pt>
                <c:pt idx="18410">
                  <c:v>66.798199949999997</c:v>
                </c:pt>
                <c:pt idx="18411">
                  <c:v>66.506110620000001</c:v>
                </c:pt>
                <c:pt idx="18412">
                  <c:v>66.506137649999999</c:v>
                </c:pt>
                <c:pt idx="18413">
                  <c:v>66.998104080000005</c:v>
                </c:pt>
                <c:pt idx="18414">
                  <c:v>66.998104080000005</c:v>
                </c:pt>
                <c:pt idx="18415">
                  <c:v>67.499373969999994</c:v>
                </c:pt>
                <c:pt idx="18416">
                  <c:v>68.009947339999997</c:v>
                </c:pt>
                <c:pt idx="18417">
                  <c:v>68.097670050000005</c:v>
                </c:pt>
                <c:pt idx="18418">
                  <c:v>68.774206950000007</c:v>
                </c:pt>
                <c:pt idx="18419">
                  <c:v>70.366590970000004</c:v>
                </c:pt>
                <c:pt idx="18420">
                  <c:v>70.489169910000001</c:v>
                </c:pt>
                <c:pt idx="18421">
                  <c:v>70.734554079999995</c:v>
                </c:pt>
                <c:pt idx="18422">
                  <c:v>90.620560269999999</c:v>
                </c:pt>
                <c:pt idx="18423">
                  <c:v>92.348405720000002</c:v>
                </c:pt>
                <c:pt idx="18424">
                  <c:v>92.535089279999994</c:v>
                </c:pt>
                <c:pt idx="18425">
                  <c:v>92.908099930000006</c:v>
                </c:pt>
                <c:pt idx="18426">
                  <c:v>121.1277073</c:v>
                </c:pt>
                <c:pt idx="18427">
                  <c:v>123.456388</c:v>
                </c:pt>
                <c:pt idx="18428">
                  <c:v>123.7071761</c:v>
                </c:pt>
                <c:pt idx="18429">
                  <c:v>124.2078133</c:v>
                </c:pt>
                <c:pt idx="18430">
                  <c:v>160.7610219</c:v>
                </c:pt>
                <c:pt idx="18431">
                  <c:v>163.69053769999999</c:v>
                </c:pt>
                <c:pt idx="18432">
                  <c:v>164.00543049999999</c:v>
                </c:pt>
                <c:pt idx="18433">
                  <c:v>164.63369410000001</c:v>
                </c:pt>
                <c:pt idx="18434">
                  <c:v>209.52050399999999</c:v>
                </c:pt>
                <c:pt idx="18435">
                  <c:v>213.05085489999999</c:v>
                </c:pt>
                <c:pt idx="18436">
                  <c:v>213.42985239999999</c:v>
                </c:pt>
                <c:pt idx="18437">
                  <c:v>214.18574240000001</c:v>
                </c:pt>
                <c:pt idx="18438">
                  <c:v>267.40615350000002</c:v>
                </c:pt>
                <c:pt idx="18439">
                  <c:v>271.5373396</c:v>
                </c:pt>
                <c:pt idx="18440">
                  <c:v>271.98044169999997</c:v>
                </c:pt>
                <c:pt idx="18441">
                  <c:v>272.86395829999998</c:v>
                </c:pt>
                <c:pt idx="18442">
                  <c:v>334.41797059999999</c:v>
                </c:pt>
                <c:pt idx="18443">
                  <c:v>348.6781115</c:v>
                </c:pt>
                <c:pt idx="18444">
                  <c:v>351.72802669999999</c:v>
                </c:pt>
                <c:pt idx="18445">
                  <c:v>353.13307659999998</c:v>
                </c:pt>
                <c:pt idx="18446">
                  <c:v>353.13304590000001</c:v>
                </c:pt>
                <c:pt idx="18447">
                  <c:v>350.77745449999998</c:v>
                </c:pt>
                <c:pt idx="18448">
                  <c:v>350.77745449999998</c:v>
                </c:pt>
                <c:pt idx="18449">
                  <c:v>348.43116650000002</c:v>
                </c:pt>
                <c:pt idx="18450">
                  <c:v>346.09418210000001</c:v>
                </c:pt>
                <c:pt idx="18451">
                  <c:v>345.69781999999998</c:v>
                </c:pt>
                <c:pt idx="18452">
                  <c:v>342.68961710000002</c:v>
                </c:pt>
                <c:pt idx="18453">
                  <c:v>335.92364250000003</c:v>
                </c:pt>
                <c:pt idx="18454">
                  <c:v>335.41975880000001</c:v>
                </c:pt>
                <c:pt idx="18455">
                  <c:v>334.41791269999999</c:v>
                </c:pt>
                <c:pt idx="18456">
                  <c:v>272.86378430000002</c:v>
                </c:pt>
                <c:pt idx="18457">
                  <c:v>268.71996789999997</c:v>
                </c:pt>
                <c:pt idx="18458">
                  <c:v>268.28018900000001</c:v>
                </c:pt>
                <c:pt idx="18459">
                  <c:v>267.4059699</c:v>
                </c:pt>
                <c:pt idx="18460">
                  <c:v>214.18547179999999</c:v>
                </c:pt>
                <c:pt idx="18461">
                  <c:v>210.64249269999999</c:v>
                </c:pt>
                <c:pt idx="18462">
                  <c:v>210.26681859999999</c:v>
                </c:pt>
                <c:pt idx="18463">
                  <c:v>209.52022640000001</c:v>
                </c:pt>
                <c:pt idx="18464">
                  <c:v>164.6333587</c:v>
                </c:pt>
                <c:pt idx="18465">
                  <c:v>161.6912169</c:v>
                </c:pt>
                <c:pt idx="18466">
                  <c:v>161.37964769999999</c:v>
                </c:pt>
                <c:pt idx="18467">
                  <c:v>160.76068240000001</c:v>
                </c:pt>
                <c:pt idx="18468">
                  <c:v>124.20744500000001</c:v>
                </c:pt>
                <c:pt idx="18469">
                  <c:v>121.8661405</c:v>
                </c:pt>
                <c:pt idx="18470">
                  <c:v>121.6186761</c:v>
                </c:pt>
                <c:pt idx="18471">
                  <c:v>121.12733780000001</c:v>
                </c:pt>
                <c:pt idx="18472">
                  <c:v>92.907730799999996</c:v>
                </c:pt>
                <c:pt idx="18473">
                  <c:v>91.167263489999996</c:v>
                </c:pt>
                <c:pt idx="18474">
                  <c:v>90.983903999999995</c:v>
                </c:pt>
                <c:pt idx="18475">
                  <c:v>90.620192560000007</c:v>
                </c:pt>
                <c:pt idx="18476">
                  <c:v>70.734215969999994</c:v>
                </c:pt>
                <c:pt idx="18477">
                  <c:v>67.445761309999995</c:v>
                </c:pt>
                <c:pt idx="18478">
                  <c:v>66.797901420000002</c:v>
                </c:pt>
                <c:pt idx="18479">
                  <c:v>66.505810519999997</c:v>
                </c:pt>
                <c:pt idx="18480">
                  <c:v>66.505781900000002</c:v>
                </c:pt>
                <c:pt idx="18481">
                  <c:v>66.997741849999997</c:v>
                </c:pt>
                <c:pt idx="18482">
                  <c:v>66.997741849999997</c:v>
                </c:pt>
                <c:pt idx="18483">
                  <c:v>67.499005280000006</c:v>
                </c:pt>
                <c:pt idx="18484">
                  <c:v>68.009572180000006</c:v>
                </c:pt>
                <c:pt idx="18485">
                  <c:v>68.097293780000001</c:v>
                </c:pt>
                <c:pt idx="18486">
                  <c:v>68.773822300000006</c:v>
                </c:pt>
                <c:pt idx="18487">
                  <c:v>70.366187319999995</c:v>
                </c:pt>
                <c:pt idx="18488">
                  <c:v>70.488764829999994</c:v>
                </c:pt>
                <c:pt idx="18489">
                  <c:v>70.734146170000002</c:v>
                </c:pt>
                <c:pt idx="18490">
                  <c:v>90.619968310000004</c:v>
                </c:pt>
                <c:pt idx="18491">
                  <c:v>92.347800559999996</c:v>
                </c:pt>
                <c:pt idx="18492">
                  <c:v>92.53448272</c:v>
                </c:pt>
                <c:pt idx="18493">
                  <c:v>92.907490569999993</c:v>
                </c:pt>
                <c:pt idx="18494">
                  <c:v>121.1269159</c:v>
                </c:pt>
                <c:pt idx="18495">
                  <c:v>123.4555835</c:v>
                </c:pt>
                <c:pt idx="18496">
                  <c:v>123.7063703</c:v>
                </c:pt>
                <c:pt idx="18497">
                  <c:v>124.2070047</c:v>
                </c:pt>
                <c:pt idx="18498">
                  <c:v>160.76003320000001</c:v>
                </c:pt>
                <c:pt idx="18499">
                  <c:v>163.6895361</c:v>
                </c:pt>
                <c:pt idx="18500">
                  <c:v>164.00442760000001</c:v>
                </c:pt>
                <c:pt idx="18501">
                  <c:v>164.63268840000001</c:v>
                </c:pt>
                <c:pt idx="18502">
                  <c:v>209.51932020000001</c:v>
                </c:pt>
                <c:pt idx="18503">
                  <c:v>213.0496584</c:v>
                </c:pt>
                <c:pt idx="18504">
                  <c:v>213.42865449999999</c:v>
                </c:pt>
                <c:pt idx="18505">
                  <c:v>214.1845419</c:v>
                </c:pt>
                <c:pt idx="18506">
                  <c:v>267.4047769</c:v>
                </c:pt>
                <c:pt idx="18507">
                  <c:v>271.53595039999999</c:v>
                </c:pt>
                <c:pt idx="18508">
                  <c:v>271.97905109999999</c:v>
                </c:pt>
                <c:pt idx="18509">
                  <c:v>272.86256500000002</c:v>
                </c:pt>
                <c:pt idx="18510">
                  <c:v>334.41640330000001</c:v>
                </c:pt>
                <c:pt idx="18511">
                  <c:v>348.67650689999999</c:v>
                </c:pt>
                <c:pt idx="18512">
                  <c:v>351.72641429999999</c:v>
                </c:pt>
                <c:pt idx="18513">
                  <c:v>353.13146060000003</c:v>
                </c:pt>
                <c:pt idx="18514">
                  <c:v>353.13148999999999</c:v>
                </c:pt>
                <c:pt idx="18515">
                  <c:v>350.77591389999998</c:v>
                </c:pt>
                <c:pt idx="18516">
                  <c:v>350.77591389999998</c:v>
                </c:pt>
                <c:pt idx="18517">
                  <c:v>348.42964119999999</c:v>
                </c:pt>
                <c:pt idx="18518">
                  <c:v>346.09267199999999</c:v>
                </c:pt>
                <c:pt idx="18519">
                  <c:v>345.69631240000001</c:v>
                </c:pt>
                <c:pt idx="18520">
                  <c:v>342.68812919999999</c:v>
                </c:pt>
                <c:pt idx="18521">
                  <c:v>335.9221986</c:v>
                </c:pt>
                <c:pt idx="18522">
                  <c:v>335.41831810000002</c:v>
                </c:pt>
                <c:pt idx="18523">
                  <c:v>334.4164786</c:v>
                </c:pt>
                <c:pt idx="18524">
                  <c:v>272.86275000000001</c:v>
                </c:pt>
                <c:pt idx="18525">
                  <c:v>268.7189606</c:v>
                </c:pt>
                <c:pt idx="18526">
                  <c:v>268.27918449999999</c:v>
                </c:pt>
                <c:pt idx="18527">
                  <c:v>267.40497099999999</c:v>
                </c:pt>
                <c:pt idx="18528">
                  <c:v>214.1848176</c:v>
                </c:pt>
                <c:pt idx="18529">
                  <c:v>210.64186140000001</c:v>
                </c:pt>
                <c:pt idx="18530">
                  <c:v>210.26618980000001</c:v>
                </c:pt>
                <c:pt idx="18531">
                  <c:v>209.5196024</c:v>
                </c:pt>
                <c:pt idx="18532">
                  <c:v>164.6330241</c:v>
                </c:pt>
                <c:pt idx="18533">
                  <c:v>161.69090120000001</c:v>
                </c:pt>
                <c:pt idx="18534">
                  <c:v>161.379334</c:v>
                </c:pt>
                <c:pt idx="18535">
                  <c:v>160.7603727</c:v>
                </c:pt>
                <c:pt idx="18536">
                  <c:v>124.2073695</c:v>
                </c:pt>
                <c:pt idx="18537">
                  <c:v>121.8660799</c:v>
                </c:pt>
                <c:pt idx="18538">
                  <c:v>121.61861709999999</c:v>
                </c:pt>
                <c:pt idx="18539">
                  <c:v>121.1272819</c:v>
                </c:pt>
                <c:pt idx="18540">
                  <c:v>92.907853829999993</c:v>
                </c:pt>
                <c:pt idx="18541">
                  <c:v>91.167397480000005</c:v>
                </c:pt>
                <c:pt idx="18542">
                  <c:v>90.984039129999999</c:v>
                </c:pt>
                <c:pt idx="18543">
                  <c:v>90.620329979999994</c:v>
                </c:pt>
                <c:pt idx="18544">
                  <c:v>70.734477029999994</c:v>
                </c:pt>
                <c:pt idx="18545">
                  <c:v>67.446042410000004</c:v>
                </c:pt>
                <c:pt idx="18546">
                  <c:v>66.798186450000003</c:v>
                </c:pt>
                <c:pt idx="18547">
                  <c:v>66.506097310000001</c:v>
                </c:pt>
                <c:pt idx="18548">
                  <c:v>66.506127469999996</c:v>
                </c:pt>
                <c:pt idx="18549">
                  <c:v>66.998094089999995</c:v>
                </c:pt>
                <c:pt idx="18550">
                  <c:v>66.998094089999995</c:v>
                </c:pt>
                <c:pt idx="18551">
                  <c:v>67.499364180000001</c:v>
                </c:pt>
                <c:pt idx="18552">
                  <c:v>68.009937739999998</c:v>
                </c:pt>
                <c:pt idx="18553">
                  <c:v>68.097660469999994</c:v>
                </c:pt>
                <c:pt idx="18554">
                  <c:v>68.774197610000002</c:v>
                </c:pt>
                <c:pt idx="18555">
                  <c:v>70.366582190000003</c:v>
                </c:pt>
                <c:pt idx="18556">
                  <c:v>70.489161170000003</c:v>
                </c:pt>
                <c:pt idx="18557">
                  <c:v>70.734545420000003</c:v>
                </c:pt>
                <c:pt idx="18558">
                  <c:v>90.620558310000007</c:v>
                </c:pt>
                <c:pt idx="18559">
                  <c:v>92.348404329999994</c:v>
                </c:pt>
                <c:pt idx="18560">
                  <c:v>92.535087959999998</c:v>
                </c:pt>
                <c:pt idx="18561">
                  <c:v>92.908098730000006</c:v>
                </c:pt>
                <c:pt idx="18562">
                  <c:v>121.12771530000001</c:v>
                </c:pt>
                <c:pt idx="18563">
                  <c:v>123.45639660000001</c:v>
                </c:pt>
                <c:pt idx="18564">
                  <c:v>123.7071849</c:v>
                </c:pt>
                <c:pt idx="18565">
                  <c:v>124.2078222</c:v>
                </c:pt>
                <c:pt idx="18566">
                  <c:v>160.76104230000001</c:v>
                </c:pt>
                <c:pt idx="18567">
                  <c:v>163.69055900000001</c:v>
                </c:pt>
                <c:pt idx="18568">
                  <c:v>164.0054519</c:v>
                </c:pt>
                <c:pt idx="18569">
                  <c:v>164.63371570000001</c:v>
                </c:pt>
                <c:pt idx="18570">
                  <c:v>209.52053950000001</c:v>
                </c:pt>
                <c:pt idx="18571">
                  <c:v>213.0508916</c:v>
                </c:pt>
                <c:pt idx="18572">
                  <c:v>213.4298891</c:v>
                </c:pt>
                <c:pt idx="18573">
                  <c:v>214.1857795</c:v>
                </c:pt>
                <c:pt idx="18574">
                  <c:v>267.40620689999997</c:v>
                </c:pt>
                <c:pt idx="18575">
                  <c:v>271.53739430000002</c:v>
                </c:pt>
                <c:pt idx="18576">
                  <c:v>271.98049650000002</c:v>
                </c:pt>
                <c:pt idx="18577">
                  <c:v>272.86401330000001</c:v>
                </c:pt>
                <c:pt idx="18578">
                  <c:v>334.41804439999999</c:v>
                </c:pt>
                <c:pt idx="18579">
                  <c:v>348.6781896</c:v>
                </c:pt>
                <c:pt idx="18580">
                  <c:v>351.72810570000001</c:v>
                </c:pt>
                <c:pt idx="18581">
                  <c:v>353.13315610000001</c:v>
                </c:pt>
                <c:pt idx="18582">
                  <c:v>353.13312760000002</c:v>
                </c:pt>
                <c:pt idx="18583">
                  <c:v>350.77753580000001</c:v>
                </c:pt>
                <c:pt idx="18584">
                  <c:v>350.77753580000001</c:v>
                </c:pt>
                <c:pt idx="18585">
                  <c:v>348.43124749999998</c:v>
                </c:pt>
                <c:pt idx="18586">
                  <c:v>346.0942627</c:v>
                </c:pt>
                <c:pt idx="18587">
                  <c:v>345.6979005</c:v>
                </c:pt>
                <c:pt idx="18588">
                  <c:v>342.68969720000001</c:v>
                </c:pt>
                <c:pt idx="18589">
                  <c:v>335.92372160000002</c:v>
                </c:pt>
                <c:pt idx="18590">
                  <c:v>335.41983770000002</c:v>
                </c:pt>
                <c:pt idx="18591">
                  <c:v>334.41799150000003</c:v>
                </c:pt>
                <c:pt idx="18592">
                  <c:v>272.86385289999998</c:v>
                </c:pt>
                <c:pt idx="18593">
                  <c:v>268.72003580000001</c:v>
                </c:pt>
                <c:pt idx="18594">
                  <c:v>268.28025689999998</c:v>
                </c:pt>
                <c:pt idx="18595">
                  <c:v>267.40603759999999</c:v>
                </c:pt>
                <c:pt idx="18596">
                  <c:v>214.1855296</c:v>
                </c:pt>
                <c:pt idx="18597">
                  <c:v>210.64254980000001</c:v>
                </c:pt>
                <c:pt idx="18598">
                  <c:v>210.26687559999999</c:v>
                </c:pt>
                <c:pt idx="18599">
                  <c:v>209.52028329999999</c:v>
                </c:pt>
                <c:pt idx="18600">
                  <c:v>164.63340590000001</c:v>
                </c:pt>
                <c:pt idx="18601">
                  <c:v>161.6912633</c:v>
                </c:pt>
                <c:pt idx="18602">
                  <c:v>161.37969409999999</c:v>
                </c:pt>
                <c:pt idx="18603">
                  <c:v>160.76072859999999</c:v>
                </c:pt>
                <c:pt idx="18604">
                  <c:v>124.2074818</c:v>
                </c:pt>
                <c:pt idx="18605">
                  <c:v>121.8661766</c:v>
                </c:pt>
                <c:pt idx="18606">
                  <c:v>121.6187122</c:v>
                </c:pt>
                <c:pt idx="18607">
                  <c:v>121.12737370000001</c:v>
                </c:pt>
                <c:pt idx="18608">
                  <c:v>92.907757489999995</c:v>
                </c:pt>
                <c:pt idx="18609">
                  <c:v>91.167289530000005</c:v>
                </c:pt>
                <c:pt idx="18610">
                  <c:v>90.983929959999998</c:v>
                </c:pt>
                <c:pt idx="18611">
                  <c:v>90.620218379999997</c:v>
                </c:pt>
                <c:pt idx="18612">
                  <c:v>70.734232800000001</c:v>
                </c:pt>
                <c:pt idx="18613">
                  <c:v>67.445776230000007</c:v>
                </c:pt>
                <c:pt idx="18614">
                  <c:v>66.797915939999996</c:v>
                </c:pt>
                <c:pt idx="18615">
                  <c:v>66.505824860000004</c:v>
                </c:pt>
                <c:pt idx="18616">
                  <c:v>66.50579338</c:v>
                </c:pt>
                <c:pt idx="18617">
                  <c:v>66.997753180000004</c:v>
                </c:pt>
                <c:pt idx="18618">
                  <c:v>66.997753180000004</c:v>
                </c:pt>
                <c:pt idx="18619">
                  <c:v>67.499016440000005</c:v>
                </c:pt>
                <c:pt idx="18620">
                  <c:v>68.009583180000007</c:v>
                </c:pt>
                <c:pt idx="18621">
                  <c:v>68.09730476</c:v>
                </c:pt>
                <c:pt idx="18622">
                  <c:v>68.773833069999995</c:v>
                </c:pt>
                <c:pt idx="18623">
                  <c:v>70.36619761</c:v>
                </c:pt>
                <c:pt idx="18624">
                  <c:v>70.488775090000004</c:v>
                </c:pt>
                <c:pt idx="18625">
                  <c:v>70.734156350000006</c:v>
                </c:pt>
                <c:pt idx="18626">
                  <c:v>90.619972540000006</c:v>
                </c:pt>
                <c:pt idx="18627">
                  <c:v>92.347804280000005</c:v>
                </c:pt>
                <c:pt idx="18628">
                  <c:v>92.534486380000004</c:v>
                </c:pt>
                <c:pt idx="18629">
                  <c:v>92.907494119999996</c:v>
                </c:pt>
                <c:pt idx="18630">
                  <c:v>121.1269111</c:v>
                </c:pt>
                <c:pt idx="18631">
                  <c:v>123.455578</c:v>
                </c:pt>
                <c:pt idx="18632">
                  <c:v>123.70636469999999</c:v>
                </c:pt>
                <c:pt idx="18633">
                  <c:v>124.2069989</c:v>
                </c:pt>
                <c:pt idx="18634">
                  <c:v>160.76001679999999</c:v>
                </c:pt>
                <c:pt idx="18635">
                  <c:v>163.6895188</c:v>
                </c:pt>
                <c:pt idx="18636">
                  <c:v>164.0044101</c:v>
                </c:pt>
                <c:pt idx="18637">
                  <c:v>164.6326708</c:v>
                </c:pt>
                <c:pt idx="18638">
                  <c:v>209.51928939999999</c:v>
                </c:pt>
                <c:pt idx="18639">
                  <c:v>213.04962660000001</c:v>
                </c:pt>
                <c:pt idx="18640">
                  <c:v>213.42862260000001</c:v>
                </c:pt>
                <c:pt idx="18641">
                  <c:v>214.18450970000001</c:v>
                </c:pt>
                <c:pt idx="18642">
                  <c:v>267.40472920000002</c:v>
                </c:pt>
                <c:pt idx="18643">
                  <c:v>271.53590150000002</c:v>
                </c:pt>
                <c:pt idx="18644">
                  <c:v>271.9790021</c:v>
                </c:pt>
                <c:pt idx="18645">
                  <c:v>272.86251570000002</c:v>
                </c:pt>
                <c:pt idx="18646">
                  <c:v>334.416336</c:v>
                </c:pt>
                <c:pt idx="18647">
                  <c:v>348.67643550000003</c:v>
                </c:pt>
                <c:pt idx="18648">
                  <c:v>351.72634190000002</c:v>
                </c:pt>
                <c:pt idx="18649">
                  <c:v>353.13138789999999</c:v>
                </c:pt>
                <c:pt idx="18650">
                  <c:v>353.13141480000002</c:v>
                </c:pt>
                <c:pt idx="18651">
                  <c:v>350.77583900000002</c:v>
                </c:pt>
                <c:pt idx="18652">
                  <c:v>350.77583900000002</c:v>
                </c:pt>
                <c:pt idx="18653">
                  <c:v>348.42956659999999</c:v>
                </c:pt>
                <c:pt idx="18654">
                  <c:v>346.09259759999998</c:v>
                </c:pt>
                <c:pt idx="18655">
                  <c:v>345.69623810000002</c:v>
                </c:pt>
                <c:pt idx="18656">
                  <c:v>342.68805509999999</c:v>
                </c:pt>
                <c:pt idx="18657">
                  <c:v>335.92212519999998</c:v>
                </c:pt>
                <c:pt idx="18658">
                  <c:v>335.41824480000002</c:v>
                </c:pt>
                <c:pt idx="18659">
                  <c:v>334.41640539999997</c:v>
                </c:pt>
                <c:pt idx="18660">
                  <c:v>272.86268380000001</c:v>
                </c:pt>
                <c:pt idx="18661">
                  <c:v>268.71889490000001</c:v>
                </c:pt>
                <c:pt idx="18662">
                  <c:v>268.27911890000001</c:v>
                </c:pt>
                <c:pt idx="18663">
                  <c:v>267.40490549999998</c:v>
                </c:pt>
                <c:pt idx="18664">
                  <c:v>214.18475939999999</c:v>
                </c:pt>
                <c:pt idx="18665">
                  <c:v>210.64180379999999</c:v>
                </c:pt>
                <c:pt idx="18666">
                  <c:v>210.26613219999999</c:v>
                </c:pt>
                <c:pt idx="18667">
                  <c:v>209.5195449</c:v>
                </c:pt>
                <c:pt idx="18668">
                  <c:v>164.6329743</c:v>
                </c:pt>
                <c:pt idx="18669">
                  <c:v>161.69085200000001</c:v>
                </c:pt>
                <c:pt idx="18670">
                  <c:v>161.37928479999999</c:v>
                </c:pt>
                <c:pt idx="18671">
                  <c:v>160.76032369999999</c:v>
                </c:pt>
                <c:pt idx="18672">
                  <c:v>124.2073285</c:v>
                </c:pt>
                <c:pt idx="18673">
                  <c:v>121.8660395</c:v>
                </c:pt>
                <c:pt idx="18674">
                  <c:v>121.6185768</c:v>
                </c:pt>
                <c:pt idx="18675">
                  <c:v>121.1272417</c:v>
                </c:pt>
                <c:pt idx="18676">
                  <c:v>92.907822069999995</c:v>
                </c:pt>
                <c:pt idx="18677">
                  <c:v>91.167366340000001</c:v>
                </c:pt>
                <c:pt idx="18678">
                  <c:v>90.984008059999994</c:v>
                </c:pt>
                <c:pt idx="18679">
                  <c:v>90.620299040000006</c:v>
                </c:pt>
                <c:pt idx="18680">
                  <c:v>70.734454900000003</c:v>
                </c:pt>
                <c:pt idx="18681">
                  <c:v>67.446022220000003</c:v>
                </c:pt>
                <c:pt idx="18682">
                  <c:v>66.798166670000001</c:v>
                </c:pt>
                <c:pt idx="18683">
                  <c:v>66.506077719999993</c:v>
                </c:pt>
                <c:pt idx="18684">
                  <c:v>66.506110449999994</c:v>
                </c:pt>
                <c:pt idx="18685">
                  <c:v>66.998077170000002</c:v>
                </c:pt>
                <c:pt idx="18686">
                  <c:v>66.998077170000002</c:v>
                </c:pt>
                <c:pt idx="18687">
                  <c:v>67.499347369999995</c:v>
                </c:pt>
                <c:pt idx="18688">
                  <c:v>68.009921039999995</c:v>
                </c:pt>
                <c:pt idx="18689">
                  <c:v>68.0976438</c:v>
                </c:pt>
                <c:pt idx="18690">
                  <c:v>68.774181100000007</c:v>
                </c:pt>
                <c:pt idx="18691">
                  <c:v>70.366566079999998</c:v>
                </c:pt>
                <c:pt idx="18692">
                  <c:v>70.489145089999994</c:v>
                </c:pt>
                <c:pt idx="18693">
                  <c:v>70.7345294</c:v>
                </c:pt>
                <c:pt idx="18694">
                  <c:v>90.62054766</c:v>
                </c:pt>
                <c:pt idx="18695">
                  <c:v>92.34839418</c:v>
                </c:pt>
                <c:pt idx="18696">
                  <c:v>92.535077849999993</c:v>
                </c:pt>
                <c:pt idx="18697">
                  <c:v>92.908088730000003</c:v>
                </c:pt>
                <c:pt idx="18698">
                  <c:v>121.1277135</c:v>
                </c:pt>
                <c:pt idx="18699">
                  <c:v>123.45639559999999</c:v>
                </c:pt>
                <c:pt idx="18700">
                  <c:v>123.7071839</c:v>
                </c:pt>
                <c:pt idx="18701">
                  <c:v>124.2078214</c:v>
                </c:pt>
                <c:pt idx="18702">
                  <c:v>160.76105269999999</c:v>
                </c:pt>
                <c:pt idx="18703">
                  <c:v>163.69057029999999</c:v>
                </c:pt>
                <c:pt idx="18704">
                  <c:v>164.0054633</c:v>
                </c:pt>
                <c:pt idx="18705">
                  <c:v>164.6337273</c:v>
                </c:pt>
                <c:pt idx="18706">
                  <c:v>209.5205651</c:v>
                </c:pt>
                <c:pt idx="18707">
                  <c:v>213.05091830000001</c:v>
                </c:pt>
                <c:pt idx="18708">
                  <c:v>213.42991599999999</c:v>
                </c:pt>
                <c:pt idx="18709">
                  <c:v>214.18580650000001</c:v>
                </c:pt>
                <c:pt idx="18710">
                  <c:v>267.40625089999997</c:v>
                </c:pt>
                <c:pt idx="18711">
                  <c:v>271.53743960000003</c:v>
                </c:pt>
                <c:pt idx="18712">
                  <c:v>271.98054200000001</c:v>
                </c:pt>
                <c:pt idx="18713">
                  <c:v>272.86405910000002</c:v>
                </c:pt>
                <c:pt idx="18714">
                  <c:v>334.41811000000001</c:v>
                </c:pt>
                <c:pt idx="18715">
                  <c:v>348.67825979999998</c:v>
                </c:pt>
                <c:pt idx="18716">
                  <c:v>351.72817700000002</c:v>
                </c:pt>
                <c:pt idx="18717">
                  <c:v>353.13322779999999</c:v>
                </c:pt>
                <c:pt idx="18718">
                  <c:v>353.13320279999999</c:v>
                </c:pt>
                <c:pt idx="18719">
                  <c:v>350.77761079999999</c:v>
                </c:pt>
                <c:pt idx="18720">
                  <c:v>350.77761079999999</c:v>
                </c:pt>
                <c:pt idx="18721">
                  <c:v>348.43132229999998</c:v>
                </c:pt>
                <c:pt idx="18722">
                  <c:v>346.09433730000001</c:v>
                </c:pt>
                <c:pt idx="18723">
                  <c:v>345.69797499999999</c:v>
                </c:pt>
                <c:pt idx="18724">
                  <c:v>342.68977139999998</c:v>
                </c:pt>
                <c:pt idx="18725">
                  <c:v>335.92379510000001</c:v>
                </c:pt>
                <c:pt idx="18726">
                  <c:v>335.4199112</c:v>
                </c:pt>
                <c:pt idx="18727">
                  <c:v>334.41806489999999</c:v>
                </c:pt>
                <c:pt idx="18728">
                  <c:v>272.8639192</c:v>
                </c:pt>
                <c:pt idx="18729">
                  <c:v>268.72010160000002</c:v>
                </c:pt>
                <c:pt idx="18730">
                  <c:v>268.28032259999998</c:v>
                </c:pt>
                <c:pt idx="18731">
                  <c:v>267.40610320000002</c:v>
                </c:pt>
                <c:pt idx="18732">
                  <c:v>214.18558780000001</c:v>
                </c:pt>
                <c:pt idx="18733">
                  <c:v>210.6426075</c:v>
                </c:pt>
                <c:pt idx="18734">
                  <c:v>210.26693330000001</c:v>
                </c:pt>
                <c:pt idx="18735">
                  <c:v>209.52034080000001</c:v>
                </c:pt>
                <c:pt idx="18736">
                  <c:v>164.63345570000001</c:v>
                </c:pt>
                <c:pt idx="18737">
                  <c:v>161.6913126</c:v>
                </c:pt>
                <c:pt idx="18738">
                  <c:v>161.3797433</c:v>
                </c:pt>
                <c:pt idx="18739">
                  <c:v>160.76077770000001</c:v>
                </c:pt>
                <c:pt idx="18740">
                  <c:v>124.20752280000001</c:v>
                </c:pt>
                <c:pt idx="18741">
                  <c:v>121.86621700000001</c:v>
                </c:pt>
                <c:pt idx="18742">
                  <c:v>121.6187525</c:v>
                </c:pt>
                <c:pt idx="18743">
                  <c:v>121.12741389999999</c:v>
                </c:pt>
                <c:pt idx="18744">
                  <c:v>92.907789219999998</c:v>
                </c:pt>
                <c:pt idx="18745">
                  <c:v>91.16732064</c:v>
                </c:pt>
                <c:pt idx="18746">
                  <c:v>90.983960999999994</c:v>
                </c:pt>
                <c:pt idx="18747">
                  <c:v>90.620249290000004</c:v>
                </c:pt>
                <c:pt idx="18748">
                  <c:v>70.734254879999995</c:v>
                </c:pt>
                <c:pt idx="18749">
                  <c:v>67.445796369999997</c:v>
                </c:pt>
                <c:pt idx="18750">
                  <c:v>66.797935670000001</c:v>
                </c:pt>
                <c:pt idx="18751">
                  <c:v>66.505844400000001</c:v>
                </c:pt>
                <c:pt idx="18752">
                  <c:v>66.505810350000004</c:v>
                </c:pt>
                <c:pt idx="18753">
                  <c:v>66.997770040000006</c:v>
                </c:pt>
                <c:pt idx="18754">
                  <c:v>66.997770040000006</c:v>
                </c:pt>
                <c:pt idx="18755">
                  <c:v>67.4990332</c:v>
                </c:pt>
                <c:pt idx="18756">
                  <c:v>68.009599820000005</c:v>
                </c:pt>
                <c:pt idx="18757">
                  <c:v>68.097321379999997</c:v>
                </c:pt>
                <c:pt idx="18758">
                  <c:v>68.773849530000007</c:v>
                </c:pt>
                <c:pt idx="18759">
                  <c:v>70.366213689999995</c:v>
                </c:pt>
                <c:pt idx="18760">
                  <c:v>70.488791140000004</c:v>
                </c:pt>
                <c:pt idx="18761">
                  <c:v>70.734172340000001</c:v>
                </c:pt>
                <c:pt idx="18762">
                  <c:v>90.619983300000001</c:v>
                </c:pt>
                <c:pt idx="18763">
                  <c:v>92.347814569999997</c:v>
                </c:pt>
                <c:pt idx="18764">
                  <c:v>92.534496619999999</c:v>
                </c:pt>
                <c:pt idx="18765">
                  <c:v>92.907504250000002</c:v>
                </c:pt>
                <c:pt idx="18766">
                  <c:v>121.1269132</c:v>
                </c:pt>
                <c:pt idx="18767">
                  <c:v>123.4555794</c:v>
                </c:pt>
                <c:pt idx="18768">
                  <c:v>123.706366</c:v>
                </c:pt>
                <c:pt idx="18769">
                  <c:v>124.2070001</c:v>
                </c:pt>
                <c:pt idx="18770">
                  <c:v>160.760007</c:v>
                </c:pt>
                <c:pt idx="18771">
                  <c:v>163.68950810000001</c:v>
                </c:pt>
                <c:pt idx="18772">
                  <c:v>164.00439929999999</c:v>
                </c:pt>
                <c:pt idx="18773">
                  <c:v>164.6326598</c:v>
                </c:pt>
                <c:pt idx="18774">
                  <c:v>209.51926470000001</c:v>
                </c:pt>
                <c:pt idx="18775">
                  <c:v>213.04960070000001</c:v>
                </c:pt>
                <c:pt idx="18776">
                  <c:v>213.42859659999999</c:v>
                </c:pt>
                <c:pt idx="18777">
                  <c:v>214.1844835</c:v>
                </c:pt>
                <c:pt idx="18778">
                  <c:v>267.40468629999998</c:v>
                </c:pt>
                <c:pt idx="18779">
                  <c:v>271.53585729999998</c:v>
                </c:pt>
                <c:pt idx="18780">
                  <c:v>271.97895779999999</c:v>
                </c:pt>
                <c:pt idx="18781">
                  <c:v>272.86247109999999</c:v>
                </c:pt>
                <c:pt idx="18782">
                  <c:v>334.41627190000003</c:v>
                </c:pt>
                <c:pt idx="18783">
                  <c:v>348.67636679999998</c:v>
                </c:pt>
                <c:pt idx="18784">
                  <c:v>351.72627230000001</c:v>
                </c:pt>
                <c:pt idx="18785">
                  <c:v>353.13131779999998</c:v>
                </c:pt>
                <c:pt idx="18786">
                  <c:v>353.13134120000001</c:v>
                </c:pt>
                <c:pt idx="18787">
                  <c:v>350.7757656</c:v>
                </c:pt>
                <c:pt idx="18788">
                  <c:v>350.7757656</c:v>
                </c:pt>
                <c:pt idx="18789">
                  <c:v>348.42949340000001</c:v>
                </c:pt>
                <c:pt idx="18790">
                  <c:v>346.09252470000001</c:v>
                </c:pt>
                <c:pt idx="18791">
                  <c:v>345.69616530000002</c:v>
                </c:pt>
                <c:pt idx="18792">
                  <c:v>342.68798270000002</c:v>
                </c:pt>
                <c:pt idx="18793">
                  <c:v>335.92205360000003</c:v>
                </c:pt>
                <c:pt idx="18794">
                  <c:v>335.41817329999998</c:v>
                </c:pt>
                <c:pt idx="18795">
                  <c:v>334.41633389999998</c:v>
                </c:pt>
                <c:pt idx="18796">
                  <c:v>272.86262060000001</c:v>
                </c:pt>
                <c:pt idx="18797">
                  <c:v>268.71883220000001</c:v>
                </c:pt>
                <c:pt idx="18798">
                  <c:v>268.27905629999998</c:v>
                </c:pt>
                <c:pt idx="18799">
                  <c:v>267.40484309999999</c:v>
                </c:pt>
                <c:pt idx="18800">
                  <c:v>214.1847052</c:v>
                </c:pt>
                <c:pt idx="18801">
                  <c:v>210.64175019999999</c:v>
                </c:pt>
                <c:pt idx="18802">
                  <c:v>210.26607870000001</c:v>
                </c:pt>
                <c:pt idx="18803">
                  <c:v>209.51949149999999</c:v>
                </c:pt>
                <c:pt idx="18804">
                  <c:v>164.63292920000001</c:v>
                </c:pt>
                <c:pt idx="18805">
                  <c:v>161.69080740000001</c:v>
                </c:pt>
                <c:pt idx="18806">
                  <c:v>161.37924039999999</c:v>
                </c:pt>
                <c:pt idx="18807">
                  <c:v>160.76027930000001</c:v>
                </c:pt>
                <c:pt idx="18808">
                  <c:v>124.20729249999999</c:v>
                </c:pt>
                <c:pt idx="18809">
                  <c:v>121.866004</c:v>
                </c:pt>
                <c:pt idx="18810">
                  <c:v>121.6185414</c:v>
                </c:pt>
                <c:pt idx="18811">
                  <c:v>121.12720640000001</c:v>
                </c:pt>
                <c:pt idx="18812">
                  <c:v>92.907795100000001</c:v>
                </c:pt>
                <c:pt idx="18813">
                  <c:v>91.16733997</c:v>
                </c:pt>
                <c:pt idx="18814">
                  <c:v>90.983981749999998</c:v>
                </c:pt>
                <c:pt idx="18815">
                  <c:v>90.62027286</c:v>
                </c:pt>
                <c:pt idx="18816">
                  <c:v>70.734437060000005</c:v>
                </c:pt>
                <c:pt idx="18817">
                  <c:v>67.446006179999998</c:v>
                </c:pt>
                <c:pt idx="18818">
                  <c:v>66.798151009999998</c:v>
                </c:pt>
                <c:pt idx="18819">
                  <c:v>66.506062240000006</c:v>
                </c:pt>
                <c:pt idx="18820">
                  <c:v>66.506097519999997</c:v>
                </c:pt>
                <c:pt idx="18821">
                  <c:v>66.998064360000001</c:v>
                </c:pt>
                <c:pt idx="18822">
                  <c:v>66.998064360000001</c:v>
                </c:pt>
                <c:pt idx="18823">
                  <c:v>67.499334689999998</c:v>
                </c:pt>
                <c:pt idx="18824">
                  <c:v>68.009908490000001</c:v>
                </c:pt>
                <c:pt idx="18825">
                  <c:v>68.09763126</c:v>
                </c:pt>
                <c:pt idx="18826">
                  <c:v>68.77416873</c:v>
                </c:pt>
                <c:pt idx="18827">
                  <c:v>70.366554070000007</c:v>
                </c:pt>
                <c:pt idx="18828">
                  <c:v>70.489133109999997</c:v>
                </c:pt>
                <c:pt idx="18829">
                  <c:v>70.734517490000002</c:v>
                </c:pt>
                <c:pt idx="18830">
                  <c:v>90.620540599999998</c:v>
                </c:pt>
                <c:pt idx="18831">
                  <c:v>92.348387540000004</c:v>
                </c:pt>
                <c:pt idx="18832">
                  <c:v>92.535071270000003</c:v>
                </c:pt>
                <c:pt idx="18833">
                  <c:v>92.908082239999999</c:v>
                </c:pt>
                <c:pt idx="18834">
                  <c:v>121.1277142</c:v>
                </c:pt>
                <c:pt idx="18835">
                  <c:v>123.4563969</c:v>
                </c:pt>
                <c:pt idx="18836">
                  <c:v>123.70718530000001</c:v>
                </c:pt>
                <c:pt idx="18837">
                  <c:v>124.2078229</c:v>
                </c:pt>
                <c:pt idx="18838">
                  <c:v>160.76106369999999</c:v>
                </c:pt>
                <c:pt idx="18839">
                  <c:v>163.6905821</c:v>
                </c:pt>
                <c:pt idx="18840">
                  <c:v>164.00547520000001</c:v>
                </c:pt>
                <c:pt idx="18841">
                  <c:v>164.6337394</c:v>
                </c:pt>
                <c:pt idx="18842">
                  <c:v>209.5205891</c:v>
                </c:pt>
                <c:pt idx="18843">
                  <c:v>213.05094320000001</c:v>
                </c:pt>
                <c:pt idx="18844">
                  <c:v>213.42994100000001</c:v>
                </c:pt>
                <c:pt idx="18845">
                  <c:v>214.18583169999999</c:v>
                </c:pt>
                <c:pt idx="18846">
                  <c:v>267.40629039999999</c:v>
                </c:pt>
                <c:pt idx="18847">
                  <c:v>271.5374802</c:v>
                </c:pt>
                <c:pt idx="18848">
                  <c:v>271.98058259999999</c:v>
                </c:pt>
                <c:pt idx="18849">
                  <c:v>272.86410000000001</c:v>
                </c:pt>
                <c:pt idx="18850">
                  <c:v>334.41816749999998</c:v>
                </c:pt>
                <c:pt idx="18851">
                  <c:v>348.67832120000003</c:v>
                </c:pt>
                <c:pt idx="18852">
                  <c:v>351.7282391</c:v>
                </c:pt>
                <c:pt idx="18853">
                  <c:v>353.1332903</c:v>
                </c:pt>
                <c:pt idx="18854">
                  <c:v>353.13326810000001</c:v>
                </c:pt>
                <c:pt idx="18855">
                  <c:v>350.7776758</c:v>
                </c:pt>
                <c:pt idx="18856">
                  <c:v>350.7776758</c:v>
                </c:pt>
                <c:pt idx="18857">
                  <c:v>348.43138709999999</c:v>
                </c:pt>
                <c:pt idx="18858">
                  <c:v>346.09440180000001</c:v>
                </c:pt>
                <c:pt idx="18859">
                  <c:v>345.69803960000002</c:v>
                </c:pt>
                <c:pt idx="18860">
                  <c:v>342.6898357</c:v>
                </c:pt>
                <c:pt idx="18861">
                  <c:v>335.92385869999998</c:v>
                </c:pt>
                <c:pt idx="18862">
                  <c:v>335.41997479999998</c:v>
                </c:pt>
                <c:pt idx="18863">
                  <c:v>334.4181284</c:v>
                </c:pt>
                <c:pt idx="18864">
                  <c:v>272.86397670000002</c:v>
                </c:pt>
                <c:pt idx="18865">
                  <c:v>268.72015859999999</c:v>
                </c:pt>
                <c:pt idx="18866">
                  <c:v>268.2803796</c:v>
                </c:pt>
                <c:pt idx="18867">
                  <c:v>267.40616010000002</c:v>
                </c:pt>
                <c:pt idx="18868">
                  <c:v>214.18563829999999</c:v>
                </c:pt>
                <c:pt idx="18869">
                  <c:v>210.64265750000001</c:v>
                </c:pt>
                <c:pt idx="18870">
                  <c:v>210.2669832</c:v>
                </c:pt>
                <c:pt idx="18871">
                  <c:v>209.52039070000001</c:v>
                </c:pt>
                <c:pt idx="18872">
                  <c:v>164.63349880000001</c:v>
                </c:pt>
                <c:pt idx="18873">
                  <c:v>161.6913552</c:v>
                </c:pt>
                <c:pt idx="18874">
                  <c:v>161.37978580000001</c:v>
                </c:pt>
                <c:pt idx="18875">
                  <c:v>160.76082020000001</c:v>
                </c:pt>
                <c:pt idx="18876">
                  <c:v>124.2075583</c:v>
                </c:pt>
                <c:pt idx="18877">
                  <c:v>121.86625189999999</c:v>
                </c:pt>
                <c:pt idx="18878">
                  <c:v>121.6187874</c:v>
                </c:pt>
                <c:pt idx="18879">
                  <c:v>121.12744859999999</c:v>
                </c:pt>
                <c:pt idx="18880">
                  <c:v>92.907816659999995</c:v>
                </c:pt>
                <c:pt idx="18881">
                  <c:v>91.167347530000001</c:v>
                </c:pt>
                <c:pt idx="18882">
                  <c:v>90.983987839999998</c:v>
                </c:pt>
                <c:pt idx="18883">
                  <c:v>90.620276020000006</c:v>
                </c:pt>
                <c:pt idx="18884">
                  <c:v>70.734273970000004</c:v>
                </c:pt>
                <c:pt idx="18885">
                  <c:v>67.445813770000001</c:v>
                </c:pt>
                <c:pt idx="18886">
                  <c:v>66.797952719999998</c:v>
                </c:pt>
                <c:pt idx="18887">
                  <c:v>66.505861280000005</c:v>
                </c:pt>
                <c:pt idx="18888">
                  <c:v>66.505824989999994</c:v>
                </c:pt>
                <c:pt idx="18889">
                  <c:v>66.997784600000003</c:v>
                </c:pt>
                <c:pt idx="18890">
                  <c:v>66.997784600000003</c:v>
                </c:pt>
                <c:pt idx="18891">
                  <c:v>67.499047660000002</c:v>
                </c:pt>
                <c:pt idx="18892">
                  <c:v>68.009614189999994</c:v>
                </c:pt>
                <c:pt idx="18893">
                  <c:v>68.097335729999998</c:v>
                </c:pt>
                <c:pt idx="18894">
                  <c:v>68.773863770000006</c:v>
                </c:pt>
                <c:pt idx="18895">
                  <c:v>70.366227640000005</c:v>
                </c:pt>
                <c:pt idx="18896">
                  <c:v>70.488805060000004</c:v>
                </c:pt>
                <c:pt idx="18897">
                  <c:v>70.734186219999998</c:v>
                </c:pt>
                <c:pt idx="18898">
                  <c:v>90.619993140000005</c:v>
                </c:pt>
                <c:pt idx="18899">
                  <c:v>92.347824029999998</c:v>
                </c:pt>
                <c:pt idx="18900">
                  <c:v>92.534506039999997</c:v>
                </c:pt>
                <c:pt idx="18901">
                  <c:v>92.907513589999994</c:v>
                </c:pt>
                <c:pt idx="18902">
                  <c:v>121.1269161</c:v>
                </c:pt>
                <c:pt idx="18903">
                  <c:v>123.4555818</c:v>
                </c:pt>
                <c:pt idx="18904">
                  <c:v>123.70636829999999</c:v>
                </c:pt>
                <c:pt idx="18905">
                  <c:v>124.2070023</c:v>
                </c:pt>
                <c:pt idx="18906">
                  <c:v>160.7600004</c:v>
                </c:pt>
                <c:pt idx="18907">
                  <c:v>163.68950079999999</c:v>
                </c:pt>
                <c:pt idx="18908">
                  <c:v>164.004392</c:v>
                </c:pt>
                <c:pt idx="18909">
                  <c:v>164.63265229999999</c:v>
                </c:pt>
                <c:pt idx="18910">
                  <c:v>209.51924600000001</c:v>
                </c:pt>
                <c:pt idx="18911">
                  <c:v>213.04958120000001</c:v>
                </c:pt>
                <c:pt idx="18912">
                  <c:v>213.4285769</c:v>
                </c:pt>
                <c:pt idx="18913">
                  <c:v>214.18446359999999</c:v>
                </c:pt>
                <c:pt idx="18914">
                  <c:v>267.40465289999997</c:v>
                </c:pt>
                <c:pt idx="18915">
                  <c:v>271.53582290000003</c:v>
                </c:pt>
                <c:pt idx="18916">
                  <c:v>271.9789232</c:v>
                </c:pt>
                <c:pt idx="18917">
                  <c:v>272.86243630000001</c:v>
                </c:pt>
                <c:pt idx="18918">
                  <c:v>334.4162212</c:v>
                </c:pt>
                <c:pt idx="18919">
                  <c:v>348.67631239999997</c:v>
                </c:pt>
                <c:pt idx="18920">
                  <c:v>351.72621709999999</c:v>
                </c:pt>
                <c:pt idx="18921">
                  <c:v>353.13126219999998</c:v>
                </c:pt>
                <c:pt idx="18922">
                  <c:v>353.13128269999999</c:v>
                </c:pt>
                <c:pt idx="18923">
                  <c:v>350.7757072</c:v>
                </c:pt>
                <c:pt idx="18924">
                  <c:v>350.7757072</c:v>
                </c:pt>
                <c:pt idx="18925">
                  <c:v>348.4294352</c:v>
                </c:pt>
                <c:pt idx="18926">
                  <c:v>346.09246660000002</c:v>
                </c:pt>
                <c:pt idx="18927">
                  <c:v>345.69610710000001</c:v>
                </c:pt>
                <c:pt idx="18928">
                  <c:v>342.6879247</c:v>
                </c:pt>
                <c:pt idx="18929">
                  <c:v>335.92199590000001</c:v>
                </c:pt>
                <c:pt idx="18930">
                  <c:v>335.4181155</c:v>
                </c:pt>
                <c:pt idx="18931">
                  <c:v>334.41627620000003</c:v>
                </c:pt>
                <c:pt idx="18932">
                  <c:v>272.86256589999999</c:v>
                </c:pt>
                <c:pt idx="18933">
                  <c:v>268.71877769999998</c:v>
                </c:pt>
                <c:pt idx="18934">
                  <c:v>268.2790018</c:v>
                </c:pt>
                <c:pt idx="18935">
                  <c:v>267.40478860000002</c:v>
                </c:pt>
                <c:pt idx="18936">
                  <c:v>214.18465459999999</c:v>
                </c:pt>
                <c:pt idx="18937">
                  <c:v>210.64169989999999</c:v>
                </c:pt>
                <c:pt idx="18938">
                  <c:v>210.26602840000001</c:v>
                </c:pt>
                <c:pt idx="18939">
                  <c:v>209.51944130000001</c:v>
                </c:pt>
                <c:pt idx="18940">
                  <c:v>164.6328838</c:v>
                </c:pt>
                <c:pt idx="18941">
                  <c:v>161.69076240000001</c:v>
                </c:pt>
                <c:pt idx="18942">
                  <c:v>161.37919529999999</c:v>
                </c:pt>
                <c:pt idx="18943">
                  <c:v>160.7602344</c:v>
                </c:pt>
                <c:pt idx="18944">
                  <c:v>124.2072532</c:v>
                </c:pt>
                <c:pt idx="18945">
                  <c:v>121.86596520000001</c:v>
                </c:pt>
                <c:pt idx="18946">
                  <c:v>121.6185026</c:v>
                </c:pt>
                <c:pt idx="18947">
                  <c:v>121.1271677</c:v>
                </c:pt>
                <c:pt idx="18948">
                  <c:v>92.907762899999994</c:v>
                </c:pt>
                <c:pt idx="18949">
                  <c:v>91.167308270000007</c:v>
                </c:pt>
                <c:pt idx="18950">
                  <c:v>90.983950109999995</c:v>
                </c:pt>
                <c:pt idx="18951">
                  <c:v>90.620241329999999</c:v>
                </c:pt>
                <c:pt idx="18952">
                  <c:v>70.734412939999999</c:v>
                </c:pt>
                <c:pt idx="18953">
                  <c:v>67.445983760000004</c:v>
                </c:pt>
                <c:pt idx="18954">
                  <c:v>66.79812896</c:v>
                </c:pt>
                <c:pt idx="18955">
                  <c:v>66.506040350000006</c:v>
                </c:pt>
                <c:pt idx="18956">
                  <c:v>66.506077579999996</c:v>
                </c:pt>
                <c:pt idx="18957">
                  <c:v>66.998044460000003</c:v>
                </c:pt>
                <c:pt idx="18958">
                  <c:v>66.998044460000003</c:v>
                </c:pt>
                <c:pt idx="18959">
                  <c:v>67.499314830000003</c:v>
                </c:pt>
                <c:pt idx="18960">
                  <c:v>68.009888680000003</c:v>
                </c:pt>
                <c:pt idx="18961">
                  <c:v>68.097611459999996</c:v>
                </c:pt>
                <c:pt idx="18962">
                  <c:v>68.774149010000002</c:v>
                </c:pt>
                <c:pt idx="18963">
                  <c:v>70.366534549999997</c:v>
                </c:pt>
                <c:pt idx="18964">
                  <c:v>70.489113610000004</c:v>
                </c:pt>
                <c:pt idx="18965">
                  <c:v>70.734498020000004</c:v>
                </c:pt>
                <c:pt idx="18966">
                  <c:v>90.620524579999994</c:v>
                </c:pt>
                <c:pt idx="18967">
                  <c:v>92.348371880000002</c:v>
                </c:pt>
                <c:pt idx="18968">
                  <c:v>92.535055639999996</c:v>
                </c:pt>
                <c:pt idx="18969">
                  <c:v>92.908066689999998</c:v>
                </c:pt>
                <c:pt idx="18970">
                  <c:v>121.12770500000001</c:v>
                </c:pt>
                <c:pt idx="18971">
                  <c:v>123.45638820000001</c:v>
                </c:pt>
                <c:pt idx="18972">
                  <c:v>123.7071766</c:v>
                </c:pt>
                <c:pt idx="18973">
                  <c:v>124.2078143</c:v>
                </c:pt>
                <c:pt idx="18974">
                  <c:v>160.76106429999999</c:v>
                </c:pt>
                <c:pt idx="18975">
                  <c:v>163.69058340000001</c:v>
                </c:pt>
                <c:pt idx="18976">
                  <c:v>164.00547660000001</c:v>
                </c:pt>
                <c:pt idx="18977">
                  <c:v>164.63374099999999</c:v>
                </c:pt>
                <c:pt idx="18978">
                  <c:v>209.52060259999999</c:v>
                </c:pt>
                <c:pt idx="18979">
                  <c:v>213.0509577</c:v>
                </c:pt>
                <c:pt idx="18980">
                  <c:v>213.4299556</c:v>
                </c:pt>
                <c:pt idx="18981">
                  <c:v>214.1858465</c:v>
                </c:pt>
                <c:pt idx="18982">
                  <c:v>267.40631990000003</c:v>
                </c:pt>
                <c:pt idx="18983">
                  <c:v>271.53751089999997</c:v>
                </c:pt>
                <c:pt idx="18984">
                  <c:v>271.9806135</c:v>
                </c:pt>
                <c:pt idx="18985">
                  <c:v>272.86413110000001</c:v>
                </c:pt>
                <c:pt idx="18986">
                  <c:v>334.41821620000002</c:v>
                </c:pt>
                <c:pt idx="18987">
                  <c:v>348.67837400000002</c:v>
                </c:pt>
                <c:pt idx="18988">
                  <c:v>351.72829289999999</c:v>
                </c:pt>
                <c:pt idx="18989">
                  <c:v>353.13334450000002</c:v>
                </c:pt>
                <c:pt idx="18990">
                  <c:v>353.1333262</c:v>
                </c:pt>
                <c:pt idx="18991">
                  <c:v>350.77773389999999</c:v>
                </c:pt>
                <c:pt idx="18992">
                  <c:v>350.77773389999999</c:v>
                </c:pt>
                <c:pt idx="18993">
                  <c:v>348.43144510000002</c:v>
                </c:pt>
                <c:pt idx="18994">
                  <c:v>346.09445979999998</c:v>
                </c:pt>
                <c:pt idx="18995">
                  <c:v>345.69809750000002</c:v>
                </c:pt>
                <c:pt idx="18996">
                  <c:v>342.68989349999998</c:v>
                </c:pt>
                <c:pt idx="18997">
                  <c:v>335.92391620000001</c:v>
                </c:pt>
                <c:pt idx="18998">
                  <c:v>335.4200323</c:v>
                </c:pt>
                <c:pt idx="18999">
                  <c:v>334.4181858</c:v>
                </c:pt>
                <c:pt idx="19000">
                  <c:v>272.86403100000001</c:v>
                </c:pt>
                <c:pt idx="19001">
                  <c:v>268.72021260000002</c:v>
                </c:pt>
                <c:pt idx="19002">
                  <c:v>268.28043350000002</c:v>
                </c:pt>
                <c:pt idx="19003">
                  <c:v>267.40621399999998</c:v>
                </c:pt>
                <c:pt idx="19004">
                  <c:v>214.18568819999999</c:v>
                </c:pt>
                <c:pt idx="19005">
                  <c:v>210.642707</c:v>
                </c:pt>
                <c:pt idx="19006">
                  <c:v>210.26703280000001</c:v>
                </c:pt>
                <c:pt idx="19007">
                  <c:v>209.5204401</c:v>
                </c:pt>
                <c:pt idx="19008">
                  <c:v>164.63354340000001</c:v>
                </c:pt>
                <c:pt idx="19009">
                  <c:v>161.69139949999999</c:v>
                </c:pt>
                <c:pt idx="19010">
                  <c:v>161.37983</c:v>
                </c:pt>
                <c:pt idx="19011">
                  <c:v>160.76086430000001</c:v>
                </c:pt>
                <c:pt idx="19012">
                  <c:v>124.2075967</c:v>
                </c:pt>
                <c:pt idx="19013">
                  <c:v>121.8662899</c:v>
                </c:pt>
                <c:pt idx="19014">
                  <c:v>121.6188253</c:v>
                </c:pt>
                <c:pt idx="19015">
                  <c:v>121.1274865</c:v>
                </c:pt>
                <c:pt idx="19016">
                  <c:v>92.907848000000001</c:v>
                </c:pt>
                <c:pt idx="19017">
                  <c:v>91.167378380000002</c:v>
                </c:pt>
                <c:pt idx="19018">
                  <c:v>90.984018640000002</c:v>
                </c:pt>
                <c:pt idx="19019">
                  <c:v>90.620306709999994</c:v>
                </c:pt>
                <c:pt idx="19020">
                  <c:v>70.734297319999996</c:v>
                </c:pt>
                <c:pt idx="19021">
                  <c:v>67.445835439999996</c:v>
                </c:pt>
                <c:pt idx="19022">
                  <c:v>66.797974030000006</c:v>
                </c:pt>
                <c:pt idx="19023">
                  <c:v>66.505882420000006</c:v>
                </c:pt>
                <c:pt idx="19024">
                  <c:v>66.505844199999999</c:v>
                </c:pt>
                <c:pt idx="19025">
                  <c:v>66.997803759999996</c:v>
                </c:pt>
                <c:pt idx="19026">
                  <c:v>66.997803759999996</c:v>
                </c:pt>
                <c:pt idx="19027">
                  <c:v>67.499066780000007</c:v>
                </c:pt>
                <c:pt idx="19028">
                  <c:v>68.009633260000001</c:v>
                </c:pt>
                <c:pt idx="19029">
                  <c:v>68.097354789999997</c:v>
                </c:pt>
                <c:pt idx="19030">
                  <c:v>68.773882749999999</c:v>
                </c:pt>
                <c:pt idx="19031">
                  <c:v>70.366246430000004</c:v>
                </c:pt>
                <c:pt idx="19032">
                  <c:v>70.488823839999995</c:v>
                </c:pt>
                <c:pt idx="19033">
                  <c:v>70.734204969999993</c:v>
                </c:pt>
                <c:pt idx="19034">
                  <c:v>90.620008609999999</c:v>
                </c:pt>
                <c:pt idx="19035">
                  <c:v>92.34783917</c:v>
                </c:pt>
                <c:pt idx="19036">
                  <c:v>92.534521139999995</c:v>
                </c:pt>
                <c:pt idx="19037">
                  <c:v>92.907528619999994</c:v>
                </c:pt>
                <c:pt idx="19038">
                  <c:v>121.12692509999999</c:v>
                </c:pt>
                <c:pt idx="19039">
                  <c:v>123.4555903</c:v>
                </c:pt>
                <c:pt idx="19040">
                  <c:v>123.7063768</c:v>
                </c:pt>
                <c:pt idx="19041">
                  <c:v>124.2070106</c:v>
                </c:pt>
                <c:pt idx="19042">
                  <c:v>160.76</c:v>
                </c:pt>
                <c:pt idx="19043">
                  <c:v>163.6894997</c:v>
                </c:pt>
                <c:pt idx="19044">
                  <c:v>164.00439080000001</c:v>
                </c:pt>
                <c:pt idx="19045">
                  <c:v>164.63265100000001</c:v>
                </c:pt>
                <c:pt idx="19046">
                  <c:v>209.5192332</c:v>
                </c:pt>
                <c:pt idx="19047">
                  <c:v>213.04956749999999</c:v>
                </c:pt>
                <c:pt idx="19048">
                  <c:v>213.42856309999999</c:v>
                </c:pt>
                <c:pt idx="19049">
                  <c:v>214.18444969999999</c:v>
                </c:pt>
                <c:pt idx="19050">
                  <c:v>267.40462480000002</c:v>
                </c:pt>
                <c:pt idx="19051">
                  <c:v>271.53579359999998</c:v>
                </c:pt>
                <c:pt idx="19052">
                  <c:v>271.97889379999998</c:v>
                </c:pt>
                <c:pt idx="19053">
                  <c:v>272.86240670000001</c:v>
                </c:pt>
                <c:pt idx="19054">
                  <c:v>334.41617480000002</c:v>
                </c:pt>
                <c:pt idx="19055">
                  <c:v>348.67626200000001</c:v>
                </c:pt>
                <c:pt idx="19056">
                  <c:v>351.72616590000001</c:v>
                </c:pt>
                <c:pt idx="19057">
                  <c:v>353.13121059999997</c:v>
                </c:pt>
                <c:pt idx="19058">
                  <c:v>353.13122720000001</c:v>
                </c:pt>
                <c:pt idx="19059">
                  <c:v>350.77565179999999</c:v>
                </c:pt>
                <c:pt idx="19060">
                  <c:v>350.77565179999999</c:v>
                </c:pt>
                <c:pt idx="19061">
                  <c:v>348.42937979999999</c:v>
                </c:pt>
                <c:pt idx="19062">
                  <c:v>346.0924114</c:v>
                </c:pt>
                <c:pt idx="19063">
                  <c:v>345.69605189999999</c:v>
                </c:pt>
                <c:pt idx="19064">
                  <c:v>342.6878696</c:v>
                </c:pt>
                <c:pt idx="19065">
                  <c:v>335.92194119999999</c:v>
                </c:pt>
                <c:pt idx="19066">
                  <c:v>335.4180609</c:v>
                </c:pt>
                <c:pt idx="19067">
                  <c:v>334.41622169999999</c:v>
                </c:pt>
                <c:pt idx="19068">
                  <c:v>272.86251549999997</c:v>
                </c:pt>
                <c:pt idx="19069">
                  <c:v>268.71872769999999</c:v>
                </c:pt>
                <c:pt idx="19070">
                  <c:v>268.27895189999998</c:v>
                </c:pt>
                <c:pt idx="19071">
                  <c:v>267.40473880000002</c:v>
                </c:pt>
                <c:pt idx="19072">
                  <c:v>214.18460949999999</c:v>
                </c:pt>
                <c:pt idx="19073">
                  <c:v>210.64165510000001</c:v>
                </c:pt>
                <c:pt idx="19074">
                  <c:v>210.26598369999999</c:v>
                </c:pt>
                <c:pt idx="19075">
                  <c:v>209.51939669999999</c:v>
                </c:pt>
                <c:pt idx="19076">
                  <c:v>164.63284429999999</c:v>
                </c:pt>
                <c:pt idx="19077">
                  <c:v>161.6907233</c:v>
                </c:pt>
                <c:pt idx="19078">
                  <c:v>161.37915630000001</c:v>
                </c:pt>
                <c:pt idx="19079">
                  <c:v>160.76019539999999</c:v>
                </c:pt>
                <c:pt idx="19080">
                  <c:v>124.20722000000001</c:v>
                </c:pt>
                <c:pt idx="19081">
                  <c:v>121.86593240000001</c:v>
                </c:pt>
                <c:pt idx="19082">
                  <c:v>121.61846989999999</c:v>
                </c:pt>
                <c:pt idx="19083">
                  <c:v>121.1271351</c:v>
                </c:pt>
                <c:pt idx="19084">
                  <c:v>92.90773652</c:v>
                </c:pt>
                <c:pt idx="19085">
                  <c:v>91.167282360000002</c:v>
                </c:pt>
                <c:pt idx="19086">
                  <c:v>90.983924250000001</c:v>
                </c:pt>
                <c:pt idx="19087">
                  <c:v>90.620215560000005</c:v>
                </c:pt>
                <c:pt idx="19088">
                  <c:v>70.734393929999996</c:v>
                </c:pt>
                <c:pt idx="19089">
                  <c:v>67.445966260000006</c:v>
                </c:pt>
                <c:pt idx="19090">
                  <c:v>66.798111779999999</c:v>
                </c:pt>
                <c:pt idx="19091">
                  <c:v>66.506023319999997</c:v>
                </c:pt>
                <c:pt idx="19092">
                  <c:v>66.50606243</c:v>
                </c:pt>
                <c:pt idx="19093">
                  <c:v>66.998029369999998</c:v>
                </c:pt>
                <c:pt idx="19094">
                  <c:v>66.998029369999998</c:v>
                </c:pt>
                <c:pt idx="19095">
                  <c:v>67.499299800000003</c:v>
                </c:pt>
                <c:pt idx="19096">
                  <c:v>68.009873709999994</c:v>
                </c:pt>
                <c:pt idx="19097">
                  <c:v>68.097596499999995</c:v>
                </c:pt>
                <c:pt idx="19098">
                  <c:v>68.774134110000006</c:v>
                </c:pt>
                <c:pt idx="19099">
                  <c:v>70.366519830000001</c:v>
                </c:pt>
                <c:pt idx="19100">
                  <c:v>70.489098900000002</c:v>
                </c:pt>
                <c:pt idx="19101">
                  <c:v>70.734483339999997</c:v>
                </c:pt>
                <c:pt idx="19102">
                  <c:v>90.620512739999995</c:v>
                </c:pt>
                <c:pt idx="19103">
                  <c:v>92.348360319999998</c:v>
                </c:pt>
                <c:pt idx="19104">
                  <c:v>92.535044110000001</c:v>
                </c:pt>
                <c:pt idx="19105">
                  <c:v>92.908055219999994</c:v>
                </c:pt>
                <c:pt idx="19106">
                  <c:v>121.12769849999999</c:v>
                </c:pt>
                <c:pt idx="19107">
                  <c:v>123.45638219999999</c:v>
                </c:pt>
                <c:pt idx="19108">
                  <c:v>123.70717070000001</c:v>
                </c:pt>
                <c:pt idx="19109">
                  <c:v>124.2078085</c:v>
                </c:pt>
                <c:pt idx="19110">
                  <c:v>160.76106569999999</c:v>
                </c:pt>
                <c:pt idx="19111">
                  <c:v>163.6905854</c:v>
                </c:pt>
                <c:pt idx="19112">
                  <c:v>164.0054786</c:v>
                </c:pt>
                <c:pt idx="19113">
                  <c:v>164.6337431</c:v>
                </c:pt>
                <c:pt idx="19114">
                  <c:v>209.52061420000001</c:v>
                </c:pt>
                <c:pt idx="19115">
                  <c:v>213.05097000000001</c:v>
                </c:pt>
                <c:pt idx="19116">
                  <c:v>213.42996790000001</c:v>
                </c:pt>
                <c:pt idx="19117">
                  <c:v>214.18585909999999</c:v>
                </c:pt>
                <c:pt idx="19118">
                  <c:v>267.40634399999999</c:v>
                </c:pt>
                <c:pt idx="19119">
                  <c:v>271.53753590000002</c:v>
                </c:pt>
                <c:pt idx="19120">
                  <c:v>271.98063860000002</c:v>
                </c:pt>
                <c:pt idx="19121">
                  <c:v>272.86415640000001</c:v>
                </c:pt>
                <c:pt idx="19122">
                  <c:v>334.4182553</c:v>
                </c:pt>
                <c:pt idx="19123">
                  <c:v>348.6784164</c:v>
                </c:pt>
                <c:pt idx="19124">
                  <c:v>351.72833589999999</c:v>
                </c:pt>
                <c:pt idx="19125">
                  <c:v>353.13338779999998</c:v>
                </c:pt>
                <c:pt idx="19126">
                  <c:v>353.13337259999997</c:v>
                </c:pt>
                <c:pt idx="19127">
                  <c:v>350.7777802</c:v>
                </c:pt>
                <c:pt idx="19128">
                  <c:v>350.7777802</c:v>
                </c:pt>
                <c:pt idx="19129">
                  <c:v>348.4314913</c:v>
                </c:pt>
                <c:pt idx="19130">
                  <c:v>346.0945059</c:v>
                </c:pt>
                <c:pt idx="19131">
                  <c:v>345.69814359999998</c:v>
                </c:pt>
                <c:pt idx="19132">
                  <c:v>342.6899396</c:v>
                </c:pt>
                <c:pt idx="19133">
                  <c:v>335.92396220000001</c:v>
                </c:pt>
                <c:pt idx="19134">
                  <c:v>335.42007819999998</c:v>
                </c:pt>
                <c:pt idx="19135">
                  <c:v>334.41823169999998</c:v>
                </c:pt>
                <c:pt idx="19136">
                  <c:v>272.86407500000001</c:v>
                </c:pt>
                <c:pt idx="19137">
                  <c:v>268.72025660000003</c:v>
                </c:pt>
                <c:pt idx="19138">
                  <c:v>268.2804774</c:v>
                </c:pt>
                <c:pt idx="19139">
                  <c:v>267.40625779999999</c:v>
                </c:pt>
                <c:pt idx="19140">
                  <c:v>214.18572940000001</c:v>
                </c:pt>
                <c:pt idx="19141">
                  <c:v>210.64274800000001</c:v>
                </c:pt>
                <c:pt idx="19142">
                  <c:v>210.26707379999999</c:v>
                </c:pt>
                <c:pt idx="19143">
                  <c:v>209.52048110000001</c:v>
                </c:pt>
                <c:pt idx="19144">
                  <c:v>164.6335809</c:v>
                </c:pt>
                <c:pt idx="19145">
                  <c:v>161.6914366</c:v>
                </c:pt>
                <c:pt idx="19146">
                  <c:v>161.37986720000001</c:v>
                </c:pt>
                <c:pt idx="19147">
                  <c:v>160.76090139999999</c:v>
                </c:pt>
                <c:pt idx="19148">
                  <c:v>124.2076295</c:v>
                </c:pt>
                <c:pt idx="19149">
                  <c:v>121.86632229999999</c:v>
                </c:pt>
                <c:pt idx="19150">
                  <c:v>121.61885770000001</c:v>
                </c:pt>
                <c:pt idx="19151">
                  <c:v>121.1275188</c:v>
                </c:pt>
                <c:pt idx="19152">
                  <c:v>92.907875129999994</c:v>
                </c:pt>
                <c:pt idx="19153">
                  <c:v>91.167405110000004</c:v>
                </c:pt>
                <c:pt idx="19154">
                  <c:v>90.984045320000007</c:v>
                </c:pt>
                <c:pt idx="19155">
                  <c:v>90.620333299999999</c:v>
                </c:pt>
                <c:pt idx="19156">
                  <c:v>70.734317910000001</c:v>
                </c:pt>
                <c:pt idx="19157">
                  <c:v>67.445854629999999</c:v>
                </c:pt>
                <c:pt idx="19158">
                  <c:v>66.797992930000007</c:v>
                </c:pt>
                <c:pt idx="19159">
                  <c:v>66.505901179999995</c:v>
                </c:pt>
                <c:pt idx="19160">
                  <c:v>66.505861429999996</c:v>
                </c:pt>
                <c:pt idx="19161">
                  <c:v>66.997820970000006</c:v>
                </c:pt>
                <c:pt idx="19162">
                  <c:v>66.997820970000006</c:v>
                </c:pt>
                <c:pt idx="19163">
                  <c:v>67.499083970000001</c:v>
                </c:pt>
                <c:pt idx="19164">
                  <c:v>68.00965042</c:v>
                </c:pt>
                <c:pt idx="19165">
                  <c:v>68.097371949999996</c:v>
                </c:pt>
                <c:pt idx="19166">
                  <c:v>68.773899880000002</c:v>
                </c:pt>
                <c:pt idx="19167">
                  <c:v>70.366263480000001</c:v>
                </c:pt>
                <c:pt idx="19168">
                  <c:v>70.488840879999998</c:v>
                </c:pt>
                <c:pt idx="19169">
                  <c:v>70.734222000000003</c:v>
                </c:pt>
                <c:pt idx="19170">
                  <c:v>90.620023660000001</c:v>
                </c:pt>
                <c:pt idx="19171">
                  <c:v>92.347853990000004</c:v>
                </c:pt>
                <c:pt idx="19172">
                  <c:v>92.534535939999998</c:v>
                </c:pt>
                <c:pt idx="19173">
                  <c:v>92.907543369999999</c:v>
                </c:pt>
                <c:pt idx="19174">
                  <c:v>121.1269357</c:v>
                </c:pt>
                <c:pt idx="19175">
                  <c:v>123.45560039999999</c:v>
                </c:pt>
                <c:pt idx="19176">
                  <c:v>123.7063869</c:v>
                </c:pt>
                <c:pt idx="19177">
                  <c:v>124.20702060000001</c:v>
                </c:pt>
                <c:pt idx="19178">
                  <c:v>160.7600036</c:v>
                </c:pt>
                <c:pt idx="19179">
                  <c:v>163.68950269999999</c:v>
                </c:pt>
                <c:pt idx="19180">
                  <c:v>164.00439370000001</c:v>
                </c:pt>
                <c:pt idx="19181">
                  <c:v>164.63265380000001</c:v>
                </c:pt>
                <c:pt idx="19182">
                  <c:v>209.51922730000001</c:v>
                </c:pt>
                <c:pt idx="19183">
                  <c:v>213.04956089999999</c:v>
                </c:pt>
                <c:pt idx="19184">
                  <c:v>213.42855650000001</c:v>
                </c:pt>
                <c:pt idx="19185">
                  <c:v>214.1844428</c:v>
                </c:pt>
                <c:pt idx="19186">
                  <c:v>267.404607</c:v>
                </c:pt>
                <c:pt idx="19187">
                  <c:v>271.535775</c:v>
                </c:pt>
                <c:pt idx="19188">
                  <c:v>271.97887509999998</c:v>
                </c:pt>
                <c:pt idx="19189">
                  <c:v>272.86238780000002</c:v>
                </c:pt>
                <c:pt idx="19190">
                  <c:v>334.4161426</c:v>
                </c:pt>
                <c:pt idx="19191">
                  <c:v>348.67622669999997</c:v>
                </c:pt>
                <c:pt idx="19192">
                  <c:v>351.72612989999999</c:v>
                </c:pt>
                <c:pt idx="19193">
                  <c:v>353.1311743</c:v>
                </c:pt>
                <c:pt idx="19194">
                  <c:v>353.13118759999998</c:v>
                </c:pt>
                <c:pt idx="19195">
                  <c:v>350.77561220000001</c:v>
                </c:pt>
                <c:pt idx="19196">
                  <c:v>350.77561220000001</c:v>
                </c:pt>
                <c:pt idx="19197">
                  <c:v>348.42934020000001</c:v>
                </c:pt>
                <c:pt idx="19198">
                  <c:v>346.0923717</c:v>
                </c:pt>
                <c:pt idx="19199">
                  <c:v>345.69601219999998</c:v>
                </c:pt>
                <c:pt idx="19200">
                  <c:v>342.68782979999997</c:v>
                </c:pt>
                <c:pt idx="19201">
                  <c:v>335.92190119999998</c:v>
                </c:pt>
                <c:pt idx="19202">
                  <c:v>335.41802089999999</c:v>
                </c:pt>
                <c:pt idx="19203">
                  <c:v>334.41618169999998</c:v>
                </c:pt>
                <c:pt idx="19204">
                  <c:v>272.86247429999997</c:v>
                </c:pt>
                <c:pt idx="19205">
                  <c:v>268.71868649999999</c:v>
                </c:pt>
                <c:pt idx="19206">
                  <c:v>268.27891060000002</c:v>
                </c:pt>
                <c:pt idx="19207">
                  <c:v>267.4046975</c:v>
                </c:pt>
                <c:pt idx="19208">
                  <c:v>214.18456839999999</c:v>
                </c:pt>
                <c:pt idx="19209">
                  <c:v>210.6416141</c:v>
                </c:pt>
                <c:pt idx="19210">
                  <c:v>210.26594270000001</c:v>
                </c:pt>
                <c:pt idx="19211">
                  <c:v>209.51935570000001</c:v>
                </c:pt>
                <c:pt idx="19212">
                  <c:v>164.6328049</c:v>
                </c:pt>
                <c:pt idx="19213">
                  <c:v>161.6906841</c:v>
                </c:pt>
                <c:pt idx="19214">
                  <c:v>161.3791171</c:v>
                </c:pt>
                <c:pt idx="19215">
                  <c:v>160.76015620000001</c:v>
                </c:pt>
                <c:pt idx="19216">
                  <c:v>124.2071838</c:v>
                </c:pt>
                <c:pt idx="19217">
                  <c:v>121.8658964</c:v>
                </c:pt>
                <c:pt idx="19218">
                  <c:v>121.6184339</c:v>
                </c:pt>
                <c:pt idx="19219">
                  <c:v>121.1270992</c:v>
                </c:pt>
                <c:pt idx="19220">
                  <c:v>92.907705000000007</c:v>
                </c:pt>
                <c:pt idx="19221">
                  <c:v>91.167251199999995</c:v>
                </c:pt>
                <c:pt idx="19222">
                  <c:v>90.983893129999998</c:v>
                </c:pt>
                <c:pt idx="19223">
                  <c:v>90.620184519999995</c:v>
                </c:pt>
                <c:pt idx="19224">
                  <c:v>70.73436864</c:v>
                </c:pt>
                <c:pt idx="19225">
                  <c:v>67.445942380000005</c:v>
                </c:pt>
                <c:pt idx="19226">
                  <c:v>66.798088199999995</c:v>
                </c:pt>
                <c:pt idx="19227">
                  <c:v>66.505999880000005</c:v>
                </c:pt>
                <c:pt idx="19228">
                  <c:v>66.506040229999996</c:v>
                </c:pt>
                <c:pt idx="19229">
                  <c:v>66.998007150000007</c:v>
                </c:pt>
                <c:pt idx="19230">
                  <c:v>66.998007150000007</c:v>
                </c:pt>
                <c:pt idx="19231">
                  <c:v>67.499277550000002</c:v>
                </c:pt>
                <c:pt idx="19232">
                  <c:v>68.009851440000006</c:v>
                </c:pt>
                <c:pt idx="19233">
                  <c:v>68.097574230000006</c:v>
                </c:pt>
                <c:pt idx="19234">
                  <c:v>68.774111829999995</c:v>
                </c:pt>
                <c:pt idx="19235">
                  <c:v>70.366497550000005</c:v>
                </c:pt>
                <c:pt idx="19236">
                  <c:v>70.48907663</c:v>
                </c:pt>
                <c:pt idx="19237">
                  <c:v>70.734461060000001</c:v>
                </c:pt>
                <c:pt idx="19238">
                  <c:v>90.620491869999995</c:v>
                </c:pt>
                <c:pt idx="19239">
                  <c:v>92.348339640000006</c:v>
                </c:pt>
                <c:pt idx="19240">
                  <c:v>92.535023460000005</c:v>
                </c:pt>
                <c:pt idx="19241">
                  <c:v>92.908034610000001</c:v>
                </c:pt>
                <c:pt idx="19242">
                  <c:v>121.12768199999999</c:v>
                </c:pt>
                <c:pt idx="19243">
                  <c:v>123.456366</c:v>
                </c:pt>
                <c:pt idx="19244">
                  <c:v>123.7071546</c:v>
                </c:pt>
                <c:pt idx="19245">
                  <c:v>124.2077924</c:v>
                </c:pt>
                <c:pt idx="19246">
                  <c:v>160.7610564</c:v>
                </c:pt>
                <c:pt idx="19247">
                  <c:v>163.69057670000001</c:v>
                </c:pt>
                <c:pt idx="19248">
                  <c:v>164.00547</c:v>
                </c:pt>
                <c:pt idx="19249">
                  <c:v>164.6337346</c:v>
                </c:pt>
                <c:pt idx="19250">
                  <c:v>209.52061509999999</c:v>
                </c:pt>
                <c:pt idx="19251">
                  <c:v>213.05097169999999</c:v>
                </c:pt>
                <c:pt idx="19252">
                  <c:v>213.42996969999999</c:v>
                </c:pt>
                <c:pt idx="19253">
                  <c:v>214.18586099999999</c:v>
                </c:pt>
                <c:pt idx="19254">
                  <c:v>267.40635809999998</c:v>
                </c:pt>
                <c:pt idx="19255">
                  <c:v>271.53755089999999</c:v>
                </c:pt>
                <c:pt idx="19256">
                  <c:v>271.9806537</c:v>
                </c:pt>
                <c:pt idx="19257">
                  <c:v>272.86417169999999</c:v>
                </c:pt>
                <c:pt idx="19258">
                  <c:v>334.4182854</c:v>
                </c:pt>
                <c:pt idx="19259">
                  <c:v>348.67844989999998</c:v>
                </c:pt>
                <c:pt idx="19260">
                  <c:v>351.72837019999997</c:v>
                </c:pt>
                <c:pt idx="19261">
                  <c:v>353.13342249999999</c:v>
                </c:pt>
                <c:pt idx="19262">
                  <c:v>353.13341159999999</c:v>
                </c:pt>
                <c:pt idx="19263">
                  <c:v>350.77781929999998</c:v>
                </c:pt>
                <c:pt idx="19264">
                  <c:v>350.77781929999998</c:v>
                </c:pt>
                <c:pt idx="19265">
                  <c:v>348.43153050000001</c:v>
                </c:pt>
                <c:pt idx="19266">
                  <c:v>346.09454520000003</c:v>
                </c:pt>
                <c:pt idx="19267">
                  <c:v>345.69818290000001</c:v>
                </c:pt>
                <c:pt idx="19268">
                  <c:v>342.68997890000003</c:v>
                </c:pt>
                <c:pt idx="19269">
                  <c:v>335.9240016</c:v>
                </c:pt>
                <c:pt idx="19270">
                  <c:v>335.42011769999999</c:v>
                </c:pt>
                <c:pt idx="19271">
                  <c:v>334.41827119999999</c:v>
                </c:pt>
                <c:pt idx="19272">
                  <c:v>272.86411529999998</c:v>
                </c:pt>
                <c:pt idx="19273">
                  <c:v>268.72029680000003</c:v>
                </c:pt>
                <c:pt idx="19274">
                  <c:v>268.28051770000002</c:v>
                </c:pt>
                <c:pt idx="19275">
                  <c:v>267.40629810000001</c:v>
                </c:pt>
                <c:pt idx="19276">
                  <c:v>214.18576909999999</c:v>
                </c:pt>
                <c:pt idx="19277">
                  <c:v>210.64278770000001</c:v>
                </c:pt>
                <c:pt idx="19278">
                  <c:v>210.2671134</c:v>
                </c:pt>
                <c:pt idx="19279">
                  <c:v>209.52052069999999</c:v>
                </c:pt>
                <c:pt idx="19280">
                  <c:v>164.6336187</c:v>
                </c:pt>
                <c:pt idx="19281">
                  <c:v>161.69147430000001</c:v>
                </c:pt>
                <c:pt idx="19282">
                  <c:v>161.37990479999999</c:v>
                </c:pt>
                <c:pt idx="19283">
                  <c:v>160.76093900000001</c:v>
                </c:pt>
                <c:pt idx="19284">
                  <c:v>124.20766399999999</c:v>
                </c:pt>
                <c:pt idx="19285">
                  <c:v>121.8663566</c:v>
                </c:pt>
                <c:pt idx="19286">
                  <c:v>121.61889189999999</c:v>
                </c:pt>
                <c:pt idx="19287">
                  <c:v>121.12755300000001</c:v>
                </c:pt>
                <c:pt idx="19288">
                  <c:v>92.907904990000006</c:v>
                </c:pt>
                <c:pt idx="19289">
                  <c:v>91.167434610000001</c:v>
                </c:pt>
                <c:pt idx="19290">
                  <c:v>90.98407478</c:v>
                </c:pt>
                <c:pt idx="19291">
                  <c:v>90.620362689999993</c:v>
                </c:pt>
                <c:pt idx="19292">
                  <c:v>70.734341700000002</c:v>
                </c:pt>
                <c:pt idx="19293">
                  <c:v>67.445877069999995</c:v>
                </c:pt>
                <c:pt idx="19294">
                  <c:v>66.798015070000005</c:v>
                </c:pt>
                <c:pt idx="19295">
                  <c:v>66.505923199999998</c:v>
                </c:pt>
                <c:pt idx="19296">
                  <c:v>66.505882200000002</c:v>
                </c:pt>
                <c:pt idx="19297">
                  <c:v>66.99784176</c:v>
                </c:pt>
                <c:pt idx="19298">
                  <c:v>66.99784176</c:v>
                </c:pt>
                <c:pt idx="19299">
                  <c:v>67.499104779999996</c:v>
                </c:pt>
                <c:pt idx="19300">
                  <c:v>68.009671249999997</c:v>
                </c:pt>
                <c:pt idx="19301">
                  <c:v>68.097392780000007</c:v>
                </c:pt>
                <c:pt idx="19302">
                  <c:v>68.773920720000007</c:v>
                </c:pt>
                <c:pt idx="19303">
                  <c:v>70.366284329999999</c:v>
                </c:pt>
                <c:pt idx="19304">
                  <c:v>70.488861729999996</c:v>
                </c:pt>
                <c:pt idx="19305">
                  <c:v>70.734242839999993</c:v>
                </c:pt>
                <c:pt idx="19306">
                  <c:v>90.620043289999998</c:v>
                </c:pt>
                <c:pt idx="19307">
                  <c:v>92.347873449999994</c:v>
                </c:pt>
                <c:pt idx="19308">
                  <c:v>92.53455538</c:v>
                </c:pt>
                <c:pt idx="19309">
                  <c:v>92.907562769999998</c:v>
                </c:pt>
                <c:pt idx="19310">
                  <c:v>121.1269514</c:v>
                </c:pt>
                <c:pt idx="19311">
                  <c:v>123.4556158</c:v>
                </c:pt>
                <c:pt idx="19312">
                  <c:v>123.7064022</c:v>
                </c:pt>
                <c:pt idx="19313">
                  <c:v>124.20703589999999</c:v>
                </c:pt>
                <c:pt idx="19314">
                  <c:v>160.76001260000001</c:v>
                </c:pt>
                <c:pt idx="19315">
                  <c:v>163.6895112</c:v>
                </c:pt>
                <c:pt idx="19316">
                  <c:v>164.00440219999999</c:v>
                </c:pt>
                <c:pt idx="19317">
                  <c:v>164.6326622</c:v>
                </c:pt>
                <c:pt idx="19318">
                  <c:v>209.51922709999999</c:v>
                </c:pt>
                <c:pt idx="19319">
                  <c:v>213.04955989999999</c:v>
                </c:pt>
                <c:pt idx="19320">
                  <c:v>213.42855539999999</c:v>
                </c:pt>
                <c:pt idx="19321">
                  <c:v>214.18444160000001</c:v>
                </c:pt>
                <c:pt idx="19322">
                  <c:v>267.40459470000002</c:v>
                </c:pt>
                <c:pt idx="19323">
                  <c:v>271.53576170000002</c:v>
                </c:pt>
                <c:pt idx="19324">
                  <c:v>271.9788618</c:v>
                </c:pt>
                <c:pt idx="19325">
                  <c:v>272.8623743</c:v>
                </c:pt>
                <c:pt idx="19326">
                  <c:v>334.41611549999999</c:v>
                </c:pt>
                <c:pt idx="19327">
                  <c:v>348.67619639999998</c:v>
                </c:pt>
                <c:pt idx="19328">
                  <c:v>351.72609890000001</c:v>
                </c:pt>
                <c:pt idx="19329">
                  <c:v>353.13114300000001</c:v>
                </c:pt>
                <c:pt idx="19330">
                  <c:v>353.13115219999997</c:v>
                </c:pt>
                <c:pt idx="19331">
                  <c:v>350.77557669999999</c:v>
                </c:pt>
                <c:pt idx="19332">
                  <c:v>350.77557669999999</c:v>
                </c:pt>
                <c:pt idx="19333">
                  <c:v>348.42930460000002</c:v>
                </c:pt>
                <c:pt idx="19334">
                  <c:v>346.09233599999999</c:v>
                </c:pt>
                <c:pt idx="19335">
                  <c:v>345.69597659999999</c:v>
                </c:pt>
                <c:pt idx="19336">
                  <c:v>342.68779419999998</c:v>
                </c:pt>
                <c:pt idx="19337">
                  <c:v>335.92186559999999</c:v>
                </c:pt>
                <c:pt idx="19338">
                  <c:v>335.4179853</c:v>
                </c:pt>
                <c:pt idx="19339">
                  <c:v>334.41614600000003</c:v>
                </c:pt>
                <c:pt idx="19340">
                  <c:v>272.86243869999998</c:v>
                </c:pt>
                <c:pt idx="19341">
                  <c:v>268.7186509</c:v>
                </c:pt>
                <c:pt idx="19342">
                  <c:v>268.27887509999999</c:v>
                </c:pt>
                <c:pt idx="19343">
                  <c:v>267.40466199999997</c:v>
                </c:pt>
                <c:pt idx="19344">
                  <c:v>214.18453400000001</c:v>
                </c:pt>
                <c:pt idx="19345">
                  <c:v>210.64157969999999</c:v>
                </c:pt>
                <c:pt idx="19346">
                  <c:v>210.26590830000001</c:v>
                </c:pt>
                <c:pt idx="19347">
                  <c:v>209.5193214</c:v>
                </c:pt>
                <c:pt idx="19348">
                  <c:v>164.63277260000001</c:v>
                </c:pt>
                <c:pt idx="19349">
                  <c:v>161.690652</c:v>
                </c:pt>
                <c:pt idx="19350">
                  <c:v>161.379085</c:v>
                </c:pt>
                <c:pt idx="19351">
                  <c:v>160.76012420000001</c:v>
                </c:pt>
                <c:pt idx="19352">
                  <c:v>124.2071547</c:v>
                </c:pt>
                <c:pt idx="19353">
                  <c:v>121.8658677</c:v>
                </c:pt>
                <c:pt idx="19354">
                  <c:v>121.6184052</c:v>
                </c:pt>
                <c:pt idx="19355">
                  <c:v>121.1270705</c:v>
                </c:pt>
                <c:pt idx="19356">
                  <c:v>92.907680249999999</c:v>
                </c:pt>
                <c:pt idx="19357">
                  <c:v>91.167226769999999</c:v>
                </c:pt>
                <c:pt idx="19358">
                  <c:v>90.983868729999998</c:v>
                </c:pt>
                <c:pt idx="19359">
                  <c:v>90.620160190000007</c:v>
                </c:pt>
                <c:pt idx="19360">
                  <c:v>70.734349210000005</c:v>
                </c:pt>
                <c:pt idx="19361">
                  <c:v>67.445924120000001</c:v>
                </c:pt>
                <c:pt idx="19362">
                  <c:v>66.798070190000004</c:v>
                </c:pt>
                <c:pt idx="19363">
                  <c:v>66.505981989999995</c:v>
                </c:pt>
                <c:pt idx="19364">
                  <c:v>66.506023490000004</c:v>
                </c:pt>
                <c:pt idx="19365">
                  <c:v>66.997990400000006</c:v>
                </c:pt>
                <c:pt idx="19366">
                  <c:v>66.997990400000006</c:v>
                </c:pt>
                <c:pt idx="19367">
                  <c:v>67.499260789999994</c:v>
                </c:pt>
                <c:pt idx="19368">
                  <c:v>68.009834670000004</c:v>
                </c:pt>
                <c:pt idx="19369">
                  <c:v>68.097557469999998</c:v>
                </c:pt>
                <c:pt idx="19370">
                  <c:v>68.77409505</c:v>
                </c:pt>
                <c:pt idx="19371">
                  <c:v>70.36648074</c:v>
                </c:pt>
                <c:pt idx="19372">
                  <c:v>70.489059810000001</c:v>
                </c:pt>
                <c:pt idx="19373">
                  <c:v>70.734444240000002</c:v>
                </c:pt>
                <c:pt idx="19374">
                  <c:v>90.620475769999999</c:v>
                </c:pt>
                <c:pt idx="19375">
                  <c:v>92.348323660000005</c:v>
                </c:pt>
                <c:pt idx="19376">
                  <c:v>92.535007489999998</c:v>
                </c:pt>
                <c:pt idx="19377">
                  <c:v>92.908018670000004</c:v>
                </c:pt>
                <c:pt idx="19378">
                  <c:v>121.1276687</c:v>
                </c:pt>
                <c:pt idx="19379">
                  <c:v>123.45635299999999</c:v>
                </c:pt>
                <c:pt idx="19380">
                  <c:v>123.7071416</c:v>
                </c:pt>
                <c:pt idx="19381">
                  <c:v>124.2077795</c:v>
                </c:pt>
                <c:pt idx="19382">
                  <c:v>160.76104799999999</c:v>
                </c:pt>
                <c:pt idx="19383">
                  <c:v>163.69056879999999</c:v>
                </c:pt>
                <c:pt idx="19384">
                  <c:v>164.00546209999999</c:v>
                </c:pt>
                <c:pt idx="19385">
                  <c:v>164.63372680000001</c:v>
                </c:pt>
                <c:pt idx="19386">
                  <c:v>209.52061380000001</c:v>
                </c:pt>
                <c:pt idx="19387">
                  <c:v>213.05097090000001</c:v>
                </c:pt>
                <c:pt idx="19388">
                  <c:v>213.429969</c:v>
                </c:pt>
                <c:pt idx="19389">
                  <c:v>214.1858604</c:v>
                </c:pt>
                <c:pt idx="19390">
                  <c:v>267.40636599999999</c:v>
                </c:pt>
                <c:pt idx="19391">
                  <c:v>271.53755949999999</c:v>
                </c:pt>
                <c:pt idx="19392">
                  <c:v>271.98066240000003</c:v>
                </c:pt>
                <c:pt idx="19393">
                  <c:v>272.86418049999997</c:v>
                </c:pt>
                <c:pt idx="19394">
                  <c:v>334.4183046</c:v>
                </c:pt>
                <c:pt idx="19395">
                  <c:v>348.67847160000002</c:v>
                </c:pt>
                <c:pt idx="19396">
                  <c:v>351.72839240000002</c:v>
                </c:pt>
                <c:pt idx="19397">
                  <c:v>353.13344489999997</c:v>
                </c:pt>
                <c:pt idx="19398">
                  <c:v>353.13343730000003</c:v>
                </c:pt>
                <c:pt idx="19399">
                  <c:v>350.77784509999998</c:v>
                </c:pt>
                <c:pt idx="19400">
                  <c:v>350.77784509999998</c:v>
                </c:pt>
                <c:pt idx="19401">
                  <c:v>348.43155639999998</c:v>
                </c:pt>
                <c:pt idx="19402">
                  <c:v>346.09457120000002</c:v>
                </c:pt>
                <c:pt idx="19403">
                  <c:v>345.6982089</c:v>
                </c:pt>
                <c:pt idx="19404">
                  <c:v>342.69000510000001</c:v>
                </c:pt>
                <c:pt idx="19405">
                  <c:v>335.92402809999999</c:v>
                </c:pt>
                <c:pt idx="19406">
                  <c:v>335.42014419999998</c:v>
                </c:pt>
                <c:pt idx="19407">
                  <c:v>334.4182978</c:v>
                </c:pt>
                <c:pt idx="19408">
                  <c:v>272.86414430000002</c:v>
                </c:pt>
                <c:pt idx="19409">
                  <c:v>268.720326</c:v>
                </c:pt>
                <c:pt idx="19410">
                  <c:v>268.28054689999999</c:v>
                </c:pt>
                <c:pt idx="19411">
                  <c:v>267.40632729999999</c:v>
                </c:pt>
                <c:pt idx="19412">
                  <c:v>214.1857996</c:v>
                </c:pt>
                <c:pt idx="19413">
                  <c:v>210.64281819999999</c:v>
                </c:pt>
                <c:pt idx="19414">
                  <c:v>210.26714390000001</c:v>
                </c:pt>
                <c:pt idx="19415">
                  <c:v>209.52055110000001</c:v>
                </c:pt>
                <c:pt idx="19416">
                  <c:v>164.63364899999999</c:v>
                </c:pt>
                <c:pt idx="19417">
                  <c:v>161.6915046</c:v>
                </c:pt>
                <c:pt idx="19418">
                  <c:v>161.37993510000001</c:v>
                </c:pt>
                <c:pt idx="19419">
                  <c:v>160.76096920000001</c:v>
                </c:pt>
                <c:pt idx="19420">
                  <c:v>124.2076928</c:v>
                </c:pt>
                <c:pt idx="19421">
                  <c:v>121.8663852</c:v>
                </c:pt>
                <c:pt idx="19422">
                  <c:v>121.6189205</c:v>
                </c:pt>
                <c:pt idx="19423">
                  <c:v>121.12758150000001</c:v>
                </c:pt>
                <c:pt idx="19424">
                  <c:v>92.907930759999999</c:v>
                </c:pt>
                <c:pt idx="19425">
                  <c:v>91.167460129999995</c:v>
                </c:pt>
                <c:pt idx="19426">
                  <c:v>90.984100280000007</c:v>
                </c:pt>
                <c:pt idx="19427">
                  <c:v>90.620388129999995</c:v>
                </c:pt>
                <c:pt idx="19428">
                  <c:v>70.734363009999996</c:v>
                </c:pt>
                <c:pt idx="19429">
                  <c:v>67.445897329999994</c:v>
                </c:pt>
                <c:pt idx="19430">
                  <c:v>66.798035100000007</c:v>
                </c:pt>
                <c:pt idx="19431">
                  <c:v>66.505943119999998</c:v>
                </c:pt>
                <c:pt idx="19432">
                  <c:v>66.505901350000002</c:v>
                </c:pt>
                <c:pt idx="19433">
                  <c:v>66.997860970000005</c:v>
                </c:pt>
                <c:pt idx="19434">
                  <c:v>66.997860970000005</c:v>
                </c:pt>
                <c:pt idx="19435">
                  <c:v>67.499124030000004</c:v>
                </c:pt>
                <c:pt idx="19436">
                  <c:v>68.009690550000002</c:v>
                </c:pt>
                <c:pt idx="19437">
                  <c:v>68.097412090000006</c:v>
                </c:pt>
                <c:pt idx="19438">
                  <c:v>68.773940089999996</c:v>
                </c:pt>
                <c:pt idx="19439">
                  <c:v>70.366303830000007</c:v>
                </c:pt>
                <c:pt idx="19440">
                  <c:v>70.488881239999998</c:v>
                </c:pt>
                <c:pt idx="19441">
                  <c:v>70.734262369999996</c:v>
                </c:pt>
                <c:pt idx="19442">
                  <c:v>90.620062970000006</c:v>
                </c:pt>
                <c:pt idx="19443">
                  <c:v>92.347893069999998</c:v>
                </c:pt>
                <c:pt idx="19444">
                  <c:v>92.534574989999996</c:v>
                </c:pt>
                <c:pt idx="19445">
                  <c:v>92.907582360000006</c:v>
                </c:pt>
                <c:pt idx="19446">
                  <c:v>121.1269691</c:v>
                </c:pt>
                <c:pt idx="19447">
                  <c:v>123.4556333</c:v>
                </c:pt>
                <c:pt idx="19448">
                  <c:v>123.7064197</c:v>
                </c:pt>
                <c:pt idx="19449">
                  <c:v>124.2070533</c:v>
                </c:pt>
                <c:pt idx="19450">
                  <c:v>160.7600262</c:v>
                </c:pt>
                <c:pt idx="19451">
                  <c:v>163.68952440000001</c:v>
                </c:pt>
                <c:pt idx="19452">
                  <c:v>164.0044154</c:v>
                </c:pt>
                <c:pt idx="19453">
                  <c:v>164.63267519999999</c:v>
                </c:pt>
                <c:pt idx="19454">
                  <c:v>209.5192342</c:v>
                </c:pt>
                <c:pt idx="19455">
                  <c:v>213.0495665</c:v>
                </c:pt>
                <c:pt idx="19456">
                  <c:v>213.428562</c:v>
                </c:pt>
                <c:pt idx="19457">
                  <c:v>214.1844481</c:v>
                </c:pt>
                <c:pt idx="19458">
                  <c:v>267.40459320000002</c:v>
                </c:pt>
                <c:pt idx="19459">
                  <c:v>271.53575960000001</c:v>
                </c:pt>
                <c:pt idx="19460">
                  <c:v>271.9788595</c:v>
                </c:pt>
                <c:pt idx="19461">
                  <c:v>272.86237190000003</c:v>
                </c:pt>
                <c:pt idx="19462">
                  <c:v>334.41610309999999</c:v>
                </c:pt>
                <c:pt idx="19463">
                  <c:v>348.67618160000001</c:v>
                </c:pt>
                <c:pt idx="19464">
                  <c:v>351.72608359999998</c:v>
                </c:pt>
                <c:pt idx="19465">
                  <c:v>353.13112749999999</c:v>
                </c:pt>
                <c:pt idx="19466">
                  <c:v>353.13113299999998</c:v>
                </c:pt>
                <c:pt idx="19467">
                  <c:v>350.7755573</c:v>
                </c:pt>
                <c:pt idx="19468">
                  <c:v>350.7755573</c:v>
                </c:pt>
                <c:pt idx="19469">
                  <c:v>348.42928510000002</c:v>
                </c:pt>
                <c:pt idx="19470">
                  <c:v>346.09231629999999</c:v>
                </c:pt>
                <c:pt idx="19471">
                  <c:v>345.6959569</c:v>
                </c:pt>
                <c:pt idx="19472">
                  <c:v>342.68777419999998</c:v>
                </c:pt>
                <c:pt idx="19473">
                  <c:v>335.9218449</c:v>
                </c:pt>
                <c:pt idx="19474">
                  <c:v>335.41796449999998</c:v>
                </c:pt>
                <c:pt idx="19475">
                  <c:v>334.41612520000001</c:v>
                </c:pt>
                <c:pt idx="19476">
                  <c:v>272.86241260000003</c:v>
                </c:pt>
                <c:pt idx="19477">
                  <c:v>268.71862440000001</c:v>
                </c:pt>
                <c:pt idx="19478">
                  <c:v>268.27884849999998</c:v>
                </c:pt>
                <c:pt idx="19479">
                  <c:v>267.40463540000002</c:v>
                </c:pt>
                <c:pt idx="19480">
                  <c:v>214.18450390000001</c:v>
                </c:pt>
                <c:pt idx="19481">
                  <c:v>210.6415495</c:v>
                </c:pt>
                <c:pt idx="19482">
                  <c:v>210.26587799999999</c:v>
                </c:pt>
                <c:pt idx="19483">
                  <c:v>209.51929100000001</c:v>
                </c:pt>
                <c:pt idx="19484">
                  <c:v>164.63274060000001</c:v>
                </c:pt>
                <c:pt idx="19485">
                  <c:v>161.6906199</c:v>
                </c:pt>
                <c:pt idx="19486">
                  <c:v>161.379053</c:v>
                </c:pt>
                <c:pt idx="19487">
                  <c:v>160.76009210000001</c:v>
                </c:pt>
                <c:pt idx="19488">
                  <c:v>124.20712279999999</c:v>
                </c:pt>
                <c:pt idx="19489">
                  <c:v>121.86583589999999</c:v>
                </c:pt>
                <c:pt idx="19490">
                  <c:v>121.6183734</c:v>
                </c:pt>
                <c:pt idx="19491">
                  <c:v>121.1270387</c:v>
                </c:pt>
                <c:pt idx="19492">
                  <c:v>92.907650500000003</c:v>
                </c:pt>
                <c:pt idx="19493">
                  <c:v>91.167197229999999</c:v>
                </c:pt>
                <c:pt idx="19494">
                  <c:v>90.983839209999999</c:v>
                </c:pt>
                <c:pt idx="19495">
                  <c:v>90.620130720000006</c:v>
                </c:pt>
                <c:pt idx="19496">
                  <c:v>70.734323610000004</c:v>
                </c:pt>
                <c:pt idx="19497">
                  <c:v>67.445899580000003</c:v>
                </c:pt>
                <c:pt idx="19498">
                  <c:v>66.798045880000004</c:v>
                </c:pt>
                <c:pt idx="19499">
                  <c:v>66.505957789999997</c:v>
                </c:pt>
                <c:pt idx="19500">
                  <c:v>66.505999779999996</c:v>
                </c:pt>
                <c:pt idx="19501">
                  <c:v>66.997966590000004</c:v>
                </c:pt>
                <c:pt idx="19502">
                  <c:v>66.997966590000004</c:v>
                </c:pt>
                <c:pt idx="19503">
                  <c:v>67.499236890000006</c:v>
                </c:pt>
                <c:pt idx="19504">
                  <c:v>68.009810680000001</c:v>
                </c:pt>
                <c:pt idx="19505">
                  <c:v>68.097533459999994</c:v>
                </c:pt>
                <c:pt idx="19506">
                  <c:v>68.774070949999995</c:v>
                </c:pt>
                <c:pt idx="19507">
                  <c:v>70.366456439999993</c:v>
                </c:pt>
                <c:pt idx="19508">
                  <c:v>70.489035490000006</c:v>
                </c:pt>
                <c:pt idx="19509">
                  <c:v>70.734419900000006</c:v>
                </c:pt>
                <c:pt idx="19510">
                  <c:v>90.620450730000002</c:v>
                </c:pt>
                <c:pt idx="19511">
                  <c:v>92.348298650000004</c:v>
                </c:pt>
                <c:pt idx="19512">
                  <c:v>92.534982479999996</c:v>
                </c:pt>
                <c:pt idx="19513">
                  <c:v>92.907993669999996</c:v>
                </c:pt>
                <c:pt idx="19514">
                  <c:v>121.12764540000001</c:v>
                </c:pt>
                <c:pt idx="19515">
                  <c:v>123.4563299</c:v>
                </c:pt>
                <c:pt idx="19516">
                  <c:v>123.70711850000001</c:v>
                </c:pt>
                <c:pt idx="19517">
                  <c:v>124.2077565</c:v>
                </c:pt>
                <c:pt idx="19518">
                  <c:v>160.7610292</c:v>
                </c:pt>
                <c:pt idx="19519">
                  <c:v>163.69055030000001</c:v>
                </c:pt>
                <c:pt idx="19520">
                  <c:v>164.0054437</c:v>
                </c:pt>
                <c:pt idx="19521">
                  <c:v>164.63370839999999</c:v>
                </c:pt>
                <c:pt idx="19522">
                  <c:v>209.520602</c:v>
                </c:pt>
                <c:pt idx="19523">
                  <c:v>213.05095969999999</c:v>
                </c:pt>
                <c:pt idx="19524">
                  <c:v>213.42995790000001</c:v>
                </c:pt>
                <c:pt idx="19525">
                  <c:v>214.1858494</c:v>
                </c:pt>
                <c:pt idx="19526">
                  <c:v>267.40636389999997</c:v>
                </c:pt>
                <c:pt idx="19527">
                  <c:v>271.53755819999998</c:v>
                </c:pt>
                <c:pt idx="19528">
                  <c:v>271.98066110000002</c:v>
                </c:pt>
                <c:pt idx="19529">
                  <c:v>272.86417940000001</c:v>
                </c:pt>
                <c:pt idx="19530">
                  <c:v>334.41831489999998</c:v>
                </c:pt>
                <c:pt idx="19531">
                  <c:v>348.67848459999999</c:v>
                </c:pt>
                <c:pt idx="19532">
                  <c:v>351.72840609999997</c:v>
                </c:pt>
                <c:pt idx="19533">
                  <c:v>353.13345880000003</c:v>
                </c:pt>
                <c:pt idx="19534">
                  <c:v>353.13345570000001</c:v>
                </c:pt>
                <c:pt idx="19535">
                  <c:v>350.77786370000001</c:v>
                </c:pt>
                <c:pt idx="19536">
                  <c:v>350.77786370000001</c:v>
                </c:pt>
                <c:pt idx="19537">
                  <c:v>348.43157530000002</c:v>
                </c:pt>
                <c:pt idx="19538">
                  <c:v>346.09459029999999</c:v>
                </c:pt>
                <c:pt idx="19539">
                  <c:v>345.69822809999999</c:v>
                </c:pt>
                <c:pt idx="19540">
                  <c:v>342.69002449999999</c:v>
                </c:pt>
                <c:pt idx="19541">
                  <c:v>335.92404809999999</c:v>
                </c:pt>
                <c:pt idx="19542">
                  <c:v>335.42016419999999</c:v>
                </c:pt>
                <c:pt idx="19543">
                  <c:v>334.41831789999998</c:v>
                </c:pt>
                <c:pt idx="19544">
                  <c:v>272.86416910000003</c:v>
                </c:pt>
                <c:pt idx="19545">
                  <c:v>268.72035110000002</c:v>
                </c:pt>
                <c:pt idx="19546">
                  <c:v>268.28057200000001</c:v>
                </c:pt>
                <c:pt idx="19547">
                  <c:v>267.40635250000003</c:v>
                </c:pt>
                <c:pt idx="19548">
                  <c:v>214.1858277</c:v>
                </c:pt>
                <c:pt idx="19549">
                  <c:v>210.6428464</c:v>
                </c:pt>
                <c:pt idx="19550">
                  <c:v>210.2671722</c:v>
                </c:pt>
                <c:pt idx="19551">
                  <c:v>209.5205795</c:v>
                </c:pt>
                <c:pt idx="19552">
                  <c:v>164.63367869999999</c:v>
                </c:pt>
                <c:pt idx="19553">
                  <c:v>161.6915343</c:v>
                </c:pt>
                <c:pt idx="19554">
                  <c:v>161.37996480000001</c:v>
                </c:pt>
                <c:pt idx="19555">
                  <c:v>160.7609989</c:v>
                </c:pt>
                <c:pt idx="19556">
                  <c:v>124.20772220000001</c:v>
                </c:pt>
                <c:pt idx="19557">
                  <c:v>121.8664145</c:v>
                </c:pt>
                <c:pt idx="19558">
                  <c:v>121.6189499</c:v>
                </c:pt>
                <c:pt idx="19559">
                  <c:v>121.1276108</c:v>
                </c:pt>
                <c:pt idx="19560">
                  <c:v>92.907958070000007</c:v>
                </c:pt>
                <c:pt idx="19561">
                  <c:v>91.16748724</c:v>
                </c:pt>
                <c:pt idx="19562">
                  <c:v>90.984127360000002</c:v>
                </c:pt>
                <c:pt idx="19563">
                  <c:v>90.620415170000001</c:v>
                </c:pt>
                <c:pt idx="19564">
                  <c:v>70.734386409999999</c:v>
                </c:pt>
                <c:pt idx="19565">
                  <c:v>67.445919750000002</c:v>
                </c:pt>
                <c:pt idx="19566">
                  <c:v>66.798057299999996</c:v>
                </c:pt>
                <c:pt idx="19567">
                  <c:v>66.505965219999993</c:v>
                </c:pt>
                <c:pt idx="19568">
                  <c:v>66.505922960000007</c:v>
                </c:pt>
                <c:pt idx="19569">
                  <c:v>66.997882660000002</c:v>
                </c:pt>
                <c:pt idx="19570">
                  <c:v>66.997882660000002</c:v>
                </c:pt>
                <c:pt idx="19571">
                  <c:v>67.499145810000002</c:v>
                </c:pt>
                <c:pt idx="19572">
                  <c:v>68.009712410000006</c:v>
                </c:pt>
                <c:pt idx="19573">
                  <c:v>68.097433960000004</c:v>
                </c:pt>
                <c:pt idx="19574">
                  <c:v>68.773962060000002</c:v>
                </c:pt>
                <c:pt idx="19575">
                  <c:v>70.366326000000001</c:v>
                </c:pt>
                <c:pt idx="19576">
                  <c:v>70.488903429999993</c:v>
                </c:pt>
                <c:pt idx="19577">
                  <c:v>70.734284579999994</c:v>
                </c:pt>
                <c:pt idx="19578">
                  <c:v>90.620086079999993</c:v>
                </c:pt>
                <c:pt idx="19579">
                  <c:v>92.347916159999997</c:v>
                </c:pt>
                <c:pt idx="19580">
                  <c:v>92.534598079999995</c:v>
                </c:pt>
                <c:pt idx="19581">
                  <c:v>92.907605459999999</c:v>
                </c:pt>
                <c:pt idx="19582">
                  <c:v>121.1269909</c:v>
                </c:pt>
                <c:pt idx="19583">
                  <c:v>123.4556549</c:v>
                </c:pt>
                <c:pt idx="19584">
                  <c:v>123.70644129999999</c:v>
                </c:pt>
                <c:pt idx="19585">
                  <c:v>124.20707489999999</c:v>
                </c:pt>
                <c:pt idx="19586">
                  <c:v>160.7600444</c:v>
                </c:pt>
                <c:pt idx="19587">
                  <c:v>163.6895423</c:v>
                </c:pt>
                <c:pt idx="19588">
                  <c:v>164.00443319999999</c:v>
                </c:pt>
                <c:pt idx="19589">
                  <c:v>164.63269299999999</c:v>
                </c:pt>
                <c:pt idx="19590">
                  <c:v>209.51924639999999</c:v>
                </c:pt>
                <c:pt idx="19591">
                  <c:v>213.04957830000001</c:v>
                </c:pt>
                <c:pt idx="19592">
                  <c:v>213.42857359999999</c:v>
                </c:pt>
                <c:pt idx="19593">
                  <c:v>214.18445969999999</c:v>
                </c:pt>
                <c:pt idx="19594">
                  <c:v>267.40459700000002</c:v>
                </c:pt>
                <c:pt idx="19595">
                  <c:v>271.53576279999999</c:v>
                </c:pt>
                <c:pt idx="19596">
                  <c:v>271.97886269999998</c:v>
                </c:pt>
                <c:pt idx="19597">
                  <c:v>272.86237490000002</c:v>
                </c:pt>
                <c:pt idx="19598">
                  <c:v>334.41609629999999</c:v>
                </c:pt>
                <c:pt idx="19599">
                  <c:v>348.67617239999998</c:v>
                </c:pt>
                <c:pt idx="19600">
                  <c:v>351.72607390000002</c:v>
                </c:pt>
                <c:pt idx="19601">
                  <c:v>353.13111750000002</c:v>
                </c:pt>
                <c:pt idx="19602">
                  <c:v>353.13111889999999</c:v>
                </c:pt>
                <c:pt idx="19603">
                  <c:v>350.77554300000003</c:v>
                </c:pt>
                <c:pt idx="19604">
                  <c:v>350.77554300000003</c:v>
                </c:pt>
                <c:pt idx="19605">
                  <c:v>348.4292706</c:v>
                </c:pt>
                <c:pt idx="19606">
                  <c:v>346.09230159999998</c:v>
                </c:pt>
                <c:pt idx="19607">
                  <c:v>345.69594210000002</c:v>
                </c:pt>
                <c:pt idx="19608">
                  <c:v>342.68775920000002</c:v>
                </c:pt>
                <c:pt idx="19609">
                  <c:v>335.92182939999998</c:v>
                </c:pt>
                <c:pt idx="19610">
                  <c:v>335.41794900000002</c:v>
                </c:pt>
                <c:pt idx="19611">
                  <c:v>334.41610960000003</c:v>
                </c:pt>
                <c:pt idx="19612">
                  <c:v>272.862393</c:v>
                </c:pt>
                <c:pt idx="19613">
                  <c:v>268.71860470000001</c:v>
                </c:pt>
                <c:pt idx="19614">
                  <c:v>268.27882870000002</c:v>
                </c:pt>
                <c:pt idx="19615">
                  <c:v>267.40461549999998</c:v>
                </c:pt>
                <c:pt idx="19616">
                  <c:v>214.18448140000001</c:v>
                </c:pt>
                <c:pt idx="19617">
                  <c:v>210.6415269</c:v>
                </c:pt>
                <c:pt idx="19618">
                  <c:v>210.26585539999999</c:v>
                </c:pt>
                <c:pt idx="19619">
                  <c:v>209.51926839999999</c:v>
                </c:pt>
                <c:pt idx="19620">
                  <c:v>164.6327168</c:v>
                </c:pt>
                <c:pt idx="19621">
                  <c:v>161.690596</c:v>
                </c:pt>
                <c:pt idx="19622">
                  <c:v>161.3790291</c:v>
                </c:pt>
                <c:pt idx="19623">
                  <c:v>160.76006820000001</c:v>
                </c:pt>
                <c:pt idx="19624">
                  <c:v>124.20709909999999</c:v>
                </c:pt>
                <c:pt idx="19625">
                  <c:v>121.86581219999999</c:v>
                </c:pt>
                <c:pt idx="19626">
                  <c:v>121.6183497</c:v>
                </c:pt>
                <c:pt idx="19627">
                  <c:v>121.127015</c:v>
                </c:pt>
                <c:pt idx="19628">
                  <c:v>92.907628349999996</c:v>
                </c:pt>
                <c:pt idx="19629">
                  <c:v>91.167175229999998</c:v>
                </c:pt>
                <c:pt idx="19630">
                  <c:v>90.983817239999993</c:v>
                </c:pt>
                <c:pt idx="19631">
                  <c:v>90.620108779999995</c:v>
                </c:pt>
                <c:pt idx="19632">
                  <c:v>70.734304559999998</c:v>
                </c:pt>
                <c:pt idx="19633">
                  <c:v>67.445881310000004</c:v>
                </c:pt>
                <c:pt idx="19634">
                  <c:v>66.798027790000006</c:v>
                </c:pt>
                <c:pt idx="19635">
                  <c:v>66.505939780000006</c:v>
                </c:pt>
                <c:pt idx="19636">
                  <c:v>66.50598214</c:v>
                </c:pt>
                <c:pt idx="19637">
                  <c:v>66.997948879999996</c:v>
                </c:pt>
                <c:pt idx="19638">
                  <c:v>66.997948879999996</c:v>
                </c:pt>
                <c:pt idx="19639">
                  <c:v>67.499219109999999</c:v>
                </c:pt>
                <c:pt idx="19640">
                  <c:v>68.009792820000001</c:v>
                </c:pt>
                <c:pt idx="19641">
                  <c:v>68.09751559</c:v>
                </c:pt>
                <c:pt idx="19642">
                  <c:v>68.77405297</c:v>
                </c:pt>
                <c:pt idx="19643">
                  <c:v>70.366438220000006</c:v>
                </c:pt>
                <c:pt idx="19644">
                  <c:v>70.489017259999997</c:v>
                </c:pt>
                <c:pt idx="19645">
                  <c:v>70.734401629999994</c:v>
                </c:pt>
                <c:pt idx="19646">
                  <c:v>90.620431030000006</c:v>
                </c:pt>
                <c:pt idx="19647">
                  <c:v>92.348278919999998</c:v>
                </c:pt>
                <c:pt idx="19648">
                  <c:v>92.534962739999997</c:v>
                </c:pt>
                <c:pt idx="19649">
                  <c:v>92.907973920000003</c:v>
                </c:pt>
                <c:pt idx="19650">
                  <c:v>121.1276259</c:v>
                </c:pt>
                <c:pt idx="19651">
                  <c:v>123.45631040000001</c:v>
                </c:pt>
                <c:pt idx="19652">
                  <c:v>123.70709909999999</c:v>
                </c:pt>
                <c:pt idx="19653">
                  <c:v>124.20773699999999</c:v>
                </c:pt>
                <c:pt idx="19654">
                  <c:v>160.7610115</c:v>
                </c:pt>
                <c:pt idx="19655">
                  <c:v>163.6905328</c:v>
                </c:pt>
                <c:pt idx="19656">
                  <c:v>164.00542619999999</c:v>
                </c:pt>
                <c:pt idx="19657">
                  <c:v>164.633691</c:v>
                </c:pt>
                <c:pt idx="19658">
                  <c:v>209.520588</c:v>
                </c:pt>
                <c:pt idx="19659">
                  <c:v>213.05094600000001</c:v>
                </c:pt>
                <c:pt idx="19660">
                  <c:v>213.42994419999999</c:v>
                </c:pt>
                <c:pt idx="19661">
                  <c:v>214.18583580000001</c:v>
                </c:pt>
                <c:pt idx="19662">
                  <c:v>267.40635529999997</c:v>
                </c:pt>
                <c:pt idx="19663">
                  <c:v>271.53755000000001</c:v>
                </c:pt>
                <c:pt idx="19664">
                  <c:v>271.98065300000002</c:v>
                </c:pt>
                <c:pt idx="19665">
                  <c:v>272.86417139999998</c:v>
                </c:pt>
                <c:pt idx="19666">
                  <c:v>334.41831350000001</c:v>
                </c:pt>
                <c:pt idx="19667">
                  <c:v>348.6784849</c:v>
                </c:pt>
                <c:pt idx="19668">
                  <c:v>351.72840669999999</c:v>
                </c:pt>
                <c:pt idx="19669">
                  <c:v>353.13345959999998</c:v>
                </c:pt>
                <c:pt idx="19670">
                  <c:v>353.13345980000003</c:v>
                </c:pt>
                <c:pt idx="19671">
                  <c:v>350.77786809999998</c:v>
                </c:pt>
                <c:pt idx="19672">
                  <c:v>350.77786809999998</c:v>
                </c:pt>
                <c:pt idx="19673">
                  <c:v>348.43157980000001</c:v>
                </c:pt>
                <c:pt idx="19674">
                  <c:v>346.09459509999999</c:v>
                </c:pt>
                <c:pt idx="19675">
                  <c:v>345.69823289999999</c:v>
                </c:pt>
                <c:pt idx="19676">
                  <c:v>342.69002970000003</c:v>
                </c:pt>
                <c:pt idx="19677">
                  <c:v>335.92405409999998</c:v>
                </c:pt>
                <c:pt idx="19678">
                  <c:v>335.4201703</c:v>
                </c:pt>
                <c:pt idx="19679">
                  <c:v>334.41832410000001</c:v>
                </c:pt>
                <c:pt idx="19680">
                  <c:v>272.86418209999999</c:v>
                </c:pt>
                <c:pt idx="19681">
                  <c:v>268.72036439999999</c:v>
                </c:pt>
                <c:pt idx="19682">
                  <c:v>268.28058540000001</c:v>
                </c:pt>
                <c:pt idx="19683">
                  <c:v>267.40636599999999</c:v>
                </c:pt>
                <c:pt idx="19684">
                  <c:v>214.18584619999999</c:v>
                </c:pt>
                <c:pt idx="19685">
                  <c:v>210.64286519999999</c:v>
                </c:pt>
                <c:pt idx="19686">
                  <c:v>210.267191</c:v>
                </c:pt>
                <c:pt idx="19687">
                  <c:v>209.52059840000001</c:v>
                </c:pt>
                <c:pt idx="19688">
                  <c:v>164.63370080000001</c:v>
                </c:pt>
                <c:pt idx="19689">
                  <c:v>161.69155649999999</c:v>
                </c:pt>
                <c:pt idx="19690">
                  <c:v>161.379987</c:v>
                </c:pt>
                <c:pt idx="19691">
                  <c:v>160.76102119999999</c:v>
                </c:pt>
                <c:pt idx="19692">
                  <c:v>124.20774590000001</c:v>
                </c:pt>
                <c:pt idx="19693">
                  <c:v>121.8664383</c:v>
                </c:pt>
                <c:pt idx="19694">
                  <c:v>121.6189736</c:v>
                </c:pt>
                <c:pt idx="19695">
                  <c:v>121.12763459999999</c:v>
                </c:pt>
                <c:pt idx="19696">
                  <c:v>92.907981509999999</c:v>
                </c:pt>
                <c:pt idx="19697">
                  <c:v>91.167510590000006</c:v>
                </c:pt>
                <c:pt idx="19698">
                  <c:v>90.984150709999994</c:v>
                </c:pt>
                <c:pt idx="19699">
                  <c:v>90.620438500000006</c:v>
                </c:pt>
                <c:pt idx="19700">
                  <c:v>70.734407619999999</c:v>
                </c:pt>
                <c:pt idx="19701">
                  <c:v>67.445940289999996</c:v>
                </c:pt>
                <c:pt idx="19702">
                  <c:v>66.79807769</c:v>
                </c:pt>
                <c:pt idx="19703">
                  <c:v>66.505985539999998</c:v>
                </c:pt>
                <c:pt idx="19704">
                  <c:v>66.505943299999998</c:v>
                </c:pt>
                <c:pt idx="19705">
                  <c:v>66.997903120000004</c:v>
                </c:pt>
                <c:pt idx="19706">
                  <c:v>66.997903120000004</c:v>
                </c:pt>
                <c:pt idx="19707">
                  <c:v>67.499166389999999</c:v>
                </c:pt>
                <c:pt idx="19708">
                  <c:v>68.009733109999999</c:v>
                </c:pt>
                <c:pt idx="19709">
                  <c:v>68.097454679999998</c:v>
                </c:pt>
                <c:pt idx="19710">
                  <c:v>68.773982930000003</c:v>
                </c:pt>
                <c:pt idx="19711">
                  <c:v>70.366347200000007</c:v>
                </c:pt>
                <c:pt idx="19712">
                  <c:v>70.488924650000001</c:v>
                </c:pt>
                <c:pt idx="19713">
                  <c:v>70.734305849999998</c:v>
                </c:pt>
                <c:pt idx="19714">
                  <c:v>90.620109630000002</c:v>
                </c:pt>
                <c:pt idx="19715">
                  <c:v>92.347939819999993</c:v>
                </c:pt>
                <c:pt idx="19716">
                  <c:v>92.534621749999999</c:v>
                </c:pt>
                <c:pt idx="19717">
                  <c:v>92.907629150000005</c:v>
                </c:pt>
                <c:pt idx="19718">
                  <c:v>121.1270152</c:v>
                </c:pt>
                <c:pt idx="19719">
                  <c:v>123.4556791</c:v>
                </c:pt>
                <c:pt idx="19720">
                  <c:v>123.70646549999999</c:v>
                </c:pt>
                <c:pt idx="19721">
                  <c:v>124.20709909999999</c:v>
                </c:pt>
                <c:pt idx="19722">
                  <c:v>160.7600674</c:v>
                </c:pt>
                <c:pt idx="19723">
                  <c:v>163.6895652</c:v>
                </c:pt>
                <c:pt idx="19724">
                  <c:v>164.004456</c:v>
                </c:pt>
                <c:pt idx="19725">
                  <c:v>164.6327158</c:v>
                </c:pt>
                <c:pt idx="19726">
                  <c:v>209.5192663</c:v>
                </c:pt>
                <c:pt idx="19727">
                  <c:v>213.04959790000001</c:v>
                </c:pt>
                <c:pt idx="19728">
                  <c:v>213.42859319999999</c:v>
                </c:pt>
                <c:pt idx="19729">
                  <c:v>214.1844792</c:v>
                </c:pt>
                <c:pt idx="19730">
                  <c:v>267.40461190000002</c:v>
                </c:pt>
                <c:pt idx="19731">
                  <c:v>271.53577730000001</c:v>
                </c:pt>
                <c:pt idx="19732">
                  <c:v>271.97887709999998</c:v>
                </c:pt>
                <c:pt idx="19733">
                  <c:v>272.86238930000002</c:v>
                </c:pt>
                <c:pt idx="19734">
                  <c:v>334.41610420000001</c:v>
                </c:pt>
                <c:pt idx="19735">
                  <c:v>339.03824370000001</c:v>
                </c:pt>
                <c:pt idx="19736">
                  <c:v>339.03824370000001</c:v>
                </c:pt>
                <c:pt idx="19737">
                  <c:v>348.57311329999999</c:v>
                </c:pt>
                <c:pt idx="19738">
                  <c:v>351.52395580000001</c:v>
                </c:pt>
                <c:pt idx="19739">
                  <c:v>352.93500510000001</c:v>
                </c:pt>
                <c:pt idx="19740">
                  <c:v>351.0586753</c:v>
                </c:pt>
                <c:pt idx="19741">
                  <c:v>346.08458890000003</c:v>
                </c:pt>
                <c:pt idx="19742">
                  <c:v>343.6130063</c:v>
                </c:pt>
                <c:pt idx="19743">
                  <c:v>332.86225089999999</c:v>
                </c:pt>
                <c:pt idx="19744">
                  <c:v>332.32986149999999</c:v>
                </c:pt>
                <c:pt idx="19745">
                  <c:v>331.27140780000002</c:v>
                </c:pt>
                <c:pt idx="19746">
                  <c:v>266.43770260000002</c:v>
                </c:pt>
                <c:pt idx="19747">
                  <c:v>262.0891603</c:v>
                </c:pt>
                <c:pt idx="19748">
                  <c:v>261.62779060000003</c:v>
                </c:pt>
                <c:pt idx="19749">
                  <c:v>260.71073080000002</c:v>
                </c:pt>
                <c:pt idx="19750">
                  <c:v>205.10958600000001</c:v>
                </c:pt>
                <c:pt idx="19751">
                  <c:v>201.426692</c:v>
                </c:pt>
                <c:pt idx="19752">
                  <c:v>201.03634199999999</c:v>
                </c:pt>
                <c:pt idx="19753">
                  <c:v>200.2606758</c:v>
                </c:pt>
                <c:pt idx="19754">
                  <c:v>153.89209149999999</c:v>
                </c:pt>
                <c:pt idx="19755">
                  <c:v>150.87484570000001</c:v>
                </c:pt>
                <c:pt idx="19756">
                  <c:v>150.55551539999999</c:v>
                </c:pt>
                <c:pt idx="19757">
                  <c:v>149.921243</c:v>
                </c:pt>
                <c:pt idx="19758">
                  <c:v>112.7852192</c:v>
                </c:pt>
                <c:pt idx="19759">
                  <c:v>110.4336216</c:v>
                </c:pt>
                <c:pt idx="19760">
                  <c:v>110.185311</c:v>
                </c:pt>
                <c:pt idx="19761">
                  <c:v>109.6924324</c:v>
                </c:pt>
                <c:pt idx="19762">
                  <c:v>81.788969010000002</c:v>
                </c:pt>
                <c:pt idx="19763">
                  <c:v>80.103019680000003</c:v>
                </c:pt>
                <c:pt idx="19764">
                  <c:v>79.925728750000005</c:v>
                </c:pt>
                <c:pt idx="19765">
                  <c:v>79.574243899999999</c:v>
                </c:pt>
                <c:pt idx="19766">
                  <c:v>60.903340960000001</c:v>
                </c:pt>
                <c:pt idx="19767">
                  <c:v>58.003659450000001</c:v>
                </c:pt>
                <c:pt idx="19768">
                  <c:v>57.486806420000001</c:v>
                </c:pt>
                <c:pt idx="19769">
                  <c:v>57.262327210000002</c:v>
                </c:pt>
                <c:pt idx="19770">
                  <c:v>58.363507040000002</c:v>
                </c:pt>
                <c:pt idx="19771">
                  <c:v>62.566708509999998</c:v>
                </c:pt>
                <c:pt idx="19772">
                  <c:v>62.700859250000001</c:v>
                </c:pt>
                <c:pt idx="19773">
                  <c:v>62.969519249999998</c:v>
                </c:pt>
                <c:pt idx="19774">
                  <c:v>85.059565699999993</c:v>
                </c:pt>
                <c:pt idx="19775">
                  <c:v>86.998406279999998</c:v>
                </c:pt>
                <c:pt idx="19776">
                  <c:v>87.20801505</c:v>
                </c:pt>
                <c:pt idx="19777">
                  <c:v>87.626905160000007</c:v>
                </c:pt>
                <c:pt idx="19778">
                  <c:v>119.5264973</c:v>
                </c:pt>
                <c:pt idx="19779">
                  <c:v>122.17258560000001</c:v>
                </c:pt>
                <c:pt idx="19780">
                  <c:v>122.4576524</c:v>
                </c:pt>
                <c:pt idx="19781">
                  <c:v>123.0267726</c:v>
                </c:pt>
                <c:pt idx="19782">
                  <c:v>164.73591049999999</c:v>
                </c:pt>
                <c:pt idx="19783">
                  <c:v>168.08924640000001</c:v>
                </c:pt>
                <c:pt idx="19784">
                  <c:v>168.44977130000001</c:v>
                </c:pt>
                <c:pt idx="19785">
                  <c:v>169.16912160000001</c:v>
                </c:pt>
                <c:pt idx="19786">
                  <c:v>220.68780520000001</c:v>
                </c:pt>
                <c:pt idx="19787">
                  <c:v>224.74838869999999</c:v>
                </c:pt>
                <c:pt idx="19788">
                  <c:v>225.18437159999999</c:v>
                </c:pt>
                <c:pt idx="19789">
                  <c:v>226.0539521</c:v>
                </c:pt>
                <c:pt idx="19790">
                  <c:v>287.38218139999998</c:v>
                </c:pt>
                <c:pt idx="19791">
                  <c:v>292.15001260000003</c:v>
                </c:pt>
                <c:pt idx="19792">
                  <c:v>292.66145360000002</c:v>
                </c:pt>
                <c:pt idx="19793">
                  <c:v>293.68126410000002</c:v>
                </c:pt>
                <c:pt idx="19794">
                  <c:v>364.8190391</c:v>
                </c:pt>
                <c:pt idx="19795">
                  <c:v>381.20148310000002</c:v>
                </c:pt>
                <c:pt idx="19796">
                  <c:v>390.94481930000001</c:v>
                </c:pt>
                <c:pt idx="19797">
                  <c:v>391.56482110000002</c:v>
                </c:pt>
                <c:pt idx="19798">
                  <c:v>371.37406670000001</c:v>
                </c:pt>
                <c:pt idx="19799">
                  <c:v>125.0344729</c:v>
                </c:pt>
                <c:pt idx="19800">
                  <c:v>124.5447458</c:v>
                </c:pt>
                <c:pt idx="19801">
                  <c:v>123.573182</c:v>
                </c:pt>
                <c:pt idx="19802">
                  <c:v>72.844232860000005</c:v>
                </c:pt>
                <c:pt idx="19803">
                  <c:v>69.650153309999993</c:v>
                </c:pt>
                <c:pt idx="19804">
                  <c:v>69.31535848</c:v>
                </c:pt>
                <c:pt idx="19805">
                  <c:v>68.652250850000001</c:v>
                </c:pt>
                <c:pt idx="19806">
                  <c:v>36.792712350000002</c:v>
                </c:pt>
                <c:pt idx="19807">
                  <c:v>35.05077112</c:v>
                </c:pt>
                <c:pt idx="19808">
                  <c:v>34.870908610000001</c:v>
                </c:pt>
                <c:pt idx="19809">
                  <c:v>34.516257119999999</c:v>
                </c:pt>
                <c:pt idx="19810">
                  <c:v>21.526129269999998</c:v>
                </c:pt>
                <c:pt idx="19811">
                  <c:v>21.23632636</c:v>
                </c:pt>
                <c:pt idx="19812">
                  <c:v>21.21139616</c:v>
                </c:pt>
                <c:pt idx="19813">
                  <c:v>21.165200819999999</c:v>
                </c:pt>
                <c:pt idx="19814">
                  <c:v>27.0444836</c:v>
                </c:pt>
                <c:pt idx="19815">
                  <c:v>31.644191710000001</c:v>
                </c:pt>
                <c:pt idx="19816">
                  <c:v>65.482165660000007</c:v>
                </c:pt>
                <c:pt idx="19817">
                  <c:v>82.418555139999995</c:v>
                </c:pt>
                <c:pt idx="19818">
                  <c:v>83.014430390000001</c:v>
                </c:pt>
                <c:pt idx="19819">
                  <c:v>84.208025120000002</c:v>
                </c:pt>
                <c:pt idx="19820">
                  <c:v>175.60833790000001</c:v>
                </c:pt>
                <c:pt idx="19821">
                  <c:v>184.1413842</c:v>
                </c:pt>
                <c:pt idx="19822">
                  <c:v>185.06444529999999</c:v>
                </c:pt>
                <c:pt idx="19823">
                  <c:v>186.9094374</c:v>
                </c:pt>
                <c:pt idx="19824">
                  <c:v>318.15815149999997</c:v>
                </c:pt>
                <c:pt idx="19825">
                  <c:v>329.75782190000001</c:v>
                </c:pt>
                <c:pt idx="19826">
                  <c:v>331.00806890000001</c:v>
                </c:pt>
                <c:pt idx="19827">
                  <c:v>333.50445839999998</c:v>
                </c:pt>
                <c:pt idx="19828">
                  <c:v>504.60157379999998</c:v>
                </c:pt>
                <c:pt idx="19829">
                  <c:v>519.26786830000003</c:v>
                </c:pt>
                <c:pt idx="19830">
                  <c:v>520.84530129999996</c:v>
                </c:pt>
                <c:pt idx="19831">
                  <c:v>523.99308810000002</c:v>
                </c:pt>
                <c:pt idx="19832">
                  <c:v>734.93860480000001</c:v>
                </c:pt>
                <c:pt idx="19833">
                  <c:v>799.03772519999995</c:v>
                </c:pt>
                <c:pt idx="19834">
                  <c:v>812.99493040000004</c:v>
                </c:pt>
                <c:pt idx="19835">
                  <c:v>763.14980790000004</c:v>
                </c:pt>
                <c:pt idx="19836">
                  <c:v>761.53598629999999</c:v>
                </c:pt>
                <c:pt idx="19837">
                  <c:v>758.3281945</c:v>
                </c:pt>
                <c:pt idx="19838">
                  <c:v>575.21075110000004</c:v>
                </c:pt>
                <c:pt idx="19839">
                  <c:v>562.18802670000002</c:v>
                </c:pt>
                <c:pt idx="19840">
                  <c:v>560.8076231</c:v>
                </c:pt>
                <c:pt idx="19841">
                  <c:v>558.06454529999996</c:v>
                </c:pt>
                <c:pt idx="19842">
                  <c:v>403.37538389999997</c:v>
                </c:pt>
                <c:pt idx="19843">
                  <c:v>392.54042240000001</c:v>
                </c:pt>
                <c:pt idx="19844">
                  <c:v>391.39343680000002</c:v>
                </c:pt>
                <c:pt idx="19845">
                  <c:v>389.11507289999997</c:v>
                </c:pt>
                <c:pt idx="19846">
                  <c:v>262.85419350000001</c:v>
                </c:pt>
                <c:pt idx="19847">
                  <c:v>254.2069951</c:v>
                </c:pt>
                <c:pt idx="19848">
                  <c:v>253.29342740000001</c:v>
                </c:pt>
                <c:pt idx="19849">
                  <c:v>251.47977750000001</c:v>
                </c:pt>
                <c:pt idx="19850">
                  <c:v>153.64718020000001</c:v>
                </c:pt>
                <c:pt idx="19851">
                  <c:v>131.35015960000001</c:v>
                </c:pt>
                <c:pt idx="19852">
                  <c:v>110.5333057</c:v>
                </c:pt>
                <c:pt idx="19853">
                  <c:v>114.5275839</c:v>
                </c:pt>
                <c:pt idx="19854">
                  <c:v>114.6636728</c:v>
                </c:pt>
                <c:pt idx="19855">
                  <c:v>114.93548269999999</c:v>
                </c:pt>
                <c:pt idx="19856">
                  <c:v>133.76402479999999</c:v>
                </c:pt>
                <c:pt idx="19857">
                  <c:v>135.3924955</c:v>
                </c:pt>
                <c:pt idx="19858">
                  <c:v>135.5677555</c:v>
                </c:pt>
                <c:pt idx="19859">
                  <c:v>135.9175516</c:v>
                </c:pt>
                <c:pt idx="19860">
                  <c:v>159.51679540000001</c:v>
                </c:pt>
                <c:pt idx="19861">
                  <c:v>161.51240619999999</c:v>
                </c:pt>
                <c:pt idx="19862">
                  <c:v>161.7268373</c:v>
                </c:pt>
                <c:pt idx="19863">
                  <c:v>162.1546195</c:v>
                </c:pt>
                <c:pt idx="19864">
                  <c:v>190.524565</c:v>
                </c:pt>
                <c:pt idx="19865">
                  <c:v>192.887316</c:v>
                </c:pt>
                <c:pt idx="19866">
                  <c:v>193.14091819999999</c:v>
                </c:pt>
                <c:pt idx="19867">
                  <c:v>193.64668660000001</c:v>
                </c:pt>
                <c:pt idx="19868">
                  <c:v>226.7873337</c:v>
                </c:pt>
                <c:pt idx="19869">
                  <c:v>236.62165780000001</c:v>
                </c:pt>
                <c:pt idx="19870">
                  <c:v>236.62165780000001</c:v>
                </c:pt>
                <c:pt idx="19871">
                  <c:v>236.62165780000001</c:v>
                </c:pt>
                <c:pt idx="19872">
                  <c:v>230.40439760000001</c:v>
                </c:pt>
                <c:pt idx="19873">
                  <c:v>64.637090670000006</c:v>
                </c:pt>
                <c:pt idx="19874">
                  <c:v>59.028878079999998</c:v>
                </c:pt>
                <c:pt idx="19875">
                  <c:v>59.028878079999998</c:v>
                </c:pt>
                <c:pt idx="19876">
                  <c:v>223.22784350000001</c:v>
                </c:pt>
                <c:pt idx="19877">
                  <c:v>228.4336974</c:v>
                </c:pt>
                <c:pt idx="19878">
                  <c:v>202.01074019999999</c:v>
                </c:pt>
                <c:pt idx="19879">
                  <c:v>210.11750670000001</c:v>
                </c:pt>
                <c:pt idx="19880">
                  <c:v>346.2366811</c:v>
                </c:pt>
                <c:pt idx="19881">
                  <c:v>346.2366811</c:v>
                </c:pt>
                <c:pt idx="19882">
                  <c:v>663.12745419999999</c:v>
                </c:pt>
                <c:pt idx="19883">
                  <c:v>907.2772076</c:v>
                </c:pt>
                <c:pt idx="19884">
                  <c:v>923.84217090000004</c:v>
                </c:pt>
                <c:pt idx="19885">
                  <c:v>862.10298660000001</c:v>
                </c:pt>
                <c:pt idx="19886">
                  <c:v>862.10298660000001</c:v>
                </c:pt>
                <c:pt idx="19887">
                  <c:v>850.34341700000004</c:v>
                </c:pt>
                <c:pt idx="19888">
                  <c:v>850.34341700000004</c:v>
                </c:pt>
                <c:pt idx="19889">
                  <c:v>862.1037566</c:v>
                </c:pt>
                <c:pt idx="19890">
                  <c:v>923.84409589999996</c:v>
                </c:pt>
                <c:pt idx="19891">
                  <c:v>923.84409589999996</c:v>
                </c:pt>
                <c:pt idx="19892">
                  <c:v>907.27912360000005</c:v>
                </c:pt>
                <c:pt idx="19893">
                  <c:v>210.1182239</c:v>
                </c:pt>
                <c:pt idx="19894">
                  <c:v>210.1182239</c:v>
                </c:pt>
                <c:pt idx="19895">
                  <c:v>202.0114433</c:v>
                </c:pt>
                <c:pt idx="19896">
                  <c:v>228.4344577</c:v>
                </c:pt>
                <c:pt idx="19897">
                  <c:v>223.2285708</c:v>
                </c:pt>
                <c:pt idx="19898">
                  <c:v>59.028674909999999</c:v>
                </c:pt>
                <c:pt idx="19899">
                  <c:v>59.028674909999999</c:v>
                </c:pt>
                <c:pt idx="19900">
                  <c:v>59.854504110000001</c:v>
                </c:pt>
                <c:pt idx="19901">
                  <c:v>115.85413699999999</c:v>
                </c:pt>
                <c:pt idx="19902">
                  <c:v>124.7417128</c:v>
                </c:pt>
                <c:pt idx="19903">
                  <c:v>193.31949399999999</c:v>
                </c:pt>
                <c:pt idx="19904">
                  <c:v>216.597328</c:v>
                </c:pt>
                <c:pt idx="19905">
                  <c:v>626.39679279999996</c:v>
                </c:pt>
                <c:pt idx="19906">
                  <c:v>667.74493419999999</c:v>
                </c:pt>
                <c:pt idx="19907">
                  <c:v>667.74493419999999</c:v>
                </c:pt>
                <c:pt idx="19908">
                  <c:v>667.74493419999999</c:v>
                </c:pt>
                <c:pt idx="19909">
                  <c:v>674.55559070000004</c:v>
                </c:pt>
                <c:pt idx="19910">
                  <c:v>674.55559070000004</c:v>
                </c:pt>
                <c:pt idx="19911">
                  <c:v>689.07902390000004</c:v>
                </c:pt>
                <c:pt idx="19912">
                  <c:v>677.79048020000005</c:v>
                </c:pt>
                <c:pt idx="19913">
                  <c:v>674.11867229999996</c:v>
                </c:pt>
                <c:pt idx="19914">
                  <c:v>647.87294569999995</c:v>
                </c:pt>
                <c:pt idx="19915">
                  <c:v>249.00753940000001</c:v>
                </c:pt>
                <c:pt idx="19916">
                  <c:v>249.00753940000001</c:v>
                </c:pt>
                <c:pt idx="19917">
                  <c:v>242.94082119999999</c:v>
                </c:pt>
                <c:pt idx="19918">
                  <c:v>233.7499966</c:v>
                </c:pt>
                <c:pt idx="19919">
                  <c:v>232.8443858</c:v>
                </c:pt>
                <c:pt idx="19920">
                  <c:v>226.78324269999999</c:v>
                </c:pt>
                <c:pt idx="19921">
                  <c:v>226.2403645</c:v>
                </c:pt>
                <c:pt idx="19922">
                  <c:v>223.15854899999999</c:v>
                </c:pt>
                <c:pt idx="19923">
                  <c:v>222.96493649999999</c:v>
                </c:pt>
                <c:pt idx="19924">
                  <c:v>222.7860005</c:v>
                </c:pt>
                <c:pt idx="19925">
                  <c:v>222.9378419</c:v>
                </c:pt>
                <c:pt idx="19926">
                  <c:v>225.65764770000001</c:v>
                </c:pt>
                <c:pt idx="19927">
                  <c:v>226.15997899999999</c:v>
                </c:pt>
                <c:pt idx="19928">
                  <c:v>231.8460412</c:v>
                </c:pt>
                <c:pt idx="19929">
                  <c:v>248.4535774</c:v>
                </c:pt>
                <c:pt idx="19930">
                  <c:v>248.4535774</c:v>
                </c:pt>
                <c:pt idx="19931">
                  <c:v>286.63631880000003</c:v>
                </c:pt>
                <c:pt idx="19932">
                  <c:v>314.8982853</c:v>
                </c:pt>
                <c:pt idx="19933">
                  <c:v>322.336792</c:v>
                </c:pt>
                <c:pt idx="19934">
                  <c:v>354.65188649999999</c:v>
                </c:pt>
                <c:pt idx="19935">
                  <c:v>391.31637769999998</c:v>
                </c:pt>
                <c:pt idx="19936">
                  <c:v>391.31637769999998</c:v>
                </c:pt>
                <c:pt idx="19937">
                  <c:v>413.81569289999999</c:v>
                </c:pt>
                <c:pt idx="19938">
                  <c:v>413.81569289999999</c:v>
                </c:pt>
                <c:pt idx="19939">
                  <c:v>437.4409551</c:v>
                </c:pt>
                <c:pt idx="19940">
                  <c:v>437.4409551</c:v>
                </c:pt>
                <c:pt idx="19941">
                  <c:v>462.19216440000002</c:v>
                </c:pt>
                <c:pt idx="19942">
                  <c:v>462.19216440000002</c:v>
                </c:pt>
                <c:pt idx="19943">
                  <c:v>478.3635438</c:v>
                </c:pt>
                <c:pt idx="19944">
                  <c:v>487.27662359999999</c:v>
                </c:pt>
                <c:pt idx="19945">
                  <c:v>494.18033200000002</c:v>
                </c:pt>
                <c:pt idx="19946">
                  <c:v>503.323105</c:v>
                </c:pt>
                <c:pt idx="19947">
                  <c:v>510.4024612</c:v>
                </c:pt>
                <c:pt idx="19948">
                  <c:v>519.77492740000002</c:v>
                </c:pt>
                <c:pt idx="19949">
                  <c:v>780.89287430000002</c:v>
                </c:pt>
                <c:pt idx="19950">
                  <c:v>799.46245469999997</c:v>
                </c:pt>
                <c:pt idx="19951">
                  <c:v>813.57436559999996</c:v>
                </c:pt>
                <c:pt idx="19952">
                  <c:v>879.53425140000002</c:v>
                </c:pt>
                <c:pt idx="19953">
                  <c:v>894.2209775</c:v>
                </c:pt>
                <c:pt idx="19954">
                  <c:v>898.24368460000005</c:v>
                </c:pt>
                <c:pt idx="19955">
                  <c:v>910.37936260000004</c:v>
                </c:pt>
                <c:pt idx="19956">
                  <c:v>981.06231500000001</c:v>
                </c:pt>
                <c:pt idx="19957">
                  <c:v>1033.0250309999999</c:v>
                </c:pt>
                <c:pt idx="19958">
                  <c:v>1055.110381</c:v>
                </c:pt>
                <c:pt idx="19959">
                  <c:v>1077.477218</c:v>
                </c:pt>
                <c:pt idx="19960">
                  <c:v>1100.125542</c:v>
                </c:pt>
                <c:pt idx="19961">
                  <c:v>1123.055353</c:v>
                </c:pt>
                <c:pt idx="19962">
                  <c:v>1146.26665</c:v>
                </c:pt>
                <c:pt idx="19963">
                  <c:v>1169.7594340000001</c:v>
                </c:pt>
                <c:pt idx="19964">
                  <c:v>1193.5337050000001</c:v>
                </c:pt>
                <c:pt idx="19965">
                  <c:v>1542.6605400000001</c:v>
                </c:pt>
                <c:pt idx="19966">
                  <c:v>1559.3440599999999</c:v>
                </c:pt>
                <c:pt idx="19967">
                  <c:v>1570.648719</c:v>
                </c:pt>
                <c:pt idx="19968">
                  <c:v>1570.648719</c:v>
                </c:pt>
                <c:pt idx="19969">
                  <c:v>1585.7134679999999</c:v>
                </c:pt>
                <c:pt idx="19970">
                  <c:v>1653.453626</c:v>
                </c:pt>
                <c:pt idx="19971">
                  <c:v>1664.0293380000001</c:v>
                </c:pt>
                <c:pt idx="19972">
                  <c:v>1690.336411</c:v>
                </c:pt>
                <c:pt idx="19973">
                  <c:v>1691.4080590000001</c:v>
                </c:pt>
                <c:pt idx="19974">
                  <c:v>1674.630895</c:v>
                </c:pt>
                <c:pt idx="19975">
                  <c:v>1666.1312190000001</c:v>
                </c:pt>
                <c:pt idx="19976">
                  <c:v>1627.8822359999999</c:v>
                </c:pt>
                <c:pt idx="19977">
                  <c:v>1619.351936</c:v>
                </c:pt>
                <c:pt idx="19978">
                  <c:v>1561.0227649999999</c:v>
                </c:pt>
                <c:pt idx="19979">
                  <c:v>1543.728038</c:v>
                </c:pt>
                <c:pt idx="19980">
                  <c:v>1448.259411</c:v>
                </c:pt>
                <c:pt idx="19981">
                  <c:v>1428.0134720000001</c:v>
                </c:pt>
                <c:pt idx="19982">
                  <c:v>1428.0134720000001</c:v>
                </c:pt>
                <c:pt idx="19983">
                  <c:v>846.00126669999997</c:v>
                </c:pt>
                <c:pt idx="19984">
                  <c:v>819.29425709999998</c:v>
                </c:pt>
                <c:pt idx="19985">
                  <c:v>793.07564379999997</c:v>
                </c:pt>
                <c:pt idx="19986">
                  <c:v>767.3454266</c:v>
                </c:pt>
                <c:pt idx="19987">
                  <c:v>742.1036057</c:v>
                </c:pt>
                <c:pt idx="19988">
                  <c:v>717.35018090000005</c:v>
                </c:pt>
                <c:pt idx="19989">
                  <c:v>693.0851523</c:v>
                </c:pt>
                <c:pt idx="19990">
                  <c:v>669.30851989999996</c:v>
                </c:pt>
                <c:pt idx="19991">
                  <c:v>466.10033429999999</c:v>
                </c:pt>
                <c:pt idx="19992">
                  <c:v>466.10033429999999</c:v>
                </c:pt>
                <c:pt idx="19993">
                  <c:v>456.05815589999997</c:v>
                </c:pt>
                <c:pt idx="19994">
                  <c:v>405.98124610000002</c:v>
                </c:pt>
                <c:pt idx="19995">
                  <c:v>396.53521139999998</c:v>
                </c:pt>
                <c:pt idx="19996">
                  <c:v>360.9215006</c:v>
                </c:pt>
                <c:pt idx="19997">
                  <c:v>348.84685350000001</c:v>
                </c:pt>
                <c:pt idx="19998">
                  <c:v>339.83218520000003</c:v>
                </c:pt>
                <c:pt idx="19999">
                  <c:v>331.08074770000002</c:v>
                </c:pt>
                <c:pt idx="20000">
                  <c:v>322.59254110000001</c:v>
                </c:pt>
                <c:pt idx="20001">
                  <c:v>311.98346229999999</c:v>
                </c:pt>
                <c:pt idx="20002">
                  <c:v>292.11310140000001</c:v>
                </c:pt>
                <c:pt idx="20003">
                  <c:v>288.82459290000003</c:v>
                </c:pt>
                <c:pt idx="20004">
                  <c:v>276.19731359999997</c:v>
                </c:pt>
                <c:pt idx="20005">
                  <c:v>273.85485419999998</c:v>
                </c:pt>
                <c:pt idx="20006">
                  <c:v>267.93774830000001</c:v>
                </c:pt>
                <c:pt idx="20007">
                  <c:v>267.63044609999997</c:v>
                </c:pt>
                <c:pt idx="20008">
                  <c:v>270.75983009999999</c:v>
                </c:pt>
                <c:pt idx="20009">
                  <c:v>272.13661639999998</c:v>
                </c:pt>
                <c:pt idx="20010">
                  <c:v>272.13661639999998</c:v>
                </c:pt>
                <c:pt idx="20011">
                  <c:v>306.21517</c:v>
                </c:pt>
                <c:pt idx="20012">
                  <c:v>310.74202589999999</c:v>
                </c:pt>
                <c:pt idx="20013">
                  <c:v>315.46419839999999</c:v>
                </c:pt>
                <c:pt idx="20014">
                  <c:v>320.38168739999998</c:v>
                </c:pt>
                <c:pt idx="20015">
                  <c:v>648.76116960000002</c:v>
                </c:pt>
                <c:pt idx="20016">
                  <c:v>661.24541780000004</c:v>
                </c:pt>
                <c:pt idx="20017">
                  <c:v>673.92498250000006</c:v>
                </c:pt>
                <c:pt idx="20018">
                  <c:v>686.79986380000003</c:v>
                </c:pt>
                <c:pt idx="20019">
                  <c:v>699.87006169999995</c:v>
                </c:pt>
                <c:pt idx="20020">
                  <c:v>713.13557619999995</c:v>
                </c:pt>
                <c:pt idx="20021">
                  <c:v>726.59640720000004</c:v>
                </c:pt>
                <c:pt idx="20022">
                  <c:v>740.25255470000002</c:v>
                </c:pt>
                <c:pt idx="20023">
                  <c:v>747.15387220000002</c:v>
                </c:pt>
                <c:pt idx="20024">
                  <c:v>747.15387220000002</c:v>
                </c:pt>
                <c:pt idx="20025">
                  <c:v>747.15387220000002</c:v>
                </c:pt>
                <c:pt idx="20026">
                  <c:v>747.15387220000002</c:v>
                </c:pt>
                <c:pt idx="20027">
                  <c:v>754.10401890000003</c:v>
                </c:pt>
                <c:pt idx="20028">
                  <c:v>768.15079960000003</c:v>
                </c:pt>
                <c:pt idx="20029">
                  <c:v>782.39289689999998</c:v>
                </c:pt>
                <c:pt idx="20030">
                  <c:v>796.83031070000004</c:v>
                </c:pt>
                <c:pt idx="20031">
                  <c:v>1666.003522</c:v>
                </c:pt>
                <c:pt idx="20032">
                  <c:v>1689.570228</c:v>
                </c:pt>
                <c:pt idx="20033">
                  <c:v>1713.3322499999999</c:v>
                </c:pt>
                <c:pt idx="20034">
                  <c:v>1737.289589</c:v>
                </c:pt>
                <c:pt idx="20035">
                  <c:v>1878.6961719999999</c:v>
                </c:pt>
                <c:pt idx="20036">
                  <c:v>1878.6961719999999</c:v>
                </c:pt>
                <c:pt idx="20037">
                  <c:v>1894.760892</c:v>
                </c:pt>
                <c:pt idx="20038">
                  <c:v>1949.727993</c:v>
                </c:pt>
                <c:pt idx="20039">
                  <c:v>1956.605018</c:v>
                </c:pt>
                <c:pt idx="20040">
                  <c:v>1962.803647</c:v>
                </c:pt>
                <c:pt idx="20041">
                  <c:v>1958.6713</c:v>
                </c:pt>
                <c:pt idx="20042">
                  <c:v>1946.558747</c:v>
                </c:pt>
                <c:pt idx="20043">
                  <c:v>1945.289661</c:v>
                </c:pt>
                <c:pt idx="20044">
                  <c:v>1915.210274</c:v>
                </c:pt>
                <c:pt idx="20045">
                  <c:v>1819.284251</c:v>
                </c:pt>
                <c:pt idx="20046">
                  <c:v>1744.8455779999999</c:v>
                </c:pt>
                <c:pt idx="20047">
                  <c:v>1723.5766779999999</c:v>
                </c:pt>
                <c:pt idx="20048">
                  <c:v>1608.8452010000001</c:v>
                </c:pt>
                <c:pt idx="20049">
                  <c:v>1589.1601009999999</c:v>
                </c:pt>
                <c:pt idx="20050">
                  <c:v>1589.1601009999999</c:v>
                </c:pt>
                <c:pt idx="20051">
                  <c:v>1519.031573</c:v>
                </c:pt>
                <c:pt idx="20052">
                  <c:v>1477.7281909999999</c:v>
                </c:pt>
                <c:pt idx="20053">
                  <c:v>1437.02748</c:v>
                </c:pt>
                <c:pt idx="20054">
                  <c:v>1396.9294400000001</c:v>
                </c:pt>
                <c:pt idx="20055">
                  <c:v>1357.434072</c:v>
                </c:pt>
                <c:pt idx="20056">
                  <c:v>1318.5413739999999</c:v>
                </c:pt>
                <c:pt idx="20057">
                  <c:v>1280.2513469999999</c:v>
                </c:pt>
                <c:pt idx="20058">
                  <c:v>1242.563991</c:v>
                </c:pt>
                <c:pt idx="20059">
                  <c:v>930.49798180000005</c:v>
                </c:pt>
                <c:pt idx="20060">
                  <c:v>898.83733570000004</c:v>
                </c:pt>
                <c:pt idx="20061">
                  <c:v>867.77936060000002</c:v>
                </c:pt>
                <c:pt idx="20062">
                  <c:v>837.32405649999998</c:v>
                </c:pt>
                <c:pt idx="20063">
                  <c:v>807.47142329999997</c:v>
                </c:pt>
                <c:pt idx="20064">
                  <c:v>778.22146120000002</c:v>
                </c:pt>
                <c:pt idx="20065">
                  <c:v>749.57416999999998</c:v>
                </c:pt>
                <c:pt idx="20066">
                  <c:v>721.52954980000004</c:v>
                </c:pt>
                <c:pt idx="20067">
                  <c:v>694.08760059999997</c:v>
                </c:pt>
                <c:pt idx="20068">
                  <c:v>667.24832240000001</c:v>
                </c:pt>
                <c:pt idx="20069">
                  <c:v>641.01171509999995</c:v>
                </c:pt>
                <c:pt idx="20070">
                  <c:v>615.37777889999995</c:v>
                </c:pt>
                <c:pt idx="20071">
                  <c:v>465.17317789999998</c:v>
                </c:pt>
                <c:pt idx="20072">
                  <c:v>465.17317789999998</c:v>
                </c:pt>
                <c:pt idx="20073">
                  <c:v>451.63357889999997</c:v>
                </c:pt>
                <c:pt idx="20074">
                  <c:v>394.32640689999999</c:v>
                </c:pt>
                <c:pt idx="20075">
                  <c:v>383.39285369999999</c:v>
                </c:pt>
                <c:pt idx="20076">
                  <c:v>341.49912330000001</c:v>
                </c:pt>
                <c:pt idx="20077">
                  <c:v>333.6703488</c:v>
                </c:pt>
                <c:pt idx="20078">
                  <c:v>300.40481490000002</c:v>
                </c:pt>
                <c:pt idx="20079">
                  <c:v>293.42244369999997</c:v>
                </c:pt>
                <c:pt idx="20080">
                  <c:v>267.61083189999999</c:v>
                </c:pt>
                <c:pt idx="20081">
                  <c:v>263.03333679999997</c:v>
                </c:pt>
                <c:pt idx="20082">
                  <c:v>247.31301110000001</c:v>
                </c:pt>
                <c:pt idx="20083">
                  <c:v>244.8500756</c:v>
                </c:pt>
                <c:pt idx="20084">
                  <c:v>238.2240133</c:v>
                </c:pt>
                <c:pt idx="20085">
                  <c:v>237.8769738</c:v>
                </c:pt>
                <c:pt idx="20086">
                  <c:v>237.8769738</c:v>
                </c:pt>
                <c:pt idx="20087">
                  <c:v>236.89504289999999</c:v>
                </c:pt>
                <c:pt idx="20088">
                  <c:v>236.71403989999999</c:v>
                </c:pt>
                <c:pt idx="20089">
                  <c:v>236.74427420000001</c:v>
                </c:pt>
                <c:pt idx="20090">
                  <c:v>236.98574579999999</c:v>
                </c:pt>
                <c:pt idx="20091">
                  <c:v>240.1431402</c:v>
                </c:pt>
                <c:pt idx="20092">
                  <c:v>241.45474010000001</c:v>
                </c:pt>
                <c:pt idx="20093">
                  <c:v>281.8287952</c:v>
                </c:pt>
                <c:pt idx="20094">
                  <c:v>297.89553599999999</c:v>
                </c:pt>
                <c:pt idx="20095">
                  <c:v>305.9492821</c:v>
                </c:pt>
                <c:pt idx="20096">
                  <c:v>325.56037409999999</c:v>
                </c:pt>
                <c:pt idx="20097">
                  <c:v>378.05272559999997</c:v>
                </c:pt>
                <c:pt idx="20098">
                  <c:v>385.88606679999998</c:v>
                </c:pt>
                <c:pt idx="20099">
                  <c:v>626.62286900000004</c:v>
                </c:pt>
                <c:pt idx="20100">
                  <c:v>671.48216609999997</c:v>
                </c:pt>
                <c:pt idx="20101">
                  <c:v>682.87257299999999</c:v>
                </c:pt>
                <c:pt idx="20102">
                  <c:v>730.77347640000005</c:v>
                </c:pt>
                <c:pt idx="20103">
                  <c:v>752.04784849999999</c:v>
                </c:pt>
                <c:pt idx="20104">
                  <c:v>766.90884430000006</c:v>
                </c:pt>
                <c:pt idx="20105">
                  <c:v>781.98107749999997</c:v>
                </c:pt>
                <c:pt idx="20106">
                  <c:v>797.26454809999996</c:v>
                </c:pt>
                <c:pt idx="20107">
                  <c:v>844.79904790000001</c:v>
                </c:pt>
                <c:pt idx="20108">
                  <c:v>844.79904790000001</c:v>
                </c:pt>
                <c:pt idx="20109">
                  <c:v>856.39417179999998</c:v>
                </c:pt>
                <c:pt idx="20110">
                  <c:v>873.40726040000004</c:v>
                </c:pt>
                <c:pt idx="20111">
                  <c:v>874.95109950000005</c:v>
                </c:pt>
                <c:pt idx="20112">
                  <c:v>883.74386760000004</c:v>
                </c:pt>
                <c:pt idx="20113">
                  <c:v>884.29278280000005</c:v>
                </c:pt>
                <c:pt idx="20114">
                  <c:v>884.67534049999995</c:v>
                </c:pt>
                <c:pt idx="20115">
                  <c:v>884.21747740000001</c:v>
                </c:pt>
                <c:pt idx="20116">
                  <c:v>876.18156290000002</c:v>
                </c:pt>
                <c:pt idx="20117">
                  <c:v>874.71743219999996</c:v>
                </c:pt>
                <c:pt idx="20118">
                  <c:v>858.43677479999997</c:v>
                </c:pt>
                <c:pt idx="20119">
                  <c:v>856.00097679999999</c:v>
                </c:pt>
                <c:pt idx="20120">
                  <c:v>831.82741720000001</c:v>
                </c:pt>
                <c:pt idx="20121">
                  <c:v>742.27269799999999</c:v>
                </c:pt>
                <c:pt idx="20122">
                  <c:v>722.36882490000005</c:v>
                </c:pt>
                <c:pt idx="20123">
                  <c:v>528.38349670000002</c:v>
                </c:pt>
                <c:pt idx="20124">
                  <c:v>512.49011419999999</c:v>
                </c:pt>
                <c:pt idx="20125">
                  <c:v>352.93217859999999</c:v>
                </c:pt>
                <c:pt idx="20126">
                  <c:v>352.93217859999999</c:v>
                </c:pt>
                <c:pt idx="20127">
                  <c:v>341.3404544</c:v>
                </c:pt>
                <c:pt idx="20128">
                  <c:v>335.76454319999999</c:v>
                </c:pt>
                <c:pt idx="20129">
                  <c:v>337.07894210000001</c:v>
                </c:pt>
                <c:pt idx="20130">
                  <c:v>349.06688680000002</c:v>
                </c:pt>
                <c:pt idx="20131">
                  <c:v>367.72398889999999</c:v>
                </c:pt>
                <c:pt idx="20132">
                  <c:v>367.72398889999999</c:v>
                </c:pt>
                <c:pt idx="20133">
                  <c:v>367.72398889999999</c:v>
                </c:pt>
                <c:pt idx="20134">
                  <c:v>392.70946959999998</c:v>
                </c:pt>
                <c:pt idx="20135">
                  <c:v>755.32194340000001</c:v>
                </c:pt>
                <c:pt idx="20136">
                  <c:v>745.5096178</c:v>
                </c:pt>
                <c:pt idx="20137">
                  <c:v>279.9022104</c:v>
                </c:pt>
                <c:pt idx="20138">
                  <c:v>254.01625799999999</c:v>
                </c:pt>
                <c:pt idx="20139">
                  <c:v>254.01625799999999</c:v>
                </c:pt>
                <c:pt idx="20140">
                  <c:v>254.01625799999999</c:v>
                </c:pt>
                <c:pt idx="20141">
                  <c:v>248.54340139999999</c:v>
                </c:pt>
                <c:pt idx="20142">
                  <c:v>248.3657359</c:v>
                </c:pt>
                <c:pt idx="20143">
                  <c:v>248.01249920000001</c:v>
                </c:pt>
                <c:pt idx="20144">
                  <c:v>227.6167126</c:v>
                </c:pt>
                <c:pt idx="20145">
                  <c:v>226.14602619999999</c:v>
                </c:pt>
                <c:pt idx="20146">
                  <c:v>225.98994959999999</c:v>
                </c:pt>
                <c:pt idx="20147">
                  <c:v>225.67969429999999</c:v>
                </c:pt>
                <c:pt idx="20148">
                  <c:v>207.9132444</c:v>
                </c:pt>
                <c:pt idx="20149">
                  <c:v>206.64490459999999</c:v>
                </c:pt>
                <c:pt idx="20150">
                  <c:v>206.5104169</c:v>
                </c:pt>
                <c:pt idx="20151">
                  <c:v>206.2431431</c:v>
                </c:pt>
                <c:pt idx="20152">
                  <c:v>191.10602990000001</c:v>
                </c:pt>
                <c:pt idx="20153">
                  <c:v>190.0400367</c:v>
                </c:pt>
                <c:pt idx="20154">
                  <c:v>189.9271378</c:v>
                </c:pt>
                <c:pt idx="20155">
                  <c:v>189.7028455</c:v>
                </c:pt>
                <c:pt idx="20156">
                  <c:v>177.19506910000001</c:v>
                </c:pt>
                <c:pt idx="20157">
                  <c:v>174.1851901</c:v>
                </c:pt>
                <c:pt idx="20158">
                  <c:v>152.34760030000001</c:v>
                </c:pt>
                <c:pt idx="20159">
                  <c:v>140.77877359999999</c:v>
                </c:pt>
                <c:pt idx="20160">
                  <c:v>140.4082377</c:v>
                </c:pt>
                <c:pt idx="20161">
                  <c:v>139.6725007</c:v>
                </c:pt>
                <c:pt idx="20162">
                  <c:v>99.642719409999998</c:v>
                </c:pt>
                <c:pt idx="20163">
                  <c:v>96.968075319999997</c:v>
                </c:pt>
                <c:pt idx="20164">
                  <c:v>96.686135870000001</c:v>
                </c:pt>
                <c:pt idx="20165">
                  <c:v>96.126786269999997</c:v>
                </c:pt>
                <c:pt idx="20166">
                  <c:v>66.887281450000003</c:v>
                </c:pt>
                <c:pt idx="20167">
                  <c:v>65.043027570000007</c:v>
                </c:pt>
                <c:pt idx="20168">
                  <c:v>64.849684550000006</c:v>
                </c:pt>
                <c:pt idx="20169">
                  <c:v>64.466722399999995</c:v>
                </c:pt>
                <c:pt idx="20170">
                  <c:v>46.017494040000003</c:v>
                </c:pt>
                <c:pt idx="20171">
                  <c:v>45.003630370000003</c:v>
                </c:pt>
                <c:pt idx="20172">
                  <c:v>44.898883789999999</c:v>
                </c:pt>
                <c:pt idx="20173">
                  <c:v>44.692309080000001</c:v>
                </c:pt>
                <c:pt idx="20174">
                  <c:v>37.033357189999997</c:v>
                </c:pt>
                <c:pt idx="20175">
                  <c:v>36.644557210000002</c:v>
                </c:pt>
                <c:pt idx="20176">
                  <c:v>46.267553540000002</c:v>
                </c:pt>
                <c:pt idx="20177">
                  <c:v>53.784070839999998</c:v>
                </c:pt>
                <c:pt idx="20178">
                  <c:v>54.048780690000001</c:v>
                </c:pt>
                <c:pt idx="20179">
                  <c:v>54.579065</c:v>
                </c:pt>
                <c:pt idx="20180">
                  <c:v>95.30000699</c:v>
                </c:pt>
                <c:pt idx="20181">
                  <c:v>99.10910629</c:v>
                </c:pt>
                <c:pt idx="20182">
                  <c:v>99.52120678</c:v>
                </c:pt>
                <c:pt idx="20183">
                  <c:v>100.3449325</c:v>
                </c:pt>
                <c:pt idx="20184">
                  <c:v>159.016775</c:v>
                </c:pt>
                <c:pt idx="20185">
                  <c:v>164.20732659999999</c:v>
                </c:pt>
                <c:pt idx="20186">
                  <c:v>164.76681769999999</c:v>
                </c:pt>
                <c:pt idx="20187">
                  <c:v>165.88398480000001</c:v>
                </c:pt>
                <c:pt idx="20188">
                  <c:v>242.50672789999999</c:v>
                </c:pt>
                <c:pt idx="20189">
                  <c:v>249.07873180000001</c:v>
                </c:pt>
                <c:pt idx="20190">
                  <c:v>249.7856136</c:v>
                </c:pt>
                <c:pt idx="20191">
                  <c:v>251.19622200000001</c:v>
                </c:pt>
                <c:pt idx="20192">
                  <c:v>345.76986570000003</c:v>
                </c:pt>
                <c:pt idx="20193">
                  <c:v>374.52111609999997</c:v>
                </c:pt>
                <c:pt idx="20194">
                  <c:v>392.30461830000002</c:v>
                </c:pt>
                <c:pt idx="20195">
                  <c:v>375.20741020000003</c:v>
                </c:pt>
                <c:pt idx="20196">
                  <c:v>374.65196350000002</c:v>
                </c:pt>
                <c:pt idx="20197">
                  <c:v>373.54753670000002</c:v>
                </c:pt>
                <c:pt idx="20198">
                  <c:v>309.57351419999998</c:v>
                </c:pt>
                <c:pt idx="20199">
                  <c:v>304.94282709999999</c:v>
                </c:pt>
                <c:pt idx="20200">
                  <c:v>304.45123599999999</c:v>
                </c:pt>
                <c:pt idx="20201">
                  <c:v>303.47394000000003</c:v>
                </c:pt>
                <c:pt idx="20202">
                  <c:v>247.2769777</c:v>
                </c:pt>
                <c:pt idx="20203">
                  <c:v>243.2447919</c:v>
                </c:pt>
                <c:pt idx="20204">
                  <c:v>242.81705650000001</c:v>
                </c:pt>
                <c:pt idx="20205">
                  <c:v>241.96689119999999</c:v>
                </c:pt>
                <c:pt idx="20206">
                  <c:v>193.54698909999999</c:v>
                </c:pt>
                <c:pt idx="20207">
                  <c:v>190.11330459999999</c:v>
                </c:pt>
                <c:pt idx="20208">
                  <c:v>189.74942480000001</c:v>
                </c:pt>
                <c:pt idx="20209">
                  <c:v>189.02639020000001</c:v>
                </c:pt>
                <c:pt idx="20210">
                  <c:v>148.3835483</c:v>
                </c:pt>
                <c:pt idx="20211">
                  <c:v>71.073395390000002</c:v>
                </c:pt>
                <c:pt idx="20212">
                  <c:v>68.019228889999994</c:v>
                </c:pt>
                <c:pt idx="20213">
                  <c:v>67.683346540000002</c:v>
                </c:pt>
                <c:pt idx="20214">
                  <c:v>67.333798580000007</c:v>
                </c:pt>
                <c:pt idx="20215">
                  <c:v>71.019377879999993</c:v>
                </c:pt>
                <c:pt idx="20216">
                  <c:v>71.136527490000006</c:v>
                </c:pt>
                <c:pt idx="20217">
                  <c:v>71.37106283</c:v>
                </c:pt>
                <c:pt idx="20218">
                  <c:v>90.434790300000003</c:v>
                </c:pt>
                <c:pt idx="20219">
                  <c:v>92.094681120000004</c:v>
                </c:pt>
                <c:pt idx="20220">
                  <c:v>92.274045580000006</c:v>
                </c:pt>
                <c:pt idx="20221">
                  <c:v>92.632445050000001</c:v>
                </c:pt>
                <c:pt idx="20222">
                  <c:v>119.7841042</c:v>
                </c:pt>
                <c:pt idx="20223">
                  <c:v>122.02711789999999</c:v>
                </c:pt>
                <c:pt idx="20224">
                  <c:v>122.2686973</c:v>
                </c:pt>
                <c:pt idx="20225">
                  <c:v>122.7509609</c:v>
                </c:pt>
                <c:pt idx="20226">
                  <c:v>157.9905517</c:v>
                </c:pt>
                <c:pt idx="20227">
                  <c:v>160.81668830000001</c:v>
                </c:pt>
                <c:pt idx="20228">
                  <c:v>161.12048250000001</c:v>
                </c:pt>
                <c:pt idx="20229">
                  <c:v>161.72661020000001</c:v>
                </c:pt>
                <c:pt idx="20230">
                  <c:v>205.05413279999999</c:v>
                </c:pt>
                <c:pt idx="20231">
                  <c:v>208.46339230000001</c:v>
                </c:pt>
                <c:pt idx="20232">
                  <c:v>208.82940139999999</c:v>
                </c:pt>
                <c:pt idx="20233">
                  <c:v>209.55939319999999</c:v>
                </c:pt>
                <c:pt idx="20234">
                  <c:v>260.97484750000001</c:v>
                </c:pt>
                <c:pt idx="20235">
                  <c:v>264.96722990000001</c:v>
                </c:pt>
                <c:pt idx="20236">
                  <c:v>265.39545379999998</c:v>
                </c:pt>
                <c:pt idx="20237">
                  <c:v>266.24930979999999</c:v>
                </c:pt>
                <c:pt idx="20238">
                  <c:v>325.7526957</c:v>
                </c:pt>
                <c:pt idx="20239">
                  <c:v>339.44192820000001</c:v>
                </c:pt>
                <c:pt idx="20240">
                  <c:v>342.40284689999999</c:v>
                </c:pt>
                <c:pt idx="20241">
                  <c:v>343.87377099999998</c:v>
                </c:pt>
                <c:pt idx="20242">
                  <c:v>343.91545980000001</c:v>
                </c:pt>
                <c:pt idx="20243">
                  <c:v>327.18493949999998</c:v>
                </c:pt>
                <c:pt idx="20244">
                  <c:v>326.695132</c:v>
                </c:pt>
                <c:pt idx="20245">
                  <c:v>325.72128270000002</c:v>
                </c:pt>
                <c:pt idx="20246">
                  <c:v>265.91489969999998</c:v>
                </c:pt>
                <c:pt idx="20247">
                  <c:v>261.89097500000003</c:v>
                </c:pt>
                <c:pt idx="20248">
                  <c:v>261.4639391</c:v>
                </c:pt>
                <c:pt idx="20249">
                  <c:v>260.61506220000001</c:v>
                </c:pt>
                <c:pt idx="20250">
                  <c:v>208.96897939999999</c:v>
                </c:pt>
                <c:pt idx="20251">
                  <c:v>205.5333952</c:v>
                </c:pt>
                <c:pt idx="20252">
                  <c:v>205.1691308</c:v>
                </c:pt>
                <c:pt idx="20253">
                  <c:v>204.4452263</c:v>
                </c:pt>
                <c:pt idx="20254">
                  <c:v>160.95944359999999</c:v>
                </c:pt>
                <c:pt idx="20255">
                  <c:v>158.1122</c:v>
                </c:pt>
                <c:pt idx="20256">
                  <c:v>157.8107072</c:v>
                </c:pt>
                <c:pt idx="20257">
                  <c:v>157.21177510000001</c:v>
                </c:pt>
                <c:pt idx="20258">
                  <c:v>121.8862925</c:v>
                </c:pt>
                <c:pt idx="20259">
                  <c:v>119.6273894</c:v>
                </c:pt>
                <c:pt idx="20260">
                  <c:v>119.3886681</c:v>
                </c:pt>
                <c:pt idx="20261">
                  <c:v>118.91470839999999</c:v>
                </c:pt>
                <c:pt idx="20262">
                  <c:v>91.749525980000001</c:v>
                </c:pt>
                <c:pt idx="20263">
                  <c:v>90.078963369999997</c:v>
                </c:pt>
                <c:pt idx="20264">
                  <c:v>89.903013610000002</c:v>
                </c:pt>
                <c:pt idx="20265">
                  <c:v>89.554026399999998</c:v>
                </c:pt>
                <c:pt idx="20266">
                  <c:v>70.549144060000003</c:v>
                </c:pt>
                <c:pt idx="20267">
                  <c:v>67.450864139999993</c:v>
                </c:pt>
                <c:pt idx="20268">
                  <c:v>66.819854449999994</c:v>
                </c:pt>
                <c:pt idx="20269">
                  <c:v>66.506067450000003</c:v>
                </c:pt>
                <c:pt idx="20270">
                  <c:v>66.506029130000002</c:v>
                </c:pt>
                <c:pt idx="20271">
                  <c:v>67.499253830000001</c:v>
                </c:pt>
                <c:pt idx="20272">
                  <c:v>68.009821349999996</c:v>
                </c:pt>
                <c:pt idx="20273">
                  <c:v>69.620683060000005</c:v>
                </c:pt>
                <c:pt idx="20274">
                  <c:v>69.620683060000005</c:v>
                </c:pt>
                <c:pt idx="20275">
                  <c:v>70.366438909999999</c:v>
                </c:pt>
                <c:pt idx="20276">
                  <c:v>70.489016530000001</c:v>
                </c:pt>
                <c:pt idx="20277">
                  <c:v>70.734398069999997</c:v>
                </c:pt>
                <c:pt idx="20278">
                  <c:v>90.620221459999996</c:v>
                </c:pt>
                <c:pt idx="20279">
                  <c:v>92.348052879999997</c:v>
                </c:pt>
                <c:pt idx="20280">
                  <c:v>92.534734940000007</c:v>
                </c:pt>
                <c:pt idx="20281">
                  <c:v>92.907742589999998</c:v>
                </c:pt>
                <c:pt idx="20282">
                  <c:v>121.1271428</c:v>
                </c:pt>
                <c:pt idx="20283">
                  <c:v>123.45580769999999</c:v>
                </c:pt>
                <c:pt idx="20284">
                  <c:v>123.7065942</c:v>
                </c:pt>
                <c:pt idx="20285">
                  <c:v>124.20722790000001</c:v>
                </c:pt>
                <c:pt idx="20286">
                  <c:v>160.76020500000001</c:v>
                </c:pt>
                <c:pt idx="20287">
                  <c:v>163.68970329999999</c:v>
                </c:pt>
                <c:pt idx="20288">
                  <c:v>164.00459420000001</c:v>
                </c:pt>
                <c:pt idx="20289">
                  <c:v>164.6328541</c:v>
                </c:pt>
                <c:pt idx="20290">
                  <c:v>209.519408</c:v>
                </c:pt>
                <c:pt idx="20291">
                  <c:v>213.0497397</c:v>
                </c:pt>
                <c:pt idx="20292">
                  <c:v>213.42873499999999</c:v>
                </c:pt>
                <c:pt idx="20293">
                  <c:v>214.18462099999999</c:v>
                </c:pt>
                <c:pt idx="20294">
                  <c:v>267.40475179999999</c:v>
                </c:pt>
                <c:pt idx="20295">
                  <c:v>271.53591690000002</c:v>
                </c:pt>
                <c:pt idx="20296">
                  <c:v>271.97901669999999</c:v>
                </c:pt>
                <c:pt idx="20297">
                  <c:v>272.86252880000001</c:v>
                </c:pt>
                <c:pt idx="20298">
                  <c:v>334.41623650000002</c:v>
                </c:pt>
                <c:pt idx="20299">
                  <c:v>348.67630930000001</c:v>
                </c:pt>
                <c:pt idx="20300">
                  <c:v>351.72620990000001</c:v>
                </c:pt>
                <c:pt idx="20301">
                  <c:v>353.1312527</c:v>
                </c:pt>
                <c:pt idx="20302">
                  <c:v>353.13123469999999</c:v>
                </c:pt>
                <c:pt idx="20303">
                  <c:v>350.7756564</c:v>
                </c:pt>
                <c:pt idx="20304">
                  <c:v>350.7756564</c:v>
                </c:pt>
                <c:pt idx="20305">
                  <c:v>348.42938170000002</c:v>
                </c:pt>
                <c:pt idx="20306">
                  <c:v>346.09241029999998</c:v>
                </c:pt>
                <c:pt idx="20307">
                  <c:v>345.69605039999999</c:v>
                </c:pt>
                <c:pt idx="20308">
                  <c:v>342.68786449999999</c:v>
                </c:pt>
                <c:pt idx="20309">
                  <c:v>335.92192790000001</c:v>
                </c:pt>
                <c:pt idx="20310">
                  <c:v>335.418047</c:v>
                </c:pt>
                <c:pt idx="20311">
                  <c:v>334.41620660000001</c:v>
                </c:pt>
                <c:pt idx="20312">
                  <c:v>272.86243000000002</c:v>
                </c:pt>
                <c:pt idx="20313">
                  <c:v>268.71863769999999</c:v>
                </c:pt>
                <c:pt idx="20314">
                  <c:v>268.27886130000002</c:v>
                </c:pt>
                <c:pt idx="20315">
                  <c:v>267.40464730000002</c:v>
                </c:pt>
                <c:pt idx="20316">
                  <c:v>214.18446470000001</c:v>
                </c:pt>
                <c:pt idx="20317">
                  <c:v>210.64150699999999</c:v>
                </c:pt>
                <c:pt idx="20318">
                  <c:v>210.26583529999999</c:v>
                </c:pt>
                <c:pt idx="20319">
                  <c:v>209.5192476</c:v>
                </c:pt>
                <c:pt idx="20320">
                  <c:v>164.63265899999999</c:v>
                </c:pt>
                <c:pt idx="20321">
                  <c:v>161.69053600000001</c:v>
                </c:pt>
                <c:pt idx="20322">
                  <c:v>161.3789688</c:v>
                </c:pt>
                <c:pt idx="20323">
                  <c:v>160.7600075</c:v>
                </c:pt>
                <c:pt idx="20324">
                  <c:v>124.207013</c:v>
                </c:pt>
                <c:pt idx="20325">
                  <c:v>121.86572459999999</c:v>
                </c:pt>
                <c:pt idx="20326">
                  <c:v>121.618262</c:v>
                </c:pt>
                <c:pt idx="20327">
                  <c:v>121.1269271</c:v>
                </c:pt>
                <c:pt idx="20328">
                  <c:v>92.907526570000002</c:v>
                </c:pt>
                <c:pt idx="20329">
                  <c:v>91.167072869999998</c:v>
                </c:pt>
                <c:pt idx="20330">
                  <c:v>90.983714820000003</c:v>
                </c:pt>
                <c:pt idx="20331">
                  <c:v>90.620006239999995</c:v>
                </c:pt>
                <c:pt idx="20332">
                  <c:v>70.734199810000007</c:v>
                </c:pt>
                <c:pt idx="20333">
                  <c:v>67.445777359999994</c:v>
                </c:pt>
                <c:pt idx="20334">
                  <c:v>66.797924100000003</c:v>
                </c:pt>
                <c:pt idx="20335">
                  <c:v>66.505836310000007</c:v>
                </c:pt>
                <c:pt idx="20336">
                  <c:v>66.505873629999996</c:v>
                </c:pt>
                <c:pt idx="20337">
                  <c:v>66.997839339999999</c:v>
                </c:pt>
                <c:pt idx="20338">
                  <c:v>66.997839339999999</c:v>
                </c:pt>
                <c:pt idx="20339">
                  <c:v>67.499108539999995</c:v>
                </c:pt>
                <c:pt idx="20340">
                  <c:v>68.00968125</c:v>
                </c:pt>
                <c:pt idx="20341">
                  <c:v>68.097403839999998</c:v>
                </c:pt>
                <c:pt idx="20342">
                  <c:v>68.773939920000004</c:v>
                </c:pt>
                <c:pt idx="20343">
                  <c:v>70.366322289999999</c:v>
                </c:pt>
                <c:pt idx="20344">
                  <c:v>70.488901119999994</c:v>
                </c:pt>
                <c:pt idx="20345">
                  <c:v>70.734285060000005</c:v>
                </c:pt>
                <c:pt idx="20346">
                  <c:v>90.620289909999997</c:v>
                </c:pt>
                <c:pt idx="20347">
                  <c:v>92.348136260000004</c:v>
                </c:pt>
                <c:pt idx="20348">
                  <c:v>92.534819929999998</c:v>
                </c:pt>
                <c:pt idx="20349">
                  <c:v>92.907830790000006</c:v>
                </c:pt>
                <c:pt idx="20350">
                  <c:v>121.127465</c:v>
                </c:pt>
                <c:pt idx="20351">
                  <c:v>123.45614860000001</c:v>
                </c:pt>
                <c:pt idx="20352">
                  <c:v>123.7069371</c:v>
                </c:pt>
                <c:pt idx="20353">
                  <c:v>124.2075748</c:v>
                </c:pt>
                <c:pt idx="20354">
                  <c:v>160.76083850000001</c:v>
                </c:pt>
                <c:pt idx="20355">
                  <c:v>163.69035919999999</c:v>
                </c:pt>
                <c:pt idx="20356">
                  <c:v>164.00525250000001</c:v>
                </c:pt>
                <c:pt idx="20357">
                  <c:v>164.6335172</c:v>
                </c:pt>
                <c:pt idx="20358">
                  <c:v>209.52041019999999</c:v>
                </c:pt>
                <c:pt idx="20359">
                  <c:v>213.05076819999999</c:v>
                </c:pt>
                <c:pt idx="20360">
                  <c:v>213.42976630000001</c:v>
                </c:pt>
                <c:pt idx="20361">
                  <c:v>214.1856579</c:v>
                </c:pt>
                <c:pt idx="20362">
                  <c:v>267.40618030000002</c:v>
                </c:pt>
                <c:pt idx="20363">
                  <c:v>271.53737539999997</c:v>
                </c:pt>
                <c:pt idx="20364">
                  <c:v>271.9804785</c:v>
                </c:pt>
                <c:pt idx="20365">
                  <c:v>272.86399699999998</c:v>
                </c:pt>
                <c:pt idx="20366">
                  <c:v>334.41814870000002</c:v>
                </c:pt>
                <c:pt idx="20367">
                  <c:v>348.67832349999998</c:v>
                </c:pt>
                <c:pt idx="20368">
                  <c:v>351.72824589999999</c:v>
                </c:pt>
                <c:pt idx="20369">
                  <c:v>353.13329870000001</c:v>
                </c:pt>
                <c:pt idx="20370">
                  <c:v>353.1333186</c:v>
                </c:pt>
                <c:pt idx="20371">
                  <c:v>350.7777294</c:v>
                </c:pt>
                <c:pt idx="20372">
                  <c:v>350.7777294</c:v>
                </c:pt>
                <c:pt idx="20373">
                  <c:v>348.43144369999999</c:v>
                </c:pt>
                <c:pt idx="20374">
                  <c:v>346.09446150000002</c:v>
                </c:pt>
                <c:pt idx="20375">
                  <c:v>345.69809980000002</c:v>
                </c:pt>
                <c:pt idx="20376">
                  <c:v>342.68989979999998</c:v>
                </c:pt>
                <c:pt idx="20377">
                  <c:v>335.92393149999998</c:v>
                </c:pt>
                <c:pt idx="20378">
                  <c:v>335.4200482</c:v>
                </c:pt>
                <c:pt idx="20379">
                  <c:v>334.41820300000001</c:v>
                </c:pt>
                <c:pt idx="20380">
                  <c:v>272.86412560000002</c:v>
                </c:pt>
                <c:pt idx="20381">
                  <c:v>268.7203121</c:v>
                </c:pt>
                <c:pt idx="20382">
                  <c:v>268.28053360000001</c:v>
                </c:pt>
                <c:pt idx="20383">
                  <c:v>267.40631500000001</c:v>
                </c:pt>
                <c:pt idx="20384">
                  <c:v>214.1858478</c:v>
                </c:pt>
                <c:pt idx="20385">
                  <c:v>210.6428702</c:v>
                </c:pt>
                <c:pt idx="20386">
                  <c:v>210.26719629999999</c:v>
                </c:pt>
                <c:pt idx="20387">
                  <c:v>209.5206044</c:v>
                </c:pt>
                <c:pt idx="20388">
                  <c:v>164.6337475</c:v>
                </c:pt>
                <c:pt idx="20389">
                  <c:v>161.6916057</c:v>
                </c:pt>
                <c:pt idx="20390">
                  <c:v>161.38003649999999</c:v>
                </c:pt>
                <c:pt idx="20391">
                  <c:v>160.7610712</c:v>
                </c:pt>
                <c:pt idx="20392">
                  <c:v>124.2078245</c:v>
                </c:pt>
                <c:pt idx="20393">
                  <c:v>121.86651860000001</c:v>
                </c:pt>
                <c:pt idx="20394">
                  <c:v>121.6190541</c:v>
                </c:pt>
                <c:pt idx="20395">
                  <c:v>121.1277154</c:v>
                </c:pt>
                <c:pt idx="20396">
                  <c:v>92.908078970000005</c:v>
                </c:pt>
                <c:pt idx="20397">
                  <c:v>91.167608830000006</c:v>
                </c:pt>
                <c:pt idx="20398">
                  <c:v>90.984249030000001</c:v>
                </c:pt>
                <c:pt idx="20399">
                  <c:v>90.620536970000003</c:v>
                </c:pt>
                <c:pt idx="20400">
                  <c:v>70.734510810000003</c:v>
                </c:pt>
                <c:pt idx="20401">
                  <c:v>67.44604296</c:v>
                </c:pt>
                <c:pt idx="20402">
                  <c:v>66.798180209999998</c:v>
                </c:pt>
                <c:pt idx="20403">
                  <c:v>66.506088079999998</c:v>
                </c:pt>
                <c:pt idx="20404">
                  <c:v>66.506051790000001</c:v>
                </c:pt>
                <c:pt idx="20405">
                  <c:v>66.998012720000006</c:v>
                </c:pt>
                <c:pt idx="20406">
                  <c:v>66.998012720000006</c:v>
                </c:pt>
                <c:pt idx="20407">
                  <c:v>67.499277079999999</c:v>
                </c:pt>
                <c:pt idx="20408">
                  <c:v>68.009844880000003</c:v>
                </c:pt>
                <c:pt idx="20409">
                  <c:v>68.097566630000003</c:v>
                </c:pt>
                <c:pt idx="20410">
                  <c:v>68.774096270000001</c:v>
                </c:pt>
                <c:pt idx="20411">
                  <c:v>70.366463640000006</c:v>
                </c:pt>
                <c:pt idx="20412">
                  <c:v>70.489041319999998</c:v>
                </c:pt>
                <c:pt idx="20413">
                  <c:v>70.734422980000005</c:v>
                </c:pt>
                <c:pt idx="20414">
                  <c:v>90.620253599999998</c:v>
                </c:pt>
                <c:pt idx="20415">
                  <c:v>92.348085499999996</c:v>
                </c:pt>
                <c:pt idx="20416">
                  <c:v>92.534767610000003</c:v>
                </c:pt>
                <c:pt idx="20417">
                  <c:v>92.907775360000002</c:v>
                </c:pt>
                <c:pt idx="20418">
                  <c:v>121.1271818</c:v>
                </c:pt>
                <c:pt idx="20419">
                  <c:v>123.4558471</c:v>
                </c:pt>
                <c:pt idx="20420">
                  <c:v>123.7066336</c:v>
                </c:pt>
                <c:pt idx="20421">
                  <c:v>124.20726740000001</c:v>
                </c:pt>
                <c:pt idx="20422">
                  <c:v>160.7602497</c:v>
                </c:pt>
                <c:pt idx="20423">
                  <c:v>163.68974829999999</c:v>
                </c:pt>
                <c:pt idx="20424">
                  <c:v>164.00463930000001</c:v>
                </c:pt>
                <c:pt idx="20425">
                  <c:v>164.6328992</c:v>
                </c:pt>
                <c:pt idx="20426">
                  <c:v>209.5194573</c:v>
                </c:pt>
                <c:pt idx="20427">
                  <c:v>213.04978929999999</c:v>
                </c:pt>
                <c:pt idx="20428">
                  <c:v>213.4287846</c:v>
                </c:pt>
                <c:pt idx="20429">
                  <c:v>214.1846707</c:v>
                </c:pt>
                <c:pt idx="20430">
                  <c:v>267.4048047</c:v>
                </c:pt>
                <c:pt idx="20431">
                  <c:v>271.5359699</c:v>
                </c:pt>
                <c:pt idx="20432">
                  <c:v>271.97906970000003</c:v>
                </c:pt>
                <c:pt idx="20433">
                  <c:v>272.86258179999999</c:v>
                </c:pt>
                <c:pt idx="20434">
                  <c:v>334.41629169999999</c:v>
                </c:pt>
                <c:pt idx="20435">
                  <c:v>348.67636479999999</c:v>
                </c:pt>
                <c:pt idx="20436">
                  <c:v>351.72626550000001</c:v>
                </c:pt>
                <c:pt idx="20437">
                  <c:v>353.1313083</c:v>
                </c:pt>
                <c:pt idx="20438">
                  <c:v>353.13128619999998</c:v>
                </c:pt>
                <c:pt idx="20439">
                  <c:v>350.77570730000002</c:v>
                </c:pt>
                <c:pt idx="20440">
                  <c:v>350.77570730000002</c:v>
                </c:pt>
                <c:pt idx="20441">
                  <c:v>348.4294319</c:v>
                </c:pt>
                <c:pt idx="20442">
                  <c:v>346.09245989999999</c:v>
                </c:pt>
                <c:pt idx="20443">
                  <c:v>345.69609989999998</c:v>
                </c:pt>
                <c:pt idx="20444">
                  <c:v>342.68791320000003</c:v>
                </c:pt>
                <c:pt idx="20445">
                  <c:v>335.92197479999999</c:v>
                </c:pt>
                <c:pt idx="20446">
                  <c:v>335.41809369999999</c:v>
                </c:pt>
                <c:pt idx="20447">
                  <c:v>334.41625299999998</c:v>
                </c:pt>
                <c:pt idx="20448">
                  <c:v>272.86245989999998</c:v>
                </c:pt>
                <c:pt idx="20449">
                  <c:v>268.71866649999998</c:v>
                </c:pt>
                <c:pt idx="20450">
                  <c:v>268.27889010000001</c:v>
                </c:pt>
                <c:pt idx="20451">
                  <c:v>267.40467580000001</c:v>
                </c:pt>
                <c:pt idx="20452">
                  <c:v>214.18447929999999</c:v>
                </c:pt>
                <c:pt idx="20453">
                  <c:v>210.6415208</c:v>
                </c:pt>
                <c:pt idx="20454">
                  <c:v>210.26584890000001</c:v>
                </c:pt>
                <c:pt idx="20455">
                  <c:v>209.519261</c:v>
                </c:pt>
                <c:pt idx="20456">
                  <c:v>164.6326612</c:v>
                </c:pt>
                <c:pt idx="20457">
                  <c:v>161.6905375</c:v>
                </c:pt>
                <c:pt idx="20458">
                  <c:v>161.37897029999999</c:v>
                </c:pt>
                <c:pt idx="20459">
                  <c:v>160.76000880000001</c:v>
                </c:pt>
                <c:pt idx="20460">
                  <c:v>124.2070057</c:v>
                </c:pt>
                <c:pt idx="20461">
                  <c:v>121.8657168</c:v>
                </c:pt>
                <c:pt idx="20462">
                  <c:v>121.6182541</c:v>
                </c:pt>
                <c:pt idx="20463">
                  <c:v>121.12691909999999</c:v>
                </c:pt>
                <c:pt idx="20464">
                  <c:v>92.907512609999998</c:v>
                </c:pt>
                <c:pt idx="20465">
                  <c:v>91.167058569999995</c:v>
                </c:pt>
                <c:pt idx="20466">
                  <c:v>90.983700479999996</c:v>
                </c:pt>
                <c:pt idx="20467">
                  <c:v>90.619991839999997</c:v>
                </c:pt>
                <c:pt idx="20468">
                  <c:v>70.734182050000001</c:v>
                </c:pt>
                <c:pt idx="20469">
                  <c:v>67.445759199999998</c:v>
                </c:pt>
                <c:pt idx="20470">
                  <c:v>66.797905869999994</c:v>
                </c:pt>
                <c:pt idx="20471">
                  <c:v>66.505818050000002</c:v>
                </c:pt>
                <c:pt idx="20472">
                  <c:v>66.505853360000003</c:v>
                </c:pt>
                <c:pt idx="20473">
                  <c:v>66.997818780000003</c:v>
                </c:pt>
                <c:pt idx="20474">
                  <c:v>66.997818780000003</c:v>
                </c:pt>
                <c:pt idx="20475">
                  <c:v>67.499087709999998</c:v>
                </c:pt>
                <c:pt idx="20476">
                  <c:v>68.009660139999994</c:v>
                </c:pt>
                <c:pt idx="20477">
                  <c:v>68.097382690000003</c:v>
                </c:pt>
                <c:pt idx="20478">
                  <c:v>68.773918420000001</c:v>
                </c:pt>
                <c:pt idx="20479">
                  <c:v>70.366299999999995</c:v>
                </c:pt>
                <c:pt idx="20480">
                  <c:v>70.488878769999999</c:v>
                </c:pt>
                <c:pt idx="20481">
                  <c:v>70.734262599999994</c:v>
                </c:pt>
                <c:pt idx="20482">
                  <c:v>90.620260160000001</c:v>
                </c:pt>
                <c:pt idx="20483">
                  <c:v>92.348106009999995</c:v>
                </c:pt>
                <c:pt idx="20484">
                  <c:v>92.534789619999998</c:v>
                </c:pt>
                <c:pt idx="20485">
                  <c:v>92.907800379999998</c:v>
                </c:pt>
                <c:pt idx="20486">
                  <c:v>121.1274281</c:v>
                </c:pt>
                <c:pt idx="20487">
                  <c:v>123.4561112</c:v>
                </c:pt>
                <c:pt idx="20488">
                  <c:v>123.7068996</c:v>
                </c:pt>
                <c:pt idx="20489">
                  <c:v>124.2075373</c:v>
                </c:pt>
                <c:pt idx="20490">
                  <c:v>160.7607951</c:v>
                </c:pt>
                <c:pt idx="20491">
                  <c:v>163.6903155</c:v>
                </c:pt>
                <c:pt idx="20492">
                  <c:v>164.00520879999999</c:v>
                </c:pt>
                <c:pt idx="20493">
                  <c:v>164.63347340000001</c:v>
                </c:pt>
                <c:pt idx="20494">
                  <c:v>209.52036129999999</c:v>
                </c:pt>
                <c:pt idx="20495">
                  <c:v>213.05071889999999</c:v>
                </c:pt>
                <c:pt idx="20496">
                  <c:v>213.4297171</c:v>
                </c:pt>
                <c:pt idx="20497">
                  <c:v>214.18560859999999</c:v>
                </c:pt>
                <c:pt idx="20498">
                  <c:v>267.40612670000002</c:v>
                </c:pt>
                <c:pt idx="20499">
                  <c:v>271.53732150000002</c:v>
                </c:pt>
                <c:pt idx="20500">
                  <c:v>271.98042450000003</c:v>
                </c:pt>
                <c:pt idx="20501">
                  <c:v>272.86394300000001</c:v>
                </c:pt>
                <c:pt idx="20502">
                  <c:v>334.41809110000003</c:v>
                </c:pt>
                <c:pt idx="20503">
                  <c:v>348.67826530000002</c:v>
                </c:pt>
                <c:pt idx="20504">
                  <c:v>351.72818749999999</c:v>
                </c:pt>
                <c:pt idx="20505">
                  <c:v>353.13324019999999</c:v>
                </c:pt>
                <c:pt idx="20506">
                  <c:v>353.13326369999999</c:v>
                </c:pt>
                <c:pt idx="20507">
                  <c:v>350.77767519999998</c:v>
                </c:pt>
                <c:pt idx="20508">
                  <c:v>350.77767519999998</c:v>
                </c:pt>
                <c:pt idx="20509">
                  <c:v>348.43139009999999</c:v>
                </c:pt>
                <c:pt idx="20510">
                  <c:v>346.09440849999999</c:v>
                </c:pt>
                <c:pt idx="20511">
                  <c:v>345.69804690000001</c:v>
                </c:pt>
                <c:pt idx="20512">
                  <c:v>342.68984769999997</c:v>
                </c:pt>
                <c:pt idx="20513">
                  <c:v>335.92388099999999</c:v>
                </c:pt>
                <c:pt idx="20514">
                  <c:v>335.4199979</c:v>
                </c:pt>
                <c:pt idx="20515">
                  <c:v>334.41815300000002</c:v>
                </c:pt>
                <c:pt idx="20516">
                  <c:v>272.86409079999999</c:v>
                </c:pt>
                <c:pt idx="20517">
                  <c:v>268.72027839999998</c:v>
                </c:pt>
                <c:pt idx="20518">
                  <c:v>268.2804999</c:v>
                </c:pt>
                <c:pt idx="20519">
                  <c:v>267.4062816</c:v>
                </c:pt>
                <c:pt idx="20520">
                  <c:v>214.18582749999999</c:v>
                </c:pt>
                <c:pt idx="20521">
                  <c:v>210.6428507</c:v>
                </c:pt>
                <c:pt idx="20522">
                  <c:v>210.26717690000001</c:v>
                </c:pt>
                <c:pt idx="20523">
                  <c:v>209.5205852</c:v>
                </c:pt>
                <c:pt idx="20524">
                  <c:v>164.63373899999999</c:v>
                </c:pt>
                <c:pt idx="20525">
                  <c:v>161.691598</c:v>
                </c:pt>
                <c:pt idx="20526">
                  <c:v>161.38002890000001</c:v>
                </c:pt>
                <c:pt idx="20527">
                  <c:v>160.76106369999999</c:v>
                </c:pt>
                <c:pt idx="20528">
                  <c:v>124.20782560000001</c:v>
                </c:pt>
                <c:pt idx="20529">
                  <c:v>121.8665202</c:v>
                </c:pt>
                <c:pt idx="20530">
                  <c:v>121.6190557</c:v>
                </c:pt>
                <c:pt idx="20531">
                  <c:v>121.12771720000001</c:v>
                </c:pt>
                <c:pt idx="20532">
                  <c:v>92.908087039999998</c:v>
                </c:pt>
                <c:pt idx="20533">
                  <c:v>91.167617269999994</c:v>
                </c:pt>
                <c:pt idx="20534">
                  <c:v>90.984257510000006</c:v>
                </c:pt>
                <c:pt idx="20535">
                  <c:v>90.620545530000001</c:v>
                </c:pt>
                <c:pt idx="20536">
                  <c:v>70.734523429999996</c:v>
                </c:pt>
                <c:pt idx="20537">
                  <c:v>67.446056189999993</c:v>
                </c:pt>
                <c:pt idx="20538">
                  <c:v>66.798193560000001</c:v>
                </c:pt>
                <c:pt idx="20539">
                  <c:v>66.506101479999998</c:v>
                </c:pt>
                <c:pt idx="20540">
                  <c:v>66.506067279999996</c:v>
                </c:pt>
                <c:pt idx="20541">
                  <c:v>66.99802846</c:v>
                </c:pt>
                <c:pt idx="20542">
                  <c:v>66.99802846</c:v>
                </c:pt>
                <c:pt idx="20543">
                  <c:v>67.499293080000001</c:v>
                </c:pt>
                <c:pt idx="20544">
                  <c:v>68.009861150000006</c:v>
                </c:pt>
                <c:pt idx="20545">
                  <c:v>68.097582950000003</c:v>
                </c:pt>
                <c:pt idx="20546">
                  <c:v>68.774112930000001</c:v>
                </c:pt>
                <c:pt idx="20547">
                  <c:v>70.366481089999994</c:v>
                </c:pt>
                <c:pt idx="20548">
                  <c:v>70.489058830000005</c:v>
                </c:pt>
                <c:pt idx="20549">
                  <c:v>70.734440609999993</c:v>
                </c:pt>
                <c:pt idx="20550">
                  <c:v>90.620278880000001</c:v>
                </c:pt>
                <c:pt idx="20551">
                  <c:v>92.348111329999995</c:v>
                </c:pt>
                <c:pt idx="20552">
                  <c:v>92.534793500000006</c:v>
                </c:pt>
                <c:pt idx="20553">
                  <c:v>92.907801359999993</c:v>
                </c:pt>
                <c:pt idx="20554">
                  <c:v>121.1272153</c:v>
                </c:pt>
                <c:pt idx="20555">
                  <c:v>123.4558811</c:v>
                </c:pt>
                <c:pt idx="20556">
                  <c:v>123.7066677</c:v>
                </c:pt>
                <c:pt idx="20557">
                  <c:v>124.20730159999999</c:v>
                </c:pt>
                <c:pt idx="20558">
                  <c:v>160.76029130000001</c:v>
                </c:pt>
                <c:pt idx="20559">
                  <c:v>163.68979039999999</c:v>
                </c:pt>
                <c:pt idx="20560">
                  <c:v>164.00468140000001</c:v>
                </c:pt>
                <c:pt idx="20561">
                  <c:v>164.63294139999999</c:v>
                </c:pt>
                <c:pt idx="20562">
                  <c:v>209.51950679999999</c:v>
                </c:pt>
                <c:pt idx="20563">
                  <c:v>213.04983920000001</c:v>
                </c:pt>
                <c:pt idx="20564">
                  <c:v>213.42883459999999</c:v>
                </c:pt>
                <c:pt idx="20565">
                  <c:v>214.18472080000001</c:v>
                </c:pt>
                <c:pt idx="20566">
                  <c:v>267.40486179999999</c:v>
                </c:pt>
                <c:pt idx="20567">
                  <c:v>271.53602749999999</c:v>
                </c:pt>
                <c:pt idx="20568">
                  <c:v>271.97912739999998</c:v>
                </c:pt>
                <c:pt idx="20569">
                  <c:v>272.86263960000002</c:v>
                </c:pt>
                <c:pt idx="20570">
                  <c:v>334.41635630000002</c:v>
                </c:pt>
                <c:pt idx="20571">
                  <c:v>348.67643090000001</c:v>
                </c:pt>
                <c:pt idx="20572">
                  <c:v>351.72633189999999</c:v>
                </c:pt>
                <c:pt idx="20573">
                  <c:v>353.13137490000003</c:v>
                </c:pt>
                <c:pt idx="20574">
                  <c:v>353.13135019999999</c:v>
                </c:pt>
                <c:pt idx="20575">
                  <c:v>350.77577059999999</c:v>
                </c:pt>
                <c:pt idx="20576">
                  <c:v>350.77577059999999</c:v>
                </c:pt>
                <c:pt idx="20577">
                  <c:v>348.4294946</c:v>
                </c:pt>
                <c:pt idx="20578">
                  <c:v>346.09252190000001</c:v>
                </c:pt>
                <c:pt idx="20579">
                  <c:v>345.69616180000003</c:v>
                </c:pt>
                <c:pt idx="20580">
                  <c:v>342.68797419999999</c:v>
                </c:pt>
                <c:pt idx="20581">
                  <c:v>335.92203389999997</c:v>
                </c:pt>
                <c:pt idx="20582">
                  <c:v>335.41815270000001</c:v>
                </c:pt>
                <c:pt idx="20583">
                  <c:v>334.41631169999999</c:v>
                </c:pt>
                <c:pt idx="20584">
                  <c:v>272.86250100000001</c:v>
                </c:pt>
                <c:pt idx="20585">
                  <c:v>268.71870639999997</c:v>
                </c:pt>
                <c:pt idx="20586">
                  <c:v>268.27892989999998</c:v>
                </c:pt>
                <c:pt idx="20587">
                  <c:v>267.40471530000002</c:v>
                </c:pt>
                <c:pt idx="20588">
                  <c:v>214.18450390000001</c:v>
                </c:pt>
                <c:pt idx="20589">
                  <c:v>210.64154429999999</c:v>
                </c:pt>
                <c:pt idx="20590">
                  <c:v>210.26587240000001</c:v>
                </c:pt>
                <c:pt idx="20591">
                  <c:v>209.51928430000001</c:v>
                </c:pt>
                <c:pt idx="20592">
                  <c:v>164.63267200000001</c:v>
                </c:pt>
                <c:pt idx="20593">
                  <c:v>161.69054750000001</c:v>
                </c:pt>
                <c:pt idx="20594">
                  <c:v>161.37898010000001</c:v>
                </c:pt>
                <c:pt idx="20595">
                  <c:v>160.7600185</c:v>
                </c:pt>
                <c:pt idx="20596">
                  <c:v>124.2070054</c:v>
                </c:pt>
                <c:pt idx="20597">
                  <c:v>121.8657159</c:v>
                </c:pt>
                <c:pt idx="20598">
                  <c:v>121.6182532</c:v>
                </c:pt>
                <c:pt idx="20599">
                  <c:v>121.126918</c:v>
                </c:pt>
                <c:pt idx="20600">
                  <c:v>92.907504180000004</c:v>
                </c:pt>
                <c:pt idx="20601">
                  <c:v>91.167049700000007</c:v>
                </c:pt>
                <c:pt idx="20602">
                  <c:v>90.983691570000005</c:v>
                </c:pt>
                <c:pt idx="20603">
                  <c:v>90.619982829999998</c:v>
                </c:pt>
                <c:pt idx="20604">
                  <c:v>70.734168210000007</c:v>
                </c:pt>
                <c:pt idx="20605">
                  <c:v>67.445744629999993</c:v>
                </c:pt>
                <c:pt idx="20606">
                  <c:v>66.797891149999998</c:v>
                </c:pt>
                <c:pt idx="20607">
                  <c:v>66.505803259999993</c:v>
                </c:pt>
                <c:pt idx="20608">
                  <c:v>66.505836130000006</c:v>
                </c:pt>
                <c:pt idx="20609">
                  <c:v>66.997801260000003</c:v>
                </c:pt>
                <c:pt idx="20610">
                  <c:v>66.997801260000003</c:v>
                </c:pt>
                <c:pt idx="20611">
                  <c:v>67.499069899999995</c:v>
                </c:pt>
                <c:pt idx="20612">
                  <c:v>68.009642029999995</c:v>
                </c:pt>
                <c:pt idx="20613">
                  <c:v>68.097364529999993</c:v>
                </c:pt>
                <c:pt idx="20614">
                  <c:v>68.773899880000002</c:v>
                </c:pt>
                <c:pt idx="20615">
                  <c:v>70.366280590000002</c:v>
                </c:pt>
                <c:pt idx="20616">
                  <c:v>70.488859289999994</c:v>
                </c:pt>
                <c:pt idx="20617">
                  <c:v>70.734242989999998</c:v>
                </c:pt>
                <c:pt idx="20618">
                  <c:v>90.620232200000004</c:v>
                </c:pt>
                <c:pt idx="20619">
                  <c:v>92.348077459999999</c:v>
                </c:pt>
                <c:pt idx="20620">
                  <c:v>92.534761000000003</c:v>
                </c:pt>
                <c:pt idx="20621">
                  <c:v>92.907771629999999</c:v>
                </c:pt>
                <c:pt idx="20622">
                  <c:v>121.12739120000001</c:v>
                </c:pt>
                <c:pt idx="20623">
                  <c:v>123.4560737</c:v>
                </c:pt>
                <c:pt idx="20624">
                  <c:v>123.7068621</c:v>
                </c:pt>
                <c:pt idx="20625">
                  <c:v>124.20749960000001</c:v>
                </c:pt>
                <c:pt idx="20626">
                  <c:v>160.7607495</c:v>
                </c:pt>
                <c:pt idx="20627">
                  <c:v>163.69026930000001</c:v>
                </c:pt>
                <c:pt idx="20628">
                  <c:v>164.00516250000001</c:v>
                </c:pt>
                <c:pt idx="20629">
                  <c:v>164.63342700000001</c:v>
                </c:pt>
                <c:pt idx="20630">
                  <c:v>209.52030719999999</c:v>
                </c:pt>
                <c:pt idx="20631">
                  <c:v>213.05066429999999</c:v>
                </c:pt>
                <c:pt idx="20632">
                  <c:v>213.42966240000001</c:v>
                </c:pt>
                <c:pt idx="20633">
                  <c:v>214.18555380000001</c:v>
                </c:pt>
                <c:pt idx="20634">
                  <c:v>267.40606430000003</c:v>
                </c:pt>
                <c:pt idx="20635">
                  <c:v>271.53725859999997</c:v>
                </c:pt>
                <c:pt idx="20636">
                  <c:v>271.98036159999998</c:v>
                </c:pt>
                <c:pt idx="20637">
                  <c:v>272.86387989999997</c:v>
                </c:pt>
                <c:pt idx="20638">
                  <c:v>334.41802080000002</c:v>
                </c:pt>
                <c:pt idx="20639">
                  <c:v>348.67819329999998</c:v>
                </c:pt>
                <c:pt idx="20640">
                  <c:v>351.72811530000001</c:v>
                </c:pt>
                <c:pt idx="20641">
                  <c:v>353.13316780000002</c:v>
                </c:pt>
                <c:pt idx="20642">
                  <c:v>353.13319430000001</c:v>
                </c:pt>
                <c:pt idx="20643">
                  <c:v>350.77760640000002</c:v>
                </c:pt>
                <c:pt idx="20644">
                  <c:v>350.77760640000002</c:v>
                </c:pt>
                <c:pt idx="20645">
                  <c:v>348.43132209999999</c:v>
                </c:pt>
                <c:pt idx="20646">
                  <c:v>346.09434119999997</c:v>
                </c:pt>
                <c:pt idx="20647">
                  <c:v>345.69797970000002</c:v>
                </c:pt>
                <c:pt idx="20648">
                  <c:v>342.68978140000002</c:v>
                </c:pt>
                <c:pt idx="20649">
                  <c:v>335.92381699999999</c:v>
                </c:pt>
                <c:pt idx="20650">
                  <c:v>335.41993400000001</c:v>
                </c:pt>
                <c:pt idx="20651">
                  <c:v>334.41808950000001</c:v>
                </c:pt>
                <c:pt idx="20652">
                  <c:v>272.86404720000002</c:v>
                </c:pt>
                <c:pt idx="20653">
                  <c:v>268.72023610000002</c:v>
                </c:pt>
                <c:pt idx="20654">
                  <c:v>268.28045780000002</c:v>
                </c:pt>
                <c:pt idx="20655">
                  <c:v>267.40623970000001</c:v>
                </c:pt>
                <c:pt idx="20656">
                  <c:v>214.18580249999999</c:v>
                </c:pt>
                <c:pt idx="20657">
                  <c:v>210.64282689999999</c:v>
                </c:pt>
                <c:pt idx="20658">
                  <c:v>210.2671532</c:v>
                </c:pt>
                <c:pt idx="20659">
                  <c:v>209.5205617</c:v>
                </c:pt>
                <c:pt idx="20660">
                  <c:v>164.63372949999999</c:v>
                </c:pt>
                <c:pt idx="20661">
                  <c:v>161.6915893</c:v>
                </c:pt>
                <c:pt idx="20662">
                  <c:v>161.38002030000001</c:v>
                </c:pt>
                <c:pt idx="20663">
                  <c:v>160.7610554</c:v>
                </c:pt>
                <c:pt idx="20664">
                  <c:v>124.20782819999999</c:v>
                </c:pt>
                <c:pt idx="20665">
                  <c:v>121.8665235</c:v>
                </c:pt>
                <c:pt idx="20666">
                  <c:v>121.6190591</c:v>
                </c:pt>
                <c:pt idx="20667">
                  <c:v>121.1277207</c:v>
                </c:pt>
                <c:pt idx="20668">
                  <c:v>92.908098620000004</c:v>
                </c:pt>
                <c:pt idx="20669">
                  <c:v>91.167629329999997</c:v>
                </c:pt>
                <c:pt idx="20670">
                  <c:v>90.984269609999998</c:v>
                </c:pt>
                <c:pt idx="20671">
                  <c:v>90.620557739999995</c:v>
                </c:pt>
                <c:pt idx="20672">
                  <c:v>70.734540710000005</c:v>
                </c:pt>
                <c:pt idx="20673">
                  <c:v>67.446074210000006</c:v>
                </c:pt>
                <c:pt idx="20674">
                  <c:v>66.798211719999998</c:v>
                </c:pt>
                <c:pt idx="20675">
                  <c:v>66.506119699999999</c:v>
                </c:pt>
                <c:pt idx="20676">
                  <c:v>66.506088180000006</c:v>
                </c:pt>
                <c:pt idx="20677">
                  <c:v>66.998049690000002</c:v>
                </c:pt>
                <c:pt idx="20678">
                  <c:v>66.998049690000002</c:v>
                </c:pt>
                <c:pt idx="20679">
                  <c:v>67.499314639999994</c:v>
                </c:pt>
                <c:pt idx="20680">
                  <c:v>68.009883029999997</c:v>
                </c:pt>
                <c:pt idx="20681">
                  <c:v>68.09760489</c:v>
                </c:pt>
                <c:pt idx="20682">
                  <c:v>68.774135279999996</c:v>
                </c:pt>
                <c:pt idx="20683">
                  <c:v>70.366504359999993</c:v>
                </c:pt>
                <c:pt idx="20684">
                  <c:v>70.489082170000003</c:v>
                </c:pt>
                <c:pt idx="20685">
                  <c:v>70.734464090000003</c:v>
                </c:pt>
                <c:pt idx="20686">
                  <c:v>90.620311060000006</c:v>
                </c:pt>
                <c:pt idx="20687">
                  <c:v>92.348144120000001</c:v>
                </c:pt>
                <c:pt idx="20688">
                  <c:v>92.534826350000003</c:v>
                </c:pt>
                <c:pt idx="20689">
                  <c:v>92.907834350000002</c:v>
                </c:pt>
                <c:pt idx="20690">
                  <c:v>121.1272565</c:v>
                </c:pt>
                <c:pt idx="20691">
                  <c:v>123.4559228</c:v>
                </c:pt>
                <c:pt idx="20692">
                  <c:v>123.7067095</c:v>
                </c:pt>
                <c:pt idx="20693">
                  <c:v>124.20734349999999</c:v>
                </c:pt>
                <c:pt idx="20694">
                  <c:v>160.76034079999999</c:v>
                </c:pt>
                <c:pt idx="20695">
                  <c:v>163.68984040000001</c:v>
                </c:pt>
                <c:pt idx="20696">
                  <c:v>164.00473149999999</c:v>
                </c:pt>
                <c:pt idx="20697">
                  <c:v>164.63299169999999</c:v>
                </c:pt>
                <c:pt idx="20698">
                  <c:v>209.5195641</c:v>
                </c:pt>
                <c:pt idx="20699">
                  <c:v>213.04989699999999</c:v>
                </c:pt>
                <c:pt idx="20700">
                  <c:v>213.42889249999999</c:v>
                </c:pt>
                <c:pt idx="20701">
                  <c:v>214.1847788</c:v>
                </c:pt>
                <c:pt idx="20702">
                  <c:v>267.4049263</c:v>
                </c:pt>
                <c:pt idx="20703">
                  <c:v>271.5360925</c:v>
                </c:pt>
                <c:pt idx="20704">
                  <c:v>271.97919239999999</c:v>
                </c:pt>
                <c:pt idx="20705">
                  <c:v>272.86270480000002</c:v>
                </c:pt>
                <c:pt idx="20706">
                  <c:v>334.4164275</c:v>
                </c:pt>
                <c:pt idx="20707">
                  <c:v>348.67650329999998</c:v>
                </c:pt>
                <c:pt idx="20708">
                  <c:v>351.72640460000002</c:v>
                </c:pt>
                <c:pt idx="20709">
                  <c:v>353.1314476</c:v>
                </c:pt>
                <c:pt idx="20710">
                  <c:v>353.1314193</c:v>
                </c:pt>
                <c:pt idx="20711">
                  <c:v>350.77583900000002</c:v>
                </c:pt>
                <c:pt idx="20712">
                  <c:v>350.77583900000002</c:v>
                </c:pt>
                <c:pt idx="20713">
                  <c:v>348.42956220000002</c:v>
                </c:pt>
                <c:pt idx="20714">
                  <c:v>346.09258879999999</c:v>
                </c:pt>
                <c:pt idx="20715">
                  <c:v>345.69622859999998</c:v>
                </c:pt>
                <c:pt idx="20716">
                  <c:v>342.68804</c:v>
                </c:pt>
                <c:pt idx="20717">
                  <c:v>335.92209769999999</c:v>
                </c:pt>
                <c:pt idx="20718">
                  <c:v>335.41821629999998</c:v>
                </c:pt>
                <c:pt idx="20719">
                  <c:v>334.41637500000002</c:v>
                </c:pt>
                <c:pt idx="20720">
                  <c:v>272.8625457</c:v>
                </c:pt>
                <c:pt idx="20721">
                  <c:v>268.71874989999998</c:v>
                </c:pt>
                <c:pt idx="20722">
                  <c:v>268.2789732</c:v>
                </c:pt>
                <c:pt idx="20723">
                  <c:v>267.40475839999999</c:v>
                </c:pt>
                <c:pt idx="20724">
                  <c:v>214.1845309</c:v>
                </c:pt>
                <c:pt idx="20725">
                  <c:v>210.64157030000001</c:v>
                </c:pt>
                <c:pt idx="20726">
                  <c:v>210.26589820000001</c:v>
                </c:pt>
                <c:pt idx="20727">
                  <c:v>209.5193099</c:v>
                </c:pt>
                <c:pt idx="20728">
                  <c:v>164.63268429999999</c:v>
                </c:pt>
                <c:pt idx="20729">
                  <c:v>161.69055900000001</c:v>
                </c:pt>
                <c:pt idx="20730">
                  <c:v>161.37899150000001</c:v>
                </c:pt>
                <c:pt idx="20731">
                  <c:v>160.76002969999999</c:v>
                </c:pt>
                <c:pt idx="20732">
                  <c:v>124.20700600000001</c:v>
                </c:pt>
                <c:pt idx="20733">
                  <c:v>121.8657158</c:v>
                </c:pt>
                <c:pt idx="20734">
                  <c:v>121.618253</c:v>
                </c:pt>
                <c:pt idx="20735">
                  <c:v>121.12691770000001</c:v>
                </c:pt>
                <c:pt idx="20736">
                  <c:v>92.907495909999994</c:v>
                </c:pt>
                <c:pt idx="20737">
                  <c:v>91.167040950000001</c:v>
                </c:pt>
                <c:pt idx="20738">
                  <c:v>90.983682759999994</c:v>
                </c:pt>
                <c:pt idx="20739">
                  <c:v>90.61997393</c:v>
                </c:pt>
                <c:pt idx="20740">
                  <c:v>70.734154040000007</c:v>
                </c:pt>
                <c:pt idx="20741">
                  <c:v>67.445729630000002</c:v>
                </c:pt>
                <c:pt idx="20742">
                  <c:v>66.797876000000002</c:v>
                </c:pt>
                <c:pt idx="20743">
                  <c:v>66.505788039999999</c:v>
                </c:pt>
                <c:pt idx="20744">
                  <c:v>66.50581828</c:v>
                </c:pt>
                <c:pt idx="20745">
                  <c:v>66.997783100000007</c:v>
                </c:pt>
                <c:pt idx="20746">
                  <c:v>66.997783100000007</c:v>
                </c:pt>
                <c:pt idx="20747">
                  <c:v>67.499051420000001</c:v>
                </c:pt>
                <c:pt idx="20748">
                  <c:v>68.009623250000004</c:v>
                </c:pt>
                <c:pt idx="20749">
                  <c:v>68.097345689999997</c:v>
                </c:pt>
                <c:pt idx="20750">
                  <c:v>68.773880649999995</c:v>
                </c:pt>
                <c:pt idx="20751">
                  <c:v>70.366260449999999</c:v>
                </c:pt>
                <c:pt idx="20752">
                  <c:v>70.488839089999999</c:v>
                </c:pt>
                <c:pt idx="20753">
                  <c:v>70.734222650000007</c:v>
                </c:pt>
                <c:pt idx="20754">
                  <c:v>90.620203160000003</c:v>
                </c:pt>
                <c:pt idx="20755">
                  <c:v>92.348047800000003</c:v>
                </c:pt>
                <c:pt idx="20756">
                  <c:v>92.534731280000003</c:v>
                </c:pt>
                <c:pt idx="20757">
                  <c:v>92.907741779999995</c:v>
                </c:pt>
                <c:pt idx="20758">
                  <c:v>121.1273528</c:v>
                </c:pt>
                <c:pt idx="20759">
                  <c:v>123.4560347</c:v>
                </c:pt>
                <c:pt idx="20760">
                  <c:v>123.70682309999999</c:v>
                </c:pt>
                <c:pt idx="20761">
                  <c:v>124.2074605</c:v>
                </c:pt>
                <c:pt idx="20762">
                  <c:v>160.7607021</c:v>
                </c:pt>
                <c:pt idx="20763">
                  <c:v>163.69022129999999</c:v>
                </c:pt>
                <c:pt idx="20764">
                  <c:v>164.00511449999999</c:v>
                </c:pt>
                <c:pt idx="20765">
                  <c:v>164.6333788</c:v>
                </c:pt>
                <c:pt idx="20766">
                  <c:v>209.520251</c:v>
                </c:pt>
                <c:pt idx="20767">
                  <c:v>213.05060739999999</c:v>
                </c:pt>
                <c:pt idx="20768">
                  <c:v>213.42960550000001</c:v>
                </c:pt>
                <c:pt idx="20769">
                  <c:v>214.18549680000001</c:v>
                </c:pt>
                <c:pt idx="20770">
                  <c:v>267.40599939999998</c:v>
                </c:pt>
                <c:pt idx="20771">
                  <c:v>271.53719319999999</c:v>
                </c:pt>
                <c:pt idx="20772">
                  <c:v>271.98029609999998</c:v>
                </c:pt>
                <c:pt idx="20773">
                  <c:v>272.8638143</c:v>
                </c:pt>
                <c:pt idx="20774">
                  <c:v>334.41794750000003</c:v>
                </c:pt>
                <c:pt idx="20775">
                  <c:v>348.67811840000002</c:v>
                </c:pt>
                <c:pt idx="20776">
                  <c:v>351.72804000000002</c:v>
                </c:pt>
                <c:pt idx="20777">
                  <c:v>353.13309240000001</c:v>
                </c:pt>
                <c:pt idx="20778">
                  <c:v>353.13312189999999</c:v>
                </c:pt>
                <c:pt idx="20779">
                  <c:v>350.77753480000001</c:v>
                </c:pt>
                <c:pt idx="20780">
                  <c:v>350.77753480000001</c:v>
                </c:pt>
                <c:pt idx="20781">
                  <c:v>348.43125120000002</c:v>
                </c:pt>
                <c:pt idx="20782">
                  <c:v>346.09427099999999</c:v>
                </c:pt>
                <c:pt idx="20783">
                  <c:v>345.6979096</c:v>
                </c:pt>
                <c:pt idx="20784">
                  <c:v>342.68971219999997</c:v>
                </c:pt>
                <c:pt idx="20785">
                  <c:v>335.92374969999997</c:v>
                </c:pt>
                <c:pt idx="20786">
                  <c:v>335.41986689999999</c:v>
                </c:pt>
                <c:pt idx="20787">
                  <c:v>334.41802259999997</c:v>
                </c:pt>
                <c:pt idx="20788">
                  <c:v>272.86399779999999</c:v>
                </c:pt>
                <c:pt idx="20789">
                  <c:v>268.72018789999998</c:v>
                </c:pt>
                <c:pt idx="20790">
                  <c:v>268.28040970000001</c:v>
                </c:pt>
                <c:pt idx="20791">
                  <c:v>267.40619190000001</c:v>
                </c:pt>
                <c:pt idx="20792">
                  <c:v>214.1857699</c:v>
                </c:pt>
                <c:pt idx="20793">
                  <c:v>210.64279529999999</c:v>
                </c:pt>
                <c:pt idx="20794">
                  <c:v>210.26712169999999</c:v>
                </c:pt>
                <c:pt idx="20795">
                  <c:v>209.52053040000001</c:v>
                </c:pt>
                <c:pt idx="20796">
                  <c:v>164.6337111</c:v>
                </c:pt>
                <c:pt idx="20797">
                  <c:v>161.69157179999999</c:v>
                </c:pt>
                <c:pt idx="20798">
                  <c:v>161.3800028</c:v>
                </c:pt>
                <c:pt idx="20799">
                  <c:v>160.76103810000001</c:v>
                </c:pt>
                <c:pt idx="20800">
                  <c:v>124.20782149999999</c:v>
                </c:pt>
                <c:pt idx="20801">
                  <c:v>121.8665175</c:v>
                </c:pt>
                <c:pt idx="20802">
                  <c:v>121.6190532</c:v>
                </c:pt>
                <c:pt idx="20803">
                  <c:v>121.1277149</c:v>
                </c:pt>
                <c:pt idx="20804">
                  <c:v>92.908101110000004</c:v>
                </c:pt>
                <c:pt idx="20805">
                  <c:v>91.167632339999997</c:v>
                </c:pt>
                <c:pt idx="20806">
                  <c:v>90.984272680000004</c:v>
                </c:pt>
                <c:pt idx="20807">
                  <c:v>90.620560909999995</c:v>
                </c:pt>
                <c:pt idx="20808">
                  <c:v>70.734549869999995</c:v>
                </c:pt>
                <c:pt idx="20809">
                  <c:v>67.446084380000002</c:v>
                </c:pt>
                <c:pt idx="20810">
                  <c:v>66.798222089999996</c:v>
                </c:pt>
                <c:pt idx="20811">
                  <c:v>66.506130159999998</c:v>
                </c:pt>
                <c:pt idx="20812">
                  <c:v>66.506101349999994</c:v>
                </c:pt>
                <c:pt idx="20813">
                  <c:v>66.998063149999993</c:v>
                </c:pt>
                <c:pt idx="20814">
                  <c:v>66.998063149999993</c:v>
                </c:pt>
                <c:pt idx="20815">
                  <c:v>67.499328390000002</c:v>
                </c:pt>
                <c:pt idx="20816">
                  <c:v>68.009897080000002</c:v>
                </c:pt>
                <c:pt idx="20817">
                  <c:v>68.097618990000001</c:v>
                </c:pt>
                <c:pt idx="20818">
                  <c:v>68.774149780000002</c:v>
                </c:pt>
                <c:pt idx="20819">
                  <c:v>70.366519769999996</c:v>
                </c:pt>
                <c:pt idx="20820">
                  <c:v>70.489097639999997</c:v>
                </c:pt>
                <c:pt idx="20821">
                  <c:v>70.734479699999994</c:v>
                </c:pt>
                <c:pt idx="20822">
                  <c:v>90.620335690000005</c:v>
                </c:pt>
                <c:pt idx="20823">
                  <c:v>92.348169409999997</c:v>
                </c:pt>
                <c:pt idx="20824">
                  <c:v>92.534851709999998</c:v>
                </c:pt>
                <c:pt idx="20825">
                  <c:v>92.907859849999994</c:v>
                </c:pt>
                <c:pt idx="20826">
                  <c:v>121.1272914</c:v>
                </c:pt>
                <c:pt idx="20827">
                  <c:v>123.4559584</c:v>
                </c:pt>
                <c:pt idx="20828">
                  <c:v>123.70674510000001</c:v>
                </c:pt>
                <c:pt idx="20829">
                  <c:v>124.2073793</c:v>
                </c:pt>
                <c:pt idx="20830">
                  <c:v>160.76038639999999</c:v>
                </c:pt>
                <c:pt idx="20831">
                  <c:v>163.68988669999999</c:v>
                </c:pt>
                <c:pt idx="20832">
                  <c:v>164.00477789999999</c:v>
                </c:pt>
                <c:pt idx="20833">
                  <c:v>164.63303819999999</c:v>
                </c:pt>
                <c:pt idx="20834">
                  <c:v>209.51962069999999</c:v>
                </c:pt>
                <c:pt idx="20835">
                  <c:v>213.04995439999999</c:v>
                </c:pt>
                <c:pt idx="20836">
                  <c:v>213.42894989999999</c:v>
                </c:pt>
                <c:pt idx="20837">
                  <c:v>214.1848363</c:v>
                </c:pt>
                <c:pt idx="20838">
                  <c:v>267.40499440000002</c:v>
                </c:pt>
                <c:pt idx="20839">
                  <c:v>271.5361613</c:v>
                </c:pt>
                <c:pt idx="20840">
                  <c:v>271.97926139999998</c:v>
                </c:pt>
                <c:pt idx="20841">
                  <c:v>272.86277380000001</c:v>
                </c:pt>
                <c:pt idx="20842">
                  <c:v>334.4165074</c:v>
                </c:pt>
                <c:pt idx="20843">
                  <c:v>348.67658560000001</c:v>
                </c:pt>
                <c:pt idx="20844">
                  <c:v>351.7264874</c:v>
                </c:pt>
                <c:pt idx="20845">
                  <c:v>353.13153069999998</c:v>
                </c:pt>
                <c:pt idx="20846">
                  <c:v>353.1315002</c:v>
                </c:pt>
                <c:pt idx="20847">
                  <c:v>350.77591919999998</c:v>
                </c:pt>
                <c:pt idx="20848">
                  <c:v>350.77591919999998</c:v>
                </c:pt>
                <c:pt idx="20849">
                  <c:v>348.42964169999999</c:v>
                </c:pt>
                <c:pt idx="20850">
                  <c:v>346.09266760000003</c:v>
                </c:pt>
                <c:pt idx="20851">
                  <c:v>345.69630719999998</c:v>
                </c:pt>
                <c:pt idx="20852">
                  <c:v>342.68811770000002</c:v>
                </c:pt>
                <c:pt idx="20853">
                  <c:v>335.92217319999997</c:v>
                </c:pt>
                <c:pt idx="20854">
                  <c:v>335.4182917</c:v>
                </c:pt>
                <c:pt idx="20855">
                  <c:v>334.41645</c:v>
                </c:pt>
                <c:pt idx="20856">
                  <c:v>272.86260090000002</c:v>
                </c:pt>
                <c:pt idx="20857">
                  <c:v>268.71880370000002</c:v>
                </c:pt>
                <c:pt idx="20858">
                  <c:v>268.27902690000002</c:v>
                </c:pt>
                <c:pt idx="20859">
                  <c:v>267.4048118</c:v>
                </c:pt>
                <c:pt idx="20860">
                  <c:v>214.1845672</c:v>
                </c:pt>
                <c:pt idx="20861">
                  <c:v>210.6416054</c:v>
                </c:pt>
                <c:pt idx="20862">
                  <c:v>210.26593320000001</c:v>
                </c:pt>
                <c:pt idx="20863">
                  <c:v>209.5193447</c:v>
                </c:pt>
                <c:pt idx="20864">
                  <c:v>164.63270449999999</c:v>
                </c:pt>
                <c:pt idx="20865">
                  <c:v>161.6905782</c:v>
                </c:pt>
                <c:pt idx="20866">
                  <c:v>161.37901059999999</c:v>
                </c:pt>
                <c:pt idx="20867">
                  <c:v>160.7600486</c:v>
                </c:pt>
                <c:pt idx="20868">
                  <c:v>124.207013</c:v>
                </c:pt>
                <c:pt idx="20869">
                  <c:v>121.8657221</c:v>
                </c:pt>
                <c:pt idx="20870">
                  <c:v>121.6182592</c:v>
                </c:pt>
                <c:pt idx="20871">
                  <c:v>121.12692370000001</c:v>
                </c:pt>
                <c:pt idx="20872">
                  <c:v>92.907492619999999</c:v>
                </c:pt>
                <c:pt idx="20873">
                  <c:v>91.16703708</c:v>
                </c:pt>
                <c:pt idx="20874">
                  <c:v>90.983678830000002</c:v>
                </c:pt>
                <c:pt idx="20875">
                  <c:v>90.619969870000006</c:v>
                </c:pt>
                <c:pt idx="20876">
                  <c:v>70.734143309999993</c:v>
                </c:pt>
                <c:pt idx="20877">
                  <c:v>67.445717779999995</c:v>
                </c:pt>
                <c:pt idx="20878">
                  <c:v>66.797863919999998</c:v>
                </c:pt>
                <c:pt idx="20879">
                  <c:v>66.505775869999994</c:v>
                </c:pt>
                <c:pt idx="20880">
                  <c:v>66.505803069999999</c:v>
                </c:pt>
                <c:pt idx="20881">
                  <c:v>66.99776756</c:v>
                </c:pt>
                <c:pt idx="20882">
                  <c:v>66.99776756</c:v>
                </c:pt>
                <c:pt idx="20883">
                  <c:v>67.499035550000002</c:v>
                </c:pt>
                <c:pt idx="20884">
                  <c:v>68.00960705</c:v>
                </c:pt>
                <c:pt idx="20885">
                  <c:v>68.097329439999996</c:v>
                </c:pt>
                <c:pt idx="20886">
                  <c:v>68.77386396</c:v>
                </c:pt>
                <c:pt idx="20887">
                  <c:v>70.366242790000001</c:v>
                </c:pt>
                <c:pt idx="20888">
                  <c:v>70.488821349999995</c:v>
                </c:pt>
                <c:pt idx="20889">
                  <c:v>70.734204770000005</c:v>
                </c:pt>
                <c:pt idx="20890">
                  <c:v>90.620175639999999</c:v>
                </c:pt>
                <c:pt idx="20891">
                  <c:v>92.348019570000005</c:v>
                </c:pt>
                <c:pt idx="20892">
                  <c:v>92.534702980000006</c:v>
                </c:pt>
                <c:pt idx="20893">
                  <c:v>92.907713330000007</c:v>
                </c:pt>
                <c:pt idx="20894">
                  <c:v>121.1273145</c:v>
                </c:pt>
                <c:pt idx="20895">
                  <c:v>123.4559957</c:v>
                </c:pt>
                <c:pt idx="20896">
                  <c:v>123.7067839</c:v>
                </c:pt>
                <c:pt idx="20897">
                  <c:v>124.2074212</c:v>
                </c:pt>
                <c:pt idx="20898">
                  <c:v>160.76065259999999</c:v>
                </c:pt>
                <c:pt idx="20899">
                  <c:v>163.69017109999999</c:v>
                </c:pt>
                <c:pt idx="20900">
                  <c:v>164.00506419999999</c:v>
                </c:pt>
                <c:pt idx="20901">
                  <c:v>164.63332840000001</c:v>
                </c:pt>
                <c:pt idx="20902">
                  <c:v>209.52019010000001</c:v>
                </c:pt>
                <c:pt idx="20903">
                  <c:v>213.05054580000001</c:v>
                </c:pt>
                <c:pt idx="20904">
                  <c:v>213.42954370000001</c:v>
                </c:pt>
                <c:pt idx="20905">
                  <c:v>214.18543489999999</c:v>
                </c:pt>
                <c:pt idx="20906">
                  <c:v>267.40592679999997</c:v>
                </c:pt>
                <c:pt idx="20907">
                  <c:v>271.53711980000003</c:v>
                </c:pt>
                <c:pt idx="20908">
                  <c:v>271.98022259999999</c:v>
                </c:pt>
                <c:pt idx="20909">
                  <c:v>272.86374060000003</c:v>
                </c:pt>
                <c:pt idx="20910">
                  <c:v>334.41786289999999</c:v>
                </c:pt>
                <c:pt idx="20911">
                  <c:v>348.67803140000001</c:v>
                </c:pt>
                <c:pt idx="20912">
                  <c:v>351.72795250000001</c:v>
                </c:pt>
                <c:pt idx="20913">
                  <c:v>353.13300470000001</c:v>
                </c:pt>
                <c:pt idx="20914">
                  <c:v>353.13303669999999</c:v>
                </c:pt>
                <c:pt idx="20915">
                  <c:v>350.7774503</c:v>
                </c:pt>
                <c:pt idx="20916">
                  <c:v>350.7774503</c:v>
                </c:pt>
                <c:pt idx="20917">
                  <c:v>348.43116750000002</c:v>
                </c:pt>
                <c:pt idx="20918">
                  <c:v>346.0941881</c:v>
                </c:pt>
                <c:pt idx="20919">
                  <c:v>345.69782679999997</c:v>
                </c:pt>
                <c:pt idx="20920">
                  <c:v>342.68963050000002</c:v>
                </c:pt>
                <c:pt idx="20921">
                  <c:v>335.92367039999999</c:v>
                </c:pt>
                <c:pt idx="20922">
                  <c:v>335.41978769999997</c:v>
                </c:pt>
                <c:pt idx="20923">
                  <c:v>334.41794379999999</c:v>
                </c:pt>
                <c:pt idx="20924">
                  <c:v>272.8639407</c:v>
                </c:pt>
                <c:pt idx="20925">
                  <c:v>268.72013229999999</c:v>
                </c:pt>
                <c:pt idx="20926">
                  <c:v>268.2803543</c:v>
                </c:pt>
                <c:pt idx="20927">
                  <c:v>267.40613680000001</c:v>
                </c:pt>
                <c:pt idx="20928">
                  <c:v>214.1857335</c:v>
                </c:pt>
                <c:pt idx="20929">
                  <c:v>210.6427602</c:v>
                </c:pt>
                <c:pt idx="20930">
                  <c:v>210.26708669999999</c:v>
                </c:pt>
                <c:pt idx="20931">
                  <c:v>209.5204957</c:v>
                </c:pt>
                <c:pt idx="20932">
                  <c:v>164.63369220000001</c:v>
                </c:pt>
                <c:pt idx="20933">
                  <c:v>161.6915539</c:v>
                </c:pt>
                <c:pt idx="20934">
                  <c:v>161.3799851</c:v>
                </c:pt>
                <c:pt idx="20935">
                  <c:v>160.7610205</c:v>
                </c:pt>
                <c:pt idx="20936">
                  <c:v>124.2078168</c:v>
                </c:pt>
                <c:pt idx="20937">
                  <c:v>121.8665136</c:v>
                </c:pt>
                <c:pt idx="20938">
                  <c:v>121.61904939999999</c:v>
                </c:pt>
                <c:pt idx="20939">
                  <c:v>121.1277113</c:v>
                </c:pt>
                <c:pt idx="20940">
                  <c:v>92.908107270000002</c:v>
                </c:pt>
                <c:pt idx="20941">
                  <c:v>91.167639100000002</c:v>
                </c:pt>
                <c:pt idx="20942">
                  <c:v>90.9842795</c:v>
                </c:pt>
                <c:pt idx="20943">
                  <c:v>90.620567859999994</c:v>
                </c:pt>
                <c:pt idx="20944">
                  <c:v>70.734563649999998</c:v>
                </c:pt>
                <c:pt idx="20945">
                  <c:v>67.446099270000005</c:v>
                </c:pt>
                <c:pt idx="20946">
                  <c:v>66.798237200000003</c:v>
                </c:pt>
                <c:pt idx="20947">
                  <c:v>66.506145369999999</c:v>
                </c:pt>
                <c:pt idx="20948">
                  <c:v>66.506119780000006</c:v>
                </c:pt>
                <c:pt idx="20949">
                  <c:v>66.998081940000006</c:v>
                </c:pt>
                <c:pt idx="20950">
                  <c:v>66.998081940000006</c:v>
                </c:pt>
                <c:pt idx="20951">
                  <c:v>67.499347549999996</c:v>
                </c:pt>
                <c:pt idx="20952">
                  <c:v>68.009916590000003</c:v>
                </c:pt>
                <c:pt idx="20953">
                  <c:v>68.097638559999993</c:v>
                </c:pt>
                <c:pt idx="20954">
                  <c:v>68.774169799999996</c:v>
                </c:pt>
                <c:pt idx="20955">
                  <c:v>70.366540799999996</c:v>
                </c:pt>
                <c:pt idx="20956">
                  <c:v>70.489118750000003</c:v>
                </c:pt>
                <c:pt idx="20957">
                  <c:v>70.734500960000005</c:v>
                </c:pt>
                <c:pt idx="20958">
                  <c:v>90.620366820000001</c:v>
                </c:pt>
                <c:pt idx="20959">
                  <c:v>92.348201250000002</c:v>
                </c:pt>
                <c:pt idx="20960">
                  <c:v>92.534883629999996</c:v>
                </c:pt>
                <c:pt idx="20961">
                  <c:v>92.907891919999997</c:v>
                </c:pt>
                <c:pt idx="20962">
                  <c:v>121.1273333</c:v>
                </c:pt>
                <c:pt idx="20963">
                  <c:v>123.456001</c:v>
                </c:pt>
                <c:pt idx="20964">
                  <c:v>123.7067878</c:v>
                </c:pt>
                <c:pt idx="20965">
                  <c:v>124.2074222</c:v>
                </c:pt>
                <c:pt idx="20966">
                  <c:v>160.76043899999999</c:v>
                </c:pt>
                <c:pt idx="20967">
                  <c:v>163.68994000000001</c:v>
                </c:pt>
                <c:pt idx="20968">
                  <c:v>164.00483130000001</c:v>
                </c:pt>
                <c:pt idx="20969">
                  <c:v>164.63309169999999</c:v>
                </c:pt>
                <c:pt idx="20970">
                  <c:v>209.51968400000001</c:v>
                </c:pt>
                <c:pt idx="20971">
                  <c:v>213.0500184</c:v>
                </c:pt>
                <c:pt idx="20972">
                  <c:v>213.429014</c:v>
                </c:pt>
                <c:pt idx="20973">
                  <c:v>214.18490059999999</c:v>
                </c:pt>
                <c:pt idx="20974">
                  <c:v>267.40506829999998</c:v>
                </c:pt>
                <c:pt idx="20975">
                  <c:v>271.53623599999997</c:v>
                </c:pt>
                <c:pt idx="20976">
                  <c:v>271.97933610000001</c:v>
                </c:pt>
                <c:pt idx="20977">
                  <c:v>272.86284869999997</c:v>
                </c:pt>
                <c:pt idx="20978">
                  <c:v>334.41659190000001</c:v>
                </c:pt>
                <c:pt idx="20979">
                  <c:v>348.67667219999998</c:v>
                </c:pt>
                <c:pt idx="20980">
                  <c:v>351.7265744</c:v>
                </c:pt>
                <c:pt idx="20981">
                  <c:v>353.13161789999998</c:v>
                </c:pt>
                <c:pt idx="20982">
                  <c:v>353.13158429999999</c:v>
                </c:pt>
                <c:pt idx="20983">
                  <c:v>350.7760025</c:v>
                </c:pt>
                <c:pt idx="20984">
                  <c:v>350.7760025</c:v>
                </c:pt>
                <c:pt idx="20985">
                  <c:v>348.42972420000001</c:v>
                </c:pt>
                <c:pt idx="20986">
                  <c:v>346.09274929999998</c:v>
                </c:pt>
                <c:pt idx="20987">
                  <c:v>345.69638880000002</c:v>
                </c:pt>
                <c:pt idx="20988">
                  <c:v>342.68819830000001</c:v>
                </c:pt>
                <c:pt idx="20989">
                  <c:v>335.92225150000002</c:v>
                </c:pt>
                <c:pt idx="20990">
                  <c:v>335.41836990000002</c:v>
                </c:pt>
                <c:pt idx="20991">
                  <c:v>334.41652790000001</c:v>
                </c:pt>
                <c:pt idx="20992">
                  <c:v>272.86265859999997</c:v>
                </c:pt>
                <c:pt idx="20993">
                  <c:v>268.71886009999997</c:v>
                </c:pt>
                <c:pt idx="20994">
                  <c:v>268.27908309999998</c:v>
                </c:pt>
                <c:pt idx="20995">
                  <c:v>267.40486770000001</c:v>
                </c:pt>
                <c:pt idx="20996">
                  <c:v>214.1846055</c:v>
                </c:pt>
                <c:pt idx="20997">
                  <c:v>210.64164260000001</c:v>
                </c:pt>
                <c:pt idx="20998">
                  <c:v>210.26597029999999</c:v>
                </c:pt>
                <c:pt idx="20999">
                  <c:v>209.51938150000001</c:v>
                </c:pt>
                <c:pt idx="21000">
                  <c:v>164.63272649999999</c:v>
                </c:pt>
                <c:pt idx="21001">
                  <c:v>161.69059909999999</c:v>
                </c:pt>
                <c:pt idx="21002">
                  <c:v>161.3790315</c:v>
                </c:pt>
                <c:pt idx="21003">
                  <c:v>160.7600693</c:v>
                </c:pt>
                <c:pt idx="21004">
                  <c:v>124.2070214</c:v>
                </c:pt>
                <c:pt idx="21005">
                  <c:v>121.8657297</c:v>
                </c:pt>
                <c:pt idx="21006">
                  <c:v>121.61826670000001</c:v>
                </c:pt>
                <c:pt idx="21007">
                  <c:v>121.126931</c:v>
                </c:pt>
                <c:pt idx="21008">
                  <c:v>92.90749031</c:v>
                </c:pt>
                <c:pt idx="21009">
                  <c:v>91.167034169999994</c:v>
                </c:pt>
                <c:pt idx="21010">
                  <c:v>90.983675860000005</c:v>
                </c:pt>
                <c:pt idx="21011">
                  <c:v>90.619966770000005</c:v>
                </c:pt>
                <c:pt idx="21012">
                  <c:v>70.734133209999996</c:v>
                </c:pt>
                <c:pt idx="21013">
                  <c:v>67.445706490000006</c:v>
                </c:pt>
                <c:pt idx="21014">
                  <c:v>66.797852390000003</c:v>
                </c:pt>
                <c:pt idx="21015">
                  <c:v>66.505764229999997</c:v>
                </c:pt>
                <c:pt idx="21016">
                  <c:v>66.505788280000004</c:v>
                </c:pt>
                <c:pt idx="21017">
                  <c:v>66.997752439999999</c:v>
                </c:pt>
                <c:pt idx="21018">
                  <c:v>66.997752439999999</c:v>
                </c:pt>
                <c:pt idx="21019">
                  <c:v>67.499020099999996</c:v>
                </c:pt>
                <c:pt idx="21020">
                  <c:v>68.009591259999993</c:v>
                </c:pt>
                <c:pt idx="21021">
                  <c:v>68.097313589999999</c:v>
                </c:pt>
                <c:pt idx="21022">
                  <c:v>68.773847680000003</c:v>
                </c:pt>
                <c:pt idx="21023">
                  <c:v>70.366225529999994</c:v>
                </c:pt>
                <c:pt idx="21024">
                  <c:v>70.488804009999996</c:v>
                </c:pt>
                <c:pt idx="21025">
                  <c:v>70.734187289999994</c:v>
                </c:pt>
                <c:pt idx="21026">
                  <c:v>90.620148369999995</c:v>
                </c:pt>
                <c:pt idx="21027">
                  <c:v>92.347991590000007</c:v>
                </c:pt>
                <c:pt idx="21028">
                  <c:v>92.53467492</c:v>
                </c:pt>
                <c:pt idx="21029">
                  <c:v>92.907685119999996</c:v>
                </c:pt>
                <c:pt idx="21030">
                  <c:v>121.1272761</c:v>
                </c:pt>
                <c:pt idx="21031">
                  <c:v>123.45595659999999</c:v>
                </c:pt>
                <c:pt idx="21032">
                  <c:v>123.7067448</c:v>
                </c:pt>
                <c:pt idx="21033">
                  <c:v>124.2073819</c:v>
                </c:pt>
                <c:pt idx="21034">
                  <c:v>160.76060290000001</c:v>
                </c:pt>
                <c:pt idx="21035">
                  <c:v>163.69012050000001</c:v>
                </c:pt>
                <c:pt idx="21036">
                  <c:v>164.00501360000001</c:v>
                </c:pt>
                <c:pt idx="21037">
                  <c:v>164.63327760000001</c:v>
                </c:pt>
                <c:pt idx="21038">
                  <c:v>209.5201285</c:v>
                </c:pt>
                <c:pt idx="21039">
                  <c:v>213.05048339999999</c:v>
                </c:pt>
                <c:pt idx="21040">
                  <c:v>213.42948129999999</c:v>
                </c:pt>
                <c:pt idx="21041">
                  <c:v>214.18537230000001</c:v>
                </c:pt>
                <c:pt idx="21042">
                  <c:v>267.4058531</c:v>
                </c:pt>
                <c:pt idx="21043">
                  <c:v>271.53704529999999</c:v>
                </c:pt>
                <c:pt idx="21044">
                  <c:v>271.98014799999999</c:v>
                </c:pt>
                <c:pt idx="21045">
                  <c:v>272.8636659</c:v>
                </c:pt>
                <c:pt idx="21046">
                  <c:v>334.41777660000002</c:v>
                </c:pt>
                <c:pt idx="21047">
                  <c:v>348.67794270000002</c:v>
                </c:pt>
                <c:pt idx="21048">
                  <c:v>351.7278632</c:v>
                </c:pt>
                <c:pt idx="21049">
                  <c:v>353.13291520000001</c:v>
                </c:pt>
                <c:pt idx="21050">
                  <c:v>353.1329495</c:v>
                </c:pt>
                <c:pt idx="21051">
                  <c:v>350.77736399999998</c:v>
                </c:pt>
                <c:pt idx="21052">
                  <c:v>350.77736399999998</c:v>
                </c:pt>
                <c:pt idx="21053">
                  <c:v>348.43108189999998</c:v>
                </c:pt>
                <c:pt idx="21054">
                  <c:v>346.09410329999997</c:v>
                </c:pt>
                <c:pt idx="21055">
                  <c:v>345.69774210000003</c:v>
                </c:pt>
                <c:pt idx="21056">
                  <c:v>342.68954669999999</c:v>
                </c:pt>
                <c:pt idx="21057">
                  <c:v>335.92358869999998</c:v>
                </c:pt>
                <c:pt idx="21058">
                  <c:v>335.41970620000001</c:v>
                </c:pt>
                <c:pt idx="21059">
                  <c:v>334.41786250000001</c:v>
                </c:pt>
                <c:pt idx="21060">
                  <c:v>272.8638785</c:v>
                </c:pt>
                <c:pt idx="21061">
                  <c:v>268.72007139999999</c:v>
                </c:pt>
                <c:pt idx="21062">
                  <c:v>268.28029350000003</c:v>
                </c:pt>
                <c:pt idx="21063">
                  <c:v>267.4060763</c:v>
                </c:pt>
                <c:pt idx="21064">
                  <c:v>214.18568980000001</c:v>
                </c:pt>
                <c:pt idx="21065">
                  <c:v>210.6427176</c:v>
                </c:pt>
                <c:pt idx="21066">
                  <c:v>210.26704430000001</c:v>
                </c:pt>
                <c:pt idx="21067">
                  <c:v>209.5204535</c:v>
                </c:pt>
                <c:pt idx="21068">
                  <c:v>164.63366450000001</c:v>
                </c:pt>
                <c:pt idx="21069">
                  <c:v>161.6915272</c:v>
                </c:pt>
                <c:pt idx="21070">
                  <c:v>161.37995839999999</c:v>
                </c:pt>
                <c:pt idx="21071">
                  <c:v>160.7609941</c:v>
                </c:pt>
                <c:pt idx="21072">
                  <c:v>124.20780259999999</c:v>
                </c:pt>
                <c:pt idx="21073">
                  <c:v>121.8665001</c:v>
                </c:pt>
                <c:pt idx="21074">
                  <c:v>121.61903599999999</c:v>
                </c:pt>
                <c:pt idx="21075">
                  <c:v>121.1276981</c:v>
                </c:pt>
                <c:pt idx="21076">
                  <c:v>92.908104030000004</c:v>
                </c:pt>
                <c:pt idx="21077">
                  <c:v>91.1676365</c:v>
                </c:pt>
                <c:pt idx="21078">
                  <c:v>90.984276969999996</c:v>
                </c:pt>
                <c:pt idx="21079">
                  <c:v>90.620565459999995</c:v>
                </c:pt>
                <c:pt idx="21080">
                  <c:v>70.734568929999995</c:v>
                </c:pt>
                <c:pt idx="21081">
                  <c:v>67.446105930000002</c:v>
                </c:pt>
                <c:pt idx="21082">
                  <c:v>66.798244139999994</c:v>
                </c:pt>
                <c:pt idx="21083">
                  <c:v>66.506152439999994</c:v>
                </c:pt>
                <c:pt idx="21084">
                  <c:v>66.506130060000004</c:v>
                </c:pt>
                <c:pt idx="21085">
                  <c:v>66.998092540000002</c:v>
                </c:pt>
                <c:pt idx="21086">
                  <c:v>66.998092540000002</c:v>
                </c:pt>
                <c:pt idx="21087">
                  <c:v>67.499358459999996</c:v>
                </c:pt>
                <c:pt idx="21088">
                  <c:v>68.009927829999995</c:v>
                </c:pt>
                <c:pt idx="21089">
                  <c:v>68.097649849999996</c:v>
                </c:pt>
                <c:pt idx="21090">
                  <c:v>68.774181519999999</c:v>
                </c:pt>
                <c:pt idx="21091">
                  <c:v>70.366553510000003</c:v>
                </c:pt>
                <c:pt idx="21092">
                  <c:v>70.489131529999995</c:v>
                </c:pt>
                <c:pt idx="21093">
                  <c:v>70.734513879999994</c:v>
                </c:pt>
                <c:pt idx="21094">
                  <c:v>90.620389799999998</c:v>
                </c:pt>
                <c:pt idx="21095">
                  <c:v>92.348224990000006</c:v>
                </c:pt>
                <c:pt idx="21096">
                  <c:v>92.534907450000006</c:v>
                </c:pt>
                <c:pt idx="21097">
                  <c:v>92.907915900000006</c:v>
                </c:pt>
                <c:pt idx="21098">
                  <c:v>121.12736820000001</c:v>
                </c:pt>
                <c:pt idx="21099">
                  <c:v>123.4560367</c:v>
                </c:pt>
                <c:pt idx="21100">
                  <c:v>123.70682360000001</c:v>
                </c:pt>
                <c:pt idx="21101">
                  <c:v>124.2074582</c:v>
                </c:pt>
                <c:pt idx="21102">
                  <c:v>160.7604868</c:v>
                </c:pt>
                <c:pt idx="21103">
                  <c:v>163.68998869999999</c:v>
                </c:pt>
                <c:pt idx="21104">
                  <c:v>164.00488000000001</c:v>
                </c:pt>
                <c:pt idx="21105">
                  <c:v>164.63314070000001</c:v>
                </c:pt>
                <c:pt idx="21106">
                  <c:v>209.51974569999999</c:v>
                </c:pt>
                <c:pt idx="21107">
                  <c:v>213.05008100000001</c:v>
                </c:pt>
                <c:pt idx="21108">
                  <c:v>213.4290767</c:v>
                </c:pt>
                <c:pt idx="21109">
                  <c:v>214.18496350000001</c:v>
                </c:pt>
                <c:pt idx="21110">
                  <c:v>267.40514480000002</c:v>
                </c:pt>
                <c:pt idx="21111">
                  <c:v>271.53631350000001</c:v>
                </c:pt>
                <c:pt idx="21112">
                  <c:v>271.97941359999999</c:v>
                </c:pt>
                <c:pt idx="21113">
                  <c:v>272.86292650000001</c:v>
                </c:pt>
                <c:pt idx="21114">
                  <c:v>334.41668420000002</c:v>
                </c:pt>
                <c:pt idx="21115">
                  <c:v>348.67676770000003</c:v>
                </c:pt>
                <c:pt idx="21116">
                  <c:v>351.72667059999998</c:v>
                </c:pt>
                <c:pt idx="21117">
                  <c:v>353.13171440000002</c:v>
                </c:pt>
                <c:pt idx="21118">
                  <c:v>353.13167929999997</c:v>
                </c:pt>
                <c:pt idx="21119">
                  <c:v>350.77609669999998</c:v>
                </c:pt>
                <c:pt idx="21120">
                  <c:v>350.77609669999998</c:v>
                </c:pt>
                <c:pt idx="21121">
                  <c:v>348.42981759999998</c:v>
                </c:pt>
                <c:pt idx="21122">
                  <c:v>346.0928419</c:v>
                </c:pt>
                <c:pt idx="21123">
                  <c:v>345.69648130000002</c:v>
                </c:pt>
                <c:pt idx="21124">
                  <c:v>342.68828980000001</c:v>
                </c:pt>
                <c:pt idx="21125">
                  <c:v>335.92234070000001</c:v>
                </c:pt>
                <c:pt idx="21126">
                  <c:v>335.4184588</c:v>
                </c:pt>
                <c:pt idx="21127">
                  <c:v>334.4166166</c:v>
                </c:pt>
                <c:pt idx="21128">
                  <c:v>272.86272589999999</c:v>
                </c:pt>
                <c:pt idx="21129">
                  <c:v>268.71892589999999</c:v>
                </c:pt>
                <c:pt idx="21130">
                  <c:v>268.27914879999997</c:v>
                </c:pt>
                <c:pt idx="21131">
                  <c:v>267.40493309999999</c:v>
                </c:pt>
                <c:pt idx="21132">
                  <c:v>214.18465219999999</c:v>
                </c:pt>
                <c:pt idx="21133">
                  <c:v>210.64168810000001</c:v>
                </c:pt>
                <c:pt idx="21134">
                  <c:v>210.2660156</c:v>
                </c:pt>
                <c:pt idx="21135">
                  <c:v>209.51942650000001</c:v>
                </c:pt>
                <c:pt idx="21136">
                  <c:v>164.63275540000001</c:v>
                </c:pt>
                <c:pt idx="21137">
                  <c:v>161.69062700000001</c:v>
                </c:pt>
                <c:pt idx="21138">
                  <c:v>161.3790592</c:v>
                </c:pt>
                <c:pt idx="21139">
                  <c:v>160.76009680000001</c:v>
                </c:pt>
                <c:pt idx="21140">
                  <c:v>124.2070354</c:v>
                </c:pt>
                <c:pt idx="21141">
                  <c:v>121.86574280000001</c:v>
                </c:pt>
                <c:pt idx="21142">
                  <c:v>121.6182797</c:v>
                </c:pt>
                <c:pt idx="21143">
                  <c:v>121.1269439</c:v>
                </c:pt>
                <c:pt idx="21144">
                  <c:v>92.907492289999993</c:v>
                </c:pt>
                <c:pt idx="21145">
                  <c:v>91.167035459999994</c:v>
                </c:pt>
                <c:pt idx="21146">
                  <c:v>90.983677069999999</c:v>
                </c:pt>
                <c:pt idx="21147">
                  <c:v>90.619967849999995</c:v>
                </c:pt>
                <c:pt idx="21148">
                  <c:v>70.734126009999997</c:v>
                </c:pt>
                <c:pt idx="21149">
                  <c:v>67.445697820000007</c:v>
                </c:pt>
                <c:pt idx="21150">
                  <c:v>66.797843420000007</c:v>
                </c:pt>
                <c:pt idx="21151">
                  <c:v>66.505755129999997</c:v>
                </c:pt>
                <c:pt idx="21152">
                  <c:v>66.505775659999998</c:v>
                </c:pt>
                <c:pt idx="21153">
                  <c:v>66.997739460000005</c:v>
                </c:pt>
                <c:pt idx="21154">
                  <c:v>66.997739460000005</c:v>
                </c:pt>
                <c:pt idx="21155">
                  <c:v>67.499006769999994</c:v>
                </c:pt>
                <c:pt idx="21156">
                  <c:v>68.009577579999998</c:v>
                </c:pt>
                <c:pt idx="21157">
                  <c:v>68.097299849999999</c:v>
                </c:pt>
                <c:pt idx="21158">
                  <c:v>68.773833479999993</c:v>
                </c:pt>
                <c:pt idx="21159">
                  <c:v>70.366210280000004</c:v>
                </c:pt>
                <c:pt idx="21160">
                  <c:v>70.488788679999999</c:v>
                </c:pt>
                <c:pt idx="21161">
                  <c:v>70.734171799999999</c:v>
                </c:pt>
                <c:pt idx="21162">
                  <c:v>90.620122309999999</c:v>
                </c:pt>
                <c:pt idx="21163">
                  <c:v>92.347964739999995</c:v>
                </c:pt>
                <c:pt idx="21164">
                  <c:v>92.534647980000003</c:v>
                </c:pt>
                <c:pt idx="21165">
                  <c:v>92.907658010000006</c:v>
                </c:pt>
                <c:pt idx="21166">
                  <c:v>121.12723769999999</c:v>
                </c:pt>
                <c:pt idx="21167">
                  <c:v>123.4559173</c:v>
                </c:pt>
                <c:pt idx="21168">
                  <c:v>123.7067054</c:v>
                </c:pt>
                <c:pt idx="21169">
                  <c:v>124.2073424</c:v>
                </c:pt>
                <c:pt idx="21170">
                  <c:v>160.7605513</c:v>
                </c:pt>
                <c:pt idx="21171">
                  <c:v>163.69006809999999</c:v>
                </c:pt>
                <c:pt idx="21172">
                  <c:v>164.00496100000001</c:v>
                </c:pt>
                <c:pt idx="21173">
                  <c:v>164.63322489999999</c:v>
                </c:pt>
                <c:pt idx="21174">
                  <c:v>209.52006299999999</c:v>
                </c:pt>
                <c:pt idx="21175">
                  <c:v>213.05041700000001</c:v>
                </c:pt>
                <c:pt idx="21176">
                  <c:v>213.42941479999999</c:v>
                </c:pt>
                <c:pt idx="21177">
                  <c:v>214.1853055</c:v>
                </c:pt>
                <c:pt idx="21178">
                  <c:v>267.40577289999999</c:v>
                </c:pt>
                <c:pt idx="21179">
                  <c:v>271.53696400000001</c:v>
                </c:pt>
                <c:pt idx="21180">
                  <c:v>271.98006659999999</c:v>
                </c:pt>
                <c:pt idx="21181">
                  <c:v>272.86358430000001</c:v>
                </c:pt>
                <c:pt idx="21182">
                  <c:v>334.41768089999999</c:v>
                </c:pt>
                <c:pt idx="21183">
                  <c:v>348.67784369999998</c:v>
                </c:pt>
                <c:pt idx="21184">
                  <c:v>351.7277636</c:v>
                </c:pt>
                <c:pt idx="21185">
                  <c:v>353.1328153</c:v>
                </c:pt>
                <c:pt idx="21186">
                  <c:v>353.13285159999998</c:v>
                </c:pt>
                <c:pt idx="21187">
                  <c:v>350.77726689999997</c:v>
                </c:pt>
                <c:pt idx="21188">
                  <c:v>350.77726689999997</c:v>
                </c:pt>
                <c:pt idx="21189">
                  <c:v>348.43098559999999</c:v>
                </c:pt>
                <c:pt idx="21190">
                  <c:v>346.09400779999999</c:v>
                </c:pt>
                <c:pt idx="21191">
                  <c:v>345.69764679999997</c:v>
                </c:pt>
                <c:pt idx="21192">
                  <c:v>342.68945250000002</c:v>
                </c:pt>
                <c:pt idx="21193">
                  <c:v>335.923497</c:v>
                </c:pt>
                <c:pt idx="21194">
                  <c:v>335.41961459999999</c:v>
                </c:pt>
                <c:pt idx="21195">
                  <c:v>334.41777139999999</c:v>
                </c:pt>
                <c:pt idx="21196">
                  <c:v>272.86381030000001</c:v>
                </c:pt>
                <c:pt idx="21197">
                  <c:v>268.7200047</c:v>
                </c:pt>
                <c:pt idx="21198">
                  <c:v>268.2802269</c:v>
                </c:pt>
                <c:pt idx="21199">
                  <c:v>267.4060101</c:v>
                </c:pt>
                <c:pt idx="21200">
                  <c:v>214.1856435</c:v>
                </c:pt>
                <c:pt idx="21201">
                  <c:v>210.6426726</c:v>
                </c:pt>
                <c:pt idx="21202">
                  <c:v>210.2669994</c:v>
                </c:pt>
                <c:pt idx="21203">
                  <c:v>209.52040890000001</c:v>
                </c:pt>
                <c:pt idx="21204">
                  <c:v>164.63363699999999</c:v>
                </c:pt>
                <c:pt idx="21205">
                  <c:v>161.6915008</c:v>
                </c:pt>
                <c:pt idx="21206">
                  <c:v>161.37993220000001</c:v>
                </c:pt>
                <c:pt idx="21207">
                  <c:v>160.76096810000001</c:v>
                </c:pt>
                <c:pt idx="21208">
                  <c:v>124.2077907</c:v>
                </c:pt>
                <c:pt idx="21209">
                  <c:v>121.8664892</c:v>
                </c:pt>
                <c:pt idx="21210">
                  <c:v>121.6190251</c:v>
                </c:pt>
                <c:pt idx="21211">
                  <c:v>121.1276874</c:v>
                </c:pt>
                <c:pt idx="21212">
                  <c:v>92.908104620000003</c:v>
                </c:pt>
                <c:pt idx="21213">
                  <c:v>91.167637790000001</c:v>
                </c:pt>
                <c:pt idx="21214">
                  <c:v>90.984278340000003</c:v>
                </c:pt>
                <c:pt idx="21215">
                  <c:v>90.620566969999999</c:v>
                </c:pt>
                <c:pt idx="21216">
                  <c:v>70.734578769999999</c:v>
                </c:pt>
                <c:pt idx="21217">
                  <c:v>67.446117229999999</c:v>
                </c:pt>
                <c:pt idx="21218">
                  <c:v>66.798255729999994</c:v>
                </c:pt>
                <c:pt idx="21219">
                  <c:v>66.506164159999997</c:v>
                </c:pt>
                <c:pt idx="21220">
                  <c:v>66.506145430000004</c:v>
                </c:pt>
                <c:pt idx="21221">
                  <c:v>66.998108290000005</c:v>
                </c:pt>
                <c:pt idx="21222">
                  <c:v>66.998108290000005</c:v>
                </c:pt>
                <c:pt idx="21223">
                  <c:v>67.499374590000002</c:v>
                </c:pt>
                <c:pt idx="21224">
                  <c:v>68.009944329999996</c:v>
                </c:pt>
                <c:pt idx="21225">
                  <c:v>68.097666410000002</c:v>
                </c:pt>
                <c:pt idx="21226">
                  <c:v>68.774198549999994</c:v>
                </c:pt>
                <c:pt idx="21227">
                  <c:v>70.366571609999994</c:v>
                </c:pt>
                <c:pt idx="21228">
                  <c:v>70.48914972</c:v>
                </c:pt>
                <c:pt idx="21229">
                  <c:v>70.734532229999999</c:v>
                </c:pt>
                <c:pt idx="21230">
                  <c:v>90.620418830000006</c:v>
                </c:pt>
                <c:pt idx="21231">
                  <c:v>92.348254800000007</c:v>
                </c:pt>
                <c:pt idx="21232">
                  <c:v>92.534937339999999</c:v>
                </c:pt>
                <c:pt idx="21233">
                  <c:v>92.907945960000006</c:v>
                </c:pt>
                <c:pt idx="21234">
                  <c:v>121.1274094</c:v>
                </c:pt>
                <c:pt idx="21235">
                  <c:v>123.45607870000001</c:v>
                </c:pt>
                <c:pt idx="21236">
                  <c:v>123.70686569999999</c:v>
                </c:pt>
                <c:pt idx="21237">
                  <c:v>124.2075004</c:v>
                </c:pt>
                <c:pt idx="21238">
                  <c:v>160.76054060000001</c:v>
                </c:pt>
                <c:pt idx="21239">
                  <c:v>163.69004340000001</c:v>
                </c:pt>
                <c:pt idx="21240">
                  <c:v>164.0049348</c:v>
                </c:pt>
                <c:pt idx="21241">
                  <c:v>164.63319559999999</c:v>
                </c:pt>
                <c:pt idx="21242">
                  <c:v>209.51981259999999</c:v>
                </c:pt>
                <c:pt idx="21243">
                  <c:v>213.05014879999999</c:v>
                </c:pt>
                <c:pt idx="21244">
                  <c:v>213.42914469999999</c:v>
                </c:pt>
                <c:pt idx="21245">
                  <c:v>214.1850316</c:v>
                </c:pt>
                <c:pt idx="21246">
                  <c:v>267.40522540000001</c:v>
                </c:pt>
                <c:pt idx="21247">
                  <c:v>271.53639500000003</c:v>
                </c:pt>
                <c:pt idx="21248">
                  <c:v>271.9794953</c:v>
                </c:pt>
                <c:pt idx="21249">
                  <c:v>272.86300829999999</c:v>
                </c:pt>
                <c:pt idx="21250">
                  <c:v>334.4167789</c:v>
                </c:pt>
                <c:pt idx="21251">
                  <c:v>348.67686520000001</c:v>
                </c:pt>
                <c:pt idx="21252">
                  <c:v>351.72676869999998</c:v>
                </c:pt>
                <c:pt idx="21253">
                  <c:v>353.13181279999998</c:v>
                </c:pt>
                <c:pt idx="21254">
                  <c:v>353.13177519999999</c:v>
                </c:pt>
                <c:pt idx="21255">
                  <c:v>350.77619179999999</c:v>
                </c:pt>
                <c:pt idx="21256">
                  <c:v>350.77619179999999</c:v>
                </c:pt>
                <c:pt idx="21257">
                  <c:v>348.42991189999998</c:v>
                </c:pt>
                <c:pt idx="21258">
                  <c:v>346.09293539999999</c:v>
                </c:pt>
                <c:pt idx="21259">
                  <c:v>345.69657460000002</c:v>
                </c:pt>
                <c:pt idx="21260">
                  <c:v>342.68838210000001</c:v>
                </c:pt>
                <c:pt idx="21261">
                  <c:v>335.92243070000001</c:v>
                </c:pt>
                <c:pt idx="21262">
                  <c:v>335.41854869999997</c:v>
                </c:pt>
                <c:pt idx="21263">
                  <c:v>334.4167061</c:v>
                </c:pt>
                <c:pt idx="21264">
                  <c:v>272.86279450000001</c:v>
                </c:pt>
                <c:pt idx="21265">
                  <c:v>268.71899309999998</c:v>
                </c:pt>
                <c:pt idx="21266">
                  <c:v>268.27921579999997</c:v>
                </c:pt>
                <c:pt idx="21267">
                  <c:v>267.40499979999998</c:v>
                </c:pt>
                <c:pt idx="21268">
                  <c:v>214.18470049999999</c:v>
                </c:pt>
                <c:pt idx="21269">
                  <c:v>210.64173510000001</c:v>
                </c:pt>
                <c:pt idx="21270">
                  <c:v>210.2660625</c:v>
                </c:pt>
                <c:pt idx="21271">
                  <c:v>209.51947319999999</c:v>
                </c:pt>
                <c:pt idx="21272">
                  <c:v>164.6327861</c:v>
                </c:pt>
                <c:pt idx="21273">
                  <c:v>161.69065660000001</c:v>
                </c:pt>
                <c:pt idx="21274">
                  <c:v>161.37908880000001</c:v>
                </c:pt>
                <c:pt idx="21275">
                  <c:v>160.76012610000001</c:v>
                </c:pt>
                <c:pt idx="21276">
                  <c:v>124.2070513</c:v>
                </c:pt>
                <c:pt idx="21277">
                  <c:v>121.8657578</c:v>
                </c:pt>
                <c:pt idx="21278">
                  <c:v>121.6182946</c:v>
                </c:pt>
                <c:pt idx="21279">
                  <c:v>121.12695859999999</c:v>
                </c:pt>
                <c:pt idx="21280">
                  <c:v>92.907496010000003</c:v>
                </c:pt>
                <c:pt idx="21281">
                  <c:v>91.167038480000002</c:v>
                </c:pt>
                <c:pt idx="21282">
                  <c:v>90.983680019999994</c:v>
                </c:pt>
                <c:pt idx="21283">
                  <c:v>90.619970640000005</c:v>
                </c:pt>
                <c:pt idx="21284">
                  <c:v>70.734120340000004</c:v>
                </c:pt>
                <c:pt idx="21285">
                  <c:v>67.445690619999993</c:v>
                </c:pt>
                <c:pt idx="21286">
                  <c:v>66.797835919999997</c:v>
                </c:pt>
                <c:pt idx="21287">
                  <c:v>66.505747479999997</c:v>
                </c:pt>
                <c:pt idx="21288">
                  <c:v>66.505764479999996</c:v>
                </c:pt>
                <c:pt idx="21289">
                  <c:v>66.997727940000004</c:v>
                </c:pt>
                <c:pt idx="21290">
                  <c:v>66.997727940000004</c:v>
                </c:pt>
                <c:pt idx="21291">
                  <c:v>67.4989949</c:v>
                </c:pt>
                <c:pt idx="21292">
                  <c:v>68.009565350000003</c:v>
                </c:pt>
                <c:pt idx="21293">
                  <c:v>68.097287570000006</c:v>
                </c:pt>
                <c:pt idx="21294">
                  <c:v>68.773820740000005</c:v>
                </c:pt>
                <c:pt idx="21295">
                  <c:v>70.366196509999995</c:v>
                </c:pt>
                <c:pt idx="21296">
                  <c:v>70.488774840000005</c:v>
                </c:pt>
                <c:pt idx="21297">
                  <c:v>70.734157809999999</c:v>
                </c:pt>
                <c:pt idx="21298">
                  <c:v>90.620097810000004</c:v>
                </c:pt>
                <c:pt idx="21299">
                  <c:v>92.347939449999998</c:v>
                </c:pt>
                <c:pt idx="21300">
                  <c:v>92.534622619999993</c:v>
                </c:pt>
                <c:pt idx="21301">
                  <c:v>92.907632480000004</c:v>
                </c:pt>
                <c:pt idx="21302">
                  <c:v>121.1272008</c:v>
                </c:pt>
                <c:pt idx="21303">
                  <c:v>123.4558796</c:v>
                </c:pt>
                <c:pt idx="21304">
                  <c:v>123.7066676</c:v>
                </c:pt>
                <c:pt idx="21305">
                  <c:v>124.2073043</c:v>
                </c:pt>
                <c:pt idx="21306">
                  <c:v>160.760501</c:v>
                </c:pt>
                <c:pt idx="21307">
                  <c:v>163.69001689999999</c:v>
                </c:pt>
                <c:pt idx="21308">
                  <c:v>164.00490980000001</c:v>
                </c:pt>
                <c:pt idx="21309">
                  <c:v>164.6331734</c:v>
                </c:pt>
                <c:pt idx="21310">
                  <c:v>209.51999850000001</c:v>
                </c:pt>
                <c:pt idx="21311">
                  <c:v>213.0503515</c:v>
                </c:pt>
                <c:pt idx="21312">
                  <c:v>213.4293491</c:v>
                </c:pt>
                <c:pt idx="21313">
                  <c:v>214.18523970000001</c:v>
                </c:pt>
                <c:pt idx="21314">
                  <c:v>267.40569310000001</c:v>
                </c:pt>
                <c:pt idx="21315">
                  <c:v>271.53688319999998</c:v>
                </c:pt>
                <c:pt idx="21316">
                  <c:v>271.97998569999999</c:v>
                </c:pt>
                <c:pt idx="21317">
                  <c:v>272.8635031</c:v>
                </c:pt>
                <c:pt idx="21318">
                  <c:v>334.41758490000001</c:v>
                </c:pt>
                <c:pt idx="21319">
                  <c:v>348.67774439999999</c:v>
                </c:pt>
                <c:pt idx="21320">
                  <c:v>351.72766360000003</c:v>
                </c:pt>
                <c:pt idx="21321">
                  <c:v>353.1327149</c:v>
                </c:pt>
                <c:pt idx="21322">
                  <c:v>353.13275290000001</c:v>
                </c:pt>
                <c:pt idx="21323">
                  <c:v>350.77716900000001</c:v>
                </c:pt>
                <c:pt idx="21324">
                  <c:v>350.77716900000001</c:v>
                </c:pt>
                <c:pt idx="21325">
                  <c:v>348.43088849999998</c:v>
                </c:pt>
                <c:pt idx="21326">
                  <c:v>346.09391149999999</c:v>
                </c:pt>
                <c:pt idx="21327">
                  <c:v>345.6975506</c:v>
                </c:pt>
                <c:pt idx="21328">
                  <c:v>342.68935729999998</c:v>
                </c:pt>
                <c:pt idx="21329">
                  <c:v>335.92340389999998</c:v>
                </c:pt>
                <c:pt idx="21330">
                  <c:v>335.41952179999998</c:v>
                </c:pt>
                <c:pt idx="21331">
                  <c:v>334.41767879999998</c:v>
                </c:pt>
                <c:pt idx="21332">
                  <c:v>272.86373750000001</c:v>
                </c:pt>
                <c:pt idx="21333">
                  <c:v>268.71993329999998</c:v>
                </c:pt>
                <c:pt idx="21334">
                  <c:v>268.28015570000002</c:v>
                </c:pt>
                <c:pt idx="21335">
                  <c:v>267.40593910000001</c:v>
                </c:pt>
                <c:pt idx="21336">
                  <c:v>214.1855903</c:v>
                </c:pt>
                <c:pt idx="21337">
                  <c:v>210.64262059999999</c:v>
                </c:pt>
                <c:pt idx="21338">
                  <c:v>210.26694749999999</c:v>
                </c:pt>
                <c:pt idx="21339">
                  <c:v>209.5203573</c:v>
                </c:pt>
                <c:pt idx="21340">
                  <c:v>164.6336009</c:v>
                </c:pt>
                <c:pt idx="21341">
                  <c:v>161.69146570000001</c:v>
                </c:pt>
                <c:pt idx="21342">
                  <c:v>161.37989719999999</c:v>
                </c:pt>
                <c:pt idx="21343">
                  <c:v>160.7609333</c:v>
                </c:pt>
                <c:pt idx="21344">
                  <c:v>124.2077693</c:v>
                </c:pt>
                <c:pt idx="21345">
                  <c:v>121.8664687</c:v>
                </c:pt>
                <c:pt idx="21346">
                  <c:v>121.6190048</c:v>
                </c:pt>
                <c:pt idx="21347">
                  <c:v>121.1276672</c:v>
                </c:pt>
                <c:pt idx="21348">
                  <c:v>92.908095689999996</c:v>
                </c:pt>
                <c:pt idx="21349">
                  <c:v>91.167629599999998</c:v>
                </c:pt>
                <c:pt idx="21350">
                  <c:v>90.984270219999999</c:v>
                </c:pt>
                <c:pt idx="21351">
                  <c:v>90.620559009999994</c:v>
                </c:pt>
                <c:pt idx="21352">
                  <c:v>70.7345799</c:v>
                </c:pt>
                <c:pt idx="21353">
                  <c:v>67.446120059999998</c:v>
                </c:pt>
                <c:pt idx="21354">
                  <c:v>66.798258899999993</c:v>
                </c:pt>
                <c:pt idx="21355">
                  <c:v>66.506167489999996</c:v>
                </c:pt>
                <c:pt idx="21356">
                  <c:v>66.506152369999995</c:v>
                </c:pt>
                <c:pt idx="21357">
                  <c:v>66.998115549999994</c:v>
                </c:pt>
                <c:pt idx="21358">
                  <c:v>66.998115549999994</c:v>
                </c:pt>
                <c:pt idx="21359">
                  <c:v>67.499382179999998</c:v>
                </c:pt>
                <c:pt idx="21360">
                  <c:v>68.009952249999998</c:v>
                </c:pt>
                <c:pt idx="21361">
                  <c:v>68.097674389999995</c:v>
                </c:pt>
                <c:pt idx="21362">
                  <c:v>68.774206980000002</c:v>
                </c:pt>
                <c:pt idx="21363">
                  <c:v>70.366581069999995</c:v>
                </c:pt>
                <c:pt idx="21364">
                  <c:v>70.48915925</c:v>
                </c:pt>
                <c:pt idx="21365">
                  <c:v>70.734541919999998</c:v>
                </c:pt>
                <c:pt idx="21366">
                  <c:v>90.620439230000002</c:v>
                </c:pt>
                <c:pt idx="21367">
                  <c:v>92.34827602</c:v>
                </c:pt>
                <c:pt idx="21368">
                  <c:v>92.534958649999993</c:v>
                </c:pt>
                <c:pt idx="21369">
                  <c:v>92.907967439999993</c:v>
                </c:pt>
                <c:pt idx="21370">
                  <c:v>121.12744290000001</c:v>
                </c:pt>
                <c:pt idx="21371">
                  <c:v>123.4561132</c:v>
                </c:pt>
                <c:pt idx="21372">
                  <c:v>123.7069003</c:v>
                </c:pt>
                <c:pt idx="21373">
                  <c:v>124.2075352</c:v>
                </c:pt>
                <c:pt idx="21374">
                  <c:v>160.76058889999999</c:v>
                </c:pt>
                <c:pt idx="21375">
                  <c:v>163.69009270000001</c:v>
                </c:pt>
                <c:pt idx="21376">
                  <c:v>164.0049842</c:v>
                </c:pt>
                <c:pt idx="21377">
                  <c:v>164.6332452</c:v>
                </c:pt>
                <c:pt idx="21378">
                  <c:v>209.51987700000001</c:v>
                </c:pt>
                <c:pt idx="21379">
                  <c:v>213.05021429999999</c:v>
                </c:pt>
                <c:pt idx="21380">
                  <c:v>213.42921029999999</c:v>
                </c:pt>
                <c:pt idx="21381">
                  <c:v>214.18509750000001</c:v>
                </c:pt>
                <c:pt idx="21382">
                  <c:v>267.40530749999999</c:v>
                </c:pt>
                <c:pt idx="21383">
                  <c:v>271.5364783</c:v>
                </c:pt>
                <c:pt idx="21384">
                  <c:v>271.97957869999999</c:v>
                </c:pt>
                <c:pt idx="21385">
                  <c:v>272.86309199999999</c:v>
                </c:pt>
                <c:pt idx="21386">
                  <c:v>334.41688010000001</c:v>
                </c:pt>
                <c:pt idx="21387">
                  <c:v>348.67697040000002</c:v>
                </c:pt>
                <c:pt idx="21388">
                  <c:v>351.72687480000002</c:v>
                </c:pt>
                <c:pt idx="21389">
                  <c:v>353.13191920000003</c:v>
                </c:pt>
                <c:pt idx="21390">
                  <c:v>353.13188079999998</c:v>
                </c:pt>
                <c:pt idx="21391">
                  <c:v>350.77629660000002</c:v>
                </c:pt>
                <c:pt idx="21392">
                  <c:v>350.77629660000002</c:v>
                </c:pt>
                <c:pt idx="21393">
                  <c:v>348.4300159</c:v>
                </c:pt>
                <c:pt idx="21394">
                  <c:v>346.0930386</c:v>
                </c:pt>
                <c:pt idx="21395">
                  <c:v>345.69667770000001</c:v>
                </c:pt>
                <c:pt idx="21396">
                  <c:v>342.68848409999998</c:v>
                </c:pt>
                <c:pt idx="21397">
                  <c:v>335.92253030000001</c:v>
                </c:pt>
                <c:pt idx="21398">
                  <c:v>335.41864809999998</c:v>
                </c:pt>
                <c:pt idx="21399">
                  <c:v>334.4168052</c:v>
                </c:pt>
                <c:pt idx="21400">
                  <c:v>272.86287149999998</c:v>
                </c:pt>
                <c:pt idx="21401">
                  <c:v>268.71906860000001</c:v>
                </c:pt>
                <c:pt idx="21402">
                  <c:v>268.27929110000002</c:v>
                </c:pt>
                <c:pt idx="21403">
                  <c:v>267.40507489999999</c:v>
                </c:pt>
                <c:pt idx="21404">
                  <c:v>214.1847559</c:v>
                </c:pt>
                <c:pt idx="21405">
                  <c:v>210.64178920000001</c:v>
                </c:pt>
                <c:pt idx="21406">
                  <c:v>210.26611650000001</c:v>
                </c:pt>
                <c:pt idx="21407">
                  <c:v>209.51952689999999</c:v>
                </c:pt>
                <c:pt idx="21408">
                  <c:v>164.63282269999999</c:v>
                </c:pt>
                <c:pt idx="21409">
                  <c:v>161.69069210000001</c:v>
                </c:pt>
                <c:pt idx="21410">
                  <c:v>161.37912410000001</c:v>
                </c:pt>
                <c:pt idx="21411">
                  <c:v>160.7601612</c:v>
                </c:pt>
                <c:pt idx="21412">
                  <c:v>124.20707179999999</c:v>
                </c:pt>
                <c:pt idx="21413">
                  <c:v>121.8657773</c:v>
                </c:pt>
                <c:pt idx="21414">
                  <c:v>121.61831410000001</c:v>
                </c:pt>
                <c:pt idx="21415">
                  <c:v>121.1269779</c:v>
                </c:pt>
                <c:pt idx="21416">
                  <c:v>92.907503210000002</c:v>
                </c:pt>
                <c:pt idx="21417">
                  <c:v>91.167044899999993</c:v>
                </c:pt>
                <c:pt idx="21418">
                  <c:v>90.983686349999999</c:v>
                </c:pt>
                <c:pt idx="21419">
                  <c:v>90.619976809999997</c:v>
                </c:pt>
                <c:pt idx="21420">
                  <c:v>70.734116929999999</c:v>
                </c:pt>
                <c:pt idx="21421">
                  <c:v>67.445685449999999</c:v>
                </c:pt>
                <c:pt idx="21422">
                  <c:v>66.797830390000001</c:v>
                </c:pt>
                <c:pt idx="21423">
                  <c:v>66.505741790000002</c:v>
                </c:pt>
                <c:pt idx="21424">
                  <c:v>66.505754899999999</c:v>
                </c:pt>
                <c:pt idx="21425">
                  <c:v>66.997718000000006</c:v>
                </c:pt>
                <c:pt idx="21426">
                  <c:v>66.997718000000006</c:v>
                </c:pt>
                <c:pt idx="21427">
                  <c:v>67.4989846</c:v>
                </c:pt>
                <c:pt idx="21428">
                  <c:v>68.009554690000002</c:v>
                </c:pt>
                <c:pt idx="21429">
                  <c:v>68.097276840000006</c:v>
                </c:pt>
                <c:pt idx="21430">
                  <c:v>68.773809549999996</c:v>
                </c:pt>
                <c:pt idx="21431">
                  <c:v>70.366184239999995</c:v>
                </c:pt>
                <c:pt idx="21432">
                  <c:v>70.488762480000005</c:v>
                </c:pt>
                <c:pt idx="21433">
                  <c:v>70.734145290000001</c:v>
                </c:pt>
                <c:pt idx="21434">
                  <c:v>90.620074160000001</c:v>
                </c:pt>
                <c:pt idx="21435">
                  <c:v>92.347914959999997</c:v>
                </c:pt>
                <c:pt idx="21436">
                  <c:v>92.534598029999998</c:v>
                </c:pt>
                <c:pt idx="21437">
                  <c:v>92.907607709999994</c:v>
                </c:pt>
                <c:pt idx="21438">
                  <c:v>121.12716380000001</c:v>
                </c:pt>
                <c:pt idx="21439">
                  <c:v>123.4558416</c:v>
                </c:pt>
                <c:pt idx="21440">
                  <c:v>123.70662950000001</c:v>
                </c:pt>
                <c:pt idx="21441">
                  <c:v>124.2072661</c:v>
                </c:pt>
                <c:pt idx="21442">
                  <c:v>160.7604493</c:v>
                </c:pt>
                <c:pt idx="21443">
                  <c:v>163.68996419999999</c:v>
                </c:pt>
                <c:pt idx="21444">
                  <c:v>164.00485689999999</c:v>
                </c:pt>
                <c:pt idx="21445">
                  <c:v>164.6331203</c:v>
                </c:pt>
                <c:pt idx="21446">
                  <c:v>209.5199307</c:v>
                </c:pt>
                <c:pt idx="21447">
                  <c:v>213.0502826</c:v>
                </c:pt>
                <c:pt idx="21448">
                  <c:v>213.42928019999999</c:v>
                </c:pt>
                <c:pt idx="21449">
                  <c:v>214.1851705</c:v>
                </c:pt>
                <c:pt idx="21450">
                  <c:v>267.40560809999999</c:v>
                </c:pt>
                <c:pt idx="21451">
                  <c:v>271.5367971</c:v>
                </c:pt>
                <c:pt idx="21452">
                  <c:v>271.97989940000002</c:v>
                </c:pt>
                <c:pt idx="21453">
                  <c:v>272.86341659999999</c:v>
                </c:pt>
                <c:pt idx="21454">
                  <c:v>334.41748139999999</c:v>
                </c:pt>
                <c:pt idx="21455">
                  <c:v>348.67763719999999</c:v>
                </c:pt>
                <c:pt idx="21456">
                  <c:v>351.72755560000002</c:v>
                </c:pt>
                <c:pt idx="21457">
                  <c:v>353.13260650000001</c:v>
                </c:pt>
                <c:pt idx="21458">
                  <c:v>353.1326459</c:v>
                </c:pt>
                <c:pt idx="21459">
                  <c:v>350.77706269999999</c:v>
                </c:pt>
                <c:pt idx="21460">
                  <c:v>350.77706269999999</c:v>
                </c:pt>
                <c:pt idx="21461">
                  <c:v>348.43078309999999</c:v>
                </c:pt>
                <c:pt idx="21462">
                  <c:v>346.0938069</c:v>
                </c:pt>
                <c:pt idx="21463">
                  <c:v>345.6974462</c:v>
                </c:pt>
                <c:pt idx="21464">
                  <c:v>342.68925400000001</c:v>
                </c:pt>
                <c:pt idx="21465">
                  <c:v>335.9233031</c:v>
                </c:pt>
                <c:pt idx="21466">
                  <c:v>335.41942110000002</c:v>
                </c:pt>
                <c:pt idx="21467">
                  <c:v>334.41757860000001</c:v>
                </c:pt>
                <c:pt idx="21468">
                  <c:v>272.86366049999998</c:v>
                </c:pt>
                <c:pt idx="21469">
                  <c:v>268.7198578</c:v>
                </c:pt>
                <c:pt idx="21470">
                  <c:v>268.28008039999997</c:v>
                </c:pt>
                <c:pt idx="21471">
                  <c:v>267.40586409999997</c:v>
                </c:pt>
                <c:pt idx="21472">
                  <c:v>214.1855357</c:v>
                </c:pt>
                <c:pt idx="21473">
                  <c:v>210.64256739999999</c:v>
                </c:pt>
                <c:pt idx="21474">
                  <c:v>210.26689450000001</c:v>
                </c:pt>
                <c:pt idx="21475">
                  <c:v>209.52030450000001</c:v>
                </c:pt>
                <c:pt idx="21476">
                  <c:v>164.63356580000001</c:v>
                </c:pt>
                <c:pt idx="21477">
                  <c:v>161.6914319</c:v>
                </c:pt>
                <c:pt idx="21478">
                  <c:v>161.3798635</c:v>
                </c:pt>
                <c:pt idx="21479">
                  <c:v>160.7608998</c:v>
                </c:pt>
                <c:pt idx="21480">
                  <c:v>124.20775089999999</c:v>
                </c:pt>
                <c:pt idx="21481">
                  <c:v>121.8664512</c:v>
                </c:pt>
                <c:pt idx="21482">
                  <c:v>121.61898739999999</c:v>
                </c:pt>
                <c:pt idx="21483">
                  <c:v>121.12765</c:v>
                </c:pt>
                <c:pt idx="21484">
                  <c:v>92.90809075</c:v>
                </c:pt>
                <c:pt idx="21485">
                  <c:v>91.167625450000003</c:v>
                </c:pt>
                <c:pt idx="21486">
                  <c:v>90.984266149999996</c:v>
                </c:pt>
                <c:pt idx="21487">
                  <c:v>90.620555109999998</c:v>
                </c:pt>
                <c:pt idx="21488">
                  <c:v>70.734585530000004</c:v>
                </c:pt>
                <c:pt idx="21489">
                  <c:v>67.446127419999996</c:v>
                </c:pt>
                <c:pt idx="21490">
                  <c:v>66.798266609999999</c:v>
                </c:pt>
                <c:pt idx="21491">
                  <c:v>66.50617536</c:v>
                </c:pt>
                <c:pt idx="21492">
                  <c:v>66.506164190000007</c:v>
                </c:pt>
                <c:pt idx="21493">
                  <c:v>66.998127760000003</c:v>
                </c:pt>
                <c:pt idx="21494">
                  <c:v>66.998127760000003</c:v>
                </c:pt>
                <c:pt idx="21495">
                  <c:v>67.499394769999995</c:v>
                </c:pt>
                <c:pt idx="21496">
                  <c:v>68.009965219999998</c:v>
                </c:pt>
                <c:pt idx="21497">
                  <c:v>68.09768742</c:v>
                </c:pt>
                <c:pt idx="21498">
                  <c:v>68.774220490000005</c:v>
                </c:pt>
                <c:pt idx="21499">
                  <c:v>70.366595660000002</c:v>
                </c:pt>
                <c:pt idx="21500">
                  <c:v>70.489173930000007</c:v>
                </c:pt>
                <c:pt idx="21501">
                  <c:v>70.734556760000004</c:v>
                </c:pt>
                <c:pt idx="21502">
                  <c:v>90.620465170000003</c:v>
                </c:pt>
                <c:pt idx="21503">
                  <c:v>92.348302790000005</c:v>
                </c:pt>
                <c:pt idx="21504">
                  <c:v>92.534985509999998</c:v>
                </c:pt>
                <c:pt idx="21505">
                  <c:v>92.907994479999999</c:v>
                </c:pt>
                <c:pt idx="21506">
                  <c:v>121.127482</c:v>
                </c:pt>
                <c:pt idx="21507">
                  <c:v>123.4561532</c:v>
                </c:pt>
                <c:pt idx="21508">
                  <c:v>123.7069403</c:v>
                </c:pt>
                <c:pt idx="21509">
                  <c:v>124.2075754</c:v>
                </c:pt>
                <c:pt idx="21510">
                  <c:v>160.76064199999999</c:v>
                </c:pt>
                <c:pt idx="21511">
                  <c:v>163.69014680000001</c:v>
                </c:pt>
                <c:pt idx="21512">
                  <c:v>164.00503839999999</c:v>
                </c:pt>
                <c:pt idx="21513">
                  <c:v>164.63329959999999</c:v>
                </c:pt>
                <c:pt idx="21514">
                  <c:v>209.51994529999999</c:v>
                </c:pt>
                <c:pt idx="21515">
                  <c:v>213.0502836</c:v>
                </c:pt>
                <c:pt idx="21516">
                  <c:v>213.4292797</c:v>
                </c:pt>
                <c:pt idx="21517">
                  <c:v>214.1851671</c:v>
                </c:pt>
                <c:pt idx="21518">
                  <c:v>267.40539180000002</c:v>
                </c:pt>
                <c:pt idx="21519">
                  <c:v>271.53656369999999</c:v>
                </c:pt>
                <c:pt idx="21520">
                  <c:v>271.9796642</c:v>
                </c:pt>
                <c:pt idx="21521">
                  <c:v>272.86317780000002</c:v>
                </c:pt>
                <c:pt idx="21522">
                  <c:v>334.41698159999999</c:v>
                </c:pt>
                <c:pt idx="21523">
                  <c:v>348.67707539999998</c:v>
                </c:pt>
                <c:pt idx="21524">
                  <c:v>351.7269804</c:v>
                </c:pt>
                <c:pt idx="21525">
                  <c:v>353.13202519999999</c:v>
                </c:pt>
                <c:pt idx="21526">
                  <c:v>353.13198499999999</c:v>
                </c:pt>
                <c:pt idx="21527">
                  <c:v>350.77640000000002</c:v>
                </c:pt>
                <c:pt idx="21528">
                  <c:v>350.77640000000002</c:v>
                </c:pt>
                <c:pt idx="21529">
                  <c:v>348.43011840000003</c:v>
                </c:pt>
                <c:pt idx="21530">
                  <c:v>346.09314030000002</c:v>
                </c:pt>
                <c:pt idx="21531">
                  <c:v>345.6967793</c:v>
                </c:pt>
                <c:pt idx="21532">
                  <c:v>342.68858469999998</c:v>
                </c:pt>
                <c:pt idx="21533">
                  <c:v>335.9226286</c:v>
                </c:pt>
                <c:pt idx="21534">
                  <c:v>335.41874630000001</c:v>
                </c:pt>
                <c:pt idx="21535">
                  <c:v>334.41690299999999</c:v>
                </c:pt>
                <c:pt idx="21536">
                  <c:v>272.86294839999999</c:v>
                </c:pt>
                <c:pt idx="21537">
                  <c:v>268.71914409999999</c:v>
                </c:pt>
                <c:pt idx="21538">
                  <c:v>268.27936649999998</c:v>
                </c:pt>
                <c:pt idx="21539">
                  <c:v>267.40514990000003</c:v>
                </c:pt>
                <c:pt idx="21540">
                  <c:v>214.1848123</c:v>
                </c:pt>
                <c:pt idx="21541">
                  <c:v>210.6418443</c:v>
                </c:pt>
                <c:pt idx="21542">
                  <c:v>210.26617139999999</c:v>
                </c:pt>
                <c:pt idx="21543">
                  <c:v>209.51958160000001</c:v>
                </c:pt>
                <c:pt idx="21544">
                  <c:v>164.63286099999999</c:v>
                </c:pt>
                <c:pt idx="21545">
                  <c:v>161.69072929999999</c:v>
                </c:pt>
                <c:pt idx="21546">
                  <c:v>161.3791612</c:v>
                </c:pt>
                <c:pt idx="21547">
                  <c:v>160.7601981</c:v>
                </c:pt>
                <c:pt idx="21548">
                  <c:v>124.2070945</c:v>
                </c:pt>
                <c:pt idx="21549">
                  <c:v>121.8657991</c:v>
                </c:pt>
                <c:pt idx="21550">
                  <c:v>121.6183358</c:v>
                </c:pt>
                <c:pt idx="21551">
                  <c:v>121.12699929999999</c:v>
                </c:pt>
                <c:pt idx="21552">
                  <c:v>92.907512819999994</c:v>
                </c:pt>
                <c:pt idx="21553">
                  <c:v>91.167053730000006</c:v>
                </c:pt>
                <c:pt idx="21554">
                  <c:v>90.983695100000006</c:v>
                </c:pt>
                <c:pt idx="21555">
                  <c:v>90.619985400000004</c:v>
                </c:pt>
                <c:pt idx="21556">
                  <c:v>70.734115900000006</c:v>
                </c:pt>
                <c:pt idx="21557">
                  <c:v>67.445682619999999</c:v>
                </c:pt>
                <c:pt idx="21558">
                  <c:v>66.797827190000007</c:v>
                </c:pt>
                <c:pt idx="21559">
                  <c:v>66.505738429999994</c:v>
                </c:pt>
                <c:pt idx="21560">
                  <c:v>66.505747729999996</c:v>
                </c:pt>
                <c:pt idx="21561">
                  <c:v>66.997710490000003</c:v>
                </c:pt>
                <c:pt idx="21562">
                  <c:v>66.997710490000003</c:v>
                </c:pt>
                <c:pt idx="21563">
                  <c:v>67.498976740000003</c:v>
                </c:pt>
                <c:pt idx="21564">
                  <c:v>68.009546479999997</c:v>
                </c:pt>
                <c:pt idx="21565">
                  <c:v>68.097268569999997</c:v>
                </c:pt>
                <c:pt idx="21566">
                  <c:v>68.773800829999999</c:v>
                </c:pt>
                <c:pt idx="21567">
                  <c:v>70.366174479999998</c:v>
                </c:pt>
                <c:pt idx="21568">
                  <c:v>70.488752649999995</c:v>
                </c:pt>
                <c:pt idx="21569">
                  <c:v>70.734135289999998</c:v>
                </c:pt>
                <c:pt idx="21570">
                  <c:v>90.620053339999998</c:v>
                </c:pt>
                <c:pt idx="21571">
                  <c:v>92.347893310000003</c:v>
                </c:pt>
                <c:pt idx="21572">
                  <c:v>92.534576290000004</c:v>
                </c:pt>
                <c:pt idx="21573">
                  <c:v>92.907585789999999</c:v>
                </c:pt>
                <c:pt idx="21574">
                  <c:v>121.1271297</c:v>
                </c:pt>
                <c:pt idx="21575">
                  <c:v>123.4558066</c:v>
                </c:pt>
                <c:pt idx="21576">
                  <c:v>123.7065944</c:v>
                </c:pt>
                <c:pt idx="21577">
                  <c:v>124.2072307</c:v>
                </c:pt>
                <c:pt idx="21578">
                  <c:v>160.76040040000001</c:v>
                </c:pt>
                <c:pt idx="21579">
                  <c:v>163.6899143</c:v>
                </c:pt>
                <c:pt idx="21580">
                  <c:v>164.00480690000001</c:v>
                </c:pt>
                <c:pt idx="21581">
                  <c:v>164.6330701</c:v>
                </c:pt>
                <c:pt idx="21582">
                  <c:v>209.5198656</c:v>
                </c:pt>
                <c:pt idx="21583">
                  <c:v>213.05021640000001</c:v>
                </c:pt>
                <c:pt idx="21584">
                  <c:v>213.42921380000001</c:v>
                </c:pt>
                <c:pt idx="21585">
                  <c:v>214.1851039</c:v>
                </c:pt>
                <c:pt idx="21586">
                  <c:v>267.4055252</c:v>
                </c:pt>
                <c:pt idx="21587">
                  <c:v>271.5367129</c:v>
                </c:pt>
                <c:pt idx="21588">
                  <c:v>271.97981520000002</c:v>
                </c:pt>
                <c:pt idx="21589">
                  <c:v>272.86333209999998</c:v>
                </c:pt>
                <c:pt idx="21590">
                  <c:v>334.41737920000003</c:v>
                </c:pt>
                <c:pt idx="21591">
                  <c:v>348.67753099999999</c:v>
                </c:pt>
                <c:pt idx="21592">
                  <c:v>351.7274486</c:v>
                </c:pt>
                <c:pt idx="21593">
                  <c:v>353.13249910000002</c:v>
                </c:pt>
                <c:pt idx="21594">
                  <c:v>353.13253939999998</c:v>
                </c:pt>
                <c:pt idx="21595">
                  <c:v>350.7769571</c:v>
                </c:pt>
                <c:pt idx="21596">
                  <c:v>350.7769571</c:v>
                </c:pt>
                <c:pt idx="21597">
                  <c:v>348.43067819999999</c:v>
                </c:pt>
                <c:pt idx="21598">
                  <c:v>346.09370280000002</c:v>
                </c:pt>
                <c:pt idx="21599">
                  <c:v>345.69734219999998</c:v>
                </c:pt>
                <c:pt idx="21600">
                  <c:v>342.68915090000002</c:v>
                </c:pt>
                <c:pt idx="21601">
                  <c:v>335.92320219999999</c:v>
                </c:pt>
                <c:pt idx="21602">
                  <c:v>335.4193204</c:v>
                </c:pt>
                <c:pt idx="21603">
                  <c:v>334.41747809999998</c:v>
                </c:pt>
                <c:pt idx="21604">
                  <c:v>272.86357989999999</c:v>
                </c:pt>
                <c:pt idx="21605">
                  <c:v>268.71977859999998</c:v>
                </c:pt>
                <c:pt idx="21606">
                  <c:v>268.28000129999998</c:v>
                </c:pt>
                <c:pt idx="21607">
                  <c:v>267.40578540000001</c:v>
                </c:pt>
                <c:pt idx="21608">
                  <c:v>214.1854749</c:v>
                </c:pt>
                <c:pt idx="21609">
                  <c:v>210.6425078</c:v>
                </c:pt>
                <c:pt idx="21610">
                  <c:v>210.26683499999999</c:v>
                </c:pt>
                <c:pt idx="21611">
                  <c:v>209.5202453</c:v>
                </c:pt>
                <c:pt idx="21612">
                  <c:v>164.63352259999999</c:v>
                </c:pt>
                <c:pt idx="21613">
                  <c:v>161.6913897</c:v>
                </c:pt>
                <c:pt idx="21614">
                  <c:v>161.37982149999999</c:v>
                </c:pt>
                <c:pt idx="21615">
                  <c:v>160.76085810000001</c:v>
                </c:pt>
                <c:pt idx="21616">
                  <c:v>124.2077231</c:v>
                </c:pt>
                <c:pt idx="21617">
                  <c:v>121.8664244</c:v>
                </c:pt>
                <c:pt idx="21618">
                  <c:v>121.6189607</c:v>
                </c:pt>
                <c:pt idx="21619">
                  <c:v>121.1276235</c:v>
                </c:pt>
                <c:pt idx="21620">
                  <c:v>92.908076370000003</c:v>
                </c:pt>
                <c:pt idx="21621">
                  <c:v>91.167611879999995</c:v>
                </c:pt>
                <c:pt idx="21622">
                  <c:v>90.984252670000004</c:v>
                </c:pt>
                <c:pt idx="21623">
                  <c:v>90.620541790000004</c:v>
                </c:pt>
                <c:pt idx="21624">
                  <c:v>70.73458239</c:v>
                </c:pt>
                <c:pt idx="21625">
                  <c:v>67.446126230000004</c:v>
                </c:pt>
                <c:pt idx="21626">
                  <c:v>66.798265830000005</c:v>
                </c:pt>
                <c:pt idx="21627">
                  <c:v>66.506174759999993</c:v>
                </c:pt>
                <c:pt idx="21628">
                  <c:v>66.506167450000007</c:v>
                </c:pt>
                <c:pt idx="21629">
                  <c:v>66.99813134</c:v>
                </c:pt>
                <c:pt idx="21630">
                  <c:v>66.99813134</c:v>
                </c:pt>
                <c:pt idx="21631">
                  <c:v>67.499398670000005</c:v>
                </c:pt>
                <c:pt idx="21632">
                  <c:v>68.009969459999994</c:v>
                </c:pt>
                <c:pt idx="21633">
                  <c:v>68.09769172</c:v>
                </c:pt>
                <c:pt idx="21634">
                  <c:v>68.774225240000007</c:v>
                </c:pt>
                <c:pt idx="21635">
                  <c:v>70.366601439999997</c:v>
                </c:pt>
                <c:pt idx="21636">
                  <c:v>70.489179789999994</c:v>
                </c:pt>
                <c:pt idx="21637">
                  <c:v>70.734562769999997</c:v>
                </c:pt>
                <c:pt idx="21638">
                  <c:v>90.620482150000001</c:v>
                </c:pt>
                <c:pt idx="21639">
                  <c:v>92.348320630000003</c:v>
                </c:pt>
                <c:pt idx="21640">
                  <c:v>92.535003450000005</c:v>
                </c:pt>
                <c:pt idx="21641">
                  <c:v>92.908012600000006</c:v>
                </c:pt>
                <c:pt idx="21642">
                  <c:v>121.1275129</c:v>
                </c:pt>
                <c:pt idx="21643">
                  <c:v>123.4561851</c:v>
                </c:pt>
                <c:pt idx="21644">
                  <c:v>123.7069723</c:v>
                </c:pt>
                <c:pt idx="21645">
                  <c:v>124.2076077</c:v>
                </c:pt>
                <c:pt idx="21646">
                  <c:v>160.7606888</c:v>
                </c:pt>
                <c:pt idx="21647">
                  <c:v>163.69019470000001</c:v>
                </c:pt>
                <c:pt idx="21648">
                  <c:v>164.0050865</c:v>
                </c:pt>
                <c:pt idx="21649">
                  <c:v>164.63334800000001</c:v>
                </c:pt>
                <c:pt idx="21650">
                  <c:v>209.52001000000001</c:v>
                </c:pt>
                <c:pt idx="21651">
                  <c:v>213.0503496</c:v>
                </c:pt>
                <c:pt idx="21652">
                  <c:v>213.42934579999999</c:v>
                </c:pt>
                <c:pt idx="21653">
                  <c:v>214.18523350000001</c:v>
                </c:pt>
                <c:pt idx="21654">
                  <c:v>267.4054764</c:v>
                </c:pt>
                <c:pt idx="21655">
                  <c:v>271.5366497</c:v>
                </c:pt>
                <c:pt idx="21656">
                  <c:v>271.9797504</c:v>
                </c:pt>
                <c:pt idx="21657">
                  <c:v>272.8632642</c:v>
                </c:pt>
                <c:pt idx="21658">
                  <c:v>334.4170881</c:v>
                </c:pt>
                <c:pt idx="21659">
                  <c:v>348.67718639999998</c:v>
                </c:pt>
                <c:pt idx="21660">
                  <c:v>351.72709250000003</c:v>
                </c:pt>
                <c:pt idx="21661">
                  <c:v>353.13213769999999</c:v>
                </c:pt>
                <c:pt idx="21662">
                  <c:v>353.13209740000002</c:v>
                </c:pt>
                <c:pt idx="21663">
                  <c:v>350.77651159999999</c:v>
                </c:pt>
                <c:pt idx="21664">
                  <c:v>350.77651159999999</c:v>
                </c:pt>
                <c:pt idx="21665">
                  <c:v>348.43022919999999</c:v>
                </c:pt>
                <c:pt idx="21666">
                  <c:v>346.09325039999999</c:v>
                </c:pt>
                <c:pt idx="21667">
                  <c:v>345.69688919999999</c:v>
                </c:pt>
                <c:pt idx="21668">
                  <c:v>342.6886935</c:v>
                </c:pt>
                <c:pt idx="21669">
                  <c:v>335.92273510000001</c:v>
                </c:pt>
                <c:pt idx="21670">
                  <c:v>335.41885259999998</c:v>
                </c:pt>
                <c:pt idx="21671">
                  <c:v>334.41700889999998</c:v>
                </c:pt>
                <c:pt idx="21672">
                  <c:v>272.86303229999999</c:v>
                </c:pt>
                <c:pt idx="21673">
                  <c:v>268.71922649999999</c:v>
                </c:pt>
                <c:pt idx="21674">
                  <c:v>268.27944869999999</c:v>
                </c:pt>
                <c:pt idx="21675">
                  <c:v>267.40523180000002</c:v>
                </c:pt>
                <c:pt idx="21676">
                  <c:v>214.18487450000001</c:v>
                </c:pt>
                <c:pt idx="21677">
                  <c:v>210.6419051</c:v>
                </c:pt>
                <c:pt idx="21678">
                  <c:v>210.2662321</c:v>
                </c:pt>
                <c:pt idx="21679">
                  <c:v>209.519642</c:v>
                </c:pt>
                <c:pt idx="21680">
                  <c:v>164.632904</c:v>
                </c:pt>
                <c:pt idx="21681">
                  <c:v>161.69077110000001</c:v>
                </c:pt>
                <c:pt idx="21682">
                  <c:v>161.3792029</c:v>
                </c:pt>
                <c:pt idx="21683">
                  <c:v>160.76023950000001</c:v>
                </c:pt>
                <c:pt idx="21684">
                  <c:v>124.2071208</c:v>
                </c:pt>
                <c:pt idx="21685">
                  <c:v>121.86582439999999</c:v>
                </c:pt>
                <c:pt idx="21686">
                  <c:v>121.61836099999999</c:v>
                </c:pt>
                <c:pt idx="21687">
                  <c:v>121.1270243</c:v>
                </c:pt>
                <c:pt idx="21688">
                  <c:v>92.907524980000005</c:v>
                </c:pt>
                <c:pt idx="21689">
                  <c:v>91.167065039999997</c:v>
                </c:pt>
                <c:pt idx="21690">
                  <c:v>90.983706330000004</c:v>
                </c:pt>
                <c:pt idx="21691">
                  <c:v>90.619996450000002</c:v>
                </c:pt>
                <c:pt idx="21692">
                  <c:v>70.734116420000007</c:v>
                </c:pt>
                <c:pt idx="21693">
                  <c:v>67.445681140000005</c:v>
                </c:pt>
                <c:pt idx="21694">
                  <c:v>66.797825309999993</c:v>
                </c:pt>
                <c:pt idx="21695">
                  <c:v>66.50573636</c:v>
                </c:pt>
                <c:pt idx="21696">
                  <c:v>66.505741560000004</c:v>
                </c:pt>
                <c:pt idx="21697">
                  <c:v>66.997703959999996</c:v>
                </c:pt>
                <c:pt idx="21698">
                  <c:v>66.997703959999996</c:v>
                </c:pt>
                <c:pt idx="21699">
                  <c:v>67.498969849999995</c:v>
                </c:pt>
                <c:pt idx="21700">
                  <c:v>68.009539230000001</c:v>
                </c:pt>
                <c:pt idx="21701">
                  <c:v>68.097261259999996</c:v>
                </c:pt>
                <c:pt idx="21702">
                  <c:v>68.773793040000001</c:v>
                </c:pt>
                <c:pt idx="21703">
                  <c:v>70.366165620000004</c:v>
                </c:pt>
                <c:pt idx="21704">
                  <c:v>70.488743709999994</c:v>
                </c:pt>
                <c:pt idx="21705">
                  <c:v>70.734126189999998</c:v>
                </c:pt>
                <c:pt idx="21706">
                  <c:v>90.620032960000003</c:v>
                </c:pt>
                <c:pt idx="21707">
                  <c:v>92.347872050000007</c:v>
                </c:pt>
                <c:pt idx="21708">
                  <c:v>92.53455495</c:v>
                </c:pt>
                <c:pt idx="21709">
                  <c:v>92.907564260000001</c:v>
                </c:pt>
                <c:pt idx="21710">
                  <c:v>121.12709529999999</c:v>
                </c:pt>
                <c:pt idx="21711">
                  <c:v>123.4557712</c:v>
                </c:pt>
                <c:pt idx="21712">
                  <c:v>123.7065589</c:v>
                </c:pt>
                <c:pt idx="21713">
                  <c:v>124.20719510000001</c:v>
                </c:pt>
                <c:pt idx="21714">
                  <c:v>160.7603503</c:v>
                </c:pt>
                <c:pt idx="21715">
                  <c:v>163.6898631</c:v>
                </c:pt>
                <c:pt idx="21716">
                  <c:v>164.00475560000001</c:v>
                </c:pt>
                <c:pt idx="21717">
                  <c:v>164.63301860000001</c:v>
                </c:pt>
                <c:pt idx="21718">
                  <c:v>209.5197981</c:v>
                </c:pt>
                <c:pt idx="21719">
                  <c:v>213.0501477</c:v>
                </c:pt>
                <c:pt idx="21720">
                  <c:v>213.42914500000001</c:v>
                </c:pt>
                <c:pt idx="21721">
                  <c:v>214.18503480000001</c:v>
                </c:pt>
                <c:pt idx="21722">
                  <c:v>267.40543860000002</c:v>
                </c:pt>
                <c:pt idx="21723">
                  <c:v>271.53662500000002</c:v>
                </c:pt>
                <c:pt idx="21724">
                  <c:v>271.97972709999999</c:v>
                </c:pt>
                <c:pt idx="21725">
                  <c:v>272.8632437</c:v>
                </c:pt>
                <c:pt idx="21726">
                  <c:v>334.41727179999998</c:v>
                </c:pt>
                <c:pt idx="21727">
                  <c:v>348.6774193</c:v>
                </c:pt>
                <c:pt idx="21728">
                  <c:v>351.72733599999998</c:v>
                </c:pt>
                <c:pt idx="21729">
                  <c:v>353.13238610000002</c:v>
                </c:pt>
                <c:pt idx="21730">
                  <c:v>353.13242700000001</c:v>
                </c:pt>
                <c:pt idx="21731">
                  <c:v>350.77684549999998</c:v>
                </c:pt>
                <c:pt idx="21732">
                  <c:v>350.77684549999998</c:v>
                </c:pt>
                <c:pt idx="21733">
                  <c:v>348.43056739999997</c:v>
                </c:pt>
                <c:pt idx="21734">
                  <c:v>346.09359280000001</c:v>
                </c:pt>
                <c:pt idx="21735">
                  <c:v>345.69723240000002</c:v>
                </c:pt>
                <c:pt idx="21736">
                  <c:v>342.68904220000002</c:v>
                </c:pt>
                <c:pt idx="21737">
                  <c:v>335.92309599999999</c:v>
                </c:pt>
                <c:pt idx="21738">
                  <c:v>335.41921430000002</c:v>
                </c:pt>
                <c:pt idx="21739">
                  <c:v>334.41737239999998</c:v>
                </c:pt>
                <c:pt idx="21740">
                  <c:v>272.86349689999997</c:v>
                </c:pt>
                <c:pt idx="21741">
                  <c:v>268.71969710000002</c:v>
                </c:pt>
                <c:pt idx="21742">
                  <c:v>268.27992</c:v>
                </c:pt>
                <c:pt idx="21743">
                  <c:v>267.40570439999999</c:v>
                </c:pt>
                <c:pt idx="21744">
                  <c:v>214.1854141</c:v>
                </c:pt>
                <c:pt idx="21745">
                  <c:v>210.64244840000001</c:v>
                </c:pt>
                <c:pt idx="21746">
                  <c:v>210.2667758</c:v>
                </c:pt>
                <c:pt idx="21747">
                  <c:v>209.5201864</c:v>
                </c:pt>
                <c:pt idx="21748">
                  <c:v>164.63348139999999</c:v>
                </c:pt>
                <c:pt idx="21749">
                  <c:v>161.69134969999999</c:v>
                </c:pt>
                <c:pt idx="21750">
                  <c:v>161.3797816</c:v>
                </c:pt>
                <c:pt idx="21751">
                  <c:v>160.76081840000001</c:v>
                </c:pt>
                <c:pt idx="21752">
                  <c:v>124.2076988</c:v>
                </c:pt>
                <c:pt idx="21753">
                  <c:v>121.8664011</c:v>
                </c:pt>
                <c:pt idx="21754">
                  <c:v>121.6189375</c:v>
                </c:pt>
                <c:pt idx="21755">
                  <c:v>121.1276005</c:v>
                </c:pt>
                <c:pt idx="21756">
                  <c:v>92.908066180000006</c:v>
                </c:pt>
                <c:pt idx="21757">
                  <c:v>91.167602529999996</c:v>
                </c:pt>
                <c:pt idx="21758">
                  <c:v>90.984243399999997</c:v>
                </c:pt>
                <c:pt idx="21759">
                  <c:v>90.620532710000006</c:v>
                </c:pt>
                <c:pt idx="21760">
                  <c:v>70.73458368</c:v>
                </c:pt>
                <c:pt idx="21761">
                  <c:v>67.446129470000002</c:v>
                </c:pt>
                <c:pt idx="21762">
                  <c:v>66.79826946</c:v>
                </c:pt>
                <c:pt idx="21763">
                  <c:v>66.506178570000003</c:v>
                </c:pt>
                <c:pt idx="21764">
                  <c:v>66.506175369999994</c:v>
                </c:pt>
                <c:pt idx="21765">
                  <c:v>66.998139629999997</c:v>
                </c:pt>
                <c:pt idx="21766">
                  <c:v>66.998139629999997</c:v>
                </c:pt>
                <c:pt idx="21767">
                  <c:v>67.499407340000005</c:v>
                </c:pt>
                <c:pt idx="21768">
                  <c:v>68.009978489999995</c:v>
                </c:pt>
                <c:pt idx="21769">
                  <c:v>68.09770082</c:v>
                </c:pt>
                <c:pt idx="21770">
                  <c:v>68.774234800000002</c:v>
                </c:pt>
                <c:pt idx="21771">
                  <c:v>70.366612070000002</c:v>
                </c:pt>
                <c:pt idx="21772">
                  <c:v>70.489190500000007</c:v>
                </c:pt>
                <c:pt idx="21773">
                  <c:v>70.734573639999994</c:v>
                </c:pt>
                <c:pt idx="21774">
                  <c:v>90.620504139999994</c:v>
                </c:pt>
                <c:pt idx="21775">
                  <c:v>92.348343459999995</c:v>
                </c:pt>
                <c:pt idx="21776">
                  <c:v>92.535026369999997</c:v>
                </c:pt>
                <c:pt idx="21777">
                  <c:v>92.908035699999999</c:v>
                </c:pt>
                <c:pt idx="21778">
                  <c:v>121.12754839999999</c:v>
                </c:pt>
                <c:pt idx="21779">
                  <c:v>123.4562215</c:v>
                </c:pt>
                <c:pt idx="21780">
                  <c:v>123.70700890000001</c:v>
                </c:pt>
                <c:pt idx="21781">
                  <c:v>124.2076445</c:v>
                </c:pt>
                <c:pt idx="21782">
                  <c:v>160.76073940000001</c:v>
                </c:pt>
                <c:pt idx="21783">
                  <c:v>163.69024630000001</c:v>
                </c:pt>
                <c:pt idx="21784">
                  <c:v>164.0051382</c:v>
                </c:pt>
                <c:pt idx="21785">
                  <c:v>164.6333999</c:v>
                </c:pt>
                <c:pt idx="21786">
                  <c:v>209.52007710000001</c:v>
                </c:pt>
                <c:pt idx="21787">
                  <c:v>213.05041779999999</c:v>
                </c:pt>
                <c:pt idx="21788">
                  <c:v>213.4294141</c:v>
                </c:pt>
                <c:pt idx="21789">
                  <c:v>214.18530200000001</c:v>
                </c:pt>
                <c:pt idx="21790">
                  <c:v>267.40556140000001</c:v>
                </c:pt>
                <c:pt idx="21791">
                  <c:v>271.5367359</c:v>
                </c:pt>
                <c:pt idx="21792">
                  <c:v>271.97983679999999</c:v>
                </c:pt>
                <c:pt idx="21793">
                  <c:v>272.8633509</c:v>
                </c:pt>
                <c:pt idx="21794">
                  <c:v>334.4171925</c:v>
                </c:pt>
                <c:pt idx="21795">
                  <c:v>348.67729480000003</c:v>
                </c:pt>
                <c:pt idx="21796">
                  <c:v>351.72720170000002</c:v>
                </c:pt>
                <c:pt idx="21797">
                  <c:v>353.13224730000002</c:v>
                </c:pt>
                <c:pt idx="21798">
                  <c:v>353.132206</c:v>
                </c:pt>
                <c:pt idx="21799">
                  <c:v>350.77661929999999</c:v>
                </c:pt>
                <c:pt idx="21800">
                  <c:v>350.77661929999999</c:v>
                </c:pt>
                <c:pt idx="21801">
                  <c:v>348.4303362</c:v>
                </c:pt>
                <c:pt idx="21802">
                  <c:v>346.09335659999999</c:v>
                </c:pt>
                <c:pt idx="21803">
                  <c:v>345.69699530000003</c:v>
                </c:pt>
                <c:pt idx="21804">
                  <c:v>342.68879859999998</c:v>
                </c:pt>
                <c:pt idx="21805">
                  <c:v>335.92283800000001</c:v>
                </c:pt>
                <c:pt idx="21806">
                  <c:v>335.41895529999999</c:v>
                </c:pt>
                <c:pt idx="21807">
                  <c:v>334.41711129999999</c:v>
                </c:pt>
                <c:pt idx="21808">
                  <c:v>272.86311460000002</c:v>
                </c:pt>
                <c:pt idx="21809">
                  <c:v>268.71930739999999</c:v>
                </c:pt>
                <c:pt idx="21810">
                  <c:v>268.27952950000002</c:v>
                </c:pt>
                <c:pt idx="21811">
                  <c:v>267.40531229999999</c:v>
                </c:pt>
                <c:pt idx="21812">
                  <c:v>214.1849368</c:v>
                </c:pt>
                <c:pt idx="21813">
                  <c:v>210.64196630000001</c:v>
                </c:pt>
                <c:pt idx="21814">
                  <c:v>210.26629310000001</c:v>
                </c:pt>
                <c:pt idx="21815">
                  <c:v>209.51970270000001</c:v>
                </c:pt>
                <c:pt idx="21816">
                  <c:v>164.6329485</c:v>
                </c:pt>
                <c:pt idx="21817">
                  <c:v>161.69081449999999</c:v>
                </c:pt>
                <c:pt idx="21818">
                  <c:v>161.37924620000001</c:v>
                </c:pt>
                <c:pt idx="21819">
                  <c:v>160.76028249999999</c:v>
                </c:pt>
                <c:pt idx="21820">
                  <c:v>124.20714959999999</c:v>
                </c:pt>
                <c:pt idx="21821">
                  <c:v>121.86585220000001</c:v>
                </c:pt>
                <c:pt idx="21822">
                  <c:v>121.6183886</c:v>
                </c:pt>
                <c:pt idx="21823">
                  <c:v>121.1270518</c:v>
                </c:pt>
                <c:pt idx="21824">
                  <c:v>92.907540109999999</c:v>
                </c:pt>
                <c:pt idx="21825">
                  <c:v>91.167079360000002</c:v>
                </c:pt>
                <c:pt idx="21826">
                  <c:v>90.983720559999995</c:v>
                </c:pt>
                <c:pt idx="21827">
                  <c:v>90.620010500000006</c:v>
                </c:pt>
                <c:pt idx="21828">
                  <c:v>70.734120070000003</c:v>
                </c:pt>
                <c:pt idx="21829">
                  <c:v>67.445682779999999</c:v>
                </c:pt>
                <c:pt idx="21830">
                  <c:v>66.797826529999995</c:v>
                </c:pt>
                <c:pt idx="21831">
                  <c:v>66.505737389999993</c:v>
                </c:pt>
                <c:pt idx="21832">
                  <c:v>66.50573867</c:v>
                </c:pt>
                <c:pt idx="21833">
                  <c:v>66.997700739999999</c:v>
                </c:pt>
                <c:pt idx="21834">
                  <c:v>66.997700739999999</c:v>
                </c:pt>
                <c:pt idx="21835">
                  <c:v>67.498966300000006</c:v>
                </c:pt>
                <c:pt idx="21836">
                  <c:v>68.009535349999993</c:v>
                </c:pt>
                <c:pt idx="21837">
                  <c:v>68.097257319999997</c:v>
                </c:pt>
                <c:pt idx="21838">
                  <c:v>68.773788670000002</c:v>
                </c:pt>
                <c:pt idx="21839">
                  <c:v>70.366160239999999</c:v>
                </c:pt>
                <c:pt idx="21840">
                  <c:v>70.488738249999997</c:v>
                </c:pt>
                <c:pt idx="21841">
                  <c:v>70.734120579999995</c:v>
                </c:pt>
                <c:pt idx="21842">
                  <c:v>90.620016590000006</c:v>
                </c:pt>
                <c:pt idx="21843">
                  <c:v>92.347854850000004</c:v>
                </c:pt>
                <c:pt idx="21844">
                  <c:v>92.534537650000004</c:v>
                </c:pt>
                <c:pt idx="21845">
                  <c:v>92.907546789999998</c:v>
                </c:pt>
                <c:pt idx="21846">
                  <c:v>121.1270652</c:v>
                </c:pt>
                <c:pt idx="21847">
                  <c:v>123.45574019999999</c:v>
                </c:pt>
                <c:pt idx="21848">
                  <c:v>123.7065278</c:v>
                </c:pt>
                <c:pt idx="21849">
                  <c:v>124.2071637</c:v>
                </c:pt>
                <c:pt idx="21850">
                  <c:v>160.76030460000001</c:v>
                </c:pt>
                <c:pt idx="21851">
                  <c:v>163.68981629999999</c:v>
                </c:pt>
                <c:pt idx="21852">
                  <c:v>164.00470870000001</c:v>
                </c:pt>
                <c:pt idx="21853">
                  <c:v>164.6329714</c:v>
                </c:pt>
                <c:pt idx="21854">
                  <c:v>209.51973480000001</c:v>
                </c:pt>
                <c:pt idx="21855">
                  <c:v>213.05008309999999</c:v>
                </c:pt>
                <c:pt idx="21856">
                  <c:v>213.42908030000001</c:v>
                </c:pt>
                <c:pt idx="21857">
                  <c:v>214.1849698</c:v>
                </c:pt>
                <c:pt idx="21858">
                  <c:v>267.40535560000001</c:v>
                </c:pt>
                <c:pt idx="21859">
                  <c:v>271.53654069999999</c:v>
                </c:pt>
                <c:pt idx="21860">
                  <c:v>271.97964259999998</c:v>
                </c:pt>
                <c:pt idx="21861">
                  <c:v>272.863159</c:v>
                </c:pt>
                <c:pt idx="21862">
                  <c:v>334.41716730000002</c:v>
                </c:pt>
                <c:pt idx="21863">
                  <c:v>348.67731029999999</c:v>
                </c:pt>
                <c:pt idx="21864">
                  <c:v>351.72722599999997</c:v>
                </c:pt>
                <c:pt idx="21865">
                  <c:v>353.13227560000001</c:v>
                </c:pt>
                <c:pt idx="21866">
                  <c:v>353.13231660000002</c:v>
                </c:pt>
                <c:pt idx="21867">
                  <c:v>350.77673590000001</c:v>
                </c:pt>
                <c:pt idx="21868">
                  <c:v>350.77673590000001</c:v>
                </c:pt>
                <c:pt idx="21869">
                  <c:v>348.43045860000001</c:v>
                </c:pt>
                <c:pt idx="21870">
                  <c:v>346.09348469999998</c:v>
                </c:pt>
                <c:pt idx="21871">
                  <c:v>345.69712440000001</c:v>
                </c:pt>
                <c:pt idx="21872">
                  <c:v>342.68893509999998</c:v>
                </c:pt>
                <c:pt idx="21873">
                  <c:v>335.9229909</c:v>
                </c:pt>
                <c:pt idx="21874">
                  <c:v>335.41910940000002</c:v>
                </c:pt>
                <c:pt idx="21875">
                  <c:v>334.41726790000001</c:v>
                </c:pt>
                <c:pt idx="21876">
                  <c:v>272.86341140000002</c:v>
                </c:pt>
                <c:pt idx="21877">
                  <c:v>268.71961299999998</c:v>
                </c:pt>
                <c:pt idx="21878">
                  <c:v>268.27983599999999</c:v>
                </c:pt>
                <c:pt idx="21879">
                  <c:v>267.40562069999999</c:v>
                </c:pt>
                <c:pt idx="21880">
                  <c:v>214.18534790000001</c:v>
                </c:pt>
                <c:pt idx="21881">
                  <c:v>210.6423834</c:v>
                </c:pt>
                <c:pt idx="21882">
                  <c:v>210.26671089999999</c:v>
                </c:pt>
                <c:pt idx="21883">
                  <c:v>209.5201217</c:v>
                </c:pt>
                <c:pt idx="21884">
                  <c:v>164.63343259999999</c:v>
                </c:pt>
                <c:pt idx="21885">
                  <c:v>161.69130200000001</c:v>
                </c:pt>
                <c:pt idx="21886">
                  <c:v>161.37973400000001</c:v>
                </c:pt>
                <c:pt idx="21887">
                  <c:v>160.76077100000001</c:v>
                </c:pt>
                <c:pt idx="21888">
                  <c:v>124.2076656</c:v>
                </c:pt>
                <c:pt idx="21889">
                  <c:v>121.8663689</c:v>
                </c:pt>
                <c:pt idx="21890">
                  <c:v>121.61890529999999</c:v>
                </c:pt>
                <c:pt idx="21891">
                  <c:v>121.1275686</c:v>
                </c:pt>
                <c:pt idx="21892">
                  <c:v>92.908046810000002</c:v>
                </c:pt>
                <c:pt idx="21893">
                  <c:v>91.167584000000005</c:v>
                </c:pt>
                <c:pt idx="21894">
                  <c:v>90.984224960000006</c:v>
                </c:pt>
                <c:pt idx="21895">
                  <c:v>90.620514450000002</c:v>
                </c:pt>
                <c:pt idx="21896">
                  <c:v>70.734576300000001</c:v>
                </c:pt>
                <c:pt idx="21897">
                  <c:v>67.446124240000003</c:v>
                </c:pt>
                <c:pt idx="21898">
                  <c:v>66.798264669999995</c:v>
                </c:pt>
                <c:pt idx="21899">
                  <c:v>66.506173989999994</c:v>
                </c:pt>
                <c:pt idx="21900">
                  <c:v>66.50617475</c:v>
                </c:pt>
                <c:pt idx="21901">
                  <c:v>66.998139320000007</c:v>
                </c:pt>
                <c:pt idx="21902">
                  <c:v>66.998139320000007</c:v>
                </c:pt>
                <c:pt idx="21903">
                  <c:v>67.499407340000005</c:v>
                </c:pt>
                <c:pt idx="21904">
                  <c:v>68.009978820000001</c:v>
                </c:pt>
                <c:pt idx="21905">
                  <c:v>68.097701200000003</c:v>
                </c:pt>
                <c:pt idx="21906">
                  <c:v>68.774235610000005</c:v>
                </c:pt>
                <c:pt idx="21907">
                  <c:v>70.366613880000003</c:v>
                </c:pt>
                <c:pt idx="21908">
                  <c:v>70.489192380000006</c:v>
                </c:pt>
                <c:pt idx="21909">
                  <c:v>70.734575669999998</c:v>
                </c:pt>
                <c:pt idx="21910">
                  <c:v>90.620517000000007</c:v>
                </c:pt>
                <c:pt idx="21911">
                  <c:v>92.348357190000002</c:v>
                </c:pt>
                <c:pt idx="21912">
                  <c:v>92.535040190000004</c:v>
                </c:pt>
                <c:pt idx="21913">
                  <c:v>92.908049700000007</c:v>
                </c:pt>
                <c:pt idx="21914">
                  <c:v>121.12757550000001</c:v>
                </c:pt>
                <c:pt idx="21915">
                  <c:v>123.45624960000001</c:v>
                </c:pt>
                <c:pt idx="21916">
                  <c:v>123.70703709999999</c:v>
                </c:pt>
                <c:pt idx="21917">
                  <c:v>124.2076728</c:v>
                </c:pt>
                <c:pt idx="21918">
                  <c:v>160.760783</c:v>
                </c:pt>
                <c:pt idx="21919">
                  <c:v>163.6902911</c:v>
                </c:pt>
                <c:pt idx="21920">
                  <c:v>164.00518310000001</c:v>
                </c:pt>
                <c:pt idx="21921">
                  <c:v>164.63344509999999</c:v>
                </c:pt>
                <c:pt idx="21922">
                  <c:v>209.52013969999999</c:v>
                </c:pt>
                <c:pt idx="21923">
                  <c:v>213.0504818</c:v>
                </c:pt>
                <c:pt idx="21924">
                  <c:v>213.4294783</c:v>
                </c:pt>
                <c:pt idx="21925">
                  <c:v>214.18536649999999</c:v>
                </c:pt>
                <c:pt idx="21926">
                  <c:v>267.40564549999999</c:v>
                </c:pt>
                <c:pt idx="21927">
                  <c:v>271.53682149999997</c:v>
                </c:pt>
                <c:pt idx="21928">
                  <c:v>271.97992249999999</c:v>
                </c:pt>
                <c:pt idx="21929">
                  <c:v>272.86343690000001</c:v>
                </c:pt>
                <c:pt idx="21930">
                  <c:v>334.41730039999999</c:v>
                </c:pt>
                <c:pt idx="21931">
                  <c:v>348.6774077</c:v>
                </c:pt>
                <c:pt idx="21932">
                  <c:v>351.72731570000002</c:v>
                </c:pt>
                <c:pt idx="21933">
                  <c:v>353.13236180000001</c:v>
                </c:pt>
                <c:pt idx="21934">
                  <c:v>353.13232110000001</c:v>
                </c:pt>
                <c:pt idx="21935">
                  <c:v>350.77673370000002</c:v>
                </c:pt>
                <c:pt idx="21936">
                  <c:v>350.77673370000002</c:v>
                </c:pt>
                <c:pt idx="21937">
                  <c:v>348.43044980000002</c:v>
                </c:pt>
                <c:pt idx="21938">
                  <c:v>346.0934694</c:v>
                </c:pt>
                <c:pt idx="21939">
                  <c:v>345.69710800000001</c:v>
                </c:pt>
                <c:pt idx="21940">
                  <c:v>342.6889104</c:v>
                </c:pt>
                <c:pt idx="21941">
                  <c:v>335.92294750000002</c:v>
                </c:pt>
                <c:pt idx="21942">
                  <c:v>335.41906460000001</c:v>
                </c:pt>
                <c:pt idx="21943">
                  <c:v>334.4172203</c:v>
                </c:pt>
                <c:pt idx="21944">
                  <c:v>272.86320239999998</c:v>
                </c:pt>
                <c:pt idx="21945">
                  <c:v>268.71939370000001</c:v>
                </c:pt>
                <c:pt idx="21946">
                  <c:v>268.27961570000002</c:v>
                </c:pt>
                <c:pt idx="21947">
                  <c:v>267.40539810000001</c:v>
                </c:pt>
                <c:pt idx="21948">
                  <c:v>214.18500349999999</c:v>
                </c:pt>
                <c:pt idx="21949">
                  <c:v>210.6420316</c:v>
                </c:pt>
                <c:pt idx="21950">
                  <c:v>210.26635830000001</c:v>
                </c:pt>
                <c:pt idx="21951">
                  <c:v>209.51976769999999</c:v>
                </c:pt>
                <c:pt idx="21952">
                  <c:v>164.6329963</c:v>
                </c:pt>
                <c:pt idx="21953">
                  <c:v>161.6908612</c:v>
                </c:pt>
                <c:pt idx="21954">
                  <c:v>161.37929270000001</c:v>
                </c:pt>
                <c:pt idx="21955">
                  <c:v>160.7603288</c:v>
                </c:pt>
                <c:pt idx="21956">
                  <c:v>124.20718069999999</c:v>
                </c:pt>
                <c:pt idx="21957">
                  <c:v>121.8658823</c:v>
                </c:pt>
                <c:pt idx="21958">
                  <c:v>121.6184186</c:v>
                </c:pt>
                <c:pt idx="21959">
                  <c:v>121.1270816</c:v>
                </c:pt>
                <c:pt idx="21960">
                  <c:v>92.907556779999993</c:v>
                </c:pt>
                <c:pt idx="21961">
                  <c:v>91.167095149999994</c:v>
                </c:pt>
                <c:pt idx="21962">
                  <c:v>90.983736260000001</c:v>
                </c:pt>
                <c:pt idx="21963">
                  <c:v>90.620026019999997</c:v>
                </c:pt>
                <c:pt idx="21964">
                  <c:v>70.734124480000006</c:v>
                </c:pt>
                <c:pt idx="21965">
                  <c:v>67.445685040000001</c:v>
                </c:pt>
                <c:pt idx="21966">
                  <c:v>66.797828350000003</c:v>
                </c:pt>
                <c:pt idx="21967">
                  <c:v>66.505739009999999</c:v>
                </c:pt>
                <c:pt idx="21968">
                  <c:v>66.505736119999995</c:v>
                </c:pt>
                <c:pt idx="21969">
                  <c:v>66.997697840000001</c:v>
                </c:pt>
                <c:pt idx="21970">
                  <c:v>66.997697840000001</c:v>
                </c:pt>
                <c:pt idx="21971">
                  <c:v>67.49896305</c:v>
                </c:pt>
                <c:pt idx="21972">
                  <c:v>68.009531760000002</c:v>
                </c:pt>
                <c:pt idx="21973">
                  <c:v>68.097253670000001</c:v>
                </c:pt>
                <c:pt idx="21974">
                  <c:v>68.773784570000004</c:v>
                </c:pt>
                <c:pt idx="21975">
                  <c:v>70.366155109999994</c:v>
                </c:pt>
                <c:pt idx="21976">
                  <c:v>70.488733049999993</c:v>
                </c:pt>
                <c:pt idx="21977">
                  <c:v>70.734115220000007</c:v>
                </c:pt>
                <c:pt idx="21978">
                  <c:v>90.620000210000001</c:v>
                </c:pt>
                <c:pt idx="21979">
                  <c:v>92.347837609999999</c:v>
                </c:pt>
                <c:pt idx="21980">
                  <c:v>92.534520310000005</c:v>
                </c:pt>
                <c:pt idx="21981">
                  <c:v>92.907529269999998</c:v>
                </c:pt>
                <c:pt idx="21982">
                  <c:v>121.1270348</c:v>
                </c:pt>
                <c:pt idx="21983">
                  <c:v>123.4557088</c:v>
                </c:pt>
                <c:pt idx="21984">
                  <c:v>123.7064962</c:v>
                </c:pt>
                <c:pt idx="21985">
                  <c:v>124.207132</c:v>
                </c:pt>
                <c:pt idx="21986">
                  <c:v>160.76025809999999</c:v>
                </c:pt>
                <c:pt idx="21987">
                  <c:v>163.68976860000001</c:v>
                </c:pt>
                <c:pt idx="21988">
                  <c:v>164.00466080000001</c:v>
                </c:pt>
                <c:pt idx="21989">
                  <c:v>164.63292329999999</c:v>
                </c:pt>
                <c:pt idx="21990">
                  <c:v>209.51966999999999</c:v>
                </c:pt>
                <c:pt idx="21991">
                  <c:v>213.05001709999999</c:v>
                </c:pt>
                <c:pt idx="21992">
                  <c:v>213.42901409999999</c:v>
                </c:pt>
                <c:pt idx="21993">
                  <c:v>214.1849034</c:v>
                </c:pt>
                <c:pt idx="21994">
                  <c:v>267.40527059999999</c:v>
                </c:pt>
                <c:pt idx="21995">
                  <c:v>271.53645419999998</c:v>
                </c:pt>
                <c:pt idx="21996">
                  <c:v>271.979556</c:v>
                </c:pt>
                <c:pt idx="21997">
                  <c:v>272.86307199999999</c:v>
                </c:pt>
                <c:pt idx="21998">
                  <c:v>334.4170598</c:v>
                </c:pt>
                <c:pt idx="21999">
                  <c:v>348.67719820000002</c:v>
                </c:pt>
                <c:pt idx="22000">
                  <c:v>351.72711290000001</c:v>
                </c:pt>
                <c:pt idx="22001">
                  <c:v>353.13216210000002</c:v>
                </c:pt>
                <c:pt idx="22002">
                  <c:v>353.13220310000003</c:v>
                </c:pt>
                <c:pt idx="22003">
                  <c:v>350.77662309999999</c:v>
                </c:pt>
                <c:pt idx="22004">
                  <c:v>350.77662309999999</c:v>
                </c:pt>
                <c:pt idx="22005">
                  <c:v>348.43034649999998</c:v>
                </c:pt>
                <c:pt idx="22006">
                  <c:v>346.09337340000002</c:v>
                </c:pt>
                <c:pt idx="22007">
                  <c:v>345.69701320000001</c:v>
                </c:pt>
                <c:pt idx="22008">
                  <c:v>342.68882500000001</c:v>
                </c:pt>
                <c:pt idx="22009">
                  <c:v>335.92288309999998</c:v>
                </c:pt>
                <c:pt idx="22010">
                  <c:v>335.41900179999999</c:v>
                </c:pt>
                <c:pt idx="22011">
                  <c:v>334.41716059999999</c:v>
                </c:pt>
                <c:pt idx="22012">
                  <c:v>272.86332549999997</c:v>
                </c:pt>
                <c:pt idx="22013">
                  <c:v>268.71952859999999</c:v>
                </c:pt>
                <c:pt idx="22014">
                  <c:v>268.27975170000002</c:v>
                </c:pt>
                <c:pt idx="22015">
                  <c:v>267.40553670000003</c:v>
                </c:pt>
                <c:pt idx="22016">
                  <c:v>214.18528309999999</c:v>
                </c:pt>
                <c:pt idx="22017">
                  <c:v>210.64232000000001</c:v>
                </c:pt>
                <c:pt idx="22018">
                  <c:v>210.2666476</c:v>
                </c:pt>
                <c:pt idx="22019">
                  <c:v>209.52005869999999</c:v>
                </c:pt>
                <c:pt idx="22020">
                  <c:v>164.63338680000001</c:v>
                </c:pt>
                <c:pt idx="22021">
                  <c:v>161.69125729999999</c:v>
                </c:pt>
                <c:pt idx="22022">
                  <c:v>161.37968939999999</c:v>
                </c:pt>
                <c:pt idx="22023">
                  <c:v>160.76072669999999</c:v>
                </c:pt>
                <c:pt idx="22024">
                  <c:v>124.2076363</c:v>
                </c:pt>
                <c:pt idx="22025">
                  <c:v>121.8663406</c:v>
                </c:pt>
                <c:pt idx="22026">
                  <c:v>121.6188772</c:v>
                </c:pt>
                <c:pt idx="22027">
                  <c:v>121.1275407</c:v>
                </c:pt>
                <c:pt idx="22028">
                  <c:v>92.908031820000005</c:v>
                </c:pt>
                <c:pt idx="22029">
                  <c:v>91.16756986</c:v>
                </c:pt>
                <c:pt idx="22030">
                  <c:v>90.984210919999995</c:v>
                </c:pt>
                <c:pt idx="22031">
                  <c:v>90.620500590000006</c:v>
                </c:pt>
                <c:pt idx="22032">
                  <c:v>70.734573280000006</c:v>
                </c:pt>
                <c:pt idx="22033">
                  <c:v>67.446123299999996</c:v>
                </c:pt>
                <c:pt idx="22034">
                  <c:v>66.798264169999996</c:v>
                </c:pt>
                <c:pt idx="22035">
                  <c:v>66.506173669999995</c:v>
                </c:pt>
                <c:pt idx="22036">
                  <c:v>66.506178559999995</c:v>
                </c:pt>
                <c:pt idx="22037">
                  <c:v>66.998143479999996</c:v>
                </c:pt>
                <c:pt idx="22038">
                  <c:v>66.998143479999996</c:v>
                </c:pt>
                <c:pt idx="22039">
                  <c:v>67.499411850000001</c:v>
                </c:pt>
                <c:pt idx="22040">
                  <c:v>68.009983669999997</c:v>
                </c:pt>
                <c:pt idx="22041">
                  <c:v>68.097706110000004</c:v>
                </c:pt>
                <c:pt idx="22042">
                  <c:v>68.77424096</c:v>
                </c:pt>
                <c:pt idx="22043">
                  <c:v>70.366620240000003</c:v>
                </c:pt>
                <c:pt idx="22044">
                  <c:v>70.489198810000005</c:v>
                </c:pt>
                <c:pt idx="22045">
                  <c:v>70.734582259999996</c:v>
                </c:pt>
                <c:pt idx="22046">
                  <c:v>90.620534309999996</c:v>
                </c:pt>
                <c:pt idx="22047">
                  <c:v>92.348375320000002</c:v>
                </c:pt>
                <c:pt idx="22048">
                  <c:v>92.535058410000005</c:v>
                </c:pt>
                <c:pt idx="22049">
                  <c:v>92.908068110000002</c:v>
                </c:pt>
                <c:pt idx="22050">
                  <c:v>121.1276063</c:v>
                </c:pt>
                <c:pt idx="22051">
                  <c:v>123.45628139999999</c:v>
                </c:pt>
                <c:pt idx="22052">
                  <c:v>123.707069</c:v>
                </c:pt>
                <c:pt idx="22053">
                  <c:v>124.2077049</c:v>
                </c:pt>
                <c:pt idx="22054">
                  <c:v>160.76082919999999</c:v>
                </c:pt>
                <c:pt idx="22055">
                  <c:v>163.6903384</c:v>
                </c:pt>
                <c:pt idx="22056">
                  <c:v>164.00523050000001</c:v>
                </c:pt>
                <c:pt idx="22057">
                  <c:v>164.63349270000001</c:v>
                </c:pt>
                <c:pt idx="22058">
                  <c:v>209.5202032</c:v>
                </c:pt>
                <c:pt idx="22059">
                  <c:v>213.0505464</c:v>
                </c:pt>
                <c:pt idx="22060">
                  <c:v>213.429543</c:v>
                </c:pt>
                <c:pt idx="22061">
                  <c:v>214.18543149999999</c:v>
                </c:pt>
                <c:pt idx="22062">
                  <c:v>267.40572800000001</c:v>
                </c:pt>
                <c:pt idx="22063">
                  <c:v>271.53690540000002</c:v>
                </c:pt>
                <c:pt idx="22064">
                  <c:v>271.9800065</c:v>
                </c:pt>
                <c:pt idx="22065">
                  <c:v>272.86352119999998</c:v>
                </c:pt>
                <c:pt idx="22066">
                  <c:v>334.41740390000001</c:v>
                </c:pt>
                <c:pt idx="22067">
                  <c:v>348.67751550000003</c:v>
                </c:pt>
                <c:pt idx="22068">
                  <c:v>351.72742440000002</c:v>
                </c:pt>
                <c:pt idx="22069">
                  <c:v>353.13247089999999</c:v>
                </c:pt>
                <c:pt idx="22070">
                  <c:v>353.13243</c:v>
                </c:pt>
                <c:pt idx="22071">
                  <c:v>350.7768418</c:v>
                </c:pt>
                <c:pt idx="22072">
                  <c:v>350.7768418</c:v>
                </c:pt>
                <c:pt idx="22073">
                  <c:v>348.43055720000001</c:v>
                </c:pt>
                <c:pt idx="22074">
                  <c:v>346.09357610000001</c:v>
                </c:pt>
                <c:pt idx="22075">
                  <c:v>345.6972146</c:v>
                </c:pt>
                <c:pt idx="22076">
                  <c:v>342.68901599999998</c:v>
                </c:pt>
                <c:pt idx="22077">
                  <c:v>335.92305119999997</c:v>
                </c:pt>
                <c:pt idx="22078">
                  <c:v>335.4191682</c:v>
                </c:pt>
                <c:pt idx="22079">
                  <c:v>334.41732350000001</c:v>
                </c:pt>
                <c:pt idx="22080">
                  <c:v>272.86328709999998</c:v>
                </c:pt>
                <c:pt idx="22081">
                  <c:v>268.71947719999997</c:v>
                </c:pt>
                <c:pt idx="22082">
                  <c:v>268.27969890000003</c:v>
                </c:pt>
                <c:pt idx="22083">
                  <c:v>267.4054812</c:v>
                </c:pt>
                <c:pt idx="22084">
                  <c:v>214.1850695</c:v>
                </c:pt>
                <c:pt idx="22085">
                  <c:v>210.64209650000001</c:v>
                </c:pt>
                <c:pt idx="22086">
                  <c:v>210.2664231</c:v>
                </c:pt>
                <c:pt idx="22087">
                  <c:v>209.5198321</c:v>
                </c:pt>
                <c:pt idx="22088">
                  <c:v>164.63304529999999</c:v>
                </c:pt>
                <c:pt idx="22089">
                  <c:v>161.6909091</c:v>
                </c:pt>
                <c:pt idx="22090">
                  <c:v>161.37934050000001</c:v>
                </c:pt>
                <c:pt idx="22091">
                  <c:v>160.76037640000001</c:v>
                </c:pt>
                <c:pt idx="22092">
                  <c:v>124.2072144</c:v>
                </c:pt>
                <c:pt idx="22093">
                  <c:v>121.8659151</c:v>
                </c:pt>
                <c:pt idx="22094">
                  <c:v>121.6184513</c:v>
                </c:pt>
                <c:pt idx="22095">
                  <c:v>121.1271141</c:v>
                </c:pt>
                <c:pt idx="22096">
                  <c:v>92.907576899999995</c:v>
                </c:pt>
                <c:pt idx="22097">
                  <c:v>91.167114429999998</c:v>
                </c:pt>
                <c:pt idx="22098">
                  <c:v>90.983755450000004</c:v>
                </c:pt>
                <c:pt idx="22099">
                  <c:v>90.62004503</c:v>
                </c:pt>
                <c:pt idx="22100">
                  <c:v>70.734132689999996</c:v>
                </c:pt>
                <c:pt idx="22101">
                  <c:v>67.445691109999999</c:v>
                </c:pt>
                <c:pt idx="22102">
                  <c:v>66.797833969999999</c:v>
                </c:pt>
                <c:pt idx="22103">
                  <c:v>66.505744429999993</c:v>
                </c:pt>
                <c:pt idx="22104">
                  <c:v>66.505737629999999</c:v>
                </c:pt>
                <c:pt idx="22105">
                  <c:v>66.997699049999994</c:v>
                </c:pt>
                <c:pt idx="22106">
                  <c:v>66.997699049999994</c:v>
                </c:pt>
                <c:pt idx="22107">
                  <c:v>67.498963970000005</c:v>
                </c:pt>
                <c:pt idx="22108">
                  <c:v>68.009532370000002</c:v>
                </c:pt>
                <c:pt idx="22109">
                  <c:v>68.097254219999996</c:v>
                </c:pt>
                <c:pt idx="22110">
                  <c:v>68.773784719999995</c:v>
                </c:pt>
                <c:pt idx="22111">
                  <c:v>70.366154320000007</c:v>
                </c:pt>
                <c:pt idx="22112">
                  <c:v>70.48873218</c:v>
                </c:pt>
                <c:pt idx="22113">
                  <c:v>70.734114219999995</c:v>
                </c:pt>
                <c:pt idx="22114">
                  <c:v>90.619988919999997</c:v>
                </c:pt>
                <c:pt idx="22115">
                  <c:v>92.347825499999999</c:v>
                </c:pt>
                <c:pt idx="22116">
                  <c:v>92.534508119999998</c:v>
                </c:pt>
                <c:pt idx="22117">
                  <c:v>92.907516900000005</c:v>
                </c:pt>
                <c:pt idx="22118">
                  <c:v>121.12701</c:v>
                </c:pt>
                <c:pt idx="22119">
                  <c:v>123.4556829</c:v>
                </c:pt>
                <c:pt idx="22120">
                  <c:v>123.70647030000001</c:v>
                </c:pt>
                <c:pt idx="22121">
                  <c:v>124.20710579999999</c:v>
                </c:pt>
                <c:pt idx="22122">
                  <c:v>160.76021729999999</c:v>
                </c:pt>
                <c:pt idx="22123">
                  <c:v>163.68972669999999</c:v>
                </c:pt>
                <c:pt idx="22124">
                  <c:v>164.0046188</c:v>
                </c:pt>
                <c:pt idx="22125">
                  <c:v>164.632881</c:v>
                </c:pt>
                <c:pt idx="22126">
                  <c:v>209.51961080000001</c:v>
                </c:pt>
                <c:pt idx="22127">
                  <c:v>213.0499566</c:v>
                </c:pt>
                <c:pt idx="22128">
                  <c:v>213.42895350000001</c:v>
                </c:pt>
                <c:pt idx="22129">
                  <c:v>214.1848425</c:v>
                </c:pt>
                <c:pt idx="22130">
                  <c:v>267.40519069999999</c:v>
                </c:pt>
                <c:pt idx="22131">
                  <c:v>271.53637279999998</c:v>
                </c:pt>
                <c:pt idx="22132">
                  <c:v>271.97947449999998</c:v>
                </c:pt>
                <c:pt idx="22133">
                  <c:v>272.86299020000001</c:v>
                </c:pt>
                <c:pt idx="22134">
                  <c:v>334.41695670000001</c:v>
                </c:pt>
                <c:pt idx="22135">
                  <c:v>348.67709029999997</c:v>
                </c:pt>
                <c:pt idx="22136">
                  <c:v>351.72700400000002</c:v>
                </c:pt>
                <c:pt idx="22137">
                  <c:v>353.13205269999997</c:v>
                </c:pt>
                <c:pt idx="22138">
                  <c:v>353.13209289999998</c:v>
                </c:pt>
                <c:pt idx="22139">
                  <c:v>350.77651359999999</c:v>
                </c:pt>
                <c:pt idx="22140">
                  <c:v>350.77651359999999</c:v>
                </c:pt>
                <c:pt idx="22141">
                  <c:v>348.43023779999999</c:v>
                </c:pt>
                <c:pt idx="22142">
                  <c:v>346.09326529999998</c:v>
                </c:pt>
                <c:pt idx="22143">
                  <c:v>345.6969052</c:v>
                </c:pt>
                <c:pt idx="22144">
                  <c:v>342.68871780000001</c:v>
                </c:pt>
                <c:pt idx="22145">
                  <c:v>335.92277780000001</c:v>
                </c:pt>
                <c:pt idx="22146">
                  <c:v>335.4188967</c:v>
                </c:pt>
                <c:pt idx="22147">
                  <c:v>334.41705569999999</c:v>
                </c:pt>
                <c:pt idx="22148">
                  <c:v>272.86323829999998</c:v>
                </c:pt>
                <c:pt idx="22149">
                  <c:v>268.71944259999998</c:v>
                </c:pt>
                <c:pt idx="22150">
                  <c:v>268.2796659</c:v>
                </c:pt>
                <c:pt idx="22151">
                  <c:v>267.40545109999999</c:v>
                </c:pt>
                <c:pt idx="22152">
                  <c:v>214.18521390000001</c:v>
                </c:pt>
                <c:pt idx="22153">
                  <c:v>210.64225189999999</c:v>
                </c:pt>
                <c:pt idx="22154">
                  <c:v>210.2665796</c:v>
                </c:pt>
                <c:pt idx="22155">
                  <c:v>209.519991</c:v>
                </c:pt>
                <c:pt idx="22156">
                  <c:v>164.63333410000001</c:v>
                </c:pt>
                <c:pt idx="22157">
                  <c:v>161.69120570000001</c:v>
                </c:pt>
                <c:pt idx="22158">
                  <c:v>161.37963790000001</c:v>
                </c:pt>
                <c:pt idx="22159">
                  <c:v>160.76067549999999</c:v>
                </c:pt>
                <c:pt idx="22160">
                  <c:v>124.2075988</c:v>
                </c:pt>
                <c:pt idx="22161">
                  <c:v>121.86630409999999</c:v>
                </c:pt>
                <c:pt idx="22162">
                  <c:v>121.6188408</c:v>
                </c:pt>
                <c:pt idx="22163">
                  <c:v>121.12750440000001</c:v>
                </c:pt>
                <c:pt idx="22164">
                  <c:v>92.908008080000002</c:v>
                </c:pt>
                <c:pt idx="22165">
                  <c:v>91.167546979999997</c:v>
                </c:pt>
                <c:pt idx="22166">
                  <c:v>90.984188130000007</c:v>
                </c:pt>
                <c:pt idx="22167">
                  <c:v>90.620477969999996</c:v>
                </c:pt>
                <c:pt idx="22168">
                  <c:v>70.734561859999999</c:v>
                </c:pt>
                <c:pt idx="22169">
                  <c:v>67.446114140000006</c:v>
                </c:pt>
                <c:pt idx="22170">
                  <c:v>66.798255470000001</c:v>
                </c:pt>
                <c:pt idx="22171">
                  <c:v>66.506165190000004</c:v>
                </c:pt>
                <c:pt idx="22172">
                  <c:v>66.506174009999995</c:v>
                </c:pt>
                <c:pt idx="22173">
                  <c:v>66.998139210000005</c:v>
                </c:pt>
                <c:pt idx="22174">
                  <c:v>66.998139210000005</c:v>
                </c:pt>
                <c:pt idx="22175">
                  <c:v>67.499407869999999</c:v>
                </c:pt>
                <c:pt idx="22176">
                  <c:v>68.009979990000005</c:v>
                </c:pt>
                <c:pt idx="22177">
                  <c:v>68.097702470000002</c:v>
                </c:pt>
                <c:pt idx="22178">
                  <c:v>68.774237729999996</c:v>
                </c:pt>
                <c:pt idx="22179">
                  <c:v>70.366617919999996</c:v>
                </c:pt>
                <c:pt idx="22180">
                  <c:v>70.489196570000004</c:v>
                </c:pt>
                <c:pt idx="22181">
                  <c:v>70.734580159999993</c:v>
                </c:pt>
                <c:pt idx="22182">
                  <c:v>90.620542499999999</c:v>
                </c:pt>
                <c:pt idx="22183">
                  <c:v>92.348384350000003</c:v>
                </c:pt>
                <c:pt idx="22184">
                  <c:v>92.535067519999998</c:v>
                </c:pt>
                <c:pt idx="22185">
                  <c:v>92.908077399999996</c:v>
                </c:pt>
                <c:pt idx="22186">
                  <c:v>121.12762840000001</c:v>
                </c:pt>
                <c:pt idx="22187">
                  <c:v>123.4563045</c:v>
                </c:pt>
                <c:pt idx="22188">
                  <c:v>123.70709220000001</c:v>
                </c:pt>
                <c:pt idx="22189">
                  <c:v>124.20772839999999</c:v>
                </c:pt>
                <c:pt idx="22190">
                  <c:v>160.76086799999999</c:v>
                </c:pt>
                <c:pt idx="22191">
                  <c:v>163.69037839999999</c:v>
                </c:pt>
                <c:pt idx="22192">
                  <c:v>164.00527059999999</c:v>
                </c:pt>
                <c:pt idx="22193">
                  <c:v>164.63353309999999</c:v>
                </c:pt>
                <c:pt idx="22194">
                  <c:v>209.52026140000001</c:v>
                </c:pt>
                <c:pt idx="22195">
                  <c:v>213.05060599999999</c:v>
                </c:pt>
                <c:pt idx="22196">
                  <c:v>213.4296028</c:v>
                </c:pt>
                <c:pt idx="22197">
                  <c:v>214.18549150000001</c:v>
                </c:pt>
                <c:pt idx="22198">
                  <c:v>267.40580849999998</c:v>
                </c:pt>
                <c:pt idx="22199">
                  <c:v>271.53698739999999</c:v>
                </c:pt>
                <c:pt idx="22200">
                  <c:v>271.98008870000001</c:v>
                </c:pt>
                <c:pt idx="22201">
                  <c:v>272.8636037</c:v>
                </c:pt>
                <c:pt idx="22202">
                  <c:v>334.41750930000001</c:v>
                </c:pt>
                <c:pt idx="22203">
                  <c:v>348.67762620000002</c:v>
                </c:pt>
                <c:pt idx="22204">
                  <c:v>351.72753619999997</c:v>
                </c:pt>
                <c:pt idx="22205">
                  <c:v>353.13258330000002</c:v>
                </c:pt>
                <c:pt idx="22206">
                  <c:v>353.13254360000002</c:v>
                </c:pt>
                <c:pt idx="22207">
                  <c:v>350.7769548</c:v>
                </c:pt>
                <c:pt idx="22208">
                  <c:v>350.7769548</c:v>
                </c:pt>
                <c:pt idx="22209">
                  <c:v>348.43066959999999</c:v>
                </c:pt>
                <c:pt idx="22210">
                  <c:v>346.0936878</c:v>
                </c:pt>
                <c:pt idx="22211">
                  <c:v>345.6973261</c:v>
                </c:pt>
                <c:pt idx="22212">
                  <c:v>342.68912660000001</c:v>
                </c:pt>
                <c:pt idx="22213">
                  <c:v>335.92315969999999</c:v>
                </c:pt>
                <c:pt idx="22214">
                  <c:v>335.41927650000002</c:v>
                </c:pt>
                <c:pt idx="22215">
                  <c:v>334.41743159999999</c:v>
                </c:pt>
                <c:pt idx="22216">
                  <c:v>272.86337550000002</c:v>
                </c:pt>
                <c:pt idx="22217">
                  <c:v>268.71956419999998</c:v>
                </c:pt>
                <c:pt idx="22218">
                  <c:v>268.27978589999998</c:v>
                </c:pt>
                <c:pt idx="22219">
                  <c:v>267.40556779999997</c:v>
                </c:pt>
                <c:pt idx="22220">
                  <c:v>214.18513830000001</c:v>
                </c:pt>
                <c:pt idx="22221">
                  <c:v>210.64216400000001</c:v>
                </c:pt>
                <c:pt idx="22222">
                  <c:v>210.2664905</c:v>
                </c:pt>
                <c:pt idx="22223">
                  <c:v>209.51989929999999</c:v>
                </c:pt>
                <c:pt idx="22224">
                  <c:v>164.63309620000001</c:v>
                </c:pt>
                <c:pt idx="22225">
                  <c:v>161.6909589</c:v>
                </c:pt>
                <c:pt idx="22226">
                  <c:v>161.37939019999999</c:v>
                </c:pt>
                <c:pt idx="22227">
                  <c:v>160.76042580000001</c:v>
                </c:pt>
                <c:pt idx="22228">
                  <c:v>124.20724920000001</c:v>
                </c:pt>
                <c:pt idx="22229">
                  <c:v>121.86594890000001</c:v>
                </c:pt>
                <c:pt idx="22230">
                  <c:v>121.61848500000001</c:v>
                </c:pt>
                <c:pt idx="22231">
                  <c:v>121.1271476</c:v>
                </c:pt>
                <c:pt idx="22232">
                  <c:v>92.907597449999997</c:v>
                </c:pt>
                <c:pt idx="22233">
                  <c:v>91.167134110000006</c:v>
                </c:pt>
                <c:pt idx="22234">
                  <c:v>90.983775039999998</c:v>
                </c:pt>
                <c:pt idx="22235">
                  <c:v>90.620064439999993</c:v>
                </c:pt>
                <c:pt idx="22236">
                  <c:v>70.734140819999993</c:v>
                </c:pt>
                <c:pt idx="22237">
                  <c:v>67.445696999999996</c:v>
                </c:pt>
                <c:pt idx="22238">
                  <c:v>66.797839409999995</c:v>
                </c:pt>
                <c:pt idx="22239">
                  <c:v>66.505749649999998</c:v>
                </c:pt>
                <c:pt idx="22240">
                  <c:v>66.505738769999994</c:v>
                </c:pt>
                <c:pt idx="22241">
                  <c:v>66.997699870000005</c:v>
                </c:pt>
                <c:pt idx="22242">
                  <c:v>66.997699870000005</c:v>
                </c:pt>
                <c:pt idx="22243">
                  <c:v>67.498964470000004</c:v>
                </c:pt>
                <c:pt idx="22244">
                  <c:v>68.009532550000003</c:v>
                </c:pt>
                <c:pt idx="22245">
                  <c:v>68.09725435</c:v>
                </c:pt>
                <c:pt idx="22246">
                  <c:v>68.773784430000006</c:v>
                </c:pt>
                <c:pt idx="22247">
                  <c:v>70.366153089999997</c:v>
                </c:pt>
                <c:pt idx="22248">
                  <c:v>70.488730880000006</c:v>
                </c:pt>
                <c:pt idx="22249">
                  <c:v>70.734112769999996</c:v>
                </c:pt>
                <c:pt idx="22250">
                  <c:v>90.619977109999994</c:v>
                </c:pt>
                <c:pt idx="22251">
                  <c:v>92.347812869999998</c:v>
                </c:pt>
                <c:pt idx="22252">
                  <c:v>92.534495399999997</c:v>
                </c:pt>
                <c:pt idx="22253">
                  <c:v>92.907504000000003</c:v>
                </c:pt>
                <c:pt idx="22254">
                  <c:v>121.12698450000001</c:v>
                </c:pt>
                <c:pt idx="22255">
                  <c:v>123.4556565</c:v>
                </c:pt>
                <c:pt idx="22256">
                  <c:v>123.7064438</c:v>
                </c:pt>
                <c:pt idx="22257">
                  <c:v>124.2070791</c:v>
                </c:pt>
                <c:pt idx="22258">
                  <c:v>160.76017590000001</c:v>
                </c:pt>
                <c:pt idx="22259">
                  <c:v>163.68968409999999</c:v>
                </c:pt>
                <c:pt idx="22260">
                  <c:v>164.00457610000001</c:v>
                </c:pt>
                <c:pt idx="22261">
                  <c:v>164.63283809999999</c:v>
                </c:pt>
                <c:pt idx="22262">
                  <c:v>209.5195511</c:v>
                </c:pt>
                <c:pt idx="22263">
                  <c:v>213.04989560000001</c:v>
                </c:pt>
                <c:pt idx="22264">
                  <c:v>213.4288923</c:v>
                </c:pt>
                <c:pt idx="22265">
                  <c:v>214.18478099999999</c:v>
                </c:pt>
                <c:pt idx="22266">
                  <c:v>267.40511020000002</c:v>
                </c:pt>
                <c:pt idx="22267">
                  <c:v>271.53629089999998</c:v>
                </c:pt>
                <c:pt idx="22268">
                  <c:v>271.97939239999999</c:v>
                </c:pt>
                <c:pt idx="22269">
                  <c:v>272.86290780000002</c:v>
                </c:pt>
                <c:pt idx="22270">
                  <c:v>334.41685310000003</c:v>
                </c:pt>
                <c:pt idx="22271">
                  <c:v>348.67698189999999</c:v>
                </c:pt>
                <c:pt idx="22272">
                  <c:v>351.72689450000001</c:v>
                </c:pt>
                <c:pt idx="22273">
                  <c:v>353.13194279999999</c:v>
                </c:pt>
                <c:pt idx="22274">
                  <c:v>353.1319823</c:v>
                </c:pt>
                <c:pt idx="22275">
                  <c:v>350.7764037</c:v>
                </c:pt>
                <c:pt idx="22276">
                  <c:v>350.7764037</c:v>
                </c:pt>
                <c:pt idx="22277">
                  <c:v>348.43012850000002</c:v>
                </c:pt>
                <c:pt idx="22278">
                  <c:v>346.09315679999997</c:v>
                </c:pt>
                <c:pt idx="22279">
                  <c:v>345.69679680000002</c:v>
                </c:pt>
                <c:pt idx="22280">
                  <c:v>342.68861029999999</c:v>
                </c:pt>
                <c:pt idx="22281">
                  <c:v>335.92267240000001</c:v>
                </c:pt>
                <c:pt idx="22282">
                  <c:v>335.41879139999998</c:v>
                </c:pt>
                <c:pt idx="22283">
                  <c:v>334.41695069999997</c:v>
                </c:pt>
                <c:pt idx="22284">
                  <c:v>272.86315259999998</c:v>
                </c:pt>
                <c:pt idx="22285">
                  <c:v>268.71935830000001</c:v>
                </c:pt>
                <c:pt idx="22286">
                  <c:v>268.27958169999999</c:v>
                </c:pt>
                <c:pt idx="22287">
                  <c:v>267.4053672</c:v>
                </c:pt>
                <c:pt idx="22288">
                  <c:v>214.18514769999999</c:v>
                </c:pt>
                <c:pt idx="22289">
                  <c:v>210.64218679999999</c:v>
                </c:pt>
                <c:pt idx="22290">
                  <c:v>210.26651469999999</c:v>
                </c:pt>
                <c:pt idx="22291">
                  <c:v>209.51992630000001</c:v>
                </c:pt>
                <c:pt idx="22292">
                  <c:v>164.63328540000001</c:v>
                </c:pt>
                <c:pt idx="22293">
                  <c:v>161.6911581</c:v>
                </c:pt>
                <c:pt idx="22294">
                  <c:v>161.37959040000001</c:v>
                </c:pt>
                <c:pt idx="22295">
                  <c:v>160.76062820000001</c:v>
                </c:pt>
                <c:pt idx="22296">
                  <c:v>124.2075658</c:v>
                </c:pt>
                <c:pt idx="22297">
                  <c:v>121.866272</c:v>
                </c:pt>
                <c:pt idx="22298">
                  <c:v>121.6188088</c:v>
                </c:pt>
                <c:pt idx="22299">
                  <c:v>121.1274727</c:v>
                </c:pt>
                <c:pt idx="22300">
                  <c:v>92.907988919999994</c:v>
                </c:pt>
                <c:pt idx="22301">
                  <c:v>91.167528660000002</c:v>
                </c:pt>
                <c:pt idx="22302">
                  <c:v>90.984169899999998</c:v>
                </c:pt>
                <c:pt idx="22303">
                  <c:v>90.620459929999996</c:v>
                </c:pt>
                <c:pt idx="22304">
                  <c:v>70.734554720000006</c:v>
                </c:pt>
                <c:pt idx="22305">
                  <c:v>67.446109140000004</c:v>
                </c:pt>
                <c:pt idx="22306">
                  <c:v>66.798250920000001</c:v>
                </c:pt>
                <c:pt idx="22307">
                  <c:v>66.506160850000001</c:v>
                </c:pt>
                <c:pt idx="22308">
                  <c:v>66.50617364</c:v>
                </c:pt>
                <c:pt idx="22309">
                  <c:v>66.998139159999994</c:v>
                </c:pt>
                <c:pt idx="22310">
                  <c:v>66.998139159999994</c:v>
                </c:pt>
                <c:pt idx="22311">
                  <c:v>67.499408130000006</c:v>
                </c:pt>
                <c:pt idx="22312">
                  <c:v>68.009980560000002</c:v>
                </c:pt>
                <c:pt idx="22313">
                  <c:v>68.097703100000004</c:v>
                </c:pt>
                <c:pt idx="22314">
                  <c:v>68.774238749999995</c:v>
                </c:pt>
                <c:pt idx="22315">
                  <c:v>70.366619850000006</c:v>
                </c:pt>
                <c:pt idx="22316">
                  <c:v>70.489198569999999</c:v>
                </c:pt>
                <c:pt idx="22317">
                  <c:v>70.734582290000006</c:v>
                </c:pt>
                <c:pt idx="22318">
                  <c:v>90.620554560000002</c:v>
                </c:pt>
                <c:pt idx="22319">
                  <c:v>92.348397199999994</c:v>
                </c:pt>
                <c:pt idx="22320">
                  <c:v>92.535080460000003</c:v>
                </c:pt>
                <c:pt idx="22321">
                  <c:v>92.9080905</c:v>
                </c:pt>
                <c:pt idx="22322">
                  <c:v>121.1276534</c:v>
                </c:pt>
                <c:pt idx="22323">
                  <c:v>123.45633050000001</c:v>
                </c:pt>
                <c:pt idx="22324">
                  <c:v>123.7071183</c:v>
                </c:pt>
                <c:pt idx="22325">
                  <c:v>124.2077546</c:v>
                </c:pt>
                <c:pt idx="22326">
                  <c:v>160.76090819999999</c:v>
                </c:pt>
                <c:pt idx="22327">
                  <c:v>163.69041960000001</c:v>
                </c:pt>
                <c:pt idx="22328">
                  <c:v>164.005312</c:v>
                </c:pt>
                <c:pt idx="22329">
                  <c:v>164.6335747</c:v>
                </c:pt>
                <c:pt idx="22330">
                  <c:v>209.52031890000001</c:v>
                </c:pt>
                <c:pt idx="22331">
                  <c:v>213.0506647</c:v>
                </c:pt>
                <c:pt idx="22332">
                  <c:v>213.4296616</c:v>
                </c:pt>
                <c:pt idx="22333">
                  <c:v>214.1855506</c:v>
                </c:pt>
                <c:pt idx="22334">
                  <c:v>267.40588550000001</c:v>
                </c:pt>
                <c:pt idx="22335">
                  <c:v>271.53706579999999</c:v>
                </c:pt>
                <c:pt idx="22336">
                  <c:v>271.98016719999998</c:v>
                </c:pt>
                <c:pt idx="22337">
                  <c:v>272.86368249999998</c:v>
                </c:pt>
                <c:pt idx="22338">
                  <c:v>334.41760799999997</c:v>
                </c:pt>
                <c:pt idx="22339">
                  <c:v>348.6777295</c:v>
                </c:pt>
                <c:pt idx="22340">
                  <c:v>351.72764039999998</c:v>
                </c:pt>
                <c:pt idx="22341">
                  <c:v>353.13268790000001</c:v>
                </c:pt>
                <c:pt idx="22342">
                  <c:v>353.1326487</c:v>
                </c:pt>
                <c:pt idx="22343">
                  <c:v>350.77705930000002</c:v>
                </c:pt>
                <c:pt idx="22344">
                  <c:v>350.77705930000002</c:v>
                </c:pt>
                <c:pt idx="22345">
                  <c:v>348.43077340000002</c:v>
                </c:pt>
                <c:pt idx="22346">
                  <c:v>346.09379100000001</c:v>
                </c:pt>
                <c:pt idx="22347">
                  <c:v>345.69742919999999</c:v>
                </c:pt>
                <c:pt idx="22348">
                  <c:v>342.68922900000001</c:v>
                </c:pt>
                <c:pt idx="22349">
                  <c:v>335.92326029999998</c:v>
                </c:pt>
                <c:pt idx="22350">
                  <c:v>335.419377</c:v>
                </c:pt>
                <c:pt idx="22351">
                  <c:v>334.41753180000001</c:v>
                </c:pt>
                <c:pt idx="22352">
                  <c:v>272.86345949999998</c:v>
                </c:pt>
                <c:pt idx="22353">
                  <c:v>268.71964700000001</c:v>
                </c:pt>
                <c:pt idx="22354">
                  <c:v>268.27986859999999</c:v>
                </c:pt>
                <c:pt idx="22355">
                  <c:v>267.40565029999999</c:v>
                </c:pt>
                <c:pt idx="22356">
                  <c:v>214.1852055</c:v>
                </c:pt>
                <c:pt idx="22357">
                  <c:v>210.6422302</c:v>
                </c:pt>
                <c:pt idx="22358">
                  <c:v>210.26655650000001</c:v>
                </c:pt>
                <c:pt idx="22359">
                  <c:v>209.51996510000001</c:v>
                </c:pt>
                <c:pt idx="22360">
                  <c:v>164.63314790000001</c:v>
                </c:pt>
                <c:pt idx="22361">
                  <c:v>161.6910096</c:v>
                </c:pt>
                <c:pt idx="22362">
                  <c:v>161.3794408</c:v>
                </c:pt>
                <c:pt idx="22363">
                  <c:v>160.76047629999999</c:v>
                </c:pt>
                <c:pt idx="22364">
                  <c:v>124.2072867</c:v>
                </c:pt>
                <c:pt idx="22365">
                  <c:v>121.86598549999999</c:v>
                </c:pt>
                <c:pt idx="22366">
                  <c:v>121.6185215</c:v>
                </c:pt>
                <c:pt idx="22367">
                  <c:v>121.1271838</c:v>
                </c:pt>
                <c:pt idx="22368">
                  <c:v>92.907621829999997</c:v>
                </c:pt>
                <c:pt idx="22369">
                  <c:v>91.167157669999995</c:v>
                </c:pt>
                <c:pt idx="22370">
                  <c:v>90.98379851</c:v>
                </c:pt>
                <c:pt idx="22371">
                  <c:v>90.620087729999995</c:v>
                </c:pt>
                <c:pt idx="22372">
                  <c:v>70.734153309999996</c:v>
                </c:pt>
                <c:pt idx="22373">
                  <c:v>67.445707290000001</c:v>
                </c:pt>
                <c:pt idx="22374">
                  <c:v>66.797849240000005</c:v>
                </c:pt>
                <c:pt idx="22375">
                  <c:v>66.505759280000007</c:v>
                </c:pt>
                <c:pt idx="22376">
                  <c:v>66.505744660000005</c:v>
                </c:pt>
                <c:pt idx="22377">
                  <c:v>66.997705499999995</c:v>
                </c:pt>
                <c:pt idx="22378">
                  <c:v>66.997705499999995</c:v>
                </c:pt>
                <c:pt idx="22379">
                  <c:v>67.498969829999993</c:v>
                </c:pt>
                <c:pt idx="22380">
                  <c:v>68.009537640000005</c:v>
                </c:pt>
                <c:pt idx="22381">
                  <c:v>68.097259399999999</c:v>
                </c:pt>
                <c:pt idx="22382">
                  <c:v>68.773789120000004</c:v>
                </c:pt>
                <c:pt idx="22383">
                  <c:v>70.366156950000004</c:v>
                </c:pt>
                <c:pt idx="22384">
                  <c:v>70.488734679999993</c:v>
                </c:pt>
                <c:pt idx="22385">
                  <c:v>70.734116439999994</c:v>
                </c:pt>
                <c:pt idx="22386">
                  <c:v>90.619971359999994</c:v>
                </c:pt>
                <c:pt idx="22387">
                  <c:v>92.347806349999999</c:v>
                </c:pt>
                <c:pt idx="22388">
                  <c:v>92.534488800000005</c:v>
                </c:pt>
                <c:pt idx="22389">
                  <c:v>92.907497230000004</c:v>
                </c:pt>
                <c:pt idx="22390">
                  <c:v>121.1269659</c:v>
                </c:pt>
                <c:pt idx="22391">
                  <c:v>123.4556369</c:v>
                </c:pt>
                <c:pt idx="22392">
                  <c:v>123.70642410000001</c:v>
                </c:pt>
                <c:pt idx="22393">
                  <c:v>124.2070592</c:v>
                </c:pt>
                <c:pt idx="22394">
                  <c:v>160.7601415</c:v>
                </c:pt>
                <c:pt idx="22395">
                  <c:v>163.6896486</c:v>
                </c:pt>
                <c:pt idx="22396">
                  <c:v>164.00454049999999</c:v>
                </c:pt>
                <c:pt idx="22397">
                  <c:v>164.63280230000001</c:v>
                </c:pt>
                <c:pt idx="22398">
                  <c:v>209.51949830000001</c:v>
                </c:pt>
                <c:pt idx="22399">
                  <c:v>213.04984150000001</c:v>
                </c:pt>
                <c:pt idx="22400">
                  <c:v>213.42883810000001</c:v>
                </c:pt>
                <c:pt idx="22401">
                  <c:v>214.1847266</c:v>
                </c:pt>
                <c:pt idx="22402">
                  <c:v>267.40503630000001</c:v>
                </c:pt>
                <c:pt idx="22403">
                  <c:v>271.53621550000003</c:v>
                </c:pt>
                <c:pt idx="22404">
                  <c:v>271.97931690000001</c:v>
                </c:pt>
                <c:pt idx="22405">
                  <c:v>272.86283200000003</c:v>
                </c:pt>
                <c:pt idx="22406">
                  <c:v>334.4167554</c:v>
                </c:pt>
                <c:pt idx="22407">
                  <c:v>348.67687910000001</c:v>
                </c:pt>
                <c:pt idx="22408">
                  <c:v>351.72679069999998</c:v>
                </c:pt>
                <c:pt idx="22409">
                  <c:v>353.13183850000001</c:v>
                </c:pt>
                <c:pt idx="22410">
                  <c:v>353.13187649999998</c:v>
                </c:pt>
                <c:pt idx="22411">
                  <c:v>350.77629839999997</c:v>
                </c:pt>
                <c:pt idx="22412">
                  <c:v>350.77629839999997</c:v>
                </c:pt>
                <c:pt idx="22413">
                  <c:v>348.43002380000001</c:v>
                </c:pt>
                <c:pt idx="22414">
                  <c:v>346.09305269999999</c:v>
                </c:pt>
                <c:pt idx="22415">
                  <c:v>345.69669279999999</c:v>
                </c:pt>
                <c:pt idx="22416">
                  <c:v>342.68850700000002</c:v>
                </c:pt>
                <c:pt idx="22417">
                  <c:v>335.92257080000002</c:v>
                </c:pt>
                <c:pt idx="22418">
                  <c:v>335.4186899</c:v>
                </c:pt>
                <c:pt idx="22419">
                  <c:v>334.41684950000001</c:v>
                </c:pt>
                <c:pt idx="22420">
                  <c:v>272.86306689999998</c:v>
                </c:pt>
                <c:pt idx="22421">
                  <c:v>268.71927360000001</c:v>
                </c:pt>
                <c:pt idx="22422">
                  <c:v>268.27949710000001</c:v>
                </c:pt>
                <c:pt idx="22423">
                  <c:v>267.40528289999997</c:v>
                </c:pt>
                <c:pt idx="22424">
                  <c:v>214.185078</c:v>
                </c:pt>
                <c:pt idx="22425">
                  <c:v>210.6421181</c:v>
                </c:pt>
                <c:pt idx="22426">
                  <c:v>210.2664461</c:v>
                </c:pt>
                <c:pt idx="22427">
                  <c:v>209.519858</c:v>
                </c:pt>
                <c:pt idx="22428">
                  <c:v>164.63323080000001</c:v>
                </c:pt>
                <c:pt idx="22429">
                  <c:v>161.6911044</c:v>
                </c:pt>
                <c:pt idx="22430">
                  <c:v>161.37953690000001</c:v>
                </c:pt>
                <c:pt idx="22431">
                  <c:v>160.7605748</c:v>
                </c:pt>
                <c:pt idx="22432">
                  <c:v>124.2075253</c:v>
                </c:pt>
                <c:pt idx="22433">
                  <c:v>121.8662324</c:v>
                </c:pt>
                <c:pt idx="22434">
                  <c:v>121.6187693</c:v>
                </c:pt>
                <c:pt idx="22435">
                  <c:v>121.1274334</c:v>
                </c:pt>
                <c:pt idx="22436">
                  <c:v>92.907961599999993</c:v>
                </c:pt>
                <c:pt idx="22437">
                  <c:v>91.16750218</c:v>
                </c:pt>
                <c:pt idx="22438">
                  <c:v>90.984143509999996</c:v>
                </c:pt>
                <c:pt idx="22439">
                  <c:v>90.62043371</c:v>
                </c:pt>
                <c:pt idx="22440">
                  <c:v>70.734539600000005</c:v>
                </c:pt>
                <c:pt idx="22441">
                  <c:v>67.446096319999995</c:v>
                </c:pt>
                <c:pt idx="22442">
                  <c:v>66.798238569999995</c:v>
                </c:pt>
                <c:pt idx="22443">
                  <c:v>66.506148710000005</c:v>
                </c:pt>
                <c:pt idx="22444">
                  <c:v>66.506165249999995</c:v>
                </c:pt>
                <c:pt idx="22445">
                  <c:v>66.998131009999994</c:v>
                </c:pt>
                <c:pt idx="22446">
                  <c:v>66.998131009999994</c:v>
                </c:pt>
                <c:pt idx="22447">
                  <c:v>67.49940024</c:v>
                </c:pt>
                <c:pt idx="22448">
                  <c:v>68.009972919999996</c:v>
                </c:pt>
                <c:pt idx="22449">
                  <c:v>68.097695509999994</c:v>
                </c:pt>
                <c:pt idx="22450">
                  <c:v>68.774231510000007</c:v>
                </c:pt>
                <c:pt idx="22451">
                  <c:v>70.366613430000001</c:v>
                </c:pt>
                <c:pt idx="22452">
                  <c:v>70.489192209999999</c:v>
                </c:pt>
                <c:pt idx="22453">
                  <c:v>70.734576059999995</c:v>
                </c:pt>
                <c:pt idx="22454">
                  <c:v>90.620557700000006</c:v>
                </c:pt>
                <c:pt idx="22455">
                  <c:v>92.348401109999998</c:v>
                </c:pt>
                <c:pt idx="22456">
                  <c:v>92.535084449999999</c:v>
                </c:pt>
                <c:pt idx="22457">
                  <c:v>92.908094660000003</c:v>
                </c:pt>
                <c:pt idx="22458">
                  <c:v>121.1276697</c:v>
                </c:pt>
                <c:pt idx="22459">
                  <c:v>123.45634769999999</c:v>
                </c:pt>
                <c:pt idx="22460">
                  <c:v>123.7071356</c:v>
                </c:pt>
                <c:pt idx="22461">
                  <c:v>124.20777219999999</c:v>
                </c:pt>
                <c:pt idx="22462">
                  <c:v>160.76094069999999</c:v>
                </c:pt>
                <c:pt idx="22463">
                  <c:v>163.6904533</c:v>
                </c:pt>
                <c:pt idx="22464">
                  <c:v>164.00534579999999</c:v>
                </c:pt>
                <c:pt idx="22465">
                  <c:v>164.6336087</c:v>
                </c:pt>
                <c:pt idx="22466">
                  <c:v>209.52037060000001</c:v>
                </c:pt>
                <c:pt idx="22467">
                  <c:v>213.0507178</c:v>
                </c:pt>
                <c:pt idx="22468">
                  <c:v>213.4297148</c:v>
                </c:pt>
                <c:pt idx="22469">
                  <c:v>214.18560410000001</c:v>
                </c:pt>
                <c:pt idx="22470">
                  <c:v>267.40595939999997</c:v>
                </c:pt>
                <c:pt idx="22471">
                  <c:v>271.53714120000001</c:v>
                </c:pt>
                <c:pt idx="22472">
                  <c:v>271.98024279999998</c:v>
                </c:pt>
                <c:pt idx="22473">
                  <c:v>272.86375850000002</c:v>
                </c:pt>
                <c:pt idx="22474">
                  <c:v>334.41770709999997</c:v>
                </c:pt>
                <c:pt idx="22475">
                  <c:v>348.6778339</c:v>
                </c:pt>
                <c:pt idx="22476">
                  <c:v>351.72774600000002</c:v>
                </c:pt>
                <c:pt idx="22477">
                  <c:v>353.13279399999999</c:v>
                </c:pt>
                <c:pt idx="22478">
                  <c:v>353.1327569</c:v>
                </c:pt>
                <c:pt idx="22479">
                  <c:v>350.7771669</c:v>
                </c:pt>
                <c:pt idx="22480">
                  <c:v>350.7771669</c:v>
                </c:pt>
                <c:pt idx="22481">
                  <c:v>348.43088039999998</c:v>
                </c:pt>
                <c:pt idx="22482">
                  <c:v>346.0938974</c:v>
                </c:pt>
                <c:pt idx="22483">
                  <c:v>345.69753550000001</c:v>
                </c:pt>
                <c:pt idx="22484">
                  <c:v>342.68933440000001</c:v>
                </c:pt>
                <c:pt idx="22485">
                  <c:v>335.92336390000003</c:v>
                </c:pt>
                <c:pt idx="22486">
                  <c:v>335.4194804</c:v>
                </c:pt>
                <c:pt idx="22487">
                  <c:v>334.41763500000002</c:v>
                </c:pt>
                <c:pt idx="22488">
                  <c:v>272.86354540000002</c:v>
                </c:pt>
                <c:pt idx="22489">
                  <c:v>268.71973179999998</c:v>
                </c:pt>
                <c:pt idx="22490">
                  <c:v>268.27995320000002</c:v>
                </c:pt>
                <c:pt idx="22491">
                  <c:v>267.40573460000002</c:v>
                </c:pt>
                <c:pt idx="22492">
                  <c:v>214.1852738</c:v>
                </c:pt>
                <c:pt idx="22493">
                  <c:v>210.64229739999999</c:v>
                </c:pt>
                <c:pt idx="22494">
                  <c:v>210.2666236</c:v>
                </c:pt>
                <c:pt idx="22495">
                  <c:v>209.52003189999999</c:v>
                </c:pt>
                <c:pt idx="22496">
                  <c:v>164.63319999999999</c:v>
                </c:pt>
                <c:pt idx="22497">
                  <c:v>161.69106070000001</c:v>
                </c:pt>
                <c:pt idx="22498">
                  <c:v>161.37949180000001</c:v>
                </c:pt>
                <c:pt idx="22499">
                  <c:v>160.760527</c:v>
                </c:pt>
                <c:pt idx="22500">
                  <c:v>124.20732390000001</c:v>
                </c:pt>
                <c:pt idx="22501">
                  <c:v>121.8660217</c:v>
                </c:pt>
                <c:pt idx="22502">
                  <c:v>121.6185576</c:v>
                </c:pt>
                <c:pt idx="22503">
                  <c:v>121.12721980000001</c:v>
                </c:pt>
                <c:pt idx="22504">
                  <c:v>92.907645489999993</c:v>
                </c:pt>
                <c:pt idx="22505">
                  <c:v>91.167180490000007</c:v>
                </c:pt>
                <c:pt idx="22506">
                  <c:v>90.983821239999997</c:v>
                </c:pt>
                <c:pt idx="22507">
                  <c:v>90.62011029</c:v>
                </c:pt>
                <c:pt idx="22508">
                  <c:v>70.734164820000004</c:v>
                </c:pt>
                <c:pt idx="22509">
                  <c:v>67.445716579999996</c:v>
                </c:pt>
                <c:pt idx="22510">
                  <c:v>66.797858070000004</c:v>
                </c:pt>
                <c:pt idx="22511">
                  <c:v>66.505767890000001</c:v>
                </c:pt>
                <c:pt idx="22512">
                  <c:v>66.505749410000007</c:v>
                </c:pt>
                <c:pt idx="22513">
                  <c:v>66.997709979999996</c:v>
                </c:pt>
                <c:pt idx="22514">
                  <c:v>66.997709979999996</c:v>
                </c:pt>
                <c:pt idx="22515">
                  <c:v>67.498974029999999</c:v>
                </c:pt>
                <c:pt idx="22516">
                  <c:v>68.009541560000002</c:v>
                </c:pt>
                <c:pt idx="22517">
                  <c:v>68.097263269999999</c:v>
                </c:pt>
                <c:pt idx="22518">
                  <c:v>68.773792630000003</c:v>
                </c:pt>
                <c:pt idx="22519">
                  <c:v>70.366159620000005</c:v>
                </c:pt>
                <c:pt idx="22520">
                  <c:v>70.488737290000003</c:v>
                </c:pt>
                <c:pt idx="22521">
                  <c:v>70.734118929999994</c:v>
                </c:pt>
                <c:pt idx="22522">
                  <c:v>90.619964519999996</c:v>
                </c:pt>
                <c:pt idx="22523">
                  <c:v>92.347798749999995</c:v>
                </c:pt>
                <c:pt idx="22524">
                  <c:v>92.534481119999995</c:v>
                </c:pt>
                <c:pt idx="22525">
                  <c:v>92.907489389999995</c:v>
                </c:pt>
                <c:pt idx="22526">
                  <c:v>121.1269463</c:v>
                </c:pt>
                <c:pt idx="22527">
                  <c:v>123.4556165</c:v>
                </c:pt>
                <c:pt idx="22528">
                  <c:v>123.70640349999999</c:v>
                </c:pt>
                <c:pt idx="22529">
                  <c:v>124.2070384</c:v>
                </c:pt>
                <c:pt idx="22530">
                  <c:v>160.76010669999999</c:v>
                </c:pt>
                <c:pt idx="22531">
                  <c:v>163.68961279999999</c:v>
                </c:pt>
                <c:pt idx="22532">
                  <c:v>164.0045045</c:v>
                </c:pt>
                <c:pt idx="22533">
                  <c:v>164.6327661</c:v>
                </c:pt>
                <c:pt idx="22534">
                  <c:v>209.51944570000001</c:v>
                </c:pt>
                <c:pt idx="22535">
                  <c:v>213.0497876</c:v>
                </c:pt>
                <c:pt idx="22536">
                  <c:v>213.4287841</c:v>
                </c:pt>
                <c:pt idx="22537">
                  <c:v>214.18467229999999</c:v>
                </c:pt>
                <c:pt idx="22538">
                  <c:v>267.40496330000002</c:v>
                </c:pt>
                <c:pt idx="22539">
                  <c:v>271.53614110000001</c:v>
                </c:pt>
                <c:pt idx="22540">
                  <c:v>271.97924230000001</c:v>
                </c:pt>
                <c:pt idx="22541">
                  <c:v>272.86275710000001</c:v>
                </c:pt>
                <c:pt idx="22542">
                  <c:v>334.41665949999998</c:v>
                </c:pt>
                <c:pt idx="22543">
                  <c:v>348.67677830000002</c:v>
                </c:pt>
                <c:pt idx="22544">
                  <c:v>351.7266889</c:v>
                </c:pt>
                <c:pt idx="22545">
                  <c:v>353.13173619999998</c:v>
                </c:pt>
                <c:pt idx="22546">
                  <c:v>353.13177289999999</c:v>
                </c:pt>
                <c:pt idx="22547">
                  <c:v>350.77619540000001</c:v>
                </c:pt>
                <c:pt idx="22548">
                  <c:v>350.77619540000001</c:v>
                </c:pt>
                <c:pt idx="22549">
                  <c:v>348.42992140000001</c:v>
                </c:pt>
                <c:pt idx="22550">
                  <c:v>346.09295079999998</c:v>
                </c:pt>
                <c:pt idx="22551">
                  <c:v>345.69659109999998</c:v>
                </c:pt>
                <c:pt idx="22552">
                  <c:v>342.68840610000001</c:v>
                </c:pt>
                <c:pt idx="22553">
                  <c:v>335.92247159999999</c:v>
                </c:pt>
                <c:pt idx="22554">
                  <c:v>335.4185908</c:v>
                </c:pt>
                <c:pt idx="22555">
                  <c:v>334.41675070000002</c:v>
                </c:pt>
                <c:pt idx="22556">
                  <c:v>272.86298470000003</c:v>
                </c:pt>
                <c:pt idx="22557">
                  <c:v>268.71919250000002</c:v>
                </c:pt>
                <c:pt idx="22558">
                  <c:v>268.27941620000001</c:v>
                </c:pt>
                <c:pt idx="22559">
                  <c:v>267.40520220000002</c:v>
                </c:pt>
                <c:pt idx="22560">
                  <c:v>214.18501259999999</c:v>
                </c:pt>
                <c:pt idx="22561">
                  <c:v>210.64205390000001</c:v>
                </c:pt>
                <c:pt idx="22562">
                  <c:v>210.26638199999999</c:v>
                </c:pt>
                <c:pt idx="22563">
                  <c:v>209.51979410000001</c:v>
                </c:pt>
                <c:pt idx="22564">
                  <c:v>164.63318100000001</c:v>
                </c:pt>
                <c:pt idx="22565">
                  <c:v>161.69105569999999</c:v>
                </c:pt>
                <c:pt idx="22566">
                  <c:v>161.3794882</c:v>
                </c:pt>
                <c:pt idx="22567">
                  <c:v>160.7605264</c:v>
                </c:pt>
                <c:pt idx="22568">
                  <c:v>124.2074898</c:v>
                </c:pt>
                <c:pt idx="22569">
                  <c:v>121.86619779999999</c:v>
                </c:pt>
                <c:pt idx="22570">
                  <c:v>121.6187348</c:v>
                </c:pt>
                <c:pt idx="22571">
                  <c:v>121.12739910000001</c:v>
                </c:pt>
                <c:pt idx="22572">
                  <c:v>92.907939049999996</c:v>
                </c:pt>
                <c:pt idx="22573">
                  <c:v>91.167480440000006</c:v>
                </c:pt>
                <c:pt idx="22574">
                  <c:v>90.984121849999994</c:v>
                </c:pt>
                <c:pt idx="22575">
                  <c:v>90.620412220000006</c:v>
                </c:pt>
                <c:pt idx="22576">
                  <c:v>70.734528670000003</c:v>
                </c:pt>
                <c:pt idx="22577">
                  <c:v>67.446087520000006</c:v>
                </c:pt>
                <c:pt idx="22578">
                  <c:v>66.79823021</c:v>
                </c:pt>
                <c:pt idx="22579">
                  <c:v>66.506140560000006</c:v>
                </c:pt>
                <c:pt idx="22580">
                  <c:v>66.506160789999996</c:v>
                </c:pt>
                <c:pt idx="22581">
                  <c:v>66.998126819999996</c:v>
                </c:pt>
                <c:pt idx="22582">
                  <c:v>66.998126819999996</c:v>
                </c:pt>
                <c:pt idx="22583">
                  <c:v>67.499396309999995</c:v>
                </c:pt>
                <c:pt idx="22584">
                  <c:v>68.009969260000005</c:v>
                </c:pt>
                <c:pt idx="22585">
                  <c:v>68.097691889999993</c:v>
                </c:pt>
                <c:pt idx="22586">
                  <c:v>68.774228230000006</c:v>
                </c:pt>
                <c:pt idx="22587">
                  <c:v>69.620847620000006</c:v>
                </c:pt>
                <c:pt idx="22588">
                  <c:v>69.620847620000006</c:v>
                </c:pt>
                <c:pt idx="22589">
                  <c:v>70.366610929999993</c:v>
                </c:pt>
                <c:pt idx="22590">
                  <c:v>70.489189769999996</c:v>
                </c:pt>
                <c:pt idx="22591">
                  <c:v>70.734573740000002</c:v>
                </c:pt>
                <c:pt idx="22592">
                  <c:v>90.620564160000001</c:v>
                </c:pt>
                <c:pt idx="22593">
                  <c:v>92.348408280000001</c:v>
                </c:pt>
                <c:pt idx="22594">
                  <c:v>92.535091699999995</c:v>
                </c:pt>
                <c:pt idx="22595">
                  <c:v>92.908102069999998</c:v>
                </c:pt>
                <c:pt idx="22596">
                  <c:v>121.1276881</c:v>
                </c:pt>
                <c:pt idx="22597">
                  <c:v>123.456367</c:v>
                </c:pt>
                <c:pt idx="22598">
                  <c:v>123.707155</c:v>
                </c:pt>
                <c:pt idx="22599">
                  <c:v>124.2077917</c:v>
                </c:pt>
                <c:pt idx="22600">
                  <c:v>160.76097340000001</c:v>
                </c:pt>
                <c:pt idx="22601">
                  <c:v>163.69048699999999</c:v>
                </c:pt>
                <c:pt idx="22602">
                  <c:v>164.0053796</c:v>
                </c:pt>
                <c:pt idx="22603">
                  <c:v>164.63364279999999</c:v>
                </c:pt>
                <c:pt idx="22604">
                  <c:v>209.5204201</c:v>
                </c:pt>
                <c:pt idx="22605">
                  <c:v>213.0507685</c:v>
                </c:pt>
                <c:pt idx="22606">
                  <c:v>213.4297656</c:v>
                </c:pt>
                <c:pt idx="22607">
                  <c:v>214.18565520000001</c:v>
                </c:pt>
                <c:pt idx="22608">
                  <c:v>267.40602810000001</c:v>
                </c:pt>
                <c:pt idx="22609">
                  <c:v>271.5372112</c:v>
                </c:pt>
                <c:pt idx="22610">
                  <c:v>271.98031300000002</c:v>
                </c:pt>
                <c:pt idx="22611">
                  <c:v>272.86382889999999</c:v>
                </c:pt>
                <c:pt idx="22612">
                  <c:v>334.41779739999998</c:v>
                </c:pt>
                <c:pt idx="22613">
                  <c:v>339.03995529999997</c:v>
                </c:pt>
                <c:pt idx="22614">
                  <c:v>339.03995529999997</c:v>
                </c:pt>
                <c:pt idx="22615">
                  <c:v>348.6779287</c:v>
                </c:pt>
                <c:pt idx="22616">
                  <c:v>351.7278417</c:v>
                </c:pt>
                <c:pt idx="22617">
                  <c:v>353.13289020000002</c:v>
                </c:pt>
                <c:pt idx="22618">
                  <c:v>353.13285430000002</c:v>
                </c:pt>
                <c:pt idx="22619">
                  <c:v>350.77726380000001</c:v>
                </c:pt>
                <c:pt idx="22620">
                  <c:v>350.77726380000001</c:v>
                </c:pt>
                <c:pt idx="22621">
                  <c:v>348.43097669999997</c:v>
                </c:pt>
                <c:pt idx="22622">
                  <c:v>346.0939932</c:v>
                </c:pt>
                <c:pt idx="22623">
                  <c:v>345.69763119999999</c:v>
                </c:pt>
                <c:pt idx="22624">
                  <c:v>342.68942950000002</c:v>
                </c:pt>
                <c:pt idx="22625">
                  <c:v>335.92345760000001</c:v>
                </c:pt>
                <c:pt idx="22626">
                  <c:v>335.41957409999998</c:v>
                </c:pt>
                <c:pt idx="22627">
                  <c:v>334.41772839999999</c:v>
                </c:pt>
                <c:pt idx="22628">
                  <c:v>272.86362539999999</c:v>
                </c:pt>
                <c:pt idx="22629">
                  <c:v>268.7198108</c:v>
                </c:pt>
                <c:pt idx="22630">
                  <c:v>268.28003210000003</c:v>
                </c:pt>
                <c:pt idx="22631">
                  <c:v>267.4058134</c:v>
                </c:pt>
                <c:pt idx="22632">
                  <c:v>214.18533980000001</c:v>
                </c:pt>
                <c:pt idx="22633">
                  <c:v>210.6423624</c:v>
                </c:pt>
                <c:pt idx="22634">
                  <c:v>210.26668860000001</c:v>
                </c:pt>
                <c:pt idx="22635">
                  <c:v>209.52009670000001</c:v>
                </c:pt>
                <c:pt idx="22636">
                  <c:v>164.63325259999999</c:v>
                </c:pt>
                <c:pt idx="22637">
                  <c:v>161.69111240000001</c:v>
                </c:pt>
                <c:pt idx="22638">
                  <c:v>161.37954339999999</c:v>
                </c:pt>
                <c:pt idx="22639">
                  <c:v>160.76057840000001</c:v>
                </c:pt>
                <c:pt idx="22640">
                  <c:v>124.2073637</c:v>
                </c:pt>
                <c:pt idx="22641">
                  <c:v>121.8660608</c:v>
                </c:pt>
                <c:pt idx="22642">
                  <c:v>121.6185966</c:v>
                </c:pt>
                <c:pt idx="22643">
                  <c:v>121.1272586</c:v>
                </c:pt>
                <c:pt idx="22644">
                  <c:v>92.907673259999996</c:v>
                </c:pt>
                <c:pt idx="22645">
                  <c:v>91.167207480000002</c:v>
                </c:pt>
                <c:pt idx="22646">
                  <c:v>90.98384815</c:v>
                </c:pt>
                <c:pt idx="22647">
                  <c:v>90.620137029999995</c:v>
                </c:pt>
                <c:pt idx="22648">
                  <c:v>70.734181160000006</c:v>
                </c:pt>
                <c:pt idx="22649">
                  <c:v>67.445730749999996</c:v>
                </c:pt>
                <c:pt idx="22650">
                  <c:v>66.797871779999994</c:v>
                </c:pt>
                <c:pt idx="22651">
                  <c:v>66.505781400000004</c:v>
                </c:pt>
                <c:pt idx="22652">
                  <c:v>66.505759490000003</c:v>
                </c:pt>
                <c:pt idx="22653">
                  <c:v>66.997719849999996</c:v>
                </c:pt>
                <c:pt idx="22654">
                  <c:v>66.997719849999996</c:v>
                </c:pt>
                <c:pt idx="22655">
                  <c:v>67.498983679999995</c:v>
                </c:pt>
                <c:pt idx="22656">
                  <c:v>68.009550989999994</c:v>
                </c:pt>
                <c:pt idx="22657">
                  <c:v>68.097272669999995</c:v>
                </c:pt>
                <c:pt idx="22658">
                  <c:v>68.773801730000002</c:v>
                </c:pt>
                <c:pt idx="22659">
                  <c:v>69.620412270000003</c:v>
                </c:pt>
                <c:pt idx="22660">
                  <c:v>69.620412270000003</c:v>
                </c:pt>
                <c:pt idx="22661">
                  <c:v>70.366168029999997</c:v>
                </c:pt>
                <c:pt idx="22662">
                  <c:v>70.488745640000005</c:v>
                </c:pt>
                <c:pt idx="22663">
                  <c:v>70.734127169999994</c:v>
                </c:pt>
                <c:pt idx="22664">
                  <c:v>90.619964550000006</c:v>
                </c:pt>
                <c:pt idx="22665">
                  <c:v>92.347798089999998</c:v>
                </c:pt>
                <c:pt idx="22666">
                  <c:v>92.534480380000005</c:v>
                </c:pt>
                <c:pt idx="22667">
                  <c:v>92.907488509999993</c:v>
                </c:pt>
                <c:pt idx="22668">
                  <c:v>121.1269345</c:v>
                </c:pt>
                <c:pt idx="22669">
                  <c:v>123.45560380000001</c:v>
                </c:pt>
                <c:pt idx="22670">
                  <c:v>123.70639079999999</c:v>
                </c:pt>
                <c:pt idx="22671">
                  <c:v>124.2070255</c:v>
                </c:pt>
                <c:pt idx="22672">
                  <c:v>160.76008010000001</c:v>
                </c:pt>
                <c:pt idx="22673">
                  <c:v>163.68958509999999</c:v>
                </c:pt>
                <c:pt idx="22674">
                  <c:v>164.0044767</c:v>
                </c:pt>
                <c:pt idx="22675">
                  <c:v>164.63273810000001</c:v>
                </c:pt>
                <c:pt idx="22676">
                  <c:v>209.51940139999999</c:v>
                </c:pt>
                <c:pt idx="22677">
                  <c:v>213.04974200000001</c:v>
                </c:pt>
                <c:pt idx="22678">
                  <c:v>213.42873839999999</c:v>
                </c:pt>
                <c:pt idx="22679">
                  <c:v>214.18462629999999</c:v>
                </c:pt>
                <c:pt idx="22680">
                  <c:v>267.40489819999999</c:v>
                </c:pt>
                <c:pt idx="22681">
                  <c:v>271.53607460000001</c:v>
                </c:pt>
                <c:pt idx="22682">
                  <c:v>271.97917560000002</c:v>
                </c:pt>
                <c:pt idx="22683">
                  <c:v>272.86269010000001</c:v>
                </c:pt>
                <c:pt idx="22684">
                  <c:v>334.41657070000002</c:v>
                </c:pt>
                <c:pt idx="22685">
                  <c:v>348.67668459999999</c:v>
                </c:pt>
                <c:pt idx="22686">
                  <c:v>351.72659399999998</c:v>
                </c:pt>
                <c:pt idx="22687">
                  <c:v>353.13164080000001</c:v>
                </c:pt>
                <c:pt idx="22688">
                  <c:v>353.13167520000002</c:v>
                </c:pt>
                <c:pt idx="22689">
                  <c:v>353.13167520000002</c:v>
                </c:pt>
                <c:pt idx="22690">
                  <c:v>348.42982469999998</c:v>
                </c:pt>
                <c:pt idx="22691">
                  <c:v>346.09285460000001</c:v>
                </c:pt>
                <c:pt idx="22692">
                  <c:v>335.92237729999999</c:v>
                </c:pt>
                <c:pt idx="22693">
                  <c:v>335.41849669999999</c:v>
                </c:pt>
                <c:pt idx="22694">
                  <c:v>334.41665669999998</c:v>
                </c:pt>
                <c:pt idx="22695">
                  <c:v>272.86290350000002</c:v>
                </c:pt>
                <c:pt idx="22696">
                  <c:v>268.71911219999998</c:v>
                </c:pt>
                <c:pt idx="22697">
                  <c:v>268.279336</c:v>
                </c:pt>
                <c:pt idx="22698">
                  <c:v>267.40512219999999</c:v>
                </c:pt>
                <c:pt idx="22699">
                  <c:v>214.184945</c:v>
                </c:pt>
                <c:pt idx="22700">
                  <c:v>210.64198709999999</c:v>
                </c:pt>
                <c:pt idx="22701">
                  <c:v>210.2663153</c:v>
                </c:pt>
                <c:pt idx="22702">
                  <c:v>209.51972749999999</c:v>
                </c:pt>
                <c:pt idx="22703">
                  <c:v>164.63312640000001</c:v>
                </c:pt>
                <c:pt idx="22704">
                  <c:v>161.6910019</c:v>
                </c:pt>
                <c:pt idx="22705">
                  <c:v>161.3794345</c:v>
                </c:pt>
                <c:pt idx="22706">
                  <c:v>160.7604728</c:v>
                </c:pt>
                <c:pt idx="22707">
                  <c:v>124.2074478</c:v>
                </c:pt>
                <c:pt idx="22708">
                  <c:v>121.8661566</c:v>
                </c:pt>
                <c:pt idx="22709">
                  <c:v>121.61869369999999</c:v>
                </c:pt>
                <c:pt idx="22710">
                  <c:v>121.1273581</c:v>
                </c:pt>
                <c:pt idx="22711">
                  <c:v>92.907909090000004</c:v>
                </c:pt>
                <c:pt idx="22712">
                  <c:v>91.167451260000007</c:v>
                </c:pt>
                <c:pt idx="22713">
                  <c:v>90.984092759999996</c:v>
                </c:pt>
                <c:pt idx="22714">
                  <c:v>90.620383290000007</c:v>
                </c:pt>
                <c:pt idx="22715">
                  <c:v>70.73451034</c:v>
                </c:pt>
                <c:pt idx="22716">
                  <c:v>67.446071419999996</c:v>
                </c:pt>
                <c:pt idx="22717">
                  <c:v>66.798214580000007</c:v>
                </c:pt>
                <c:pt idx="22718">
                  <c:v>66.506125139999995</c:v>
                </c:pt>
                <c:pt idx="22719">
                  <c:v>66.506148800000005</c:v>
                </c:pt>
                <c:pt idx="22720">
                  <c:v>66.998115029999994</c:v>
                </c:pt>
                <c:pt idx="22721">
                  <c:v>66.998115029999994</c:v>
                </c:pt>
                <c:pt idx="22722">
                  <c:v>67.499384719999995</c:v>
                </c:pt>
                <c:pt idx="22723">
                  <c:v>68.009957889999995</c:v>
                </c:pt>
                <c:pt idx="22724">
                  <c:v>68.097680560000001</c:v>
                </c:pt>
                <c:pt idx="22725">
                  <c:v>68.774217179999994</c:v>
                </c:pt>
                <c:pt idx="22726">
                  <c:v>69.620836929999996</c:v>
                </c:pt>
                <c:pt idx="22727">
                  <c:v>69.620836929999996</c:v>
                </c:pt>
                <c:pt idx="22728">
                  <c:v>70.366600559999995</c:v>
                </c:pt>
                <c:pt idx="22729">
                  <c:v>70.489179449999995</c:v>
                </c:pt>
                <c:pt idx="22730">
                  <c:v>70.734563519999995</c:v>
                </c:pt>
                <c:pt idx="22731">
                  <c:v>90.620562059999997</c:v>
                </c:pt>
                <c:pt idx="22732">
                  <c:v>92.348406870000005</c:v>
                </c:pt>
                <c:pt idx="22733">
                  <c:v>92.535090359999998</c:v>
                </c:pt>
                <c:pt idx="22734">
                  <c:v>92.908100869999998</c:v>
                </c:pt>
                <c:pt idx="22735">
                  <c:v>121.1276979</c:v>
                </c:pt>
                <c:pt idx="22736">
                  <c:v>123.4563777</c:v>
                </c:pt>
                <c:pt idx="22737">
                  <c:v>123.7071658</c:v>
                </c:pt>
                <c:pt idx="22738">
                  <c:v>124.2078027</c:v>
                </c:pt>
                <c:pt idx="22739">
                  <c:v>160.76099830000001</c:v>
                </c:pt>
                <c:pt idx="22740">
                  <c:v>163.69051300000001</c:v>
                </c:pt>
                <c:pt idx="22741">
                  <c:v>164.00540570000001</c:v>
                </c:pt>
                <c:pt idx="22742">
                  <c:v>164.63366909999999</c:v>
                </c:pt>
                <c:pt idx="22743">
                  <c:v>209.52046319999999</c:v>
                </c:pt>
                <c:pt idx="22744">
                  <c:v>213.05081290000001</c:v>
                </c:pt>
                <c:pt idx="22745">
                  <c:v>213.42981019999999</c:v>
                </c:pt>
                <c:pt idx="22746">
                  <c:v>214.18570009999999</c:v>
                </c:pt>
                <c:pt idx="22747">
                  <c:v>267.40609260000002</c:v>
                </c:pt>
                <c:pt idx="22748">
                  <c:v>271.53727730000003</c:v>
                </c:pt>
                <c:pt idx="22749">
                  <c:v>271.98037920000002</c:v>
                </c:pt>
                <c:pt idx="22750">
                  <c:v>272.86389550000001</c:v>
                </c:pt>
                <c:pt idx="22751">
                  <c:v>334.41788659999997</c:v>
                </c:pt>
                <c:pt idx="22752">
                  <c:v>339.04004609999998</c:v>
                </c:pt>
                <c:pt idx="22753">
                  <c:v>339.04004609999998</c:v>
                </c:pt>
                <c:pt idx="22754">
                  <c:v>348.67802310000002</c:v>
                </c:pt>
                <c:pt idx="22755">
                  <c:v>351.72793719999999</c:v>
                </c:pt>
                <c:pt idx="22756">
                  <c:v>353.1329862</c:v>
                </c:pt>
                <c:pt idx="22757">
                  <c:v>353.13295299999999</c:v>
                </c:pt>
                <c:pt idx="22758">
                  <c:v>350.77736199999998</c:v>
                </c:pt>
                <c:pt idx="22759">
                  <c:v>350.77736199999998</c:v>
                </c:pt>
                <c:pt idx="22760">
                  <c:v>348.43107450000002</c:v>
                </c:pt>
                <c:pt idx="22761">
                  <c:v>346.09409049999999</c:v>
                </c:pt>
                <c:pt idx="22762">
                  <c:v>345.69772840000002</c:v>
                </c:pt>
                <c:pt idx="22763">
                  <c:v>342.68952610000002</c:v>
                </c:pt>
                <c:pt idx="22764">
                  <c:v>335.92355259999999</c:v>
                </c:pt>
                <c:pt idx="22765">
                  <c:v>335.419669</c:v>
                </c:pt>
                <c:pt idx="22766">
                  <c:v>334.41782310000002</c:v>
                </c:pt>
                <c:pt idx="22767">
                  <c:v>272.86370570000003</c:v>
                </c:pt>
                <c:pt idx="22768">
                  <c:v>268.71989009999999</c:v>
                </c:pt>
                <c:pt idx="22769">
                  <c:v>268.28011129999999</c:v>
                </c:pt>
                <c:pt idx="22770">
                  <c:v>267.4058923</c:v>
                </c:pt>
                <c:pt idx="22771">
                  <c:v>214.18540519999999</c:v>
                </c:pt>
                <c:pt idx="22772">
                  <c:v>210.6424269</c:v>
                </c:pt>
                <c:pt idx="22773">
                  <c:v>210.2667529</c:v>
                </c:pt>
                <c:pt idx="22774">
                  <c:v>209.52016080000001</c:v>
                </c:pt>
                <c:pt idx="22775">
                  <c:v>164.63330389999999</c:v>
                </c:pt>
                <c:pt idx="22776">
                  <c:v>161.69116289999999</c:v>
                </c:pt>
                <c:pt idx="22777">
                  <c:v>161.37959369999999</c:v>
                </c:pt>
                <c:pt idx="22778">
                  <c:v>160.76062859999999</c:v>
                </c:pt>
                <c:pt idx="22779">
                  <c:v>124.20740189999999</c:v>
                </c:pt>
                <c:pt idx="22780">
                  <c:v>121.8660981</c:v>
                </c:pt>
                <c:pt idx="22781">
                  <c:v>121.6186338</c:v>
                </c:pt>
                <c:pt idx="22782">
                  <c:v>121.1272956</c:v>
                </c:pt>
                <c:pt idx="22783">
                  <c:v>92.907699129999997</c:v>
                </c:pt>
                <c:pt idx="22784">
                  <c:v>91.167232580000004</c:v>
                </c:pt>
                <c:pt idx="22785">
                  <c:v>90.983873160000002</c:v>
                </c:pt>
                <c:pt idx="22786">
                  <c:v>90.620161879999998</c:v>
                </c:pt>
                <c:pt idx="22787">
                  <c:v>70.73419561</c:v>
                </c:pt>
                <c:pt idx="22788">
                  <c:v>67.445743050000004</c:v>
                </c:pt>
                <c:pt idx="22789">
                  <c:v>66.797883630000001</c:v>
                </c:pt>
                <c:pt idx="22790">
                  <c:v>66.50579304</c:v>
                </c:pt>
                <c:pt idx="22791">
                  <c:v>66.505767649999996</c:v>
                </c:pt>
                <c:pt idx="22792">
                  <c:v>66.997727769999997</c:v>
                </c:pt>
                <c:pt idx="22793">
                  <c:v>66.997727769999997</c:v>
                </c:pt>
                <c:pt idx="22794">
                  <c:v>67.498991380000007</c:v>
                </c:pt>
                <c:pt idx="22795">
                  <c:v>68.009558459999994</c:v>
                </c:pt>
                <c:pt idx="22796">
                  <c:v>68.097280089999998</c:v>
                </c:pt>
                <c:pt idx="22797">
                  <c:v>68.773808860000003</c:v>
                </c:pt>
                <c:pt idx="22798">
                  <c:v>69.620419040000002</c:v>
                </c:pt>
                <c:pt idx="22799">
                  <c:v>69.620419040000002</c:v>
                </c:pt>
                <c:pt idx="22800">
                  <c:v>70.366174470000004</c:v>
                </c:pt>
                <c:pt idx="22801">
                  <c:v>70.488752030000001</c:v>
                </c:pt>
                <c:pt idx="22802">
                  <c:v>70.734133459999995</c:v>
                </c:pt>
                <c:pt idx="22803">
                  <c:v>90.619962869999995</c:v>
                </c:pt>
                <c:pt idx="22804">
                  <c:v>92.347795759999997</c:v>
                </c:pt>
                <c:pt idx="22805">
                  <c:v>92.534477980000005</c:v>
                </c:pt>
                <c:pt idx="22806">
                  <c:v>92.907485969999996</c:v>
                </c:pt>
                <c:pt idx="22807">
                  <c:v>121.1269216</c:v>
                </c:pt>
                <c:pt idx="22808">
                  <c:v>123.45559</c:v>
                </c:pt>
                <c:pt idx="22809">
                  <c:v>123.7063769</c:v>
                </c:pt>
                <c:pt idx="22810">
                  <c:v>124.2070114</c:v>
                </c:pt>
                <c:pt idx="22811">
                  <c:v>160.76005319999999</c:v>
                </c:pt>
                <c:pt idx="22812">
                  <c:v>163.6895572</c:v>
                </c:pt>
                <c:pt idx="22813">
                  <c:v>164.00444870000001</c:v>
                </c:pt>
                <c:pt idx="22814">
                  <c:v>164.63270979999999</c:v>
                </c:pt>
                <c:pt idx="22815">
                  <c:v>209.51935779999999</c:v>
                </c:pt>
                <c:pt idx="22816">
                  <c:v>213.04969729999999</c:v>
                </c:pt>
                <c:pt idx="22817">
                  <c:v>213.42869350000001</c:v>
                </c:pt>
                <c:pt idx="22818">
                  <c:v>214.1845812</c:v>
                </c:pt>
                <c:pt idx="22819">
                  <c:v>267.40483540000002</c:v>
                </c:pt>
                <c:pt idx="22820">
                  <c:v>271.53601040000001</c:v>
                </c:pt>
                <c:pt idx="22821">
                  <c:v>271.97911119999998</c:v>
                </c:pt>
                <c:pt idx="22822">
                  <c:v>272.86262540000001</c:v>
                </c:pt>
                <c:pt idx="22823">
                  <c:v>334.4164859</c:v>
                </c:pt>
                <c:pt idx="22824">
                  <c:v>348.67659509999999</c:v>
                </c:pt>
                <c:pt idx="22825">
                  <c:v>351.7265036</c:v>
                </c:pt>
                <c:pt idx="22826">
                  <c:v>353.13154989999998</c:v>
                </c:pt>
                <c:pt idx="22827">
                  <c:v>353.13158240000001</c:v>
                </c:pt>
                <c:pt idx="22828">
                  <c:v>350.77600589999997</c:v>
                </c:pt>
                <c:pt idx="22829">
                  <c:v>350.77600589999997</c:v>
                </c:pt>
                <c:pt idx="22830">
                  <c:v>348.42973280000001</c:v>
                </c:pt>
                <c:pt idx="22831">
                  <c:v>346.09276319999998</c:v>
                </c:pt>
                <c:pt idx="22832">
                  <c:v>345.6964036</c:v>
                </c:pt>
                <c:pt idx="22833">
                  <c:v>342.68821980000001</c:v>
                </c:pt>
                <c:pt idx="22834">
                  <c:v>335.92228799999998</c:v>
                </c:pt>
                <c:pt idx="22835">
                  <c:v>335.41840739999998</c:v>
                </c:pt>
                <c:pt idx="22836">
                  <c:v>334.41656769999997</c:v>
                </c:pt>
                <c:pt idx="22837">
                  <c:v>272.86282770000003</c:v>
                </c:pt>
                <c:pt idx="22838">
                  <c:v>268.71903739999999</c:v>
                </c:pt>
                <c:pt idx="22839">
                  <c:v>268.27926129999997</c:v>
                </c:pt>
                <c:pt idx="22840">
                  <c:v>267.40504759999999</c:v>
                </c:pt>
                <c:pt idx="22841">
                  <c:v>214.18488300000001</c:v>
                </c:pt>
                <c:pt idx="22842">
                  <c:v>210.64192600000001</c:v>
                </c:pt>
                <c:pt idx="22843">
                  <c:v>210.26625430000001</c:v>
                </c:pt>
                <c:pt idx="22844">
                  <c:v>209.51966680000001</c:v>
                </c:pt>
                <c:pt idx="22845">
                  <c:v>164.63307750000001</c:v>
                </c:pt>
                <c:pt idx="22846">
                  <c:v>161.69095379999999</c:v>
                </c:pt>
                <c:pt idx="22847">
                  <c:v>161.37938650000001</c:v>
                </c:pt>
                <c:pt idx="22848">
                  <c:v>160.76042509999999</c:v>
                </c:pt>
                <c:pt idx="22849">
                  <c:v>124.2074112</c:v>
                </c:pt>
                <c:pt idx="22850">
                  <c:v>121.8661208</c:v>
                </c:pt>
                <c:pt idx="22851">
                  <c:v>121.6186579</c:v>
                </c:pt>
                <c:pt idx="22852">
                  <c:v>121.1273226</c:v>
                </c:pt>
                <c:pt idx="22853">
                  <c:v>92.907884050000007</c:v>
                </c:pt>
                <c:pt idx="22854">
                  <c:v>91.167426950000007</c:v>
                </c:pt>
                <c:pt idx="22855">
                  <c:v>90.984068530000002</c:v>
                </c:pt>
                <c:pt idx="22856">
                  <c:v>90.620359219999997</c:v>
                </c:pt>
                <c:pt idx="22857">
                  <c:v>70.734496100000001</c:v>
                </c:pt>
                <c:pt idx="22858">
                  <c:v>67.446059210000001</c:v>
                </c:pt>
                <c:pt idx="22859">
                  <c:v>66.798202790000005</c:v>
                </c:pt>
                <c:pt idx="22860">
                  <c:v>66.506113549999995</c:v>
                </c:pt>
                <c:pt idx="22861">
                  <c:v>66.506140479999999</c:v>
                </c:pt>
                <c:pt idx="22862">
                  <c:v>66.998106919999998</c:v>
                </c:pt>
                <c:pt idx="22863">
                  <c:v>66.998106919999998</c:v>
                </c:pt>
                <c:pt idx="22864">
                  <c:v>67.499376830000003</c:v>
                </c:pt>
                <c:pt idx="22865">
                  <c:v>68.009950200000006</c:v>
                </c:pt>
                <c:pt idx="22866">
                  <c:v>68.09767291</c:v>
                </c:pt>
                <c:pt idx="22867">
                  <c:v>68.774209799999994</c:v>
                </c:pt>
                <c:pt idx="22868">
                  <c:v>70.366593809999998</c:v>
                </c:pt>
                <c:pt idx="22869">
                  <c:v>70.489172740000001</c:v>
                </c:pt>
                <c:pt idx="22870">
                  <c:v>70.734556909999995</c:v>
                </c:pt>
                <c:pt idx="22871">
                  <c:v>90.620562750000005</c:v>
                </c:pt>
                <c:pt idx="22872">
                  <c:v>92.348408169999999</c:v>
                </c:pt>
                <c:pt idx="22873">
                  <c:v>92.535091730000005</c:v>
                </c:pt>
                <c:pt idx="22874">
                  <c:v>92.908102369999995</c:v>
                </c:pt>
                <c:pt idx="22875">
                  <c:v>121.1277091</c:v>
                </c:pt>
                <c:pt idx="22876">
                  <c:v>123.45638959999999</c:v>
                </c:pt>
                <c:pt idx="22877">
                  <c:v>123.7071778</c:v>
                </c:pt>
                <c:pt idx="22878">
                  <c:v>124.2078149</c:v>
                </c:pt>
                <c:pt idx="22879">
                  <c:v>160.7610224</c:v>
                </c:pt>
                <c:pt idx="22880">
                  <c:v>163.6905381</c:v>
                </c:pt>
                <c:pt idx="22881">
                  <c:v>164.00543089999999</c:v>
                </c:pt>
                <c:pt idx="22882">
                  <c:v>164.63369449999999</c:v>
                </c:pt>
                <c:pt idx="22883">
                  <c:v>209.5205029</c:v>
                </c:pt>
                <c:pt idx="22884">
                  <c:v>213.0508537</c:v>
                </c:pt>
                <c:pt idx="22885">
                  <c:v>213.42985110000001</c:v>
                </c:pt>
                <c:pt idx="22886">
                  <c:v>214.1857412</c:v>
                </c:pt>
                <c:pt idx="22887">
                  <c:v>267.4061504</c:v>
                </c:pt>
                <c:pt idx="22888">
                  <c:v>271.53733640000002</c:v>
                </c:pt>
                <c:pt idx="22889">
                  <c:v>271.98043840000003</c:v>
                </c:pt>
                <c:pt idx="22890">
                  <c:v>272.86395499999998</c:v>
                </c:pt>
                <c:pt idx="22891">
                  <c:v>334.41796499999998</c:v>
                </c:pt>
                <c:pt idx="22892">
                  <c:v>348.67810589999999</c:v>
                </c:pt>
                <c:pt idx="22893">
                  <c:v>351.72802100000001</c:v>
                </c:pt>
                <c:pt idx="22894">
                  <c:v>353.13307040000001</c:v>
                </c:pt>
                <c:pt idx="22895">
                  <c:v>353.13303910000002</c:v>
                </c:pt>
                <c:pt idx="22896">
                  <c:v>350.77744769999998</c:v>
                </c:pt>
                <c:pt idx="22897">
                  <c:v>350.77744769999998</c:v>
                </c:pt>
                <c:pt idx="22898">
                  <c:v>348.43115970000002</c:v>
                </c:pt>
                <c:pt idx="22899">
                  <c:v>346.09417530000002</c:v>
                </c:pt>
                <c:pt idx="22900">
                  <c:v>345.69781319999998</c:v>
                </c:pt>
                <c:pt idx="22901">
                  <c:v>342.68961039999999</c:v>
                </c:pt>
                <c:pt idx="22902">
                  <c:v>335.92363590000002</c:v>
                </c:pt>
                <c:pt idx="22903">
                  <c:v>335.4197522</c:v>
                </c:pt>
                <c:pt idx="22904">
                  <c:v>334.4179062</c:v>
                </c:pt>
                <c:pt idx="22905">
                  <c:v>272.86377879999998</c:v>
                </c:pt>
                <c:pt idx="22906">
                  <c:v>268.71996250000001</c:v>
                </c:pt>
                <c:pt idx="22907">
                  <c:v>268.28018359999999</c:v>
                </c:pt>
                <c:pt idx="22908">
                  <c:v>267.40596449999998</c:v>
                </c:pt>
                <c:pt idx="22909">
                  <c:v>214.18546739999999</c:v>
                </c:pt>
                <c:pt idx="22910">
                  <c:v>210.64248839999999</c:v>
                </c:pt>
                <c:pt idx="22911">
                  <c:v>210.26681439999999</c:v>
                </c:pt>
                <c:pt idx="22912">
                  <c:v>209.52022220000001</c:v>
                </c:pt>
                <c:pt idx="22913">
                  <c:v>164.6333554</c:v>
                </c:pt>
                <c:pt idx="22914">
                  <c:v>161.6912136</c:v>
                </c:pt>
                <c:pt idx="22915">
                  <c:v>161.37964439999999</c:v>
                </c:pt>
                <c:pt idx="22916">
                  <c:v>160.7606792</c:v>
                </c:pt>
                <c:pt idx="22917">
                  <c:v>124.2074427</c:v>
                </c:pt>
                <c:pt idx="22918">
                  <c:v>121.86613819999999</c:v>
                </c:pt>
                <c:pt idx="22919">
                  <c:v>121.6186738</c:v>
                </c:pt>
                <c:pt idx="22920">
                  <c:v>121.1273355</c:v>
                </c:pt>
                <c:pt idx="22921">
                  <c:v>92.9077293</c:v>
                </c:pt>
                <c:pt idx="22922">
                  <c:v>91.167262050000005</c:v>
                </c:pt>
                <c:pt idx="22923">
                  <c:v>90.983902560000004</c:v>
                </c:pt>
                <c:pt idx="22924">
                  <c:v>90.620191129999995</c:v>
                </c:pt>
                <c:pt idx="22925">
                  <c:v>70.734215239999997</c:v>
                </c:pt>
                <c:pt idx="22926">
                  <c:v>67.445760620000001</c:v>
                </c:pt>
                <c:pt idx="22927">
                  <c:v>66.797900769999998</c:v>
                </c:pt>
                <c:pt idx="22928">
                  <c:v>66.505809979999995</c:v>
                </c:pt>
                <c:pt idx="22929">
                  <c:v>66.505781600000006</c:v>
                </c:pt>
                <c:pt idx="22930">
                  <c:v>66.997741570000002</c:v>
                </c:pt>
                <c:pt idx="22931">
                  <c:v>66.997741570000002</c:v>
                </c:pt>
                <c:pt idx="22932">
                  <c:v>67.499005019999998</c:v>
                </c:pt>
                <c:pt idx="22933">
                  <c:v>68.009571930000007</c:v>
                </c:pt>
                <c:pt idx="22934">
                  <c:v>68.097293539999995</c:v>
                </c:pt>
                <c:pt idx="22935">
                  <c:v>68.773822080000002</c:v>
                </c:pt>
                <c:pt idx="22936">
                  <c:v>70.366187150000002</c:v>
                </c:pt>
                <c:pt idx="22937">
                  <c:v>70.488764669999995</c:v>
                </c:pt>
                <c:pt idx="22938">
                  <c:v>70.734146019999997</c:v>
                </c:pt>
                <c:pt idx="22939">
                  <c:v>90.619968740000004</c:v>
                </c:pt>
                <c:pt idx="22940">
                  <c:v>92.347801039999993</c:v>
                </c:pt>
                <c:pt idx="22941">
                  <c:v>92.534483199999997</c:v>
                </c:pt>
                <c:pt idx="22942">
                  <c:v>92.907491059999998</c:v>
                </c:pt>
                <c:pt idx="22943">
                  <c:v>121.12691719999999</c:v>
                </c:pt>
                <c:pt idx="22944">
                  <c:v>123.4555848</c:v>
                </c:pt>
                <c:pt idx="22945">
                  <c:v>123.7063716</c:v>
                </c:pt>
                <c:pt idx="22946">
                  <c:v>124.2070059</c:v>
                </c:pt>
                <c:pt idx="22947">
                  <c:v>160.76003539999999</c:v>
                </c:pt>
                <c:pt idx="22948">
                  <c:v>163.6895384</c:v>
                </c:pt>
                <c:pt idx="22949">
                  <c:v>164.0044298</c:v>
                </c:pt>
                <c:pt idx="22950">
                  <c:v>164.63269070000001</c:v>
                </c:pt>
                <c:pt idx="22951">
                  <c:v>209.51932350000001</c:v>
                </c:pt>
                <c:pt idx="22952">
                  <c:v>213.0496618</c:v>
                </c:pt>
                <c:pt idx="22953">
                  <c:v>213.42865789999999</c:v>
                </c:pt>
                <c:pt idx="22954">
                  <c:v>214.1845453</c:v>
                </c:pt>
                <c:pt idx="22955">
                  <c:v>267.40478150000001</c:v>
                </c:pt>
                <c:pt idx="22956">
                  <c:v>271.53595510000002</c:v>
                </c:pt>
                <c:pt idx="22957">
                  <c:v>271.97905580000003</c:v>
                </c:pt>
                <c:pt idx="22958">
                  <c:v>272.86256969999999</c:v>
                </c:pt>
                <c:pt idx="22959">
                  <c:v>334.4164093</c:v>
                </c:pt>
                <c:pt idx="22960">
                  <c:v>348.67651369999999</c:v>
                </c:pt>
                <c:pt idx="22961">
                  <c:v>351.7264212</c:v>
                </c:pt>
                <c:pt idx="22962">
                  <c:v>353.13146699999999</c:v>
                </c:pt>
                <c:pt idx="22963">
                  <c:v>353.13149650000003</c:v>
                </c:pt>
                <c:pt idx="22964">
                  <c:v>350.7759203</c:v>
                </c:pt>
                <c:pt idx="22965">
                  <c:v>350.7759203</c:v>
                </c:pt>
                <c:pt idx="22966">
                  <c:v>348.42964760000001</c:v>
                </c:pt>
                <c:pt idx="22967">
                  <c:v>346.09267829999999</c:v>
                </c:pt>
                <c:pt idx="22968">
                  <c:v>345.69631879999997</c:v>
                </c:pt>
                <c:pt idx="22969">
                  <c:v>342.68813540000002</c:v>
                </c:pt>
                <c:pt idx="22970">
                  <c:v>335.92220459999999</c:v>
                </c:pt>
                <c:pt idx="22971">
                  <c:v>335.41832410000001</c:v>
                </c:pt>
                <c:pt idx="22972">
                  <c:v>334.41648450000002</c:v>
                </c:pt>
                <c:pt idx="22973">
                  <c:v>272.86275410000002</c:v>
                </c:pt>
                <c:pt idx="22974">
                  <c:v>268.7189644</c:v>
                </c:pt>
                <c:pt idx="22975">
                  <c:v>268.27918840000001</c:v>
                </c:pt>
                <c:pt idx="22976">
                  <c:v>267.40497490000001</c:v>
                </c:pt>
                <c:pt idx="22977">
                  <c:v>214.18481980000001</c:v>
                </c:pt>
                <c:pt idx="22978">
                  <c:v>210.6418635</c:v>
                </c:pt>
                <c:pt idx="22979">
                  <c:v>210.2661919</c:v>
                </c:pt>
                <c:pt idx="22980">
                  <c:v>209.51960450000001</c:v>
                </c:pt>
                <c:pt idx="22981">
                  <c:v>164.63302479999999</c:v>
                </c:pt>
                <c:pt idx="22982">
                  <c:v>161.69090180000001</c:v>
                </c:pt>
                <c:pt idx="22983">
                  <c:v>161.37933459999999</c:v>
                </c:pt>
                <c:pt idx="22984">
                  <c:v>160.7603733</c:v>
                </c:pt>
                <c:pt idx="22985">
                  <c:v>124.207369</c:v>
                </c:pt>
                <c:pt idx="22986">
                  <c:v>121.8660793</c:v>
                </c:pt>
                <c:pt idx="22987">
                  <c:v>121.6186165</c:v>
                </c:pt>
                <c:pt idx="22988">
                  <c:v>121.12728130000001</c:v>
                </c:pt>
                <c:pt idx="22989">
                  <c:v>92.907852480000003</c:v>
                </c:pt>
                <c:pt idx="22990">
                  <c:v>91.167396080000003</c:v>
                </c:pt>
                <c:pt idx="22991">
                  <c:v>90.984037729999997</c:v>
                </c:pt>
                <c:pt idx="22992">
                  <c:v>90.620328569999998</c:v>
                </c:pt>
                <c:pt idx="22993">
                  <c:v>70.734475160000002</c:v>
                </c:pt>
                <c:pt idx="22994">
                  <c:v>67.446040370000006</c:v>
                </c:pt>
                <c:pt idx="22995">
                  <c:v>66.798184399999997</c:v>
                </c:pt>
                <c:pt idx="22996">
                  <c:v>66.506095360000003</c:v>
                </c:pt>
                <c:pt idx="22997">
                  <c:v>66.506125269999998</c:v>
                </c:pt>
                <c:pt idx="22998">
                  <c:v>66.998091849999994</c:v>
                </c:pt>
                <c:pt idx="22999">
                  <c:v>66.998091849999994</c:v>
                </c:pt>
                <c:pt idx="23000">
                  <c:v>67.499361910000005</c:v>
                </c:pt>
                <c:pt idx="23001">
                  <c:v>68.009935440000007</c:v>
                </c:pt>
                <c:pt idx="23002">
                  <c:v>68.097658170000003</c:v>
                </c:pt>
                <c:pt idx="23003">
                  <c:v>68.774195280000001</c:v>
                </c:pt>
                <c:pt idx="23004">
                  <c:v>70.366579799999997</c:v>
                </c:pt>
                <c:pt idx="23005">
                  <c:v>70.489158779999997</c:v>
                </c:pt>
                <c:pt idx="23006">
                  <c:v>70.734543020000004</c:v>
                </c:pt>
                <c:pt idx="23007">
                  <c:v>90.620555420000002</c:v>
                </c:pt>
                <c:pt idx="23008">
                  <c:v>92.348401409999994</c:v>
                </c:pt>
                <c:pt idx="23009">
                  <c:v>92.535085030000005</c:v>
                </c:pt>
                <c:pt idx="23010">
                  <c:v>92.908095799999998</c:v>
                </c:pt>
                <c:pt idx="23011">
                  <c:v>121.127712</c:v>
                </c:pt>
                <c:pt idx="23012">
                  <c:v>123.4563933</c:v>
                </c:pt>
                <c:pt idx="23013">
                  <c:v>123.7071816</c:v>
                </c:pt>
                <c:pt idx="23014">
                  <c:v>124.20781890000001</c:v>
                </c:pt>
                <c:pt idx="23015">
                  <c:v>160.76103879999999</c:v>
                </c:pt>
                <c:pt idx="23016">
                  <c:v>163.69055549999999</c:v>
                </c:pt>
                <c:pt idx="23017">
                  <c:v>164.00544840000001</c:v>
                </c:pt>
                <c:pt idx="23018">
                  <c:v>164.63371219999999</c:v>
                </c:pt>
                <c:pt idx="23019">
                  <c:v>209.5205359</c:v>
                </c:pt>
                <c:pt idx="23020">
                  <c:v>213.05088799999999</c:v>
                </c:pt>
                <c:pt idx="23021">
                  <c:v>213.42988550000001</c:v>
                </c:pt>
                <c:pt idx="23022">
                  <c:v>214.18577590000001</c:v>
                </c:pt>
                <c:pt idx="23023">
                  <c:v>267.40620339999998</c:v>
                </c:pt>
                <c:pt idx="23024">
                  <c:v>271.5373907</c:v>
                </c:pt>
                <c:pt idx="23025">
                  <c:v>271.9804929</c:v>
                </c:pt>
                <c:pt idx="23026">
                  <c:v>272.86400980000002</c:v>
                </c:pt>
                <c:pt idx="23027">
                  <c:v>334.41804109999998</c:v>
                </c:pt>
                <c:pt idx="23028">
                  <c:v>348.67818679999999</c:v>
                </c:pt>
                <c:pt idx="23029">
                  <c:v>351.72810299999998</c:v>
                </c:pt>
                <c:pt idx="23030">
                  <c:v>353.13315290000003</c:v>
                </c:pt>
                <c:pt idx="23031">
                  <c:v>353.13312480000002</c:v>
                </c:pt>
                <c:pt idx="23032">
                  <c:v>350.77753310000003</c:v>
                </c:pt>
                <c:pt idx="23033">
                  <c:v>350.77753310000003</c:v>
                </c:pt>
                <c:pt idx="23034">
                  <c:v>348.4312448</c:v>
                </c:pt>
                <c:pt idx="23035">
                  <c:v>346.09426009999999</c:v>
                </c:pt>
                <c:pt idx="23036">
                  <c:v>345.69789789999999</c:v>
                </c:pt>
                <c:pt idx="23037">
                  <c:v>342.6896946</c:v>
                </c:pt>
                <c:pt idx="23038">
                  <c:v>335.92371889999998</c:v>
                </c:pt>
                <c:pt idx="23039">
                  <c:v>335.4198351</c:v>
                </c:pt>
                <c:pt idx="23040">
                  <c:v>334.41798890000001</c:v>
                </c:pt>
                <c:pt idx="23041">
                  <c:v>272.86385059999998</c:v>
                </c:pt>
                <c:pt idx="23042">
                  <c:v>268.7200335</c:v>
                </c:pt>
                <c:pt idx="23043">
                  <c:v>268.28025450000001</c:v>
                </c:pt>
                <c:pt idx="23044">
                  <c:v>267.40603520000002</c:v>
                </c:pt>
                <c:pt idx="23045">
                  <c:v>214.18552750000001</c:v>
                </c:pt>
                <c:pt idx="23046">
                  <c:v>210.64254769999999</c:v>
                </c:pt>
                <c:pt idx="23047">
                  <c:v>210.2668736</c:v>
                </c:pt>
                <c:pt idx="23048">
                  <c:v>209.5202812</c:v>
                </c:pt>
                <c:pt idx="23049">
                  <c:v>164.63340410000001</c:v>
                </c:pt>
                <c:pt idx="23050">
                  <c:v>161.69126159999999</c:v>
                </c:pt>
                <c:pt idx="23051">
                  <c:v>161.37969240000001</c:v>
                </c:pt>
                <c:pt idx="23052">
                  <c:v>160.76072690000001</c:v>
                </c:pt>
                <c:pt idx="23053">
                  <c:v>124.20748039999999</c:v>
                </c:pt>
                <c:pt idx="23054">
                  <c:v>121.8661752</c:v>
                </c:pt>
                <c:pt idx="23055">
                  <c:v>121.6187108</c:v>
                </c:pt>
                <c:pt idx="23056">
                  <c:v>121.1273723</c:v>
                </c:pt>
                <c:pt idx="23057">
                  <c:v>92.907756390000003</c:v>
                </c:pt>
                <c:pt idx="23058">
                  <c:v>91.167288450000001</c:v>
                </c:pt>
                <c:pt idx="23059">
                  <c:v>90.983928890000001</c:v>
                </c:pt>
                <c:pt idx="23060">
                  <c:v>90.620217319999995</c:v>
                </c:pt>
                <c:pt idx="23061">
                  <c:v>70.734232039999995</c:v>
                </c:pt>
                <c:pt idx="23062">
                  <c:v>67.445775440000006</c:v>
                </c:pt>
                <c:pt idx="23063">
                  <c:v>66.797915169999996</c:v>
                </c:pt>
                <c:pt idx="23064">
                  <c:v>66.505824189999998</c:v>
                </c:pt>
                <c:pt idx="23065">
                  <c:v>66.505792810000003</c:v>
                </c:pt>
                <c:pt idx="23066">
                  <c:v>66.997752610000006</c:v>
                </c:pt>
                <c:pt idx="23067">
                  <c:v>66.997752610000006</c:v>
                </c:pt>
                <c:pt idx="23068">
                  <c:v>67.499015880000002</c:v>
                </c:pt>
                <c:pt idx="23069">
                  <c:v>68.009582620000003</c:v>
                </c:pt>
                <c:pt idx="23070">
                  <c:v>68.097304199999996</c:v>
                </c:pt>
                <c:pt idx="23071">
                  <c:v>68.773832519999999</c:v>
                </c:pt>
                <c:pt idx="23072">
                  <c:v>70.366197080000006</c:v>
                </c:pt>
                <c:pt idx="23073">
                  <c:v>70.488774559999996</c:v>
                </c:pt>
                <c:pt idx="23074">
                  <c:v>70.734155819999998</c:v>
                </c:pt>
                <c:pt idx="23075">
                  <c:v>90.619972239999996</c:v>
                </c:pt>
                <c:pt idx="23076">
                  <c:v>92.347804010000004</c:v>
                </c:pt>
                <c:pt idx="23077">
                  <c:v>92.534486110000003</c:v>
                </c:pt>
                <c:pt idx="23078">
                  <c:v>92.907493849999994</c:v>
                </c:pt>
                <c:pt idx="23079">
                  <c:v>121.1269112</c:v>
                </c:pt>
                <c:pt idx="23080">
                  <c:v>123.4555781</c:v>
                </c:pt>
                <c:pt idx="23081">
                  <c:v>123.7063648</c:v>
                </c:pt>
                <c:pt idx="23082">
                  <c:v>124.206999</c:v>
                </c:pt>
                <c:pt idx="23083">
                  <c:v>160.76001729999999</c:v>
                </c:pt>
                <c:pt idx="23084">
                  <c:v>163.68951939999999</c:v>
                </c:pt>
                <c:pt idx="23085">
                  <c:v>164.00441069999999</c:v>
                </c:pt>
                <c:pt idx="23086">
                  <c:v>164.63267139999999</c:v>
                </c:pt>
                <c:pt idx="23087">
                  <c:v>209.51929060000001</c:v>
                </c:pt>
                <c:pt idx="23088">
                  <c:v>213.0496278</c:v>
                </c:pt>
                <c:pt idx="23089">
                  <c:v>213.4286238</c:v>
                </c:pt>
                <c:pt idx="23090">
                  <c:v>214.18451089999999</c:v>
                </c:pt>
                <c:pt idx="23091">
                  <c:v>267.40473109999999</c:v>
                </c:pt>
                <c:pt idx="23092">
                  <c:v>271.5359034</c:v>
                </c:pt>
                <c:pt idx="23093">
                  <c:v>271.97900399999997</c:v>
                </c:pt>
                <c:pt idx="23094">
                  <c:v>272.86251770000001</c:v>
                </c:pt>
                <c:pt idx="23095">
                  <c:v>334.41633869999998</c:v>
                </c:pt>
                <c:pt idx="23096">
                  <c:v>348.67643880000003</c:v>
                </c:pt>
                <c:pt idx="23097">
                  <c:v>351.72634540000001</c:v>
                </c:pt>
                <c:pt idx="23098">
                  <c:v>353.13139080000002</c:v>
                </c:pt>
                <c:pt idx="23099">
                  <c:v>353.13141789999997</c:v>
                </c:pt>
                <c:pt idx="23100">
                  <c:v>350.77584200000001</c:v>
                </c:pt>
                <c:pt idx="23101">
                  <c:v>350.77584200000001</c:v>
                </c:pt>
                <c:pt idx="23102">
                  <c:v>348.42956959999998</c:v>
                </c:pt>
                <c:pt idx="23103">
                  <c:v>346.09260069999999</c:v>
                </c:pt>
                <c:pt idx="23104">
                  <c:v>345.69624119999997</c:v>
                </c:pt>
                <c:pt idx="23105">
                  <c:v>342.68805830000002</c:v>
                </c:pt>
                <c:pt idx="23106">
                  <c:v>335.92212840000002</c:v>
                </c:pt>
                <c:pt idx="23107">
                  <c:v>335.41824800000001</c:v>
                </c:pt>
                <c:pt idx="23108">
                  <c:v>334.41640860000001</c:v>
                </c:pt>
                <c:pt idx="23109">
                  <c:v>272.86268760000002</c:v>
                </c:pt>
                <c:pt idx="23110">
                  <c:v>268.71889870000001</c:v>
                </c:pt>
                <c:pt idx="23111">
                  <c:v>268.27912270000002</c:v>
                </c:pt>
                <c:pt idx="23112">
                  <c:v>267.40490929999999</c:v>
                </c:pt>
                <c:pt idx="23113">
                  <c:v>214.1847636</c:v>
                </c:pt>
                <c:pt idx="23114">
                  <c:v>210.6418079</c:v>
                </c:pt>
                <c:pt idx="23115">
                  <c:v>210.26613639999999</c:v>
                </c:pt>
                <c:pt idx="23116">
                  <c:v>209.51954910000001</c:v>
                </c:pt>
                <c:pt idx="23117">
                  <c:v>164.6329786</c:v>
                </c:pt>
                <c:pt idx="23118">
                  <c:v>161.69085630000001</c:v>
                </c:pt>
                <c:pt idx="23119">
                  <c:v>161.37928919999999</c:v>
                </c:pt>
                <c:pt idx="23120">
                  <c:v>160.76032799999999</c:v>
                </c:pt>
                <c:pt idx="23121">
                  <c:v>124.2073328</c:v>
                </c:pt>
                <c:pt idx="23122">
                  <c:v>121.86604370000001</c:v>
                </c:pt>
                <c:pt idx="23123">
                  <c:v>121.61858100000001</c:v>
                </c:pt>
                <c:pt idx="23124">
                  <c:v>121.12724590000001</c:v>
                </c:pt>
                <c:pt idx="23125">
                  <c:v>92.907825939999995</c:v>
                </c:pt>
                <c:pt idx="23126">
                  <c:v>91.167370180000006</c:v>
                </c:pt>
                <c:pt idx="23127">
                  <c:v>90.984011890000005</c:v>
                </c:pt>
                <c:pt idx="23128">
                  <c:v>90.620302870000003</c:v>
                </c:pt>
                <c:pt idx="23129">
                  <c:v>70.734458180000004</c:v>
                </c:pt>
                <c:pt idx="23130">
                  <c:v>67.446025250000005</c:v>
                </c:pt>
                <c:pt idx="23131">
                  <c:v>66.798169680000001</c:v>
                </c:pt>
                <c:pt idx="23132">
                  <c:v>66.50608081</c:v>
                </c:pt>
                <c:pt idx="23133">
                  <c:v>66.506113459999995</c:v>
                </c:pt>
                <c:pt idx="23134">
                  <c:v>66.998080189999996</c:v>
                </c:pt>
                <c:pt idx="23135">
                  <c:v>66.998080189999996</c:v>
                </c:pt>
                <c:pt idx="23136">
                  <c:v>67.499350399999997</c:v>
                </c:pt>
                <c:pt idx="23137">
                  <c:v>68.009924069999997</c:v>
                </c:pt>
                <c:pt idx="23138">
                  <c:v>68.097646830000002</c:v>
                </c:pt>
                <c:pt idx="23139">
                  <c:v>68.774184129999995</c:v>
                </c:pt>
                <c:pt idx="23140">
                  <c:v>70.366569089999999</c:v>
                </c:pt>
                <c:pt idx="23141">
                  <c:v>70.489148099999994</c:v>
                </c:pt>
                <c:pt idx="23142">
                  <c:v>70.734532419999994</c:v>
                </c:pt>
                <c:pt idx="23143">
                  <c:v>90.620550379999997</c:v>
                </c:pt>
                <c:pt idx="23144">
                  <c:v>92.34839685</c:v>
                </c:pt>
                <c:pt idx="23145">
                  <c:v>92.535080530000002</c:v>
                </c:pt>
                <c:pt idx="23146">
                  <c:v>92.908091400000004</c:v>
                </c:pt>
                <c:pt idx="23147">
                  <c:v>121.12771549999999</c:v>
                </c:pt>
                <c:pt idx="23148">
                  <c:v>123.45639749999999</c:v>
                </c:pt>
                <c:pt idx="23149">
                  <c:v>123.7071858</c:v>
                </c:pt>
                <c:pt idx="23150">
                  <c:v>124.2078233</c:v>
                </c:pt>
                <c:pt idx="23151">
                  <c:v>160.7610535</c:v>
                </c:pt>
                <c:pt idx="23152">
                  <c:v>163.69057100000001</c:v>
                </c:pt>
                <c:pt idx="23153">
                  <c:v>164.00546399999999</c:v>
                </c:pt>
                <c:pt idx="23154">
                  <c:v>164.63372799999999</c:v>
                </c:pt>
                <c:pt idx="23155">
                  <c:v>209.52056440000001</c:v>
                </c:pt>
                <c:pt idx="23156">
                  <c:v>213.0509174</c:v>
                </c:pt>
                <c:pt idx="23157">
                  <c:v>213.42991509999999</c:v>
                </c:pt>
                <c:pt idx="23158">
                  <c:v>214.18580560000001</c:v>
                </c:pt>
                <c:pt idx="23159">
                  <c:v>267.40624810000003</c:v>
                </c:pt>
                <c:pt idx="23160">
                  <c:v>271.5374367</c:v>
                </c:pt>
                <c:pt idx="23161">
                  <c:v>271.98053900000002</c:v>
                </c:pt>
                <c:pt idx="23162">
                  <c:v>272.86405610000003</c:v>
                </c:pt>
                <c:pt idx="23163">
                  <c:v>334.41810479999998</c:v>
                </c:pt>
                <c:pt idx="23164">
                  <c:v>348.6782546</c:v>
                </c:pt>
                <c:pt idx="23165">
                  <c:v>351.7281716</c:v>
                </c:pt>
                <c:pt idx="23166">
                  <c:v>353.13322190000002</c:v>
                </c:pt>
                <c:pt idx="23167">
                  <c:v>353.13319630000001</c:v>
                </c:pt>
                <c:pt idx="23168">
                  <c:v>350.77760430000001</c:v>
                </c:pt>
                <c:pt idx="23169">
                  <c:v>350.77760430000001</c:v>
                </c:pt>
                <c:pt idx="23170">
                  <c:v>348.43131579999999</c:v>
                </c:pt>
                <c:pt idx="23171">
                  <c:v>346.09433080000002</c:v>
                </c:pt>
                <c:pt idx="23172">
                  <c:v>345.69796860000002</c:v>
                </c:pt>
                <c:pt idx="23173">
                  <c:v>342.68976500000002</c:v>
                </c:pt>
                <c:pt idx="23174">
                  <c:v>335.92378869999999</c:v>
                </c:pt>
                <c:pt idx="23175">
                  <c:v>335.41990490000001</c:v>
                </c:pt>
                <c:pt idx="23176">
                  <c:v>334.41805859999999</c:v>
                </c:pt>
                <c:pt idx="23177">
                  <c:v>272.86391409999999</c:v>
                </c:pt>
                <c:pt idx="23178">
                  <c:v>268.72009650000001</c:v>
                </c:pt>
                <c:pt idx="23179">
                  <c:v>268.28031750000002</c:v>
                </c:pt>
                <c:pt idx="23180">
                  <c:v>267.40609810000001</c:v>
                </c:pt>
                <c:pt idx="23181">
                  <c:v>214.18558379999999</c:v>
                </c:pt>
                <c:pt idx="23182">
                  <c:v>210.64260350000001</c:v>
                </c:pt>
                <c:pt idx="23183">
                  <c:v>210.26692929999999</c:v>
                </c:pt>
                <c:pt idx="23184">
                  <c:v>209.5203368</c:v>
                </c:pt>
                <c:pt idx="23185">
                  <c:v>164.6334526</c:v>
                </c:pt>
                <c:pt idx="23186">
                  <c:v>161.69130960000001</c:v>
                </c:pt>
                <c:pt idx="23187">
                  <c:v>161.37974030000001</c:v>
                </c:pt>
                <c:pt idx="23188">
                  <c:v>160.76077470000001</c:v>
                </c:pt>
                <c:pt idx="23189">
                  <c:v>124.2075207</c:v>
                </c:pt>
                <c:pt idx="23190">
                  <c:v>121.8662149</c:v>
                </c:pt>
                <c:pt idx="23191">
                  <c:v>121.6187504</c:v>
                </c:pt>
                <c:pt idx="23192">
                  <c:v>121.1274118</c:v>
                </c:pt>
                <c:pt idx="23193">
                  <c:v>92.907787900000002</c:v>
                </c:pt>
                <c:pt idx="23194">
                  <c:v>91.167319370000001</c:v>
                </c:pt>
                <c:pt idx="23195">
                  <c:v>90.983959740000003</c:v>
                </c:pt>
                <c:pt idx="23196">
                  <c:v>90.620248040000007</c:v>
                </c:pt>
                <c:pt idx="23197">
                  <c:v>70.734254300000003</c:v>
                </c:pt>
                <c:pt idx="23198">
                  <c:v>67.445795810000007</c:v>
                </c:pt>
                <c:pt idx="23199">
                  <c:v>66.797935140000007</c:v>
                </c:pt>
                <c:pt idx="23200">
                  <c:v>66.505843979999995</c:v>
                </c:pt>
                <c:pt idx="23201">
                  <c:v>66.505810170000004</c:v>
                </c:pt>
                <c:pt idx="23202">
                  <c:v>66.997769880000007</c:v>
                </c:pt>
                <c:pt idx="23203">
                  <c:v>66.997769880000007</c:v>
                </c:pt>
                <c:pt idx="23204">
                  <c:v>67.499033049999994</c:v>
                </c:pt>
                <c:pt idx="23205">
                  <c:v>68.009599690000002</c:v>
                </c:pt>
                <c:pt idx="23206">
                  <c:v>68.097321249999993</c:v>
                </c:pt>
                <c:pt idx="23207">
                  <c:v>68.773849420000005</c:v>
                </c:pt>
                <c:pt idx="23208">
                  <c:v>70.366213630000004</c:v>
                </c:pt>
                <c:pt idx="23209">
                  <c:v>70.488791079999999</c:v>
                </c:pt>
                <c:pt idx="23210">
                  <c:v>70.734172290000004</c:v>
                </c:pt>
                <c:pt idx="23211">
                  <c:v>90.619983779999998</c:v>
                </c:pt>
                <c:pt idx="23212">
                  <c:v>92.347815089999997</c:v>
                </c:pt>
                <c:pt idx="23213">
                  <c:v>92.534497139999999</c:v>
                </c:pt>
                <c:pt idx="23214">
                  <c:v>92.907504790000004</c:v>
                </c:pt>
                <c:pt idx="23215">
                  <c:v>121.1269144</c:v>
                </c:pt>
                <c:pt idx="23216">
                  <c:v>123.4555806</c:v>
                </c:pt>
                <c:pt idx="23217">
                  <c:v>123.7063673</c:v>
                </c:pt>
                <c:pt idx="23218">
                  <c:v>124.2070013</c:v>
                </c:pt>
                <c:pt idx="23219">
                  <c:v>160.760009</c:v>
                </c:pt>
                <c:pt idx="23220">
                  <c:v>163.6895102</c:v>
                </c:pt>
                <c:pt idx="23221">
                  <c:v>164.00440140000001</c:v>
                </c:pt>
                <c:pt idx="23222">
                  <c:v>164.63266189999999</c:v>
                </c:pt>
                <c:pt idx="23223">
                  <c:v>209.5192677</c:v>
                </c:pt>
                <c:pt idx="23224">
                  <c:v>213.0496038</c:v>
                </c:pt>
                <c:pt idx="23225">
                  <c:v>213.42859970000001</c:v>
                </c:pt>
                <c:pt idx="23226">
                  <c:v>214.18448660000001</c:v>
                </c:pt>
                <c:pt idx="23227">
                  <c:v>267.40469039999999</c:v>
                </c:pt>
                <c:pt idx="23228">
                  <c:v>271.53586150000001</c:v>
                </c:pt>
                <c:pt idx="23229">
                  <c:v>271.9789619</c:v>
                </c:pt>
                <c:pt idx="23230">
                  <c:v>272.86247530000003</c:v>
                </c:pt>
                <c:pt idx="23231">
                  <c:v>334.41627720000002</c:v>
                </c:pt>
                <c:pt idx="23232">
                  <c:v>348.67637289999999</c:v>
                </c:pt>
                <c:pt idx="23233">
                  <c:v>351.72627840000001</c:v>
                </c:pt>
                <c:pt idx="23234">
                  <c:v>353.13132350000001</c:v>
                </c:pt>
                <c:pt idx="23235">
                  <c:v>353.13134700000001</c:v>
                </c:pt>
                <c:pt idx="23236">
                  <c:v>350.77577129999997</c:v>
                </c:pt>
                <c:pt idx="23237">
                  <c:v>350.77577129999997</c:v>
                </c:pt>
                <c:pt idx="23238">
                  <c:v>348.42949909999999</c:v>
                </c:pt>
                <c:pt idx="23239">
                  <c:v>346.09253030000002</c:v>
                </c:pt>
                <c:pt idx="23240">
                  <c:v>345.69617090000003</c:v>
                </c:pt>
                <c:pt idx="23241">
                  <c:v>342.68798820000001</c:v>
                </c:pt>
                <c:pt idx="23242">
                  <c:v>335.92205899999999</c:v>
                </c:pt>
                <c:pt idx="23243">
                  <c:v>335.41817859999998</c:v>
                </c:pt>
                <c:pt idx="23244">
                  <c:v>334.41633919999998</c:v>
                </c:pt>
                <c:pt idx="23245">
                  <c:v>272.86262410000001</c:v>
                </c:pt>
                <c:pt idx="23246">
                  <c:v>268.71883559999998</c:v>
                </c:pt>
                <c:pt idx="23247">
                  <c:v>268.2790597</c:v>
                </c:pt>
                <c:pt idx="23248">
                  <c:v>267.4048464</c:v>
                </c:pt>
                <c:pt idx="23249">
                  <c:v>214.1847071</c:v>
                </c:pt>
                <c:pt idx="23250">
                  <c:v>210.6417519</c:v>
                </c:pt>
                <c:pt idx="23251">
                  <c:v>210.26608039999999</c:v>
                </c:pt>
                <c:pt idx="23252">
                  <c:v>209.51949329999999</c:v>
                </c:pt>
                <c:pt idx="23253">
                  <c:v>164.63292970000001</c:v>
                </c:pt>
                <c:pt idx="23254">
                  <c:v>161.69080790000001</c:v>
                </c:pt>
                <c:pt idx="23255">
                  <c:v>161.37924079999999</c:v>
                </c:pt>
                <c:pt idx="23256">
                  <c:v>160.76027970000001</c:v>
                </c:pt>
                <c:pt idx="23257">
                  <c:v>124.207292</c:v>
                </c:pt>
                <c:pt idx="23258">
                  <c:v>121.86600350000001</c:v>
                </c:pt>
                <c:pt idx="23259">
                  <c:v>121.61854080000001</c:v>
                </c:pt>
                <c:pt idx="23260">
                  <c:v>121.1272058</c:v>
                </c:pt>
                <c:pt idx="23261">
                  <c:v>92.907793850000004</c:v>
                </c:pt>
                <c:pt idx="23262">
                  <c:v>91.167338670000007</c:v>
                </c:pt>
                <c:pt idx="23263">
                  <c:v>90.983980450000004</c:v>
                </c:pt>
                <c:pt idx="23264">
                  <c:v>90.620271549999998</c:v>
                </c:pt>
                <c:pt idx="23265">
                  <c:v>70.734435349999998</c:v>
                </c:pt>
                <c:pt idx="23266">
                  <c:v>67.446004310000006</c:v>
                </c:pt>
                <c:pt idx="23267">
                  <c:v>66.798149129999999</c:v>
                </c:pt>
                <c:pt idx="23268">
                  <c:v>66.506060450000007</c:v>
                </c:pt>
                <c:pt idx="23269">
                  <c:v>66.506095509999994</c:v>
                </c:pt>
                <c:pt idx="23270">
                  <c:v>66.998062329999996</c:v>
                </c:pt>
                <c:pt idx="23271">
                  <c:v>66.998062329999996</c:v>
                </c:pt>
                <c:pt idx="23272">
                  <c:v>67.499332620000004</c:v>
                </c:pt>
                <c:pt idx="23273">
                  <c:v>68.009906400000006</c:v>
                </c:pt>
                <c:pt idx="23274">
                  <c:v>68.097629170000005</c:v>
                </c:pt>
                <c:pt idx="23275">
                  <c:v>68.774166609999995</c:v>
                </c:pt>
                <c:pt idx="23276">
                  <c:v>70.366551909999998</c:v>
                </c:pt>
                <c:pt idx="23277">
                  <c:v>70.489130939999995</c:v>
                </c:pt>
                <c:pt idx="23278">
                  <c:v>70.734515310000006</c:v>
                </c:pt>
                <c:pt idx="23279">
                  <c:v>90.620538019999998</c:v>
                </c:pt>
                <c:pt idx="23280">
                  <c:v>92.348384940000003</c:v>
                </c:pt>
                <c:pt idx="23281">
                  <c:v>92.535068659999993</c:v>
                </c:pt>
                <c:pt idx="23282">
                  <c:v>92.908079630000003</c:v>
                </c:pt>
                <c:pt idx="23283">
                  <c:v>121.1277113</c:v>
                </c:pt>
                <c:pt idx="23284">
                  <c:v>123.456394</c:v>
                </c:pt>
                <c:pt idx="23285">
                  <c:v>123.70718239999999</c:v>
                </c:pt>
                <c:pt idx="23286">
                  <c:v>124.20782</c:v>
                </c:pt>
                <c:pt idx="23287">
                  <c:v>160.7610607</c:v>
                </c:pt>
                <c:pt idx="23288">
                  <c:v>163.69057910000001</c:v>
                </c:pt>
                <c:pt idx="23289">
                  <c:v>164.00547220000001</c:v>
                </c:pt>
                <c:pt idx="23290">
                  <c:v>164.63373630000001</c:v>
                </c:pt>
                <c:pt idx="23291">
                  <c:v>209.5205861</c:v>
                </c:pt>
                <c:pt idx="23292">
                  <c:v>213.05094020000001</c:v>
                </c:pt>
                <c:pt idx="23293">
                  <c:v>213.42993799999999</c:v>
                </c:pt>
                <c:pt idx="23294">
                  <c:v>214.1858287</c:v>
                </c:pt>
                <c:pt idx="23295">
                  <c:v>267.40628750000002</c:v>
                </c:pt>
                <c:pt idx="23296">
                  <c:v>271.53747729999998</c:v>
                </c:pt>
                <c:pt idx="23297">
                  <c:v>271.98057979999999</c:v>
                </c:pt>
                <c:pt idx="23298">
                  <c:v>272.86409709999998</c:v>
                </c:pt>
                <c:pt idx="23299">
                  <c:v>334.41816490000002</c:v>
                </c:pt>
                <c:pt idx="23300">
                  <c:v>348.67831919999998</c:v>
                </c:pt>
                <c:pt idx="23301">
                  <c:v>351.7282371</c:v>
                </c:pt>
                <c:pt idx="23302">
                  <c:v>353.13328790000003</c:v>
                </c:pt>
                <c:pt idx="23303">
                  <c:v>353.13326599999999</c:v>
                </c:pt>
                <c:pt idx="23304">
                  <c:v>350.7776738</c:v>
                </c:pt>
                <c:pt idx="23305">
                  <c:v>350.7776738</c:v>
                </c:pt>
                <c:pt idx="23306">
                  <c:v>348.4313851</c:v>
                </c:pt>
                <c:pt idx="23307">
                  <c:v>346.09439989999998</c:v>
                </c:pt>
                <c:pt idx="23308">
                  <c:v>345.69803760000002</c:v>
                </c:pt>
                <c:pt idx="23309">
                  <c:v>342.68983370000001</c:v>
                </c:pt>
                <c:pt idx="23310">
                  <c:v>335.92385680000001</c:v>
                </c:pt>
                <c:pt idx="23311">
                  <c:v>335.41997279999998</c:v>
                </c:pt>
                <c:pt idx="23312">
                  <c:v>334.41812640000001</c:v>
                </c:pt>
                <c:pt idx="23313">
                  <c:v>272.86397469999997</c:v>
                </c:pt>
                <c:pt idx="23314">
                  <c:v>268.7201566</c:v>
                </c:pt>
                <c:pt idx="23315">
                  <c:v>268.28037749999999</c:v>
                </c:pt>
                <c:pt idx="23316">
                  <c:v>267.406158</c:v>
                </c:pt>
                <c:pt idx="23317">
                  <c:v>214.1856363</c:v>
                </c:pt>
                <c:pt idx="23318">
                  <c:v>210.64265549999999</c:v>
                </c:pt>
                <c:pt idx="23319">
                  <c:v>210.2669813</c:v>
                </c:pt>
                <c:pt idx="23320">
                  <c:v>209.52038870000001</c:v>
                </c:pt>
                <c:pt idx="23321">
                  <c:v>164.63349690000001</c:v>
                </c:pt>
                <c:pt idx="23322">
                  <c:v>161.6913534</c:v>
                </c:pt>
                <c:pt idx="23323">
                  <c:v>161.379784</c:v>
                </c:pt>
                <c:pt idx="23324">
                  <c:v>160.76081830000001</c:v>
                </c:pt>
                <c:pt idx="23325">
                  <c:v>124.2075566</c:v>
                </c:pt>
                <c:pt idx="23326">
                  <c:v>121.8662502</c:v>
                </c:pt>
                <c:pt idx="23327">
                  <c:v>121.6187857</c:v>
                </c:pt>
                <c:pt idx="23328">
                  <c:v>121.1274469</c:v>
                </c:pt>
                <c:pt idx="23329">
                  <c:v>92.907815170000006</c:v>
                </c:pt>
                <c:pt idx="23330">
                  <c:v>91.167346069999994</c:v>
                </c:pt>
                <c:pt idx="23331">
                  <c:v>90.983986380000005</c:v>
                </c:pt>
                <c:pt idx="23332">
                  <c:v>90.620274559999999</c:v>
                </c:pt>
                <c:pt idx="23333">
                  <c:v>70.734272790000006</c:v>
                </c:pt>
                <c:pt idx="23334">
                  <c:v>67.445812549999999</c:v>
                </c:pt>
                <c:pt idx="23335">
                  <c:v>66.797951519999998</c:v>
                </c:pt>
                <c:pt idx="23336">
                  <c:v>66.505860190000007</c:v>
                </c:pt>
                <c:pt idx="23337">
                  <c:v>66.505823969999994</c:v>
                </c:pt>
                <c:pt idx="23338">
                  <c:v>66.997783569999996</c:v>
                </c:pt>
                <c:pt idx="23339">
                  <c:v>66.997783569999996</c:v>
                </c:pt>
                <c:pt idx="23340">
                  <c:v>67.499046629999995</c:v>
                </c:pt>
                <c:pt idx="23341">
                  <c:v>68.009613160000001</c:v>
                </c:pt>
                <c:pt idx="23342">
                  <c:v>68.097334700000005</c:v>
                </c:pt>
                <c:pt idx="23343">
                  <c:v>68.773862739999998</c:v>
                </c:pt>
                <c:pt idx="23344">
                  <c:v>70.366226620000006</c:v>
                </c:pt>
                <c:pt idx="23345">
                  <c:v>70.488804049999999</c:v>
                </c:pt>
                <c:pt idx="23346">
                  <c:v>70.734185199999999</c:v>
                </c:pt>
                <c:pt idx="23347">
                  <c:v>90.619992280000005</c:v>
                </c:pt>
                <c:pt idx="23348">
                  <c:v>92.347823180000006</c:v>
                </c:pt>
                <c:pt idx="23349">
                  <c:v>92.534505190000004</c:v>
                </c:pt>
                <c:pt idx="23350">
                  <c:v>92.907512749999995</c:v>
                </c:pt>
                <c:pt idx="23351">
                  <c:v>121.1269156</c:v>
                </c:pt>
                <c:pt idx="23352">
                  <c:v>123.4555812</c:v>
                </c:pt>
                <c:pt idx="23353">
                  <c:v>123.7063678</c:v>
                </c:pt>
                <c:pt idx="23354">
                  <c:v>124.2070018</c:v>
                </c:pt>
                <c:pt idx="23355">
                  <c:v>160.7600003</c:v>
                </c:pt>
                <c:pt idx="23356">
                  <c:v>163.6895007</c:v>
                </c:pt>
                <c:pt idx="23357">
                  <c:v>164.0043919</c:v>
                </c:pt>
                <c:pt idx="23358">
                  <c:v>164.63265229999999</c:v>
                </c:pt>
                <c:pt idx="23359">
                  <c:v>209.51924650000001</c:v>
                </c:pt>
                <c:pt idx="23360">
                  <c:v>213.0495818</c:v>
                </c:pt>
                <c:pt idx="23361">
                  <c:v>213.42857749999999</c:v>
                </c:pt>
                <c:pt idx="23362">
                  <c:v>214.1844643</c:v>
                </c:pt>
                <c:pt idx="23363">
                  <c:v>267.40465419999998</c:v>
                </c:pt>
                <c:pt idx="23364">
                  <c:v>271.53582419999998</c:v>
                </c:pt>
                <c:pt idx="23365">
                  <c:v>271.97892460000003</c:v>
                </c:pt>
                <c:pt idx="23366">
                  <c:v>272.86243769999999</c:v>
                </c:pt>
                <c:pt idx="23367">
                  <c:v>334.41622339999998</c:v>
                </c:pt>
                <c:pt idx="23368">
                  <c:v>348.6763153</c:v>
                </c:pt>
                <c:pt idx="23369">
                  <c:v>351.72622009999998</c:v>
                </c:pt>
                <c:pt idx="23370">
                  <c:v>353.13126469999997</c:v>
                </c:pt>
                <c:pt idx="23371">
                  <c:v>353.13128540000002</c:v>
                </c:pt>
                <c:pt idx="23372">
                  <c:v>350.77570989999998</c:v>
                </c:pt>
                <c:pt idx="23373">
                  <c:v>350.77570989999998</c:v>
                </c:pt>
                <c:pt idx="23374">
                  <c:v>348.42943789999998</c:v>
                </c:pt>
                <c:pt idx="23375">
                  <c:v>346.0924693</c:v>
                </c:pt>
                <c:pt idx="23376">
                  <c:v>345.69610990000001</c:v>
                </c:pt>
                <c:pt idx="23377">
                  <c:v>342.68792739999998</c:v>
                </c:pt>
                <c:pt idx="23378">
                  <c:v>335.92199870000002</c:v>
                </c:pt>
                <c:pt idx="23379">
                  <c:v>335.41811840000003</c:v>
                </c:pt>
                <c:pt idx="23380">
                  <c:v>334.4162791</c:v>
                </c:pt>
                <c:pt idx="23381">
                  <c:v>272.86256939999998</c:v>
                </c:pt>
                <c:pt idx="23382">
                  <c:v>268.71878129999999</c:v>
                </c:pt>
                <c:pt idx="23383">
                  <c:v>268.27900540000002</c:v>
                </c:pt>
                <c:pt idx="23384">
                  <c:v>267.4047923</c:v>
                </c:pt>
                <c:pt idx="23385">
                  <c:v>214.1846587</c:v>
                </c:pt>
                <c:pt idx="23386">
                  <c:v>210.641704</c:v>
                </c:pt>
                <c:pt idx="23387">
                  <c:v>210.26603249999999</c:v>
                </c:pt>
                <c:pt idx="23388">
                  <c:v>209.5194454</c:v>
                </c:pt>
                <c:pt idx="23389">
                  <c:v>164.63288800000001</c:v>
                </c:pt>
                <c:pt idx="23390">
                  <c:v>161.69076670000001</c:v>
                </c:pt>
                <c:pt idx="23391">
                  <c:v>161.37919959999999</c:v>
                </c:pt>
                <c:pt idx="23392">
                  <c:v>160.76023860000001</c:v>
                </c:pt>
                <c:pt idx="23393">
                  <c:v>124.2072574</c:v>
                </c:pt>
                <c:pt idx="23394">
                  <c:v>121.8659694</c:v>
                </c:pt>
                <c:pt idx="23395">
                  <c:v>121.61850680000001</c:v>
                </c:pt>
                <c:pt idx="23396">
                  <c:v>121.12717189999999</c:v>
                </c:pt>
                <c:pt idx="23397">
                  <c:v>92.907766850000002</c:v>
                </c:pt>
                <c:pt idx="23398">
                  <c:v>91.167312190000004</c:v>
                </c:pt>
                <c:pt idx="23399">
                  <c:v>90.983954019999999</c:v>
                </c:pt>
                <c:pt idx="23400">
                  <c:v>90.620245229999995</c:v>
                </c:pt>
                <c:pt idx="23401">
                  <c:v>70.734416330000002</c:v>
                </c:pt>
                <c:pt idx="23402">
                  <c:v>67.445986899999994</c:v>
                </c:pt>
                <c:pt idx="23403">
                  <c:v>66.798132069999994</c:v>
                </c:pt>
                <c:pt idx="23404">
                  <c:v>66.506043550000001</c:v>
                </c:pt>
                <c:pt idx="23405">
                  <c:v>66.506080699999998</c:v>
                </c:pt>
                <c:pt idx="23406">
                  <c:v>66.998047600000007</c:v>
                </c:pt>
                <c:pt idx="23407">
                  <c:v>66.998047600000007</c:v>
                </c:pt>
                <c:pt idx="23408">
                  <c:v>67.499317980000001</c:v>
                </c:pt>
                <c:pt idx="23409">
                  <c:v>68.009891830000001</c:v>
                </c:pt>
                <c:pt idx="23410">
                  <c:v>68.097614620000002</c:v>
                </c:pt>
                <c:pt idx="23411">
                  <c:v>68.77415216</c:v>
                </c:pt>
                <c:pt idx="23412">
                  <c:v>70.366537699999995</c:v>
                </c:pt>
                <c:pt idx="23413">
                  <c:v>70.489116760000002</c:v>
                </c:pt>
                <c:pt idx="23414">
                  <c:v>70.734501170000001</c:v>
                </c:pt>
                <c:pt idx="23415">
                  <c:v>90.620527490000001</c:v>
                </c:pt>
                <c:pt idx="23416">
                  <c:v>92.348374750000005</c:v>
                </c:pt>
                <c:pt idx="23417">
                  <c:v>92.535058509999999</c:v>
                </c:pt>
                <c:pt idx="23418">
                  <c:v>92.908069549999993</c:v>
                </c:pt>
                <c:pt idx="23419">
                  <c:v>121.1277072</c:v>
                </c:pt>
                <c:pt idx="23420">
                  <c:v>123.4563903</c:v>
                </c:pt>
                <c:pt idx="23421">
                  <c:v>123.70717879999999</c:v>
                </c:pt>
                <c:pt idx="23422">
                  <c:v>124.20781650000001</c:v>
                </c:pt>
                <c:pt idx="23423">
                  <c:v>160.76106540000001</c:v>
                </c:pt>
                <c:pt idx="23424">
                  <c:v>163.6905845</c:v>
                </c:pt>
                <c:pt idx="23425">
                  <c:v>164.00547760000001</c:v>
                </c:pt>
                <c:pt idx="23426">
                  <c:v>164.63374200000001</c:v>
                </c:pt>
                <c:pt idx="23427">
                  <c:v>209.52060220000001</c:v>
                </c:pt>
                <c:pt idx="23428">
                  <c:v>213.0509572</c:v>
                </c:pt>
                <c:pt idx="23429">
                  <c:v>213.42995500000001</c:v>
                </c:pt>
                <c:pt idx="23430">
                  <c:v>214.185846</c:v>
                </c:pt>
                <c:pt idx="23431">
                  <c:v>267.40631760000002</c:v>
                </c:pt>
                <c:pt idx="23432">
                  <c:v>271.53750839999998</c:v>
                </c:pt>
                <c:pt idx="23433">
                  <c:v>271.98061100000001</c:v>
                </c:pt>
                <c:pt idx="23434">
                  <c:v>272.86412860000002</c:v>
                </c:pt>
                <c:pt idx="23435">
                  <c:v>334.41821149999998</c:v>
                </c:pt>
                <c:pt idx="23436">
                  <c:v>348.67836929999999</c:v>
                </c:pt>
                <c:pt idx="23437">
                  <c:v>351.72828800000002</c:v>
                </c:pt>
                <c:pt idx="23438">
                  <c:v>353.1333391</c:v>
                </c:pt>
                <c:pt idx="23439">
                  <c:v>353.13332020000001</c:v>
                </c:pt>
                <c:pt idx="23440">
                  <c:v>350.7777279</c:v>
                </c:pt>
                <c:pt idx="23441">
                  <c:v>350.7777279</c:v>
                </c:pt>
                <c:pt idx="23442">
                  <c:v>348.43143909999998</c:v>
                </c:pt>
                <c:pt idx="23443">
                  <c:v>346.09445369999997</c:v>
                </c:pt>
                <c:pt idx="23444">
                  <c:v>345.69809149999998</c:v>
                </c:pt>
                <c:pt idx="23445">
                  <c:v>342.6898875</c:v>
                </c:pt>
                <c:pt idx="23446">
                  <c:v>335.92391040000001</c:v>
                </c:pt>
                <c:pt idx="23447">
                  <c:v>335.42002650000001</c:v>
                </c:pt>
                <c:pt idx="23448">
                  <c:v>334.41818000000001</c:v>
                </c:pt>
                <c:pt idx="23449">
                  <c:v>272.86402620000001</c:v>
                </c:pt>
                <c:pt idx="23450">
                  <c:v>268.72020789999999</c:v>
                </c:pt>
                <c:pt idx="23451">
                  <c:v>268.28042879999998</c:v>
                </c:pt>
                <c:pt idx="23452">
                  <c:v>267.4062093</c:v>
                </c:pt>
                <c:pt idx="23453">
                  <c:v>214.18568450000001</c:v>
                </c:pt>
                <c:pt idx="23454">
                  <c:v>210.64270339999999</c:v>
                </c:pt>
                <c:pt idx="23455">
                  <c:v>210.2670291</c:v>
                </c:pt>
                <c:pt idx="23456">
                  <c:v>209.52043649999999</c:v>
                </c:pt>
                <c:pt idx="23457">
                  <c:v>164.6335407</c:v>
                </c:pt>
                <c:pt idx="23458">
                  <c:v>161.69139680000001</c:v>
                </c:pt>
                <c:pt idx="23459">
                  <c:v>161.37982740000001</c:v>
                </c:pt>
                <c:pt idx="23460">
                  <c:v>160.7608616</c:v>
                </c:pt>
                <c:pt idx="23461">
                  <c:v>124.2075948</c:v>
                </c:pt>
                <c:pt idx="23462">
                  <c:v>121.86628810000001</c:v>
                </c:pt>
                <c:pt idx="23463">
                  <c:v>121.6188235</c:v>
                </c:pt>
                <c:pt idx="23464">
                  <c:v>121.1274847</c:v>
                </c:pt>
                <c:pt idx="23465">
                  <c:v>92.907846910000004</c:v>
                </c:pt>
                <c:pt idx="23466">
                  <c:v>91.167377329999994</c:v>
                </c:pt>
                <c:pt idx="23467">
                  <c:v>90.984017589999993</c:v>
                </c:pt>
                <c:pt idx="23468">
                  <c:v>90.620305669999993</c:v>
                </c:pt>
                <c:pt idx="23469">
                  <c:v>70.734296889999996</c:v>
                </c:pt>
                <c:pt idx="23470">
                  <c:v>67.445835029999998</c:v>
                </c:pt>
                <c:pt idx="23471">
                  <c:v>66.797973650000003</c:v>
                </c:pt>
                <c:pt idx="23472">
                  <c:v>66.505882150000005</c:v>
                </c:pt>
                <c:pt idx="23473">
                  <c:v>66.505844150000001</c:v>
                </c:pt>
                <c:pt idx="23474">
                  <c:v>66.997803730000001</c:v>
                </c:pt>
                <c:pt idx="23475">
                  <c:v>66.997803730000001</c:v>
                </c:pt>
                <c:pt idx="23476">
                  <c:v>67.499066760000005</c:v>
                </c:pt>
                <c:pt idx="23477">
                  <c:v>68.009633260000001</c:v>
                </c:pt>
                <c:pt idx="23478">
                  <c:v>68.097354789999997</c:v>
                </c:pt>
                <c:pt idx="23479">
                  <c:v>68.77388277</c:v>
                </c:pt>
                <c:pt idx="23480">
                  <c:v>70.366246489999995</c:v>
                </c:pt>
                <c:pt idx="23481">
                  <c:v>70.4888239</c:v>
                </c:pt>
                <c:pt idx="23482">
                  <c:v>70.734205040000006</c:v>
                </c:pt>
                <c:pt idx="23483">
                  <c:v>90.620009139999993</c:v>
                </c:pt>
                <c:pt idx="23484">
                  <c:v>92.347839730000004</c:v>
                </c:pt>
                <c:pt idx="23485">
                  <c:v>92.534521710000007</c:v>
                </c:pt>
                <c:pt idx="23486">
                  <c:v>92.907529190000005</c:v>
                </c:pt>
                <c:pt idx="23487">
                  <c:v>121.12692629999999</c:v>
                </c:pt>
                <c:pt idx="23488">
                  <c:v>123.4555914</c:v>
                </c:pt>
                <c:pt idx="23489">
                  <c:v>123.706378</c:v>
                </c:pt>
                <c:pt idx="23490">
                  <c:v>124.2070118</c:v>
                </c:pt>
                <c:pt idx="23491">
                  <c:v>160.7600018</c:v>
                </c:pt>
                <c:pt idx="23492">
                  <c:v>163.6895016</c:v>
                </c:pt>
                <c:pt idx="23493">
                  <c:v>164.00439270000001</c:v>
                </c:pt>
                <c:pt idx="23494">
                  <c:v>164.63265290000001</c:v>
                </c:pt>
                <c:pt idx="23495">
                  <c:v>209.51923590000001</c:v>
                </c:pt>
                <c:pt idx="23496">
                  <c:v>213.04957020000001</c:v>
                </c:pt>
                <c:pt idx="23497">
                  <c:v>213.4285658</c:v>
                </c:pt>
                <c:pt idx="23498">
                  <c:v>214.1844524</c:v>
                </c:pt>
                <c:pt idx="23499">
                  <c:v>267.40462830000001</c:v>
                </c:pt>
                <c:pt idx="23500">
                  <c:v>271.53579719999999</c:v>
                </c:pt>
                <c:pt idx="23501">
                  <c:v>271.97889739999999</c:v>
                </c:pt>
                <c:pt idx="23502">
                  <c:v>272.86241030000002</c:v>
                </c:pt>
                <c:pt idx="23503">
                  <c:v>334.41617930000001</c:v>
                </c:pt>
                <c:pt idx="23504">
                  <c:v>348.67626719999998</c:v>
                </c:pt>
                <c:pt idx="23505">
                  <c:v>351.72617109999999</c:v>
                </c:pt>
                <c:pt idx="23506">
                  <c:v>353.13121539999997</c:v>
                </c:pt>
                <c:pt idx="23507">
                  <c:v>353.13123200000001</c:v>
                </c:pt>
                <c:pt idx="23508">
                  <c:v>350.77565659999999</c:v>
                </c:pt>
                <c:pt idx="23509">
                  <c:v>350.77565659999999</c:v>
                </c:pt>
                <c:pt idx="23510">
                  <c:v>348.42938459999999</c:v>
                </c:pt>
                <c:pt idx="23511">
                  <c:v>346.09241609999998</c:v>
                </c:pt>
                <c:pt idx="23512">
                  <c:v>345.69605669999999</c:v>
                </c:pt>
                <c:pt idx="23513">
                  <c:v>342.68787429999998</c:v>
                </c:pt>
                <c:pt idx="23514">
                  <c:v>335.92194569999998</c:v>
                </c:pt>
                <c:pt idx="23515">
                  <c:v>335.41806539999999</c:v>
                </c:pt>
                <c:pt idx="23516">
                  <c:v>334.41622619999998</c:v>
                </c:pt>
                <c:pt idx="23517">
                  <c:v>272.86251850000002</c:v>
                </c:pt>
                <c:pt idx="23518">
                  <c:v>268.71873060000001</c:v>
                </c:pt>
                <c:pt idx="23519">
                  <c:v>268.27895469999999</c:v>
                </c:pt>
                <c:pt idx="23520">
                  <c:v>267.4047415</c:v>
                </c:pt>
                <c:pt idx="23521">
                  <c:v>214.18461099999999</c:v>
                </c:pt>
                <c:pt idx="23522">
                  <c:v>210.64165650000001</c:v>
                </c:pt>
                <c:pt idx="23523">
                  <c:v>210.26598509999999</c:v>
                </c:pt>
                <c:pt idx="23524">
                  <c:v>209.51939809999999</c:v>
                </c:pt>
                <c:pt idx="23525">
                  <c:v>164.63284469999999</c:v>
                </c:pt>
                <c:pt idx="23526">
                  <c:v>161.69072360000001</c:v>
                </c:pt>
                <c:pt idx="23527">
                  <c:v>161.37915659999999</c:v>
                </c:pt>
                <c:pt idx="23528">
                  <c:v>160.7601957</c:v>
                </c:pt>
                <c:pt idx="23529">
                  <c:v>124.2072194</c:v>
                </c:pt>
                <c:pt idx="23530">
                  <c:v>121.8659318</c:v>
                </c:pt>
                <c:pt idx="23531">
                  <c:v>121.6184693</c:v>
                </c:pt>
                <c:pt idx="23532">
                  <c:v>121.1271345</c:v>
                </c:pt>
                <c:pt idx="23533">
                  <c:v>92.907735349999996</c:v>
                </c:pt>
                <c:pt idx="23534">
                  <c:v>91.167281149999994</c:v>
                </c:pt>
                <c:pt idx="23535">
                  <c:v>90.983923039999993</c:v>
                </c:pt>
                <c:pt idx="23536">
                  <c:v>90.620214340000004</c:v>
                </c:pt>
                <c:pt idx="23537">
                  <c:v>70.734392380000003</c:v>
                </c:pt>
                <c:pt idx="23538">
                  <c:v>67.445964570000001</c:v>
                </c:pt>
                <c:pt idx="23539">
                  <c:v>66.798110080000001</c:v>
                </c:pt>
                <c:pt idx="23540">
                  <c:v>66.506021720000007</c:v>
                </c:pt>
                <c:pt idx="23541">
                  <c:v>66.506060629999993</c:v>
                </c:pt>
                <c:pt idx="23542">
                  <c:v>66.998027550000003</c:v>
                </c:pt>
                <c:pt idx="23543">
                  <c:v>66.998027550000003</c:v>
                </c:pt>
                <c:pt idx="23544">
                  <c:v>67.499297949999999</c:v>
                </c:pt>
                <c:pt idx="23545">
                  <c:v>68.009871840000002</c:v>
                </c:pt>
                <c:pt idx="23546">
                  <c:v>68.097594639999997</c:v>
                </c:pt>
                <c:pt idx="23547">
                  <c:v>68.774132230000006</c:v>
                </c:pt>
                <c:pt idx="23548">
                  <c:v>70.366517909999999</c:v>
                </c:pt>
                <c:pt idx="23549">
                  <c:v>70.489096979999999</c:v>
                </c:pt>
                <c:pt idx="23550">
                  <c:v>70.734481410000001</c:v>
                </c:pt>
                <c:pt idx="23551">
                  <c:v>90.620510499999995</c:v>
                </c:pt>
                <c:pt idx="23552">
                  <c:v>92.348358059999995</c:v>
                </c:pt>
                <c:pt idx="23553">
                  <c:v>92.535041849999999</c:v>
                </c:pt>
                <c:pt idx="23554">
                  <c:v>92.908052960000006</c:v>
                </c:pt>
                <c:pt idx="23555">
                  <c:v>121.12769609999999</c:v>
                </c:pt>
                <c:pt idx="23556">
                  <c:v>123.4563797</c:v>
                </c:pt>
                <c:pt idx="23557">
                  <c:v>123.7071682</c:v>
                </c:pt>
                <c:pt idx="23558">
                  <c:v>124.20780600000001</c:v>
                </c:pt>
                <c:pt idx="23559">
                  <c:v>160.7610632</c:v>
                </c:pt>
                <c:pt idx="23560">
                  <c:v>163.69058290000001</c:v>
                </c:pt>
                <c:pt idx="23561">
                  <c:v>164.0054762</c:v>
                </c:pt>
                <c:pt idx="23562">
                  <c:v>164.63374060000001</c:v>
                </c:pt>
                <c:pt idx="23563">
                  <c:v>209.52061180000001</c:v>
                </c:pt>
                <c:pt idx="23564">
                  <c:v>213.05096760000001</c:v>
                </c:pt>
                <c:pt idx="23565">
                  <c:v>213.4299656</c:v>
                </c:pt>
                <c:pt idx="23566">
                  <c:v>214.18585669999999</c:v>
                </c:pt>
                <c:pt idx="23567">
                  <c:v>267.40634189999997</c:v>
                </c:pt>
                <c:pt idx="23568">
                  <c:v>271.53753380000001</c:v>
                </c:pt>
                <c:pt idx="23569">
                  <c:v>271.9806365</c:v>
                </c:pt>
                <c:pt idx="23570">
                  <c:v>272.8641543</c:v>
                </c:pt>
                <c:pt idx="23571">
                  <c:v>334.41825360000001</c:v>
                </c:pt>
                <c:pt idx="23572">
                  <c:v>348.67841520000002</c:v>
                </c:pt>
                <c:pt idx="23573">
                  <c:v>351.72833480000003</c:v>
                </c:pt>
                <c:pt idx="23574">
                  <c:v>353.13338620000002</c:v>
                </c:pt>
                <c:pt idx="23575">
                  <c:v>353.13337130000002</c:v>
                </c:pt>
                <c:pt idx="23576">
                  <c:v>350.77777900000001</c:v>
                </c:pt>
                <c:pt idx="23577">
                  <c:v>350.77777900000001</c:v>
                </c:pt>
                <c:pt idx="23578">
                  <c:v>348.43149010000002</c:v>
                </c:pt>
                <c:pt idx="23579">
                  <c:v>346.09450479999998</c:v>
                </c:pt>
                <c:pt idx="23580">
                  <c:v>345.69814250000002</c:v>
                </c:pt>
                <c:pt idx="23581">
                  <c:v>342.68993840000002</c:v>
                </c:pt>
                <c:pt idx="23582">
                  <c:v>335.92396100000002</c:v>
                </c:pt>
                <c:pt idx="23583">
                  <c:v>335.42007699999999</c:v>
                </c:pt>
                <c:pt idx="23584">
                  <c:v>334.41823049999999</c:v>
                </c:pt>
                <c:pt idx="23585">
                  <c:v>272.86407350000002</c:v>
                </c:pt>
                <c:pt idx="23586">
                  <c:v>268.72025500000001</c:v>
                </c:pt>
                <c:pt idx="23587">
                  <c:v>268.2804759</c:v>
                </c:pt>
                <c:pt idx="23588">
                  <c:v>267.4062563</c:v>
                </c:pt>
                <c:pt idx="23589">
                  <c:v>214.18572760000001</c:v>
                </c:pt>
                <c:pt idx="23590">
                  <c:v>210.6427462</c:v>
                </c:pt>
                <c:pt idx="23591">
                  <c:v>210.26707189999999</c:v>
                </c:pt>
                <c:pt idx="23592">
                  <c:v>209.52047920000001</c:v>
                </c:pt>
                <c:pt idx="23593">
                  <c:v>164.6335789</c:v>
                </c:pt>
                <c:pt idx="23594">
                  <c:v>161.6914347</c:v>
                </c:pt>
                <c:pt idx="23595">
                  <c:v>161.37986520000001</c:v>
                </c:pt>
                <c:pt idx="23596">
                  <c:v>160.7608994</c:v>
                </c:pt>
                <c:pt idx="23597">
                  <c:v>124.2076275</c:v>
                </c:pt>
                <c:pt idx="23598">
                  <c:v>121.86632040000001</c:v>
                </c:pt>
                <c:pt idx="23599">
                  <c:v>121.61885580000001</c:v>
                </c:pt>
                <c:pt idx="23600">
                  <c:v>121.1275168</c:v>
                </c:pt>
                <c:pt idx="23601">
                  <c:v>92.907873309999999</c:v>
                </c:pt>
                <c:pt idx="23602">
                  <c:v>91.167403300000004</c:v>
                </c:pt>
                <c:pt idx="23603">
                  <c:v>90.984043510000006</c:v>
                </c:pt>
                <c:pt idx="23604">
                  <c:v>90.620331489999998</c:v>
                </c:pt>
                <c:pt idx="23605">
                  <c:v>70.734316340000007</c:v>
                </c:pt>
                <c:pt idx="23606">
                  <c:v>67.445853020000001</c:v>
                </c:pt>
                <c:pt idx="23607">
                  <c:v>66.797991330000002</c:v>
                </c:pt>
                <c:pt idx="23608">
                  <c:v>66.505899700000001</c:v>
                </c:pt>
                <c:pt idx="23609">
                  <c:v>66.505859970000003</c:v>
                </c:pt>
                <c:pt idx="23610">
                  <c:v>66.997819500000006</c:v>
                </c:pt>
                <c:pt idx="23611">
                  <c:v>66.997819500000006</c:v>
                </c:pt>
                <c:pt idx="23612">
                  <c:v>67.4990825</c:v>
                </c:pt>
                <c:pt idx="23613">
                  <c:v>68.009648949999999</c:v>
                </c:pt>
                <c:pt idx="23614">
                  <c:v>68.097370470000001</c:v>
                </c:pt>
                <c:pt idx="23615">
                  <c:v>68.773898399999993</c:v>
                </c:pt>
                <c:pt idx="23616">
                  <c:v>70.366262000000006</c:v>
                </c:pt>
                <c:pt idx="23617">
                  <c:v>70.488839400000003</c:v>
                </c:pt>
                <c:pt idx="23618">
                  <c:v>70.73422051</c:v>
                </c:pt>
                <c:pt idx="23619">
                  <c:v>90.620022239999997</c:v>
                </c:pt>
                <c:pt idx="23620">
                  <c:v>92.347852579999994</c:v>
                </c:pt>
                <c:pt idx="23621">
                  <c:v>92.534534530000002</c:v>
                </c:pt>
                <c:pt idx="23622">
                  <c:v>92.907541969999997</c:v>
                </c:pt>
                <c:pt idx="23623">
                  <c:v>121.1269345</c:v>
                </c:pt>
                <c:pt idx="23624">
                  <c:v>123.45559919999999</c:v>
                </c:pt>
                <c:pt idx="23625">
                  <c:v>123.7063857</c:v>
                </c:pt>
                <c:pt idx="23626">
                  <c:v>124.2070195</c:v>
                </c:pt>
                <c:pt idx="23627">
                  <c:v>160.7600028</c:v>
                </c:pt>
                <c:pt idx="23628">
                  <c:v>163.689502</c:v>
                </c:pt>
                <c:pt idx="23629">
                  <c:v>164.00439299999999</c:v>
                </c:pt>
                <c:pt idx="23630">
                  <c:v>164.6326531</c:v>
                </c:pt>
                <c:pt idx="23631">
                  <c:v>209.51922719999999</c:v>
                </c:pt>
                <c:pt idx="23632">
                  <c:v>213.04956079999999</c:v>
                </c:pt>
                <c:pt idx="23633">
                  <c:v>213.42855639999999</c:v>
                </c:pt>
                <c:pt idx="23634">
                  <c:v>214.1844428</c:v>
                </c:pt>
                <c:pt idx="23635">
                  <c:v>267.40460769999999</c:v>
                </c:pt>
                <c:pt idx="23636">
                  <c:v>271.53577569999999</c:v>
                </c:pt>
                <c:pt idx="23637">
                  <c:v>271.97887580000003</c:v>
                </c:pt>
                <c:pt idx="23638">
                  <c:v>272.86238850000001</c:v>
                </c:pt>
                <c:pt idx="23639">
                  <c:v>334.41614429999998</c:v>
                </c:pt>
                <c:pt idx="23640">
                  <c:v>348.6762291</c:v>
                </c:pt>
                <c:pt idx="23641">
                  <c:v>351.72613239999998</c:v>
                </c:pt>
                <c:pt idx="23642">
                  <c:v>353.13117629999999</c:v>
                </c:pt>
                <c:pt idx="23643">
                  <c:v>353.13118980000002</c:v>
                </c:pt>
                <c:pt idx="23644">
                  <c:v>350.77561439999999</c:v>
                </c:pt>
                <c:pt idx="23645">
                  <c:v>350.77561439999999</c:v>
                </c:pt>
                <c:pt idx="23646">
                  <c:v>348.42934250000002</c:v>
                </c:pt>
                <c:pt idx="23647">
                  <c:v>346.09237389999998</c:v>
                </c:pt>
                <c:pt idx="23648">
                  <c:v>345.69601449999999</c:v>
                </c:pt>
                <c:pt idx="23649">
                  <c:v>342.6878322</c:v>
                </c:pt>
                <c:pt idx="23650">
                  <c:v>335.92190369999997</c:v>
                </c:pt>
                <c:pt idx="23651">
                  <c:v>335.41802339999998</c:v>
                </c:pt>
                <c:pt idx="23652">
                  <c:v>334.41618410000001</c:v>
                </c:pt>
                <c:pt idx="23653">
                  <c:v>272.86247750000001</c:v>
                </c:pt>
                <c:pt idx="23654">
                  <c:v>268.71868970000003</c:v>
                </c:pt>
                <c:pt idx="23655">
                  <c:v>268.27891390000002</c:v>
                </c:pt>
                <c:pt idx="23656">
                  <c:v>267.4047008</c:v>
                </c:pt>
                <c:pt idx="23657">
                  <c:v>214.18457219999999</c:v>
                </c:pt>
                <c:pt idx="23658">
                  <c:v>210.6416179</c:v>
                </c:pt>
                <c:pt idx="23659">
                  <c:v>210.26594650000001</c:v>
                </c:pt>
                <c:pt idx="23660">
                  <c:v>209.51935950000001</c:v>
                </c:pt>
                <c:pt idx="23661">
                  <c:v>164.63280900000001</c:v>
                </c:pt>
                <c:pt idx="23662">
                  <c:v>161.69068820000001</c:v>
                </c:pt>
                <c:pt idx="23663">
                  <c:v>161.37912119999999</c:v>
                </c:pt>
                <c:pt idx="23664">
                  <c:v>160.76016039999999</c:v>
                </c:pt>
                <c:pt idx="23665">
                  <c:v>124.20718789999999</c:v>
                </c:pt>
                <c:pt idx="23666">
                  <c:v>121.8659006</c:v>
                </c:pt>
                <c:pt idx="23667">
                  <c:v>121.61843810000001</c:v>
                </c:pt>
                <c:pt idx="23668">
                  <c:v>121.1271034</c:v>
                </c:pt>
                <c:pt idx="23669">
                  <c:v>92.907708940000006</c:v>
                </c:pt>
                <c:pt idx="23670">
                  <c:v>91.167255109999999</c:v>
                </c:pt>
                <c:pt idx="23671">
                  <c:v>90.983897040000002</c:v>
                </c:pt>
                <c:pt idx="23672">
                  <c:v>90.620188429999999</c:v>
                </c:pt>
                <c:pt idx="23673">
                  <c:v>70.734372059999998</c:v>
                </c:pt>
                <c:pt idx="23674">
                  <c:v>67.445945559999998</c:v>
                </c:pt>
                <c:pt idx="23675">
                  <c:v>66.798091350000007</c:v>
                </c:pt>
                <c:pt idx="23676">
                  <c:v>66.506003120000003</c:v>
                </c:pt>
                <c:pt idx="23677">
                  <c:v>66.506043419999997</c:v>
                </c:pt>
                <c:pt idx="23678">
                  <c:v>66.998010350000001</c:v>
                </c:pt>
                <c:pt idx="23679">
                  <c:v>66.998010350000001</c:v>
                </c:pt>
                <c:pt idx="23680">
                  <c:v>67.499280760000005</c:v>
                </c:pt>
                <c:pt idx="23681">
                  <c:v>68.009854660000002</c:v>
                </c:pt>
                <c:pt idx="23682">
                  <c:v>68.097577459999997</c:v>
                </c:pt>
                <c:pt idx="23683">
                  <c:v>68.77411506</c:v>
                </c:pt>
                <c:pt idx="23684">
                  <c:v>70.366500779999996</c:v>
                </c:pt>
                <c:pt idx="23685">
                  <c:v>70.489079849999996</c:v>
                </c:pt>
                <c:pt idx="23686">
                  <c:v>70.734464290000005</c:v>
                </c:pt>
                <c:pt idx="23687">
                  <c:v>90.620494919999999</c:v>
                </c:pt>
                <c:pt idx="23688">
                  <c:v>92.348342669999994</c:v>
                </c:pt>
                <c:pt idx="23689">
                  <c:v>92.535026479999999</c:v>
                </c:pt>
                <c:pt idx="23690">
                  <c:v>92.908037620000002</c:v>
                </c:pt>
                <c:pt idx="23691">
                  <c:v>121.12768440000001</c:v>
                </c:pt>
                <c:pt idx="23692">
                  <c:v>123.4563684</c:v>
                </c:pt>
                <c:pt idx="23693">
                  <c:v>123.707157</c:v>
                </c:pt>
                <c:pt idx="23694">
                  <c:v>124.2077948</c:v>
                </c:pt>
                <c:pt idx="23695">
                  <c:v>160.7610578</c:v>
                </c:pt>
                <c:pt idx="23696">
                  <c:v>163.69057810000001</c:v>
                </c:pt>
                <c:pt idx="23697">
                  <c:v>164.00547130000001</c:v>
                </c:pt>
                <c:pt idx="23698">
                  <c:v>164.6337359</c:v>
                </c:pt>
                <c:pt idx="23699">
                  <c:v>209.52061509999999</c:v>
                </c:pt>
                <c:pt idx="23700">
                  <c:v>213.0509716</c:v>
                </c:pt>
                <c:pt idx="23701">
                  <c:v>213.42996959999999</c:v>
                </c:pt>
                <c:pt idx="23702">
                  <c:v>214.18586089999999</c:v>
                </c:pt>
                <c:pt idx="23703">
                  <c:v>267.4063562</c:v>
                </c:pt>
                <c:pt idx="23704">
                  <c:v>271.53754889999999</c:v>
                </c:pt>
                <c:pt idx="23705">
                  <c:v>271.98065170000001</c:v>
                </c:pt>
                <c:pt idx="23706">
                  <c:v>272.86416969999999</c:v>
                </c:pt>
                <c:pt idx="23707">
                  <c:v>334.41828120000002</c:v>
                </c:pt>
                <c:pt idx="23708">
                  <c:v>348.67844580000002</c:v>
                </c:pt>
                <c:pt idx="23709">
                  <c:v>351.72836599999999</c:v>
                </c:pt>
                <c:pt idx="23710">
                  <c:v>353.1334177</c:v>
                </c:pt>
                <c:pt idx="23711">
                  <c:v>353.13340620000002</c:v>
                </c:pt>
                <c:pt idx="23712">
                  <c:v>350.77781390000001</c:v>
                </c:pt>
                <c:pt idx="23713">
                  <c:v>350.77781390000001</c:v>
                </c:pt>
                <c:pt idx="23714">
                  <c:v>348.43152509999999</c:v>
                </c:pt>
                <c:pt idx="23715">
                  <c:v>346.09453980000001</c:v>
                </c:pt>
                <c:pt idx="23716">
                  <c:v>345.69817749999999</c:v>
                </c:pt>
                <c:pt idx="23717">
                  <c:v>342.68997359999997</c:v>
                </c:pt>
                <c:pt idx="23718">
                  <c:v>335.92399640000002</c:v>
                </c:pt>
                <c:pt idx="23719">
                  <c:v>335.42011250000002</c:v>
                </c:pt>
                <c:pt idx="23720">
                  <c:v>334.41826600000002</c:v>
                </c:pt>
                <c:pt idx="23721">
                  <c:v>272.8641111</c:v>
                </c:pt>
                <c:pt idx="23722">
                  <c:v>268.72029270000002</c:v>
                </c:pt>
                <c:pt idx="23723">
                  <c:v>268.28051360000001</c:v>
                </c:pt>
                <c:pt idx="23724">
                  <c:v>267.406294</c:v>
                </c:pt>
                <c:pt idx="23725">
                  <c:v>214.18576590000001</c:v>
                </c:pt>
                <c:pt idx="23726">
                  <c:v>210.6427845</c:v>
                </c:pt>
                <c:pt idx="23727">
                  <c:v>210.26711019999999</c:v>
                </c:pt>
                <c:pt idx="23728">
                  <c:v>209.52051750000001</c:v>
                </c:pt>
                <c:pt idx="23729">
                  <c:v>164.63361639999999</c:v>
                </c:pt>
                <c:pt idx="23730">
                  <c:v>161.691472</c:v>
                </c:pt>
                <c:pt idx="23731">
                  <c:v>161.37990260000001</c:v>
                </c:pt>
                <c:pt idx="23732">
                  <c:v>160.7609367</c:v>
                </c:pt>
                <c:pt idx="23733">
                  <c:v>124.2076625</c:v>
                </c:pt>
                <c:pt idx="23734">
                  <c:v>121.86635510000001</c:v>
                </c:pt>
                <c:pt idx="23735">
                  <c:v>121.61889050000001</c:v>
                </c:pt>
                <c:pt idx="23736">
                  <c:v>121.1275515</c:v>
                </c:pt>
                <c:pt idx="23737">
                  <c:v>92.907904160000001</c:v>
                </c:pt>
                <c:pt idx="23738">
                  <c:v>91.167433819999999</c:v>
                </c:pt>
                <c:pt idx="23739">
                  <c:v>90.984074000000007</c:v>
                </c:pt>
                <c:pt idx="23740">
                  <c:v>90.620361919999993</c:v>
                </c:pt>
                <c:pt idx="23741">
                  <c:v>70.734341470000004</c:v>
                </c:pt>
                <c:pt idx="23742">
                  <c:v>67.445876839999997</c:v>
                </c:pt>
                <c:pt idx="23743">
                  <c:v>66.798014859999995</c:v>
                </c:pt>
                <c:pt idx="23744">
                  <c:v>66.505923089999996</c:v>
                </c:pt>
                <c:pt idx="23745">
                  <c:v>66.505882299999996</c:v>
                </c:pt>
                <c:pt idx="23746">
                  <c:v>66.997841879999996</c:v>
                </c:pt>
                <c:pt idx="23747">
                  <c:v>66.997841879999996</c:v>
                </c:pt>
                <c:pt idx="23748">
                  <c:v>67.49910491</c:v>
                </c:pt>
                <c:pt idx="23749">
                  <c:v>68.009671400000002</c:v>
                </c:pt>
                <c:pt idx="23750">
                  <c:v>68.097392929999998</c:v>
                </c:pt>
                <c:pt idx="23751">
                  <c:v>68.773920880000006</c:v>
                </c:pt>
                <c:pt idx="23752">
                  <c:v>70.366284530000001</c:v>
                </c:pt>
                <c:pt idx="23753">
                  <c:v>70.488861929999999</c:v>
                </c:pt>
                <c:pt idx="23754">
                  <c:v>70.734243050000003</c:v>
                </c:pt>
                <c:pt idx="23755">
                  <c:v>90.620043870000003</c:v>
                </c:pt>
                <c:pt idx="23756">
                  <c:v>92.347874059999995</c:v>
                </c:pt>
                <c:pt idx="23757">
                  <c:v>92.534555990000001</c:v>
                </c:pt>
                <c:pt idx="23758">
                  <c:v>92.907563390000007</c:v>
                </c:pt>
                <c:pt idx="23759">
                  <c:v>121.12695239999999</c:v>
                </c:pt>
                <c:pt idx="23760">
                  <c:v>123.4556168</c:v>
                </c:pt>
                <c:pt idx="23761">
                  <c:v>123.70640330000001</c:v>
                </c:pt>
                <c:pt idx="23762">
                  <c:v>124.207037</c:v>
                </c:pt>
                <c:pt idx="23763">
                  <c:v>160.7600142</c:v>
                </c:pt>
                <c:pt idx="23764">
                  <c:v>163.68951290000001</c:v>
                </c:pt>
                <c:pt idx="23765">
                  <c:v>164.00440380000001</c:v>
                </c:pt>
                <c:pt idx="23766">
                  <c:v>164.63266379999999</c:v>
                </c:pt>
                <c:pt idx="23767">
                  <c:v>209.51922930000001</c:v>
                </c:pt>
                <c:pt idx="23768">
                  <c:v>213.0495621</c:v>
                </c:pt>
                <c:pt idx="23769">
                  <c:v>213.4285576</c:v>
                </c:pt>
                <c:pt idx="23770">
                  <c:v>214.18444389999999</c:v>
                </c:pt>
                <c:pt idx="23771">
                  <c:v>267.40459750000002</c:v>
                </c:pt>
                <c:pt idx="23772">
                  <c:v>271.53576459999999</c:v>
                </c:pt>
                <c:pt idx="23773">
                  <c:v>271.97886469999997</c:v>
                </c:pt>
                <c:pt idx="23774">
                  <c:v>272.86237720000003</c:v>
                </c:pt>
                <c:pt idx="23775">
                  <c:v>334.4161191</c:v>
                </c:pt>
                <c:pt idx="23776">
                  <c:v>348.67620060000002</c:v>
                </c:pt>
                <c:pt idx="23777">
                  <c:v>351.72610320000001</c:v>
                </c:pt>
                <c:pt idx="23778">
                  <c:v>353.13114680000001</c:v>
                </c:pt>
                <c:pt idx="23779">
                  <c:v>353.13115590000001</c:v>
                </c:pt>
                <c:pt idx="23780">
                  <c:v>350.77558040000002</c:v>
                </c:pt>
                <c:pt idx="23781">
                  <c:v>350.77558040000002</c:v>
                </c:pt>
                <c:pt idx="23782">
                  <c:v>348.42930840000002</c:v>
                </c:pt>
                <c:pt idx="23783">
                  <c:v>346.09233970000003</c:v>
                </c:pt>
                <c:pt idx="23784">
                  <c:v>345.69598029999997</c:v>
                </c:pt>
                <c:pt idx="23785">
                  <c:v>342.6877978</c:v>
                </c:pt>
                <c:pt idx="23786">
                  <c:v>335.92186909999998</c:v>
                </c:pt>
                <c:pt idx="23787">
                  <c:v>335.41798870000002</c:v>
                </c:pt>
                <c:pt idx="23788">
                  <c:v>334.41614939999999</c:v>
                </c:pt>
                <c:pt idx="23789">
                  <c:v>272.86244090000002</c:v>
                </c:pt>
                <c:pt idx="23790">
                  <c:v>268.71865309999998</c:v>
                </c:pt>
                <c:pt idx="23791">
                  <c:v>268.27887720000001</c:v>
                </c:pt>
                <c:pt idx="23792">
                  <c:v>267.40466409999999</c:v>
                </c:pt>
                <c:pt idx="23793">
                  <c:v>214.18453500000001</c:v>
                </c:pt>
                <c:pt idx="23794">
                  <c:v>210.64158069999999</c:v>
                </c:pt>
                <c:pt idx="23795">
                  <c:v>210.2659093</c:v>
                </c:pt>
                <c:pt idx="23796">
                  <c:v>209.5193223</c:v>
                </c:pt>
                <c:pt idx="23797">
                  <c:v>164.6327727</c:v>
                </c:pt>
                <c:pt idx="23798">
                  <c:v>161.690652</c:v>
                </c:pt>
                <c:pt idx="23799">
                  <c:v>161.3790851</c:v>
                </c:pt>
                <c:pt idx="23800">
                  <c:v>160.76012420000001</c:v>
                </c:pt>
                <c:pt idx="23801">
                  <c:v>124.2071541</c:v>
                </c:pt>
                <c:pt idx="23802">
                  <c:v>121.86586699999999</c:v>
                </c:pt>
                <c:pt idx="23803">
                  <c:v>121.6184045</c:v>
                </c:pt>
                <c:pt idx="23804">
                  <c:v>121.1270698</c:v>
                </c:pt>
                <c:pt idx="23805">
                  <c:v>92.907679130000005</c:v>
                </c:pt>
                <c:pt idx="23806">
                  <c:v>91.167225630000004</c:v>
                </c:pt>
                <c:pt idx="23807">
                  <c:v>90.983867590000003</c:v>
                </c:pt>
                <c:pt idx="23808">
                  <c:v>90.620159040000004</c:v>
                </c:pt>
                <c:pt idx="23809">
                  <c:v>70.734347819999996</c:v>
                </c:pt>
                <c:pt idx="23810">
                  <c:v>67.445922600000003</c:v>
                </c:pt>
                <c:pt idx="23811">
                  <c:v>66.798068670000006</c:v>
                </c:pt>
                <c:pt idx="23812">
                  <c:v>66.505980570000006</c:v>
                </c:pt>
                <c:pt idx="23813">
                  <c:v>66.506021910000001</c:v>
                </c:pt>
                <c:pt idx="23814">
                  <c:v>66.997988800000002</c:v>
                </c:pt>
                <c:pt idx="23815">
                  <c:v>66.997988800000002</c:v>
                </c:pt>
                <c:pt idx="23816">
                  <c:v>67.499259179999996</c:v>
                </c:pt>
                <c:pt idx="23817">
                  <c:v>68.009833040000004</c:v>
                </c:pt>
                <c:pt idx="23818">
                  <c:v>68.097555830000005</c:v>
                </c:pt>
                <c:pt idx="23819">
                  <c:v>68.774093399999998</c:v>
                </c:pt>
                <c:pt idx="23820">
                  <c:v>70.366479060000003</c:v>
                </c:pt>
                <c:pt idx="23821">
                  <c:v>70.489058130000004</c:v>
                </c:pt>
                <c:pt idx="23822">
                  <c:v>70.734442560000005</c:v>
                </c:pt>
                <c:pt idx="23823">
                  <c:v>90.62047389</c:v>
                </c:pt>
                <c:pt idx="23824">
                  <c:v>92.348321780000006</c:v>
                </c:pt>
                <c:pt idx="23825">
                  <c:v>92.535005600000005</c:v>
                </c:pt>
                <c:pt idx="23826">
                  <c:v>92.908016779999997</c:v>
                </c:pt>
                <c:pt idx="23827">
                  <c:v>121.1276668</c:v>
                </c:pt>
                <c:pt idx="23828">
                  <c:v>123.45635110000001</c:v>
                </c:pt>
                <c:pt idx="23829">
                  <c:v>123.7071396</c:v>
                </c:pt>
                <c:pt idx="23830">
                  <c:v>124.2077776</c:v>
                </c:pt>
                <c:pt idx="23831">
                  <c:v>160.76104620000001</c:v>
                </c:pt>
                <c:pt idx="23832">
                  <c:v>163.69056689999999</c:v>
                </c:pt>
                <c:pt idx="23833">
                  <c:v>164.00546019999999</c:v>
                </c:pt>
                <c:pt idx="23834">
                  <c:v>164.6337249</c:v>
                </c:pt>
                <c:pt idx="23835">
                  <c:v>209.52061219999999</c:v>
                </c:pt>
                <c:pt idx="23836">
                  <c:v>213.05096929999999</c:v>
                </c:pt>
                <c:pt idx="23837">
                  <c:v>213.42996740000001</c:v>
                </c:pt>
                <c:pt idx="23838">
                  <c:v>214.18585880000001</c:v>
                </c:pt>
                <c:pt idx="23839">
                  <c:v>267.40636469999998</c:v>
                </c:pt>
                <c:pt idx="23840">
                  <c:v>271.5375583</c:v>
                </c:pt>
                <c:pt idx="23841">
                  <c:v>271.98066110000002</c:v>
                </c:pt>
                <c:pt idx="23842">
                  <c:v>272.86417929999999</c:v>
                </c:pt>
                <c:pt idx="23843">
                  <c:v>334.41830379999999</c:v>
                </c:pt>
                <c:pt idx="23844">
                  <c:v>348.67847139999998</c:v>
                </c:pt>
                <c:pt idx="23845">
                  <c:v>351.7283923</c:v>
                </c:pt>
                <c:pt idx="23846">
                  <c:v>353.13344430000001</c:v>
                </c:pt>
                <c:pt idx="23847">
                  <c:v>353.13343700000001</c:v>
                </c:pt>
                <c:pt idx="23848">
                  <c:v>350.77784480000003</c:v>
                </c:pt>
                <c:pt idx="23849">
                  <c:v>350.77784480000003</c:v>
                </c:pt>
                <c:pt idx="23850">
                  <c:v>348.43155610000002</c:v>
                </c:pt>
                <c:pt idx="23851">
                  <c:v>346.09457090000001</c:v>
                </c:pt>
                <c:pt idx="23852">
                  <c:v>345.69820859999999</c:v>
                </c:pt>
                <c:pt idx="23853">
                  <c:v>342.6900048</c:v>
                </c:pt>
                <c:pt idx="23854">
                  <c:v>335.92402779999998</c:v>
                </c:pt>
                <c:pt idx="23855">
                  <c:v>335.42014380000001</c:v>
                </c:pt>
                <c:pt idx="23856">
                  <c:v>334.41829739999997</c:v>
                </c:pt>
                <c:pt idx="23857">
                  <c:v>272.86414330000002</c:v>
                </c:pt>
                <c:pt idx="23858">
                  <c:v>268.72032489999998</c:v>
                </c:pt>
                <c:pt idx="23859">
                  <c:v>268.28054580000003</c:v>
                </c:pt>
                <c:pt idx="23860">
                  <c:v>267.40632629999999</c:v>
                </c:pt>
                <c:pt idx="23861">
                  <c:v>214.18579800000001</c:v>
                </c:pt>
                <c:pt idx="23862">
                  <c:v>210.6428166</c:v>
                </c:pt>
                <c:pt idx="23863">
                  <c:v>210.26714229999999</c:v>
                </c:pt>
                <c:pt idx="23864">
                  <c:v>209.52054949999999</c:v>
                </c:pt>
                <c:pt idx="23865">
                  <c:v>164.63364709999999</c:v>
                </c:pt>
                <c:pt idx="23866">
                  <c:v>161.69150260000001</c:v>
                </c:pt>
                <c:pt idx="23867">
                  <c:v>161.37993309999999</c:v>
                </c:pt>
                <c:pt idx="23868">
                  <c:v>160.7609673</c:v>
                </c:pt>
                <c:pt idx="23869">
                  <c:v>124.2076907</c:v>
                </c:pt>
                <c:pt idx="23870">
                  <c:v>121.86638309999999</c:v>
                </c:pt>
                <c:pt idx="23871">
                  <c:v>121.6189184</c:v>
                </c:pt>
                <c:pt idx="23872">
                  <c:v>121.1275794</c:v>
                </c:pt>
                <c:pt idx="23873">
                  <c:v>92.907928659999996</c:v>
                </c:pt>
                <c:pt idx="23874">
                  <c:v>91.167458030000006</c:v>
                </c:pt>
                <c:pt idx="23875">
                  <c:v>90.984098180000004</c:v>
                </c:pt>
                <c:pt idx="23876">
                  <c:v>90.620386030000006</c:v>
                </c:pt>
                <c:pt idx="23877">
                  <c:v>70.734361089999993</c:v>
                </c:pt>
                <c:pt idx="23878">
                  <c:v>67.445895370000002</c:v>
                </c:pt>
                <c:pt idx="23879">
                  <c:v>66.798033149999995</c:v>
                </c:pt>
                <c:pt idx="23880">
                  <c:v>66.505941269999994</c:v>
                </c:pt>
                <c:pt idx="23881">
                  <c:v>66.505899499999998</c:v>
                </c:pt>
                <c:pt idx="23882">
                  <c:v>66.997859099999999</c:v>
                </c:pt>
                <c:pt idx="23883">
                  <c:v>66.997859099999999</c:v>
                </c:pt>
                <c:pt idx="23884">
                  <c:v>67.499122159999999</c:v>
                </c:pt>
                <c:pt idx="23885">
                  <c:v>68.009688670000003</c:v>
                </c:pt>
                <c:pt idx="23886">
                  <c:v>68.097410199999999</c:v>
                </c:pt>
                <c:pt idx="23887">
                  <c:v>68.773938200000003</c:v>
                </c:pt>
                <c:pt idx="23888">
                  <c:v>70.366301919999998</c:v>
                </c:pt>
                <c:pt idx="23889">
                  <c:v>70.488879330000003</c:v>
                </c:pt>
                <c:pt idx="23890">
                  <c:v>70.734260460000002</c:v>
                </c:pt>
                <c:pt idx="23891">
                  <c:v>90.620061019999994</c:v>
                </c:pt>
                <c:pt idx="23892">
                  <c:v>92.347891129999994</c:v>
                </c:pt>
                <c:pt idx="23893">
                  <c:v>92.534573050000006</c:v>
                </c:pt>
                <c:pt idx="23894">
                  <c:v>92.907580420000002</c:v>
                </c:pt>
                <c:pt idx="23895">
                  <c:v>121.1269673</c:v>
                </c:pt>
                <c:pt idx="23896">
                  <c:v>123.4556315</c:v>
                </c:pt>
                <c:pt idx="23897">
                  <c:v>123.70641790000001</c:v>
                </c:pt>
                <c:pt idx="23898">
                  <c:v>124.2070516</c:v>
                </c:pt>
                <c:pt idx="23899">
                  <c:v>160.7600248</c:v>
                </c:pt>
                <c:pt idx="23900">
                  <c:v>163.68952300000001</c:v>
                </c:pt>
                <c:pt idx="23901">
                  <c:v>164.004414</c:v>
                </c:pt>
                <c:pt idx="23902">
                  <c:v>164.63267389999999</c:v>
                </c:pt>
                <c:pt idx="23903">
                  <c:v>209.51923339999999</c:v>
                </c:pt>
                <c:pt idx="23904">
                  <c:v>213.04956580000001</c:v>
                </c:pt>
                <c:pt idx="23905">
                  <c:v>213.42856119999999</c:v>
                </c:pt>
                <c:pt idx="23906">
                  <c:v>214.18444729999999</c:v>
                </c:pt>
                <c:pt idx="23907">
                  <c:v>267.40459320000002</c:v>
                </c:pt>
                <c:pt idx="23908">
                  <c:v>271.53575960000001</c:v>
                </c:pt>
                <c:pt idx="23909">
                  <c:v>271.97885960000002</c:v>
                </c:pt>
                <c:pt idx="23910">
                  <c:v>272.86237199999999</c:v>
                </c:pt>
                <c:pt idx="23911">
                  <c:v>334.41610409999998</c:v>
                </c:pt>
                <c:pt idx="23912">
                  <c:v>348.67618329999999</c:v>
                </c:pt>
                <c:pt idx="23913">
                  <c:v>351.72608539999999</c:v>
                </c:pt>
                <c:pt idx="23914">
                  <c:v>353.1311288</c:v>
                </c:pt>
                <c:pt idx="23915">
                  <c:v>353.1311346</c:v>
                </c:pt>
                <c:pt idx="23916">
                  <c:v>350.77555899999999</c:v>
                </c:pt>
                <c:pt idx="23917">
                  <c:v>350.77555899999999</c:v>
                </c:pt>
                <c:pt idx="23918">
                  <c:v>348.4292868</c:v>
                </c:pt>
                <c:pt idx="23919">
                  <c:v>346.09231799999998</c:v>
                </c:pt>
                <c:pt idx="23920">
                  <c:v>345.69595859999998</c:v>
                </c:pt>
                <c:pt idx="23921">
                  <c:v>342.68777590000002</c:v>
                </c:pt>
                <c:pt idx="23922">
                  <c:v>335.92184680000003</c:v>
                </c:pt>
                <c:pt idx="23923">
                  <c:v>335.41796640000001</c:v>
                </c:pt>
                <c:pt idx="23924">
                  <c:v>334.41612709999998</c:v>
                </c:pt>
                <c:pt idx="23925">
                  <c:v>272.86241539999997</c:v>
                </c:pt>
                <c:pt idx="23926">
                  <c:v>268.71862729999998</c:v>
                </c:pt>
                <c:pt idx="23927">
                  <c:v>268.27885140000001</c:v>
                </c:pt>
                <c:pt idx="23928">
                  <c:v>267.40463820000002</c:v>
                </c:pt>
                <c:pt idx="23929">
                  <c:v>214.1845074</c:v>
                </c:pt>
                <c:pt idx="23930">
                  <c:v>210.64155299999999</c:v>
                </c:pt>
                <c:pt idx="23931">
                  <c:v>210.2658816</c:v>
                </c:pt>
                <c:pt idx="23932">
                  <c:v>209.51929459999999</c:v>
                </c:pt>
                <c:pt idx="23933">
                  <c:v>164.6327445</c:v>
                </c:pt>
                <c:pt idx="23934">
                  <c:v>161.6906238</c:v>
                </c:pt>
                <c:pt idx="23935">
                  <c:v>161.37905689999999</c:v>
                </c:pt>
                <c:pt idx="23936">
                  <c:v>160.760096</c:v>
                </c:pt>
                <c:pt idx="23937">
                  <c:v>124.2071268</c:v>
                </c:pt>
                <c:pt idx="23938">
                  <c:v>121.8658399</c:v>
                </c:pt>
                <c:pt idx="23939">
                  <c:v>121.6183774</c:v>
                </c:pt>
                <c:pt idx="23940">
                  <c:v>121.1270427</c:v>
                </c:pt>
                <c:pt idx="23941">
                  <c:v>92.907654339999993</c:v>
                </c:pt>
                <c:pt idx="23942">
                  <c:v>91.167201050000003</c:v>
                </c:pt>
                <c:pt idx="23943">
                  <c:v>90.983843030000003</c:v>
                </c:pt>
                <c:pt idx="23944">
                  <c:v>90.620134530000001</c:v>
                </c:pt>
                <c:pt idx="23945">
                  <c:v>70.734326999999993</c:v>
                </c:pt>
                <c:pt idx="23946">
                  <c:v>67.445902739999994</c:v>
                </c:pt>
                <c:pt idx="23947">
                  <c:v>66.798049019999993</c:v>
                </c:pt>
                <c:pt idx="23948">
                  <c:v>66.505961009999993</c:v>
                </c:pt>
                <c:pt idx="23949">
                  <c:v>66.506002969999997</c:v>
                </c:pt>
                <c:pt idx="23950">
                  <c:v>66.997969800000007</c:v>
                </c:pt>
                <c:pt idx="23951">
                  <c:v>66.997969800000007</c:v>
                </c:pt>
                <c:pt idx="23952">
                  <c:v>67.499240110000002</c:v>
                </c:pt>
                <c:pt idx="23953">
                  <c:v>68.009813919999999</c:v>
                </c:pt>
                <c:pt idx="23954">
                  <c:v>68.097536700000006</c:v>
                </c:pt>
                <c:pt idx="23955">
                  <c:v>68.774074189999993</c:v>
                </c:pt>
                <c:pt idx="23956">
                  <c:v>70.366459689999999</c:v>
                </c:pt>
                <c:pt idx="23957">
                  <c:v>70.489038739999998</c:v>
                </c:pt>
                <c:pt idx="23958">
                  <c:v>70.734423149999998</c:v>
                </c:pt>
                <c:pt idx="23959">
                  <c:v>90.620453870000006</c:v>
                </c:pt>
                <c:pt idx="23960">
                  <c:v>92.34830178</c:v>
                </c:pt>
                <c:pt idx="23961">
                  <c:v>92.534985610000007</c:v>
                </c:pt>
                <c:pt idx="23962">
                  <c:v>92.907996789999999</c:v>
                </c:pt>
                <c:pt idx="23963">
                  <c:v>121.1276481</c:v>
                </c:pt>
                <c:pt idx="23964">
                  <c:v>123.4563325</c:v>
                </c:pt>
                <c:pt idx="23965">
                  <c:v>123.70712109999999</c:v>
                </c:pt>
                <c:pt idx="23966">
                  <c:v>124.2077591</c:v>
                </c:pt>
                <c:pt idx="23967">
                  <c:v>160.76103090000001</c:v>
                </c:pt>
                <c:pt idx="23968">
                  <c:v>163.690552</c:v>
                </c:pt>
                <c:pt idx="23969">
                  <c:v>164.00544529999999</c:v>
                </c:pt>
                <c:pt idx="23970">
                  <c:v>164.6337101</c:v>
                </c:pt>
                <c:pt idx="23971">
                  <c:v>209.5206025</c:v>
                </c:pt>
                <c:pt idx="23972">
                  <c:v>213.05096</c:v>
                </c:pt>
                <c:pt idx="23973">
                  <c:v>213.42995819999999</c:v>
                </c:pt>
                <c:pt idx="23974">
                  <c:v>214.18584970000001</c:v>
                </c:pt>
                <c:pt idx="23975">
                  <c:v>267.40636260000002</c:v>
                </c:pt>
                <c:pt idx="23976">
                  <c:v>271.5375568</c:v>
                </c:pt>
                <c:pt idx="23977">
                  <c:v>271.98065969999999</c:v>
                </c:pt>
                <c:pt idx="23978">
                  <c:v>272.86417799999998</c:v>
                </c:pt>
                <c:pt idx="23979">
                  <c:v>334.41831150000002</c:v>
                </c:pt>
                <c:pt idx="23980">
                  <c:v>348.67848129999999</c:v>
                </c:pt>
                <c:pt idx="23981">
                  <c:v>351.72840259999998</c:v>
                </c:pt>
                <c:pt idx="23982">
                  <c:v>353.1334549</c:v>
                </c:pt>
                <c:pt idx="23983">
                  <c:v>353.1334511</c:v>
                </c:pt>
                <c:pt idx="23984">
                  <c:v>350.7778591</c:v>
                </c:pt>
                <c:pt idx="23985">
                  <c:v>350.7778591</c:v>
                </c:pt>
                <c:pt idx="23986">
                  <c:v>348.43157059999999</c:v>
                </c:pt>
                <c:pt idx="23987">
                  <c:v>346.09458569999998</c:v>
                </c:pt>
                <c:pt idx="23988">
                  <c:v>345.69822340000002</c:v>
                </c:pt>
                <c:pt idx="23989">
                  <c:v>342.69001989999998</c:v>
                </c:pt>
                <c:pt idx="23990">
                  <c:v>335.9240436</c:v>
                </c:pt>
                <c:pt idx="23991">
                  <c:v>335.42015980000002</c:v>
                </c:pt>
                <c:pt idx="23992">
                  <c:v>334.41831339999999</c:v>
                </c:pt>
                <c:pt idx="23993">
                  <c:v>272.86416559999998</c:v>
                </c:pt>
                <c:pt idx="23994">
                  <c:v>268.72034760000003</c:v>
                </c:pt>
                <c:pt idx="23995">
                  <c:v>268.28056850000002</c:v>
                </c:pt>
                <c:pt idx="23996">
                  <c:v>267.40634899999998</c:v>
                </c:pt>
                <c:pt idx="23997">
                  <c:v>214.18582509999999</c:v>
                </c:pt>
                <c:pt idx="23998">
                  <c:v>210.6428439</c:v>
                </c:pt>
                <c:pt idx="23999">
                  <c:v>210.26716959999999</c:v>
                </c:pt>
                <c:pt idx="24000">
                  <c:v>209.52057690000001</c:v>
                </c:pt>
                <c:pt idx="24001">
                  <c:v>164.63367690000001</c:v>
                </c:pt>
                <c:pt idx="24002">
                  <c:v>161.69153249999999</c:v>
                </c:pt>
                <c:pt idx="24003">
                  <c:v>161.379963</c:v>
                </c:pt>
                <c:pt idx="24004">
                  <c:v>160.76099719999999</c:v>
                </c:pt>
                <c:pt idx="24005">
                  <c:v>124.2077211</c:v>
                </c:pt>
                <c:pt idx="24006">
                  <c:v>121.86641349999999</c:v>
                </c:pt>
                <c:pt idx="24007">
                  <c:v>121.6189488</c:v>
                </c:pt>
                <c:pt idx="24008">
                  <c:v>121.1276098</c:v>
                </c:pt>
                <c:pt idx="24009">
                  <c:v>92.90795756</c:v>
                </c:pt>
                <c:pt idx="24010">
                  <c:v>91.167486769999996</c:v>
                </c:pt>
                <c:pt idx="24011">
                  <c:v>90.984126889999999</c:v>
                </c:pt>
                <c:pt idx="24012">
                  <c:v>90.620414710000006</c:v>
                </c:pt>
                <c:pt idx="24013">
                  <c:v>70.734386389999997</c:v>
                </c:pt>
                <c:pt idx="24014">
                  <c:v>67.445919709999998</c:v>
                </c:pt>
                <c:pt idx="24015">
                  <c:v>66.798057279999995</c:v>
                </c:pt>
                <c:pt idx="24016">
                  <c:v>66.505965309999993</c:v>
                </c:pt>
                <c:pt idx="24017">
                  <c:v>66.50592322</c:v>
                </c:pt>
                <c:pt idx="24018">
                  <c:v>66.997882939999997</c:v>
                </c:pt>
                <c:pt idx="24019">
                  <c:v>66.997882939999997</c:v>
                </c:pt>
                <c:pt idx="24020">
                  <c:v>67.499146100000004</c:v>
                </c:pt>
                <c:pt idx="24021">
                  <c:v>68.009712710000002</c:v>
                </c:pt>
                <c:pt idx="24022">
                  <c:v>68.097434269999994</c:v>
                </c:pt>
                <c:pt idx="24023">
                  <c:v>68.77396238</c:v>
                </c:pt>
                <c:pt idx="24024">
                  <c:v>70.366326340000001</c:v>
                </c:pt>
                <c:pt idx="24025">
                  <c:v>70.488903769999993</c:v>
                </c:pt>
                <c:pt idx="24026">
                  <c:v>70.734284930000001</c:v>
                </c:pt>
                <c:pt idx="24027">
                  <c:v>90.620086700000002</c:v>
                </c:pt>
                <c:pt idx="24028">
                  <c:v>92.347916810000001</c:v>
                </c:pt>
                <c:pt idx="24029">
                  <c:v>92.534598729999999</c:v>
                </c:pt>
                <c:pt idx="24030">
                  <c:v>92.907606110000003</c:v>
                </c:pt>
                <c:pt idx="24031">
                  <c:v>121.12699189999999</c:v>
                </c:pt>
                <c:pt idx="24032">
                  <c:v>123.4556559</c:v>
                </c:pt>
                <c:pt idx="24033">
                  <c:v>123.70644230000001</c:v>
                </c:pt>
                <c:pt idx="24034">
                  <c:v>124.20707590000001</c:v>
                </c:pt>
                <c:pt idx="24035">
                  <c:v>160.76004570000001</c:v>
                </c:pt>
                <c:pt idx="24036">
                  <c:v>163.68954360000001</c:v>
                </c:pt>
                <c:pt idx="24037">
                  <c:v>164.0044345</c:v>
                </c:pt>
                <c:pt idx="24038">
                  <c:v>164.6326943</c:v>
                </c:pt>
                <c:pt idx="24039">
                  <c:v>209.5192481</c:v>
                </c:pt>
                <c:pt idx="24040">
                  <c:v>213.04957999999999</c:v>
                </c:pt>
                <c:pt idx="24041">
                  <c:v>213.4285754</c:v>
                </c:pt>
                <c:pt idx="24042">
                  <c:v>214.1844614</c:v>
                </c:pt>
                <c:pt idx="24043">
                  <c:v>267.40459909999998</c:v>
                </c:pt>
                <c:pt idx="24044">
                  <c:v>271.5357649</c:v>
                </c:pt>
                <c:pt idx="24045">
                  <c:v>271.9788648</c:v>
                </c:pt>
                <c:pt idx="24046">
                  <c:v>272.8623771</c:v>
                </c:pt>
                <c:pt idx="24047">
                  <c:v>334.41609879999999</c:v>
                </c:pt>
                <c:pt idx="24048">
                  <c:v>348.6761755</c:v>
                </c:pt>
                <c:pt idx="24049">
                  <c:v>351.72607699999998</c:v>
                </c:pt>
                <c:pt idx="24050">
                  <c:v>353.13112009999998</c:v>
                </c:pt>
                <c:pt idx="24051">
                  <c:v>353.13112150000001</c:v>
                </c:pt>
                <c:pt idx="24052">
                  <c:v>350.77554559999999</c:v>
                </c:pt>
                <c:pt idx="24053">
                  <c:v>350.77554559999999</c:v>
                </c:pt>
                <c:pt idx="24054">
                  <c:v>348.42927309999999</c:v>
                </c:pt>
                <c:pt idx="24055">
                  <c:v>346.09230409999998</c:v>
                </c:pt>
                <c:pt idx="24056">
                  <c:v>345.69594460000002</c:v>
                </c:pt>
                <c:pt idx="24057">
                  <c:v>342.68776159999999</c:v>
                </c:pt>
                <c:pt idx="24058">
                  <c:v>335.92183180000001</c:v>
                </c:pt>
                <c:pt idx="24059">
                  <c:v>335.41795139999999</c:v>
                </c:pt>
                <c:pt idx="24060">
                  <c:v>334.41611189999998</c:v>
                </c:pt>
                <c:pt idx="24061">
                  <c:v>272.86239440000003</c:v>
                </c:pt>
                <c:pt idx="24062">
                  <c:v>268.71860600000002</c:v>
                </c:pt>
                <c:pt idx="24063">
                  <c:v>268.27883009999999</c:v>
                </c:pt>
                <c:pt idx="24064">
                  <c:v>267.40461679999999</c:v>
                </c:pt>
                <c:pt idx="24065">
                  <c:v>214.18448190000001</c:v>
                </c:pt>
                <c:pt idx="24066">
                  <c:v>210.64152730000001</c:v>
                </c:pt>
                <c:pt idx="24067">
                  <c:v>210.26585589999999</c:v>
                </c:pt>
                <c:pt idx="24068">
                  <c:v>209.51926879999999</c:v>
                </c:pt>
                <c:pt idx="24069">
                  <c:v>164.63271660000001</c:v>
                </c:pt>
                <c:pt idx="24070">
                  <c:v>161.69059580000001</c:v>
                </c:pt>
                <c:pt idx="24071">
                  <c:v>161.37902879999999</c:v>
                </c:pt>
                <c:pt idx="24072">
                  <c:v>160.76006799999999</c:v>
                </c:pt>
                <c:pt idx="24073">
                  <c:v>124.20709840000001</c:v>
                </c:pt>
                <c:pt idx="24074">
                  <c:v>121.8658114</c:v>
                </c:pt>
                <c:pt idx="24075">
                  <c:v>121.6183489</c:v>
                </c:pt>
                <c:pt idx="24076">
                  <c:v>121.1270143</c:v>
                </c:pt>
                <c:pt idx="24077">
                  <c:v>92.90762728</c:v>
                </c:pt>
                <c:pt idx="24078">
                  <c:v>91.167174149999994</c:v>
                </c:pt>
                <c:pt idx="24079">
                  <c:v>90.983816149999996</c:v>
                </c:pt>
                <c:pt idx="24080">
                  <c:v>90.620107689999998</c:v>
                </c:pt>
                <c:pt idx="24081">
                  <c:v>70.734303319999995</c:v>
                </c:pt>
                <c:pt idx="24082">
                  <c:v>67.445879959999999</c:v>
                </c:pt>
                <c:pt idx="24083">
                  <c:v>66.798026440000001</c:v>
                </c:pt>
                <c:pt idx="24084">
                  <c:v>66.505938529999995</c:v>
                </c:pt>
                <c:pt idx="24085">
                  <c:v>66.505980789999995</c:v>
                </c:pt>
                <c:pt idx="24086">
                  <c:v>66.997947510000003</c:v>
                </c:pt>
                <c:pt idx="24087">
                  <c:v>66.997947510000003</c:v>
                </c:pt>
                <c:pt idx="24088">
                  <c:v>67.499217720000004</c:v>
                </c:pt>
                <c:pt idx="24089">
                  <c:v>68.009791419999999</c:v>
                </c:pt>
                <c:pt idx="24090">
                  <c:v>68.097514189999998</c:v>
                </c:pt>
                <c:pt idx="24091">
                  <c:v>68.774051560000004</c:v>
                </c:pt>
                <c:pt idx="24092">
                  <c:v>70.366436800000002</c:v>
                </c:pt>
                <c:pt idx="24093">
                  <c:v>70.489015839999993</c:v>
                </c:pt>
                <c:pt idx="24094">
                  <c:v>70.734400210000004</c:v>
                </c:pt>
                <c:pt idx="24095">
                  <c:v>90.620429540000003</c:v>
                </c:pt>
                <c:pt idx="24096">
                  <c:v>92.348277420000002</c:v>
                </c:pt>
                <c:pt idx="24097">
                  <c:v>92.534961240000001</c:v>
                </c:pt>
                <c:pt idx="24098">
                  <c:v>92.907972419999993</c:v>
                </c:pt>
                <c:pt idx="24099">
                  <c:v>121.1276244</c:v>
                </c:pt>
                <c:pt idx="24100">
                  <c:v>123.456309</c:v>
                </c:pt>
                <c:pt idx="24101">
                  <c:v>123.7070976</c:v>
                </c:pt>
                <c:pt idx="24102">
                  <c:v>124.20773560000001</c:v>
                </c:pt>
                <c:pt idx="24103">
                  <c:v>160.76101030000001</c:v>
                </c:pt>
                <c:pt idx="24104">
                  <c:v>163.69053160000001</c:v>
                </c:pt>
                <c:pt idx="24105">
                  <c:v>164.005425</c:v>
                </c:pt>
                <c:pt idx="24106">
                  <c:v>164.63368980000001</c:v>
                </c:pt>
                <c:pt idx="24107">
                  <c:v>209.5205871</c:v>
                </c:pt>
                <c:pt idx="24108">
                  <c:v>213.05094510000001</c:v>
                </c:pt>
                <c:pt idx="24109">
                  <c:v>213.42994329999999</c:v>
                </c:pt>
                <c:pt idx="24110">
                  <c:v>214.185835</c:v>
                </c:pt>
                <c:pt idx="24111">
                  <c:v>267.40635500000002</c:v>
                </c:pt>
                <c:pt idx="24112">
                  <c:v>271.5375497</c:v>
                </c:pt>
                <c:pt idx="24113">
                  <c:v>271.98065270000001</c:v>
                </c:pt>
                <c:pt idx="24114">
                  <c:v>272.86417110000002</c:v>
                </c:pt>
                <c:pt idx="24115">
                  <c:v>334.41831380000002</c:v>
                </c:pt>
                <c:pt idx="24116">
                  <c:v>348.67848579999998</c:v>
                </c:pt>
                <c:pt idx="24117">
                  <c:v>351.72840760000003</c:v>
                </c:pt>
                <c:pt idx="24118">
                  <c:v>353.13346009999998</c:v>
                </c:pt>
                <c:pt idx="24119">
                  <c:v>353.13346050000001</c:v>
                </c:pt>
                <c:pt idx="24120">
                  <c:v>350.77786880000002</c:v>
                </c:pt>
                <c:pt idx="24121">
                  <c:v>350.77786880000002</c:v>
                </c:pt>
                <c:pt idx="24122">
                  <c:v>348.43158060000002</c:v>
                </c:pt>
                <c:pt idx="24123">
                  <c:v>346.09459579999998</c:v>
                </c:pt>
                <c:pt idx="24124">
                  <c:v>345.6982337</c:v>
                </c:pt>
                <c:pt idx="24125">
                  <c:v>342.69003040000001</c:v>
                </c:pt>
                <c:pt idx="24126">
                  <c:v>335.9240547</c:v>
                </c:pt>
                <c:pt idx="24127">
                  <c:v>335.42017090000002</c:v>
                </c:pt>
                <c:pt idx="24128">
                  <c:v>334.41832460000001</c:v>
                </c:pt>
                <c:pt idx="24129">
                  <c:v>272.86418159999999</c:v>
                </c:pt>
                <c:pt idx="24130">
                  <c:v>268.72036400000002</c:v>
                </c:pt>
                <c:pt idx="24131">
                  <c:v>268.28058490000001</c:v>
                </c:pt>
                <c:pt idx="24132">
                  <c:v>267.40636549999999</c:v>
                </c:pt>
                <c:pt idx="24133">
                  <c:v>214.18584490000001</c:v>
                </c:pt>
                <c:pt idx="24134">
                  <c:v>210.64286390000001</c:v>
                </c:pt>
                <c:pt idx="24135">
                  <c:v>210.26718969999999</c:v>
                </c:pt>
                <c:pt idx="24136">
                  <c:v>209.5205971</c:v>
                </c:pt>
                <c:pt idx="24137">
                  <c:v>164.63369900000001</c:v>
                </c:pt>
                <c:pt idx="24138">
                  <c:v>161.69155459999999</c:v>
                </c:pt>
                <c:pt idx="24139">
                  <c:v>161.37998519999999</c:v>
                </c:pt>
                <c:pt idx="24140">
                  <c:v>160.76101940000001</c:v>
                </c:pt>
                <c:pt idx="24141">
                  <c:v>124.20774369999999</c:v>
                </c:pt>
                <c:pt idx="24142">
                  <c:v>121.8664361</c:v>
                </c:pt>
                <c:pt idx="24143">
                  <c:v>121.61897140000001</c:v>
                </c:pt>
                <c:pt idx="24144">
                  <c:v>121.1276324</c:v>
                </c:pt>
                <c:pt idx="24145">
                  <c:v>92.907979190000006</c:v>
                </c:pt>
                <c:pt idx="24146">
                  <c:v>91.167508269999999</c:v>
                </c:pt>
                <c:pt idx="24147">
                  <c:v>90.984148379999993</c:v>
                </c:pt>
                <c:pt idx="24148">
                  <c:v>90.620436170000005</c:v>
                </c:pt>
                <c:pt idx="24149">
                  <c:v>70.7344054</c:v>
                </c:pt>
                <c:pt idx="24150">
                  <c:v>67.44593802</c:v>
                </c:pt>
                <c:pt idx="24151">
                  <c:v>66.798075429999997</c:v>
                </c:pt>
                <c:pt idx="24152">
                  <c:v>66.505983389999997</c:v>
                </c:pt>
                <c:pt idx="24153">
                  <c:v>66.505941100000001</c:v>
                </c:pt>
                <c:pt idx="24154">
                  <c:v>66.997900900000005</c:v>
                </c:pt>
                <c:pt idx="24155">
                  <c:v>66.997900900000005</c:v>
                </c:pt>
                <c:pt idx="24156">
                  <c:v>67.499164149999999</c:v>
                </c:pt>
                <c:pt idx="24157">
                  <c:v>68.009730860000005</c:v>
                </c:pt>
                <c:pt idx="24158">
                  <c:v>68.097452419999996</c:v>
                </c:pt>
                <c:pt idx="24159">
                  <c:v>68.773980660000007</c:v>
                </c:pt>
                <c:pt idx="24160">
                  <c:v>70.366344909999995</c:v>
                </c:pt>
                <c:pt idx="24161">
                  <c:v>70.488922349999996</c:v>
                </c:pt>
                <c:pt idx="24162">
                  <c:v>70.734303560000001</c:v>
                </c:pt>
                <c:pt idx="24163">
                  <c:v>90.620107200000007</c:v>
                </c:pt>
                <c:pt idx="24164">
                  <c:v>92.347937389999998</c:v>
                </c:pt>
                <c:pt idx="24165">
                  <c:v>92.534619320000004</c:v>
                </c:pt>
                <c:pt idx="24166">
                  <c:v>92.907626710000002</c:v>
                </c:pt>
                <c:pt idx="24167">
                  <c:v>121.1270128</c:v>
                </c:pt>
                <c:pt idx="24168">
                  <c:v>123.45567680000001</c:v>
                </c:pt>
                <c:pt idx="24169">
                  <c:v>123.7064632</c:v>
                </c:pt>
                <c:pt idx="24170">
                  <c:v>124.2070968</c:v>
                </c:pt>
                <c:pt idx="24171">
                  <c:v>160.76006530000001</c:v>
                </c:pt>
                <c:pt idx="24172">
                  <c:v>163.68956309999999</c:v>
                </c:pt>
                <c:pt idx="24173">
                  <c:v>164.00445400000001</c:v>
                </c:pt>
                <c:pt idx="24174">
                  <c:v>164.6327138</c:v>
                </c:pt>
                <c:pt idx="24175">
                  <c:v>209.5192648</c:v>
                </c:pt>
                <c:pt idx="24176">
                  <c:v>213.04959640000001</c:v>
                </c:pt>
                <c:pt idx="24177">
                  <c:v>213.42859179999999</c:v>
                </c:pt>
                <c:pt idx="24178">
                  <c:v>214.1844777</c:v>
                </c:pt>
                <c:pt idx="24179">
                  <c:v>267.40461119999998</c:v>
                </c:pt>
                <c:pt idx="24180">
                  <c:v>271.53577660000002</c:v>
                </c:pt>
                <c:pt idx="24181">
                  <c:v>271.97887639999999</c:v>
                </c:pt>
                <c:pt idx="24182">
                  <c:v>272.86238859999997</c:v>
                </c:pt>
                <c:pt idx="24183">
                  <c:v>334.41610450000002</c:v>
                </c:pt>
                <c:pt idx="24184">
                  <c:v>348.67617969999998</c:v>
                </c:pt>
                <c:pt idx="24185">
                  <c:v>351.7260809</c:v>
                </c:pt>
                <c:pt idx="24186">
                  <c:v>353.13112389999998</c:v>
                </c:pt>
                <c:pt idx="24187">
                  <c:v>353.13112189999998</c:v>
                </c:pt>
                <c:pt idx="24188">
                  <c:v>350.77554570000001</c:v>
                </c:pt>
                <c:pt idx="24189">
                  <c:v>350.77554570000001</c:v>
                </c:pt>
                <c:pt idx="24190">
                  <c:v>348.42927300000002</c:v>
                </c:pt>
                <c:pt idx="24191">
                  <c:v>346.0923037</c:v>
                </c:pt>
                <c:pt idx="24192">
                  <c:v>345.69594410000002</c:v>
                </c:pt>
                <c:pt idx="24193">
                  <c:v>342.68776079999998</c:v>
                </c:pt>
                <c:pt idx="24194">
                  <c:v>335.92183010000002</c:v>
                </c:pt>
                <c:pt idx="24195">
                  <c:v>335.41794959999999</c:v>
                </c:pt>
                <c:pt idx="24196">
                  <c:v>334.41611</c:v>
                </c:pt>
                <c:pt idx="24197">
                  <c:v>272.86238509999998</c:v>
                </c:pt>
                <c:pt idx="24198">
                  <c:v>268.71859619999998</c:v>
                </c:pt>
                <c:pt idx="24199">
                  <c:v>268.27882030000001</c:v>
                </c:pt>
                <c:pt idx="24200">
                  <c:v>267.40460689999998</c:v>
                </c:pt>
                <c:pt idx="24201">
                  <c:v>214.18446639999999</c:v>
                </c:pt>
                <c:pt idx="24202">
                  <c:v>210.64151150000001</c:v>
                </c:pt>
                <c:pt idx="24203">
                  <c:v>210.26584</c:v>
                </c:pt>
                <c:pt idx="24204">
                  <c:v>209.5192529</c:v>
                </c:pt>
                <c:pt idx="24205">
                  <c:v>164.63269690000001</c:v>
                </c:pt>
                <c:pt idx="24206">
                  <c:v>161.6905759</c:v>
                </c:pt>
                <c:pt idx="24207">
                  <c:v>161.3790089</c:v>
                </c:pt>
                <c:pt idx="24208">
                  <c:v>160.76004800000001</c:v>
                </c:pt>
                <c:pt idx="24209">
                  <c:v>124.20707640000001</c:v>
                </c:pt>
                <c:pt idx="24210">
                  <c:v>121.8657894</c:v>
                </c:pt>
                <c:pt idx="24211">
                  <c:v>121.6183269</c:v>
                </c:pt>
                <c:pt idx="24212">
                  <c:v>121.1269922</c:v>
                </c:pt>
                <c:pt idx="24213">
                  <c:v>92.907605050000001</c:v>
                </c:pt>
                <c:pt idx="24214">
                  <c:v>91.167151970000006</c:v>
                </c:pt>
                <c:pt idx="24215">
                  <c:v>90.983793980000002</c:v>
                </c:pt>
                <c:pt idx="24216">
                  <c:v>90.620085529999997</c:v>
                </c:pt>
                <c:pt idx="24217">
                  <c:v>70.734282800000003</c:v>
                </c:pt>
                <c:pt idx="24218">
                  <c:v>67.445860010000004</c:v>
                </c:pt>
                <c:pt idx="24219">
                  <c:v>66.798006619999995</c:v>
                </c:pt>
                <c:pt idx="24220">
                  <c:v>66.505918769999994</c:v>
                </c:pt>
                <c:pt idx="24221">
                  <c:v>66.505960849999994</c:v>
                </c:pt>
                <c:pt idx="24222">
                  <c:v>66.997927439999998</c:v>
                </c:pt>
                <c:pt idx="24223">
                  <c:v>66.997927439999998</c:v>
                </c:pt>
                <c:pt idx="24224">
                  <c:v>67.499197519999996</c:v>
                </c:pt>
                <c:pt idx="24225">
                  <c:v>68.009771099999995</c:v>
                </c:pt>
                <c:pt idx="24226">
                  <c:v>68.097493839999998</c:v>
                </c:pt>
                <c:pt idx="24227">
                  <c:v>68.774031039999997</c:v>
                </c:pt>
                <c:pt idx="24228">
                  <c:v>70.366415919999994</c:v>
                </c:pt>
                <c:pt idx="24229">
                  <c:v>70.488994930000004</c:v>
                </c:pt>
                <c:pt idx="24230">
                  <c:v>70.734379250000003</c:v>
                </c:pt>
                <c:pt idx="24231">
                  <c:v>90.620405840000004</c:v>
                </c:pt>
                <c:pt idx="24232">
                  <c:v>92.348253580000005</c:v>
                </c:pt>
                <c:pt idx="24233">
                  <c:v>92.534937389999996</c:v>
                </c:pt>
                <c:pt idx="24234">
                  <c:v>92.90794855</c:v>
                </c:pt>
                <c:pt idx="24235">
                  <c:v>121.12759939999999</c:v>
                </c:pt>
                <c:pt idx="24236">
                  <c:v>123.456284</c:v>
                </c:pt>
                <c:pt idx="24237">
                  <c:v>123.7070726</c:v>
                </c:pt>
                <c:pt idx="24238">
                  <c:v>124.2077106</c:v>
                </c:pt>
                <c:pt idx="24239">
                  <c:v>160.76098569999999</c:v>
                </c:pt>
                <c:pt idx="24240">
                  <c:v>163.69050709999999</c:v>
                </c:pt>
                <c:pt idx="24241">
                  <c:v>164.00540050000001</c:v>
                </c:pt>
                <c:pt idx="24242">
                  <c:v>164.63366540000001</c:v>
                </c:pt>
                <c:pt idx="24243">
                  <c:v>209.52056479999999</c:v>
                </c:pt>
                <c:pt idx="24244">
                  <c:v>213.05092300000001</c:v>
                </c:pt>
                <c:pt idx="24245">
                  <c:v>213.4299212</c:v>
                </c:pt>
                <c:pt idx="24246">
                  <c:v>214.1858129</c:v>
                </c:pt>
                <c:pt idx="24247">
                  <c:v>267.40633659999997</c:v>
                </c:pt>
                <c:pt idx="24248">
                  <c:v>271.53753160000002</c:v>
                </c:pt>
                <c:pt idx="24249">
                  <c:v>271.9806347</c:v>
                </c:pt>
                <c:pt idx="24250">
                  <c:v>272.86415310000001</c:v>
                </c:pt>
                <c:pt idx="24251">
                  <c:v>334.41830110000001</c:v>
                </c:pt>
                <c:pt idx="24252">
                  <c:v>348.67847449999999</c:v>
                </c:pt>
                <c:pt idx="24253">
                  <c:v>351.7283966</c:v>
                </c:pt>
                <c:pt idx="24254">
                  <c:v>353.13344919999997</c:v>
                </c:pt>
                <c:pt idx="24255">
                  <c:v>353.13345329999999</c:v>
                </c:pt>
                <c:pt idx="24256">
                  <c:v>350.77786200000003</c:v>
                </c:pt>
                <c:pt idx="24257">
                  <c:v>350.77786200000003</c:v>
                </c:pt>
                <c:pt idx="24258">
                  <c:v>348.43157409999998</c:v>
                </c:pt>
                <c:pt idx="24259">
                  <c:v>346.09458969999997</c:v>
                </c:pt>
                <c:pt idx="24260">
                  <c:v>345.6982276</c:v>
                </c:pt>
                <c:pt idx="24261">
                  <c:v>342.69002490000003</c:v>
                </c:pt>
                <c:pt idx="24262">
                  <c:v>335.9240504</c:v>
                </c:pt>
                <c:pt idx="24263">
                  <c:v>335.42016660000002</c:v>
                </c:pt>
                <c:pt idx="24264">
                  <c:v>334.41832060000002</c:v>
                </c:pt>
                <c:pt idx="24265">
                  <c:v>272.86418780000002</c:v>
                </c:pt>
                <c:pt idx="24266">
                  <c:v>268.72037069999999</c:v>
                </c:pt>
                <c:pt idx="24267">
                  <c:v>268.2805917</c:v>
                </c:pt>
                <c:pt idx="24268">
                  <c:v>267.40637240000001</c:v>
                </c:pt>
                <c:pt idx="24269">
                  <c:v>214.1858598</c:v>
                </c:pt>
                <c:pt idx="24270">
                  <c:v>210.6428793</c:v>
                </c:pt>
                <c:pt idx="24271">
                  <c:v>210.26720510000001</c:v>
                </c:pt>
                <c:pt idx="24272">
                  <c:v>209.52061259999999</c:v>
                </c:pt>
                <c:pt idx="24273">
                  <c:v>164.63372000000001</c:v>
                </c:pt>
                <c:pt idx="24274">
                  <c:v>161.69157609999999</c:v>
                </c:pt>
                <c:pt idx="24275">
                  <c:v>161.3800066</c:v>
                </c:pt>
                <c:pt idx="24276">
                  <c:v>160.76104090000001</c:v>
                </c:pt>
                <c:pt idx="24277">
                  <c:v>124.2077685</c:v>
                </c:pt>
                <c:pt idx="24278">
                  <c:v>121.866461</c:v>
                </c:pt>
                <c:pt idx="24279">
                  <c:v>121.6189964</c:v>
                </c:pt>
                <c:pt idx="24280">
                  <c:v>121.1276574</c:v>
                </c:pt>
                <c:pt idx="24281">
                  <c:v>92.908005149999994</c:v>
                </c:pt>
                <c:pt idx="24282">
                  <c:v>91.167534219999993</c:v>
                </c:pt>
                <c:pt idx="24283">
                  <c:v>90.984174330000002</c:v>
                </c:pt>
                <c:pt idx="24284">
                  <c:v>90.620462119999999</c:v>
                </c:pt>
                <c:pt idx="24285">
                  <c:v>70.734430009999997</c:v>
                </c:pt>
                <c:pt idx="24286">
                  <c:v>67.445962069999993</c:v>
                </c:pt>
                <c:pt idx="24287">
                  <c:v>66.798099350000001</c:v>
                </c:pt>
                <c:pt idx="24288">
                  <c:v>66.506007240000002</c:v>
                </c:pt>
                <c:pt idx="24289">
                  <c:v>66.505965410000002</c:v>
                </c:pt>
                <c:pt idx="24290">
                  <c:v>66.997925390000006</c:v>
                </c:pt>
                <c:pt idx="24291">
                  <c:v>66.997925390000006</c:v>
                </c:pt>
                <c:pt idx="24292">
                  <c:v>67.499188820000001</c:v>
                </c:pt>
                <c:pt idx="24293">
                  <c:v>68.009755690000006</c:v>
                </c:pt>
                <c:pt idx="24294">
                  <c:v>68.09747729</c:v>
                </c:pt>
                <c:pt idx="24295">
                  <c:v>68.774005729999999</c:v>
                </c:pt>
                <c:pt idx="24296">
                  <c:v>70.366370410000002</c:v>
                </c:pt>
                <c:pt idx="24297">
                  <c:v>70.488947890000006</c:v>
                </c:pt>
                <c:pt idx="24298">
                  <c:v>70.734329160000001</c:v>
                </c:pt>
                <c:pt idx="24299">
                  <c:v>90.620136070000001</c:v>
                </c:pt>
                <c:pt idx="24300">
                  <c:v>92.347966420000006</c:v>
                </c:pt>
                <c:pt idx="24301">
                  <c:v>92.534648369999999</c:v>
                </c:pt>
                <c:pt idx="24302">
                  <c:v>92.907655800000001</c:v>
                </c:pt>
                <c:pt idx="24303">
                  <c:v>121.1270432</c:v>
                </c:pt>
                <c:pt idx="24304">
                  <c:v>123.45570720000001</c:v>
                </c:pt>
                <c:pt idx="24305">
                  <c:v>123.7064936</c:v>
                </c:pt>
                <c:pt idx="24306">
                  <c:v>124.2071272</c:v>
                </c:pt>
                <c:pt idx="24307">
                  <c:v>160.76009500000001</c:v>
                </c:pt>
                <c:pt idx="24308">
                  <c:v>163.68959269999999</c:v>
                </c:pt>
                <c:pt idx="24309">
                  <c:v>164.00448359999999</c:v>
                </c:pt>
                <c:pt idx="24310">
                  <c:v>164.63274340000001</c:v>
                </c:pt>
                <c:pt idx="24311">
                  <c:v>209.5192917</c:v>
                </c:pt>
                <c:pt idx="24312">
                  <c:v>213.049623</c:v>
                </c:pt>
                <c:pt idx="24313">
                  <c:v>213.4286184</c:v>
                </c:pt>
                <c:pt idx="24314">
                  <c:v>214.18450429999999</c:v>
                </c:pt>
                <c:pt idx="24315">
                  <c:v>267.40463310000001</c:v>
                </c:pt>
                <c:pt idx="24316">
                  <c:v>271.53579810000002</c:v>
                </c:pt>
                <c:pt idx="24317">
                  <c:v>271.97889789999999</c:v>
                </c:pt>
                <c:pt idx="24318">
                  <c:v>272.86241000000001</c:v>
                </c:pt>
                <c:pt idx="24319">
                  <c:v>334.41611920000003</c:v>
                </c:pt>
                <c:pt idx="24320">
                  <c:v>348.67619280000002</c:v>
                </c:pt>
                <c:pt idx="24321">
                  <c:v>351.72609360000001</c:v>
                </c:pt>
                <c:pt idx="24322">
                  <c:v>353.13113650000003</c:v>
                </c:pt>
                <c:pt idx="24323">
                  <c:v>353.13112990000002</c:v>
                </c:pt>
                <c:pt idx="24324">
                  <c:v>350.77555330000001</c:v>
                </c:pt>
                <c:pt idx="24325">
                  <c:v>350.77555330000001</c:v>
                </c:pt>
                <c:pt idx="24326">
                  <c:v>348.42928019999999</c:v>
                </c:pt>
                <c:pt idx="24327">
                  <c:v>346.0923105</c:v>
                </c:pt>
                <c:pt idx="24328">
                  <c:v>345.69595090000001</c:v>
                </c:pt>
                <c:pt idx="24329">
                  <c:v>342.68776700000001</c:v>
                </c:pt>
                <c:pt idx="24330">
                  <c:v>335.92183519999998</c:v>
                </c:pt>
                <c:pt idx="24331">
                  <c:v>335.4179547</c:v>
                </c:pt>
                <c:pt idx="24332">
                  <c:v>334.41611499999999</c:v>
                </c:pt>
                <c:pt idx="24333">
                  <c:v>272.86238059999999</c:v>
                </c:pt>
                <c:pt idx="24334">
                  <c:v>268.71859110000003</c:v>
                </c:pt>
                <c:pt idx="24335">
                  <c:v>268.27881500000001</c:v>
                </c:pt>
                <c:pt idx="24336">
                  <c:v>267.40460150000001</c:v>
                </c:pt>
                <c:pt idx="24337">
                  <c:v>214.18445370000001</c:v>
                </c:pt>
                <c:pt idx="24338">
                  <c:v>210.64149829999999</c:v>
                </c:pt>
                <c:pt idx="24339">
                  <c:v>210.26582680000001</c:v>
                </c:pt>
                <c:pt idx="24340">
                  <c:v>209.51923959999999</c:v>
                </c:pt>
                <c:pt idx="24341">
                  <c:v>164.63267830000001</c:v>
                </c:pt>
                <c:pt idx="24342">
                  <c:v>161.69055700000001</c:v>
                </c:pt>
                <c:pt idx="24343">
                  <c:v>161.37898999999999</c:v>
                </c:pt>
                <c:pt idx="24344">
                  <c:v>160.760029</c:v>
                </c:pt>
                <c:pt idx="24345">
                  <c:v>124.2070543</c:v>
                </c:pt>
                <c:pt idx="24346">
                  <c:v>121.8657671</c:v>
                </c:pt>
                <c:pt idx="24347">
                  <c:v>121.6183046</c:v>
                </c:pt>
                <c:pt idx="24348">
                  <c:v>121.12696990000001</c:v>
                </c:pt>
                <c:pt idx="24349">
                  <c:v>92.907581690000001</c:v>
                </c:pt>
                <c:pt idx="24350">
                  <c:v>91.167128610000006</c:v>
                </c:pt>
                <c:pt idx="24351">
                  <c:v>90.983770620000001</c:v>
                </c:pt>
                <c:pt idx="24352">
                  <c:v>90.620062169999997</c:v>
                </c:pt>
                <c:pt idx="24353">
                  <c:v>70.73426053</c:v>
                </c:pt>
                <c:pt idx="24354">
                  <c:v>67.445838219999999</c:v>
                </c:pt>
                <c:pt idx="24355">
                  <c:v>66.797984940000006</c:v>
                </c:pt>
                <c:pt idx="24356">
                  <c:v>66.505897140000002</c:v>
                </c:pt>
                <c:pt idx="24357">
                  <c:v>66.505938760000006</c:v>
                </c:pt>
                <c:pt idx="24358">
                  <c:v>66.997905189999997</c:v>
                </c:pt>
                <c:pt idx="24359">
                  <c:v>66.997905189999997</c:v>
                </c:pt>
                <c:pt idx="24360">
                  <c:v>67.499175109999996</c:v>
                </c:pt>
                <c:pt idx="24361">
                  <c:v>68.009748520000002</c:v>
                </c:pt>
                <c:pt idx="24362">
                  <c:v>68.097471240000004</c:v>
                </c:pt>
                <c:pt idx="24363">
                  <c:v>68.774008240000001</c:v>
                </c:pt>
                <c:pt idx="24364">
                  <c:v>70.366392669999996</c:v>
                </c:pt>
                <c:pt idx="24365">
                  <c:v>70.488971649999996</c:v>
                </c:pt>
                <c:pt idx="24366">
                  <c:v>70.734355899999997</c:v>
                </c:pt>
                <c:pt idx="24367">
                  <c:v>90.620379060000005</c:v>
                </c:pt>
                <c:pt idx="24368">
                  <c:v>92.348226609999998</c:v>
                </c:pt>
                <c:pt idx="24369">
                  <c:v>92.534910409999995</c:v>
                </c:pt>
                <c:pt idx="24370">
                  <c:v>92.907921520000002</c:v>
                </c:pt>
                <c:pt idx="24371">
                  <c:v>121.12757070000001</c:v>
                </c:pt>
                <c:pt idx="24372">
                  <c:v>123.4562552</c:v>
                </c:pt>
                <c:pt idx="24373">
                  <c:v>123.70704379999999</c:v>
                </c:pt>
                <c:pt idx="24374">
                  <c:v>124.20768169999999</c:v>
                </c:pt>
                <c:pt idx="24375">
                  <c:v>160.7609569</c:v>
                </c:pt>
                <c:pt idx="24376">
                  <c:v>163.6904783</c:v>
                </c:pt>
                <c:pt idx="24377">
                  <c:v>164.00537170000001</c:v>
                </c:pt>
                <c:pt idx="24378">
                  <c:v>164.63363659999999</c:v>
                </c:pt>
                <c:pt idx="24379">
                  <c:v>209.52053770000001</c:v>
                </c:pt>
                <c:pt idx="24380">
                  <c:v>213.05089609999999</c:v>
                </c:pt>
                <c:pt idx="24381">
                  <c:v>213.4298943</c:v>
                </c:pt>
                <c:pt idx="24382">
                  <c:v>214.18578600000001</c:v>
                </c:pt>
                <c:pt idx="24383">
                  <c:v>267.40631309999998</c:v>
                </c:pt>
                <c:pt idx="24384">
                  <c:v>271.53750839999998</c:v>
                </c:pt>
                <c:pt idx="24385">
                  <c:v>271.98061150000001</c:v>
                </c:pt>
                <c:pt idx="24386">
                  <c:v>272.86412999999999</c:v>
                </c:pt>
                <c:pt idx="24387">
                  <c:v>334.4182831</c:v>
                </c:pt>
                <c:pt idx="24388">
                  <c:v>348.67845770000002</c:v>
                </c:pt>
                <c:pt idx="24389">
                  <c:v>351.72838009999998</c:v>
                </c:pt>
                <c:pt idx="24390">
                  <c:v>353.13343279999998</c:v>
                </c:pt>
                <c:pt idx="24391">
                  <c:v>353.13344110000003</c:v>
                </c:pt>
                <c:pt idx="24392">
                  <c:v>350.77785010000002</c:v>
                </c:pt>
                <c:pt idx="24393">
                  <c:v>350.77785010000002</c:v>
                </c:pt>
                <c:pt idx="24394">
                  <c:v>348.43156269999997</c:v>
                </c:pt>
                <c:pt idx="24395">
                  <c:v>346.0945787</c:v>
                </c:pt>
                <c:pt idx="24396">
                  <c:v>345.69821660000002</c:v>
                </c:pt>
                <c:pt idx="24397">
                  <c:v>342.69001429999997</c:v>
                </c:pt>
                <c:pt idx="24398">
                  <c:v>335.9240408</c:v>
                </c:pt>
                <c:pt idx="24399">
                  <c:v>335.42015709999998</c:v>
                </c:pt>
                <c:pt idx="24400">
                  <c:v>334.41831120000001</c:v>
                </c:pt>
                <c:pt idx="24401">
                  <c:v>272.86418700000002</c:v>
                </c:pt>
                <c:pt idx="24402">
                  <c:v>268.72037060000002</c:v>
                </c:pt>
                <c:pt idx="24403">
                  <c:v>268.2805917</c:v>
                </c:pt>
                <c:pt idx="24404">
                  <c:v>267.40637249999997</c:v>
                </c:pt>
                <c:pt idx="24405">
                  <c:v>214.18586669999999</c:v>
                </c:pt>
                <c:pt idx="24406">
                  <c:v>210.6428866</c:v>
                </c:pt>
                <c:pt idx="24407">
                  <c:v>210.26721240000001</c:v>
                </c:pt>
                <c:pt idx="24408">
                  <c:v>209.52062000000001</c:v>
                </c:pt>
                <c:pt idx="24409">
                  <c:v>164.6337326</c:v>
                </c:pt>
                <c:pt idx="24410">
                  <c:v>161.6915889</c:v>
                </c:pt>
                <c:pt idx="24411">
                  <c:v>161.3800195</c:v>
                </c:pt>
                <c:pt idx="24412">
                  <c:v>160.76105380000001</c:v>
                </c:pt>
                <c:pt idx="24413">
                  <c:v>124.2077847</c:v>
                </c:pt>
                <c:pt idx="24414">
                  <c:v>121.86647739999999</c:v>
                </c:pt>
                <c:pt idx="24415">
                  <c:v>121.6190127</c:v>
                </c:pt>
                <c:pt idx="24416">
                  <c:v>121.1276738</c:v>
                </c:pt>
                <c:pt idx="24417">
                  <c:v>92.908023040000003</c:v>
                </c:pt>
                <c:pt idx="24418">
                  <c:v>91.167552150000006</c:v>
                </c:pt>
                <c:pt idx="24419">
                  <c:v>90.984192269999994</c:v>
                </c:pt>
                <c:pt idx="24420">
                  <c:v>90.620480060000006</c:v>
                </c:pt>
                <c:pt idx="24421">
                  <c:v>70.734447639999999</c:v>
                </c:pt>
                <c:pt idx="24422">
                  <c:v>67.445979410000007</c:v>
                </c:pt>
                <c:pt idx="24423">
                  <c:v>66.798116629999996</c:v>
                </c:pt>
                <c:pt idx="24424">
                  <c:v>66.506024479999994</c:v>
                </c:pt>
                <c:pt idx="24425">
                  <c:v>66.505983229999998</c:v>
                </c:pt>
                <c:pt idx="24426">
                  <c:v>66.997943359999994</c:v>
                </c:pt>
                <c:pt idx="24427">
                  <c:v>66.997943359999994</c:v>
                </c:pt>
                <c:pt idx="24428">
                  <c:v>67.499206939999993</c:v>
                </c:pt>
                <c:pt idx="24429">
                  <c:v>68.009773960000004</c:v>
                </c:pt>
                <c:pt idx="24430">
                  <c:v>68.097495589999994</c:v>
                </c:pt>
                <c:pt idx="24431">
                  <c:v>68.774024229999995</c:v>
                </c:pt>
                <c:pt idx="24432">
                  <c:v>70.366389380000001</c:v>
                </c:pt>
                <c:pt idx="24433">
                  <c:v>70.488966899999994</c:v>
                </c:pt>
                <c:pt idx="24434">
                  <c:v>70.734348229999995</c:v>
                </c:pt>
                <c:pt idx="24435">
                  <c:v>90.620159079999993</c:v>
                </c:pt>
                <c:pt idx="24436">
                  <c:v>92.347989670000004</c:v>
                </c:pt>
                <c:pt idx="24437">
                  <c:v>92.534671639999999</c:v>
                </c:pt>
                <c:pt idx="24438">
                  <c:v>92.907679119999997</c:v>
                </c:pt>
                <c:pt idx="24439">
                  <c:v>121.1270693</c:v>
                </c:pt>
                <c:pt idx="24440">
                  <c:v>123.45573349999999</c:v>
                </c:pt>
                <c:pt idx="24441">
                  <c:v>123.7065199</c:v>
                </c:pt>
                <c:pt idx="24442">
                  <c:v>124.2071535</c:v>
                </c:pt>
                <c:pt idx="24443">
                  <c:v>160.76012299999999</c:v>
                </c:pt>
                <c:pt idx="24444">
                  <c:v>163.6896208</c:v>
                </c:pt>
                <c:pt idx="24445">
                  <c:v>164.00451169999999</c:v>
                </c:pt>
                <c:pt idx="24446">
                  <c:v>164.6327714</c:v>
                </c:pt>
                <c:pt idx="24447">
                  <c:v>209.5193203</c:v>
                </c:pt>
                <c:pt idx="24448">
                  <c:v>213.0496516</c:v>
                </c:pt>
                <c:pt idx="24449">
                  <c:v>213.42864700000001</c:v>
                </c:pt>
                <c:pt idx="24450">
                  <c:v>214.18453289999999</c:v>
                </c:pt>
                <c:pt idx="24451">
                  <c:v>267.40466099999998</c:v>
                </c:pt>
                <c:pt idx="24452">
                  <c:v>271.53582599999999</c:v>
                </c:pt>
                <c:pt idx="24453">
                  <c:v>271.97892580000001</c:v>
                </c:pt>
                <c:pt idx="24454">
                  <c:v>272.86243780000001</c:v>
                </c:pt>
                <c:pt idx="24455">
                  <c:v>334.41614529999998</c:v>
                </c:pt>
                <c:pt idx="24456">
                  <c:v>348.67621839999998</c:v>
                </c:pt>
                <c:pt idx="24457">
                  <c:v>351.72611910000001</c:v>
                </c:pt>
                <c:pt idx="24458">
                  <c:v>353.1311619</c:v>
                </c:pt>
                <c:pt idx="24459">
                  <c:v>353.13115210000001</c:v>
                </c:pt>
                <c:pt idx="24460">
                  <c:v>350.77557510000003</c:v>
                </c:pt>
                <c:pt idx="24461">
                  <c:v>350.77557510000003</c:v>
                </c:pt>
                <c:pt idx="24462">
                  <c:v>348.42930150000001</c:v>
                </c:pt>
                <c:pt idx="24463">
                  <c:v>346.09233139999998</c:v>
                </c:pt>
                <c:pt idx="24464">
                  <c:v>345.69597169999997</c:v>
                </c:pt>
                <c:pt idx="24465">
                  <c:v>342.68778730000002</c:v>
                </c:pt>
                <c:pt idx="24466">
                  <c:v>335.92185419999998</c:v>
                </c:pt>
                <c:pt idx="24467">
                  <c:v>335.41797359999998</c:v>
                </c:pt>
                <c:pt idx="24468">
                  <c:v>334.41613369999999</c:v>
                </c:pt>
                <c:pt idx="24469">
                  <c:v>272.86238800000001</c:v>
                </c:pt>
                <c:pt idx="24470">
                  <c:v>268.71859769999998</c:v>
                </c:pt>
                <c:pt idx="24471">
                  <c:v>268.27882160000001</c:v>
                </c:pt>
                <c:pt idx="24472">
                  <c:v>267.404608</c:v>
                </c:pt>
                <c:pt idx="24473">
                  <c:v>214.184451</c:v>
                </c:pt>
                <c:pt idx="24474">
                  <c:v>210.64149499999999</c:v>
                </c:pt>
                <c:pt idx="24475">
                  <c:v>210.26582339999999</c:v>
                </c:pt>
                <c:pt idx="24476">
                  <c:v>209.5192361</c:v>
                </c:pt>
                <c:pt idx="24477">
                  <c:v>164.63266780000001</c:v>
                </c:pt>
                <c:pt idx="24478">
                  <c:v>161.69054610000001</c:v>
                </c:pt>
                <c:pt idx="24479">
                  <c:v>161.37897910000001</c:v>
                </c:pt>
                <c:pt idx="24480">
                  <c:v>160.760018</c:v>
                </c:pt>
                <c:pt idx="24481">
                  <c:v>124.2070385</c:v>
                </c:pt>
                <c:pt idx="24482">
                  <c:v>121.865751</c:v>
                </c:pt>
                <c:pt idx="24483">
                  <c:v>121.61828850000001</c:v>
                </c:pt>
                <c:pt idx="24484">
                  <c:v>121.1269537</c:v>
                </c:pt>
                <c:pt idx="24485">
                  <c:v>92.90756288</c:v>
                </c:pt>
                <c:pt idx="24486">
                  <c:v>91.167109690000004</c:v>
                </c:pt>
                <c:pt idx="24487">
                  <c:v>90.983751690000005</c:v>
                </c:pt>
                <c:pt idx="24488">
                  <c:v>90.620043219999999</c:v>
                </c:pt>
                <c:pt idx="24489">
                  <c:v>70.734241089999998</c:v>
                </c:pt>
                <c:pt idx="24490">
                  <c:v>67.445818939999995</c:v>
                </c:pt>
                <c:pt idx="24491">
                  <c:v>66.79796571</c:v>
                </c:pt>
                <c:pt idx="24492">
                  <c:v>66.505877929999997</c:v>
                </c:pt>
                <c:pt idx="24493">
                  <c:v>66.505918589999993</c:v>
                </c:pt>
                <c:pt idx="24494">
                  <c:v>66.997884819999996</c:v>
                </c:pt>
                <c:pt idx="24495">
                  <c:v>66.997884819999996</c:v>
                </c:pt>
                <c:pt idx="24496">
                  <c:v>67.499154540000006</c:v>
                </c:pt>
                <c:pt idx="24497">
                  <c:v>68.009727769999998</c:v>
                </c:pt>
                <c:pt idx="24498">
                  <c:v>68.097450449999997</c:v>
                </c:pt>
                <c:pt idx="24499">
                  <c:v>68.773987210000001</c:v>
                </c:pt>
                <c:pt idx="24500">
                  <c:v>70.366371079999993</c:v>
                </c:pt>
                <c:pt idx="24501">
                  <c:v>70.488950020000004</c:v>
                </c:pt>
                <c:pt idx="24502">
                  <c:v>70.734334189999998</c:v>
                </c:pt>
                <c:pt idx="24503">
                  <c:v>90.620352589999996</c:v>
                </c:pt>
                <c:pt idx="24504">
                  <c:v>92.348199840000007</c:v>
                </c:pt>
                <c:pt idx="24505">
                  <c:v>92.534883609999994</c:v>
                </c:pt>
                <c:pt idx="24506">
                  <c:v>92.907894659999997</c:v>
                </c:pt>
                <c:pt idx="24507">
                  <c:v>121.12754030000001</c:v>
                </c:pt>
                <c:pt idx="24508">
                  <c:v>123.4562246</c:v>
                </c:pt>
                <c:pt idx="24509">
                  <c:v>123.7070131</c:v>
                </c:pt>
                <c:pt idx="24510">
                  <c:v>124.20765110000001</c:v>
                </c:pt>
                <c:pt idx="24511">
                  <c:v>160.76092389999999</c:v>
                </c:pt>
                <c:pt idx="24512">
                  <c:v>163.6904452</c:v>
                </c:pt>
                <c:pt idx="24513">
                  <c:v>164.00533859999999</c:v>
                </c:pt>
                <c:pt idx="24514">
                  <c:v>164.6336034</c:v>
                </c:pt>
                <c:pt idx="24515">
                  <c:v>209.52050349999999</c:v>
                </c:pt>
                <c:pt idx="24516">
                  <c:v>213.0508619</c:v>
                </c:pt>
                <c:pt idx="24517">
                  <c:v>213.42986010000001</c:v>
                </c:pt>
                <c:pt idx="24518">
                  <c:v>214.18575179999999</c:v>
                </c:pt>
                <c:pt idx="24519">
                  <c:v>267.40627899999998</c:v>
                </c:pt>
                <c:pt idx="24520">
                  <c:v>271.53747440000001</c:v>
                </c:pt>
                <c:pt idx="24521">
                  <c:v>271.98057749999998</c:v>
                </c:pt>
                <c:pt idx="24522">
                  <c:v>272.86409609999998</c:v>
                </c:pt>
                <c:pt idx="24523">
                  <c:v>334.4182505</c:v>
                </c:pt>
                <c:pt idx="24524">
                  <c:v>348.67842560000003</c:v>
                </c:pt>
                <c:pt idx="24525">
                  <c:v>351.72834810000001</c:v>
                </c:pt>
                <c:pt idx="24526">
                  <c:v>353.13340090000003</c:v>
                </c:pt>
                <c:pt idx="24527">
                  <c:v>353.13341279999997</c:v>
                </c:pt>
                <c:pt idx="24528">
                  <c:v>350.77782230000003</c:v>
                </c:pt>
                <c:pt idx="24529">
                  <c:v>350.77782230000003</c:v>
                </c:pt>
                <c:pt idx="24530">
                  <c:v>348.43153530000001</c:v>
                </c:pt>
                <c:pt idx="24531">
                  <c:v>346.0945519</c:v>
                </c:pt>
                <c:pt idx="24532">
                  <c:v>345.69818989999999</c:v>
                </c:pt>
                <c:pt idx="24533">
                  <c:v>342.68998829999998</c:v>
                </c:pt>
                <c:pt idx="24534">
                  <c:v>335.92401630000001</c:v>
                </c:pt>
                <c:pt idx="24535">
                  <c:v>335.42013279999998</c:v>
                </c:pt>
                <c:pt idx="24536">
                  <c:v>334.41828709999999</c:v>
                </c:pt>
                <c:pt idx="24537">
                  <c:v>272.8641768</c:v>
                </c:pt>
                <c:pt idx="24538">
                  <c:v>268.72036120000001</c:v>
                </c:pt>
                <c:pt idx="24539">
                  <c:v>268.28058240000001</c:v>
                </c:pt>
                <c:pt idx="24540">
                  <c:v>267.40636339999998</c:v>
                </c:pt>
                <c:pt idx="24541">
                  <c:v>214.18586880000001</c:v>
                </c:pt>
                <c:pt idx="24542">
                  <c:v>210.6428894</c:v>
                </c:pt>
                <c:pt idx="24543">
                  <c:v>210.2672153</c:v>
                </c:pt>
                <c:pt idx="24544">
                  <c:v>209.52062309999999</c:v>
                </c:pt>
                <c:pt idx="24545">
                  <c:v>164.6337442</c:v>
                </c:pt>
                <c:pt idx="24546">
                  <c:v>161.69160099999999</c:v>
                </c:pt>
                <c:pt idx="24547">
                  <c:v>161.38003169999999</c:v>
                </c:pt>
                <c:pt idx="24548">
                  <c:v>160.76106609999999</c:v>
                </c:pt>
                <c:pt idx="24549">
                  <c:v>124.207803</c:v>
                </c:pt>
                <c:pt idx="24550">
                  <c:v>121.866496</c:v>
                </c:pt>
                <c:pt idx="24551">
                  <c:v>121.6190314</c:v>
                </c:pt>
                <c:pt idx="24552">
                  <c:v>121.1276926</c:v>
                </c:pt>
                <c:pt idx="24553">
                  <c:v>92.908045169999994</c:v>
                </c:pt>
                <c:pt idx="24554">
                  <c:v>91.167574439999996</c:v>
                </c:pt>
                <c:pt idx="24555">
                  <c:v>90.984214570000006</c:v>
                </c:pt>
                <c:pt idx="24556">
                  <c:v>90.620502389999999</c:v>
                </c:pt>
                <c:pt idx="24557">
                  <c:v>70.734470729999998</c:v>
                </c:pt>
                <c:pt idx="24558">
                  <c:v>67.446002350000001</c:v>
                </c:pt>
                <c:pt idx="24559">
                  <c:v>66.798139520000007</c:v>
                </c:pt>
                <c:pt idx="24560">
                  <c:v>66.506047359999997</c:v>
                </c:pt>
                <c:pt idx="24561">
                  <c:v>66.506007319999995</c:v>
                </c:pt>
                <c:pt idx="24562">
                  <c:v>66.997967689999996</c:v>
                </c:pt>
                <c:pt idx="24563">
                  <c:v>66.997967689999996</c:v>
                </c:pt>
                <c:pt idx="24564">
                  <c:v>67.499231499999993</c:v>
                </c:pt>
                <c:pt idx="24565">
                  <c:v>68.009798750000002</c:v>
                </c:pt>
                <c:pt idx="24566">
                  <c:v>68.097520410000001</c:v>
                </c:pt>
                <c:pt idx="24567">
                  <c:v>68.774049340000005</c:v>
                </c:pt>
                <c:pt idx="24568">
                  <c:v>70.366415110000005</c:v>
                </c:pt>
                <c:pt idx="24569">
                  <c:v>70.488992670000002</c:v>
                </c:pt>
                <c:pt idx="24570">
                  <c:v>70.734374090000003</c:v>
                </c:pt>
                <c:pt idx="24571">
                  <c:v>90.620190160000007</c:v>
                </c:pt>
                <c:pt idx="24572">
                  <c:v>92.348021079999995</c:v>
                </c:pt>
                <c:pt idx="24573">
                  <c:v>92.53470308</c:v>
                </c:pt>
                <c:pt idx="24574">
                  <c:v>92.907710629999997</c:v>
                </c:pt>
                <c:pt idx="24575">
                  <c:v>121.12710439999999</c:v>
                </c:pt>
                <c:pt idx="24576">
                  <c:v>123.4557688</c:v>
                </c:pt>
                <c:pt idx="24577">
                  <c:v>123.70655530000001</c:v>
                </c:pt>
                <c:pt idx="24578">
                  <c:v>124.207189</c:v>
                </c:pt>
                <c:pt idx="24579">
                  <c:v>160.76016050000001</c:v>
                </c:pt>
                <c:pt idx="24580">
                  <c:v>163.68965840000001</c:v>
                </c:pt>
                <c:pt idx="24581">
                  <c:v>164.00454930000001</c:v>
                </c:pt>
                <c:pt idx="24582">
                  <c:v>164.6328091</c:v>
                </c:pt>
                <c:pt idx="24583">
                  <c:v>209.51935839999999</c:v>
                </c:pt>
                <c:pt idx="24584">
                  <c:v>213.04968980000001</c:v>
                </c:pt>
                <c:pt idx="24585">
                  <c:v>213.4286851</c:v>
                </c:pt>
                <c:pt idx="24586">
                  <c:v>214.18457100000001</c:v>
                </c:pt>
                <c:pt idx="24587">
                  <c:v>267.40469810000002</c:v>
                </c:pt>
                <c:pt idx="24588">
                  <c:v>271.53586289999998</c:v>
                </c:pt>
                <c:pt idx="24589">
                  <c:v>271.97896270000001</c:v>
                </c:pt>
                <c:pt idx="24590">
                  <c:v>272.86247470000001</c:v>
                </c:pt>
                <c:pt idx="24591">
                  <c:v>334.41617960000002</c:v>
                </c:pt>
                <c:pt idx="24592">
                  <c:v>348.67625190000001</c:v>
                </c:pt>
                <c:pt idx="24593">
                  <c:v>351.72615239999999</c:v>
                </c:pt>
                <c:pt idx="24594">
                  <c:v>353.13119510000001</c:v>
                </c:pt>
                <c:pt idx="24595">
                  <c:v>353.13118100000003</c:v>
                </c:pt>
                <c:pt idx="24596">
                  <c:v>350.77560340000002</c:v>
                </c:pt>
                <c:pt idx="24597">
                  <c:v>350.77560340000002</c:v>
                </c:pt>
                <c:pt idx="24598">
                  <c:v>348.42932930000001</c:v>
                </c:pt>
                <c:pt idx="24599">
                  <c:v>346.09235869999998</c:v>
                </c:pt>
                <c:pt idx="24600">
                  <c:v>345.69599890000001</c:v>
                </c:pt>
                <c:pt idx="24601">
                  <c:v>342.68781380000001</c:v>
                </c:pt>
                <c:pt idx="24602">
                  <c:v>335.9218793</c:v>
                </c:pt>
                <c:pt idx="24603">
                  <c:v>335.41799859999998</c:v>
                </c:pt>
                <c:pt idx="24604">
                  <c:v>334.41615839999997</c:v>
                </c:pt>
                <c:pt idx="24605">
                  <c:v>272.86239990000001</c:v>
                </c:pt>
                <c:pt idx="24606">
                  <c:v>268.71860880000003</c:v>
                </c:pt>
                <c:pt idx="24607">
                  <c:v>268.27883259999999</c:v>
                </c:pt>
                <c:pt idx="24608">
                  <c:v>267.40461879999998</c:v>
                </c:pt>
                <c:pt idx="24609">
                  <c:v>214.1844514</c:v>
                </c:pt>
                <c:pt idx="24610">
                  <c:v>210.64149470000001</c:v>
                </c:pt>
                <c:pt idx="24611">
                  <c:v>210.26582310000001</c:v>
                </c:pt>
                <c:pt idx="24612">
                  <c:v>209.5192356</c:v>
                </c:pt>
                <c:pt idx="24613">
                  <c:v>164.63265920000001</c:v>
                </c:pt>
                <c:pt idx="24614">
                  <c:v>161.69053700000001</c:v>
                </c:pt>
                <c:pt idx="24615">
                  <c:v>161.37896989999999</c:v>
                </c:pt>
                <c:pt idx="24616">
                  <c:v>160.76000869999999</c:v>
                </c:pt>
                <c:pt idx="24617">
                  <c:v>124.2070234</c:v>
                </c:pt>
                <c:pt idx="24618">
                  <c:v>121.8657357</c:v>
                </c:pt>
                <c:pt idx="24619">
                  <c:v>121.6182731</c:v>
                </c:pt>
                <c:pt idx="24620">
                  <c:v>121.12693830000001</c:v>
                </c:pt>
                <c:pt idx="24621">
                  <c:v>92.907544040000005</c:v>
                </c:pt>
                <c:pt idx="24622">
                  <c:v>91.167090689999995</c:v>
                </c:pt>
                <c:pt idx="24623">
                  <c:v>90.983732669999995</c:v>
                </c:pt>
                <c:pt idx="24624">
                  <c:v>90.62002416</c:v>
                </c:pt>
                <c:pt idx="24625">
                  <c:v>70.734221000000005</c:v>
                </c:pt>
                <c:pt idx="24626">
                  <c:v>67.445798909999993</c:v>
                </c:pt>
                <c:pt idx="24627">
                  <c:v>66.7979457</c:v>
                </c:pt>
                <c:pt idx="24628">
                  <c:v>66.505857939999999</c:v>
                </c:pt>
                <c:pt idx="24629">
                  <c:v>66.505897390000001</c:v>
                </c:pt>
                <c:pt idx="24630">
                  <c:v>66.9978634</c:v>
                </c:pt>
                <c:pt idx="24631">
                  <c:v>66.9978634</c:v>
                </c:pt>
                <c:pt idx="24632">
                  <c:v>67.49913291</c:v>
                </c:pt>
                <c:pt idx="24633">
                  <c:v>68.009705920000002</c:v>
                </c:pt>
                <c:pt idx="24634">
                  <c:v>68.097428570000005</c:v>
                </c:pt>
                <c:pt idx="24635">
                  <c:v>68.773965050000001</c:v>
                </c:pt>
                <c:pt idx="24636">
                  <c:v>70.366348310000006</c:v>
                </c:pt>
                <c:pt idx="24637">
                  <c:v>70.488927200000006</c:v>
                </c:pt>
                <c:pt idx="24638">
                  <c:v>70.73431128</c:v>
                </c:pt>
                <c:pt idx="24639">
                  <c:v>90.620324330000003</c:v>
                </c:pt>
                <c:pt idx="24640">
                  <c:v>92.348171239999999</c:v>
                </c:pt>
                <c:pt idx="24641">
                  <c:v>92.534854969999998</c:v>
                </c:pt>
                <c:pt idx="24642">
                  <c:v>92.907865950000001</c:v>
                </c:pt>
                <c:pt idx="24643">
                  <c:v>121.1275074</c:v>
                </c:pt>
                <c:pt idx="24644">
                  <c:v>123.4561915</c:v>
                </c:pt>
                <c:pt idx="24645">
                  <c:v>123.70698</c:v>
                </c:pt>
                <c:pt idx="24646">
                  <c:v>124.2076179</c:v>
                </c:pt>
                <c:pt idx="24647">
                  <c:v>160.76088780000001</c:v>
                </c:pt>
                <c:pt idx="24648">
                  <c:v>163.69040899999999</c:v>
                </c:pt>
                <c:pt idx="24649">
                  <c:v>164.00530240000001</c:v>
                </c:pt>
                <c:pt idx="24650">
                  <c:v>164.63356719999999</c:v>
                </c:pt>
                <c:pt idx="24651">
                  <c:v>209.5204655</c:v>
                </c:pt>
                <c:pt idx="24652">
                  <c:v>213.05082379999999</c:v>
                </c:pt>
                <c:pt idx="24653">
                  <c:v>213.4298221</c:v>
                </c:pt>
                <c:pt idx="24654">
                  <c:v>214.18571370000001</c:v>
                </c:pt>
                <c:pt idx="24655">
                  <c:v>267.40624059999999</c:v>
                </c:pt>
                <c:pt idx="24656">
                  <c:v>271.53743600000001</c:v>
                </c:pt>
                <c:pt idx="24657">
                  <c:v>271.98053900000002</c:v>
                </c:pt>
                <c:pt idx="24658">
                  <c:v>272.86405760000002</c:v>
                </c:pt>
                <c:pt idx="24659">
                  <c:v>334.41821290000001</c:v>
                </c:pt>
                <c:pt idx="24660">
                  <c:v>348.67838829999999</c:v>
                </c:pt>
                <c:pt idx="24661">
                  <c:v>351.72831079999997</c:v>
                </c:pt>
                <c:pt idx="24662">
                  <c:v>353.1333636</c:v>
                </c:pt>
                <c:pt idx="24663">
                  <c:v>353.13337940000002</c:v>
                </c:pt>
                <c:pt idx="24664">
                  <c:v>350.77778949999998</c:v>
                </c:pt>
                <c:pt idx="24665">
                  <c:v>350.77778949999998</c:v>
                </c:pt>
                <c:pt idx="24666">
                  <c:v>348.43150300000002</c:v>
                </c:pt>
                <c:pt idx="24667">
                  <c:v>346.09451999999999</c:v>
                </c:pt>
                <c:pt idx="24668">
                  <c:v>345.6981581</c:v>
                </c:pt>
                <c:pt idx="24669">
                  <c:v>342.68995710000002</c:v>
                </c:pt>
                <c:pt idx="24670">
                  <c:v>335.92398650000001</c:v>
                </c:pt>
                <c:pt idx="24671">
                  <c:v>335.42010299999998</c:v>
                </c:pt>
                <c:pt idx="24672">
                  <c:v>334.4182576</c:v>
                </c:pt>
                <c:pt idx="24673">
                  <c:v>272.86415929999998</c:v>
                </c:pt>
                <c:pt idx="24674">
                  <c:v>268.72034450000001</c:v>
                </c:pt>
                <c:pt idx="24675">
                  <c:v>268.28056579999998</c:v>
                </c:pt>
                <c:pt idx="24676">
                  <c:v>267.40634699999998</c:v>
                </c:pt>
                <c:pt idx="24677">
                  <c:v>214.18586239999999</c:v>
                </c:pt>
                <c:pt idx="24678">
                  <c:v>210.6428837</c:v>
                </c:pt>
                <c:pt idx="24679">
                  <c:v>210.2672097</c:v>
                </c:pt>
                <c:pt idx="24680">
                  <c:v>209.52061760000001</c:v>
                </c:pt>
                <c:pt idx="24681">
                  <c:v>164.63374669999999</c:v>
                </c:pt>
                <c:pt idx="24682">
                  <c:v>161.69160400000001</c:v>
                </c:pt>
                <c:pt idx="24683">
                  <c:v>161.38003470000001</c:v>
                </c:pt>
                <c:pt idx="24684">
                  <c:v>160.7610693</c:v>
                </c:pt>
                <c:pt idx="24685">
                  <c:v>124.2078121</c:v>
                </c:pt>
                <c:pt idx="24686">
                  <c:v>121.8665055</c:v>
                </c:pt>
                <c:pt idx="24687">
                  <c:v>121.6190409</c:v>
                </c:pt>
                <c:pt idx="24688">
                  <c:v>121.12770209999999</c:v>
                </c:pt>
                <c:pt idx="24689">
                  <c:v>92.908058600000004</c:v>
                </c:pt>
                <c:pt idx="24690">
                  <c:v>91.167588069999994</c:v>
                </c:pt>
                <c:pt idx="24691">
                  <c:v>90.984228220000006</c:v>
                </c:pt>
                <c:pt idx="24692">
                  <c:v>90.620516089999995</c:v>
                </c:pt>
                <c:pt idx="24693">
                  <c:v>70.734486250000003</c:v>
                </c:pt>
                <c:pt idx="24694">
                  <c:v>67.446018019999997</c:v>
                </c:pt>
                <c:pt idx="24695">
                  <c:v>66.798155219999998</c:v>
                </c:pt>
                <c:pt idx="24696">
                  <c:v>66.506063060000002</c:v>
                </c:pt>
                <c:pt idx="24697">
                  <c:v>66.506024359999998</c:v>
                </c:pt>
                <c:pt idx="24698">
                  <c:v>66.997984930000001</c:v>
                </c:pt>
                <c:pt idx="24699">
                  <c:v>66.997984930000001</c:v>
                </c:pt>
                <c:pt idx="24700">
                  <c:v>67.499248940000001</c:v>
                </c:pt>
                <c:pt idx="24701">
                  <c:v>68.009816400000005</c:v>
                </c:pt>
                <c:pt idx="24702">
                  <c:v>68.097538099999994</c:v>
                </c:pt>
                <c:pt idx="24703">
                  <c:v>68.774067310000007</c:v>
                </c:pt>
                <c:pt idx="24704">
                  <c:v>70.366433720000003</c:v>
                </c:pt>
                <c:pt idx="24705">
                  <c:v>70.489011320000003</c:v>
                </c:pt>
                <c:pt idx="24706">
                  <c:v>70.734392839999998</c:v>
                </c:pt>
                <c:pt idx="24707">
                  <c:v>90.620214739999994</c:v>
                </c:pt>
                <c:pt idx="24708">
                  <c:v>92.348046060000001</c:v>
                </c:pt>
                <c:pt idx="24709">
                  <c:v>92.534728110000003</c:v>
                </c:pt>
                <c:pt idx="24710">
                  <c:v>92.907735729999999</c:v>
                </c:pt>
                <c:pt idx="24711">
                  <c:v>121.1271347</c:v>
                </c:pt>
                <c:pt idx="24712">
                  <c:v>123.4557995</c:v>
                </c:pt>
                <c:pt idx="24713">
                  <c:v>123.70658589999999</c:v>
                </c:pt>
                <c:pt idx="24714">
                  <c:v>124.2072197</c:v>
                </c:pt>
                <c:pt idx="24715">
                  <c:v>160.7601957</c:v>
                </c:pt>
                <c:pt idx="24716">
                  <c:v>163.68969390000001</c:v>
                </c:pt>
                <c:pt idx="24717">
                  <c:v>164.0045848</c:v>
                </c:pt>
                <c:pt idx="24718">
                  <c:v>164.63284469999999</c:v>
                </c:pt>
                <c:pt idx="24719">
                  <c:v>209.51939780000001</c:v>
                </c:pt>
                <c:pt idx="24720">
                  <c:v>213.04972939999999</c:v>
                </c:pt>
                <c:pt idx="24721">
                  <c:v>213.4287248</c:v>
                </c:pt>
                <c:pt idx="24722">
                  <c:v>214.18461070000001</c:v>
                </c:pt>
                <c:pt idx="24723">
                  <c:v>267.40474089999998</c:v>
                </c:pt>
                <c:pt idx="24724">
                  <c:v>271.53590600000001</c:v>
                </c:pt>
                <c:pt idx="24725">
                  <c:v>271.97900579999998</c:v>
                </c:pt>
                <c:pt idx="24726">
                  <c:v>272.86251779999998</c:v>
                </c:pt>
                <c:pt idx="24727">
                  <c:v>334.41622510000002</c:v>
                </c:pt>
                <c:pt idx="24728">
                  <c:v>348.67629790000001</c:v>
                </c:pt>
                <c:pt idx="24729">
                  <c:v>351.72619850000001</c:v>
                </c:pt>
                <c:pt idx="24730">
                  <c:v>353.1312413</c:v>
                </c:pt>
                <c:pt idx="24731">
                  <c:v>353.1312241</c:v>
                </c:pt>
                <c:pt idx="24732">
                  <c:v>350.77564599999999</c:v>
                </c:pt>
                <c:pt idx="24733">
                  <c:v>350.77564599999999</c:v>
                </c:pt>
                <c:pt idx="24734">
                  <c:v>348.42937139999998</c:v>
                </c:pt>
                <c:pt idx="24735">
                  <c:v>346.09240019999999</c:v>
                </c:pt>
                <c:pt idx="24736">
                  <c:v>345.69604029999999</c:v>
                </c:pt>
                <c:pt idx="24737">
                  <c:v>342.68785450000001</c:v>
                </c:pt>
                <c:pt idx="24738">
                  <c:v>335.92191830000002</c:v>
                </c:pt>
                <c:pt idx="24739">
                  <c:v>335.41803750000003</c:v>
                </c:pt>
                <c:pt idx="24740">
                  <c:v>334.41619709999998</c:v>
                </c:pt>
                <c:pt idx="24741">
                  <c:v>272.86242379999999</c:v>
                </c:pt>
                <c:pt idx="24742">
                  <c:v>268.7186317</c:v>
                </c:pt>
                <c:pt idx="24743">
                  <c:v>268.2788554</c:v>
                </c:pt>
                <c:pt idx="24744">
                  <c:v>267.4046414</c:v>
                </c:pt>
                <c:pt idx="24745">
                  <c:v>214.18446159999999</c:v>
                </c:pt>
                <c:pt idx="24746">
                  <c:v>210.64150420000001</c:v>
                </c:pt>
                <c:pt idx="24747">
                  <c:v>210.26583239999999</c:v>
                </c:pt>
                <c:pt idx="24748">
                  <c:v>209.5192448</c:v>
                </c:pt>
                <c:pt idx="24749">
                  <c:v>164.63265849999999</c:v>
                </c:pt>
                <c:pt idx="24750">
                  <c:v>161.6905356</c:v>
                </c:pt>
                <c:pt idx="24751">
                  <c:v>161.37896850000001</c:v>
                </c:pt>
                <c:pt idx="24752">
                  <c:v>160.76000719999999</c:v>
                </c:pt>
                <c:pt idx="24753">
                  <c:v>124.20701440000001</c:v>
                </c:pt>
                <c:pt idx="24754">
                  <c:v>121.8657262</c:v>
                </c:pt>
                <c:pt idx="24755">
                  <c:v>121.61826360000001</c:v>
                </c:pt>
                <c:pt idx="24756">
                  <c:v>121.1269286</c:v>
                </c:pt>
                <c:pt idx="24757">
                  <c:v>92.90752938</c:v>
                </c:pt>
                <c:pt idx="24758">
                  <c:v>91.167075749999995</c:v>
                </c:pt>
                <c:pt idx="24759">
                  <c:v>90.9837177</c:v>
                </c:pt>
                <c:pt idx="24760">
                  <c:v>90.620009139999993</c:v>
                </c:pt>
                <c:pt idx="24761">
                  <c:v>70.734203390000005</c:v>
                </c:pt>
                <c:pt idx="24762">
                  <c:v>67.445781030000006</c:v>
                </c:pt>
                <c:pt idx="24763">
                  <c:v>66.797927779999995</c:v>
                </c:pt>
                <c:pt idx="24764">
                  <c:v>66.505840000000006</c:v>
                </c:pt>
                <c:pt idx="24765">
                  <c:v>66.505877740000003</c:v>
                </c:pt>
                <c:pt idx="24766">
                  <c:v>66.997843500000002</c:v>
                </c:pt>
                <c:pt idx="24767">
                  <c:v>66.997843500000002</c:v>
                </c:pt>
                <c:pt idx="24768">
                  <c:v>67.499112760000003</c:v>
                </c:pt>
                <c:pt idx="24769">
                  <c:v>68.009685520000005</c:v>
                </c:pt>
                <c:pt idx="24770">
                  <c:v>68.097408119999997</c:v>
                </c:pt>
                <c:pt idx="24771">
                  <c:v>68.773944279999995</c:v>
                </c:pt>
                <c:pt idx="24772">
                  <c:v>70.366326819999998</c:v>
                </c:pt>
                <c:pt idx="24773">
                  <c:v>70.48890566</c:v>
                </c:pt>
                <c:pt idx="24774">
                  <c:v>70.734289630000006</c:v>
                </c:pt>
                <c:pt idx="24775">
                  <c:v>90.620296069999995</c:v>
                </c:pt>
                <c:pt idx="24776">
                  <c:v>92.348142530000004</c:v>
                </c:pt>
                <c:pt idx="24777">
                  <c:v>92.534826210000006</c:v>
                </c:pt>
                <c:pt idx="24778">
                  <c:v>92.907837099999995</c:v>
                </c:pt>
                <c:pt idx="24779">
                  <c:v>121.12747280000001</c:v>
                </c:pt>
                <c:pt idx="24780">
                  <c:v>123.4561564</c:v>
                </c:pt>
                <c:pt idx="24781">
                  <c:v>123.706945</c:v>
                </c:pt>
                <c:pt idx="24782">
                  <c:v>124.2075827</c:v>
                </c:pt>
                <c:pt idx="24783">
                  <c:v>160.7608477</c:v>
                </c:pt>
                <c:pt idx="24784">
                  <c:v>163.69036850000001</c:v>
                </c:pt>
                <c:pt idx="24785">
                  <c:v>164.00526189999999</c:v>
                </c:pt>
                <c:pt idx="24786">
                  <c:v>164.63352660000001</c:v>
                </c:pt>
                <c:pt idx="24787">
                  <c:v>209.52042080000001</c:v>
                </c:pt>
                <c:pt idx="24788">
                  <c:v>213.05077879999999</c:v>
                </c:pt>
                <c:pt idx="24789">
                  <c:v>213.429777</c:v>
                </c:pt>
                <c:pt idx="24790">
                  <c:v>214.18566860000001</c:v>
                </c:pt>
                <c:pt idx="24791">
                  <c:v>267.4061921</c:v>
                </c:pt>
                <c:pt idx="24792">
                  <c:v>271.53738729999998</c:v>
                </c:pt>
                <c:pt idx="24793">
                  <c:v>271.98049029999999</c:v>
                </c:pt>
                <c:pt idx="24794">
                  <c:v>272.86400880000002</c:v>
                </c:pt>
                <c:pt idx="24795">
                  <c:v>334.4181615</c:v>
                </c:pt>
                <c:pt idx="24796">
                  <c:v>348.6783365</c:v>
                </c:pt>
                <c:pt idx="24797">
                  <c:v>351.72825899999998</c:v>
                </c:pt>
                <c:pt idx="24798">
                  <c:v>353.13331169999998</c:v>
                </c:pt>
                <c:pt idx="24799">
                  <c:v>353.133331</c:v>
                </c:pt>
                <c:pt idx="24800">
                  <c:v>350.77774160000001</c:v>
                </c:pt>
                <c:pt idx="24801">
                  <c:v>350.77774160000001</c:v>
                </c:pt>
                <c:pt idx="24802">
                  <c:v>348.43145579999998</c:v>
                </c:pt>
                <c:pt idx="24803">
                  <c:v>346.09447340000003</c:v>
                </c:pt>
                <c:pt idx="24804">
                  <c:v>345.69811170000003</c:v>
                </c:pt>
                <c:pt idx="24805">
                  <c:v>342.68991149999999</c:v>
                </c:pt>
                <c:pt idx="24806">
                  <c:v>335.92394280000002</c:v>
                </c:pt>
                <c:pt idx="24807">
                  <c:v>335.42005940000001</c:v>
                </c:pt>
                <c:pt idx="24808">
                  <c:v>334.41821420000002</c:v>
                </c:pt>
                <c:pt idx="24809">
                  <c:v>272.86413299999998</c:v>
                </c:pt>
                <c:pt idx="24810">
                  <c:v>268.72031930000003</c:v>
                </c:pt>
                <c:pt idx="24811">
                  <c:v>268.28054070000002</c:v>
                </c:pt>
                <c:pt idx="24812">
                  <c:v>267.40632210000001</c:v>
                </c:pt>
                <c:pt idx="24813">
                  <c:v>214.1858517</c:v>
                </c:pt>
                <c:pt idx="24814">
                  <c:v>210.64287390000001</c:v>
                </c:pt>
                <c:pt idx="24815">
                  <c:v>210.2672</c:v>
                </c:pt>
                <c:pt idx="24816">
                  <c:v>209.5206081</c:v>
                </c:pt>
                <c:pt idx="24817">
                  <c:v>164.6337485</c:v>
                </c:pt>
                <c:pt idx="24818">
                  <c:v>161.6916066</c:v>
                </c:pt>
                <c:pt idx="24819">
                  <c:v>161.38003739999999</c:v>
                </c:pt>
                <c:pt idx="24820">
                  <c:v>160.76107200000001</c:v>
                </c:pt>
                <c:pt idx="24821">
                  <c:v>124.2078233</c:v>
                </c:pt>
                <c:pt idx="24822">
                  <c:v>121.8665172</c:v>
                </c:pt>
                <c:pt idx="24823">
                  <c:v>121.6190527</c:v>
                </c:pt>
                <c:pt idx="24824">
                  <c:v>121.127714</c:v>
                </c:pt>
                <c:pt idx="24825">
                  <c:v>92.908076170000001</c:v>
                </c:pt>
                <c:pt idx="24826">
                  <c:v>91.167605949999995</c:v>
                </c:pt>
                <c:pt idx="24827">
                  <c:v>90.984246130000002</c:v>
                </c:pt>
                <c:pt idx="24828">
                  <c:v>90.620534059999997</c:v>
                </c:pt>
                <c:pt idx="24829">
                  <c:v>70.734507050000005</c:v>
                </c:pt>
                <c:pt idx="24830">
                  <c:v>67.446039089999999</c:v>
                </c:pt>
                <c:pt idx="24831">
                  <c:v>66.798176330000004</c:v>
                </c:pt>
                <c:pt idx="24832">
                  <c:v>66.506084189999996</c:v>
                </c:pt>
                <c:pt idx="24833">
                  <c:v>66.506047420000002</c:v>
                </c:pt>
                <c:pt idx="24834">
                  <c:v>66.998008279999993</c:v>
                </c:pt>
                <c:pt idx="24835">
                  <c:v>66.998008279999993</c:v>
                </c:pt>
                <c:pt idx="24836">
                  <c:v>67.499272579999996</c:v>
                </c:pt>
                <c:pt idx="24837">
                  <c:v>68.009840319999995</c:v>
                </c:pt>
                <c:pt idx="24838">
                  <c:v>68.097562060000001</c:v>
                </c:pt>
                <c:pt idx="24839">
                  <c:v>68.774091609999999</c:v>
                </c:pt>
                <c:pt idx="24840">
                  <c:v>70.366458789999996</c:v>
                </c:pt>
                <c:pt idx="24841">
                  <c:v>70.489036459999994</c:v>
                </c:pt>
                <c:pt idx="24842">
                  <c:v>70.734418090000005</c:v>
                </c:pt>
                <c:pt idx="24843">
                  <c:v>90.620246980000005</c:v>
                </c:pt>
                <c:pt idx="24844">
                  <c:v>92.348078760000007</c:v>
                </c:pt>
                <c:pt idx="24845">
                  <c:v>92.534760849999998</c:v>
                </c:pt>
                <c:pt idx="24846">
                  <c:v>92.907768579999995</c:v>
                </c:pt>
                <c:pt idx="24847">
                  <c:v>121.1271734</c:v>
                </c:pt>
                <c:pt idx="24848">
                  <c:v>123.45583860000001</c:v>
                </c:pt>
                <c:pt idx="24849">
                  <c:v>123.7066251</c:v>
                </c:pt>
                <c:pt idx="24850">
                  <c:v>124.2072589</c:v>
                </c:pt>
                <c:pt idx="24851">
                  <c:v>160.7602397</c:v>
                </c:pt>
                <c:pt idx="24852">
                  <c:v>163.68973819999999</c:v>
                </c:pt>
                <c:pt idx="24853">
                  <c:v>164.00462920000001</c:v>
                </c:pt>
                <c:pt idx="24854">
                  <c:v>164.6328891</c:v>
                </c:pt>
                <c:pt idx="24855">
                  <c:v>209.51944589999999</c:v>
                </c:pt>
                <c:pt idx="24856">
                  <c:v>213.04977769999999</c:v>
                </c:pt>
                <c:pt idx="24857">
                  <c:v>213.4287731</c:v>
                </c:pt>
                <c:pt idx="24858">
                  <c:v>214.1846591</c:v>
                </c:pt>
                <c:pt idx="24859">
                  <c:v>267.4047918</c:v>
                </c:pt>
                <c:pt idx="24860">
                  <c:v>271.535957</c:v>
                </c:pt>
                <c:pt idx="24861">
                  <c:v>271.97905680000002</c:v>
                </c:pt>
                <c:pt idx="24862">
                  <c:v>272.86256889999999</c:v>
                </c:pt>
                <c:pt idx="24863">
                  <c:v>334.4162776</c:v>
                </c:pt>
                <c:pt idx="24864">
                  <c:v>348.67635059999998</c:v>
                </c:pt>
                <c:pt idx="24865">
                  <c:v>351.72625119999998</c:v>
                </c:pt>
                <c:pt idx="24866">
                  <c:v>353.13129400000003</c:v>
                </c:pt>
                <c:pt idx="24867">
                  <c:v>353.13127270000001</c:v>
                </c:pt>
                <c:pt idx="24868">
                  <c:v>350.77569390000002</c:v>
                </c:pt>
                <c:pt idx="24869">
                  <c:v>350.77569390000002</c:v>
                </c:pt>
                <c:pt idx="24870">
                  <c:v>348.42941860000002</c:v>
                </c:pt>
                <c:pt idx="24871">
                  <c:v>346.0924468</c:v>
                </c:pt>
                <c:pt idx="24872">
                  <c:v>345.69608690000001</c:v>
                </c:pt>
                <c:pt idx="24873">
                  <c:v>342.68790030000002</c:v>
                </c:pt>
                <c:pt idx="24874">
                  <c:v>335.92196239999998</c:v>
                </c:pt>
                <c:pt idx="24875">
                  <c:v>335.41808140000001</c:v>
                </c:pt>
                <c:pt idx="24876">
                  <c:v>334.4162407</c:v>
                </c:pt>
                <c:pt idx="24877">
                  <c:v>272.86245179999997</c:v>
                </c:pt>
                <c:pt idx="24878">
                  <c:v>268.71865869999999</c:v>
                </c:pt>
                <c:pt idx="24879">
                  <c:v>268.2788822</c:v>
                </c:pt>
                <c:pt idx="24880">
                  <c:v>267.40466800000002</c:v>
                </c:pt>
                <c:pt idx="24881">
                  <c:v>214.18447509999999</c:v>
                </c:pt>
                <c:pt idx="24882">
                  <c:v>210.64151670000001</c:v>
                </c:pt>
                <c:pt idx="24883">
                  <c:v>210.26584489999999</c:v>
                </c:pt>
                <c:pt idx="24884">
                  <c:v>209.5192571</c:v>
                </c:pt>
                <c:pt idx="24885">
                  <c:v>164.63266010000001</c:v>
                </c:pt>
                <c:pt idx="24886">
                  <c:v>161.6905366</c:v>
                </c:pt>
                <c:pt idx="24887">
                  <c:v>161.37896939999999</c:v>
                </c:pt>
                <c:pt idx="24888">
                  <c:v>160.76000790000001</c:v>
                </c:pt>
                <c:pt idx="24889">
                  <c:v>124.207007</c:v>
                </c:pt>
                <c:pt idx="24890">
                  <c:v>121.8657183</c:v>
                </c:pt>
                <c:pt idx="24891">
                  <c:v>121.6182556</c:v>
                </c:pt>
                <c:pt idx="24892">
                  <c:v>121.12692060000001</c:v>
                </c:pt>
                <c:pt idx="24893">
                  <c:v>92.907515720000006</c:v>
                </c:pt>
                <c:pt idx="24894">
                  <c:v>91.167061779999997</c:v>
                </c:pt>
                <c:pt idx="24895">
                  <c:v>90.983703689999999</c:v>
                </c:pt>
                <c:pt idx="24896">
                  <c:v>90.619995070000002</c:v>
                </c:pt>
                <c:pt idx="24897">
                  <c:v>70.734186210000004</c:v>
                </c:pt>
                <c:pt idx="24898">
                  <c:v>67.445763479999997</c:v>
                </c:pt>
                <c:pt idx="24899">
                  <c:v>66.797910169999994</c:v>
                </c:pt>
                <c:pt idx="24900">
                  <c:v>66.505822350000003</c:v>
                </c:pt>
                <c:pt idx="24901">
                  <c:v>66.505858189999998</c:v>
                </c:pt>
                <c:pt idx="24902">
                  <c:v>66.997823690000004</c:v>
                </c:pt>
                <c:pt idx="24903">
                  <c:v>66.997823690000004</c:v>
                </c:pt>
                <c:pt idx="24904">
                  <c:v>67.499092689999998</c:v>
                </c:pt>
                <c:pt idx="24905">
                  <c:v>68.009665190000007</c:v>
                </c:pt>
                <c:pt idx="24906">
                  <c:v>68.097387740000002</c:v>
                </c:pt>
                <c:pt idx="24907">
                  <c:v>68.773923569999994</c:v>
                </c:pt>
                <c:pt idx="24908">
                  <c:v>70.366305339999997</c:v>
                </c:pt>
                <c:pt idx="24909">
                  <c:v>70.488884119999994</c:v>
                </c:pt>
                <c:pt idx="24910">
                  <c:v>70.734267979999998</c:v>
                </c:pt>
                <c:pt idx="24911">
                  <c:v>90.62026736</c:v>
                </c:pt>
                <c:pt idx="24912">
                  <c:v>92.348113339999998</c:v>
                </c:pt>
                <c:pt idx="24913">
                  <c:v>92.534796970000002</c:v>
                </c:pt>
                <c:pt idx="24914">
                  <c:v>92.907807750000003</c:v>
                </c:pt>
                <c:pt idx="24915">
                  <c:v>121.12743709999999</c:v>
                </c:pt>
                <c:pt idx="24916">
                  <c:v>123.45612029999999</c:v>
                </c:pt>
                <c:pt idx="24917">
                  <c:v>123.70690879999999</c:v>
                </c:pt>
                <c:pt idx="24918">
                  <c:v>124.20754650000001</c:v>
                </c:pt>
                <c:pt idx="24919">
                  <c:v>160.76080580000001</c:v>
                </c:pt>
                <c:pt idx="24920">
                  <c:v>163.69032619999999</c:v>
                </c:pt>
                <c:pt idx="24921">
                  <c:v>164.0052196</c:v>
                </c:pt>
                <c:pt idx="24922">
                  <c:v>164.6334842</c:v>
                </c:pt>
                <c:pt idx="24923">
                  <c:v>209.52037350000001</c:v>
                </c:pt>
                <c:pt idx="24924">
                  <c:v>213.05073110000001</c:v>
                </c:pt>
                <c:pt idx="24925">
                  <c:v>213.42972929999999</c:v>
                </c:pt>
                <c:pt idx="24926">
                  <c:v>214.1856209</c:v>
                </c:pt>
                <c:pt idx="24927">
                  <c:v>267.40614010000002</c:v>
                </c:pt>
                <c:pt idx="24928">
                  <c:v>271.53733499999998</c:v>
                </c:pt>
                <c:pt idx="24929">
                  <c:v>271.98043799999999</c:v>
                </c:pt>
                <c:pt idx="24930">
                  <c:v>272.86395649999997</c:v>
                </c:pt>
                <c:pt idx="24931">
                  <c:v>334.41810570000001</c:v>
                </c:pt>
                <c:pt idx="24932">
                  <c:v>348.67827999999997</c:v>
                </c:pt>
                <c:pt idx="24933">
                  <c:v>351.72820230000002</c:v>
                </c:pt>
                <c:pt idx="24934">
                  <c:v>353.13325500000002</c:v>
                </c:pt>
                <c:pt idx="24935">
                  <c:v>353.13327770000001</c:v>
                </c:pt>
                <c:pt idx="24936">
                  <c:v>350.77768900000001</c:v>
                </c:pt>
                <c:pt idx="24937">
                  <c:v>350.77768900000001</c:v>
                </c:pt>
                <c:pt idx="24938">
                  <c:v>348.4314038</c:v>
                </c:pt>
                <c:pt idx="24939">
                  <c:v>346.09442200000001</c:v>
                </c:pt>
                <c:pt idx="24940">
                  <c:v>345.69806030000001</c:v>
                </c:pt>
                <c:pt idx="24941">
                  <c:v>342.68986089999999</c:v>
                </c:pt>
                <c:pt idx="24942">
                  <c:v>335.92389379999997</c:v>
                </c:pt>
                <c:pt idx="24943">
                  <c:v>335.42001069999998</c:v>
                </c:pt>
                <c:pt idx="24944">
                  <c:v>334.41816569999997</c:v>
                </c:pt>
                <c:pt idx="24945">
                  <c:v>272.86409950000001</c:v>
                </c:pt>
                <c:pt idx="24946">
                  <c:v>268.7202868</c:v>
                </c:pt>
                <c:pt idx="24947">
                  <c:v>268.28050830000001</c:v>
                </c:pt>
                <c:pt idx="24948">
                  <c:v>267.40628989999999</c:v>
                </c:pt>
                <c:pt idx="24949">
                  <c:v>214.18583229999999</c:v>
                </c:pt>
                <c:pt idx="24950">
                  <c:v>210.6428554</c:v>
                </c:pt>
                <c:pt idx="24951">
                  <c:v>210.26718159999999</c:v>
                </c:pt>
                <c:pt idx="24952">
                  <c:v>209.52058980000001</c:v>
                </c:pt>
                <c:pt idx="24953">
                  <c:v>164.6337408</c:v>
                </c:pt>
                <c:pt idx="24954">
                  <c:v>161.69159959999999</c:v>
                </c:pt>
                <c:pt idx="24955">
                  <c:v>161.38003040000001</c:v>
                </c:pt>
                <c:pt idx="24956">
                  <c:v>160.76106519999999</c:v>
                </c:pt>
                <c:pt idx="24957">
                  <c:v>124.20782490000001</c:v>
                </c:pt>
                <c:pt idx="24958">
                  <c:v>121.86651929999999</c:v>
                </c:pt>
                <c:pt idx="24959">
                  <c:v>121.61905489999999</c:v>
                </c:pt>
                <c:pt idx="24960">
                  <c:v>121.1277163</c:v>
                </c:pt>
                <c:pt idx="24961">
                  <c:v>92.908084560000006</c:v>
                </c:pt>
                <c:pt idx="24962">
                  <c:v>91.167614700000001</c:v>
                </c:pt>
                <c:pt idx="24963">
                  <c:v>90.984254919999998</c:v>
                </c:pt>
                <c:pt idx="24964">
                  <c:v>90.620542929999999</c:v>
                </c:pt>
                <c:pt idx="24965">
                  <c:v>70.734519820000003</c:v>
                </c:pt>
                <c:pt idx="24966">
                  <c:v>67.446052440000003</c:v>
                </c:pt>
                <c:pt idx="24967">
                  <c:v>66.798189780000001</c:v>
                </c:pt>
                <c:pt idx="24968">
                  <c:v>66.506097690000004</c:v>
                </c:pt>
                <c:pt idx="24969">
                  <c:v>66.506062959999994</c:v>
                </c:pt>
                <c:pt idx="24970">
                  <c:v>66.99802407</c:v>
                </c:pt>
                <c:pt idx="24971">
                  <c:v>66.99802407</c:v>
                </c:pt>
                <c:pt idx="24972">
                  <c:v>67.499288620000002</c:v>
                </c:pt>
                <c:pt idx="24973">
                  <c:v>68.009856619999994</c:v>
                </c:pt>
                <c:pt idx="24974">
                  <c:v>68.097578409999997</c:v>
                </c:pt>
                <c:pt idx="24975">
                  <c:v>68.774108310000003</c:v>
                </c:pt>
                <c:pt idx="24976">
                  <c:v>70.366476270000007</c:v>
                </c:pt>
                <c:pt idx="24977">
                  <c:v>70.489053999999996</c:v>
                </c:pt>
                <c:pt idx="24978">
                  <c:v>70.734435750000003</c:v>
                </c:pt>
                <c:pt idx="24979">
                  <c:v>90.620272150000005</c:v>
                </c:pt>
                <c:pt idx="24980">
                  <c:v>92.348104469999996</c:v>
                </c:pt>
                <c:pt idx="24981">
                  <c:v>92.534786620000006</c:v>
                </c:pt>
                <c:pt idx="24982">
                  <c:v>92.907794469999999</c:v>
                </c:pt>
                <c:pt idx="24983">
                  <c:v>121.1272067</c:v>
                </c:pt>
                <c:pt idx="24984">
                  <c:v>123.4558723</c:v>
                </c:pt>
                <c:pt idx="24985">
                  <c:v>123.70665889999999</c:v>
                </c:pt>
                <c:pt idx="24986">
                  <c:v>124.2072928</c:v>
                </c:pt>
                <c:pt idx="24987">
                  <c:v>160.7602808</c:v>
                </c:pt>
                <c:pt idx="24988">
                  <c:v>163.6897798</c:v>
                </c:pt>
                <c:pt idx="24989">
                  <c:v>164.00467080000001</c:v>
                </c:pt>
                <c:pt idx="24990">
                  <c:v>164.6329308</c:v>
                </c:pt>
                <c:pt idx="24991">
                  <c:v>209.5194946</c:v>
                </c:pt>
                <c:pt idx="24992">
                  <c:v>213.0498269</c:v>
                </c:pt>
                <c:pt idx="24993">
                  <c:v>213.42882230000001</c:v>
                </c:pt>
                <c:pt idx="24994">
                  <c:v>214.18470840000001</c:v>
                </c:pt>
                <c:pt idx="24995">
                  <c:v>267.40484800000002</c:v>
                </c:pt>
                <c:pt idx="24996">
                  <c:v>271.53601359999999</c:v>
                </c:pt>
                <c:pt idx="24997">
                  <c:v>271.97911349999998</c:v>
                </c:pt>
                <c:pt idx="24998">
                  <c:v>272.86262570000002</c:v>
                </c:pt>
                <c:pt idx="24999">
                  <c:v>334.41634099999999</c:v>
                </c:pt>
                <c:pt idx="25000">
                  <c:v>348.67641529999997</c:v>
                </c:pt>
                <c:pt idx="25001">
                  <c:v>351.72631630000001</c:v>
                </c:pt>
                <c:pt idx="25002">
                  <c:v>353.13135920000002</c:v>
                </c:pt>
                <c:pt idx="25003">
                  <c:v>353.13133520000002</c:v>
                </c:pt>
                <c:pt idx="25004">
                  <c:v>350.77575589999998</c:v>
                </c:pt>
                <c:pt idx="25005">
                  <c:v>350.77575589999998</c:v>
                </c:pt>
                <c:pt idx="25006">
                  <c:v>348.42948000000001</c:v>
                </c:pt>
                <c:pt idx="25007">
                  <c:v>346.09250750000001</c:v>
                </c:pt>
                <c:pt idx="25008">
                  <c:v>345.69614739999997</c:v>
                </c:pt>
                <c:pt idx="25009">
                  <c:v>342.68795999999998</c:v>
                </c:pt>
                <c:pt idx="25010">
                  <c:v>335.9220201</c:v>
                </c:pt>
                <c:pt idx="25011">
                  <c:v>335.41813889999997</c:v>
                </c:pt>
                <c:pt idx="25012">
                  <c:v>334.41629799999998</c:v>
                </c:pt>
                <c:pt idx="25013">
                  <c:v>272.86249129999999</c:v>
                </c:pt>
                <c:pt idx="25014">
                  <c:v>268.71869700000002</c:v>
                </c:pt>
                <c:pt idx="25015">
                  <c:v>268.2789204</c:v>
                </c:pt>
                <c:pt idx="25016">
                  <c:v>267.40470599999998</c:v>
                </c:pt>
                <c:pt idx="25017">
                  <c:v>214.1844979</c:v>
                </c:pt>
                <c:pt idx="25018">
                  <c:v>210.64153859999999</c:v>
                </c:pt>
                <c:pt idx="25019">
                  <c:v>210.26586660000001</c:v>
                </c:pt>
                <c:pt idx="25020">
                  <c:v>209.51927860000001</c:v>
                </c:pt>
                <c:pt idx="25021">
                  <c:v>164.63266920000001</c:v>
                </c:pt>
                <c:pt idx="25022">
                  <c:v>161.6905448</c:v>
                </c:pt>
                <c:pt idx="25023">
                  <c:v>161.37897749999999</c:v>
                </c:pt>
                <c:pt idx="25024">
                  <c:v>160.76001590000001</c:v>
                </c:pt>
                <c:pt idx="25025">
                  <c:v>124.2070051</c:v>
                </c:pt>
                <c:pt idx="25026">
                  <c:v>121.8657158</c:v>
                </c:pt>
                <c:pt idx="25027">
                  <c:v>121.618253</c:v>
                </c:pt>
                <c:pt idx="25028">
                  <c:v>121.1269179</c:v>
                </c:pt>
                <c:pt idx="25029">
                  <c:v>92.907505760000006</c:v>
                </c:pt>
                <c:pt idx="25030">
                  <c:v>91.167051380000004</c:v>
                </c:pt>
                <c:pt idx="25031">
                  <c:v>90.983693250000002</c:v>
                </c:pt>
                <c:pt idx="25032">
                  <c:v>90.619984540000004</c:v>
                </c:pt>
                <c:pt idx="25033">
                  <c:v>70.734171079999996</c:v>
                </c:pt>
                <c:pt idx="25034">
                  <c:v>67.445747670000003</c:v>
                </c:pt>
                <c:pt idx="25035">
                  <c:v>66.797894229999997</c:v>
                </c:pt>
                <c:pt idx="25036">
                  <c:v>66.505806359999994</c:v>
                </c:pt>
                <c:pt idx="25037">
                  <c:v>66.505839789999996</c:v>
                </c:pt>
                <c:pt idx="25038">
                  <c:v>66.997804990000006</c:v>
                </c:pt>
                <c:pt idx="25039">
                  <c:v>66.997804990000006</c:v>
                </c:pt>
                <c:pt idx="25040">
                  <c:v>67.499073690000003</c:v>
                </c:pt>
                <c:pt idx="25041">
                  <c:v>68.009645890000002</c:v>
                </c:pt>
                <c:pt idx="25042">
                  <c:v>68.097368399999993</c:v>
                </c:pt>
                <c:pt idx="25043">
                  <c:v>68.773903840000003</c:v>
                </c:pt>
                <c:pt idx="25044">
                  <c:v>70.366284750000005</c:v>
                </c:pt>
                <c:pt idx="25045">
                  <c:v>70.488863469999998</c:v>
                </c:pt>
                <c:pt idx="25046">
                  <c:v>70.734247199999999</c:v>
                </c:pt>
                <c:pt idx="25047">
                  <c:v>90.620238349999994</c:v>
                </c:pt>
                <c:pt idx="25048">
                  <c:v>92.348083750000001</c:v>
                </c:pt>
                <c:pt idx="25049">
                  <c:v>92.534767310000007</c:v>
                </c:pt>
                <c:pt idx="25050">
                  <c:v>92.907777969999998</c:v>
                </c:pt>
                <c:pt idx="25051">
                  <c:v>121.1273994</c:v>
                </c:pt>
                <c:pt idx="25052">
                  <c:v>123.4560821</c:v>
                </c:pt>
                <c:pt idx="25053">
                  <c:v>123.70687049999999</c:v>
                </c:pt>
                <c:pt idx="25054">
                  <c:v>124.2075081</c:v>
                </c:pt>
                <c:pt idx="25055">
                  <c:v>160.76075990000001</c:v>
                </c:pt>
                <c:pt idx="25056">
                  <c:v>163.69027980000001</c:v>
                </c:pt>
                <c:pt idx="25057">
                  <c:v>164.00517310000001</c:v>
                </c:pt>
                <c:pt idx="25058">
                  <c:v>164.63343760000001</c:v>
                </c:pt>
                <c:pt idx="25059">
                  <c:v>209.52031969999999</c:v>
                </c:pt>
                <c:pt idx="25060">
                  <c:v>213.05067690000001</c:v>
                </c:pt>
                <c:pt idx="25061">
                  <c:v>213.429675</c:v>
                </c:pt>
                <c:pt idx="25062">
                  <c:v>214.18556649999999</c:v>
                </c:pt>
                <c:pt idx="25063">
                  <c:v>267.40607890000001</c:v>
                </c:pt>
                <c:pt idx="25064">
                  <c:v>271.5372734</c:v>
                </c:pt>
                <c:pt idx="25065">
                  <c:v>271.98037629999999</c:v>
                </c:pt>
                <c:pt idx="25066">
                  <c:v>272.8638947</c:v>
                </c:pt>
                <c:pt idx="25067">
                  <c:v>334.4180374</c:v>
                </c:pt>
                <c:pt idx="25068">
                  <c:v>348.67821040000001</c:v>
                </c:pt>
                <c:pt idx="25069">
                  <c:v>351.72813239999999</c:v>
                </c:pt>
                <c:pt idx="25070">
                  <c:v>353.13318500000003</c:v>
                </c:pt>
                <c:pt idx="25071">
                  <c:v>353.13321089999999</c:v>
                </c:pt>
                <c:pt idx="25072">
                  <c:v>350.77762289999998</c:v>
                </c:pt>
                <c:pt idx="25073">
                  <c:v>350.77762289999998</c:v>
                </c:pt>
                <c:pt idx="25074">
                  <c:v>348.43133829999999</c:v>
                </c:pt>
                <c:pt idx="25075">
                  <c:v>346.09435730000001</c:v>
                </c:pt>
                <c:pt idx="25076">
                  <c:v>345.6979958</c:v>
                </c:pt>
                <c:pt idx="25077">
                  <c:v>342.68979730000001</c:v>
                </c:pt>
                <c:pt idx="25078">
                  <c:v>335.92383239999998</c:v>
                </c:pt>
                <c:pt idx="25079">
                  <c:v>335.41994940000001</c:v>
                </c:pt>
                <c:pt idx="25080">
                  <c:v>334.41810470000001</c:v>
                </c:pt>
                <c:pt idx="25081">
                  <c:v>272.86405810000002</c:v>
                </c:pt>
                <c:pt idx="25082">
                  <c:v>268.72024670000002</c:v>
                </c:pt>
                <c:pt idx="25083">
                  <c:v>268.2804683</c:v>
                </c:pt>
                <c:pt idx="25084">
                  <c:v>267.40625019999999</c:v>
                </c:pt>
                <c:pt idx="25085">
                  <c:v>214.18580919999999</c:v>
                </c:pt>
                <c:pt idx="25086">
                  <c:v>210.6428334</c:v>
                </c:pt>
                <c:pt idx="25087">
                  <c:v>210.26715970000001</c:v>
                </c:pt>
                <c:pt idx="25088">
                  <c:v>209.52056809999999</c:v>
                </c:pt>
                <c:pt idx="25089">
                  <c:v>164.63373279999999</c:v>
                </c:pt>
                <c:pt idx="25090">
                  <c:v>161.69159239999999</c:v>
                </c:pt>
                <c:pt idx="25091">
                  <c:v>161.3800234</c:v>
                </c:pt>
                <c:pt idx="25092">
                  <c:v>160.7610584</c:v>
                </c:pt>
                <c:pt idx="25093">
                  <c:v>124.20782869999999</c:v>
                </c:pt>
                <c:pt idx="25094">
                  <c:v>121.8665238</c:v>
                </c:pt>
                <c:pt idx="25095">
                  <c:v>121.6190594</c:v>
                </c:pt>
                <c:pt idx="25096">
                  <c:v>121.12772099999999</c:v>
                </c:pt>
                <c:pt idx="25097">
                  <c:v>92.908096999999998</c:v>
                </c:pt>
                <c:pt idx="25098">
                  <c:v>91.167627600000003</c:v>
                </c:pt>
                <c:pt idx="25099">
                  <c:v>90.984267869999996</c:v>
                </c:pt>
                <c:pt idx="25100">
                  <c:v>90.620555969999998</c:v>
                </c:pt>
                <c:pt idx="25101">
                  <c:v>70.734537649999993</c:v>
                </c:pt>
                <c:pt idx="25102">
                  <c:v>69.620807510000006</c:v>
                </c:pt>
                <c:pt idx="25103">
                  <c:v>69.620807510000006</c:v>
                </c:pt>
                <c:pt idx="25104">
                  <c:v>67.46829735</c:v>
                </c:pt>
                <c:pt idx="25105">
                  <c:v>66.760297629999997</c:v>
                </c:pt>
                <c:pt idx="25106">
                  <c:v>66.388117899999997</c:v>
                </c:pt>
                <c:pt idx="25107">
                  <c:v>65.228993599999995</c:v>
                </c:pt>
                <c:pt idx="25108">
                  <c:v>66.024490110000002</c:v>
                </c:pt>
                <c:pt idx="25109">
                  <c:v>66.435475510000003</c:v>
                </c:pt>
                <c:pt idx="25110">
                  <c:v>68.34831921</c:v>
                </c:pt>
                <c:pt idx="25111">
                  <c:v>68.448461249999994</c:v>
                </c:pt>
                <c:pt idx="25112">
                  <c:v>68.649106599999996</c:v>
                </c:pt>
                <c:pt idx="25113">
                  <c:v>85.415033679999993</c:v>
                </c:pt>
                <c:pt idx="25114">
                  <c:v>86.902795019999999</c:v>
                </c:pt>
                <c:pt idx="25115">
                  <c:v>87.063743239999994</c:v>
                </c:pt>
                <c:pt idx="25116">
                  <c:v>87.385448179999997</c:v>
                </c:pt>
                <c:pt idx="25117">
                  <c:v>112.05617890000001</c:v>
                </c:pt>
                <c:pt idx="25118">
                  <c:v>114.11386</c:v>
                </c:pt>
                <c:pt idx="25119">
                  <c:v>114.3356144</c:v>
                </c:pt>
                <c:pt idx="25120">
                  <c:v>114.77837890000001</c:v>
                </c:pt>
                <c:pt idx="25121">
                  <c:v>147.35391319999999</c:v>
                </c:pt>
                <c:pt idx="25122">
                  <c:v>149.981514</c:v>
                </c:pt>
                <c:pt idx="25123">
                  <c:v>150.26407459999999</c:v>
                </c:pt>
                <c:pt idx="25124">
                  <c:v>150.82789869999999</c:v>
                </c:pt>
                <c:pt idx="25125">
                  <c:v>191.30823659999999</c:v>
                </c:pt>
                <c:pt idx="25126">
                  <c:v>194.50575720000001</c:v>
                </c:pt>
                <c:pt idx="25127">
                  <c:v>194.84912399999999</c:v>
                </c:pt>
                <c:pt idx="25128">
                  <c:v>195.5340076</c:v>
                </c:pt>
                <c:pt idx="25129">
                  <c:v>243.9191491</c:v>
                </c:pt>
                <c:pt idx="25130">
                  <c:v>247.6865895</c:v>
                </c:pt>
                <c:pt idx="25131">
                  <c:v>248.09076239999999</c:v>
                </c:pt>
                <c:pt idx="25132">
                  <c:v>248.89670570000001</c:v>
                </c:pt>
                <c:pt idx="25133">
                  <c:v>305.1866508</c:v>
                </c:pt>
                <c:pt idx="25134">
                  <c:v>318.16668329999999</c:v>
                </c:pt>
                <c:pt idx="25135">
                  <c:v>321.364037</c:v>
                </c:pt>
                <c:pt idx="25136">
                  <c:v>323.14477479999999</c:v>
                </c:pt>
                <c:pt idx="25137">
                  <c:v>330.9868874</c:v>
                </c:pt>
                <c:pt idx="25138">
                  <c:v>319.47690360000001</c:v>
                </c:pt>
                <c:pt idx="25139">
                  <c:v>319.13908809999998</c:v>
                </c:pt>
                <c:pt idx="25140">
                  <c:v>318.46728580000001</c:v>
                </c:pt>
                <c:pt idx="25141">
                  <c:v>276.78409040000003</c:v>
                </c:pt>
                <c:pt idx="25142">
                  <c:v>273.94503780000002</c:v>
                </c:pt>
                <c:pt idx="25143">
                  <c:v>273.6434519</c:v>
                </c:pt>
                <c:pt idx="25144">
                  <c:v>273.04377959999999</c:v>
                </c:pt>
                <c:pt idx="25145">
                  <c:v>236.07044060000001</c:v>
                </c:pt>
                <c:pt idx="25146">
                  <c:v>233.5709588</c:v>
                </c:pt>
                <c:pt idx="25147">
                  <c:v>233.30560270000001</c:v>
                </c:pt>
                <c:pt idx="25148">
                  <c:v>232.77806029999999</c:v>
                </c:pt>
                <c:pt idx="25149">
                  <c:v>200.51457780000001</c:v>
                </c:pt>
                <c:pt idx="25150">
                  <c:v>198.35466679999999</c:v>
                </c:pt>
                <c:pt idx="25151">
                  <c:v>198.12554030000001</c:v>
                </c:pt>
                <c:pt idx="25152">
                  <c:v>197.67012790000001</c:v>
                </c:pt>
                <c:pt idx="25153">
                  <c:v>170.11650180000001</c:v>
                </c:pt>
                <c:pt idx="25154">
                  <c:v>168.2961616</c:v>
                </c:pt>
                <c:pt idx="25155">
                  <c:v>168.10326470000001</c:v>
                </c:pt>
                <c:pt idx="25156">
                  <c:v>167.7199823</c:v>
                </c:pt>
                <c:pt idx="25157">
                  <c:v>144.8762127</c:v>
                </c:pt>
                <c:pt idx="25158">
                  <c:v>143.39544319999999</c:v>
                </c:pt>
                <c:pt idx="25159">
                  <c:v>143.238776</c:v>
                </c:pt>
                <c:pt idx="25160">
                  <c:v>142.9276236</c:v>
                </c:pt>
                <c:pt idx="25161">
                  <c:v>124.7937105</c:v>
                </c:pt>
                <c:pt idx="25162">
                  <c:v>121.47261899999999</c:v>
                </c:pt>
                <c:pt idx="25163">
                  <c:v>118.6743409</c:v>
                </c:pt>
                <c:pt idx="25164">
                  <c:v>118.33375700000001</c:v>
                </c:pt>
                <c:pt idx="25165">
                  <c:v>121.9025968</c:v>
                </c:pt>
                <c:pt idx="25166">
                  <c:v>236.67190170000001</c:v>
                </c:pt>
                <c:pt idx="25167">
                  <c:v>237.07472440000001</c:v>
                </c:pt>
                <c:pt idx="25168">
                  <c:v>237.8780318</c:v>
                </c:pt>
                <c:pt idx="25169">
                  <c:v>290.37124899999998</c:v>
                </c:pt>
                <c:pt idx="25170">
                  <c:v>294.68432130000002</c:v>
                </c:pt>
                <c:pt idx="25171">
                  <c:v>295.14680019999997</c:v>
                </c:pt>
                <c:pt idx="25172">
                  <c:v>296.06887760000001</c:v>
                </c:pt>
                <c:pt idx="25173">
                  <c:v>355.82769910000002</c:v>
                </c:pt>
                <c:pt idx="25174">
                  <c:v>360.69991249999998</c:v>
                </c:pt>
                <c:pt idx="25175">
                  <c:v>361.2220476</c:v>
                </c:pt>
                <c:pt idx="25176">
                  <c:v>362.26289500000001</c:v>
                </c:pt>
                <c:pt idx="25177">
                  <c:v>429.28732079999997</c:v>
                </c:pt>
                <c:pt idx="25178">
                  <c:v>434.71867529999997</c:v>
                </c:pt>
                <c:pt idx="25179">
                  <c:v>435.30046650000003</c:v>
                </c:pt>
                <c:pt idx="25180">
                  <c:v>436.46008389999997</c:v>
                </c:pt>
                <c:pt idx="25181">
                  <c:v>510.75011410000002</c:v>
                </c:pt>
                <c:pt idx="25182">
                  <c:v>532.25217299999997</c:v>
                </c:pt>
                <c:pt idx="25183">
                  <c:v>532.42335869999999</c:v>
                </c:pt>
                <c:pt idx="25184">
                  <c:v>512.91985509999995</c:v>
                </c:pt>
                <c:pt idx="25185">
                  <c:v>512.28463099999999</c:v>
                </c:pt>
                <c:pt idx="25186">
                  <c:v>511.02126980000003</c:v>
                </c:pt>
                <c:pt idx="25187">
                  <c:v>437.05942570000002</c:v>
                </c:pt>
                <c:pt idx="25188">
                  <c:v>431.63847600000003</c:v>
                </c:pt>
                <c:pt idx="25189">
                  <c:v>431.06238730000001</c:v>
                </c:pt>
                <c:pt idx="25190">
                  <c:v>429.91675939999999</c:v>
                </c:pt>
                <c:pt idx="25191">
                  <c:v>363.1571007</c:v>
                </c:pt>
                <c:pt idx="25192">
                  <c:v>358.2904115</c:v>
                </c:pt>
                <c:pt idx="25193">
                  <c:v>357.77345830000002</c:v>
                </c:pt>
                <c:pt idx="25194">
                  <c:v>356.74556369999999</c:v>
                </c:pt>
                <c:pt idx="25195">
                  <c:v>297.18809040000002</c:v>
                </c:pt>
                <c:pt idx="25196">
                  <c:v>292.87566170000002</c:v>
                </c:pt>
                <c:pt idx="25197">
                  <c:v>292.41784389999998</c:v>
                </c:pt>
                <c:pt idx="25198">
                  <c:v>291.50768269999998</c:v>
                </c:pt>
                <c:pt idx="25199">
                  <c:v>239.1523948</c:v>
                </c:pt>
                <c:pt idx="25200">
                  <c:v>225.9510296</c:v>
                </c:pt>
                <c:pt idx="25201">
                  <c:v>223.8943505</c:v>
                </c:pt>
                <c:pt idx="25202">
                  <c:v>234.3799291</c:v>
                </c:pt>
                <c:pt idx="25203">
                  <c:v>234.7308965</c:v>
                </c:pt>
                <c:pt idx="25204">
                  <c:v>235.43072960000001</c:v>
                </c:pt>
                <c:pt idx="25205">
                  <c:v>280.9990894</c:v>
                </c:pt>
                <c:pt idx="25206">
                  <c:v>284.73072710000002</c:v>
                </c:pt>
                <c:pt idx="25207">
                  <c:v>285.13076189999998</c:v>
                </c:pt>
                <c:pt idx="25208">
                  <c:v>285.92828379999997</c:v>
                </c:pt>
                <c:pt idx="25209">
                  <c:v>337.47262910000001</c:v>
                </c:pt>
                <c:pt idx="25210">
                  <c:v>341.66416240000001</c:v>
                </c:pt>
                <c:pt idx="25211">
                  <c:v>342.11326459999998</c:v>
                </c:pt>
                <c:pt idx="25212">
                  <c:v>343.00847529999999</c:v>
                </c:pt>
                <c:pt idx="25213">
                  <c:v>400.5288061</c:v>
                </c:pt>
                <c:pt idx="25214">
                  <c:v>405.18023490000002</c:v>
                </c:pt>
                <c:pt idx="25215">
                  <c:v>405.67840460000002</c:v>
                </c:pt>
                <c:pt idx="25216">
                  <c:v>406.67130400000002</c:v>
                </c:pt>
                <c:pt idx="25217">
                  <c:v>470.16762039999998</c:v>
                </c:pt>
                <c:pt idx="25218">
                  <c:v>488.50854559999999</c:v>
                </c:pt>
                <c:pt idx="25219">
                  <c:v>481.25683140000001</c:v>
                </c:pt>
                <c:pt idx="25220">
                  <c:v>459.85907589999999</c:v>
                </c:pt>
                <c:pt idx="25221">
                  <c:v>459.16365109999998</c:v>
                </c:pt>
                <c:pt idx="25222">
                  <c:v>457.78084689999997</c:v>
                </c:pt>
                <c:pt idx="25223">
                  <c:v>377.55315350000001</c:v>
                </c:pt>
                <c:pt idx="25224">
                  <c:v>371.73488470000001</c:v>
                </c:pt>
                <c:pt idx="25225">
                  <c:v>371.11712119999999</c:v>
                </c:pt>
                <c:pt idx="25226">
                  <c:v>369.88893380000002</c:v>
                </c:pt>
                <c:pt idx="25227">
                  <c:v>299.11971990000001</c:v>
                </c:pt>
                <c:pt idx="25228">
                  <c:v>294.02934979999998</c:v>
                </c:pt>
                <c:pt idx="25229">
                  <c:v>293.4892476</c:v>
                </c:pt>
                <c:pt idx="25230">
                  <c:v>292.41567689999999</c:v>
                </c:pt>
                <c:pt idx="25231">
                  <c:v>231.10494259999999</c:v>
                </c:pt>
                <c:pt idx="25232">
                  <c:v>226.74247120000001</c:v>
                </c:pt>
                <c:pt idx="25233">
                  <c:v>226.28003039999999</c:v>
                </c:pt>
                <c:pt idx="25234">
                  <c:v>225.3610765</c:v>
                </c:pt>
                <c:pt idx="25235">
                  <c:v>173.5088216</c:v>
                </c:pt>
                <c:pt idx="25236">
                  <c:v>160.80268100000001</c:v>
                </c:pt>
                <c:pt idx="25237">
                  <c:v>160.80268100000001</c:v>
                </c:pt>
                <c:pt idx="25238">
                  <c:v>160.80268100000001</c:v>
                </c:pt>
                <c:pt idx="25239">
                  <c:v>151.71613909999999</c:v>
                </c:pt>
                <c:pt idx="25240">
                  <c:v>153.49568629999999</c:v>
                </c:pt>
                <c:pt idx="25241">
                  <c:v>160.43740940000001</c:v>
                </c:pt>
                <c:pt idx="25242">
                  <c:v>161.322236</c:v>
                </c:pt>
                <c:pt idx="25243">
                  <c:v>170.64570649999999</c:v>
                </c:pt>
                <c:pt idx="25244">
                  <c:v>208.14757259999999</c:v>
                </c:pt>
                <c:pt idx="25245">
                  <c:v>225.62948370000001</c:v>
                </c:pt>
                <c:pt idx="25246">
                  <c:v>227.66108259999999</c:v>
                </c:pt>
                <c:pt idx="25247">
                  <c:v>247.5247411</c:v>
                </c:pt>
                <c:pt idx="25248">
                  <c:v>254.3843248</c:v>
                </c:pt>
                <c:pt idx="25249">
                  <c:v>245.47887309999999</c:v>
                </c:pt>
                <c:pt idx="25250">
                  <c:v>41.174247100000002</c:v>
                </c:pt>
                <c:pt idx="25251">
                  <c:v>46.648015719999997</c:v>
                </c:pt>
                <c:pt idx="25252">
                  <c:v>512.61430289999998</c:v>
                </c:pt>
                <c:pt idx="25253">
                  <c:v>523.46054330000004</c:v>
                </c:pt>
                <c:pt idx="25254">
                  <c:v>523.46054330000004</c:v>
                </c:pt>
                <c:pt idx="25255">
                  <c:v>93.426233030000006</c:v>
                </c:pt>
                <c:pt idx="25256">
                  <c:v>93.426221659999996</c:v>
                </c:pt>
                <c:pt idx="25257">
                  <c:v>523.45960630000002</c:v>
                </c:pt>
                <c:pt idx="25258">
                  <c:v>523.45956630000001</c:v>
                </c:pt>
                <c:pt idx="25259">
                  <c:v>523.45956630000001</c:v>
                </c:pt>
                <c:pt idx="25260">
                  <c:v>235.46866080000001</c:v>
                </c:pt>
                <c:pt idx="25261">
                  <c:v>235.46866080000001</c:v>
                </c:pt>
                <c:pt idx="25262">
                  <c:v>93.425623250000001</c:v>
                </c:pt>
                <c:pt idx="25263">
                  <c:v>93.425634619999997</c:v>
                </c:pt>
                <c:pt idx="25264">
                  <c:v>523.46050330000003</c:v>
                </c:pt>
                <c:pt idx="25265">
                  <c:v>523.46054330000004</c:v>
                </c:pt>
                <c:pt idx="25266">
                  <c:v>93.426233030000006</c:v>
                </c:pt>
                <c:pt idx="25267">
                  <c:v>96.516289069999999</c:v>
                </c:pt>
                <c:pt idx="25268">
                  <c:v>465.32526419999999</c:v>
                </c:pt>
                <c:pt idx="25269">
                  <c:v>468.66713809999999</c:v>
                </c:pt>
                <c:pt idx="25270">
                  <c:v>144.59612670000001</c:v>
                </c:pt>
                <c:pt idx="25271">
                  <c:v>145.91612029999999</c:v>
                </c:pt>
                <c:pt idx="25272">
                  <c:v>156.1439125</c:v>
                </c:pt>
                <c:pt idx="25273">
                  <c:v>191.45252869999999</c:v>
                </c:pt>
                <c:pt idx="25274">
                  <c:v>195.6201714</c:v>
                </c:pt>
                <c:pt idx="25275">
                  <c:v>236.92263320000001</c:v>
                </c:pt>
                <c:pt idx="25276">
                  <c:v>381.21462129999998</c:v>
                </c:pt>
                <c:pt idx="25277">
                  <c:v>443.04840899999999</c:v>
                </c:pt>
                <c:pt idx="25278">
                  <c:v>450.10199039999998</c:v>
                </c:pt>
                <c:pt idx="25279">
                  <c:v>517.92962369999998</c:v>
                </c:pt>
                <c:pt idx="25280">
                  <c:v>540.94170740000004</c:v>
                </c:pt>
                <c:pt idx="25281">
                  <c:v>538.0198216</c:v>
                </c:pt>
                <c:pt idx="25282">
                  <c:v>538.0198216</c:v>
                </c:pt>
                <c:pt idx="25283">
                  <c:v>538.0198216</c:v>
                </c:pt>
                <c:pt idx="25284">
                  <c:v>515.92683699999998</c:v>
                </c:pt>
                <c:pt idx="25285">
                  <c:v>515.20803780000006</c:v>
                </c:pt>
                <c:pt idx="25286">
                  <c:v>513.77860559999999</c:v>
                </c:pt>
                <c:pt idx="25287">
                  <c:v>430.46570600000001</c:v>
                </c:pt>
                <c:pt idx="25288">
                  <c:v>424.39102500000001</c:v>
                </c:pt>
                <c:pt idx="25289">
                  <c:v>423.74574410000002</c:v>
                </c:pt>
                <c:pt idx="25290">
                  <c:v>422.46267999999998</c:v>
                </c:pt>
                <c:pt idx="25291">
                  <c:v>348.10366800000003</c:v>
                </c:pt>
                <c:pt idx="25292">
                  <c:v>342.71805369999998</c:v>
                </c:pt>
                <c:pt idx="25293">
                  <c:v>342.14629100000002</c:v>
                </c:pt>
                <c:pt idx="25294">
                  <c:v>341.00959519999998</c:v>
                </c:pt>
                <c:pt idx="25295">
                  <c:v>275.60447069999998</c:v>
                </c:pt>
                <c:pt idx="25296">
                  <c:v>270.9079231</c:v>
                </c:pt>
                <c:pt idx="25297">
                  <c:v>270.40967869999997</c:v>
                </c:pt>
                <c:pt idx="25298">
                  <c:v>269.41935109999997</c:v>
                </c:pt>
                <c:pt idx="25299">
                  <c:v>212.96811410000001</c:v>
                </c:pt>
                <c:pt idx="25300">
                  <c:v>198.9221891</c:v>
                </c:pt>
                <c:pt idx="25301">
                  <c:v>191.93424329999999</c:v>
                </c:pt>
                <c:pt idx="25302">
                  <c:v>199.54581329999999</c:v>
                </c:pt>
                <c:pt idx="25303">
                  <c:v>199.8008753</c:v>
                </c:pt>
                <c:pt idx="25304">
                  <c:v>200.30952640000001</c:v>
                </c:pt>
                <c:pt idx="25305">
                  <c:v>233.56714070000001</c:v>
                </c:pt>
                <c:pt idx="25306">
                  <c:v>236.30119060000001</c:v>
                </c:pt>
                <c:pt idx="25307">
                  <c:v>236.59436679999999</c:v>
                </c:pt>
                <c:pt idx="25308">
                  <c:v>237.17889980000001</c:v>
                </c:pt>
                <c:pt idx="25309">
                  <c:v>275.07849010000001</c:v>
                </c:pt>
                <c:pt idx="25310">
                  <c:v>278.16977379999997</c:v>
                </c:pt>
                <c:pt idx="25311">
                  <c:v>278.50106419999997</c:v>
                </c:pt>
                <c:pt idx="25312">
                  <c:v>279.16147899999999</c:v>
                </c:pt>
                <c:pt idx="25313">
                  <c:v>321.70304549999997</c:v>
                </c:pt>
                <c:pt idx="25314">
                  <c:v>325.15156300000001</c:v>
                </c:pt>
                <c:pt idx="25315">
                  <c:v>325.52096749999998</c:v>
                </c:pt>
                <c:pt idx="25316">
                  <c:v>326.25726429999997</c:v>
                </c:pt>
                <c:pt idx="25317">
                  <c:v>373.44080680000002</c:v>
                </c:pt>
                <c:pt idx="25318">
                  <c:v>387.10166750000002</c:v>
                </c:pt>
                <c:pt idx="25319">
                  <c:v>377.11244950000003</c:v>
                </c:pt>
                <c:pt idx="25320">
                  <c:v>358.22956249999999</c:v>
                </c:pt>
                <c:pt idx="25321">
                  <c:v>357.61713659999998</c:v>
                </c:pt>
                <c:pt idx="25322">
                  <c:v>356.39961349999999</c:v>
                </c:pt>
                <c:pt idx="25323">
                  <c:v>286.37824970000003</c:v>
                </c:pt>
                <c:pt idx="25324">
                  <c:v>281.35321770000002</c:v>
                </c:pt>
                <c:pt idx="25325">
                  <c:v>280.82015239999998</c:v>
                </c:pt>
                <c:pt idx="25326">
                  <c:v>279.76062899999999</c:v>
                </c:pt>
                <c:pt idx="25327">
                  <c:v>219.40469469999999</c:v>
                </c:pt>
                <c:pt idx="25328">
                  <c:v>215.1234877</c:v>
                </c:pt>
                <c:pt idx="25329">
                  <c:v>214.669783</c:v>
                </c:pt>
                <c:pt idx="25330">
                  <c:v>213.76825930000001</c:v>
                </c:pt>
                <c:pt idx="25331">
                  <c:v>163.0777544</c:v>
                </c:pt>
                <c:pt idx="25332">
                  <c:v>159.54037260000001</c:v>
                </c:pt>
                <c:pt idx="25333">
                  <c:v>159.16602839999999</c:v>
                </c:pt>
                <c:pt idx="25334">
                  <c:v>158.42250440000001</c:v>
                </c:pt>
                <c:pt idx="25335">
                  <c:v>117.397429</c:v>
                </c:pt>
                <c:pt idx="25336">
                  <c:v>107.69008289999999</c:v>
                </c:pt>
                <c:pt idx="25337">
                  <c:v>99.946062420000004</c:v>
                </c:pt>
                <c:pt idx="25338">
                  <c:v>103.94777310000001</c:v>
                </c:pt>
                <c:pt idx="25339">
                  <c:v>104.0845875</c:v>
                </c:pt>
                <c:pt idx="25340">
                  <c:v>104.357933</c:v>
                </c:pt>
                <c:pt idx="25341">
                  <c:v>123.5114434</c:v>
                </c:pt>
                <c:pt idx="25342">
                  <c:v>125.1837623</c:v>
                </c:pt>
                <c:pt idx="25343">
                  <c:v>125.3638596</c:v>
                </c:pt>
                <c:pt idx="25344">
                  <c:v>125.7233774</c:v>
                </c:pt>
                <c:pt idx="25345">
                  <c:v>150.1483661</c:v>
                </c:pt>
                <c:pt idx="25346">
                  <c:v>152.22636360000001</c:v>
                </c:pt>
                <c:pt idx="25347">
                  <c:v>152.4497437</c:v>
                </c:pt>
                <c:pt idx="25348">
                  <c:v>152.89543380000001</c:v>
                </c:pt>
                <c:pt idx="25349">
                  <c:v>182.59190079999999</c:v>
                </c:pt>
                <c:pt idx="25350">
                  <c:v>185.07557689999999</c:v>
                </c:pt>
                <c:pt idx="25351">
                  <c:v>185.34223990000001</c:v>
                </c:pt>
                <c:pt idx="25352">
                  <c:v>185.8741023</c:v>
                </c:pt>
                <c:pt idx="25353">
                  <c:v>220.8420476</c:v>
                </c:pt>
                <c:pt idx="25354">
                  <c:v>347.39681309999997</c:v>
                </c:pt>
                <c:pt idx="25355">
                  <c:v>358.7484753</c:v>
                </c:pt>
                <c:pt idx="25356">
                  <c:v>360.28819190000002</c:v>
                </c:pt>
                <c:pt idx="25357">
                  <c:v>360.29329990000002</c:v>
                </c:pt>
                <c:pt idx="25358">
                  <c:v>342.73384149999998</c:v>
                </c:pt>
                <c:pt idx="25359">
                  <c:v>342.21965979999999</c:v>
                </c:pt>
                <c:pt idx="25360">
                  <c:v>341.1973304</c:v>
                </c:pt>
                <c:pt idx="25361">
                  <c:v>278.36025960000001</c:v>
                </c:pt>
                <c:pt idx="25362">
                  <c:v>274.12809900000002</c:v>
                </c:pt>
                <c:pt idx="25363">
                  <c:v>273.67892749999999</c:v>
                </c:pt>
                <c:pt idx="25364">
                  <c:v>272.7860273</c:v>
                </c:pt>
                <c:pt idx="25365">
                  <c:v>218.4002715</c:v>
                </c:pt>
                <c:pt idx="25366">
                  <c:v>214.777433</c:v>
                </c:pt>
                <c:pt idx="25367">
                  <c:v>214.3932715</c:v>
                </c:pt>
                <c:pt idx="25368">
                  <c:v>213.62980060000001</c:v>
                </c:pt>
                <c:pt idx="25369">
                  <c:v>167.69535980000001</c:v>
                </c:pt>
                <c:pt idx="25370">
                  <c:v>164.68184339999999</c:v>
                </c:pt>
                <c:pt idx="25371">
                  <c:v>164.36269200000001</c:v>
                </c:pt>
                <c:pt idx="25372">
                  <c:v>163.7286503</c:v>
                </c:pt>
                <c:pt idx="25373">
                  <c:v>126.2455245</c:v>
                </c:pt>
                <c:pt idx="25374">
                  <c:v>123.8413302</c:v>
                </c:pt>
                <c:pt idx="25375">
                  <c:v>123.587189</c:v>
                </c:pt>
                <c:pt idx="25376">
                  <c:v>123.0825765</c:v>
                </c:pt>
                <c:pt idx="25377">
                  <c:v>94.050765709999993</c:v>
                </c:pt>
                <c:pt idx="25378">
                  <c:v>92.255893490000005</c:v>
                </c:pt>
                <c:pt idx="25379">
                  <c:v>92.066762370000006</c:v>
                </c:pt>
                <c:pt idx="25380">
                  <c:v>91.691579099999998</c:v>
                </c:pt>
                <c:pt idx="25381">
                  <c:v>71.11108333</c:v>
                </c:pt>
                <c:pt idx="25382">
                  <c:v>67.710224080000003</c:v>
                </c:pt>
                <c:pt idx="25383">
                  <c:v>67.046889609999994</c:v>
                </c:pt>
                <c:pt idx="25384">
                  <c:v>66.732153220000001</c:v>
                </c:pt>
                <c:pt idx="25385">
                  <c:v>66.730080479999998</c:v>
                </c:pt>
                <c:pt idx="25386">
                  <c:v>70.598431079999997</c:v>
                </c:pt>
                <c:pt idx="25387">
                  <c:v>70.721225709999999</c:v>
                </c:pt>
                <c:pt idx="25388">
                  <c:v>70.967036030000003</c:v>
                </c:pt>
                <c:pt idx="25389">
                  <c:v>90.871399879999998</c:v>
                </c:pt>
                <c:pt idx="25390">
                  <c:v>92.599848059999999</c:v>
                </c:pt>
                <c:pt idx="25391">
                  <c:v>92.78659021</c:v>
                </c:pt>
                <c:pt idx="25392">
                  <c:v>93.159714210000004</c:v>
                </c:pt>
                <c:pt idx="25393">
                  <c:v>121.3772546</c:v>
                </c:pt>
                <c:pt idx="25394">
                  <c:v>123.7050654</c:v>
                </c:pt>
                <c:pt idx="25395">
                  <c:v>123.955755</c:v>
                </c:pt>
                <c:pt idx="25396">
                  <c:v>124.4561927</c:v>
                </c:pt>
                <c:pt idx="25397">
                  <c:v>160.98690959999999</c:v>
                </c:pt>
                <c:pt idx="25398">
                  <c:v>163.91408300000001</c:v>
                </c:pt>
                <c:pt idx="25399">
                  <c:v>164.2287201</c:v>
                </c:pt>
                <c:pt idx="25400">
                  <c:v>164.8564715</c:v>
                </c:pt>
                <c:pt idx="25401">
                  <c:v>209.70036490000001</c:v>
                </c:pt>
                <c:pt idx="25402">
                  <c:v>213.2269009</c:v>
                </c:pt>
                <c:pt idx="25403">
                  <c:v>213.60548560000001</c:v>
                </c:pt>
                <c:pt idx="25404">
                  <c:v>214.36055060000001</c:v>
                </c:pt>
                <c:pt idx="25405">
                  <c:v>267.51762059999999</c:v>
                </c:pt>
                <c:pt idx="25406">
                  <c:v>271.64351909999999</c:v>
                </c:pt>
                <c:pt idx="25407">
                  <c:v>272.08605130000001</c:v>
                </c:pt>
                <c:pt idx="25408">
                  <c:v>272.96843000000001</c:v>
                </c:pt>
                <c:pt idx="25409">
                  <c:v>334.43867649999999</c:v>
                </c:pt>
                <c:pt idx="25410">
                  <c:v>348.57540870000003</c:v>
                </c:pt>
                <c:pt idx="25411">
                  <c:v>351.62257449999998</c:v>
                </c:pt>
                <c:pt idx="25412">
                  <c:v>353.13121469999999</c:v>
                </c:pt>
                <c:pt idx="25413">
                  <c:v>353.13119849999998</c:v>
                </c:pt>
                <c:pt idx="25414">
                  <c:v>348.4293462</c:v>
                </c:pt>
                <c:pt idx="25415">
                  <c:v>346.09237530000001</c:v>
                </c:pt>
                <c:pt idx="25416">
                  <c:v>339.03830690000001</c:v>
                </c:pt>
                <c:pt idx="25417">
                  <c:v>339.03830690000001</c:v>
                </c:pt>
                <c:pt idx="25418">
                  <c:v>335.92189459999997</c:v>
                </c:pt>
                <c:pt idx="25419">
                  <c:v>335.41801379999998</c:v>
                </c:pt>
                <c:pt idx="25420">
                  <c:v>334.41617350000001</c:v>
                </c:pt>
                <c:pt idx="25421">
                  <c:v>272.86240720000001</c:v>
                </c:pt>
                <c:pt idx="25422">
                  <c:v>268.71861560000002</c:v>
                </c:pt>
                <c:pt idx="25423">
                  <c:v>268.27883939999998</c:v>
                </c:pt>
                <c:pt idx="25424">
                  <c:v>267.40462550000001</c:v>
                </c:pt>
                <c:pt idx="25425">
                  <c:v>214.18445170000001</c:v>
                </c:pt>
                <c:pt idx="25426">
                  <c:v>210.64149459999999</c:v>
                </c:pt>
                <c:pt idx="25427">
                  <c:v>210.26582289999999</c:v>
                </c:pt>
                <c:pt idx="25428">
                  <c:v>209.51923540000001</c:v>
                </c:pt>
                <c:pt idx="25429">
                  <c:v>164.6326541</c:v>
                </c:pt>
                <c:pt idx="25430">
                  <c:v>161.69053149999999</c:v>
                </c:pt>
                <c:pt idx="25431">
                  <c:v>161.3789644</c:v>
                </c:pt>
                <c:pt idx="25432">
                  <c:v>160.7600032</c:v>
                </c:pt>
                <c:pt idx="25433">
                  <c:v>124.20701440000001</c:v>
                </c:pt>
                <c:pt idx="25434">
                  <c:v>121.8657264</c:v>
                </c:pt>
                <c:pt idx="25435">
                  <c:v>121.61826379999999</c:v>
                </c:pt>
                <c:pt idx="25436">
                  <c:v>121.1269289</c:v>
                </c:pt>
                <c:pt idx="25437">
                  <c:v>92.907532619999998</c:v>
                </c:pt>
                <c:pt idx="25438">
                  <c:v>91.167079169999994</c:v>
                </c:pt>
                <c:pt idx="25439">
                  <c:v>90.98372114</c:v>
                </c:pt>
                <c:pt idx="25440">
                  <c:v>90.620012619999997</c:v>
                </c:pt>
                <c:pt idx="25441">
                  <c:v>70.734208820000006</c:v>
                </c:pt>
                <c:pt idx="25442">
                  <c:v>67.445786859999998</c:v>
                </c:pt>
                <c:pt idx="25443">
                  <c:v>66.797933670000006</c:v>
                </c:pt>
                <c:pt idx="25444">
                  <c:v>66.505845809999997</c:v>
                </c:pt>
                <c:pt idx="25445">
                  <c:v>66.505884530000003</c:v>
                </c:pt>
                <c:pt idx="25446">
                  <c:v>66.997850409999998</c:v>
                </c:pt>
                <c:pt idx="25447">
                  <c:v>66.997850409999998</c:v>
                </c:pt>
                <c:pt idx="25448">
                  <c:v>67.499119780000001</c:v>
                </c:pt>
                <c:pt idx="25449">
                  <c:v>68.009692659999999</c:v>
                </c:pt>
                <c:pt idx="25450">
                  <c:v>68.097415280000007</c:v>
                </c:pt>
                <c:pt idx="25451">
                  <c:v>68.773951589999996</c:v>
                </c:pt>
                <c:pt idx="25452">
                  <c:v>70.366334449999997</c:v>
                </c:pt>
                <c:pt idx="25453">
                  <c:v>70.488913310000001</c:v>
                </c:pt>
                <c:pt idx="25454">
                  <c:v>70.734297339999998</c:v>
                </c:pt>
                <c:pt idx="25455">
                  <c:v>90.620306900000003</c:v>
                </c:pt>
                <c:pt idx="25456">
                  <c:v>92.348153580000002</c:v>
                </c:pt>
                <c:pt idx="25457">
                  <c:v>92.534837280000005</c:v>
                </c:pt>
                <c:pt idx="25458">
                  <c:v>92.907848209999997</c:v>
                </c:pt>
                <c:pt idx="25459">
                  <c:v>121.12748689999999</c:v>
                </c:pt>
                <c:pt idx="25460">
                  <c:v>123.4561708</c:v>
                </c:pt>
                <c:pt idx="25461">
                  <c:v>123.70695929999999</c:v>
                </c:pt>
                <c:pt idx="25462">
                  <c:v>124.2075972</c:v>
                </c:pt>
                <c:pt idx="25463">
                  <c:v>160.760865</c:v>
                </c:pt>
                <c:pt idx="25464">
                  <c:v>163.69038599999999</c:v>
                </c:pt>
                <c:pt idx="25465">
                  <c:v>164.00527940000001</c:v>
                </c:pt>
                <c:pt idx="25466">
                  <c:v>164.63354419999999</c:v>
                </c:pt>
                <c:pt idx="25467">
                  <c:v>209.5204411</c:v>
                </c:pt>
                <c:pt idx="25468">
                  <c:v>213.05079929999999</c:v>
                </c:pt>
                <c:pt idx="25469">
                  <c:v>213.4297976</c:v>
                </c:pt>
                <c:pt idx="25470">
                  <c:v>214.18568920000001</c:v>
                </c:pt>
                <c:pt idx="25471">
                  <c:v>267.40621529999999</c:v>
                </c:pt>
                <c:pt idx="25472">
                  <c:v>271.53741070000001</c:v>
                </c:pt>
                <c:pt idx="25473">
                  <c:v>271.98051379999998</c:v>
                </c:pt>
                <c:pt idx="25474">
                  <c:v>272.86403230000002</c:v>
                </c:pt>
                <c:pt idx="25475">
                  <c:v>334.41818760000001</c:v>
                </c:pt>
                <c:pt idx="25476">
                  <c:v>348.67836260000001</c:v>
                </c:pt>
                <c:pt idx="25477">
                  <c:v>351.72828520000002</c:v>
                </c:pt>
                <c:pt idx="25478">
                  <c:v>353.13333849999998</c:v>
                </c:pt>
                <c:pt idx="25479">
                  <c:v>353.13335649999999</c:v>
                </c:pt>
                <c:pt idx="25480">
                  <c:v>350.77776690000002</c:v>
                </c:pt>
                <c:pt idx="25481">
                  <c:v>350.77776690000002</c:v>
                </c:pt>
                <c:pt idx="25482">
                  <c:v>348.43148079999997</c:v>
                </c:pt>
                <c:pt idx="25483">
                  <c:v>346.09449819999998</c:v>
                </c:pt>
                <c:pt idx="25484">
                  <c:v>345.69813640000001</c:v>
                </c:pt>
                <c:pt idx="25485">
                  <c:v>342.68993590000002</c:v>
                </c:pt>
                <c:pt idx="25486">
                  <c:v>335.92396639999998</c:v>
                </c:pt>
                <c:pt idx="25487">
                  <c:v>335.4200831</c:v>
                </c:pt>
                <c:pt idx="25488">
                  <c:v>334.41823770000002</c:v>
                </c:pt>
                <c:pt idx="25489">
                  <c:v>272.86414980000001</c:v>
                </c:pt>
                <c:pt idx="25490">
                  <c:v>268.72033570000002</c:v>
                </c:pt>
                <c:pt idx="25491">
                  <c:v>268.28055699999999</c:v>
                </c:pt>
                <c:pt idx="25492">
                  <c:v>267.40633839999998</c:v>
                </c:pt>
                <c:pt idx="25493">
                  <c:v>214.1858622</c:v>
                </c:pt>
                <c:pt idx="25494">
                  <c:v>210.64288400000001</c:v>
                </c:pt>
                <c:pt idx="25495">
                  <c:v>210.2672101</c:v>
                </c:pt>
                <c:pt idx="25496">
                  <c:v>209.52061800000001</c:v>
                </c:pt>
                <c:pt idx="25497">
                  <c:v>164.6337537</c:v>
                </c:pt>
                <c:pt idx="25498">
                  <c:v>161.6916114</c:v>
                </c:pt>
                <c:pt idx="25499">
                  <c:v>161.38004219999999</c:v>
                </c:pt>
                <c:pt idx="25500">
                  <c:v>160.76107680000001</c:v>
                </c:pt>
                <c:pt idx="25501">
                  <c:v>124.2078242</c:v>
                </c:pt>
                <c:pt idx="25502">
                  <c:v>121.86651790000001</c:v>
                </c:pt>
                <c:pt idx="25503">
                  <c:v>121.6190533</c:v>
                </c:pt>
                <c:pt idx="25504">
                  <c:v>121.1277146</c:v>
                </c:pt>
                <c:pt idx="25505">
                  <c:v>92.908073779999995</c:v>
                </c:pt>
                <c:pt idx="25506">
                  <c:v>91.167603380000003</c:v>
                </c:pt>
                <c:pt idx="25507">
                  <c:v>90.984243550000002</c:v>
                </c:pt>
                <c:pt idx="25508">
                  <c:v>90.620531439999993</c:v>
                </c:pt>
                <c:pt idx="25509">
                  <c:v>70.734502430000006</c:v>
                </c:pt>
                <c:pt idx="25510">
                  <c:v>67.446034249999997</c:v>
                </c:pt>
                <c:pt idx="25511">
                  <c:v>66.798171420000003</c:v>
                </c:pt>
                <c:pt idx="25512">
                  <c:v>66.506079150000005</c:v>
                </c:pt>
                <c:pt idx="25513">
                  <c:v>66.506041420000003</c:v>
                </c:pt>
                <c:pt idx="25514">
                  <c:v>66.998002159999999</c:v>
                </c:pt>
                <c:pt idx="25515">
                  <c:v>66.998002159999999</c:v>
                </c:pt>
                <c:pt idx="25516">
                  <c:v>67.499266349999999</c:v>
                </c:pt>
                <c:pt idx="25517">
                  <c:v>68.009833979999996</c:v>
                </c:pt>
                <c:pt idx="25518">
                  <c:v>68.097555709999995</c:v>
                </c:pt>
                <c:pt idx="25519">
                  <c:v>68.774085119999995</c:v>
                </c:pt>
                <c:pt idx="25520">
                  <c:v>70.366451979999994</c:v>
                </c:pt>
                <c:pt idx="25521">
                  <c:v>70.489029619999997</c:v>
                </c:pt>
                <c:pt idx="25522">
                  <c:v>70.734411210000005</c:v>
                </c:pt>
                <c:pt idx="25523">
                  <c:v>90.620236969999993</c:v>
                </c:pt>
                <c:pt idx="25524">
                  <c:v>92.348068530000006</c:v>
                </c:pt>
                <c:pt idx="25525">
                  <c:v>92.534750599999995</c:v>
                </c:pt>
                <c:pt idx="25526">
                  <c:v>92.907758279999996</c:v>
                </c:pt>
                <c:pt idx="25527">
                  <c:v>121.1271601</c:v>
                </c:pt>
                <c:pt idx="25528">
                  <c:v>123.455825</c:v>
                </c:pt>
                <c:pt idx="25529">
                  <c:v>123.70661149999999</c:v>
                </c:pt>
                <c:pt idx="25530">
                  <c:v>124.2072452</c:v>
                </c:pt>
                <c:pt idx="25531">
                  <c:v>160.760223</c:v>
                </c:pt>
                <c:pt idx="25532">
                  <c:v>163.6897213</c:v>
                </c:pt>
                <c:pt idx="25533">
                  <c:v>164.0046122</c:v>
                </c:pt>
                <c:pt idx="25534">
                  <c:v>164.63287209999999</c:v>
                </c:pt>
                <c:pt idx="25535">
                  <c:v>209.51942579999999</c:v>
                </c:pt>
                <c:pt idx="25536">
                  <c:v>213.0497574</c:v>
                </c:pt>
                <c:pt idx="25537">
                  <c:v>213.42875280000001</c:v>
                </c:pt>
                <c:pt idx="25538">
                  <c:v>214.18463879999999</c:v>
                </c:pt>
                <c:pt idx="25539">
                  <c:v>267.40476849999999</c:v>
                </c:pt>
                <c:pt idx="25540">
                  <c:v>271.5359335</c:v>
                </c:pt>
                <c:pt idx="25541">
                  <c:v>271.97903330000003</c:v>
                </c:pt>
                <c:pt idx="25542">
                  <c:v>272.86254530000002</c:v>
                </c:pt>
                <c:pt idx="25543">
                  <c:v>334.41625110000001</c:v>
                </c:pt>
                <c:pt idx="25544">
                  <c:v>348.6763229</c:v>
                </c:pt>
                <c:pt idx="25545">
                  <c:v>351.7262235</c:v>
                </c:pt>
                <c:pt idx="25546">
                  <c:v>353.1312666</c:v>
                </c:pt>
                <c:pt idx="25547">
                  <c:v>353.13124629999999</c:v>
                </c:pt>
                <c:pt idx="25548">
                  <c:v>350.77566780000001</c:v>
                </c:pt>
                <c:pt idx="25549">
                  <c:v>350.77566780000001</c:v>
                </c:pt>
                <c:pt idx="25550">
                  <c:v>348.42939280000002</c:v>
                </c:pt>
                <c:pt idx="25551">
                  <c:v>346.09242119999999</c:v>
                </c:pt>
                <c:pt idx="25552">
                  <c:v>345.6960613</c:v>
                </c:pt>
                <c:pt idx="25553">
                  <c:v>342.68787509999999</c:v>
                </c:pt>
                <c:pt idx="25554">
                  <c:v>335.92193780000002</c:v>
                </c:pt>
                <c:pt idx="25555">
                  <c:v>335.41805690000001</c:v>
                </c:pt>
                <c:pt idx="25556">
                  <c:v>334.41621629999997</c:v>
                </c:pt>
                <c:pt idx="25557">
                  <c:v>272.86243350000001</c:v>
                </c:pt>
                <c:pt idx="25558">
                  <c:v>268.71864090000003</c:v>
                </c:pt>
                <c:pt idx="25559">
                  <c:v>268.2788645</c:v>
                </c:pt>
                <c:pt idx="25560">
                  <c:v>267.40465030000001</c:v>
                </c:pt>
                <c:pt idx="25561">
                  <c:v>214.18446280000001</c:v>
                </c:pt>
                <c:pt idx="25562">
                  <c:v>210.64150480000001</c:v>
                </c:pt>
                <c:pt idx="25563">
                  <c:v>210.26583299999999</c:v>
                </c:pt>
                <c:pt idx="25564">
                  <c:v>209.51924529999999</c:v>
                </c:pt>
                <c:pt idx="25565">
                  <c:v>164.632653</c:v>
                </c:pt>
                <c:pt idx="25566">
                  <c:v>161.69052970000001</c:v>
                </c:pt>
                <c:pt idx="25567">
                  <c:v>161.3789625</c:v>
                </c:pt>
                <c:pt idx="25568">
                  <c:v>160.76000110000001</c:v>
                </c:pt>
                <c:pt idx="25569">
                  <c:v>124.207004</c:v>
                </c:pt>
                <c:pt idx="25570">
                  <c:v>121.8657156</c:v>
                </c:pt>
                <c:pt idx="25571">
                  <c:v>121.6182529</c:v>
                </c:pt>
                <c:pt idx="25572">
                  <c:v>121.1269179</c:v>
                </c:pt>
                <c:pt idx="25573">
                  <c:v>92.907516079999994</c:v>
                </c:pt>
                <c:pt idx="25574">
                  <c:v>91.167062319999999</c:v>
                </c:pt>
                <c:pt idx="25575">
                  <c:v>90.983704259999996</c:v>
                </c:pt>
                <c:pt idx="25576">
                  <c:v>90.619995669999994</c:v>
                </c:pt>
                <c:pt idx="25577">
                  <c:v>70.734189029999996</c:v>
                </c:pt>
                <c:pt idx="25578">
                  <c:v>67.445766789999993</c:v>
                </c:pt>
                <c:pt idx="25579">
                  <c:v>66.797913550000004</c:v>
                </c:pt>
                <c:pt idx="25580">
                  <c:v>66.505825669999993</c:v>
                </c:pt>
                <c:pt idx="25581">
                  <c:v>66.505862489999998</c:v>
                </c:pt>
                <c:pt idx="25582">
                  <c:v>66.997828089999999</c:v>
                </c:pt>
                <c:pt idx="25583">
                  <c:v>66.997828089999999</c:v>
                </c:pt>
                <c:pt idx="25584">
                  <c:v>67.499097190000001</c:v>
                </c:pt>
                <c:pt idx="25585">
                  <c:v>68.009669799999998</c:v>
                </c:pt>
                <c:pt idx="25586">
                  <c:v>68.097392369999994</c:v>
                </c:pt>
                <c:pt idx="25587">
                  <c:v>68.773928330000004</c:v>
                </c:pt>
                <c:pt idx="25588">
                  <c:v>70.366310429999999</c:v>
                </c:pt>
                <c:pt idx="25589">
                  <c:v>70.488889229999998</c:v>
                </c:pt>
                <c:pt idx="25590">
                  <c:v>70.734273139999999</c:v>
                </c:pt>
                <c:pt idx="25591">
                  <c:v>90.620275719999995</c:v>
                </c:pt>
                <c:pt idx="25592">
                  <c:v>92.348121930000005</c:v>
                </c:pt>
                <c:pt idx="25593">
                  <c:v>92.534805579999997</c:v>
                </c:pt>
                <c:pt idx="25594">
                  <c:v>92.907816420000003</c:v>
                </c:pt>
                <c:pt idx="25595">
                  <c:v>121.12744910000001</c:v>
                </c:pt>
                <c:pt idx="25596">
                  <c:v>123.4561326</c:v>
                </c:pt>
                <c:pt idx="25597">
                  <c:v>123.7069211</c:v>
                </c:pt>
                <c:pt idx="25598">
                  <c:v>124.2075588</c:v>
                </c:pt>
                <c:pt idx="25599">
                  <c:v>160.76082170000001</c:v>
                </c:pt>
                <c:pt idx="25600">
                  <c:v>163.69034239999999</c:v>
                </c:pt>
                <c:pt idx="25601">
                  <c:v>164.00523569999999</c:v>
                </c:pt>
                <c:pt idx="25602">
                  <c:v>164.6335004</c:v>
                </c:pt>
                <c:pt idx="25603">
                  <c:v>209.52039339999999</c:v>
                </c:pt>
                <c:pt idx="25604">
                  <c:v>213.0507514</c:v>
                </c:pt>
                <c:pt idx="25605">
                  <c:v>213.42974960000001</c:v>
                </c:pt>
                <c:pt idx="25606">
                  <c:v>214.18564119999999</c:v>
                </c:pt>
                <c:pt idx="25607">
                  <c:v>267.4061643</c:v>
                </c:pt>
                <c:pt idx="25608">
                  <c:v>271.53735949999998</c:v>
                </c:pt>
                <c:pt idx="25609">
                  <c:v>271.98046249999999</c:v>
                </c:pt>
                <c:pt idx="25610">
                  <c:v>272.86398109999999</c:v>
                </c:pt>
                <c:pt idx="25611">
                  <c:v>334.41813430000002</c:v>
                </c:pt>
                <c:pt idx="25612">
                  <c:v>348.67830900000001</c:v>
                </c:pt>
                <c:pt idx="25613">
                  <c:v>351.72823149999999</c:v>
                </c:pt>
                <c:pt idx="25614">
                  <c:v>353.13328480000001</c:v>
                </c:pt>
                <c:pt idx="25615">
                  <c:v>353.13330680000001</c:v>
                </c:pt>
                <c:pt idx="25616">
                  <c:v>350.7777178</c:v>
                </c:pt>
                <c:pt idx="25617">
                  <c:v>350.7777178</c:v>
                </c:pt>
                <c:pt idx="25618">
                  <c:v>348.43143240000001</c:v>
                </c:pt>
                <c:pt idx="25619">
                  <c:v>346.09445030000001</c:v>
                </c:pt>
                <c:pt idx="25620">
                  <c:v>345.69808860000001</c:v>
                </c:pt>
                <c:pt idx="25621">
                  <c:v>342.68988890000003</c:v>
                </c:pt>
                <c:pt idx="25622">
                  <c:v>335.92392109999997</c:v>
                </c:pt>
                <c:pt idx="25623">
                  <c:v>335.42003779999999</c:v>
                </c:pt>
                <c:pt idx="25624">
                  <c:v>334.41819270000002</c:v>
                </c:pt>
                <c:pt idx="25625">
                  <c:v>272.8641197</c:v>
                </c:pt>
                <c:pt idx="25626">
                  <c:v>268.72030660000001</c:v>
                </c:pt>
                <c:pt idx="25627">
                  <c:v>268.280528</c:v>
                </c:pt>
                <c:pt idx="25628">
                  <c:v>267.40630950000002</c:v>
                </c:pt>
                <c:pt idx="25629">
                  <c:v>214.185846</c:v>
                </c:pt>
                <c:pt idx="25630">
                  <c:v>210.64286860000001</c:v>
                </c:pt>
                <c:pt idx="25631">
                  <c:v>210.2671947</c:v>
                </c:pt>
                <c:pt idx="25632">
                  <c:v>209.5206029</c:v>
                </c:pt>
                <c:pt idx="25633">
                  <c:v>164.63374880000001</c:v>
                </c:pt>
                <c:pt idx="25634">
                  <c:v>161.69160719999999</c:v>
                </c:pt>
                <c:pt idx="25635">
                  <c:v>161.38003810000001</c:v>
                </c:pt>
                <c:pt idx="25636">
                  <c:v>160.76107279999999</c:v>
                </c:pt>
                <c:pt idx="25637">
                  <c:v>124.20782819999999</c:v>
                </c:pt>
                <c:pt idx="25638">
                  <c:v>121.86652239999999</c:v>
                </c:pt>
                <c:pt idx="25639">
                  <c:v>121.6190579</c:v>
                </c:pt>
                <c:pt idx="25640">
                  <c:v>121.1277193</c:v>
                </c:pt>
                <c:pt idx="25641">
                  <c:v>92.908084209999998</c:v>
                </c:pt>
                <c:pt idx="25642">
                  <c:v>91.167614139999998</c:v>
                </c:pt>
                <c:pt idx="25643">
                  <c:v>90.984254340000007</c:v>
                </c:pt>
                <c:pt idx="25644">
                  <c:v>90.620542299999997</c:v>
                </c:pt>
                <c:pt idx="25645">
                  <c:v>70.734516740000004</c:v>
                </c:pt>
                <c:pt idx="25646">
                  <c:v>67.446049029999998</c:v>
                </c:pt>
                <c:pt idx="25647">
                  <c:v>66.798186279999996</c:v>
                </c:pt>
                <c:pt idx="25648">
                  <c:v>66.506094059999995</c:v>
                </c:pt>
                <c:pt idx="25649">
                  <c:v>66.506058240000002</c:v>
                </c:pt>
                <c:pt idx="25650">
                  <c:v>66.998019240000005</c:v>
                </c:pt>
                <c:pt idx="25651">
                  <c:v>66.998019240000005</c:v>
                </c:pt>
                <c:pt idx="25652">
                  <c:v>67.499283669999997</c:v>
                </c:pt>
                <c:pt idx="25653">
                  <c:v>68.009851560000001</c:v>
                </c:pt>
                <c:pt idx="25654">
                  <c:v>68.097573330000003</c:v>
                </c:pt>
                <c:pt idx="25655">
                  <c:v>68.774103080000003</c:v>
                </c:pt>
                <c:pt idx="25656">
                  <c:v>70.366470699999994</c:v>
                </c:pt>
                <c:pt idx="25657">
                  <c:v>70.489048400000001</c:v>
                </c:pt>
                <c:pt idx="25658">
                  <c:v>70.734430099999997</c:v>
                </c:pt>
                <c:pt idx="25659">
                  <c:v>90.620263109999996</c:v>
                </c:pt>
                <c:pt idx="25660">
                  <c:v>92.348095169999993</c:v>
                </c:pt>
                <c:pt idx="25661">
                  <c:v>92.534777300000002</c:v>
                </c:pt>
                <c:pt idx="25662">
                  <c:v>92.907785090000004</c:v>
                </c:pt>
                <c:pt idx="25663">
                  <c:v>121.12719370000001</c:v>
                </c:pt>
                <c:pt idx="25664">
                  <c:v>123.4558591</c:v>
                </c:pt>
                <c:pt idx="25665">
                  <c:v>123.7066457</c:v>
                </c:pt>
                <c:pt idx="25666">
                  <c:v>124.2072795</c:v>
                </c:pt>
                <c:pt idx="25667">
                  <c:v>160.76026379999999</c:v>
                </c:pt>
                <c:pt idx="25668">
                  <c:v>163.6897625</c:v>
                </c:pt>
                <c:pt idx="25669">
                  <c:v>164.00465349999999</c:v>
                </c:pt>
                <c:pt idx="25670">
                  <c:v>164.63291340000001</c:v>
                </c:pt>
                <c:pt idx="25671">
                  <c:v>209.51947329999999</c:v>
                </c:pt>
                <c:pt idx="25672">
                  <c:v>213.0498053</c:v>
                </c:pt>
                <c:pt idx="25673">
                  <c:v>213.4288008</c:v>
                </c:pt>
                <c:pt idx="25674">
                  <c:v>214.18468680000001</c:v>
                </c:pt>
                <c:pt idx="25675">
                  <c:v>267.40482229999998</c:v>
                </c:pt>
                <c:pt idx="25676">
                  <c:v>271.5359876</c:v>
                </c:pt>
                <c:pt idx="25677">
                  <c:v>271.97908749999999</c:v>
                </c:pt>
                <c:pt idx="25678">
                  <c:v>272.86259960000001</c:v>
                </c:pt>
                <c:pt idx="25679">
                  <c:v>334.4163107</c:v>
                </c:pt>
                <c:pt idx="25680">
                  <c:v>348.67638369999997</c:v>
                </c:pt>
                <c:pt idx="25681">
                  <c:v>351.7262844</c:v>
                </c:pt>
                <c:pt idx="25682">
                  <c:v>353.13132769999999</c:v>
                </c:pt>
                <c:pt idx="25683">
                  <c:v>353.1313045</c:v>
                </c:pt>
                <c:pt idx="25684">
                  <c:v>350.7757254</c:v>
                </c:pt>
                <c:pt idx="25685">
                  <c:v>350.7757254</c:v>
                </c:pt>
                <c:pt idx="25686">
                  <c:v>348.42944979999999</c:v>
                </c:pt>
                <c:pt idx="25687">
                  <c:v>346.0924776</c:v>
                </c:pt>
                <c:pt idx="25688">
                  <c:v>345.69611750000001</c:v>
                </c:pt>
                <c:pt idx="25689">
                  <c:v>342.68793049999999</c:v>
                </c:pt>
                <c:pt idx="25690">
                  <c:v>335.92199140000002</c:v>
                </c:pt>
                <c:pt idx="25691">
                  <c:v>335.41811030000002</c:v>
                </c:pt>
                <c:pt idx="25692">
                  <c:v>334.4162695</c:v>
                </c:pt>
                <c:pt idx="25693">
                  <c:v>272.86247040000001</c:v>
                </c:pt>
                <c:pt idx="25694">
                  <c:v>268.71867659999998</c:v>
                </c:pt>
                <c:pt idx="25695">
                  <c:v>268.27890009999999</c:v>
                </c:pt>
                <c:pt idx="25696">
                  <c:v>267.40468570000002</c:v>
                </c:pt>
                <c:pt idx="25697">
                  <c:v>214.18448420000001</c:v>
                </c:pt>
                <c:pt idx="25698">
                  <c:v>210.64152530000001</c:v>
                </c:pt>
                <c:pt idx="25699">
                  <c:v>210.2658534</c:v>
                </c:pt>
                <c:pt idx="25700">
                  <c:v>209.51926549999999</c:v>
                </c:pt>
                <c:pt idx="25701">
                  <c:v>164.63266160000001</c:v>
                </c:pt>
                <c:pt idx="25702">
                  <c:v>161.6905376</c:v>
                </c:pt>
                <c:pt idx="25703">
                  <c:v>161.37897029999999</c:v>
                </c:pt>
                <c:pt idx="25704">
                  <c:v>160.76000880000001</c:v>
                </c:pt>
                <c:pt idx="25705">
                  <c:v>124.2070026</c:v>
                </c:pt>
                <c:pt idx="25706">
                  <c:v>121.8657135</c:v>
                </c:pt>
                <c:pt idx="25707">
                  <c:v>121.6182508</c:v>
                </c:pt>
                <c:pt idx="25708">
                  <c:v>121.1269157</c:v>
                </c:pt>
                <c:pt idx="25709">
                  <c:v>92.907507150000001</c:v>
                </c:pt>
                <c:pt idx="25710">
                  <c:v>91.167052990000002</c:v>
                </c:pt>
                <c:pt idx="25711">
                  <c:v>90.983694889999995</c:v>
                </c:pt>
                <c:pt idx="25712">
                  <c:v>90.619986220000001</c:v>
                </c:pt>
                <c:pt idx="25713">
                  <c:v>70.734175280000002</c:v>
                </c:pt>
                <c:pt idx="25714">
                  <c:v>67.445752400000003</c:v>
                </c:pt>
                <c:pt idx="25715">
                  <c:v>66.797899040000004</c:v>
                </c:pt>
                <c:pt idx="25716">
                  <c:v>66.505811109999996</c:v>
                </c:pt>
                <c:pt idx="25717">
                  <c:v>66.505845699999995</c:v>
                </c:pt>
                <c:pt idx="25718">
                  <c:v>66.99781102</c:v>
                </c:pt>
                <c:pt idx="25719">
                  <c:v>66.99781102</c:v>
                </c:pt>
                <c:pt idx="25720">
                  <c:v>67.499079850000001</c:v>
                </c:pt>
                <c:pt idx="25721">
                  <c:v>68.009652180000003</c:v>
                </c:pt>
                <c:pt idx="25722">
                  <c:v>68.097374700000003</c:v>
                </c:pt>
                <c:pt idx="25723">
                  <c:v>68.773910299999997</c:v>
                </c:pt>
                <c:pt idx="25724">
                  <c:v>70.366291570000001</c:v>
                </c:pt>
                <c:pt idx="25725">
                  <c:v>70.488870309999996</c:v>
                </c:pt>
                <c:pt idx="25726">
                  <c:v>70.734254089999993</c:v>
                </c:pt>
                <c:pt idx="25727">
                  <c:v>90.62024873</c:v>
                </c:pt>
                <c:pt idx="25728">
                  <c:v>92.348094380000006</c:v>
                </c:pt>
                <c:pt idx="25729">
                  <c:v>92.534777969999993</c:v>
                </c:pt>
                <c:pt idx="25730">
                  <c:v>92.907788690000004</c:v>
                </c:pt>
                <c:pt idx="25731">
                  <c:v>121.12741370000001</c:v>
                </c:pt>
                <c:pt idx="25732">
                  <c:v>123.4560966</c:v>
                </c:pt>
                <c:pt idx="25733">
                  <c:v>123.70688509999999</c:v>
                </c:pt>
                <c:pt idx="25734">
                  <c:v>124.2075227</c:v>
                </c:pt>
                <c:pt idx="25735">
                  <c:v>160.76077810000001</c:v>
                </c:pt>
                <c:pt idx="25736">
                  <c:v>163.69029829999999</c:v>
                </c:pt>
                <c:pt idx="25737">
                  <c:v>164.00519159999999</c:v>
                </c:pt>
                <c:pt idx="25738">
                  <c:v>164.63345609999999</c:v>
                </c:pt>
                <c:pt idx="25739">
                  <c:v>209.52034190000001</c:v>
                </c:pt>
                <c:pt idx="25740">
                  <c:v>213.05069929999999</c:v>
                </c:pt>
                <c:pt idx="25741">
                  <c:v>213.4296975</c:v>
                </c:pt>
                <c:pt idx="25742">
                  <c:v>214.18558899999999</c:v>
                </c:pt>
                <c:pt idx="25743">
                  <c:v>267.40610509999999</c:v>
                </c:pt>
                <c:pt idx="25744">
                  <c:v>271.53729980000003</c:v>
                </c:pt>
                <c:pt idx="25745">
                  <c:v>271.98040279999998</c:v>
                </c:pt>
                <c:pt idx="25746">
                  <c:v>272.86392119999999</c:v>
                </c:pt>
                <c:pt idx="25747">
                  <c:v>334.41806769999999</c:v>
                </c:pt>
                <c:pt idx="25748">
                  <c:v>348.67824100000001</c:v>
                </c:pt>
                <c:pt idx="25749">
                  <c:v>351.72816319999998</c:v>
                </c:pt>
                <c:pt idx="25750">
                  <c:v>353.13321639999998</c:v>
                </c:pt>
                <c:pt idx="25751">
                  <c:v>353.13324119999999</c:v>
                </c:pt>
                <c:pt idx="25752">
                  <c:v>350.77765290000002</c:v>
                </c:pt>
                <c:pt idx="25753">
                  <c:v>350.77765290000002</c:v>
                </c:pt>
                <c:pt idx="25754">
                  <c:v>348.43136809999999</c:v>
                </c:pt>
                <c:pt idx="25755">
                  <c:v>346.0943868</c:v>
                </c:pt>
                <c:pt idx="25756">
                  <c:v>345.69802520000002</c:v>
                </c:pt>
                <c:pt idx="25757">
                  <c:v>342.68982640000002</c:v>
                </c:pt>
                <c:pt idx="25758">
                  <c:v>335.92386069999998</c:v>
                </c:pt>
                <c:pt idx="25759">
                  <c:v>335.4199777</c:v>
                </c:pt>
                <c:pt idx="25760">
                  <c:v>334.41813289999999</c:v>
                </c:pt>
                <c:pt idx="25761">
                  <c:v>272.86407910000003</c:v>
                </c:pt>
                <c:pt idx="25762">
                  <c:v>268.72026729999999</c:v>
                </c:pt>
                <c:pt idx="25763">
                  <c:v>268.28048890000002</c:v>
                </c:pt>
                <c:pt idx="25764">
                  <c:v>267.40627069999999</c:v>
                </c:pt>
                <c:pt idx="25765">
                  <c:v>214.1858234</c:v>
                </c:pt>
                <c:pt idx="25766">
                  <c:v>210.64284720000001</c:v>
                </c:pt>
                <c:pt idx="25767">
                  <c:v>210.26717339999999</c:v>
                </c:pt>
                <c:pt idx="25768">
                  <c:v>209.5205818</c:v>
                </c:pt>
                <c:pt idx="25769">
                  <c:v>164.6337412</c:v>
                </c:pt>
                <c:pt idx="25770">
                  <c:v>161.6916004</c:v>
                </c:pt>
                <c:pt idx="25771">
                  <c:v>161.38003130000001</c:v>
                </c:pt>
                <c:pt idx="25772">
                  <c:v>160.76106630000001</c:v>
                </c:pt>
                <c:pt idx="25773">
                  <c:v>124.2078322</c:v>
                </c:pt>
                <c:pt idx="25774">
                  <c:v>121.866527</c:v>
                </c:pt>
                <c:pt idx="25775">
                  <c:v>121.61906260000001</c:v>
                </c:pt>
                <c:pt idx="25776">
                  <c:v>121.12772409999999</c:v>
                </c:pt>
                <c:pt idx="25777">
                  <c:v>92.908096650000005</c:v>
                </c:pt>
                <c:pt idx="25778">
                  <c:v>91.167627030000006</c:v>
                </c:pt>
                <c:pt idx="25779">
                  <c:v>90.984267279999997</c:v>
                </c:pt>
                <c:pt idx="25780">
                  <c:v>90.620555330000002</c:v>
                </c:pt>
                <c:pt idx="25781">
                  <c:v>70.734534449999998</c:v>
                </c:pt>
                <c:pt idx="25782">
                  <c:v>67.446067400000004</c:v>
                </c:pt>
                <c:pt idx="25783">
                  <c:v>66.798204780000006</c:v>
                </c:pt>
                <c:pt idx="25784">
                  <c:v>66.506112599999994</c:v>
                </c:pt>
                <c:pt idx="25785">
                  <c:v>66.506079319999998</c:v>
                </c:pt>
                <c:pt idx="25786">
                  <c:v>66.998040639999999</c:v>
                </c:pt>
                <c:pt idx="25787">
                  <c:v>66.998040639999999</c:v>
                </c:pt>
                <c:pt idx="25788">
                  <c:v>67.499305399999997</c:v>
                </c:pt>
                <c:pt idx="25789">
                  <c:v>68.009873600000006</c:v>
                </c:pt>
                <c:pt idx="25790">
                  <c:v>68.097595420000005</c:v>
                </c:pt>
                <c:pt idx="25791">
                  <c:v>68.774125569999995</c:v>
                </c:pt>
                <c:pt idx="25792">
                  <c:v>70.366494090000003</c:v>
                </c:pt>
                <c:pt idx="25793">
                  <c:v>70.489071859999996</c:v>
                </c:pt>
                <c:pt idx="25794">
                  <c:v>70.734453689999995</c:v>
                </c:pt>
                <c:pt idx="25795">
                  <c:v>90.620295150000004</c:v>
                </c:pt>
                <c:pt idx="25796">
                  <c:v>92.3481278</c:v>
                </c:pt>
                <c:pt idx="25797">
                  <c:v>92.534809989999999</c:v>
                </c:pt>
                <c:pt idx="25798">
                  <c:v>92.907817899999998</c:v>
                </c:pt>
                <c:pt idx="25799">
                  <c:v>121.12723440000001</c:v>
                </c:pt>
                <c:pt idx="25800">
                  <c:v>123.4559003</c:v>
                </c:pt>
                <c:pt idx="25801">
                  <c:v>123.70668689999999</c:v>
                </c:pt>
                <c:pt idx="25802">
                  <c:v>124.2073209</c:v>
                </c:pt>
                <c:pt idx="25803">
                  <c:v>160.7603124</c:v>
                </c:pt>
                <c:pt idx="25804">
                  <c:v>163.68981160000001</c:v>
                </c:pt>
                <c:pt idx="25805">
                  <c:v>164.0047026</c:v>
                </c:pt>
                <c:pt idx="25806">
                  <c:v>164.63296270000001</c:v>
                </c:pt>
                <c:pt idx="25807">
                  <c:v>209.51952919999999</c:v>
                </c:pt>
                <c:pt idx="25808">
                  <c:v>213.04986170000001</c:v>
                </c:pt>
                <c:pt idx="25809">
                  <c:v>213.42885709999999</c:v>
                </c:pt>
                <c:pt idx="25810">
                  <c:v>214.18474330000001</c:v>
                </c:pt>
                <c:pt idx="25811">
                  <c:v>267.40488479999999</c:v>
                </c:pt>
                <c:pt idx="25812">
                  <c:v>271.53605049999999</c:v>
                </c:pt>
                <c:pt idx="25813">
                  <c:v>271.97915039999998</c:v>
                </c:pt>
                <c:pt idx="25814">
                  <c:v>272.86266269999999</c:v>
                </c:pt>
                <c:pt idx="25815">
                  <c:v>334.41637919999999</c:v>
                </c:pt>
                <c:pt idx="25816">
                  <c:v>348.67645320000003</c:v>
                </c:pt>
                <c:pt idx="25817">
                  <c:v>351.7263542</c:v>
                </c:pt>
                <c:pt idx="25818">
                  <c:v>353.13139760000001</c:v>
                </c:pt>
                <c:pt idx="25819">
                  <c:v>353.13137069999999</c:v>
                </c:pt>
                <c:pt idx="25820">
                  <c:v>350.77579079999998</c:v>
                </c:pt>
                <c:pt idx="25821">
                  <c:v>350.77579079999998</c:v>
                </c:pt>
                <c:pt idx="25822">
                  <c:v>348.42951449999998</c:v>
                </c:pt>
                <c:pt idx="25823">
                  <c:v>346.09254149999998</c:v>
                </c:pt>
                <c:pt idx="25824">
                  <c:v>345.6961814</c:v>
                </c:pt>
                <c:pt idx="25825">
                  <c:v>342.68799339999998</c:v>
                </c:pt>
                <c:pt idx="25826">
                  <c:v>335.9220522</c:v>
                </c:pt>
                <c:pt idx="25827">
                  <c:v>335.41817099999997</c:v>
                </c:pt>
                <c:pt idx="25828">
                  <c:v>334.41632989999999</c:v>
                </c:pt>
                <c:pt idx="25829">
                  <c:v>272.86251179999999</c:v>
                </c:pt>
                <c:pt idx="25830">
                  <c:v>268.71871679999998</c:v>
                </c:pt>
                <c:pt idx="25831">
                  <c:v>268.27894020000002</c:v>
                </c:pt>
                <c:pt idx="25832">
                  <c:v>267.40472549999998</c:v>
                </c:pt>
                <c:pt idx="25833">
                  <c:v>214.1845079</c:v>
                </c:pt>
                <c:pt idx="25834">
                  <c:v>210.641548</c:v>
                </c:pt>
                <c:pt idx="25835">
                  <c:v>210.26587599999999</c:v>
                </c:pt>
                <c:pt idx="25836">
                  <c:v>209.5192878</c:v>
                </c:pt>
                <c:pt idx="25837">
                  <c:v>164.63267070000001</c:v>
                </c:pt>
                <c:pt idx="25838">
                  <c:v>161.69054589999999</c:v>
                </c:pt>
                <c:pt idx="25839">
                  <c:v>161.37897849999999</c:v>
                </c:pt>
                <c:pt idx="25840">
                  <c:v>160.76001679999999</c:v>
                </c:pt>
                <c:pt idx="25841">
                  <c:v>124.2070001</c:v>
                </c:pt>
                <c:pt idx="25842">
                  <c:v>121.8657104</c:v>
                </c:pt>
                <c:pt idx="25843">
                  <c:v>121.6182476</c:v>
                </c:pt>
                <c:pt idx="25844">
                  <c:v>121.12691239999999</c:v>
                </c:pt>
                <c:pt idx="25845">
                  <c:v>92.90749615</c:v>
                </c:pt>
                <c:pt idx="25846">
                  <c:v>91.16704154</c:v>
                </c:pt>
                <c:pt idx="25847">
                  <c:v>90.983683389999996</c:v>
                </c:pt>
                <c:pt idx="25848">
                  <c:v>90.619974630000002</c:v>
                </c:pt>
                <c:pt idx="25849">
                  <c:v>70.734158870000002</c:v>
                </c:pt>
                <c:pt idx="25850">
                  <c:v>67.445735279999994</c:v>
                </c:pt>
                <c:pt idx="25851">
                  <c:v>66.797881790000005</c:v>
                </c:pt>
                <c:pt idx="25852">
                  <c:v>66.505793800000006</c:v>
                </c:pt>
                <c:pt idx="25853">
                  <c:v>66.505825849999994</c:v>
                </c:pt>
                <c:pt idx="25854">
                  <c:v>66.997790859999995</c:v>
                </c:pt>
                <c:pt idx="25855">
                  <c:v>66.997790859999995</c:v>
                </c:pt>
                <c:pt idx="25856">
                  <c:v>67.499059369999998</c:v>
                </c:pt>
                <c:pt idx="25857">
                  <c:v>68.009631380000002</c:v>
                </c:pt>
                <c:pt idx="25858">
                  <c:v>68.097353859999998</c:v>
                </c:pt>
                <c:pt idx="25859">
                  <c:v>68.773889060000002</c:v>
                </c:pt>
                <c:pt idx="25860">
                  <c:v>70.366269430000003</c:v>
                </c:pt>
                <c:pt idx="25861">
                  <c:v>70.488848099999998</c:v>
                </c:pt>
                <c:pt idx="25862">
                  <c:v>70.73423176</c:v>
                </c:pt>
                <c:pt idx="25863">
                  <c:v>90.620217909999994</c:v>
                </c:pt>
                <c:pt idx="25864">
                  <c:v>92.348062970000001</c:v>
                </c:pt>
                <c:pt idx="25865">
                  <c:v>92.534746490000003</c:v>
                </c:pt>
                <c:pt idx="25866">
                  <c:v>92.907757079999996</c:v>
                </c:pt>
                <c:pt idx="25867">
                  <c:v>121.1273741</c:v>
                </c:pt>
                <c:pt idx="25868">
                  <c:v>123.45605639999999</c:v>
                </c:pt>
                <c:pt idx="25869">
                  <c:v>123.7068448</c:v>
                </c:pt>
                <c:pt idx="25870">
                  <c:v>124.2074823</c:v>
                </c:pt>
                <c:pt idx="25871">
                  <c:v>160.76073020000001</c:v>
                </c:pt>
                <c:pt idx="25872">
                  <c:v>163.6902498</c:v>
                </c:pt>
                <c:pt idx="25873">
                  <c:v>164.0051431</c:v>
                </c:pt>
                <c:pt idx="25874">
                  <c:v>164.6334075</c:v>
                </c:pt>
                <c:pt idx="25875">
                  <c:v>209.52028619999999</c:v>
                </c:pt>
                <c:pt idx="25876">
                  <c:v>213.0506431</c:v>
                </c:pt>
                <c:pt idx="25877">
                  <c:v>213.42964119999999</c:v>
                </c:pt>
                <c:pt idx="25878">
                  <c:v>214.18553259999999</c:v>
                </c:pt>
                <c:pt idx="25879">
                  <c:v>267.40604209999998</c:v>
                </c:pt>
                <c:pt idx="25880">
                  <c:v>271.53723639999998</c:v>
                </c:pt>
                <c:pt idx="25881">
                  <c:v>271.98033930000003</c:v>
                </c:pt>
                <c:pt idx="25882">
                  <c:v>272.86385760000002</c:v>
                </c:pt>
                <c:pt idx="25883">
                  <c:v>334.41799800000001</c:v>
                </c:pt>
                <c:pt idx="25884">
                  <c:v>348.67817000000002</c:v>
                </c:pt>
                <c:pt idx="25885">
                  <c:v>351.728092</c:v>
                </c:pt>
                <c:pt idx="25886">
                  <c:v>353.13314500000001</c:v>
                </c:pt>
                <c:pt idx="25887">
                  <c:v>353.13317330000001</c:v>
                </c:pt>
                <c:pt idx="25888">
                  <c:v>350.77758569999997</c:v>
                </c:pt>
                <c:pt idx="25889">
                  <c:v>350.77758569999997</c:v>
                </c:pt>
                <c:pt idx="25890">
                  <c:v>348.43130170000001</c:v>
                </c:pt>
                <c:pt idx="25891">
                  <c:v>346.09432099999998</c:v>
                </c:pt>
                <c:pt idx="25892">
                  <c:v>345.69795959999999</c:v>
                </c:pt>
                <c:pt idx="25893">
                  <c:v>342.6897616</c:v>
                </c:pt>
                <c:pt idx="25894">
                  <c:v>339.04022320000001</c:v>
                </c:pt>
                <c:pt idx="25895">
                  <c:v>339.04022320000001</c:v>
                </c:pt>
                <c:pt idx="25896">
                  <c:v>335.92379779999999</c:v>
                </c:pt>
                <c:pt idx="25897">
                  <c:v>335.41991489999998</c:v>
                </c:pt>
                <c:pt idx="25898">
                  <c:v>334.41807039999998</c:v>
                </c:pt>
                <c:pt idx="25899">
                  <c:v>272.86403380000002</c:v>
                </c:pt>
                <c:pt idx="25900">
                  <c:v>268.7202231</c:v>
                </c:pt>
                <c:pt idx="25901">
                  <c:v>268.2804448</c:v>
                </c:pt>
                <c:pt idx="25902">
                  <c:v>267.40622689999998</c:v>
                </c:pt>
                <c:pt idx="25903">
                  <c:v>214.18579449999999</c:v>
                </c:pt>
                <c:pt idx="25904">
                  <c:v>210.64281930000001</c:v>
                </c:pt>
                <c:pt idx="25905">
                  <c:v>210.26714559999999</c:v>
                </c:pt>
                <c:pt idx="25906">
                  <c:v>209.52055419999999</c:v>
                </c:pt>
                <c:pt idx="25907">
                  <c:v>164.63372609999999</c:v>
                </c:pt>
                <c:pt idx="25908">
                  <c:v>161.69158619999999</c:v>
                </c:pt>
                <c:pt idx="25909">
                  <c:v>161.3800172</c:v>
                </c:pt>
                <c:pt idx="25910">
                  <c:v>160.76105229999999</c:v>
                </c:pt>
                <c:pt idx="25911">
                  <c:v>124.2078284</c:v>
                </c:pt>
                <c:pt idx="25912">
                  <c:v>121.8665238</c:v>
                </c:pt>
                <c:pt idx="25913">
                  <c:v>121.61905950000001</c:v>
                </c:pt>
                <c:pt idx="25914">
                  <c:v>121.1277211</c:v>
                </c:pt>
                <c:pt idx="25915">
                  <c:v>92.908101430000002</c:v>
                </c:pt>
                <c:pt idx="25916">
                  <c:v>91.167632280000007</c:v>
                </c:pt>
                <c:pt idx="25917">
                  <c:v>90.984272579999995</c:v>
                </c:pt>
                <c:pt idx="25918">
                  <c:v>90.620560740000002</c:v>
                </c:pt>
                <c:pt idx="25919">
                  <c:v>70.734545280000006</c:v>
                </c:pt>
                <c:pt idx="25920">
                  <c:v>69.620815300000004</c:v>
                </c:pt>
                <c:pt idx="25921">
                  <c:v>69.620815300000004</c:v>
                </c:pt>
                <c:pt idx="25922">
                  <c:v>67.446079119999993</c:v>
                </c:pt>
                <c:pt idx="25923">
                  <c:v>66.798216670000002</c:v>
                </c:pt>
                <c:pt idx="25924">
                  <c:v>66.506124569999997</c:v>
                </c:pt>
                <c:pt idx="25925">
                  <c:v>66.506093849999999</c:v>
                </c:pt>
                <c:pt idx="25926">
                  <c:v>66.998055460000003</c:v>
                </c:pt>
                <c:pt idx="25927">
                  <c:v>66.998055460000003</c:v>
                </c:pt>
                <c:pt idx="25928">
                  <c:v>67.499320499999996</c:v>
                </c:pt>
                <c:pt idx="25929">
                  <c:v>68.009889000000001</c:v>
                </c:pt>
                <c:pt idx="25930">
                  <c:v>68.097610869999997</c:v>
                </c:pt>
                <c:pt idx="25931">
                  <c:v>68.774141409999999</c:v>
                </c:pt>
                <c:pt idx="25932">
                  <c:v>70.366510809999994</c:v>
                </c:pt>
                <c:pt idx="25933">
                  <c:v>70.489088649999999</c:v>
                </c:pt>
                <c:pt idx="25934">
                  <c:v>70.734470610000002</c:v>
                </c:pt>
                <c:pt idx="25935">
                  <c:v>90.620320770000006</c:v>
                </c:pt>
                <c:pt idx="25936">
                  <c:v>92.348154059999999</c:v>
                </c:pt>
                <c:pt idx="25937">
                  <c:v>92.534836310000003</c:v>
                </c:pt>
                <c:pt idx="25938">
                  <c:v>92.907844359999999</c:v>
                </c:pt>
                <c:pt idx="25939">
                  <c:v>121.1272697</c:v>
                </c:pt>
                <c:pt idx="25940">
                  <c:v>123.4559363</c:v>
                </c:pt>
                <c:pt idx="25941">
                  <c:v>123.7067229</c:v>
                </c:pt>
                <c:pt idx="25942">
                  <c:v>124.2073571</c:v>
                </c:pt>
                <c:pt idx="25943">
                  <c:v>160.76035759999999</c:v>
                </c:pt>
                <c:pt idx="25944">
                  <c:v>163.68985739999999</c:v>
                </c:pt>
                <c:pt idx="25945">
                  <c:v>164.00474850000001</c:v>
                </c:pt>
                <c:pt idx="25946">
                  <c:v>164.6330087</c:v>
                </c:pt>
                <c:pt idx="25947">
                  <c:v>209.51958440000001</c:v>
                </c:pt>
                <c:pt idx="25948">
                  <c:v>213.04991749999999</c:v>
                </c:pt>
                <c:pt idx="25949">
                  <c:v>213.42891309999999</c:v>
                </c:pt>
                <c:pt idx="25950">
                  <c:v>214.1847994</c:v>
                </c:pt>
                <c:pt idx="25951">
                  <c:v>267.40495019999997</c:v>
                </c:pt>
                <c:pt idx="25952">
                  <c:v>271.53611660000001</c:v>
                </c:pt>
                <c:pt idx="25953">
                  <c:v>271.97921659999997</c:v>
                </c:pt>
                <c:pt idx="25954">
                  <c:v>272.862729</c:v>
                </c:pt>
                <c:pt idx="25955">
                  <c:v>334.41645499999998</c:v>
                </c:pt>
                <c:pt idx="25956">
                  <c:v>348.67653109999998</c:v>
                </c:pt>
                <c:pt idx="25957">
                  <c:v>351.72643249999999</c:v>
                </c:pt>
                <c:pt idx="25958">
                  <c:v>353.13147600000002</c:v>
                </c:pt>
                <c:pt idx="25959">
                  <c:v>353.13144679999999</c:v>
                </c:pt>
                <c:pt idx="25960">
                  <c:v>350.7758662</c:v>
                </c:pt>
                <c:pt idx="25961">
                  <c:v>350.7758662</c:v>
                </c:pt>
                <c:pt idx="25962">
                  <c:v>348.42958909999999</c:v>
                </c:pt>
                <c:pt idx="25963">
                  <c:v>346.09261550000002</c:v>
                </c:pt>
                <c:pt idx="25964">
                  <c:v>345.6962552</c:v>
                </c:pt>
                <c:pt idx="25965">
                  <c:v>342.6880663</c:v>
                </c:pt>
                <c:pt idx="25966">
                  <c:v>339.03853900000001</c:v>
                </c:pt>
                <c:pt idx="25967">
                  <c:v>339.03853900000001</c:v>
                </c:pt>
                <c:pt idx="25968">
                  <c:v>335.92212310000002</c:v>
                </c:pt>
                <c:pt idx="25969">
                  <c:v>335.41824170000001</c:v>
                </c:pt>
                <c:pt idx="25970">
                  <c:v>334.41640030000002</c:v>
                </c:pt>
                <c:pt idx="25971">
                  <c:v>272.8625634</c:v>
                </c:pt>
                <c:pt idx="25972">
                  <c:v>268.71876709999998</c:v>
                </c:pt>
                <c:pt idx="25973">
                  <c:v>268.27899029999998</c:v>
                </c:pt>
                <c:pt idx="25974">
                  <c:v>267.40477540000001</c:v>
                </c:pt>
                <c:pt idx="25975">
                  <c:v>214.18454149999999</c:v>
                </c:pt>
                <c:pt idx="25976">
                  <c:v>210.6415805</c:v>
                </c:pt>
                <c:pt idx="25977">
                  <c:v>210.2659084</c:v>
                </c:pt>
                <c:pt idx="25978">
                  <c:v>209.51931999999999</c:v>
                </c:pt>
                <c:pt idx="25979">
                  <c:v>164.63268909999999</c:v>
                </c:pt>
                <c:pt idx="25980">
                  <c:v>161.69056330000001</c:v>
                </c:pt>
                <c:pt idx="25981">
                  <c:v>161.37899590000001</c:v>
                </c:pt>
                <c:pt idx="25982">
                  <c:v>160.76003399999999</c:v>
                </c:pt>
                <c:pt idx="25983">
                  <c:v>124.20700600000001</c:v>
                </c:pt>
                <c:pt idx="25984">
                  <c:v>121.8657156</c:v>
                </c:pt>
                <c:pt idx="25985">
                  <c:v>121.6182527</c:v>
                </c:pt>
                <c:pt idx="25986">
                  <c:v>121.1269174</c:v>
                </c:pt>
                <c:pt idx="25987">
                  <c:v>92.907492399999995</c:v>
                </c:pt>
                <c:pt idx="25988">
                  <c:v>91.167037250000007</c:v>
                </c:pt>
                <c:pt idx="25989">
                  <c:v>90.983679039999998</c:v>
                </c:pt>
                <c:pt idx="25990">
                  <c:v>90.619970170000002</c:v>
                </c:pt>
                <c:pt idx="25991">
                  <c:v>70.734148189999999</c:v>
                </c:pt>
                <c:pt idx="25992">
                  <c:v>67.445723569999998</c:v>
                </c:pt>
                <c:pt idx="25993">
                  <c:v>66.79786987</c:v>
                </c:pt>
                <c:pt idx="25994">
                  <c:v>66.50578179</c:v>
                </c:pt>
                <c:pt idx="25995">
                  <c:v>66.505810969999999</c:v>
                </c:pt>
                <c:pt idx="25996">
                  <c:v>66.997775669999996</c:v>
                </c:pt>
                <c:pt idx="25997">
                  <c:v>66.997775669999996</c:v>
                </c:pt>
                <c:pt idx="25998">
                  <c:v>67.499043869999994</c:v>
                </c:pt>
                <c:pt idx="25999">
                  <c:v>68.00961556</c:v>
                </c:pt>
                <c:pt idx="26000">
                  <c:v>68.09733799</c:v>
                </c:pt>
                <c:pt idx="26001">
                  <c:v>68.773872769999997</c:v>
                </c:pt>
                <c:pt idx="26002">
                  <c:v>70.366252189999997</c:v>
                </c:pt>
                <c:pt idx="26003">
                  <c:v>70.488830800000002</c:v>
                </c:pt>
                <c:pt idx="26004">
                  <c:v>70.734214309999999</c:v>
                </c:pt>
                <c:pt idx="26005">
                  <c:v>90.620191129999995</c:v>
                </c:pt>
                <c:pt idx="26006">
                  <c:v>92.348035499999995</c:v>
                </c:pt>
                <c:pt idx="26007">
                  <c:v>92.534718960000006</c:v>
                </c:pt>
                <c:pt idx="26008">
                  <c:v>92.907729399999994</c:v>
                </c:pt>
                <c:pt idx="26009">
                  <c:v>121.12733679999999</c:v>
                </c:pt>
                <c:pt idx="26010">
                  <c:v>123.4560185</c:v>
                </c:pt>
                <c:pt idx="26011">
                  <c:v>123.7068068</c:v>
                </c:pt>
                <c:pt idx="26012">
                  <c:v>124.2074442</c:v>
                </c:pt>
                <c:pt idx="26013">
                  <c:v>160.76068219999999</c:v>
                </c:pt>
                <c:pt idx="26014">
                  <c:v>163.6902011</c:v>
                </c:pt>
                <c:pt idx="26015">
                  <c:v>164.0050943</c:v>
                </c:pt>
                <c:pt idx="26016">
                  <c:v>164.63335860000001</c:v>
                </c:pt>
                <c:pt idx="26017">
                  <c:v>209.52022719999999</c:v>
                </c:pt>
                <c:pt idx="26018">
                  <c:v>213.05058339999999</c:v>
                </c:pt>
                <c:pt idx="26019">
                  <c:v>213.42958139999999</c:v>
                </c:pt>
                <c:pt idx="26020">
                  <c:v>214.1854726</c:v>
                </c:pt>
                <c:pt idx="26021">
                  <c:v>267.4059719</c:v>
                </c:pt>
                <c:pt idx="26022">
                  <c:v>271.53716539999999</c:v>
                </c:pt>
                <c:pt idx="26023">
                  <c:v>271.98026820000001</c:v>
                </c:pt>
                <c:pt idx="26024">
                  <c:v>272.86378639999998</c:v>
                </c:pt>
                <c:pt idx="26025">
                  <c:v>334.41791619999998</c:v>
                </c:pt>
                <c:pt idx="26026">
                  <c:v>348.67808589999999</c:v>
                </c:pt>
                <c:pt idx="26027">
                  <c:v>351.72800740000002</c:v>
                </c:pt>
                <c:pt idx="26028">
                  <c:v>353.13306019999999</c:v>
                </c:pt>
                <c:pt idx="26029">
                  <c:v>353.13309090000001</c:v>
                </c:pt>
                <c:pt idx="26030">
                  <c:v>350.77750409999999</c:v>
                </c:pt>
                <c:pt idx="26031">
                  <c:v>350.77750409999999</c:v>
                </c:pt>
                <c:pt idx="26032">
                  <c:v>348.43122080000001</c:v>
                </c:pt>
                <c:pt idx="26033">
                  <c:v>346.09424089999999</c:v>
                </c:pt>
                <c:pt idx="26034">
                  <c:v>345.69787960000002</c:v>
                </c:pt>
                <c:pt idx="26035">
                  <c:v>342.68968269999999</c:v>
                </c:pt>
                <c:pt idx="26036">
                  <c:v>335.92372119999999</c:v>
                </c:pt>
                <c:pt idx="26037">
                  <c:v>335.41983850000003</c:v>
                </c:pt>
                <c:pt idx="26038">
                  <c:v>334.4179944</c:v>
                </c:pt>
                <c:pt idx="26039">
                  <c:v>272.86397920000002</c:v>
                </c:pt>
                <c:pt idx="26040">
                  <c:v>268.72017</c:v>
                </c:pt>
                <c:pt idx="26041">
                  <c:v>268.28039180000002</c:v>
                </c:pt>
                <c:pt idx="26042">
                  <c:v>267.40617420000001</c:v>
                </c:pt>
                <c:pt idx="26043">
                  <c:v>214.1857603</c:v>
                </c:pt>
                <c:pt idx="26044">
                  <c:v>210.64278619999999</c:v>
                </c:pt>
                <c:pt idx="26045">
                  <c:v>210.26711270000001</c:v>
                </c:pt>
                <c:pt idx="26046">
                  <c:v>209.5205215</c:v>
                </c:pt>
                <c:pt idx="26047">
                  <c:v>164.63370889999999</c:v>
                </c:pt>
                <c:pt idx="26048">
                  <c:v>161.69157000000001</c:v>
                </c:pt>
                <c:pt idx="26049">
                  <c:v>161.38000109999999</c:v>
                </c:pt>
                <c:pt idx="26050">
                  <c:v>160.76103639999999</c:v>
                </c:pt>
                <c:pt idx="26051">
                  <c:v>124.207825</c:v>
                </c:pt>
                <c:pt idx="26052">
                  <c:v>121.8665213</c:v>
                </c:pt>
                <c:pt idx="26053">
                  <c:v>121.619057</c:v>
                </c:pt>
                <c:pt idx="26054">
                  <c:v>121.1277188</c:v>
                </c:pt>
                <c:pt idx="26055">
                  <c:v>92.908108600000006</c:v>
                </c:pt>
                <c:pt idx="26056">
                  <c:v>91.167640030000001</c:v>
                </c:pt>
                <c:pt idx="26057">
                  <c:v>90.984280389999995</c:v>
                </c:pt>
                <c:pt idx="26058">
                  <c:v>90.620568669999997</c:v>
                </c:pt>
                <c:pt idx="26059">
                  <c:v>70.734559719999993</c:v>
                </c:pt>
                <c:pt idx="26060">
                  <c:v>67.446094599999995</c:v>
                </c:pt>
                <c:pt idx="26061">
                  <c:v>66.79823236</c:v>
                </c:pt>
                <c:pt idx="26062">
                  <c:v>66.506140360000003</c:v>
                </c:pt>
                <c:pt idx="26063">
                  <c:v>66.50611275</c:v>
                </c:pt>
                <c:pt idx="26064">
                  <c:v>66.998074720000005</c:v>
                </c:pt>
                <c:pt idx="26065">
                  <c:v>66.998074720000005</c:v>
                </c:pt>
                <c:pt idx="26066">
                  <c:v>67.499340129999993</c:v>
                </c:pt>
                <c:pt idx="26067">
                  <c:v>68.009908969999998</c:v>
                </c:pt>
                <c:pt idx="26068">
                  <c:v>68.097630899999999</c:v>
                </c:pt>
                <c:pt idx="26069">
                  <c:v>68.774161879999994</c:v>
                </c:pt>
                <c:pt idx="26070">
                  <c:v>70.366532289999995</c:v>
                </c:pt>
                <c:pt idx="26071">
                  <c:v>70.489110199999999</c:v>
                </c:pt>
                <c:pt idx="26072">
                  <c:v>70.734492320000001</c:v>
                </c:pt>
                <c:pt idx="26073">
                  <c:v>90.620352199999999</c:v>
                </c:pt>
                <c:pt idx="26074">
                  <c:v>92.348186179999999</c:v>
                </c:pt>
                <c:pt idx="26075">
                  <c:v>92.534868509999995</c:v>
                </c:pt>
                <c:pt idx="26076">
                  <c:v>92.907876709999996</c:v>
                </c:pt>
                <c:pt idx="26077">
                  <c:v>121.1273116</c:v>
                </c:pt>
                <c:pt idx="26078">
                  <c:v>123.45597890000001</c:v>
                </c:pt>
                <c:pt idx="26079">
                  <c:v>123.7067656</c:v>
                </c:pt>
                <c:pt idx="26080">
                  <c:v>124.2073999</c:v>
                </c:pt>
                <c:pt idx="26081">
                  <c:v>160.76040990000001</c:v>
                </c:pt>
                <c:pt idx="26082">
                  <c:v>163.6899104</c:v>
                </c:pt>
                <c:pt idx="26083">
                  <c:v>164.00480160000001</c:v>
                </c:pt>
                <c:pt idx="26084">
                  <c:v>164.633062</c:v>
                </c:pt>
                <c:pt idx="26085">
                  <c:v>209.51964699999999</c:v>
                </c:pt>
                <c:pt idx="26086">
                  <c:v>213.04998079999999</c:v>
                </c:pt>
                <c:pt idx="26087">
                  <c:v>213.42897640000001</c:v>
                </c:pt>
                <c:pt idx="26088">
                  <c:v>214.18486279999999</c:v>
                </c:pt>
                <c:pt idx="26089">
                  <c:v>267.40502290000001</c:v>
                </c:pt>
                <c:pt idx="26090">
                  <c:v>271.53618999999998</c:v>
                </c:pt>
                <c:pt idx="26091">
                  <c:v>271.97928999999999</c:v>
                </c:pt>
                <c:pt idx="26092">
                  <c:v>272.86280249999999</c:v>
                </c:pt>
                <c:pt idx="26093">
                  <c:v>334.41653769999999</c:v>
                </c:pt>
                <c:pt idx="26094">
                  <c:v>348.67661570000001</c:v>
                </c:pt>
                <c:pt idx="26095">
                  <c:v>351.7265175</c:v>
                </c:pt>
                <c:pt idx="26096">
                  <c:v>353.13156129999999</c:v>
                </c:pt>
                <c:pt idx="26097">
                  <c:v>353.13152880000001</c:v>
                </c:pt>
                <c:pt idx="26098">
                  <c:v>350.77594749999997</c:v>
                </c:pt>
                <c:pt idx="26099">
                  <c:v>350.77594749999997</c:v>
                </c:pt>
                <c:pt idx="26100">
                  <c:v>348.42966960000001</c:v>
                </c:pt>
                <c:pt idx="26101">
                  <c:v>346.09269510000001</c:v>
                </c:pt>
                <c:pt idx="26102">
                  <c:v>345.69633470000002</c:v>
                </c:pt>
                <c:pt idx="26103">
                  <c:v>342.68814479999998</c:v>
                </c:pt>
                <c:pt idx="26104">
                  <c:v>335.92219929999999</c:v>
                </c:pt>
                <c:pt idx="26105">
                  <c:v>335.41831780000001</c:v>
                </c:pt>
                <c:pt idx="26106">
                  <c:v>334.41647599999999</c:v>
                </c:pt>
                <c:pt idx="26107">
                  <c:v>272.8626185</c:v>
                </c:pt>
                <c:pt idx="26108">
                  <c:v>268.7188208</c:v>
                </c:pt>
                <c:pt idx="26109">
                  <c:v>268.27904389999998</c:v>
                </c:pt>
                <c:pt idx="26110">
                  <c:v>267.4048287</c:v>
                </c:pt>
                <c:pt idx="26111">
                  <c:v>214.18457699999999</c:v>
                </c:pt>
                <c:pt idx="26112">
                  <c:v>210.64161480000001</c:v>
                </c:pt>
                <c:pt idx="26113">
                  <c:v>210.26594249999999</c:v>
                </c:pt>
                <c:pt idx="26114">
                  <c:v>209.5193539</c:v>
                </c:pt>
                <c:pt idx="26115">
                  <c:v>164.63270790000001</c:v>
                </c:pt>
                <c:pt idx="26116">
                  <c:v>161.6905812</c:v>
                </c:pt>
                <c:pt idx="26117">
                  <c:v>161.37901360000001</c:v>
                </c:pt>
                <c:pt idx="26118">
                  <c:v>160.7600515</c:v>
                </c:pt>
                <c:pt idx="26119">
                  <c:v>124.2070114</c:v>
                </c:pt>
                <c:pt idx="26120">
                  <c:v>121.8657201</c:v>
                </c:pt>
                <c:pt idx="26121">
                  <c:v>121.6182572</c:v>
                </c:pt>
                <c:pt idx="26122">
                  <c:v>121.1269217</c:v>
                </c:pt>
                <c:pt idx="26123">
                  <c:v>92.907487290000006</c:v>
                </c:pt>
                <c:pt idx="26124">
                  <c:v>91.167031559999998</c:v>
                </c:pt>
                <c:pt idx="26125">
                  <c:v>90.983673300000007</c:v>
                </c:pt>
                <c:pt idx="26126">
                  <c:v>90.619964300000007</c:v>
                </c:pt>
                <c:pt idx="26127">
                  <c:v>70.734135699999996</c:v>
                </c:pt>
                <c:pt idx="26128">
                  <c:v>67.445709989999997</c:v>
                </c:pt>
                <c:pt idx="26129">
                  <c:v>66.797856069999995</c:v>
                </c:pt>
                <c:pt idx="26130">
                  <c:v>66.505767890000001</c:v>
                </c:pt>
                <c:pt idx="26131">
                  <c:v>66.505793990000001</c:v>
                </c:pt>
                <c:pt idx="26132">
                  <c:v>66.997758340000004</c:v>
                </c:pt>
                <c:pt idx="26133">
                  <c:v>66.997758340000004</c:v>
                </c:pt>
                <c:pt idx="26134">
                  <c:v>67.499026200000003</c:v>
                </c:pt>
                <c:pt idx="26135">
                  <c:v>68.009597560000003</c:v>
                </c:pt>
                <c:pt idx="26136">
                  <c:v>68.097319920000004</c:v>
                </c:pt>
                <c:pt idx="26137">
                  <c:v>68.773854270000001</c:v>
                </c:pt>
                <c:pt idx="26138">
                  <c:v>70.366232710000006</c:v>
                </c:pt>
                <c:pt idx="26139">
                  <c:v>70.488811240000004</c:v>
                </c:pt>
                <c:pt idx="26140">
                  <c:v>70.734194599999995</c:v>
                </c:pt>
                <c:pt idx="26141">
                  <c:v>90.620161749999994</c:v>
                </c:pt>
                <c:pt idx="26142">
                  <c:v>92.348005430000001</c:v>
                </c:pt>
                <c:pt idx="26143">
                  <c:v>92.534688810000006</c:v>
                </c:pt>
                <c:pt idx="26144">
                  <c:v>92.907699100000002</c:v>
                </c:pt>
                <c:pt idx="26145">
                  <c:v>121.1272968</c:v>
                </c:pt>
                <c:pt idx="26146">
                  <c:v>123.45597770000001</c:v>
                </c:pt>
                <c:pt idx="26147">
                  <c:v>123.706766</c:v>
                </c:pt>
                <c:pt idx="26148">
                  <c:v>124.2074032</c:v>
                </c:pt>
                <c:pt idx="26149">
                  <c:v>160.76063139999999</c:v>
                </c:pt>
                <c:pt idx="26150">
                  <c:v>163.69014960000001</c:v>
                </c:pt>
                <c:pt idx="26151">
                  <c:v>164.00504269999999</c:v>
                </c:pt>
                <c:pt idx="26152">
                  <c:v>164.63330680000001</c:v>
                </c:pt>
                <c:pt idx="26153">
                  <c:v>209.52016560000001</c:v>
                </c:pt>
                <c:pt idx="26154">
                  <c:v>213.0505211</c:v>
                </c:pt>
                <c:pt idx="26155">
                  <c:v>213.429519</c:v>
                </c:pt>
                <c:pt idx="26156">
                  <c:v>214.18541010000001</c:v>
                </c:pt>
                <c:pt idx="26157">
                  <c:v>267.40589929999999</c:v>
                </c:pt>
                <c:pt idx="26158">
                  <c:v>271.5370921</c:v>
                </c:pt>
                <c:pt idx="26159">
                  <c:v>271.98019490000001</c:v>
                </c:pt>
                <c:pt idx="26160">
                  <c:v>272.8637129</c:v>
                </c:pt>
                <c:pt idx="26161">
                  <c:v>334.41783270000002</c:v>
                </c:pt>
                <c:pt idx="26162">
                  <c:v>348.67800019999999</c:v>
                </c:pt>
                <c:pt idx="26163">
                  <c:v>351.72792120000003</c:v>
                </c:pt>
                <c:pt idx="26164">
                  <c:v>353.1329738</c:v>
                </c:pt>
                <c:pt idx="26165">
                  <c:v>353.13300729999997</c:v>
                </c:pt>
                <c:pt idx="26166">
                  <c:v>350.77742130000001</c:v>
                </c:pt>
                <c:pt idx="26167">
                  <c:v>350.77742130000001</c:v>
                </c:pt>
                <c:pt idx="26168">
                  <c:v>348.43113879999999</c:v>
                </c:pt>
                <c:pt idx="26169">
                  <c:v>346.09415969999998</c:v>
                </c:pt>
                <c:pt idx="26170">
                  <c:v>345.69779849999998</c:v>
                </c:pt>
                <c:pt idx="26171">
                  <c:v>342.68960249999998</c:v>
                </c:pt>
                <c:pt idx="26172">
                  <c:v>335.92364309999999</c:v>
                </c:pt>
                <c:pt idx="26173">
                  <c:v>335.4197605</c:v>
                </c:pt>
                <c:pt idx="26174">
                  <c:v>334.41791669999998</c:v>
                </c:pt>
                <c:pt idx="26175">
                  <c:v>272.86392050000001</c:v>
                </c:pt>
                <c:pt idx="26176">
                  <c:v>268.72011250000003</c:v>
                </c:pt>
                <c:pt idx="26177">
                  <c:v>268.28033449999998</c:v>
                </c:pt>
                <c:pt idx="26178">
                  <c:v>267.40611710000002</c:v>
                </c:pt>
                <c:pt idx="26179">
                  <c:v>214.18571979999999</c:v>
                </c:pt>
                <c:pt idx="26180">
                  <c:v>210.6427468</c:v>
                </c:pt>
                <c:pt idx="26181">
                  <c:v>210.26707339999999</c:v>
                </c:pt>
                <c:pt idx="26182">
                  <c:v>209.52048250000001</c:v>
                </c:pt>
                <c:pt idx="26183">
                  <c:v>164.63368410000001</c:v>
                </c:pt>
                <c:pt idx="26184">
                  <c:v>161.69154610000001</c:v>
                </c:pt>
                <c:pt idx="26185">
                  <c:v>161.37997730000001</c:v>
                </c:pt>
                <c:pt idx="26186">
                  <c:v>160.7610128</c:v>
                </c:pt>
                <c:pt idx="26187">
                  <c:v>124.2078133</c:v>
                </c:pt>
                <c:pt idx="26188">
                  <c:v>121.8665104</c:v>
                </c:pt>
                <c:pt idx="26189">
                  <c:v>121.6190462</c:v>
                </c:pt>
                <c:pt idx="26190">
                  <c:v>121.12770810000001</c:v>
                </c:pt>
                <c:pt idx="26191">
                  <c:v>92.908107490000006</c:v>
                </c:pt>
                <c:pt idx="26192">
                  <c:v>91.167639530000002</c:v>
                </c:pt>
                <c:pt idx="26193">
                  <c:v>90.984279950000001</c:v>
                </c:pt>
                <c:pt idx="26194">
                  <c:v>90.620568349999999</c:v>
                </c:pt>
                <c:pt idx="26195">
                  <c:v>70.734566610000002</c:v>
                </c:pt>
                <c:pt idx="26196">
                  <c:v>67.446102769999996</c:v>
                </c:pt>
                <c:pt idx="26197">
                  <c:v>66.79824078</c:v>
                </c:pt>
                <c:pt idx="26198">
                  <c:v>66.506148899999999</c:v>
                </c:pt>
                <c:pt idx="26199">
                  <c:v>66.506124389999997</c:v>
                </c:pt>
                <c:pt idx="26200">
                  <c:v>66.998086670000006</c:v>
                </c:pt>
                <c:pt idx="26201">
                  <c:v>66.998086670000006</c:v>
                </c:pt>
                <c:pt idx="26202">
                  <c:v>67.499352380000005</c:v>
                </c:pt>
                <c:pt idx="26203">
                  <c:v>68.009921550000001</c:v>
                </c:pt>
                <c:pt idx="26204">
                  <c:v>68.097643529999999</c:v>
                </c:pt>
                <c:pt idx="26205">
                  <c:v>68.774174939999995</c:v>
                </c:pt>
                <c:pt idx="26206">
                  <c:v>70.366546330000006</c:v>
                </c:pt>
                <c:pt idx="26207">
                  <c:v>70.489124309999994</c:v>
                </c:pt>
                <c:pt idx="26208">
                  <c:v>70.734506569999994</c:v>
                </c:pt>
                <c:pt idx="26209">
                  <c:v>90.620376289999996</c:v>
                </c:pt>
                <c:pt idx="26210">
                  <c:v>92.348211000000006</c:v>
                </c:pt>
                <c:pt idx="26211">
                  <c:v>92.534893409999995</c:v>
                </c:pt>
                <c:pt idx="26212">
                  <c:v>92.907901760000001</c:v>
                </c:pt>
                <c:pt idx="26213">
                  <c:v>121.1273472</c:v>
                </c:pt>
                <c:pt idx="26214">
                  <c:v>123.4560153</c:v>
                </c:pt>
                <c:pt idx="26215">
                  <c:v>123.7068021</c:v>
                </c:pt>
                <c:pt idx="26216">
                  <c:v>124.2074365</c:v>
                </c:pt>
                <c:pt idx="26217">
                  <c:v>160.76045769999999</c:v>
                </c:pt>
                <c:pt idx="26218">
                  <c:v>163.68995910000001</c:v>
                </c:pt>
                <c:pt idx="26219">
                  <c:v>164.00485040000001</c:v>
                </c:pt>
                <c:pt idx="26220">
                  <c:v>164.63311089999999</c:v>
                </c:pt>
                <c:pt idx="26221">
                  <c:v>209.51970779999999</c:v>
                </c:pt>
                <c:pt idx="26222">
                  <c:v>213.05004249999999</c:v>
                </c:pt>
                <c:pt idx="26223">
                  <c:v>213.42903820000001</c:v>
                </c:pt>
                <c:pt idx="26224">
                  <c:v>214.1849248</c:v>
                </c:pt>
                <c:pt idx="26225">
                  <c:v>267.40509750000001</c:v>
                </c:pt>
                <c:pt idx="26226">
                  <c:v>271.53626550000001</c:v>
                </c:pt>
                <c:pt idx="26227">
                  <c:v>271.97936570000002</c:v>
                </c:pt>
                <c:pt idx="26228">
                  <c:v>272.8628784</c:v>
                </c:pt>
                <c:pt idx="26229">
                  <c:v>334.41662680000002</c:v>
                </c:pt>
                <c:pt idx="26230">
                  <c:v>348.67670779999997</c:v>
                </c:pt>
                <c:pt idx="26231">
                  <c:v>351.72661019999998</c:v>
                </c:pt>
                <c:pt idx="26232">
                  <c:v>353.13165429999998</c:v>
                </c:pt>
                <c:pt idx="26233">
                  <c:v>353.13162</c:v>
                </c:pt>
                <c:pt idx="26234">
                  <c:v>350.77603790000001</c:v>
                </c:pt>
                <c:pt idx="26235">
                  <c:v>350.77603790000001</c:v>
                </c:pt>
                <c:pt idx="26236">
                  <c:v>348.42975919999998</c:v>
                </c:pt>
                <c:pt idx="26237">
                  <c:v>346.09278410000002</c:v>
                </c:pt>
                <c:pt idx="26238">
                  <c:v>345.69642349999998</c:v>
                </c:pt>
                <c:pt idx="26239">
                  <c:v>342.68823259999999</c:v>
                </c:pt>
                <c:pt idx="26240">
                  <c:v>335.92228490000002</c:v>
                </c:pt>
                <c:pt idx="26241">
                  <c:v>335.41840309999998</c:v>
                </c:pt>
                <c:pt idx="26242">
                  <c:v>334.41656110000002</c:v>
                </c:pt>
                <c:pt idx="26243">
                  <c:v>272.862683</c:v>
                </c:pt>
                <c:pt idx="26244">
                  <c:v>268.71888389999998</c:v>
                </c:pt>
                <c:pt idx="26245">
                  <c:v>268.27910680000002</c:v>
                </c:pt>
                <c:pt idx="26246">
                  <c:v>267.40489129999997</c:v>
                </c:pt>
                <c:pt idx="26247">
                  <c:v>214.18462160000001</c:v>
                </c:pt>
                <c:pt idx="26248">
                  <c:v>210.64165819999999</c:v>
                </c:pt>
                <c:pt idx="26249">
                  <c:v>210.26598580000001</c:v>
                </c:pt>
                <c:pt idx="26250">
                  <c:v>209.5193969</c:v>
                </c:pt>
                <c:pt idx="26251">
                  <c:v>164.6327354</c:v>
                </c:pt>
                <c:pt idx="26252">
                  <c:v>161.69060769999999</c:v>
                </c:pt>
                <c:pt idx="26253">
                  <c:v>161.37904</c:v>
                </c:pt>
                <c:pt idx="26254">
                  <c:v>160.76007770000001</c:v>
                </c:pt>
                <c:pt idx="26255">
                  <c:v>124.2070246</c:v>
                </c:pt>
                <c:pt idx="26256">
                  <c:v>121.86573249999999</c:v>
                </c:pt>
                <c:pt idx="26257">
                  <c:v>121.6182695</c:v>
                </c:pt>
                <c:pt idx="26258">
                  <c:v>121.1269337</c:v>
                </c:pt>
                <c:pt idx="26259">
                  <c:v>92.907488920000006</c:v>
                </c:pt>
                <c:pt idx="26260">
                  <c:v>91.167032520000006</c:v>
                </c:pt>
                <c:pt idx="26261">
                  <c:v>90.983674179999994</c:v>
                </c:pt>
                <c:pt idx="26262">
                  <c:v>90.619965050000005</c:v>
                </c:pt>
                <c:pt idx="26263">
                  <c:v>70.734128530000007</c:v>
                </c:pt>
                <c:pt idx="26264">
                  <c:v>67.445701409999998</c:v>
                </c:pt>
                <c:pt idx="26265">
                  <c:v>66.797847219999994</c:v>
                </c:pt>
                <c:pt idx="26266">
                  <c:v>66.505758909999997</c:v>
                </c:pt>
                <c:pt idx="26267">
                  <c:v>66.505781619999993</c:v>
                </c:pt>
                <c:pt idx="26268">
                  <c:v>66.997745640000005</c:v>
                </c:pt>
                <c:pt idx="26269">
                  <c:v>66.997745640000005</c:v>
                </c:pt>
                <c:pt idx="26270">
                  <c:v>67.499013149999996</c:v>
                </c:pt>
                <c:pt idx="26271">
                  <c:v>68.009584160000003</c:v>
                </c:pt>
                <c:pt idx="26272">
                  <c:v>68.097306470000007</c:v>
                </c:pt>
                <c:pt idx="26273">
                  <c:v>68.773840370000002</c:v>
                </c:pt>
                <c:pt idx="26274">
                  <c:v>70.366217779999999</c:v>
                </c:pt>
                <c:pt idx="26275">
                  <c:v>70.488796230000005</c:v>
                </c:pt>
                <c:pt idx="26276">
                  <c:v>70.734179440000005</c:v>
                </c:pt>
                <c:pt idx="26277">
                  <c:v>90.620136200000005</c:v>
                </c:pt>
                <c:pt idx="26278">
                  <c:v>92.347979100000003</c:v>
                </c:pt>
                <c:pt idx="26279">
                  <c:v>92.534662400000002</c:v>
                </c:pt>
                <c:pt idx="26280">
                  <c:v>92.907672529999999</c:v>
                </c:pt>
                <c:pt idx="26281">
                  <c:v>121.1272591</c:v>
                </c:pt>
                <c:pt idx="26282">
                  <c:v>123.4559392</c:v>
                </c:pt>
                <c:pt idx="26283">
                  <c:v>123.70672740000001</c:v>
                </c:pt>
                <c:pt idx="26284">
                  <c:v>124.2073644</c:v>
                </c:pt>
                <c:pt idx="26285">
                  <c:v>160.76058080000001</c:v>
                </c:pt>
                <c:pt idx="26286">
                  <c:v>163.6900981</c:v>
                </c:pt>
                <c:pt idx="26287">
                  <c:v>164.00499110000001</c:v>
                </c:pt>
                <c:pt idx="26288">
                  <c:v>164.63325510000001</c:v>
                </c:pt>
                <c:pt idx="26289">
                  <c:v>209.5201012</c:v>
                </c:pt>
                <c:pt idx="26290">
                  <c:v>213.05045580000001</c:v>
                </c:pt>
                <c:pt idx="26291">
                  <c:v>213.42945370000001</c:v>
                </c:pt>
                <c:pt idx="26292">
                  <c:v>214.18534450000001</c:v>
                </c:pt>
                <c:pt idx="26293">
                  <c:v>267.4058205</c:v>
                </c:pt>
                <c:pt idx="26294">
                  <c:v>271.53701230000001</c:v>
                </c:pt>
                <c:pt idx="26295">
                  <c:v>271.98011500000001</c:v>
                </c:pt>
                <c:pt idx="26296">
                  <c:v>272.8636328</c:v>
                </c:pt>
                <c:pt idx="26297">
                  <c:v>334.41773860000001</c:v>
                </c:pt>
                <c:pt idx="26298">
                  <c:v>348.67790300000001</c:v>
                </c:pt>
                <c:pt idx="26299">
                  <c:v>351.72782339999998</c:v>
                </c:pt>
                <c:pt idx="26300">
                  <c:v>353.13287559999998</c:v>
                </c:pt>
                <c:pt idx="26301">
                  <c:v>353.1329111</c:v>
                </c:pt>
                <c:pt idx="26302">
                  <c:v>350.77732589999999</c:v>
                </c:pt>
                <c:pt idx="26303">
                  <c:v>350.77732589999999</c:v>
                </c:pt>
                <c:pt idx="26304">
                  <c:v>348.43104419999997</c:v>
                </c:pt>
                <c:pt idx="26305">
                  <c:v>346.09406589999998</c:v>
                </c:pt>
                <c:pt idx="26306">
                  <c:v>345.6977048</c:v>
                </c:pt>
                <c:pt idx="26307">
                  <c:v>342.68950990000002</c:v>
                </c:pt>
                <c:pt idx="26308">
                  <c:v>335.92355309999999</c:v>
                </c:pt>
                <c:pt idx="26309">
                  <c:v>335.41967069999998</c:v>
                </c:pt>
                <c:pt idx="26310">
                  <c:v>334.41782719999998</c:v>
                </c:pt>
                <c:pt idx="26311">
                  <c:v>272.86385380000002</c:v>
                </c:pt>
                <c:pt idx="26312">
                  <c:v>268.7200474</c:v>
                </c:pt>
                <c:pt idx="26313">
                  <c:v>268.2802696</c:v>
                </c:pt>
                <c:pt idx="26314">
                  <c:v>267.40605249999999</c:v>
                </c:pt>
                <c:pt idx="26315">
                  <c:v>214.1856751</c:v>
                </c:pt>
                <c:pt idx="26316">
                  <c:v>210.64270339999999</c:v>
                </c:pt>
                <c:pt idx="26317">
                  <c:v>210.26703019999999</c:v>
                </c:pt>
                <c:pt idx="26318">
                  <c:v>209.52043950000001</c:v>
                </c:pt>
                <c:pt idx="26319">
                  <c:v>164.633658</c:v>
                </c:pt>
                <c:pt idx="26320">
                  <c:v>161.69152120000001</c:v>
                </c:pt>
                <c:pt idx="26321">
                  <c:v>161.3799525</c:v>
                </c:pt>
                <c:pt idx="26322">
                  <c:v>160.76098830000001</c:v>
                </c:pt>
                <c:pt idx="26323">
                  <c:v>124.2078027</c:v>
                </c:pt>
                <c:pt idx="26324">
                  <c:v>121.8665007</c:v>
                </c:pt>
                <c:pt idx="26325">
                  <c:v>121.6190366</c:v>
                </c:pt>
                <c:pt idx="26326">
                  <c:v>121.1276988</c:v>
                </c:pt>
                <c:pt idx="26327">
                  <c:v>92.908109170000003</c:v>
                </c:pt>
                <c:pt idx="26328">
                  <c:v>91.16764191</c:v>
                </c:pt>
                <c:pt idx="26329">
                  <c:v>90.984282410000006</c:v>
                </c:pt>
                <c:pt idx="26330">
                  <c:v>90.620570950000001</c:v>
                </c:pt>
                <c:pt idx="26331">
                  <c:v>70.73457732</c:v>
                </c:pt>
                <c:pt idx="26332">
                  <c:v>67.446114870000002</c:v>
                </c:pt>
                <c:pt idx="26333">
                  <c:v>66.798253160000002</c:v>
                </c:pt>
                <c:pt idx="26334">
                  <c:v>66.506161399999996</c:v>
                </c:pt>
                <c:pt idx="26335">
                  <c:v>66.506140490000007</c:v>
                </c:pt>
                <c:pt idx="26336">
                  <c:v>66.998103150000006</c:v>
                </c:pt>
                <c:pt idx="26337">
                  <c:v>66.998103150000006</c:v>
                </c:pt>
                <c:pt idx="26338">
                  <c:v>67.499369250000001</c:v>
                </c:pt>
                <c:pt idx="26339">
                  <c:v>68.009938779999999</c:v>
                </c:pt>
                <c:pt idx="26340">
                  <c:v>68.097660829999995</c:v>
                </c:pt>
                <c:pt idx="26341">
                  <c:v>68.774192709999994</c:v>
                </c:pt>
                <c:pt idx="26342">
                  <c:v>70.366565170000001</c:v>
                </c:pt>
                <c:pt idx="26343">
                  <c:v>70.489143229999996</c:v>
                </c:pt>
                <c:pt idx="26344">
                  <c:v>70.734525649999995</c:v>
                </c:pt>
                <c:pt idx="26345">
                  <c:v>90.620406020000004</c:v>
                </c:pt>
                <c:pt idx="26346">
                  <c:v>92.348241520000002</c:v>
                </c:pt>
                <c:pt idx="26347">
                  <c:v>92.534924009999997</c:v>
                </c:pt>
                <c:pt idx="26348">
                  <c:v>92.907932529999997</c:v>
                </c:pt>
                <c:pt idx="26349">
                  <c:v>121.12738899999999</c:v>
                </c:pt>
                <c:pt idx="26350">
                  <c:v>123.4560578</c:v>
                </c:pt>
                <c:pt idx="26351">
                  <c:v>123.7068448</c:v>
                </c:pt>
                <c:pt idx="26352">
                  <c:v>124.2074794</c:v>
                </c:pt>
                <c:pt idx="26353">
                  <c:v>160.76051200000001</c:v>
                </c:pt>
                <c:pt idx="26354">
                  <c:v>163.69001420000001</c:v>
                </c:pt>
                <c:pt idx="26355">
                  <c:v>164.00490550000001</c:v>
                </c:pt>
                <c:pt idx="26356">
                  <c:v>164.63316620000001</c:v>
                </c:pt>
                <c:pt idx="26357">
                  <c:v>209.51977489999999</c:v>
                </c:pt>
                <c:pt idx="26358">
                  <c:v>213.05011039999999</c:v>
                </c:pt>
                <c:pt idx="26359">
                  <c:v>213.42910620000001</c:v>
                </c:pt>
                <c:pt idx="26360">
                  <c:v>214.18499299999999</c:v>
                </c:pt>
                <c:pt idx="26361">
                  <c:v>267.40517779999999</c:v>
                </c:pt>
                <c:pt idx="26362">
                  <c:v>271.53634670000002</c:v>
                </c:pt>
                <c:pt idx="26363">
                  <c:v>271.97944690000003</c:v>
                </c:pt>
                <c:pt idx="26364">
                  <c:v>272.8629598</c:v>
                </c:pt>
                <c:pt idx="26365">
                  <c:v>334.41672069999998</c:v>
                </c:pt>
                <c:pt idx="26366">
                  <c:v>348.67680439999998</c:v>
                </c:pt>
                <c:pt idx="26367">
                  <c:v>351.72670740000001</c:v>
                </c:pt>
                <c:pt idx="26368">
                  <c:v>353.13175180000002</c:v>
                </c:pt>
                <c:pt idx="26369">
                  <c:v>353.13171490000002</c:v>
                </c:pt>
                <c:pt idx="26370">
                  <c:v>350.7761319</c:v>
                </c:pt>
                <c:pt idx="26371">
                  <c:v>350.7761319</c:v>
                </c:pt>
                <c:pt idx="26372">
                  <c:v>348.42985240000002</c:v>
                </c:pt>
                <c:pt idx="26373">
                  <c:v>346.09287640000002</c:v>
                </c:pt>
                <c:pt idx="26374">
                  <c:v>345.69651570000002</c:v>
                </c:pt>
                <c:pt idx="26375">
                  <c:v>342.68832370000001</c:v>
                </c:pt>
                <c:pt idx="26376">
                  <c:v>335.92237369999998</c:v>
                </c:pt>
                <c:pt idx="26377">
                  <c:v>335.4184917</c:v>
                </c:pt>
                <c:pt idx="26378">
                  <c:v>334.41664930000002</c:v>
                </c:pt>
                <c:pt idx="26379">
                  <c:v>272.86274959999997</c:v>
                </c:pt>
                <c:pt idx="26380">
                  <c:v>268.71894909999997</c:v>
                </c:pt>
                <c:pt idx="26381">
                  <c:v>268.27917189999999</c:v>
                </c:pt>
                <c:pt idx="26382">
                  <c:v>267.40495609999999</c:v>
                </c:pt>
                <c:pt idx="26383">
                  <c:v>214.1846674</c:v>
                </c:pt>
                <c:pt idx="26384">
                  <c:v>210.6417027</c:v>
                </c:pt>
                <c:pt idx="26385">
                  <c:v>210.26603019999999</c:v>
                </c:pt>
                <c:pt idx="26386">
                  <c:v>209.519441</c:v>
                </c:pt>
                <c:pt idx="26387">
                  <c:v>164.63276329999999</c:v>
                </c:pt>
                <c:pt idx="26388">
                  <c:v>161.69063449999999</c:v>
                </c:pt>
                <c:pt idx="26389">
                  <c:v>161.37906670000001</c:v>
                </c:pt>
                <c:pt idx="26390">
                  <c:v>160.7601042</c:v>
                </c:pt>
                <c:pt idx="26391">
                  <c:v>124.2070375</c:v>
                </c:pt>
                <c:pt idx="26392">
                  <c:v>121.86574450000001</c:v>
                </c:pt>
                <c:pt idx="26393">
                  <c:v>121.6182814</c:v>
                </c:pt>
                <c:pt idx="26394">
                  <c:v>121.12694550000001</c:v>
                </c:pt>
                <c:pt idx="26395">
                  <c:v>92.907489839999997</c:v>
                </c:pt>
                <c:pt idx="26396">
                  <c:v>91.167032759999998</c:v>
                </c:pt>
                <c:pt idx="26397">
                  <c:v>90.983674350000001</c:v>
                </c:pt>
                <c:pt idx="26398">
                  <c:v>90.619965070000006</c:v>
                </c:pt>
                <c:pt idx="26399">
                  <c:v>70.734120379999993</c:v>
                </c:pt>
                <c:pt idx="26400">
                  <c:v>67.445691830000001</c:v>
                </c:pt>
                <c:pt idx="26401">
                  <c:v>66.797837340000001</c:v>
                </c:pt>
                <c:pt idx="26402">
                  <c:v>66.5057489</c:v>
                </c:pt>
                <c:pt idx="26403">
                  <c:v>66.505768099999997</c:v>
                </c:pt>
                <c:pt idx="26404">
                  <c:v>66.99773175</c:v>
                </c:pt>
                <c:pt idx="26405">
                  <c:v>66.99773175</c:v>
                </c:pt>
                <c:pt idx="26406">
                  <c:v>67.498998909999997</c:v>
                </c:pt>
                <c:pt idx="26407">
                  <c:v>68.009569569999996</c:v>
                </c:pt>
                <c:pt idx="26408">
                  <c:v>68.097291810000002</c:v>
                </c:pt>
                <c:pt idx="26409">
                  <c:v>68.773825250000002</c:v>
                </c:pt>
                <c:pt idx="26410">
                  <c:v>70.366201619999998</c:v>
                </c:pt>
                <c:pt idx="26411">
                  <c:v>70.488779989999998</c:v>
                </c:pt>
                <c:pt idx="26412">
                  <c:v>70.734163039999999</c:v>
                </c:pt>
                <c:pt idx="26413">
                  <c:v>90.620109310000004</c:v>
                </c:pt>
                <c:pt idx="26414">
                  <c:v>92.347951429999995</c:v>
                </c:pt>
                <c:pt idx="26415">
                  <c:v>92.534634650000001</c:v>
                </c:pt>
                <c:pt idx="26416">
                  <c:v>92.907644610000006</c:v>
                </c:pt>
                <c:pt idx="26417">
                  <c:v>121.1272201</c:v>
                </c:pt>
                <c:pt idx="26418">
                  <c:v>123.45589940000001</c:v>
                </c:pt>
                <c:pt idx="26419">
                  <c:v>123.70668740000001</c:v>
                </c:pt>
                <c:pt idx="26420">
                  <c:v>124.2073243</c:v>
                </c:pt>
                <c:pt idx="26421">
                  <c:v>160.76052899999999</c:v>
                </c:pt>
                <c:pt idx="26422">
                  <c:v>163.6900454</c:v>
                </c:pt>
                <c:pt idx="26423">
                  <c:v>164.00493829999999</c:v>
                </c:pt>
                <c:pt idx="26424">
                  <c:v>164.63320210000001</c:v>
                </c:pt>
                <c:pt idx="26425">
                  <c:v>209.520036</c:v>
                </c:pt>
                <c:pt idx="26426">
                  <c:v>213.05038959999999</c:v>
                </c:pt>
                <c:pt idx="26427">
                  <c:v>213.4293874</c:v>
                </c:pt>
                <c:pt idx="26428">
                  <c:v>214.18527800000001</c:v>
                </c:pt>
                <c:pt idx="26429">
                  <c:v>267.4057411</c:v>
                </c:pt>
                <c:pt idx="26430">
                  <c:v>271.53693190000001</c:v>
                </c:pt>
                <c:pt idx="26431">
                  <c:v>271.98003449999999</c:v>
                </c:pt>
                <c:pt idx="26432">
                  <c:v>272.86355209999999</c:v>
                </c:pt>
                <c:pt idx="26433">
                  <c:v>334.41764430000001</c:v>
                </c:pt>
                <c:pt idx="26434">
                  <c:v>348.67780579999999</c:v>
                </c:pt>
                <c:pt idx="26435">
                  <c:v>351.72772550000002</c:v>
                </c:pt>
                <c:pt idx="26436">
                  <c:v>353.13277749999997</c:v>
                </c:pt>
                <c:pt idx="26437">
                  <c:v>353.13281510000002</c:v>
                </c:pt>
                <c:pt idx="26438">
                  <c:v>350.77723070000002</c:v>
                </c:pt>
                <c:pt idx="26439">
                  <c:v>350.77723070000002</c:v>
                </c:pt>
                <c:pt idx="26440">
                  <c:v>348.43094980000001</c:v>
                </c:pt>
                <c:pt idx="26441">
                  <c:v>346.09397230000002</c:v>
                </c:pt>
                <c:pt idx="26442">
                  <c:v>345.69761130000001</c:v>
                </c:pt>
                <c:pt idx="26443">
                  <c:v>342.68941740000002</c:v>
                </c:pt>
                <c:pt idx="26444">
                  <c:v>335.92346270000002</c:v>
                </c:pt>
                <c:pt idx="26445">
                  <c:v>335.41958039999997</c:v>
                </c:pt>
                <c:pt idx="26446">
                  <c:v>334.4177373</c:v>
                </c:pt>
                <c:pt idx="26447">
                  <c:v>272.86378380000002</c:v>
                </c:pt>
                <c:pt idx="26448">
                  <c:v>268.71997870000001</c:v>
                </c:pt>
                <c:pt idx="26449">
                  <c:v>268.28020099999998</c:v>
                </c:pt>
                <c:pt idx="26450">
                  <c:v>267.4059843</c:v>
                </c:pt>
                <c:pt idx="26451">
                  <c:v>214.18562439999999</c:v>
                </c:pt>
                <c:pt idx="26452">
                  <c:v>210.64265399999999</c:v>
                </c:pt>
                <c:pt idx="26453">
                  <c:v>210.26698089999999</c:v>
                </c:pt>
                <c:pt idx="26454">
                  <c:v>209.52039049999999</c:v>
                </c:pt>
                <c:pt idx="26455">
                  <c:v>164.6336244</c:v>
                </c:pt>
                <c:pt idx="26456">
                  <c:v>161.69148860000001</c:v>
                </c:pt>
                <c:pt idx="26457">
                  <c:v>161.37992</c:v>
                </c:pt>
                <c:pt idx="26458">
                  <c:v>160.76095599999999</c:v>
                </c:pt>
                <c:pt idx="26459">
                  <c:v>124.2077836</c:v>
                </c:pt>
                <c:pt idx="26460">
                  <c:v>121.8664825</c:v>
                </c:pt>
                <c:pt idx="26461">
                  <c:v>121.6190185</c:v>
                </c:pt>
                <c:pt idx="26462">
                  <c:v>121.12768079999999</c:v>
                </c:pt>
                <c:pt idx="26463">
                  <c:v>92.908102159999999</c:v>
                </c:pt>
                <c:pt idx="26464">
                  <c:v>91.167635599999997</c:v>
                </c:pt>
                <c:pt idx="26465">
                  <c:v>90.984276170000001</c:v>
                </c:pt>
                <c:pt idx="26466">
                  <c:v>90.620564869999995</c:v>
                </c:pt>
                <c:pt idx="26467">
                  <c:v>70.734579960000005</c:v>
                </c:pt>
                <c:pt idx="26468">
                  <c:v>67.446119120000006</c:v>
                </c:pt>
                <c:pt idx="26469">
                  <c:v>66.798257739999997</c:v>
                </c:pt>
                <c:pt idx="26470">
                  <c:v>66.506166129999997</c:v>
                </c:pt>
                <c:pt idx="26471">
                  <c:v>66.50614874</c:v>
                </c:pt>
                <c:pt idx="26472">
                  <c:v>66.998111719999997</c:v>
                </c:pt>
                <c:pt idx="26473">
                  <c:v>66.998111719999997</c:v>
                </c:pt>
                <c:pt idx="26474">
                  <c:v>67.499378140000005</c:v>
                </c:pt>
                <c:pt idx="26475">
                  <c:v>68.009948019999996</c:v>
                </c:pt>
                <c:pt idx="26476">
                  <c:v>68.097670120000004</c:v>
                </c:pt>
                <c:pt idx="26477">
                  <c:v>68.774202450000004</c:v>
                </c:pt>
                <c:pt idx="26478">
                  <c:v>70.366575929999996</c:v>
                </c:pt>
                <c:pt idx="26479">
                  <c:v>70.489154069999998</c:v>
                </c:pt>
                <c:pt idx="26480">
                  <c:v>70.734536649999995</c:v>
                </c:pt>
                <c:pt idx="26481">
                  <c:v>90.620427620000001</c:v>
                </c:pt>
                <c:pt idx="26482">
                  <c:v>92.348263919999994</c:v>
                </c:pt>
                <c:pt idx="26483">
                  <c:v>92.534946500000004</c:v>
                </c:pt>
                <c:pt idx="26484">
                  <c:v>92.907955189999996</c:v>
                </c:pt>
                <c:pt idx="26485">
                  <c:v>121.12742350000001</c:v>
                </c:pt>
                <c:pt idx="26486">
                  <c:v>123.4560932</c:v>
                </c:pt>
                <c:pt idx="26487">
                  <c:v>123.7068802</c:v>
                </c:pt>
                <c:pt idx="26488">
                  <c:v>124.207515</c:v>
                </c:pt>
                <c:pt idx="26489">
                  <c:v>160.76056059999999</c:v>
                </c:pt>
                <c:pt idx="26490">
                  <c:v>163.69006379999999</c:v>
                </c:pt>
                <c:pt idx="26491">
                  <c:v>164.00495530000001</c:v>
                </c:pt>
                <c:pt idx="26492">
                  <c:v>164.63321619999999</c:v>
                </c:pt>
                <c:pt idx="26493">
                  <c:v>209.51983910000001</c:v>
                </c:pt>
                <c:pt idx="26494">
                  <c:v>213.05017570000001</c:v>
                </c:pt>
                <c:pt idx="26495">
                  <c:v>213.42917159999999</c:v>
                </c:pt>
                <c:pt idx="26496">
                  <c:v>214.18505859999999</c:v>
                </c:pt>
                <c:pt idx="26497">
                  <c:v>267.40525880000001</c:v>
                </c:pt>
                <c:pt idx="26498">
                  <c:v>271.53642889999998</c:v>
                </c:pt>
                <c:pt idx="26499">
                  <c:v>271.97952930000002</c:v>
                </c:pt>
                <c:pt idx="26500">
                  <c:v>272.86304239999998</c:v>
                </c:pt>
                <c:pt idx="26501">
                  <c:v>334.41681990000001</c:v>
                </c:pt>
                <c:pt idx="26502">
                  <c:v>339.03896370000001</c:v>
                </c:pt>
                <c:pt idx="26503">
                  <c:v>339.03896370000001</c:v>
                </c:pt>
                <c:pt idx="26504">
                  <c:v>348.57384180000003</c:v>
                </c:pt>
                <c:pt idx="26505">
                  <c:v>351.1031984</c:v>
                </c:pt>
                <c:pt idx="26506">
                  <c:v>352.09712009999998</c:v>
                </c:pt>
                <c:pt idx="26507">
                  <c:v>342.26033960000001</c:v>
                </c:pt>
                <c:pt idx="26508">
                  <c:v>336.14188159999998</c:v>
                </c:pt>
                <c:pt idx="26509">
                  <c:v>333.10555749999997</c:v>
                </c:pt>
                <c:pt idx="26510">
                  <c:v>319.92929079999999</c:v>
                </c:pt>
                <c:pt idx="26511">
                  <c:v>319.27812749999998</c:v>
                </c:pt>
                <c:pt idx="26512">
                  <c:v>317.98392089999999</c:v>
                </c:pt>
                <c:pt idx="26513">
                  <c:v>239.81708470000001</c:v>
                </c:pt>
                <c:pt idx="26514">
                  <c:v>234.66413900000001</c:v>
                </c:pt>
                <c:pt idx="26515">
                  <c:v>234.11819120000001</c:v>
                </c:pt>
                <c:pt idx="26516">
                  <c:v>233.03345920000001</c:v>
                </c:pt>
                <c:pt idx="26517">
                  <c:v>168.54464150000001</c:v>
                </c:pt>
                <c:pt idx="26518">
                  <c:v>164.37785220000001</c:v>
                </c:pt>
                <c:pt idx="26519">
                  <c:v>163.9371199</c:v>
                </c:pt>
                <c:pt idx="26520">
                  <c:v>163.06186249999999</c:v>
                </c:pt>
                <c:pt idx="26521">
                  <c:v>112.2510632</c:v>
                </c:pt>
                <c:pt idx="26522">
                  <c:v>109.07043040000001</c:v>
                </c:pt>
                <c:pt idx="26523">
                  <c:v>108.7349136</c:v>
                </c:pt>
                <c:pt idx="26524">
                  <c:v>108.0691307</c:v>
                </c:pt>
                <c:pt idx="26525">
                  <c:v>70.936349969999995</c:v>
                </c:pt>
                <c:pt idx="26526">
                  <c:v>68.74187354</c:v>
                </c:pt>
                <c:pt idx="26527">
                  <c:v>68.511572340000001</c:v>
                </c:pt>
                <c:pt idx="26528">
                  <c:v>68.055263999999994</c:v>
                </c:pt>
                <c:pt idx="26529">
                  <c:v>44.600501700000002</c:v>
                </c:pt>
                <c:pt idx="26530">
                  <c:v>43.392181720000004</c:v>
                </c:pt>
                <c:pt idx="26531">
                  <c:v>43.267096039999998</c:v>
                </c:pt>
                <c:pt idx="26532">
                  <c:v>43.020262250000002</c:v>
                </c:pt>
                <c:pt idx="26533">
                  <c:v>33.243518430000002</c:v>
                </c:pt>
                <c:pt idx="26534">
                  <c:v>32.77379123</c:v>
                </c:pt>
                <c:pt idx="26535">
                  <c:v>32.77167085</c:v>
                </c:pt>
                <c:pt idx="26536">
                  <c:v>32.791941299999998</c:v>
                </c:pt>
                <c:pt idx="26537">
                  <c:v>37.341047420000002</c:v>
                </c:pt>
                <c:pt idx="26538">
                  <c:v>43.119947549999999</c:v>
                </c:pt>
                <c:pt idx="26539">
                  <c:v>43.308597319999997</c:v>
                </c:pt>
                <c:pt idx="26540">
                  <c:v>43.687075129999997</c:v>
                </c:pt>
                <c:pt idx="26541">
                  <c:v>76.737709229999993</c:v>
                </c:pt>
                <c:pt idx="26542">
                  <c:v>79.755305730000003</c:v>
                </c:pt>
                <c:pt idx="26543">
                  <c:v>80.082300709999998</c:v>
                </c:pt>
                <c:pt idx="26544">
                  <c:v>80.736211260000005</c:v>
                </c:pt>
                <c:pt idx="26545">
                  <c:v>131.77172289999999</c:v>
                </c:pt>
                <c:pt idx="26546">
                  <c:v>136.08599140000001</c:v>
                </c:pt>
                <c:pt idx="26547">
                  <c:v>136.5513316</c:v>
                </c:pt>
                <c:pt idx="26548">
                  <c:v>137.4806748</c:v>
                </c:pt>
                <c:pt idx="26549">
                  <c:v>206.50106410000001</c:v>
                </c:pt>
                <c:pt idx="26550">
                  <c:v>212.11200439999999</c:v>
                </c:pt>
                <c:pt idx="26551">
                  <c:v>212.7156899</c:v>
                </c:pt>
                <c:pt idx="26552">
                  <c:v>213.92046590000001</c:v>
                </c:pt>
                <c:pt idx="26553">
                  <c:v>300.92573270000003</c:v>
                </c:pt>
                <c:pt idx="26554">
                  <c:v>307.83334500000001</c:v>
                </c:pt>
                <c:pt idx="26555">
                  <c:v>308.57537559999997</c:v>
                </c:pt>
                <c:pt idx="26556">
                  <c:v>310.05558439999999</c:v>
                </c:pt>
                <c:pt idx="26557">
                  <c:v>415.04572869999998</c:v>
                </c:pt>
                <c:pt idx="26558">
                  <c:v>423.25001300000002</c:v>
                </c:pt>
                <c:pt idx="26559">
                  <c:v>424.13038879999999</c:v>
                </c:pt>
                <c:pt idx="26560">
                  <c:v>425.88603030000002</c:v>
                </c:pt>
                <c:pt idx="26561">
                  <c:v>548.86105220000002</c:v>
                </c:pt>
                <c:pt idx="26562">
                  <c:v>577.30299579999996</c:v>
                </c:pt>
                <c:pt idx="26563">
                  <c:v>597.61603400000001</c:v>
                </c:pt>
                <c:pt idx="26564">
                  <c:v>599.51868349999995</c:v>
                </c:pt>
                <c:pt idx="26565">
                  <c:v>586.67246580000005</c:v>
                </c:pt>
                <c:pt idx="26566">
                  <c:v>266.206796</c:v>
                </c:pt>
                <c:pt idx="26567">
                  <c:v>265.49041340000002</c:v>
                </c:pt>
                <c:pt idx="26568">
                  <c:v>264.06730549999997</c:v>
                </c:pt>
                <c:pt idx="26569">
                  <c:v>184.97228860000001</c:v>
                </c:pt>
                <c:pt idx="26570">
                  <c:v>179.53460939999999</c:v>
                </c:pt>
                <c:pt idx="26571">
                  <c:v>178.95992770000001</c:v>
                </c:pt>
                <c:pt idx="26572">
                  <c:v>177.81893360000001</c:v>
                </c:pt>
                <c:pt idx="26573">
                  <c:v>115.98186370000001</c:v>
                </c:pt>
                <c:pt idx="26574">
                  <c:v>111.872309</c:v>
                </c:pt>
                <c:pt idx="26575">
                  <c:v>111.4393283</c:v>
                </c:pt>
                <c:pt idx="26576">
                  <c:v>110.5804478</c:v>
                </c:pt>
                <c:pt idx="26577">
                  <c:v>66.001324940000003</c:v>
                </c:pt>
                <c:pt idx="26578">
                  <c:v>63.219894719999999</c:v>
                </c:pt>
                <c:pt idx="26579">
                  <c:v>62.928614979999999</c:v>
                </c:pt>
                <c:pt idx="26580">
                  <c:v>62.351848279999999</c:v>
                </c:pt>
                <c:pt idx="26581">
                  <c:v>35.0306724</c:v>
                </c:pt>
                <c:pt idx="26582">
                  <c:v>30.280130889999999</c:v>
                </c:pt>
                <c:pt idx="26583">
                  <c:v>27.480547860000001</c:v>
                </c:pt>
                <c:pt idx="26584">
                  <c:v>30.032592659999999</c:v>
                </c:pt>
                <c:pt idx="26585">
                  <c:v>30.131802230000002</c:v>
                </c:pt>
                <c:pt idx="26586">
                  <c:v>30.332201690000002</c:v>
                </c:pt>
                <c:pt idx="26587">
                  <c:v>49.88842906</c:v>
                </c:pt>
                <c:pt idx="26588">
                  <c:v>51.988472680000001</c:v>
                </c:pt>
                <c:pt idx="26589">
                  <c:v>52.217552359999999</c:v>
                </c:pt>
                <c:pt idx="26590">
                  <c:v>52.676511400000003</c:v>
                </c:pt>
                <c:pt idx="26591">
                  <c:v>88.049790770000001</c:v>
                </c:pt>
                <c:pt idx="26592">
                  <c:v>91.367071519999996</c:v>
                </c:pt>
                <c:pt idx="26593">
                  <c:v>91.726021309999993</c:v>
                </c:pt>
                <c:pt idx="26594">
                  <c:v>92.443539939999994</c:v>
                </c:pt>
                <c:pt idx="26595">
                  <c:v>143.63387130000001</c:v>
                </c:pt>
                <c:pt idx="26596">
                  <c:v>148.16838920000001</c:v>
                </c:pt>
                <c:pt idx="26597">
                  <c:v>148.65720909999999</c:v>
                </c:pt>
                <c:pt idx="26598">
                  <c:v>149.63328730000001</c:v>
                </c:pt>
                <c:pt idx="26599">
                  <c:v>216.64067069999999</c:v>
                </c:pt>
                <c:pt idx="26600">
                  <c:v>237.5023592</c:v>
                </c:pt>
                <c:pt idx="26601">
                  <c:v>276.6061345</c:v>
                </c:pt>
                <c:pt idx="26602">
                  <c:v>283.31670689999999</c:v>
                </c:pt>
                <c:pt idx="26603">
                  <c:v>283.5403713</c:v>
                </c:pt>
                <c:pt idx="26604">
                  <c:v>283.98618379999999</c:v>
                </c:pt>
                <c:pt idx="26605">
                  <c:v>312.56701229999999</c:v>
                </c:pt>
                <c:pt idx="26606">
                  <c:v>314.87324469999999</c:v>
                </c:pt>
                <c:pt idx="26607">
                  <c:v>315.120203</c:v>
                </c:pt>
                <c:pt idx="26608">
                  <c:v>315.6123915</c:v>
                </c:pt>
                <c:pt idx="26609">
                  <c:v>347.0302135</c:v>
                </c:pt>
                <c:pt idx="26610">
                  <c:v>349.5547732</c:v>
                </c:pt>
                <c:pt idx="26611">
                  <c:v>349.82502540000002</c:v>
                </c:pt>
                <c:pt idx="26612">
                  <c:v>350.36358990000002</c:v>
                </c:pt>
                <c:pt idx="26613">
                  <c:v>384.61840530000001</c:v>
                </c:pt>
                <c:pt idx="26614">
                  <c:v>387.36129219999998</c:v>
                </c:pt>
                <c:pt idx="26615">
                  <c:v>387.65483829999999</c:v>
                </c:pt>
                <c:pt idx="26616">
                  <c:v>388.23977880000001</c:v>
                </c:pt>
                <c:pt idx="26617">
                  <c:v>425.3315877</c:v>
                </c:pt>
                <c:pt idx="26618">
                  <c:v>435.94197639999999</c:v>
                </c:pt>
                <c:pt idx="26619">
                  <c:v>538.39312589999997</c:v>
                </c:pt>
                <c:pt idx="26620">
                  <c:v>604.42060300000003</c:v>
                </c:pt>
                <c:pt idx="26621">
                  <c:v>606.66009710000003</c:v>
                </c:pt>
                <c:pt idx="26622">
                  <c:v>611.13117499999998</c:v>
                </c:pt>
                <c:pt idx="26623">
                  <c:v>916.16049529999998</c:v>
                </c:pt>
                <c:pt idx="26624">
                  <c:v>942.20481259999997</c:v>
                </c:pt>
                <c:pt idx="26625">
                  <c:v>945.00523180000005</c:v>
                </c:pt>
                <c:pt idx="26626">
                  <c:v>950.59306049999998</c:v>
                </c:pt>
                <c:pt idx="26627">
                  <c:v>1323.938189</c:v>
                </c:pt>
                <c:pt idx="26628">
                  <c:v>1355.2399049999999</c:v>
                </c:pt>
                <c:pt idx="26629">
                  <c:v>1358.6012490000001</c:v>
                </c:pt>
                <c:pt idx="26630">
                  <c:v>1365.3058289999999</c:v>
                </c:pt>
                <c:pt idx="26631">
                  <c:v>1806.966766</c:v>
                </c:pt>
                <c:pt idx="26632">
                  <c:v>1843.525879</c:v>
                </c:pt>
                <c:pt idx="26633">
                  <c:v>1847.4481490000001</c:v>
                </c:pt>
                <c:pt idx="26634">
                  <c:v>1855.269479</c:v>
                </c:pt>
                <c:pt idx="26635">
                  <c:v>2365.2462249999999</c:v>
                </c:pt>
                <c:pt idx="26636">
                  <c:v>2515.771898</c:v>
                </c:pt>
                <c:pt idx="26637">
                  <c:v>2515.771898</c:v>
                </c:pt>
                <c:pt idx="26638">
                  <c:v>2515.771898</c:v>
                </c:pt>
                <c:pt idx="26639">
                  <c:v>2515.7719390000002</c:v>
                </c:pt>
                <c:pt idx="26640">
                  <c:v>2515.7719390000002</c:v>
                </c:pt>
                <c:pt idx="26641">
                  <c:v>2515.7719390000002</c:v>
                </c:pt>
                <c:pt idx="26642">
                  <c:v>2589.3713509999998</c:v>
                </c:pt>
                <c:pt idx="26643">
                  <c:v>2565.3926230000002</c:v>
                </c:pt>
                <c:pt idx="26644">
                  <c:v>2057.1864850000002</c:v>
                </c:pt>
                <c:pt idx="26645">
                  <c:v>604.71159069999999</c:v>
                </c:pt>
                <c:pt idx="26646">
                  <c:v>1307.332735</c:v>
                </c:pt>
                <c:pt idx="26647">
                  <c:v>5694.9244470000003</c:v>
                </c:pt>
                <c:pt idx="26648">
                  <c:v>6959.6888749999998</c:v>
                </c:pt>
                <c:pt idx="26649">
                  <c:v>12624.39481</c:v>
                </c:pt>
                <c:pt idx="26650">
                  <c:v>13737.7453</c:v>
                </c:pt>
                <c:pt idx="26651">
                  <c:v>36159.498050000002</c:v>
                </c:pt>
                <c:pt idx="26652">
                  <c:v>37019.34031</c:v>
                </c:pt>
                <c:pt idx="26653">
                  <c:v>37250.338009999999</c:v>
                </c:pt>
                <c:pt idx="26654">
                  <c:v>38122.978519999997</c:v>
                </c:pt>
                <c:pt idx="26655">
                  <c:v>48026.986539999998</c:v>
                </c:pt>
                <c:pt idx="26656">
                  <c:v>53078.932209999999</c:v>
                </c:pt>
                <c:pt idx="26657">
                  <c:v>53598.020089999998</c:v>
                </c:pt>
                <c:pt idx="26658">
                  <c:v>58927.82228</c:v>
                </c:pt>
                <c:pt idx="26659">
                  <c:v>80440.201809999999</c:v>
                </c:pt>
                <c:pt idx="26660">
                  <c:v>85840.179390000005</c:v>
                </c:pt>
                <c:pt idx="26661">
                  <c:v>86499.963820000004</c:v>
                </c:pt>
                <c:pt idx="26662">
                  <c:v>92096.405889999995</c:v>
                </c:pt>
                <c:pt idx="26663">
                  <c:v>100150.22629999999</c:v>
                </c:pt>
                <c:pt idx="26664">
                  <c:v>100150.22629999999</c:v>
                </c:pt>
                <c:pt idx="26665">
                  <c:v>100150.22629999999</c:v>
                </c:pt>
                <c:pt idx="26666">
                  <c:v>103395.91190000001</c:v>
                </c:pt>
                <c:pt idx="26667">
                  <c:v>76665.93303</c:v>
                </c:pt>
                <c:pt idx="26668">
                  <c:v>52769.668279999998</c:v>
                </c:pt>
                <c:pt idx="26669">
                  <c:v>29270.851890000002</c:v>
                </c:pt>
                <c:pt idx="26670">
                  <c:v>26096.776409999999</c:v>
                </c:pt>
                <c:pt idx="26671">
                  <c:v>22563.472760000001</c:v>
                </c:pt>
                <c:pt idx="26672">
                  <c:v>23108.315190000001</c:v>
                </c:pt>
                <c:pt idx="26673">
                  <c:v>23108.315190000001</c:v>
                </c:pt>
                <c:pt idx="26674">
                  <c:v>23108.315190000001</c:v>
                </c:pt>
                <c:pt idx="26675">
                  <c:v>24146.358779999999</c:v>
                </c:pt>
                <c:pt idx="26676">
                  <c:v>18893.030750000002</c:v>
                </c:pt>
                <c:pt idx="26677">
                  <c:v>0.1999997194</c:v>
                </c:pt>
                <c:pt idx="26678">
                  <c:v>0.1999997194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FDF-4557-A91E-E8F4F0ECB9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969856"/>
        <c:axId val="32990336"/>
      </c:scatterChart>
      <c:valAx>
        <c:axId val="32969856"/>
        <c:scaling>
          <c:orientation val="minMax"/>
          <c:max val="10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90336"/>
        <c:crosses val="autoZero"/>
        <c:crossBetween val="midCat"/>
      </c:valAx>
      <c:valAx>
        <c:axId val="32990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969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9821347331583552"/>
          <c:y val="0.14073914387517694"/>
          <c:w val="0.28135083114610676"/>
          <c:h val="6.22656836517207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EC6C0-EB3E-4257-9FC2-57A8F92C726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4F3B4-DE7F-43DC-8D3E-3F8B6362D8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40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577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636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237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:\Users\gutleber\cernbox\FCCLogos\EuroCircolLogo_2132x1024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246" y="4725144"/>
            <a:ext cx="3871962" cy="18595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3055449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965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441771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5321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8582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6210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108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385981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6048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2644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897278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2182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7785673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939296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813342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7173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331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2703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34469144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71271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7745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2448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0927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39288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434" name="Picture 17" descr="RHUL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9" y="124886"/>
            <a:ext cx="1400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011" y="124886"/>
            <a:ext cx="1649458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6632"/>
            <a:ext cx="3713572" cy="89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26059"/>
            <a:ext cx="1402194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88471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824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6232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952365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>
                <a:solidFill>
                  <a:schemeClr val="accent2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67653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249754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22503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2015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99225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49753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733826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9625183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9320639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858901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513" y="0"/>
            <a:ext cx="1943100" cy="6597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0"/>
            <a:ext cx="5676900" cy="6597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628654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8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29050"/>
            <a:ext cx="38100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30642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992487408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613" y="908050"/>
            <a:ext cx="3810000" cy="568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10742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5755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4213" y="908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3" y="3829050"/>
            <a:ext cx="7772400" cy="276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68015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888" y="0"/>
            <a:ext cx="7129462" cy="83661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08050"/>
            <a:ext cx="7772400" cy="56896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95687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2310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70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97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75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63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heme" Target="../theme/theme2.xml"/><Relationship Id="rId27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26" Type="http://schemas.openxmlformats.org/officeDocument/2006/relationships/image" Target="../media/image5.png"/><Relationship Id="rId3" Type="http://schemas.openxmlformats.org/officeDocument/2006/relationships/slideLayout" Target="../slideLayouts/slideLayout35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5" Type="http://schemas.openxmlformats.org/officeDocument/2006/relationships/image" Target="../media/image4.jpeg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69EDF-99B6-4F02-8648-62F2AB6A2E9D}" type="datetimeFigureOut">
              <a:rPr lang="en-GB" smtClean="0"/>
              <a:t>15/06/2016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FFCD5-D6B4-4B4D-BF86-3422E13B88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07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flipV="1">
            <a:off x="1043608" y="836712"/>
            <a:ext cx="8100392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400" b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ea typeface="ＭＳ Ｐゴシック" pitchFamily="34" charset="-128"/>
              </a:rPr>
              <a:t>          </a:t>
            </a:r>
            <a:r>
              <a:rPr lang="en-GB" sz="900" dirty="0" err="1">
                <a:solidFill>
                  <a:srgbClr val="FFFFFF"/>
                </a:solidFill>
                <a:ea typeface="ＭＳ Ｐゴシック" pitchFamily="34" charset="-128"/>
              </a:rPr>
              <a:t>EuroCirCol</a:t>
            </a:r>
            <a:r>
              <a:rPr lang="en-GB" sz="900" dirty="0">
                <a:solidFill>
                  <a:srgbClr val="FFFFFF"/>
                </a:solidFill>
                <a:ea typeface="ＭＳ Ｐゴシック" pitchFamily="34" charset="-128"/>
              </a:rPr>
              <a:t> WP3 JAI updates, 31 March 2016	                         </a:t>
            </a:r>
            <a:fld id="{8271069F-2A6D-4553-9E5B-4AD62DD3B5D5}" type="slidenum">
              <a:rPr lang="en-GB" sz="900">
                <a:solidFill>
                  <a:srgbClr val="22228B"/>
                </a:solidFill>
                <a:ea typeface="ＭＳ Ｐゴシック" pitchFamily="34" charset="-128"/>
              </a:rPr>
              <a:pPr marL="228600" indent="-228600" algn="just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ea typeface="ＭＳ Ｐゴシック" pitchFamily="34" charset="-12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3999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052736"/>
            <a:ext cx="7772400" cy="5544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47664" y="354918"/>
            <a:ext cx="665948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6639922"/>
            <a:ext cx="9142012" cy="230832"/>
          </a:xfrm>
          <a:prstGeom prst="rect">
            <a:avLst/>
          </a:prstGeom>
          <a:solidFill>
            <a:srgbClr val="002147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228600" indent="-228600" algn="just" eaLnBrk="0" fontAlgn="base" hangingPunct="0">
              <a:spcBef>
                <a:spcPct val="50000"/>
              </a:spcBef>
              <a:spcAft>
                <a:spcPct val="0"/>
              </a:spcAft>
              <a:buFont typeface="Arial" pitchFamily="34" charset="0"/>
              <a:buNone/>
              <a:defRPr/>
            </a:pPr>
            <a:r>
              <a:rPr lang="en-GB" sz="900" dirty="0">
                <a:solidFill>
                  <a:srgbClr val="FFFFFF"/>
                </a:solidFill>
                <a:ea typeface="ＭＳ Ｐゴシック" pitchFamily="34" charset="-128"/>
              </a:rPr>
              <a:t>           Designing the Inner Triplet of the FCC, </a:t>
            </a:r>
            <a:r>
              <a:rPr lang="en-GB" sz="900" dirty="0" smtClean="0">
                <a:solidFill>
                  <a:srgbClr val="FFFFFF"/>
                </a:solidFill>
                <a:ea typeface="ＭＳ Ｐゴシック" pitchFamily="34" charset="-128"/>
              </a:rPr>
              <a:t>17</a:t>
            </a:r>
            <a:r>
              <a:rPr lang="en-GB" sz="900" baseline="30000" dirty="0" smtClean="0">
                <a:solidFill>
                  <a:srgbClr val="FFFFFF"/>
                </a:solidFill>
                <a:ea typeface="ＭＳ Ｐゴシック" pitchFamily="34" charset="-128"/>
              </a:rPr>
              <a:t>th</a:t>
            </a:r>
            <a:r>
              <a:rPr lang="en-GB" sz="900" dirty="0" smtClean="0">
                <a:solidFill>
                  <a:srgbClr val="FFFFFF"/>
                </a:solidFill>
                <a:ea typeface="ＭＳ Ｐゴシック" pitchFamily="34" charset="-128"/>
              </a:rPr>
              <a:t> June 2016</a:t>
            </a:r>
            <a:r>
              <a:rPr lang="en-GB" sz="900" dirty="0">
                <a:solidFill>
                  <a:srgbClr val="FFFFFF"/>
                </a:solidFill>
                <a:ea typeface="ＭＳ Ｐゴシック" pitchFamily="34" charset="-128"/>
              </a:rPr>
              <a:t>	                         </a:t>
            </a:r>
            <a:fld id="{8271069F-2A6D-4553-9E5B-4AD62DD3B5D5}" type="slidenum">
              <a:rPr lang="en-GB" sz="900">
                <a:solidFill>
                  <a:srgbClr val="22228B"/>
                </a:solidFill>
                <a:ea typeface="ＭＳ Ｐゴシック" pitchFamily="34" charset="-128"/>
              </a:rPr>
              <a:pPr marL="228600" indent="-228600" algn="just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itchFamily="34" charset="0"/>
                <a:buNone/>
                <a:defRPr/>
              </a:pPr>
              <a:t>‹#›</a:t>
            </a:fld>
            <a:endParaRPr lang="en-GB" sz="900" dirty="0">
              <a:solidFill>
                <a:srgbClr val="22228B"/>
              </a:solidFill>
              <a:ea typeface="ＭＳ Ｐゴシック" pitchFamily="34" charset="-128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1B3665"/>
              </a:clrFrom>
              <a:clrTo>
                <a:srgbClr val="1B366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" y="6640982"/>
            <a:ext cx="360238" cy="22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558" y="6641507"/>
            <a:ext cx="700796" cy="21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654553"/>
            <a:ext cx="688086" cy="18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http://personal.rhul.ac.uk/usjd/135/RHUL%20logo%20CMYK%2075x22mm%20300dpi.jpg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26126" y="6643533"/>
            <a:ext cx="792088" cy="21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ine 13"/>
          <p:cNvSpPr>
            <a:spLocks noChangeShapeType="1"/>
          </p:cNvSpPr>
          <p:nvPr userDrawn="1"/>
        </p:nvSpPr>
        <p:spPr bwMode="auto">
          <a:xfrm flipV="1">
            <a:off x="971600" y="836712"/>
            <a:ext cx="8172400" cy="0"/>
          </a:xfrm>
          <a:prstGeom prst="line">
            <a:avLst/>
          </a:prstGeom>
          <a:noFill/>
          <a:ln w="63500">
            <a:gradFill flip="none" rotWithShape="1">
              <a:gsLst>
                <a:gs pos="0">
                  <a:schemeClr val="bg1"/>
                </a:gs>
                <a:gs pos="100000">
                  <a:srgbClr val="0070C0"/>
                </a:gs>
              </a:gsLst>
              <a:lin ang="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400" b="1">
              <a:solidFill>
                <a:srgbClr val="000000"/>
              </a:solidFill>
              <a:ea typeface="ＭＳ Ｐゴシック" pitchFamily="34" charset="-128"/>
            </a:endParaRPr>
          </a:p>
        </p:txBody>
      </p:sp>
      <p:pic>
        <p:nvPicPr>
          <p:cNvPr id="14" name="Picture 13" descr="C:\Users\gutleber\cernbox\FCCLogos\EuroCircolLogo_2132x1024.png"/>
          <p:cNvPicPr>
            <a:picLocks noChangeAspect="1"/>
          </p:cNvPicPr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7" y="58838"/>
            <a:ext cx="1919539" cy="92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938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6">
              <a:lumMod val="75000"/>
            </a:schemeClr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33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FF33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00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80008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CC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60.emf"/><Relationship Id="rId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65.emf"/><Relationship Id="rId4" Type="http://schemas.openxmlformats.org/officeDocument/2006/relationships/image" Target="../media/image6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emf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emf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3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143000"/>
          </a:xfrm>
        </p:spPr>
        <p:txBody>
          <a:bodyPr/>
          <a:lstStyle/>
          <a:p>
            <a:r>
              <a:rPr lang="en-US" sz="3200" smtClean="0"/>
              <a:t>Triplet Design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2564904"/>
            <a:ext cx="8208912" cy="1993776"/>
          </a:xfrm>
        </p:spPr>
        <p:txBody>
          <a:bodyPr/>
          <a:lstStyle/>
          <a:p>
            <a:r>
              <a:rPr lang="en-US" sz="2000" b="0" dirty="0" smtClean="0"/>
              <a:t>JAI FCC </a:t>
            </a:r>
            <a:r>
              <a:rPr lang="en-US" sz="2000" b="0" dirty="0" smtClean="0"/>
              <a:t>team:</a:t>
            </a:r>
          </a:p>
          <a:p>
            <a:r>
              <a:rPr lang="en-US" sz="2000" b="0" dirty="0" smtClean="0"/>
              <a:t>Jose </a:t>
            </a:r>
            <a:r>
              <a:rPr lang="en-US" sz="2000" b="0" dirty="0" smtClean="0"/>
              <a:t>Abelleira, Androula Alekou</a:t>
            </a:r>
            <a:r>
              <a:rPr lang="en-US" sz="2000" b="0" dirty="0"/>
              <a:t>, Emilia </a:t>
            </a:r>
            <a:r>
              <a:rPr lang="en-US" sz="2000" b="0" dirty="0" smtClean="0"/>
              <a:t>Cruz</a:t>
            </a:r>
            <a:r>
              <a:rPr lang="en-US" sz="2000" b="0" dirty="0"/>
              <a:t>, </a:t>
            </a:r>
            <a:r>
              <a:rPr lang="en-US" sz="2000" b="0" dirty="0" smtClean="0"/>
              <a:t/>
            </a:r>
            <a:br>
              <a:rPr lang="en-US" sz="2000" b="0" dirty="0" smtClean="0"/>
            </a:br>
            <a:r>
              <a:rPr lang="en-US" sz="2000" dirty="0" smtClean="0"/>
              <a:t>Leon </a:t>
            </a:r>
            <a:r>
              <a:rPr lang="en-US" sz="2000" dirty="0"/>
              <a:t>van </a:t>
            </a:r>
            <a:r>
              <a:rPr lang="en-US" sz="2000" dirty="0" smtClean="0"/>
              <a:t>Riesen-Haupt,</a:t>
            </a:r>
            <a:r>
              <a:rPr lang="en-US" sz="2000" b="0" dirty="0" smtClean="0"/>
              <a:t> Andrei Seryi (JAI-OX), </a:t>
            </a:r>
          </a:p>
          <a:p>
            <a:r>
              <a:rPr lang="en-US" sz="2000" b="0" dirty="0" err="1" smtClean="0"/>
              <a:t>Laury</a:t>
            </a:r>
            <a:r>
              <a:rPr lang="en-US" sz="2000" b="0" dirty="0" smtClean="0"/>
              <a:t> Nevay (JAI-RHUL)</a:t>
            </a:r>
            <a:endParaRPr lang="en-US" sz="2000" b="0" dirty="0"/>
          </a:p>
          <a:p>
            <a:endParaRPr lang="en-US" sz="1400" b="0" dirty="0"/>
          </a:p>
          <a:p>
            <a:r>
              <a:rPr lang="en-US" sz="2000" b="0" dirty="0" smtClean="0"/>
              <a:t>17</a:t>
            </a:r>
            <a:r>
              <a:rPr lang="en-US" sz="2000" b="0" baseline="30000" dirty="0" smtClean="0"/>
              <a:t>th</a:t>
            </a:r>
            <a:r>
              <a:rPr lang="en-US" sz="2000" b="0" dirty="0" smtClean="0"/>
              <a:t> June 2016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9024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4572000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75"/>
            <a:ext cx="4572000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2" y="3453209"/>
            <a:ext cx="4572000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53209"/>
            <a:ext cx="4572000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00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Came up with a fast method to find an optimal inner triplet</a:t>
            </a:r>
          </a:p>
          <a:p>
            <a:pPr lvl="1"/>
            <a:r>
              <a:rPr lang="en-GB" sz="2400" dirty="0" smtClean="0"/>
              <a:t>Thin lenses to scan for spatial distribution</a:t>
            </a:r>
          </a:p>
          <a:p>
            <a:pPr lvl="1"/>
            <a:r>
              <a:rPr lang="en-GB" sz="2400" dirty="0" smtClean="0"/>
              <a:t>More accurate </a:t>
            </a:r>
            <a:r>
              <a:rPr lang="en-GB" sz="2400" dirty="0" err="1" smtClean="0"/>
              <a:t>MadX</a:t>
            </a:r>
            <a:r>
              <a:rPr lang="en-GB" sz="2400" dirty="0" smtClean="0"/>
              <a:t>  scans for ideal strength</a:t>
            </a:r>
          </a:p>
          <a:p>
            <a:r>
              <a:rPr lang="en-GB" sz="2800" dirty="0" smtClean="0"/>
              <a:t>Used this to design a new inner triplet for the FCC</a:t>
            </a:r>
          </a:p>
          <a:p>
            <a:pPr lvl="1"/>
            <a:r>
              <a:rPr lang="en-GB" sz="2400" dirty="0" smtClean="0"/>
              <a:t>Significantly shorter</a:t>
            </a:r>
          </a:p>
          <a:p>
            <a:pPr lvl="1"/>
            <a:r>
              <a:rPr lang="en-GB" sz="2400" dirty="0" smtClean="0"/>
              <a:t>Still fulfils requirements and can be integrated into lattice</a:t>
            </a:r>
          </a:p>
          <a:p>
            <a:pPr lvl="1"/>
            <a:r>
              <a:rPr lang="en-GB" sz="2400" dirty="0" smtClean="0"/>
              <a:t>Further studies needed – e.g. radiation</a:t>
            </a:r>
          </a:p>
          <a:p>
            <a:pPr lvl="1"/>
            <a:r>
              <a:rPr lang="en-GB" sz="2400" dirty="0" smtClean="0"/>
              <a:t>Might need slightly longer for smaller beam size</a:t>
            </a:r>
          </a:p>
          <a:p>
            <a:pPr lvl="1"/>
            <a:endParaRPr lang="en-GB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0979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639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thin to finite</a:t>
            </a:r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13083" t="4941" r="12630" b="9412"/>
          <a:stretch/>
        </p:blipFill>
        <p:spPr bwMode="auto">
          <a:xfrm>
            <a:off x="251520" y="1277243"/>
            <a:ext cx="4248472" cy="27278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3"/>
          <a:srcRect l="12630" t="4471" r="12751" b="8470"/>
          <a:stretch/>
        </p:blipFill>
        <p:spPr bwMode="auto">
          <a:xfrm>
            <a:off x="4860032" y="1277244"/>
            <a:ext cx="4032448" cy="27278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4"/>
          <a:srcRect l="12298" t="4706" r="12086" b="8942"/>
          <a:stretch/>
        </p:blipFill>
        <p:spPr bwMode="auto">
          <a:xfrm>
            <a:off x="179512" y="4005064"/>
            <a:ext cx="4104456" cy="25922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3" r="6645" b="3572"/>
          <a:stretch/>
        </p:blipFill>
        <p:spPr bwMode="auto">
          <a:xfrm>
            <a:off x="4788024" y="4005064"/>
            <a:ext cx="4032447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16294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Aperture Module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/>
          <a:srcRect l="10137" t="5647" r="15908" b="7529"/>
          <a:stretch/>
        </p:blipFill>
        <p:spPr bwMode="auto">
          <a:xfrm>
            <a:off x="1226856" y="1052513"/>
            <a:ext cx="6687113" cy="55451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61738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Drift</a:t>
            </a:r>
            <a:endParaRPr lang="en-GB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6" y="836712"/>
            <a:ext cx="4392488" cy="314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836712"/>
            <a:ext cx="496855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35863"/>
            <a:ext cx="4093203" cy="293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660018" y="5992566"/>
            <a:ext cx="320929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126" y="3661468"/>
            <a:ext cx="4265744" cy="3057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5125948" y="5949280"/>
            <a:ext cx="332563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49945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628800"/>
                <a:ext cx="4031803" cy="5544914"/>
              </a:xfrm>
            </p:spPr>
            <p:txBody>
              <a:bodyPr/>
              <a:lstStyle/>
              <a:p>
                <a:r>
                  <a:rPr lang="en-GB" sz="2000" dirty="0" smtClean="0"/>
                  <a:t>Minimise the size of the Focusing magnets</a:t>
                </a:r>
              </a:p>
              <a:p>
                <a:pPr lvl="1"/>
                <a:r>
                  <a:rPr lang="en-GB" sz="1600" dirty="0" smtClean="0"/>
                  <a:t>Keep beam stay clear &gt; 12 </a:t>
                </a:r>
                <a:r>
                  <a:rPr lang="el-GR" sz="1600" dirty="0" smtClean="0"/>
                  <a:t>σ</a:t>
                </a:r>
                <a:endParaRPr lang="en-GB" sz="1600" dirty="0" smtClean="0"/>
              </a:p>
              <a:p>
                <a:pPr lvl="1"/>
                <a:r>
                  <a:rPr lang="en-GB" sz="1600" dirty="0" smtClean="0"/>
                  <a:t>Save space</a:t>
                </a:r>
              </a:p>
              <a:p>
                <a:pPr lvl="1"/>
                <a:r>
                  <a:rPr lang="en-GB" sz="1600" dirty="0" smtClean="0"/>
                  <a:t>Reduce chromaticity</a:t>
                </a:r>
              </a:p>
              <a:p>
                <a:pPr lvl="1"/>
                <a:r>
                  <a:rPr lang="en-GB" sz="1600" dirty="0" smtClean="0"/>
                  <a:t>Easier correction scheme</a:t>
                </a:r>
              </a:p>
              <a:p>
                <a:r>
                  <a:rPr lang="en-GB" sz="2000" dirty="0" smtClean="0"/>
                  <a:t>Current design</a:t>
                </a:r>
              </a:p>
              <a:p>
                <a:pPr lvl="1"/>
                <a:r>
                  <a:rPr lang="en-GB" sz="1600" dirty="0" smtClean="0"/>
                  <a:t>~</a:t>
                </a:r>
                <a14:m>
                  <m:oMath xmlns:m="http://schemas.openxmlformats.org/officeDocument/2006/math">
                    <m:r>
                      <a:rPr lang="de-DE" sz="1600" b="1" i="1" smtClean="0">
                        <a:latin typeface="Cambria Math"/>
                      </a:rPr>
                      <m:t> </m:t>
                    </m:r>
                    <m:r>
                      <a:rPr lang="de-DE" sz="1600" b="1" i="1" smtClean="0">
                        <a:latin typeface="Cambria Math"/>
                      </a:rPr>
                      <m:t>𝟒𝟎</m:t>
                    </m:r>
                    <m:r>
                      <a:rPr lang="de-DE" sz="1600" b="1" i="1" smtClean="0">
                        <a:latin typeface="Cambria Math"/>
                      </a:rPr>
                      <m:t> </m:t>
                    </m:r>
                    <m:r>
                      <a:rPr lang="de-DE" sz="1600" b="1" i="1" smtClean="0">
                        <a:latin typeface="Cambria Math"/>
                      </a:rPr>
                      <m:t>𝝈</m:t>
                    </m:r>
                  </m:oMath>
                </a14:m>
                <a:r>
                  <a:rPr lang="en-GB" sz="1600" dirty="0" smtClean="0"/>
                  <a:t> beam stay clear</a:t>
                </a:r>
              </a:p>
              <a:p>
                <a:pPr lvl="1"/>
                <a:r>
                  <a:rPr lang="en-GB" sz="1600" dirty="0" smtClean="0"/>
                  <a:t>138.5 m long</a:t>
                </a:r>
              </a:p>
              <a:p>
                <a:pPr lvl="1"/>
                <a:r>
                  <a:rPr lang="en-GB" sz="1600" dirty="0" smtClean="0"/>
                  <a:t>10 m gaps between magnets</a:t>
                </a:r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628800"/>
                <a:ext cx="4031803" cy="5544914"/>
              </a:xfrm>
              <a:blipFill rotWithShape="1">
                <a:blip r:embed="rId2"/>
                <a:stretch>
                  <a:fillRect l="-1208" t="-4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Interaction Region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3"/>
          <a:srcRect l="12781" t="4447" r="13871" b="8855"/>
          <a:stretch/>
        </p:blipFill>
        <p:spPr bwMode="auto">
          <a:xfrm>
            <a:off x="4644008" y="980728"/>
            <a:ext cx="4248472" cy="26598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4"/>
          <a:srcRect l="15385" t="4720" r="13077" b="8153"/>
          <a:stretch/>
        </p:blipFill>
        <p:spPr bwMode="auto">
          <a:xfrm>
            <a:off x="5148064" y="3933056"/>
            <a:ext cx="2994392" cy="26031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51836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684213" y="2996952"/>
                <a:ext cx="4103811" cy="3600698"/>
              </a:xfrm>
            </p:spPr>
            <p:txBody>
              <a:bodyPr/>
              <a:lstStyle/>
              <a:p>
                <a:r>
                  <a:rPr lang="en-GB" sz="2000" dirty="0" smtClean="0"/>
                  <a:t>Simplified a</a:t>
                </a:r>
                <a:r>
                  <a:rPr lang="en-GB" sz="20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p</a:t>
                </a:r>
                <a:r>
                  <a:rPr lang="en-GB" sz="2000" dirty="0" smtClean="0"/>
                  <a:t>proach:</a:t>
                </a:r>
              </a:p>
              <a:p>
                <a:pPr lvl="1"/>
                <a:r>
                  <a:rPr lang="en-GB" sz="1800" dirty="0" smtClean="0"/>
                  <a:t>Using thin lenses</a:t>
                </a:r>
              </a:p>
              <a:p>
                <a:pPr lvl="1"/>
                <a:r>
                  <a:rPr lang="en-GB" sz="1800" dirty="0" smtClean="0"/>
                  <a:t>Point-to-point focusing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a:rPr lang="de-DE" sz="20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+mj-lt"/>
                          </a:rPr>
                          <m:t>𝒎</m:t>
                        </m:r>
                      </m:e>
                      <m:sub>
                        <m:r>
                          <a:rPr lang="de-DE" sz="20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+mj-lt"/>
                          </a:rPr>
                          <m:t>𝒙</m:t>
                        </m:r>
                        <m:r>
                          <a:rPr lang="de-DE" sz="20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+mj-lt"/>
                          </a:rPr>
                          <m:t>𝟏𝟐</m:t>
                        </m:r>
                      </m:sub>
                    </m:sSub>
                    <m:r>
                      <a:rPr lang="de-DE" sz="20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+mj-lt"/>
                      </a:rPr>
                      <m:t>=</m:t>
                    </m:r>
                    <m:sSub>
                      <m:sSubPr>
                        <m:ctrlPr>
                          <a:rPr lang="de-DE" sz="20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+mj-lt"/>
                          </a:rPr>
                        </m:ctrlPr>
                      </m:sSubPr>
                      <m:e>
                        <m:r>
                          <a:rPr lang="de-DE" sz="20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+mj-lt"/>
                          </a:rPr>
                          <m:t>𝒎</m:t>
                        </m:r>
                      </m:e>
                      <m:sub>
                        <m:r>
                          <a:rPr lang="de-DE" sz="20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+mj-lt"/>
                          </a:rPr>
                          <m:t>𝒚</m:t>
                        </m:r>
                        <m:r>
                          <a:rPr lang="de-DE" sz="20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+mj-lt"/>
                          </a:rPr>
                          <m:t>𝟏𝟐</m:t>
                        </m:r>
                      </m:sub>
                    </m:sSub>
                    <m:r>
                      <a:rPr lang="de-DE" sz="20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+mj-lt"/>
                      </a:rPr>
                      <m:t>=</m:t>
                    </m:r>
                    <m:r>
                      <a:rPr lang="de-DE" sz="20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+mj-lt"/>
                      </a:rPr>
                      <m:t>𝟎</m:t>
                    </m:r>
                  </m:oMath>
                </a14:m>
                <a:endParaRPr lang="de-DE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endParaRPr>
              </a:p>
              <a:p>
                <a:r>
                  <a:rPr lang="en-GB" sz="2000" dirty="0" smtClean="0"/>
                  <a:t>Analytical solution</a:t>
                </a:r>
              </a:p>
              <a:p>
                <a:pPr lvl="1"/>
                <a:r>
                  <a:rPr lang="en-GB" sz="1800" dirty="0" smtClean="0"/>
                  <a:t>Work out lens strength for fixed spatial layout</a:t>
                </a:r>
              </a:p>
              <a:p>
                <a:pPr lvl="1"/>
                <a:r>
                  <a:rPr lang="en-GB" sz="1800" dirty="0" smtClean="0"/>
                  <a:t>Iterate through many configurations quickly</a:t>
                </a:r>
                <a:endParaRPr lang="en-GB" sz="18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4213" y="2996952"/>
                <a:ext cx="4103811" cy="3600698"/>
              </a:xfrm>
              <a:blipFill rotWithShape="1">
                <a:blip r:embed="rId2"/>
                <a:stretch>
                  <a:fillRect l="-1189" t="-6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Inner Triplet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299833" y="1196752"/>
            <a:ext cx="4307763" cy="49182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775410" y="1196752"/>
            <a:ext cx="541006" cy="491824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283329" y="1688576"/>
            <a:ext cx="6492081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607596" y="1196752"/>
            <a:ext cx="2164027" cy="98364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851803" y="1196752"/>
            <a:ext cx="216403" cy="98364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581408" y="1196752"/>
            <a:ext cx="216403" cy="98364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301488" y="1196752"/>
            <a:ext cx="216403" cy="983649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83329" y="2377533"/>
            <a:ext cx="4656823" cy="17393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940152" y="2394385"/>
            <a:ext cx="720080" cy="541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660232" y="2388348"/>
            <a:ext cx="721884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362709" y="2387880"/>
            <a:ext cx="1082014" cy="6505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2964392" y="2420888"/>
                <a:ext cx="4378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𝒍</m:t>
                          </m:r>
                        </m:e>
                        <m:sub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392" y="2420888"/>
                <a:ext cx="437877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6804248" y="2420888"/>
                <a:ext cx="4378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𝒍</m:t>
                          </m:r>
                        </m:e>
                        <m:sub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2420888"/>
                <a:ext cx="437877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/>
              <p:cNvSpPr/>
              <p:nvPr/>
            </p:nvSpPr>
            <p:spPr>
              <a:xfrm>
                <a:off x="7740352" y="2420888"/>
                <a:ext cx="4378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𝒍</m:t>
                          </m:r>
                        </m:e>
                        <m:sub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52" y="2420888"/>
                <a:ext cx="437877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6156176" y="2411596"/>
                <a:ext cx="4378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𝒍</m:t>
                          </m:r>
                        </m:e>
                        <m:sub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411596"/>
                <a:ext cx="437877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5786101" y="764704"/>
                <a:ext cx="5084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𝒈</m:t>
                          </m:r>
                        </m:e>
                        <m:sub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6101" y="764704"/>
                <a:ext cx="508408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/>
              <p:cNvSpPr/>
              <p:nvPr/>
            </p:nvSpPr>
            <p:spPr>
              <a:xfrm>
                <a:off x="6480440" y="764704"/>
                <a:ext cx="5084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𝒈</m:t>
                          </m:r>
                        </m:e>
                        <m:sub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440" y="764704"/>
                <a:ext cx="508408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7200520" y="764704"/>
                <a:ext cx="50840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𝒈</m:t>
                          </m:r>
                        </m:e>
                        <m:sub>
                          <m:r>
                            <a:rPr lang="de-DE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0520" y="764704"/>
                <a:ext cx="508408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107504" y="1331352"/>
                <a:ext cx="1076513" cy="6574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𝑒𝑥𝑖𝑡</m:t>
                                    </m:r>
                                  </m:sub>
                                </m:sSub>
                                <m:r>
                                  <a:rPr lang="de-DE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331352"/>
                <a:ext cx="1076513" cy="65748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Rectangle 22"/>
              <p:cNvSpPr/>
              <p:nvPr/>
            </p:nvSpPr>
            <p:spPr>
              <a:xfrm>
                <a:off x="8235130" y="1268759"/>
                <a:ext cx="912365" cy="6558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𝐼𝑃</m:t>
                                    </m:r>
                                  </m:sub>
                                </m:sSub>
                                <m:r>
                                  <a:rPr lang="de-DE" sz="2000" i="1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35130" y="1268759"/>
                <a:ext cx="912365" cy="65582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Rectangle 23"/>
              <p:cNvSpPr/>
              <p:nvPr/>
            </p:nvSpPr>
            <p:spPr>
              <a:xfrm>
                <a:off x="3779912" y="1772816"/>
                <a:ext cx="1643655" cy="6047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sz="20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0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de-DE" sz="2000" i="1">
                                        <a:solidFill>
                                          <a:srgbClr val="FF0000"/>
                                        </a:solidFill>
                                        <a:latin typeface="Cambria Math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1772816"/>
                <a:ext cx="1643655" cy="60471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903" y="2885775"/>
            <a:ext cx="4475308" cy="335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29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1062028"/>
                <a:ext cx="3887787" cy="5544914"/>
              </a:xfrm>
            </p:spPr>
            <p:txBody>
              <a:bodyPr/>
              <a:lstStyle/>
              <a:p>
                <a:r>
                  <a:rPr lang="en-GB" sz="2000" dirty="0" smtClean="0"/>
                  <a:t>Figure of Merit (FOM):</a:t>
                </a:r>
              </a:p>
              <a:p>
                <a:pPr lvl="1"/>
                <a:r>
                  <a:rPr lang="en-GB" sz="18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18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800" b="1" i="1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de-DE" sz="1800" b="1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800" b="1" i="1">
                                <a:latin typeface="Cambria Math"/>
                              </a:rPr>
                              <m:t>𝒈</m:t>
                            </m:r>
                          </m:e>
                          <m:sub>
                            <m:r>
                              <a:rPr lang="de-DE" sz="1800" b="1" i="1">
                                <a:latin typeface="Cambria Math"/>
                              </a:rPr>
                              <m:t>𝒊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de-DE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800" b="1" i="1" smtClean="0">
                            <a:latin typeface="Cambria Math"/>
                          </a:rPr>
                          <m:t>𝒍</m:t>
                        </m:r>
                      </m:e>
                      <m:sub>
                        <m:r>
                          <a:rPr lang="de-DE" sz="1800" b="1" i="1">
                            <a:latin typeface="Cambria Math"/>
                          </a:rPr>
                          <m:t>𝑸𝒊</m:t>
                        </m:r>
                      </m:sub>
                    </m:sSub>
                  </m:oMath>
                </a14:m>
                <a:endParaRPr lang="en-GB" sz="1800" dirty="0" smtClean="0"/>
              </a:p>
              <a:p>
                <a:r>
                  <a:rPr lang="en-GB" sz="2000" dirty="0" smtClean="0"/>
                  <a:t>Quadrupole Lengths</a:t>
                </a:r>
                <a:endParaRPr lang="en-GB" sz="20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800" b="1" i="1">
                            <a:latin typeface="Cambria Math"/>
                          </a:rPr>
                          <m:t>𝒍</m:t>
                        </m:r>
                      </m:e>
                      <m:sub>
                        <m:r>
                          <a:rPr lang="de-DE" sz="1800" b="1" i="1">
                            <a:latin typeface="Cambria Math"/>
                          </a:rPr>
                          <m:t>𝑸</m:t>
                        </m:r>
                        <m:r>
                          <a:rPr lang="de-DE" sz="1800" b="1" i="1"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de-DE" sz="1800" b="1" i="1">
                        <a:latin typeface="Cambria Math"/>
                      </a:rPr>
                      <m:t>=</m:t>
                    </m:r>
                    <m:r>
                      <a:rPr lang="de-DE" sz="1800" b="1" i="1">
                        <a:latin typeface="Cambria Math"/>
                      </a:rPr>
                      <m:t>𝟐</m:t>
                    </m:r>
                    <m:r>
                      <a:rPr lang="de-DE" sz="1800" b="1" i="1">
                        <a:latin typeface="Cambria Math"/>
                      </a:rPr>
                      <m:t>×</m:t>
                    </m:r>
                    <m:d>
                      <m:dPr>
                        <m:ctrlPr>
                          <a:rPr lang="de-DE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800" b="1" i="1">
                                <a:latin typeface="Cambria Math"/>
                              </a:rPr>
                              <m:t>𝒍</m:t>
                            </m:r>
                          </m:e>
                          <m:sub>
                            <m:r>
                              <a:rPr lang="de-DE" sz="1800" b="1" i="1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  <m:r>
                          <a:rPr lang="de-DE" sz="1800" b="1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de-DE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800" b="1" i="1">
                                <a:latin typeface="Cambria Math"/>
                              </a:rPr>
                              <m:t>𝑳</m:t>
                            </m:r>
                          </m:e>
                          <m:sub>
                            <m:r>
                              <a:rPr lang="de-DE" sz="1800" b="1" i="1">
                                <a:latin typeface="Cambria Math"/>
                              </a:rPr>
                              <m:t>∗</m:t>
                            </m:r>
                          </m:sub>
                        </m:sSub>
                      </m:e>
                    </m:d>
                  </m:oMath>
                </a14:m>
                <a:endParaRPr lang="en-GB" sz="18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800" b="1" i="1">
                            <a:latin typeface="Cambria Math"/>
                          </a:rPr>
                          <m:t>𝒍</m:t>
                        </m:r>
                      </m:e>
                      <m:sub>
                        <m:r>
                          <a:rPr lang="de-DE" sz="1800" b="1" i="1">
                            <a:latin typeface="Cambria Math"/>
                          </a:rPr>
                          <m:t>𝑸</m:t>
                        </m:r>
                        <m:r>
                          <a:rPr lang="de-DE" sz="1800" b="1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de-DE" sz="1800" b="1" i="1">
                        <a:latin typeface="Cambria Math"/>
                      </a:rPr>
                      <m:t>=</m:t>
                    </m:r>
                    <m:r>
                      <a:rPr lang="de-DE" sz="1800" b="1" i="1">
                        <a:latin typeface="Cambria Math"/>
                      </a:rPr>
                      <m:t>𝟐</m:t>
                    </m:r>
                    <m:r>
                      <a:rPr lang="de-DE" sz="1800" b="1" i="1">
                        <a:latin typeface="Cambria Math"/>
                      </a:rPr>
                      <m:t>×</m:t>
                    </m:r>
                    <m:d>
                      <m:dPr>
                        <m:ctrlPr>
                          <a:rPr lang="de-DE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sz="1800" b="1" i="1">
                                <a:latin typeface="Cambria Math"/>
                              </a:rPr>
                              <m:t>𝒍</m:t>
                            </m:r>
                          </m:e>
                          <m:sub>
                            <m:r>
                              <a:rPr lang="de-DE" sz="1800" b="1" i="1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  <m:r>
                          <a:rPr lang="de-DE" sz="1800" b="1" i="1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de-DE" sz="1800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18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1800" b="1" i="1">
                                    <a:latin typeface="Cambria Math"/>
                                  </a:rPr>
                                  <m:t>𝒍</m:t>
                                </m:r>
                              </m:e>
                              <m:sub>
                                <m:r>
                                  <a:rPr lang="de-DE" sz="1800" b="1" i="1">
                                    <a:latin typeface="Cambria Math"/>
                                  </a:rPr>
                                  <m:t>𝑸</m:t>
                                </m:r>
                                <m:r>
                                  <a:rPr lang="de-DE" sz="1800" b="1" i="1">
                                    <a:latin typeface="Cambria Math"/>
                                  </a:rPr>
                                  <m:t>𝟑</m:t>
                                </m:r>
                              </m:sub>
                            </m:sSub>
                          </m:num>
                          <m:den>
                            <m:r>
                              <a:rPr lang="de-DE" sz="1800" b="1" i="1">
                                <a:latin typeface="Cambria Math"/>
                              </a:rPr>
                              <m:t>𝟐</m:t>
                            </m:r>
                          </m:den>
                        </m:f>
                        <m:r>
                          <a:rPr lang="de-DE" sz="1800" b="1" i="1">
                            <a:latin typeface="Cambria Math"/>
                          </a:rPr>
                          <m:t>−</m:t>
                        </m:r>
                        <m:r>
                          <a:rPr lang="de-DE" sz="1800" b="1" i="1">
                            <a:latin typeface="Cambria Math"/>
                          </a:rPr>
                          <m:t>𝒅</m:t>
                        </m:r>
                      </m:e>
                    </m:d>
                  </m:oMath>
                </a14:m>
                <a:endParaRPr lang="de-DE" sz="1800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800" b="1" i="1">
                            <a:latin typeface="Cambria Math"/>
                          </a:rPr>
                          <m:t>𝒍</m:t>
                        </m:r>
                      </m:e>
                      <m:sub>
                        <m:r>
                          <a:rPr lang="de-DE" sz="1800" b="1" i="1">
                            <a:latin typeface="Cambria Math"/>
                          </a:rPr>
                          <m:t>𝑸</m:t>
                        </m:r>
                        <m:r>
                          <a:rPr lang="de-DE" sz="18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de-DE" sz="1800" b="1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1800" b="1" i="1">
                            <a:latin typeface="Cambria Math"/>
                          </a:rPr>
                          <m:t>𝒍</m:t>
                        </m:r>
                      </m:e>
                      <m:sub>
                        <m:r>
                          <a:rPr lang="de-DE" sz="1800" b="1" i="1">
                            <a:latin typeface="Cambria Math"/>
                          </a:rPr>
                          <m:t>𝑸</m:t>
                        </m:r>
                        <m:r>
                          <a:rPr lang="de-DE" sz="1800" b="1" i="1"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endParaRPr lang="en-GB" sz="1800" dirty="0"/>
              </a:p>
              <a:p>
                <a:r>
                  <a:rPr lang="en-GB" sz="2000" dirty="0" smtClean="0"/>
                  <a:t>Also constrain total length</a:t>
                </a:r>
              </a:p>
              <a:p>
                <a:endParaRPr lang="en-GB" sz="2000" dirty="0" smtClean="0"/>
              </a:p>
              <a:p>
                <a:r>
                  <a:rPr lang="en-GB" sz="2000" dirty="0" smtClean="0"/>
                  <a:t>Scan through parameters</a:t>
                </a:r>
              </a:p>
              <a:p>
                <a:pPr lvl="1"/>
                <a:r>
                  <a:rPr lang="en-GB" sz="1600" dirty="0" smtClean="0"/>
                  <a:t>Vary strength of inner quadrupole and final drift</a:t>
                </a:r>
              </a:p>
              <a:p>
                <a:pPr lvl="1"/>
                <a:r>
                  <a:rPr lang="en-GB" sz="1600" dirty="0" smtClean="0"/>
                  <a:t>Use FCC interaction region parameters</a:t>
                </a:r>
              </a:p>
              <a:p>
                <a:pPr lvl="1"/>
                <a:r>
                  <a:rPr lang="en-GB" sz="1600" dirty="0" smtClean="0"/>
                  <a:t>Work out FOM and plot</a:t>
                </a:r>
                <a:endParaRPr lang="en-GB" sz="16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1062028"/>
                <a:ext cx="3887787" cy="5544914"/>
              </a:xfrm>
              <a:blipFill rotWithShape="1">
                <a:blip r:embed="rId2"/>
                <a:stretch>
                  <a:fillRect l="-1254" t="-4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51342" y="324747"/>
            <a:ext cx="6659485" cy="432048"/>
          </a:xfrm>
        </p:spPr>
        <p:txBody>
          <a:bodyPr/>
          <a:lstStyle/>
          <a:p>
            <a:r>
              <a:rPr lang="en-GB" dirty="0" smtClean="0"/>
              <a:t>Figure Of Merit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64118"/>
            <a:ext cx="4355976" cy="360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6067763" y="1411545"/>
            <a:ext cx="81294" cy="577295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846545" y="1411545"/>
            <a:ext cx="81294" cy="577295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7653652" y="1411545"/>
            <a:ext cx="81294" cy="577295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prstClr val="white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084356" y="2316830"/>
            <a:ext cx="812933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874512" y="2316830"/>
            <a:ext cx="814865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7673080" y="2316830"/>
            <a:ext cx="1219400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7063849" y="2276872"/>
                <a:ext cx="4095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𝒍</m:t>
                          </m:r>
                        </m:e>
                        <m:sub>
                          <m: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849" y="2276872"/>
                <a:ext cx="409599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8100392" y="2259670"/>
                <a:ext cx="4095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𝒍</m:t>
                          </m:r>
                        </m:e>
                        <m:sub>
                          <m: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392" y="2259670"/>
                <a:ext cx="409599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6300192" y="2276872"/>
                <a:ext cx="4095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𝒍</m:t>
                          </m:r>
                        </m:e>
                        <m:sub>
                          <m: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2276872"/>
                <a:ext cx="409599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>
            <a:off x="8079547" y="2780928"/>
            <a:ext cx="812933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8316416" y="2780928"/>
                <a:ext cx="4320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𝑳</m:t>
                          </m:r>
                        </m:e>
                        <m:sub>
                          <m: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∗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416" y="2780928"/>
                <a:ext cx="432041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Explosion 1 15"/>
          <p:cNvSpPr/>
          <p:nvPr/>
        </p:nvSpPr>
        <p:spPr>
          <a:xfrm>
            <a:off x="8748464" y="1547270"/>
            <a:ext cx="238043" cy="297554"/>
          </a:xfrm>
          <a:prstGeom prst="irregularSeal1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prstClr val="white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788024" y="2316830"/>
            <a:ext cx="1317177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5407665" y="2276871"/>
                <a:ext cx="40959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𝒍</m:t>
                          </m:r>
                        </m:e>
                        <m:sub>
                          <m:r>
                            <a:rPr lang="de-DE" sz="16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665" y="2276871"/>
                <a:ext cx="409599" cy="33855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7286492" y="1391863"/>
            <a:ext cx="813900" cy="59510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608383" y="1391863"/>
            <a:ext cx="555905" cy="59510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02316" y="1391863"/>
            <a:ext cx="813900" cy="59510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prstClr val="white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/>
              <p:cNvSpPr/>
              <p:nvPr/>
            </p:nvSpPr>
            <p:spPr>
              <a:xfrm>
                <a:off x="6381923" y="1074222"/>
                <a:ext cx="36740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1" i="1">
                          <a:solidFill>
                            <a:srgbClr val="FF0000"/>
                          </a:solidFill>
                          <a:latin typeface="Cambria Math"/>
                        </a:rPr>
                        <m:t>𝒅</m:t>
                      </m:r>
                    </m:oMath>
                  </m:oMathPara>
                </a14:m>
                <a:endParaRPr lang="en-GB" sz="1600" b="1" dirty="0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endParaRPr>
              </a:p>
            </p:txBody>
          </p:sp>
        </mc:Choice>
        <mc:Fallback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1923" y="1074222"/>
                <a:ext cx="367408" cy="33855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/>
          <p:cNvCxnSpPr/>
          <p:nvPr/>
        </p:nvCxnSpPr>
        <p:spPr bwMode="auto">
          <a:xfrm>
            <a:off x="4685536" y="2204864"/>
            <a:ext cx="216024" cy="22408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4594860" y="2204864"/>
            <a:ext cx="216024" cy="22408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195787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 animBg="1"/>
      <p:bldP spid="20" grpId="0" animBg="1"/>
      <p:bldP spid="21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8149" y="1052736"/>
            <a:ext cx="3887787" cy="5544914"/>
          </a:xfrm>
        </p:spPr>
        <p:txBody>
          <a:bodyPr/>
          <a:lstStyle/>
          <a:p>
            <a:r>
              <a:rPr lang="en-GB" sz="2000" dirty="0" smtClean="0"/>
              <a:t>Verify by repeating aperture scan with </a:t>
            </a:r>
            <a:r>
              <a:rPr lang="en-GB" sz="2000" dirty="0" err="1" smtClean="0"/>
              <a:t>MadX</a:t>
            </a:r>
            <a:endParaRPr lang="en-GB" sz="2000" dirty="0" smtClean="0"/>
          </a:p>
          <a:p>
            <a:pPr lvl="1"/>
            <a:r>
              <a:rPr lang="en-GB" sz="1800" dirty="0" smtClean="0"/>
              <a:t>Much slower – lower resolution</a:t>
            </a:r>
          </a:p>
          <a:p>
            <a:pPr lvl="1"/>
            <a:r>
              <a:rPr lang="en-GB" sz="1800" dirty="0" smtClean="0"/>
              <a:t>Good agreement for length</a:t>
            </a:r>
          </a:p>
          <a:p>
            <a:pPr lvl="1"/>
            <a:r>
              <a:rPr lang="en-GB" sz="1800" dirty="0" smtClean="0"/>
              <a:t>Need </a:t>
            </a:r>
            <a:r>
              <a:rPr lang="en-GB" sz="1800" dirty="0" err="1" smtClean="0"/>
              <a:t>MadX</a:t>
            </a:r>
            <a:r>
              <a:rPr lang="en-GB" sz="1800" dirty="0" smtClean="0"/>
              <a:t> for optimum strength</a:t>
            </a:r>
          </a:p>
          <a:p>
            <a:endParaRPr lang="en-GB" sz="2000" dirty="0"/>
          </a:p>
          <a:p>
            <a:r>
              <a:rPr lang="en-GB" sz="2000" dirty="0" smtClean="0"/>
              <a:t>Use fast scan to find optimum layout for current length inner triplet</a:t>
            </a:r>
          </a:p>
          <a:p>
            <a:pPr lvl="1"/>
            <a:r>
              <a:rPr lang="en-GB" sz="1800" dirty="0" smtClean="0"/>
              <a:t>Very good agreement</a:t>
            </a: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Accuracy of FOM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" t="4689" r="60029"/>
          <a:stretch/>
        </p:blipFill>
        <p:spPr bwMode="auto">
          <a:xfrm>
            <a:off x="3731300" y="881334"/>
            <a:ext cx="2856924" cy="23166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5" t="4689" r="24943"/>
          <a:stretch/>
        </p:blipFill>
        <p:spPr bwMode="auto">
          <a:xfrm>
            <a:off x="6449124" y="887034"/>
            <a:ext cx="2659380" cy="23166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0362075"/>
                  </p:ext>
                </p:extLst>
              </p:nvPr>
            </p:nvGraphicFramePr>
            <p:xfrm>
              <a:off x="251520" y="5315091"/>
              <a:ext cx="3821340" cy="862457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2237164"/>
                    <a:gridCol w="864096"/>
                    <a:gridCol w="720080"/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dirty="0">
                              <a:effectLst/>
                            </a:rPr>
                            <a:t>Quadrupole Length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smtClean="0"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>
                                        <a:effectLst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sz="1600">
                                        <a:effectLst/>
                                      </a:rPr>
                                      <m:t>𝑄</m:t>
                                    </m:r>
                                    <m:r>
                                      <a:rPr lang="en-GB" sz="1600">
                                        <a:effectLst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GB" sz="1600">
                                    <a:effectLst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GB" sz="1600"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>
                                        <a:effectLst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sz="1600">
                                        <a:effectLst/>
                                      </a:rPr>
                                      <m:t>𝑄</m:t>
                                    </m:r>
                                    <m:r>
                                      <a:rPr lang="en-GB" sz="1600">
                                        <a:effectLst/>
                                      </a:rPr>
                                      <m:t>3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smtClean="0">
                                        <a:effectLst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600">
                                        <a:effectLst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GB" sz="1600">
                                        <a:effectLst/>
                                      </a:rPr>
                                      <m:t>𝑄</m:t>
                                    </m:r>
                                    <m:r>
                                      <a:rPr lang="en-GB" sz="1600">
                                        <a:effectLst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60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dirty="0">
                              <a:effectLst/>
                            </a:rPr>
                            <a:t>Length from FOM / </a:t>
                          </a:r>
                          <a:r>
                            <a:rPr lang="en-GB" sz="1600" dirty="0" smtClean="0">
                              <a:effectLst/>
                            </a:rPr>
                            <a:t>m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>
                              <a:effectLst/>
                            </a:rPr>
                            <a:t>32</a:t>
                          </a:r>
                          <a:endParaRPr lang="en-GB" sz="160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>
                              <a:effectLst/>
                            </a:rPr>
                            <a:t>50</a:t>
                          </a:r>
                          <a:endParaRPr lang="en-GB" sz="160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dirty="0">
                              <a:effectLst/>
                            </a:rPr>
                            <a:t>Length in design / m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dirty="0">
                              <a:effectLst/>
                            </a:rPr>
                            <a:t>30.81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dirty="0">
                              <a:effectLst/>
                            </a:rPr>
                            <a:t>52.74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0362075"/>
                  </p:ext>
                </p:extLst>
              </p:nvPr>
            </p:nvGraphicFramePr>
            <p:xfrm>
              <a:off x="251520" y="5315091"/>
              <a:ext cx="3821340" cy="862457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2237164"/>
                    <a:gridCol w="864096"/>
                    <a:gridCol w="720080"/>
                  </a:tblGrid>
                  <a:tr h="30162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dirty="0">
                              <a:effectLst/>
                            </a:rPr>
                            <a:t>Quadrupole Length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58451" t="-16327" r="-83803" b="-2244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431356" t="-16327" r="-847" b="-224490"/>
                          </a:stretch>
                        </a:blipFill>
                      </a:tcPr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dirty="0">
                              <a:effectLst/>
                            </a:rPr>
                            <a:t>Length from FOM / </a:t>
                          </a:r>
                          <a:r>
                            <a:rPr lang="en-GB" sz="1600" dirty="0" smtClean="0">
                              <a:effectLst/>
                            </a:rPr>
                            <a:t>m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>
                              <a:effectLst/>
                            </a:rPr>
                            <a:t>32</a:t>
                          </a:r>
                          <a:endParaRPr lang="en-GB" sz="160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>
                              <a:effectLst/>
                            </a:rPr>
                            <a:t>50</a:t>
                          </a:r>
                          <a:endParaRPr lang="en-GB" sz="160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dirty="0">
                              <a:effectLst/>
                            </a:rPr>
                            <a:t>Length in design / m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dirty="0">
                              <a:effectLst/>
                            </a:rPr>
                            <a:t>30.81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GB" sz="1600" dirty="0">
                              <a:effectLst/>
                            </a:rPr>
                            <a:t>52.74</a:t>
                          </a:r>
                          <a:endParaRPr lang="en-GB" sz="1600" dirty="0">
                            <a:solidFill>
                              <a:srgbClr val="FF0000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Picture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0" t="5097" r="5571" b="2548"/>
          <a:stretch/>
        </p:blipFill>
        <p:spPr bwMode="auto">
          <a:xfrm>
            <a:off x="4860032" y="3356992"/>
            <a:ext cx="3672408" cy="31630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43160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sz="2400" dirty="0" smtClean="0"/>
                  <a:t>Goals:</a:t>
                </a:r>
              </a:p>
              <a:p>
                <a:pPr lvl="1"/>
                <a:r>
                  <a:rPr lang="en-GB" sz="2400" dirty="0" smtClean="0"/>
                  <a:t>Shorter 140 m </a:t>
                </a:r>
                <a:r>
                  <a:rPr lang="en-GB" sz="3200" dirty="0" smtClean="0"/>
                  <a:t>→</a:t>
                </a:r>
                <a:r>
                  <a:rPr lang="en-GB" sz="2400" dirty="0" smtClean="0"/>
                  <a:t> 75 m</a:t>
                </a:r>
              </a:p>
              <a:p>
                <a:pPr lvl="1"/>
                <a:r>
                  <a:rPr lang="en-GB" sz="2400" dirty="0" smtClean="0"/>
                  <a:t>Same final drift = 45 m</a:t>
                </a:r>
              </a:p>
              <a:p>
                <a:pPr lvl="1"/>
                <a:r>
                  <a:rPr lang="en-GB" sz="2400" dirty="0" smtClean="0"/>
                  <a:t>Less space between magnets – 2 m viable</a:t>
                </a:r>
              </a:p>
              <a:p>
                <a:pPr lvl="1"/>
                <a:r>
                  <a:rPr lang="en-GB" sz="2400" dirty="0" smtClean="0"/>
                  <a:t>Beam stay clear</a:t>
                </a:r>
                <a14:m>
                  <m:oMath xmlns:m="http://schemas.openxmlformats.org/officeDocument/2006/math">
                    <m:r>
                      <a:rPr lang="de-DE" sz="2400" b="1" i="0" smtClean="0">
                        <a:latin typeface="Cambria Math"/>
                      </a:rPr>
                      <m:t>  </m:t>
                    </m:r>
                    <m:r>
                      <a:rPr lang="de-DE" sz="2400" b="1" i="1" smtClean="0">
                        <a:latin typeface="Cambria Math"/>
                      </a:rPr>
                      <m:t>&gt;</m:t>
                    </m:r>
                    <m:r>
                      <a:rPr lang="de-DE" sz="2400" b="1" i="1" smtClean="0">
                        <a:latin typeface="Cambria Math"/>
                      </a:rPr>
                      <m:t>𝟏𝟐</m:t>
                    </m:r>
                    <m:r>
                      <a:rPr lang="de-DE" sz="2400" b="1" i="1" smtClean="0">
                        <a:latin typeface="Cambria Math"/>
                      </a:rPr>
                      <m:t> </m:t>
                    </m:r>
                    <m:r>
                      <a:rPr lang="de-DE" sz="2400" b="1" i="1" smtClean="0">
                        <a:latin typeface="Cambria Math"/>
                      </a:rPr>
                      <m:t>𝝈</m:t>
                    </m:r>
                  </m:oMath>
                </a14:m>
                <a:r>
                  <a:rPr lang="en-GB" sz="2400" dirty="0" smtClean="0"/>
                  <a:t> at all points</a:t>
                </a:r>
              </a:p>
              <a:p>
                <a:pPr lvl="1"/>
                <a:r>
                  <a:rPr lang="en-GB" sz="2400" dirty="0" smtClean="0"/>
                  <a:t>Same beam size at interaction point</a:t>
                </a:r>
              </a:p>
              <a:p>
                <a:r>
                  <a:rPr lang="en-GB" sz="2400" dirty="0" smtClean="0"/>
                  <a:t>Used fast code to optimise spatial distribution</a:t>
                </a:r>
              </a:p>
              <a:p>
                <a:r>
                  <a:rPr lang="en-GB" sz="2400" dirty="0" smtClean="0"/>
                  <a:t>Used Python-</a:t>
                </a:r>
                <a:r>
                  <a:rPr lang="en-GB" sz="2400" dirty="0" err="1" smtClean="0"/>
                  <a:t>MadX</a:t>
                </a:r>
                <a:r>
                  <a:rPr lang="en-GB" sz="2400" dirty="0" smtClean="0"/>
                  <a:t> scripts for strength optimisation</a:t>
                </a:r>
              </a:p>
              <a:p>
                <a:r>
                  <a:rPr lang="en-GB" sz="2400" dirty="0" smtClean="0"/>
                  <a:t>Once ideal inner triplet was found, integrate it into current lattice</a:t>
                </a:r>
              </a:p>
              <a:p>
                <a:endParaRPr lang="en-GB" sz="24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20" t="-7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6238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/>
              <a:t>Comparison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680884"/>
            <a:ext cx="4040188" cy="639762"/>
          </a:xfrm>
        </p:spPr>
        <p:txBody>
          <a:bodyPr/>
          <a:lstStyle/>
          <a:p>
            <a:pPr algn="ctr"/>
            <a:r>
              <a:rPr lang="en-GB" dirty="0" smtClean="0"/>
              <a:t>Original Design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688504"/>
            <a:ext cx="4041775" cy="639762"/>
          </a:xfrm>
        </p:spPr>
        <p:txBody>
          <a:bodyPr/>
          <a:lstStyle/>
          <a:p>
            <a:pPr algn="ctr"/>
            <a:r>
              <a:rPr lang="en-GB" dirty="0" smtClean="0"/>
              <a:t>New, shorter design</a:t>
            </a:r>
            <a:endParaRPr lang="en-GB" dirty="0"/>
          </a:p>
        </p:txBody>
      </p:sp>
      <p:pic>
        <p:nvPicPr>
          <p:cNvPr id="8" name="Content Placeholder 7"/>
          <p:cNvPicPr>
            <a:picLocks noGrp="1"/>
          </p:cNvPicPr>
          <p:nvPr>
            <p:ph sz="half" idx="2"/>
          </p:nvPr>
        </p:nvPicPr>
        <p:blipFill rotWithShape="1">
          <a:blip r:embed="rId2"/>
          <a:srcRect l="12781" t="4447" r="13871" b="8855"/>
          <a:stretch/>
        </p:blipFill>
        <p:spPr bwMode="auto">
          <a:xfrm>
            <a:off x="107504" y="1353713"/>
            <a:ext cx="4444207" cy="26523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/>
          <a:srcRect l="15385" t="4720" r="13077" b="8153"/>
          <a:stretch/>
        </p:blipFill>
        <p:spPr bwMode="auto">
          <a:xfrm>
            <a:off x="793409" y="4027924"/>
            <a:ext cx="2994392" cy="26031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Content Placeholder 9"/>
          <p:cNvPicPr>
            <a:picLocks noGrp="1"/>
          </p:cNvPicPr>
          <p:nvPr>
            <p:ph sz="quarter" idx="4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3" t="4630" r="18635" b="9295"/>
          <a:stretch/>
        </p:blipFill>
        <p:spPr bwMode="auto">
          <a:xfrm>
            <a:off x="4355976" y="1318438"/>
            <a:ext cx="4543363" cy="266849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 rotWithShape="1">
          <a:blip r:embed="rId5"/>
          <a:srcRect l="16410" t="5808" r="13846" b="7790"/>
          <a:stretch/>
        </p:blipFill>
        <p:spPr bwMode="auto">
          <a:xfrm>
            <a:off x="5348848" y="3999649"/>
            <a:ext cx="2835046" cy="26330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5" name="Straight Connector 14"/>
          <p:cNvCxnSpPr/>
          <p:nvPr/>
        </p:nvCxnSpPr>
        <p:spPr bwMode="auto">
          <a:xfrm>
            <a:off x="4572000" y="880645"/>
            <a:ext cx="0" cy="573863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85027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4" t="4788" r="10081" b="7501"/>
          <a:stretch/>
        </p:blipFill>
        <p:spPr bwMode="auto">
          <a:xfrm>
            <a:off x="43064" y="24079"/>
            <a:ext cx="2627244" cy="2180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45" r="19486" b="8702"/>
          <a:stretch/>
        </p:blipFill>
        <p:spPr bwMode="auto">
          <a:xfrm>
            <a:off x="3491881" y="-34280"/>
            <a:ext cx="2158595" cy="2383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6" r="9023" b="7232"/>
          <a:stretch/>
        </p:blipFill>
        <p:spPr bwMode="auto">
          <a:xfrm>
            <a:off x="6396362" y="0"/>
            <a:ext cx="2686444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3" t="4341" r="13597" b="8904"/>
          <a:stretch/>
        </p:blipFill>
        <p:spPr bwMode="auto">
          <a:xfrm>
            <a:off x="24510" y="2161656"/>
            <a:ext cx="2747290" cy="245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1" t="3748" r="8207" b="9004"/>
          <a:stretch/>
        </p:blipFill>
        <p:spPr bwMode="auto">
          <a:xfrm>
            <a:off x="3131840" y="2348880"/>
            <a:ext cx="2717750" cy="2235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0" t="5484" r="13537" b="8403"/>
          <a:stretch/>
        </p:blipFill>
        <p:spPr bwMode="auto">
          <a:xfrm>
            <a:off x="6486644" y="2298472"/>
            <a:ext cx="2356827" cy="2296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2" t="3976" r="8599" b="9550"/>
          <a:stretch/>
        </p:blipFill>
        <p:spPr bwMode="auto">
          <a:xfrm>
            <a:off x="28800" y="4598960"/>
            <a:ext cx="2703968" cy="224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9" t="4237" r="13023" b="8560"/>
          <a:stretch/>
        </p:blipFill>
        <p:spPr bwMode="auto">
          <a:xfrm>
            <a:off x="3133484" y="4568827"/>
            <a:ext cx="2590644" cy="2309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32" t="3211" r="11598" b="9021"/>
          <a:stretch/>
        </p:blipFill>
        <p:spPr bwMode="auto">
          <a:xfrm>
            <a:off x="6403549" y="4584057"/>
            <a:ext cx="2560939" cy="223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598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3175"/>
            <a:ext cx="4584700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3046"/>
            <a:ext cx="4572000" cy="346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53209"/>
            <a:ext cx="4572000" cy="34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Content Placeholder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302271"/>
              </p:ext>
            </p:extLst>
          </p:nvPr>
        </p:nvGraphicFramePr>
        <p:xfrm>
          <a:off x="4572000" y="0"/>
          <a:ext cx="4572000" cy="3441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607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JAI">
  <a:themeElements>
    <a:clrScheme name="JA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JA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I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I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505</Words>
  <Application>Microsoft Office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5_JAI</vt:lpstr>
      <vt:lpstr>7_JAI</vt:lpstr>
      <vt:lpstr>Triplet Design</vt:lpstr>
      <vt:lpstr>Interaction Region</vt:lpstr>
      <vt:lpstr>Inner Triplet</vt:lpstr>
      <vt:lpstr>Figure Of Merit</vt:lpstr>
      <vt:lpstr>Testing Accuracy of FOM</vt:lpstr>
      <vt:lpstr>New Design</vt:lpstr>
      <vt:lpstr>Comparison</vt:lpstr>
      <vt:lpstr>PowerPoint Presentation</vt:lpstr>
      <vt:lpstr>PowerPoint Presentation</vt:lpstr>
      <vt:lpstr>PowerPoint Presentation</vt:lpstr>
      <vt:lpstr>Conclusions</vt:lpstr>
      <vt:lpstr>Thank you!</vt:lpstr>
      <vt:lpstr>From thin to finite</vt:lpstr>
      <vt:lpstr>Aperture Module</vt:lpstr>
      <vt:lpstr>Initial Drift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the Inner Triplet of the FCC</dc:title>
  <dc:creator>Windows User</dc:creator>
  <cp:lastModifiedBy>Windows User</cp:lastModifiedBy>
  <cp:revision>5</cp:revision>
  <dcterms:created xsi:type="dcterms:W3CDTF">2016-06-15T15:16:57Z</dcterms:created>
  <dcterms:modified xsi:type="dcterms:W3CDTF">2016-06-16T15:23:19Z</dcterms:modified>
</cp:coreProperties>
</file>